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548.png" ContentType="image/png"/>
  <Override PartName="/ppt/media/image28.png" ContentType="image/png"/>
  <Override PartName="/ppt/media/image100.png" ContentType="image/png"/>
  <Override PartName="/ppt/media/image391.png" ContentType="image/png"/>
  <Override PartName="/ppt/media/image1.jpeg" ContentType="image/jpeg"/>
  <Override PartName="/ppt/media/image269.png" ContentType="image/png"/>
  <Override PartName="/ppt/media/image279.png" ContentType="image/png"/>
  <Override PartName="/ppt/media/image2.jpeg" ContentType="image/jpeg"/>
  <Override PartName="/ppt/media/image1.emf" ContentType="image/x-emf"/>
  <Override PartName="/ppt/media/image110.png" ContentType="image/png"/>
  <Override PartName="/ppt/media/image38.png" ContentType="image/png"/>
  <Override PartName="/ppt/media/image300.png" ContentType="image/png"/>
  <Override PartName="/ppt/media/image71.png" ContentType="image/png"/>
  <Override PartName="/ppt/media/image5.png" ContentType="image/png"/>
  <Override PartName="/ppt/media/image591.png" ContentType="image/png"/>
  <Override PartName="/ppt/media/image289.png" ContentType="image/png"/>
  <Override PartName="/ppt/media/image3.jpeg" ContentType="image/jpeg"/>
  <Override PartName="/ppt/media/image120.png" ContentType="image/png"/>
  <Override PartName="/ppt/media/image48.png" ContentType="image/png"/>
  <Override PartName="/ppt/media/image299.png" ContentType="image/png"/>
  <Override PartName="/ppt/media/image4.jpeg" ContentType="image/jpeg"/>
  <Override PartName="/ppt/media/image130.png" ContentType="image/png"/>
  <Override PartName="/ppt/media/image58.png" ContentType="image/png"/>
  <Override PartName="/ppt/media/image578.png" ContentType="image/png"/>
  <Override PartName="/ppt/media/image301.png" ContentType="image/png"/>
  <Override PartName="/ppt/media/image72.png" ContentType="image/png"/>
  <Override PartName="/ppt/media/image6.png" ContentType="image/png"/>
  <Override PartName="/ppt/media/image592.png" ContentType="image/png"/>
  <Override PartName="/ppt/media/image302.png" ContentType="image/png"/>
  <Override PartName="/ppt/media/image73.png" ContentType="image/png"/>
  <Override PartName="/ppt/media/image7.png" ContentType="image/png"/>
  <Override PartName="/ppt/media/image593.png" ContentType="image/png"/>
  <Override PartName="/ppt/media/image303.png" ContentType="image/png"/>
  <Override PartName="/ppt/media/image74.png" ContentType="image/png"/>
  <Override PartName="/ppt/media/image8.png" ContentType="image/png"/>
  <Override PartName="/ppt/media/image594.png" ContentType="image/png"/>
  <Override PartName="/ppt/media/image304.png" ContentType="image/png"/>
  <Override PartName="/ppt/media/image75.png" ContentType="image/png"/>
  <Override PartName="/ppt/media/image9.png" ContentType="image/png"/>
  <Override PartName="/ppt/media/image595.png" ContentType="image/png"/>
  <Override PartName="/ppt/media/image10.png" ContentType="image/png"/>
  <Override PartName="/ppt/media/image530.png" ContentType="image/png"/>
  <Override PartName="/ppt/media/image11.png" ContentType="image/png"/>
  <Override PartName="/ppt/media/image531.png" ContentType="image/png"/>
  <Override PartName="/ppt/media/image12.png" ContentType="image/png"/>
  <Override PartName="/ppt/media/image532.png" ContentType="image/png"/>
  <Override PartName="/ppt/media/image13.png" ContentType="image/png"/>
  <Override PartName="/ppt/media/image14.png" ContentType="image/png"/>
  <Override PartName="/ppt/media/image15.png" ContentType="image/png"/>
  <Override PartName="/ppt/media/image535.png" ContentType="image/png"/>
  <Override PartName="/ppt/media/image16.png" ContentType="image/png"/>
  <Override PartName="/ppt/media/image536.png" ContentType="image/png"/>
  <Override PartName="/ppt/media/image380.png" ContentType="image/png"/>
  <Override PartName="/ppt/media/image17.png" ContentType="image/png"/>
  <Override PartName="/ppt/media/image537.png" ContentType="image/png"/>
  <Override PartName="/ppt/media/image381.png" ContentType="image/png"/>
  <Override PartName="/ppt/media/image18.png" ContentType="image/png"/>
  <Override PartName="/ppt/media/image538.png" ContentType="image/png"/>
  <Override PartName="/ppt/media/image19.png" ContentType="image/png"/>
  <Override PartName="/ppt/media/image539.png" ContentType="image/png"/>
  <Override PartName="/ppt/media/image20.png" ContentType="image/png"/>
  <Override PartName="/ppt/media/image540.png" ContentType="image/png"/>
  <Override PartName="/ppt/media/image21.png" ContentType="image/png"/>
  <Override PartName="/ppt/media/image541.png" ContentType="image/png"/>
  <Override PartName="/ppt/media/image542.png" ContentType="image/png"/>
  <Override PartName="/ppt/media/image22.png" ContentType="image/png"/>
  <Override PartName="/ppt/media/image543.png" ContentType="image/png"/>
  <Override PartName="/ppt/media/image23.png" ContentType="image/png"/>
  <Override PartName="/ppt/media/image544.png" ContentType="image/png"/>
  <Override PartName="/ppt/media/image24.png" ContentType="image/png"/>
  <Override PartName="/ppt/media/image545.png" ContentType="image/png"/>
  <Override PartName="/ppt/media/image25.png" ContentType="image/png"/>
  <Override PartName="/ppt/media/image546.png" ContentType="image/png"/>
  <Override PartName="/ppt/media/image26.png" ContentType="image/png"/>
  <Override PartName="/ppt/media/image547.png" ContentType="image/png"/>
  <Override PartName="/ppt/media/image27.png" ContentType="image/png"/>
  <Override PartName="/ppt/media/image390.png" ContentType="image/png"/>
  <Override PartName="/ppt/media/image549.png" ContentType="image/png"/>
  <Override PartName="/ppt/media/image29.png" ContentType="image/png"/>
  <Override PartName="/ppt/media/image101.png" ContentType="image/png"/>
  <Override PartName="/ppt/media/image392.png" ContentType="image/png"/>
  <Override PartName="/ppt/media/image550.png" ContentType="image/png"/>
  <Override PartName="/ppt/media/image30.png" ContentType="image/png"/>
  <Override PartName="/ppt/media/image31.png" ContentType="image/png"/>
  <Override PartName="/ppt/media/image552.png" ContentType="image/png"/>
  <Override PartName="/ppt/media/image32.png" ContentType="image/png"/>
  <Override PartName="/ppt/media/image553.png" ContentType="image/png"/>
  <Override PartName="/ppt/media/image33.png" ContentType="image/png"/>
  <Override PartName="/ppt/media/image34.png" ContentType="image/png"/>
  <Override PartName="/ppt/media/image35.png" ContentType="image/png"/>
  <Override PartName="/ppt/media/image556.png" ContentType="image/png"/>
  <Override PartName="/ppt/media/image36.png" ContentType="image/png"/>
  <Override PartName="/ppt/media/image557.png" ContentType="image/png"/>
  <Override PartName="/ppt/media/image37.png" ContentType="image/png"/>
  <Override PartName="/ppt/media/image39.png" ContentType="image/png"/>
  <Override PartName="/ppt/media/image111.png" ContentType="image/png"/>
  <Override PartName="/ppt/media/image560.png" ContentType="image/png"/>
  <Override PartName="/ppt/media/image40.png" ContentType="image/png"/>
  <Override PartName="/ppt/media/image561.png" ContentType="image/png"/>
  <Override PartName="/ppt/media/image41.png" ContentType="image/png"/>
  <Override PartName="/ppt/media/image42.png" ContentType="image/png"/>
  <Override PartName="/ppt/media/image563.png" ContentType="image/png"/>
  <Override PartName="/ppt/media/image43.png" ContentType="image/png"/>
  <Override PartName="/ppt/media/image44.png" ContentType="image/png"/>
  <Override PartName="/ppt/media/image45.png" ContentType="image/png"/>
  <Override PartName="/ppt/media/image46.png" ContentType="image/png"/>
  <Override PartName="/ppt/media/image47.png" ContentType="image/png"/>
  <Override PartName="/ppt/media/image569.png" ContentType="image/png"/>
  <Override PartName="/ppt/media/image49.png" ContentType="image/png"/>
  <Override PartName="/ppt/media/image121.png" ContentType="image/png"/>
  <Override PartName="/ppt/media/image570.png" ContentType="image/png"/>
  <Override PartName="/ppt/media/image50.png" ContentType="image/png"/>
  <Override PartName="/ppt/media/image571.png" ContentType="image/png"/>
  <Override PartName="/ppt/media/image51.png" ContentType="image/png"/>
  <Override PartName="/ppt/media/image572.png" ContentType="image/png"/>
  <Override PartName="/ppt/media/image52.png" ContentType="image/png"/>
  <Override PartName="/ppt/media/image573.png" ContentType="image/png"/>
  <Override PartName="/ppt/media/image53.png" ContentType="image/png"/>
  <Override PartName="/ppt/media/image574.png" ContentType="image/png"/>
  <Override PartName="/ppt/media/image54.png" ContentType="image/png"/>
  <Override PartName="/ppt/media/image575.png" ContentType="image/png"/>
  <Override PartName="/ppt/media/image55.png" ContentType="image/png"/>
  <Override PartName="/ppt/media/image576.png" ContentType="image/png"/>
  <Override PartName="/ppt/media/image56.png" ContentType="image/png"/>
  <Override PartName="/ppt/media/image577.png" ContentType="image/png"/>
  <Override PartName="/ppt/media/image57.png" ContentType="image/png"/>
  <Override PartName="/ppt/media/image579.png" ContentType="image/png"/>
  <Override PartName="/ppt/media/image59.png" ContentType="image/png"/>
  <Override PartName="/ppt/media/image131.png" ContentType="image/png"/>
  <Override PartName="/ppt/media/image580.png" ContentType="image/png"/>
  <Override PartName="/ppt/media/image60.png" ContentType="image/png"/>
  <Override PartName="/ppt/media/image61.png" ContentType="image/png"/>
  <Override PartName="/ppt/media/image582.png" ContentType="image/png"/>
  <Override PartName="/ppt/media/image62.png" ContentType="image/png"/>
  <Override PartName="/ppt/media/image583.png" ContentType="image/png"/>
  <Override PartName="/ppt/media/image63.png" ContentType="image/png"/>
  <Override PartName="/ppt/media/image584.png" ContentType="image/png"/>
  <Override PartName="/ppt/media/image64.png" ContentType="image/png"/>
  <Override PartName="/ppt/media/image585.png" ContentType="image/png"/>
  <Override PartName="/ppt/media/image65.png" ContentType="image/png"/>
  <Override PartName="/ppt/media/image586.png" ContentType="image/png"/>
  <Override PartName="/ppt/media/image66.png" ContentType="image/png"/>
  <Override PartName="/ppt/media/image587.png" ContentType="image/png"/>
  <Override PartName="/ppt/media/image67.png" ContentType="image/png"/>
  <Override PartName="/ppt/media/image588.png" ContentType="image/png"/>
  <Override PartName="/ppt/media/image68.png" ContentType="image/png"/>
  <Override PartName="/ppt/media/image140.png" ContentType="image/png"/>
  <Override PartName="/ppt/media/image589.png" ContentType="image/png"/>
  <Override PartName="/ppt/media/image69.png" ContentType="image/png"/>
  <Override PartName="/ppt/media/image141.png" ContentType="image/png"/>
  <Override PartName="/ppt/media/image590.png" ContentType="image/png"/>
  <Override PartName="/ppt/media/image70.png" ContentType="image/png"/>
  <Override PartName="/ppt/media/image596.png" ContentType="image/png"/>
  <Override PartName="/ppt/media/image76.png" ContentType="image/png"/>
  <Override PartName="/ppt/media/image305.png" ContentType="image/png"/>
  <Override PartName="/ppt/media/image597.png" ContentType="image/png"/>
  <Override PartName="/ppt/media/image77.png" ContentType="image/png"/>
  <Override PartName="/ppt/media/image306.png" ContentType="image/png"/>
  <Override PartName="/ppt/media/image150.png" ContentType="image/png"/>
  <Override PartName="/ppt/media/image598.png" ContentType="image/png"/>
  <Override PartName="/ppt/media/image78.png" ContentType="image/png"/>
  <Override PartName="/ppt/media/image307.png" ContentType="image/png"/>
  <Override PartName="/ppt/media/image151.png" ContentType="image/png"/>
  <Override PartName="/ppt/media/image599.png" ContentType="image/png"/>
  <Override PartName="/ppt/media/image79.png" ContentType="image/png"/>
  <Override PartName="/ppt/media/image308.png" ContentType="image/png"/>
  <Override PartName="/ppt/media/image80.png" ContentType="image/png"/>
  <Override PartName="/ppt/media/image81.png" ContentType="image/png"/>
  <Override PartName="/ppt/media/image310.png" ContentType="image/png"/>
  <Override PartName="/ppt/media/image82.png" ContentType="image/png"/>
  <Override PartName="/ppt/media/image311.png" ContentType="image/png"/>
  <Override PartName="/ppt/media/image83.png" ContentType="image/png"/>
  <Override PartName="/ppt/media/image312.png" ContentType="image/png"/>
  <Override PartName="/ppt/media/image84.png" ContentType="image/png"/>
  <Override PartName="/ppt/media/image313.png" ContentType="image/png"/>
  <Override PartName="/ppt/media/image85.png" ContentType="image/png"/>
  <Override PartName="/ppt/media/image314.png" ContentType="image/png"/>
  <Override PartName="/ppt/media/image86.png" ContentType="image/png"/>
  <Override PartName="/ppt/media/image87.png" ContentType="image/png"/>
  <Override PartName="/ppt/media/image316.png" ContentType="image/png"/>
  <Override PartName="/ppt/media/image88.png" ContentType="image/png"/>
  <Override PartName="/ppt/media/image317.png" ContentType="image/png"/>
  <Override PartName="/ppt/media/image160.png" ContentType="image/png"/>
  <Override PartName="/ppt/media/image494.jpeg" ContentType="image/jpeg"/>
  <Override PartName="/ppt/media/image161.png" ContentType="image/png"/>
  <Override PartName="/ppt/media/image89.png" ContentType="image/png"/>
  <Override PartName="/ppt/media/image31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92.png" ContentType="image/png"/>
  <Override PartName="/ppt/media/image321.png" ContentType="image/png"/>
  <Override PartName="/ppt/media/image93.png" ContentType="image/png"/>
  <Override PartName="/ppt/media/image322.png" ContentType="image/png"/>
  <Override PartName="/ppt/media/image94.png" ContentType="image/png"/>
  <Override PartName="/ppt/media/image323.png" ContentType="image/png"/>
  <Override PartName="/ppt/media/image95.png" ContentType="image/png"/>
  <Override PartName="/ppt/media/image324.png" ContentType="image/png"/>
  <Override PartName="/ppt/media/image96.png" ContentType="image/png"/>
  <Override PartName="/ppt/media/image325.png" ContentType="image/png"/>
  <Override PartName="/ppt/media/image97.png" ContentType="image/png"/>
  <Override PartName="/ppt/media/image326.png" ContentType="image/png"/>
  <Override PartName="/ppt/media/image170.png" ContentType="image/png"/>
  <Override PartName="/ppt/media/image98.png" ContentType="image/png"/>
  <Override PartName="/ppt/media/image327.png" ContentType="image/png"/>
  <Override PartName="/ppt/media/image171.png" ContentType="image/png"/>
  <Override PartName="/ppt/media/image99.png" ContentType="image/png"/>
  <Override PartName="/ppt/media/image328.png" ContentType="image/png"/>
  <Override PartName="/ppt/media/image102.png" ContentType="image/png"/>
  <Override PartName="/ppt/media/image393.png" ContentType="image/png"/>
  <Override PartName="/ppt/media/image103.png" ContentType="image/png"/>
  <Override PartName="/ppt/media/image394.png" ContentType="image/png"/>
  <Override PartName="/ppt/media/image690.jpeg" ContentType="image/jpeg"/>
  <Override PartName="/ppt/media/image104.png" ContentType="image/png"/>
  <Override PartName="/ppt/media/image395.png" ContentType="image/png"/>
  <Override PartName="/ppt/media/image105.png" ContentType="image/png"/>
  <Override PartName="/ppt/media/image396.png" ContentType="image/png"/>
  <Override PartName="/ppt/media/image106.png" ContentType="image/png"/>
  <Override PartName="/ppt/media/image397.png" ContentType="image/png"/>
  <Override PartName="/ppt/media/image107.png" ContentType="image/png"/>
  <Override PartName="/ppt/media/image398.png" ContentType="image/png"/>
  <Override PartName="/ppt/media/image108.png" ContentType="image/png"/>
  <Override PartName="/ppt/media/image399.png" ContentType="image/png"/>
  <Override PartName="/ppt/media/image109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png" ContentType="image/png"/>
  <Override PartName="/ppt/media/image116.png" ContentType="image/png"/>
  <Override PartName="/ppt/media/image501.jpeg" ContentType="image/jpeg"/>
  <Override PartName="/ppt/media/image117.png" ContentType="image/png"/>
  <Override PartName="/ppt/media/image118.png" ContentType="image/png"/>
  <Override PartName="/ppt/media/image119.png" ContentType="image/png"/>
  <Override PartName="/ppt/media/image122.png" ContentType="image/png"/>
  <Override PartName="/ppt/media/image123.png" ContentType="image/png"/>
  <Override PartName="/ppt/media/image124.png" ContentType="image/png"/>
  <Override PartName="/ppt/media/image125.png" ContentType="image/png"/>
  <Override PartName="/ppt/media/image126.png" ContentType="image/png"/>
  <Override PartName="/ppt/media/image127.png" ContentType="image/png"/>
  <Override PartName="/ppt/media/image128.png" ContentType="image/png"/>
  <Override PartName="/ppt/media/image129.png" ContentType="image/png"/>
  <Override PartName="/ppt/media/image132.png" ContentType="image/png"/>
  <Override PartName="/ppt/media/image133.png" ContentType="image/png"/>
  <Override PartName="/ppt/media/image693.jpeg" ContentType="image/jpeg"/>
  <Override PartName="/ppt/media/image134.png" ContentType="image/png"/>
  <Override PartName="/ppt/media/image135.png" ContentType="image/png"/>
  <Override PartName="/ppt/media/image375.jpeg" ContentType="image/jpeg"/>
  <Override PartName="/ppt/media/image136.png" ContentType="image/png"/>
  <Override PartName="/ppt/media/image137.png" ContentType="image/png"/>
  <Override PartName="/ppt/media/image138.png" ContentType="image/png"/>
  <Override PartName="/ppt/media/image139.png" ContentType="image/png"/>
  <Override PartName="/ppt/media/image142.png" ContentType="image/png"/>
  <Override PartName="/ppt/media/image143.png" ContentType="image/png"/>
  <Override PartName="/ppt/media/image144.png" ContentType="image/png"/>
  <Override PartName="/ppt/media/image145.png" ContentType="image/png"/>
  <Override PartName="/ppt/media/image376.jpeg" ContentType="image/jpeg"/>
  <Override PartName="/ppt/media/image146.png" ContentType="image/png"/>
  <Override PartName="/ppt/media/image147.png" ContentType="image/png"/>
  <Override PartName="/ppt/media/image148.png" ContentType="image/png"/>
  <Override PartName="/ppt/media/image149.png" ContentType="image/png"/>
  <Override PartName="/ppt/media/image152.png" ContentType="image/png"/>
  <Override PartName="/ppt/media/image309.png" ContentType="image/png"/>
  <Override PartName="/ppt/media/image153.png" ContentType="image/png"/>
  <Override PartName="/ppt/media/image695.jpeg" ContentType="image/jpeg"/>
  <Override PartName="/ppt/media/image154.png" ContentType="image/png"/>
  <Override PartName="/ppt/media/image155.png" ContentType="image/png"/>
  <Override PartName="/ppt/media/image156.png" ContentType="image/png"/>
  <Override PartName="/ppt/media/image602.png" ContentType="image/png"/>
  <Override PartName="/ppt/media/image505.jpeg" ContentType="image/jpeg"/>
  <Override PartName="/ppt/media/image157.png" ContentType="image/png"/>
  <Override PartName="/ppt/media/image158.png" ContentType="image/png"/>
  <Override PartName="/ppt/media/image159.png" ContentType="image/png"/>
  <Override PartName="/ppt/media/image162.png" ContentType="image/png"/>
  <Override PartName="/ppt/media/image319.png" ContentType="image/png"/>
  <Override PartName="/ppt/media/image163.png" ContentType="image/png"/>
  <Override PartName="/ppt/media/image164.png" ContentType="image/png"/>
  <Override PartName="/ppt/media/image165.png" ContentType="image/png"/>
  <Override PartName="/ppt/media/image166.png" ContentType="image/png"/>
  <Override PartName="/ppt/media/image612.png" ContentType="image/png"/>
  <Override PartName="/ppt/media/image506.jpeg" ContentType="image/jpeg"/>
  <Override PartName="/ppt/media/image167.png" ContentType="image/png"/>
  <Override PartName="/ppt/media/image168.png" ContentType="image/png"/>
  <Override PartName="/ppt/media/image169.png" ContentType="image/png"/>
  <Override PartName="/ppt/media/image172.png" ContentType="image/png"/>
  <Override PartName="/ppt/media/image329.png" ContentType="image/png"/>
  <Override PartName="/ppt/media/image173.png" ContentType="image/png"/>
  <Override PartName="/ppt/media/image174.png" ContentType="image/png"/>
  <Override PartName="/ppt/media/image175.png" ContentType="image/png"/>
  <Override PartName="/ppt/media/image176.png" ContentType="image/png"/>
  <Override PartName="/ppt/media/image177.png" ContentType="image/png"/>
  <Override PartName="/ppt/media/image608.jpeg" ContentType="image/jpeg"/>
  <Override PartName="/ppt/media/image178.png" ContentType="image/png"/>
  <Override PartName="/ppt/media/image179.png" ContentType="image/png"/>
  <Override PartName="/ppt/media/image180.png" ContentType="image/png"/>
  <Override PartName="/ppt/media/image337.png" ContentType="image/png"/>
  <Override PartName="/ppt/media/image181.png" ContentType="image/png"/>
  <Override PartName="/ppt/media/image338.png" ContentType="image/png"/>
  <Override PartName="/ppt/media/image182.png" ContentType="image/png"/>
  <Override PartName="/ppt/media/image339.png" ContentType="image/png"/>
  <Override PartName="/ppt/media/image183.png" ContentType="image/png"/>
  <Override PartName="/ppt/media/image184.png" ContentType="image/pn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89.png" ContentType="image/png"/>
  <Override PartName="/ppt/media/image347.png" ContentType="image/png"/>
  <Override PartName="/ppt/media/image190.png" ContentType="image/png"/>
  <Override PartName="/ppt/media/image497.jpeg" ContentType="image/jpeg"/>
  <Override PartName="/ppt/media/image191.png" ContentType="image/png"/>
  <Override PartName="/ppt/media/image348.png" ContentType="image/png"/>
  <Override PartName="/ppt/media/image192.png" ContentType="image/png"/>
  <Override PartName="/ppt/media/image349.png" ContentType="image/png"/>
  <Override PartName="/ppt/media/image193.png" ContentType="image/png"/>
  <Override PartName="/ppt/media/image194.png" ContentType="image/png"/>
  <Override PartName="/ppt/media/image195.png" ContentType="image/png"/>
  <Override PartName="/ppt/media/image196.png" ContentType="image/png"/>
  <Override PartName="/ppt/media/image197.png" ContentType="image/png"/>
  <Override PartName="/ppt/media/image198.png" ContentType="image/png"/>
  <Override PartName="/ppt/media/image199.png" ContentType="image/png"/>
  <Override PartName="/ppt/media/image200.png" ContentType="image/png"/>
  <Override PartName="/ppt/media/image491.png" ContentType="image/png"/>
  <Override PartName="/ppt/media/image201.png" ContentType="image/png"/>
  <Override PartName="/ppt/media/image492.png" ContentType="image/png"/>
  <Override PartName="/ppt/media/image202.png" ContentType="image/png"/>
  <Override PartName="/ppt/media/image493.png" ContentType="image/png"/>
  <Override PartName="/ppt/media/image203.png" ContentType="image/png"/>
  <Override PartName="/ppt/media/image204.png" ContentType="image/png"/>
  <Override PartName="/ppt/media/image495.png" ContentType="image/png"/>
  <Override PartName="/ppt/media/image205.png" ContentType="image/png"/>
  <Override PartName="/ppt/media/image382.jpeg" ContentType="image/jpeg"/>
  <Override PartName="/ppt/media/image496.png" ContentType="image/png"/>
  <Override PartName="/ppt/media/image206.png" ContentType="image/png"/>
  <Override PartName="/ppt/media/image207.png" ContentType="image/png"/>
  <Override PartName="/ppt/media/image208.png" ContentType="image/png"/>
  <Override PartName="/ppt/media/image209.png" ContentType="image/png"/>
  <Override PartName="/ppt/media/image21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383.jpeg" ContentType="image/jpeg"/>
  <Override PartName="/ppt/media/image216.png" ContentType="image/png"/>
  <Override PartName="/ppt/media/image217.png" ContentType="image/png"/>
  <Override PartName="/ppt/media/image218.png" ContentType="image/png"/>
  <Override PartName="/ppt/media/image219.png" ContentType="image/png"/>
  <Override PartName="/ppt/media/image220.png" ContentType="image/png"/>
  <Override PartName="/ppt/media/image221.png" ContentType="image/png"/>
  <Override PartName="/ppt/media/image222.png" ContentType="image/png"/>
  <Override PartName="/ppt/media/image223.png" ContentType="image/png"/>
  <Override PartName="/ppt/media/image224.png" ContentType="image/png"/>
  <Override PartName="/ppt/media/image225.png" ContentType="image/png"/>
  <Override PartName="/ppt/media/image384.jpeg" ContentType="image/jpeg"/>
  <Override PartName="/ppt/media/image226.png" ContentType="image/png"/>
  <Override PartName="/ppt/media/image227.png" ContentType="image/png"/>
  <Override PartName="/ppt/media/image228.png" ContentType="image/png"/>
  <Override PartName="/ppt/media/image229.png" ContentType="image/png"/>
  <Override PartName="/ppt/media/image230.png" ContentType="image/png"/>
  <Override PartName="/ppt/media/image231.png" ContentType="image/png"/>
  <Override PartName="/ppt/media/image232.png" ContentType="image/png"/>
  <Override PartName="/ppt/media/image233.png" ContentType="image/pn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238.png" ContentType="image/png"/>
  <Override PartName="/ppt/media/image239.png" ContentType="image/png"/>
  <Override PartName="/ppt/media/image240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44.png" ContentType="image/png"/>
  <Override PartName="/ppt/media/image245.png" ContentType="image/png"/>
  <Override PartName="/ppt/media/image386.jpeg" ContentType="image/jpeg"/>
  <Override PartName="/ppt/media/image246.png" ContentType="image/png"/>
  <Override PartName="/ppt/media/image247.png" ContentType="image/png"/>
  <Override PartName="/ppt/media/image248.png" ContentType="image/png"/>
  <Override PartName="/ppt/media/image249.png" ContentType="image/png"/>
  <Override PartName="/ppt/media/image250.png" ContentType="image/png"/>
  <Override PartName="/ppt/media/image698.png" ContentType="image/png"/>
  <Override PartName="/ppt/media/image407.png" ContentType="image/png"/>
  <Override PartName="/ppt/media/image251.png" ContentType="image/png"/>
  <Override PartName="/ppt/media/image699.png" ContentType="image/png"/>
  <Override PartName="/ppt/media/image408.png" ContentType="image/png"/>
  <Override PartName="/ppt/media/image252.png" ContentType="image/png"/>
  <Override PartName="/ppt/media/image409.png" ContentType="image/png"/>
  <Override PartName="/ppt/media/image253.png" ContentType="image/png"/>
  <Override PartName="/ppt/media/image254.png" ContentType="image/png"/>
  <Override PartName="/ppt/media/image255.png" ContentType="image/png"/>
  <Override PartName="/ppt/media/image387.jpeg" ContentType="image/jpeg"/>
  <Override PartName="/ppt/media/image256.png" ContentType="image/png"/>
  <Override PartName="/ppt/media/image257.png" ContentType="image/png"/>
  <Override PartName="/ppt/media/image258.png" ContentType="image/png"/>
  <Override PartName="/ppt/media/image259.png" ContentType="image/png"/>
  <Override PartName="/ppt/media/image260.png" ContentType="image/png"/>
  <Override PartName="/ppt/media/image417.png" ContentType="image/png"/>
  <Override PartName="/ppt/media/image261.png" ContentType="image/png"/>
  <Override PartName="/ppt/media/image418.png" ContentType="image/png"/>
  <Override PartName="/ppt/media/image262.png" ContentType="image/png"/>
  <Override PartName="/ppt/media/image419.png" ContentType="image/png"/>
  <Override PartName="/ppt/media/image263.png" ContentType="image/png"/>
  <Override PartName="/ppt/media/image264.png" ContentType="image/png"/>
  <Override PartName="/ppt/media/image265.png" ContentType="image/png"/>
  <Override PartName="/ppt/media/image388.jpeg" ContentType="image/jpeg"/>
  <Override PartName="/ppt/media/image266.png" ContentType="image/png"/>
  <Override PartName="/ppt/media/image267.png" ContentType="image/png"/>
  <Override PartName="/ppt/media/image268.png" ContentType="image/png"/>
  <Override PartName="/ppt/media/image270.png" ContentType="image/png"/>
  <Override PartName="/ppt/media/image427.png" ContentType="image/png"/>
  <Override PartName="/ppt/media/image271.png" ContentType="image/png"/>
  <Override PartName="/ppt/media/image428.png" ContentType="image/png"/>
  <Override PartName="/ppt/media/image272.png" ContentType="image/png"/>
  <Override PartName="/ppt/media/image315.jpeg" ContentType="image/jpeg"/>
  <Override PartName="/ppt/media/image429.png" ContentType="image/png"/>
  <Override PartName="/ppt/media/image273.png" ContentType="image/png"/>
  <Override PartName="/ppt/media/image274.png" ContentType="image/png"/>
  <Override PartName="/ppt/media/image275.png" ContentType="image/png"/>
  <Override PartName="/ppt/media/image276.png" ContentType="image/png"/>
  <Override PartName="/ppt/media/image277.png" ContentType="image/png"/>
  <Override PartName="/ppt/media/image278.png" ContentType="image/png"/>
  <Override PartName="/ppt/media/image280.png" ContentType="image/png"/>
  <Override PartName="/ppt/media/image437.png" ContentType="image/png"/>
  <Override PartName="/ppt/media/image281.png" ContentType="image/png"/>
  <Override PartName="/ppt/media/image438.png" ContentType="image/png"/>
  <Override PartName="/ppt/media/image282.png" ContentType="image/png"/>
  <Override PartName="/ppt/media/image439.png" ContentType="image/png"/>
  <Override PartName="/ppt/media/image283.png" ContentType="image/png"/>
  <Override PartName="/ppt/media/image284.png" ContentType="image/png"/>
  <Override PartName="/ppt/media/image285.png" ContentType="image/png"/>
  <Override PartName="/ppt/media/image286.png" ContentType="image/png"/>
  <Override PartName="/ppt/media/image287.png" ContentType="image/png"/>
  <Override PartName="/ppt/media/image288.png" ContentType="image/png"/>
  <Override PartName="/ppt/media/image290.png" ContentType="image/png"/>
  <Override PartName="/ppt/media/image447.png" ContentType="image/png"/>
  <Override PartName="/ppt/media/image291.png" ContentType="image/png"/>
  <Override PartName="/ppt/media/image635.jpeg" ContentType="image/jpeg"/>
  <Override PartName="/ppt/media/image448.png" ContentType="image/png"/>
  <Override PartName="/ppt/media/image292.png" ContentType="image/png"/>
  <Override PartName="/ppt/media/image449.png" ContentType="image/png"/>
  <Override PartName="/ppt/media/image293.png" ContentType="image/png"/>
  <Override PartName="/ppt/media/image294.png" ContentType="image/png"/>
  <Override PartName="/ppt/media/image680.jpeg" ContentType="image/jpeg"/>
  <Override PartName="/ppt/media/image295.png" ContentType="image/png"/>
  <Override PartName="/ppt/media/image296.png" ContentType="image/png"/>
  <Override PartName="/ppt/media/image297.png" ContentType="image/png"/>
  <Override PartName="/ppt/media/image298.png" ContentType="image/png"/>
  <Override PartName="/ppt/media/image330.png" ContentType="image/png"/>
  <Override PartName="/ppt/media/image331.png" ContentType="image/png"/>
  <Override PartName="/ppt/media/image332.png" ContentType="image/png"/>
  <Override PartName="/ppt/media/image333.png" ContentType="image/png"/>
  <Override PartName="/ppt/media/image334.png" ContentType="image/png"/>
  <Override PartName="/ppt/media/image335.png" ContentType="image/png"/>
  <Override PartName="/ppt/media/image336.png" ContentType="image/png"/>
  <Override PartName="/ppt/media/image340.png" ContentType="image/png"/>
  <Override PartName="/ppt/media/image341.png" ContentType="image/png"/>
  <Override PartName="/ppt/media/image342.png" ContentType="image/png"/>
  <Override PartName="/ppt/media/image343.png" ContentType="image/png"/>
  <Override PartName="/ppt/media/image344.png" ContentType="image/png"/>
  <Override PartName="/ppt/media/image345.png" ContentType="image/png"/>
  <Override PartName="/ppt/media/image346.png" ContentType="image/png"/>
  <Override PartName="/ppt/media/image350.png" ContentType="image/png"/>
  <Override PartName="/ppt/media/image507.png" ContentType="image/png"/>
  <Override PartName="/ppt/media/image351.png" ContentType="image/png"/>
  <Override PartName="/ppt/media/image508.png" ContentType="image/png"/>
  <Override PartName="/ppt/media/image352.png" ContentType="image/png"/>
  <Override PartName="/ppt/media/image509.png" ContentType="image/png"/>
  <Override PartName="/ppt/media/image353.png" ContentType="image/png"/>
  <Override PartName="/ppt/media/image354.png" ContentType="image/png"/>
  <Override PartName="/ppt/media/image355.png" ContentType="image/png"/>
  <Override PartName="/ppt/media/image356.png" ContentType="image/png"/>
  <Override PartName="/ppt/media/image357.png" ContentType="image/png"/>
  <Override PartName="/ppt/media/image498.jpeg" ContentType="image/jpeg"/>
  <Override PartName="/ppt/media/image358.png" ContentType="image/png"/>
  <Override PartName="/ppt/media/image359.png" ContentType="image/png"/>
  <Override PartName="/ppt/media/image360.png" ContentType="image/png"/>
  <Override PartName="/ppt/media/image361.png" ContentType="image/png"/>
  <Override PartName="/ppt/media/image362.png" ContentType="image/png"/>
  <Override PartName="/ppt/media/image363.png" ContentType="image/png"/>
  <Override PartName="/ppt/media/image364.png" ContentType="image/png"/>
  <Override PartName="/ppt/media/image365.png" ContentType="image/png"/>
  <Override PartName="/ppt/media/image366.png" ContentType="image/png"/>
  <Override PartName="/ppt/media/image367.png" ContentType="image/png"/>
  <Override PartName="/ppt/media/image499.jpeg" ContentType="image/jpeg"/>
  <Override PartName="/ppt/media/image368.jpeg" ContentType="image/jpeg"/>
  <Override PartName="/ppt/media/image511.png" ContentType="image/png"/>
  <Override PartName="/ppt/media/image369.jpeg" ContentType="image/jpeg"/>
  <Override PartName="/ppt/media/image370.jpeg" ContentType="image/jpeg"/>
  <Override PartName="/ppt/media/image371.png" ContentType="image/png"/>
  <Override PartName="/ppt/media/image372.png" ContentType="image/png"/>
  <Override PartName="/ppt/media/image373.png" ContentType="image/png"/>
  <Override PartName="/ppt/media/image374.png" ContentType="image/png"/>
  <Override PartName="/ppt/media/image377.png" ContentType="image/png"/>
  <Override PartName="/ppt/media/image378.png" ContentType="image/png"/>
  <Override PartName="/ppt/media/image379.png" ContentType="image/png"/>
  <Override PartName="/ppt/media/image385.png" ContentType="image/png"/>
  <Override PartName="/ppt/media/image389.png" ContentType="image/png"/>
  <Override PartName="/ppt/media/image691.png" ContentType="image/png"/>
  <Override PartName="/ppt/media/image400.png" ContentType="image/png"/>
  <Override PartName="/ppt/media/image692.png" ContentType="image/png"/>
  <Override PartName="/ppt/media/image401.png" ContentType="image/png"/>
  <Override PartName="/ppt/media/image402.png" ContentType="image/png"/>
  <Override PartName="/ppt/media/image694.png" ContentType="image/png"/>
  <Override PartName="/ppt/media/image403.png" ContentType="image/png"/>
  <Override PartName="/ppt/media/image404.png" ContentType="image/png"/>
  <Override PartName="/ppt/media/image696.png" ContentType="image/png"/>
  <Override PartName="/ppt/media/image405.png" ContentType="image/png"/>
  <Override PartName="/ppt/media/image697.png" ContentType="image/png"/>
  <Override PartName="/ppt/media/image406.png" ContentType="image/png"/>
  <Override PartName="/ppt/media/image410.png" ContentType="image/png"/>
  <Override PartName="/ppt/media/image411.png" ContentType="image/png"/>
  <Override PartName="/ppt/media/image412.png" ContentType="image/png"/>
  <Override PartName="/ppt/media/image413.png" ContentType="image/png"/>
  <Override PartName="/ppt/media/image414.png" ContentType="image/png"/>
  <Override PartName="/ppt/media/image415.png" ContentType="image/png"/>
  <Override PartName="/ppt/media/image416.png" ContentType="image/png"/>
  <Override PartName="/ppt/media/image420.png" ContentType="image/png"/>
  <Override PartName="/ppt/media/image421.png" ContentType="image/png"/>
  <Override PartName="/ppt/media/image422.png" ContentType="image/png"/>
  <Override PartName="/ppt/media/image423.png" ContentType="image/png"/>
  <Override PartName="/ppt/media/image424.png" ContentType="image/png"/>
  <Override PartName="/ppt/media/image425.png" ContentType="image/png"/>
  <Override PartName="/ppt/media/image426.png" ContentType="image/png"/>
  <Override PartName="/ppt/media/image430.png" ContentType="image/png"/>
  <Override PartName="/ppt/media/image431.png" ContentType="image/png"/>
  <Override PartName="/ppt/media/image432.png" ContentType="image/png"/>
  <Override PartName="/ppt/media/image433.png" ContentType="image/png"/>
  <Override PartName="/ppt/media/image434.png" ContentType="image/png"/>
  <Override PartName="/ppt/media/image435.png" ContentType="image/png"/>
  <Override PartName="/ppt/media/image436.png" ContentType="image/png"/>
  <Override PartName="/ppt/media/image440.png" ContentType="image/png"/>
  <Override PartName="/ppt/media/image441.png" ContentType="image/png"/>
  <Override PartName="/ppt/media/image442.png" ContentType="image/png"/>
  <Override PartName="/ppt/media/image443.png" ContentType="image/png"/>
  <Override PartName="/ppt/media/image444.png" ContentType="image/png"/>
  <Override PartName="/ppt/media/image445.png" ContentType="image/png"/>
  <Override PartName="/ppt/media/image446.png" ContentType="image/png"/>
  <Override PartName="/ppt/media/image450.png" ContentType="image/png"/>
  <Override PartName="/ppt/media/image451.png" ContentType="image/png"/>
  <Override PartName="/ppt/media/image452.png" ContentType="image/png"/>
  <Override PartName="/ppt/media/image453.png" ContentType="image/png"/>
  <Override PartName="/ppt/media/image454.png" ContentType="image/png"/>
  <Override PartName="/ppt/media/image455.png" ContentType="image/png"/>
  <Override PartName="/ppt/media/image456.png" ContentType="image/png"/>
  <Override PartName="/ppt/media/image457.png" ContentType="image/png"/>
  <Override PartName="/ppt/media/image458.png" ContentType="image/png"/>
  <Override PartName="/ppt/media/image459.png" ContentType="image/png"/>
  <Override PartName="/ppt/media/image460.png" ContentType="image/png"/>
  <Override PartName="/ppt/media/image461.png" ContentType="image/png"/>
  <Override PartName="/ppt/media/image462.png" ContentType="image/png"/>
  <Override PartName="/ppt/media/image463.png" ContentType="image/png"/>
  <Override PartName="/ppt/media/image464.png" ContentType="image/png"/>
  <Override PartName="/ppt/media/image465.png" ContentType="image/png"/>
  <Override PartName="/ppt/media/image466.png" ContentType="image/png"/>
  <Override PartName="/ppt/media/image467.png" ContentType="image/png"/>
  <Override PartName="/ppt/media/image468.png" ContentType="image/png"/>
  <Override PartName="/ppt/media/image469.png" ContentType="image/png"/>
  <Override PartName="/ppt/media/image470.png" ContentType="image/png"/>
  <Override PartName="/ppt/media/image471.png" ContentType="image/png"/>
  <Override PartName="/ppt/media/image472.png" ContentType="image/png"/>
  <Override PartName="/ppt/media/image473.png" ContentType="image/png"/>
  <Override PartName="/ppt/media/image474.png" ContentType="image/png"/>
  <Override PartName="/ppt/media/image475.png" ContentType="image/png"/>
  <Override PartName="/ppt/media/image476.png" ContentType="image/png"/>
  <Override PartName="/ppt/media/image477.png" ContentType="image/png"/>
  <Override PartName="/ppt/media/image478.png" ContentType="image/png"/>
  <Override PartName="/ppt/media/image479.png" ContentType="image/png"/>
  <Override PartName="/ppt/media/image480.png" ContentType="image/png"/>
  <Override PartName="/ppt/media/image481.png" ContentType="image/png"/>
  <Override PartName="/ppt/media/image482.png" ContentType="image/png"/>
  <Override PartName="/ppt/media/image483.png" ContentType="image/png"/>
  <Override PartName="/ppt/media/image484.png" ContentType="image/png"/>
  <Override PartName="/ppt/media/image485.png" ContentType="image/png"/>
  <Override PartName="/ppt/media/image486.png" ContentType="image/png"/>
  <Override PartName="/ppt/media/image487.png" ContentType="image/png"/>
  <Override PartName="/ppt/media/image488.png" ContentType="image/png"/>
  <Override PartName="/ppt/media/image489.png" ContentType="image/png"/>
  <Override PartName="/ppt/media/image490.png" ContentType="image/png"/>
  <Override PartName="/ppt/media/image500.png" ContentType="image/png"/>
  <Override PartName="/ppt/media/image502.png" ContentType="image/png"/>
  <Override PartName="/ppt/media/image503.png" ContentType="image/png"/>
  <Override PartName="/ppt/media/image504.png" ContentType="image/png"/>
  <Override PartName="/ppt/media/image510.png" ContentType="image/png"/>
  <Override PartName="/ppt/media/image512.png" ContentType="image/png"/>
  <Override PartName="/ppt/media/image513.jpeg" ContentType="image/jpeg"/>
  <Override PartName="/ppt/media/image514.png" ContentType="image/png"/>
  <Override PartName="/ppt/media/image515.png" ContentType="image/png"/>
  <Override PartName="/ppt/media/image516.png" ContentType="image/png"/>
  <Override PartName="/ppt/media/image517.png" ContentType="image/png"/>
  <Override PartName="/ppt/media/image518.png" ContentType="image/png"/>
  <Override PartName="/ppt/media/image519.jpeg" ContentType="image/jpeg"/>
  <Override PartName="/ppt/media/image520.png" ContentType="image/png"/>
  <Override PartName="/ppt/media/image521.png" ContentType="image/png"/>
  <Override PartName="/ppt/media/image522.png" ContentType="image/png"/>
  <Override PartName="/ppt/media/image523.jpeg" ContentType="image/jpeg"/>
  <Override PartName="/ppt/media/image524.png" ContentType="image/png"/>
  <Override PartName="/ppt/media/image525.jpeg" ContentType="image/jpeg"/>
  <Override PartName="/ppt/media/image526.png" ContentType="image/png"/>
  <Override PartName="/ppt/media/image527.png" ContentType="image/png"/>
  <Override PartName="/ppt/media/image528.png" ContentType="image/png"/>
  <Override PartName="/ppt/media/image529.png" ContentType="image/png"/>
  <Override PartName="/ppt/media/image533.jpeg" ContentType="image/jpeg"/>
  <Override PartName="/ppt/media/image534.jpeg" ContentType="image/jpeg"/>
  <Override PartName="/ppt/media/image551.jpeg" ContentType="image/jpeg"/>
  <Override PartName="/ppt/media/image554.jpeg" ContentType="image/jpeg"/>
  <Override PartName="/ppt/media/image555.jpeg" ContentType="image/jpeg"/>
  <Override PartName="/ppt/media/image558.jpeg" ContentType="image/jpeg"/>
  <Override PartName="/ppt/media/image559.jpeg" ContentType="image/jpeg"/>
  <Override PartName="/ppt/media/image562.jpeg" ContentType="image/jpeg"/>
  <Override PartName="/ppt/media/image564.jpeg" ContentType="image/jpeg"/>
  <Override PartName="/ppt/media/image565.jpeg" ContentType="image/jpeg"/>
  <Override PartName="/ppt/media/image566.jpeg" ContentType="image/jpeg"/>
  <Override PartName="/ppt/media/image567.jpeg" ContentType="image/jpeg"/>
  <Override PartName="/ppt/media/image568.jpeg" ContentType="image/jpeg"/>
  <Override PartName="/ppt/media/image581.jpeg" ContentType="image/jpeg"/>
  <Override PartName="/ppt/media/image600.png" ContentType="image/png"/>
  <Override PartName="/ppt/media/image601.png" ContentType="image/png"/>
  <Override PartName="/ppt/media/image603.png" ContentType="image/png"/>
  <Override PartName="/ppt/media/image604.png" ContentType="image/png"/>
  <Override PartName="/ppt/media/image605.png" ContentType="image/png"/>
  <Override PartName="/ppt/media/image606.png" ContentType="image/png"/>
  <Override PartName="/ppt/media/image607.png" ContentType="image/png"/>
  <Override PartName="/ppt/media/image609.png" ContentType="image/png"/>
  <Override PartName="/ppt/media/image610.png" ContentType="image/png"/>
  <Override PartName="/ppt/media/image611.png" ContentType="image/png"/>
  <Override PartName="/ppt/media/image613.png" ContentType="image/png"/>
  <Override PartName="/ppt/media/image614.png" ContentType="image/png"/>
  <Override PartName="/ppt/media/image615.png" ContentType="image/png"/>
  <Override PartName="/ppt/media/image616.png" ContentType="image/png"/>
  <Override PartName="/ppt/media/image617.png" ContentType="image/png"/>
  <Override PartName="/ppt/media/image618.png" ContentType="image/png"/>
  <Override PartName="/ppt/media/image619.png" ContentType="image/png"/>
  <Override PartName="/ppt/media/image620.png" ContentType="image/png"/>
  <Override PartName="/ppt/media/image621.png" ContentType="image/png"/>
  <Override PartName="/ppt/media/image622.png" ContentType="image/png"/>
  <Override PartName="/ppt/media/image623.png" ContentType="image/png"/>
  <Override PartName="/ppt/media/image624.png" ContentType="image/png"/>
  <Override PartName="/ppt/media/image625.png" ContentType="image/png"/>
  <Override PartName="/ppt/media/image626.png" ContentType="image/png"/>
  <Override PartName="/ppt/media/image627.png" ContentType="image/png"/>
  <Override PartName="/ppt/media/image628.png" ContentType="image/png"/>
  <Override PartName="/ppt/media/image629.png" ContentType="image/png"/>
  <Override PartName="/ppt/media/image630.png" ContentType="image/png"/>
  <Override PartName="/ppt/media/image631.png" ContentType="image/png"/>
  <Override PartName="/ppt/media/image632.png" ContentType="image/png"/>
  <Override PartName="/ppt/media/image633.png" ContentType="image/png"/>
  <Override PartName="/ppt/media/image634.png" ContentType="image/png"/>
  <Override PartName="/ppt/media/image636.png" ContentType="image/png"/>
  <Override PartName="/ppt/media/image637.png" ContentType="image/png"/>
  <Override PartName="/ppt/media/image638.png" ContentType="image/png"/>
  <Override PartName="/ppt/media/image639.png" ContentType="image/png"/>
  <Override PartName="/ppt/media/image640.png" ContentType="image/png"/>
  <Override PartName="/ppt/media/image641.png" ContentType="image/png"/>
  <Override PartName="/ppt/media/image642.png" ContentType="image/png"/>
  <Override PartName="/ppt/media/image643.png" ContentType="image/png"/>
  <Override PartName="/ppt/media/image644.png" ContentType="image/png"/>
  <Override PartName="/ppt/media/image645.png" ContentType="image/png"/>
  <Override PartName="/ppt/media/image646.png" ContentType="image/png"/>
  <Override PartName="/ppt/media/image647.png" ContentType="image/png"/>
  <Override PartName="/ppt/media/image648.png" ContentType="image/png"/>
  <Override PartName="/ppt/media/image649.png" ContentType="image/png"/>
  <Override PartName="/ppt/media/image650.png" ContentType="image/png"/>
  <Override PartName="/ppt/media/image651.png" ContentType="image/png"/>
  <Override PartName="/ppt/media/image652.png" ContentType="image/png"/>
  <Override PartName="/ppt/media/image653.png" ContentType="image/png"/>
  <Override PartName="/ppt/media/image654.png" ContentType="image/png"/>
  <Override PartName="/ppt/media/image655.png" ContentType="image/png"/>
  <Override PartName="/ppt/media/image656.png" ContentType="image/png"/>
  <Override PartName="/ppt/media/image657.png" ContentType="image/png"/>
  <Override PartName="/ppt/media/image658.png" ContentType="image/png"/>
  <Override PartName="/ppt/media/image659.png" ContentType="image/png"/>
  <Override PartName="/ppt/media/image660.png" ContentType="image/png"/>
  <Override PartName="/ppt/media/image661.png" ContentType="image/png"/>
  <Override PartName="/ppt/media/image662.png" ContentType="image/png"/>
  <Override PartName="/ppt/media/image663.jpeg" ContentType="image/jpeg"/>
  <Override PartName="/ppt/media/image664.png" ContentType="image/png"/>
  <Override PartName="/ppt/media/image665.png" ContentType="image/png"/>
  <Override PartName="/ppt/media/image666.png" ContentType="image/png"/>
  <Override PartName="/ppt/media/image667.png" ContentType="image/png"/>
  <Override PartName="/ppt/media/image668.png" ContentType="image/png"/>
  <Override PartName="/ppt/media/image669.png" ContentType="image/png"/>
  <Override PartName="/ppt/media/image670.png" ContentType="image/png"/>
  <Override PartName="/ppt/media/image671.png" ContentType="image/png"/>
  <Override PartName="/ppt/media/image672.png" ContentType="image/png"/>
  <Override PartName="/ppt/media/image673.png" ContentType="image/png"/>
  <Override PartName="/ppt/media/image674.png" ContentType="image/png"/>
  <Override PartName="/ppt/media/image675.png" ContentType="image/png"/>
  <Override PartName="/ppt/media/image676.png" ContentType="image/png"/>
  <Override PartName="/ppt/media/image677.png" ContentType="image/png"/>
  <Override PartName="/ppt/media/image678.png" ContentType="image/png"/>
  <Override PartName="/ppt/media/image679.jpeg" ContentType="image/jpeg"/>
  <Override PartName="/ppt/media/image681.jpeg" ContentType="image/jpeg"/>
  <Override PartName="/ppt/media/image682.jpeg" ContentType="image/jpeg"/>
  <Override PartName="/ppt/media/image683.jpeg" ContentType="image/jpeg"/>
  <Override PartName="/ppt/media/image684.png" ContentType="image/png"/>
  <Override PartName="/ppt/media/image685.png" ContentType="image/png"/>
  <Override PartName="/ppt/media/image686.png" ContentType="image/png"/>
  <Override PartName="/ppt/media/image687.png" ContentType="image/png"/>
  <Override PartName="/ppt/media/image688.png" ContentType="image/png"/>
  <Override PartName="/ppt/media/image689.jpeg" ContentType="image/jpeg"/>
  <Override PartName="/ppt/media/image700.png" ContentType="image/png"/>
  <Override PartName="/ppt/media/image701.jpeg" ContentType="image/jpeg"/>
  <Override PartName="/ppt/media/image702.jpeg" ContentType="image/jpeg"/>
  <Override PartName="/ppt/media/image703.jpeg" ContentType="image/jpeg"/>
  <Override PartName="/ppt/media/image704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60" Type="http://schemas.openxmlformats.org/officeDocument/2006/relationships/slide" Target="slides/slide57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jpeg"/><Relationship Id="rId3" Type="http://schemas.openxmlformats.org/officeDocument/2006/relationships/image" Target="../media/image4.jpe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image" Target="../media/image8.png"/><Relationship Id="rId8" Type="http://schemas.openxmlformats.org/officeDocument/2006/relationships/image" Target="../media/image9.png"/><Relationship Id="rId9" Type="http://schemas.openxmlformats.org/officeDocument/2006/relationships/image" Target="../media/image10.png"/><Relationship Id="rId10" Type="http://schemas.openxmlformats.org/officeDocument/2006/relationships/image" Target="../media/image11.png"/><Relationship Id="rId11" Type="http://schemas.openxmlformats.org/officeDocument/2006/relationships/image" Target="../media/image12.png"/><Relationship Id="rId12" Type="http://schemas.openxmlformats.org/officeDocument/2006/relationships/image" Target="../media/image13.png"/><Relationship Id="rId13" Type="http://schemas.openxmlformats.org/officeDocument/2006/relationships/image" Target="../media/image14.png"/><Relationship Id="rId14" Type="http://schemas.openxmlformats.org/officeDocument/2006/relationships/image" Target="../media/image15.png"/><Relationship Id="rId15" Type="http://schemas.openxmlformats.org/officeDocument/2006/relationships/image" Target="../media/image16.png"/><Relationship Id="rId16" Type="http://schemas.openxmlformats.org/officeDocument/2006/relationships/image" Target="../media/image17.png"/><Relationship Id="rId17" Type="http://schemas.openxmlformats.org/officeDocument/2006/relationships/image" Target="../media/image18.png"/><Relationship Id="rId18" Type="http://schemas.openxmlformats.org/officeDocument/2006/relationships/image" Target="../media/image19.png"/><Relationship Id="rId19" Type="http://schemas.openxmlformats.org/officeDocument/2006/relationships/image" Target="../media/image20.png"/><Relationship Id="rId20" Type="http://schemas.openxmlformats.org/officeDocument/2006/relationships/image" Target="../media/image21.png"/><Relationship Id="rId21" Type="http://schemas.openxmlformats.org/officeDocument/2006/relationships/image" Target="../media/image22.png"/><Relationship Id="rId22" Type="http://schemas.openxmlformats.org/officeDocument/2006/relationships/image" Target="../media/image23.png"/><Relationship Id="rId23" Type="http://schemas.openxmlformats.org/officeDocument/2006/relationships/image" Target="../media/image24.png"/><Relationship Id="rId24" Type="http://schemas.openxmlformats.org/officeDocument/2006/relationships/image" Target="../media/image25.png"/><Relationship Id="rId25" Type="http://schemas.openxmlformats.org/officeDocument/2006/relationships/image" Target="../media/image26.png"/><Relationship Id="rId26" Type="http://schemas.openxmlformats.org/officeDocument/2006/relationships/image" Target="../media/image27.png"/><Relationship Id="rId27" Type="http://schemas.openxmlformats.org/officeDocument/2006/relationships/image" Target="../media/image28.png"/><Relationship Id="rId28" Type="http://schemas.openxmlformats.org/officeDocument/2006/relationships/image" Target="../media/image29.png"/><Relationship Id="rId29" Type="http://schemas.openxmlformats.org/officeDocument/2006/relationships/image" Target="../media/image30.png"/><Relationship Id="rId30" Type="http://schemas.openxmlformats.org/officeDocument/2006/relationships/image" Target="../media/image31.png"/><Relationship Id="rId31" Type="http://schemas.openxmlformats.org/officeDocument/2006/relationships/image" Target="../media/image32.png"/><Relationship Id="rId32" Type="http://schemas.openxmlformats.org/officeDocument/2006/relationships/image" Target="../media/image33.png"/><Relationship Id="rId33" Type="http://schemas.openxmlformats.org/officeDocument/2006/relationships/image" Target="../media/image34.png"/><Relationship Id="rId34" Type="http://schemas.openxmlformats.org/officeDocument/2006/relationships/image" Target="../media/image35.png"/><Relationship Id="rId35" Type="http://schemas.openxmlformats.org/officeDocument/2006/relationships/image" Target="../media/image36.png"/><Relationship Id="rId36" Type="http://schemas.openxmlformats.org/officeDocument/2006/relationships/image" Target="../media/image37.png"/><Relationship Id="rId37" Type="http://schemas.openxmlformats.org/officeDocument/2006/relationships/image" Target="../media/image38.png"/><Relationship Id="rId38" Type="http://schemas.openxmlformats.org/officeDocument/2006/relationships/image" Target="../media/image39.png"/><Relationship Id="rId39" Type="http://schemas.openxmlformats.org/officeDocument/2006/relationships/image" Target="../media/image40.png"/><Relationship Id="rId40" Type="http://schemas.openxmlformats.org/officeDocument/2006/relationships/image" Target="../media/image41.png"/><Relationship Id="rId41" Type="http://schemas.openxmlformats.org/officeDocument/2006/relationships/image" Target="../media/image42.png"/><Relationship Id="rId42" Type="http://schemas.openxmlformats.org/officeDocument/2006/relationships/image" Target="../media/image43.png"/><Relationship Id="rId43" Type="http://schemas.openxmlformats.org/officeDocument/2006/relationships/image" Target="../media/image44.png"/><Relationship Id="rId44" Type="http://schemas.openxmlformats.org/officeDocument/2006/relationships/image" Target="../media/image45.png"/><Relationship Id="rId45" Type="http://schemas.openxmlformats.org/officeDocument/2006/relationships/image" Target="../media/image46.png"/><Relationship Id="rId46" Type="http://schemas.openxmlformats.org/officeDocument/2006/relationships/image" Target="../media/image47.png"/><Relationship Id="rId47" Type="http://schemas.openxmlformats.org/officeDocument/2006/relationships/image" Target="../media/image48.png"/><Relationship Id="rId48" Type="http://schemas.openxmlformats.org/officeDocument/2006/relationships/image" Target="../media/image49.png"/><Relationship Id="rId49" Type="http://schemas.openxmlformats.org/officeDocument/2006/relationships/image" Target="../media/image50.png"/><Relationship Id="rId50" Type="http://schemas.openxmlformats.org/officeDocument/2006/relationships/image" Target="../media/image51.png"/><Relationship Id="rId51" Type="http://schemas.openxmlformats.org/officeDocument/2006/relationships/image" Target="../media/image52.png"/><Relationship Id="rId52" Type="http://schemas.openxmlformats.org/officeDocument/2006/relationships/image" Target="../media/image53.png"/><Relationship Id="rId53" Type="http://schemas.openxmlformats.org/officeDocument/2006/relationships/image" Target="../media/image54.png"/><Relationship Id="rId54" Type="http://schemas.openxmlformats.org/officeDocument/2006/relationships/image" Target="../media/image55.png"/><Relationship Id="rId55" Type="http://schemas.openxmlformats.org/officeDocument/2006/relationships/image" Target="../media/image56.png"/><Relationship Id="rId56" Type="http://schemas.openxmlformats.org/officeDocument/2006/relationships/image" Target="../media/image57.png"/><Relationship Id="rId57" Type="http://schemas.openxmlformats.org/officeDocument/2006/relationships/image" Target="../media/image58.png"/><Relationship Id="rId58" Type="http://schemas.openxmlformats.org/officeDocument/2006/relationships/image" Target="../media/image59.png"/><Relationship Id="rId59" Type="http://schemas.openxmlformats.org/officeDocument/2006/relationships/image" Target="../media/image60.png"/><Relationship Id="rId60" Type="http://schemas.openxmlformats.org/officeDocument/2006/relationships/image" Target="../media/image61.png"/><Relationship Id="rId61" Type="http://schemas.openxmlformats.org/officeDocument/2006/relationships/image" Target="../media/image62.png"/><Relationship Id="rId62" Type="http://schemas.openxmlformats.org/officeDocument/2006/relationships/image" Target="../media/image63.png"/><Relationship Id="rId63" Type="http://schemas.openxmlformats.org/officeDocument/2006/relationships/image" Target="../media/image64.png"/><Relationship Id="rId64" Type="http://schemas.openxmlformats.org/officeDocument/2006/relationships/image" Target="../media/image65.png"/><Relationship Id="rId65" Type="http://schemas.openxmlformats.org/officeDocument/2006/relationships/image" Target="../media/image66.png"/><Relationship Id="rId66" Type="http://schemas.openxmlformats.org/officeDocument/2006/relationships/image" Target="../media/image67.png"/><Relationship Id="rId67" Type="http://schemas.openxmlformats.org/officeDocument/2006/relationships/image" Target="../media/image68.png"/><Relationship Id="rId68" Type="http://schemas.openxmlformats.org/officeDocument/2006/relationships/image" Target="../media/image69.png"/><Relationship Id="rId69" Type="http://schemas.openxmlformats.org/officeDocument/2006/relationships/image" Target="../media/image70.png"/><Relationship Id="rId70" Type="http://schemas.openxmlformats.org/officeDocument/2006/relationships/image" Target="../media/image71.png"/><Relationship Id="rId71" Type="http://schemas.openxmlformats.org/officeDocument/2006/relationships/image" Target="../media/image72.png"/><Relationship Id="rId72" Type="http://schemas.openxmlformats.org/officeDocument/2006/relationships/image" Target="../media/image73.png"/><Relationship Id="rId73" Type="http://schemas.openxmlformats.org/officeDocument/2006/relationships/image" Target="../media/image74.png"/><Relationship Id="rId74" Type="http://schemas.openxmlformats.org/officeDocument/2006/relationships/image" Target="../media/image75.png"/><Relationship Id="rId75" Type="http://schemas.openxmlformats.org/officeDocument/2006/relationships/image" Target="../media/image76.png"/><Relationship Id="rId76" Type="http://schemas.openxmlformats.org/officeDocument/2006/relationships/image" Target="../media/image77.png"/><Relationship Id="rId77" Type="http://schemas.openxmlformats.org/officeDocument/2006/relationships/image" Target="../media/image78.png"/><Relationship Id="rId78" Type="http://schemas.openxmlformats.org/officeDocument/2006/relationships/image" Target="../media/image79.png"/><Relationship Id="rId79" Type="http://schemas.openxmlformats.org/officeDocument/2006/relationships/image" Target="../media/image80.png"/><Relationship Id="rId80" Type="http://schemas.openxmlformats.org/officeDocument/2006/relationships/image" Target="../media/image81.png"/><Relationship Id="rId81" Type="http://schemas.openxmlformats.org/officeDocument/2006/relationships/image" Target="../media/image82.png"/><Relationship Id="rId82" Type="http://schemas.openxmlformats.org/officeDocument/2006/relationships/image" Target="../media/image83.png"/><Relationship Id="rId83" Type="http://schemas.openxmlformats.org/officeDocument/2006/relationships/image" Target="../media/image84.png"/><Relationship Id="rId84" Type="http://schemas.openxmlformats.org/officeDocument/2006/relationships/image" Target="../media/image85.png"/><Relationship Id="rId85" Type="http://schemas.openxmlformats.org/officeDocument/2006/relationships/image" Target="../media/image86.png"/><Relationship Id="rId86" Type="http://schemas.openxmlformats.org/officeDocument/2006/relationships/image" Target="../media/image87.png"/><Relationship Id="rId87" Type="http://schemas.openxmlformats.org/officeDocument/2006/relationships/image" Target="../media/image88.png"/><Relationship Id="rId88" Type="http://schemas.openxmlformats.org/officeDocument/2006/relationships/image" Target="../media/image89.png"/><Relationship Id="rId89" Type="http://schemas.openxmlformats.org/officeDocument/2006/relationships/image" Target="../media/image90.png"/><Relationship Id="rId90" Type="http://schemas.openxmlformats.org/officeDocument/2006/relationships/image" Target="../media/image91.png"/><Relationship Id="rId91" Type="http://schemas.openxmlformats.org/officeDocument/2006/relationships/image" Target="../media/image92.png"/><Relationship Id="rId92" Type="http://schemas.openxmlformats.org/officeDocument/2006/relationships/image" Target="../media/image93.png"/><Relationship Id="rId93" Type="http://schemas.openxmlformats.org/officeDocument/2006/relationships/image" Target="../media/image94.png"/><Relationship Id="rId94" Type="http://schemas.openxmlformats.org/officeDocument/2006/relationships/image" Target="../media/image95.png"/><Relationship Id="rId95" Type="http://schemas.openxmlformats.org/officeDocument/2006/relationships/image" Target="../media/image96.png"/><Relationship Id="rId96" Type="http://schemas.openxmlformats.org/officeDocument/2006/relationships/image" Target="../media/image97.png"/><Relationship Id="rId97" Type="http://schemas.openxmlformats.org/officeDocument/2006/relationships/image" Target="../media/image98.png"/><Relationship Id="rId98" Type="http://schemas.openxmlformats.org/officeDocument/2006/relationships/image" Target="../media/image99.png"/><Relationship Id="rId99" Type="http://schemas.openxmlformats.org/officeDocument/2006/relationships/image" Target="../media/image100.png"/><Relationship Id="rId100" Type="http://schemas.openxmlformats.org/officeDocument/2006/relationships/image" Target="../media/image101.png"/><Relationship Id="rId101" Type="http://schemas.openxmlformats.org/officeDocument/2006/relationships/image" Target="../media/image102.png"/><Relationship Id="rId102" Type="http://schemas.openxmlformats.org/officeDocument/2006/relationships/image" Target="../media/image103.png"/><Relationship Id="rId103" Type="http://schemas.openxmlformats.org/officeDocument/2006/relationships/image" Target="../media/image104.png"/><Relationship Id="rId104" Type="http://schemas.openxmlformats.org/officeDocument/2006/relationships/image" Target="../media/image105.png"/><Relationship Id="rId105" Type="http://schemas.openxmlformats.org/officeDocument/2006/relationships/image" Target="../media/image106.png"/><Relationship Id="rId106" Type="http://schemas.openxmlformats.org/officeDocument/2006/relationships/image" Target="../media/image107.png"/><Relationship Id="rId107" Type="http://schemas.openxmlformats.org/officeDocument/2006/relationships/image" Target="../media/image108.png"/><Relationship Id="rId108" Type="http://schemas.openxmlformats.org/officeDocument/2006/relationships/image" Target="../media/image109.png"/><Relationship Id="rId109" Type="http://schemas.openxmlformats.org/officeDocument/2006/relationships/image" Target="../media/image110.png"/><Relationship Id="rId110" Type="http://schemas.openxmlformats.org/officeDocument/2006/relationships/image" Target="../media/image111.png"/><Relationship Id="rId111" Type="http://schemas.openxmlformats.org/officeDocument/2006/relationships/image" Target="../media/image112.png"/><Relationship Id="rId112" Type="http://schemas.openxmlformats.org/officeDocument/2006/relationships/image" Target="../media/image113.png"/><Relationship Id="rId113" Type="http://schemas.openxmlformats.org/officeDocument/2006/relationships/image" Target="../media/image114.png"/><Relationship Id="rId114" Type="http://schemas.openxmlformats.org/officeDocument/2006/relationships/image" Target="../media/image115.png"/><Relationship Id="rId115" Type="http://schemas.openxmlformats.org/officeDocument/2006/relationships/image" Target="../media/image116.png"/><Relationship Id="rId116" Type="http://schemas.openxmlformats.org/officeDocument/2006/relationships/image" Target="../media/image117.png"/><Relationship Id="rId117" Type="http://schemas.openxmlformats.org/officeDocument/2006/relationships/image" Target="../media/image118.png"/><Relationship Id="rId118" Type="http://schemas.openxmlformats.org/officeDocument/2006/relationships/image" Target="../media/image119.png"/><Relationship Id="rId119" Type="http://schemas.openxmlformats.org/officeDocument/2006/relationships/image" Target="../media/image120.png"/><Relationship Id="rId120" Type="http://schemas.openxmlformats.org/officeDocument/2006/relationships/image" Target="../media/image121.png"/><Relationship Id="rId121" Type="http://schemas.openxmlformats.org/officeDocument/2006/relationships/image" Target="../media/image122.png"/><Relationship Id="rId122" Type="http://schemas.openxmlformats.org/officeDocument/2006/relationships/image" Target="../media/image123.png"/><Relationship Id="rId123" Type="http://schemas.openxmlformats.org/officeDocument/2006/relationships/image" Target="../media/image124.png"/><Relationship Id="rId124" Type="http://schemas.openxmlformats.org/officeDocument/2006/relationships/image" Target="../media/image125.png"/><Relationship Id="rId125" Type="http://schemas.openxmlformats.org/officeDocument/2006/relationships/image" Target="../media/image126.png"/><Relationship Id="rId126" Type="http://schemas.openxmlformats.org/officeDocument/2006/relationships/image" Target="../media/image127.png"/><Relationship Id="rId127" Type="http://schemas.openxmlformats.org/officeDocument/2006/relationships/image" Target="../media/image128.png"/><Relationship Id="rId128" Type="http://schemas.openxmlformats.org/officeDocument/2006/relationships/image" Target="../media/image129.png"/><Relationship Id="rId129" Type="http://schemas.openxmlformats.org/officeDocument/2006/relationships/image" Target="../media/image130.png"/><Relationship Id="rId130" Type="http://schemas.openxmlformats.org/officeDocument/2006/relationships/image" Target="../media/image131.png"/><Relationship Id="rId131" Type="http://schemas.openxmlformats.org/officeDocument/2006/relationships/image" Target="../media/image132.png"/><Relationship Id="rId132" Type="http://schemas.openxmlformats.org/officeDocument/2006/relationships/image" Target="../media/image133.png"/><Relationship Id="rId133" Type="http://schemas.openxmlformats.org/officeDocument/2006/relationships/image" Target="../media/image134.png"/><Relationship Id="rId134" Type="http://schemas.openxmlformats.org/officeDocument/2006/relationships/image" Target="../media/image135.png"/><Relationship Id="rId135" Type="http://schemas.openxmlformats.org/officeDocument/2006/relationships/image" Target="../media/image136.png"/><Relationship Id="rId136" Type="http://schemas.openxmlformats.org/officeDocument/2006/relationships/image" Target="../media/image137.png"/><Relationship Id="rId137" Type="http://schemas.openxmlformats.org/officeDocument/2006/relationships/image" Target="../media/image138.png"/><Relationship Id="rId138" Type="http://schemas.openxmlformats.org/officeDocument/2006/relationships/image" Target="../media/image139.png"/><Relationship Id="rId139" Type="http://schemas.openxmlformats.org/officeDocument/2006/relationships/image" Target="../media/image140.png"/><Relationship Id="rId140" Type="http://schemas.openxmlformats.org/officeDocument/2006/relationships/image" Target="../media/image141.png"/><Relationship Id="rId141" Type="http://schemas.openxmlformats.org/officeDocument/2006/relationships/image" Target="../media/image142.png"/><Relationship Id="rId142" Type="http://schemas.openxmlformats.org/officeDocument/2006/relationships/image" Target="../media/image143.png"/><Relationship Id="rId143" Type="http://schemas.openxmlformats.org/officeDocument/2006/relationships/image" Target="../media/image144.png"/><Relationship Id="rId144" Type="http://schemas.openxmlformats.org/officeDocument/2006/relationships/image" Target="../media/image145.png"/><Relationship Id="rId145" Type="http://schemas.openxmlformats.org/officeDocument/2006/relationships/image" Target="../media/image146.png"/><Relationship Id="rId146" Type="http://schemas.openxmlformats.org/officeDocument/2006/relationships/image" Target="../media/image147.png"/><Relationship Id="rId147" Type="http://schemas.openxmlformats.org/officeDocument/2006/relationships/image" Target="../media/image148.png"/><Relationship Id="rId148" Type="http://schemas.openxmlformats.org/officeDocument/2006/relationships/image" Target="../media/image149.png"/><Relationship Id="rId149" Type="http://schemas.openxmlformats.org/officeDocument/2006/relationships/image" Target="../media/image150.png"/><Relationship Id="rId150" Type="http://schemas.openxmlformats.org/officeDocument/2006/relationships/image" Target="../media/image151.png"/><Relationship Id="rId151" Type="http://schemas.openxmlformats.org/officeDocument/2006/relationships/image" Target="../media/image152.png"/><Relationship Id="rId152" Type="http://schemas.openxmlformats.org/officeDocument/2006/relationships/image" Target="../media/image153.png"/><Relationship Id="rId153" Type="http://schemas.openxmlformats.org/officeDocument/2006/relationships/image" Target="../media/image154.png"/><Relationship Id="rId154" Type="http://schemas.openxmlformats.org/officeDocument/2006/relationships/image" Target="../media/image155.png"/><Relationship Id="rId155" Type="http://schemas.openxmlformats.org/officeDocument/2006/relationships/image" Target="../media/image156.png"/><Relationship Id="rId156" Type="http://schemas.openxmlformats.org/officeDocument/2006/relationships/image" Target="../media/image157.png"/><Relationship Id="rId157" Type="http://schemas.openxmlformats.org/officeDocument/2006/relationships/image" Target="../media/image158.png"/><Relationship Id="rId158" Type="http://schemas.openxmlformats.org/officeDocument/2006/relationships/image" Target="../media/image159.png"/><Relationship Id="rId159" Type="http://schemas.openxmlformats.org/officeDocument/2006/relationships/image" Target="../media/image160.png"/><Relationship Id="rId160" Type="http://schemas.openxmlformats.org/officeDocument/2006/relationships/image" Target="../media/image161.png"/><Relationship Id="rId161" Type="http://schemas.openxmlformats.org/officeDocument/2006/relationships/image" Target="../media/image162.png"/><Relationship Id="rId162" Type="http://schemas.openxmlformats.org/officeDocument/2006/relationships/image" Target="../media/image163.png"/><Relationship Id="rId163" Type="http://schemas.openxmlformats.org/officeDocument/2006/relationships/image" Target="../media/image164.png"/><Relationship Id="rId164" Type="http://schemas.openxmlformats.org/officeDocument/2006/relationships/image" Target="../media/image165.png"/><Relationship Id="rId165" Type="http://schemas.openxmlformats.org/officeDocument/2006/relationships/image" Target="../media/image166.png"/><Relationship Id="rId166" Type="http://schemas.openxmlformats.org/officeDocument/2006/relationships/image" Target="../media/image167.png"/><Relationship Id="rId167" Type="http://schemas.openxmlformats.org/officeDocument/2006/relationships/image" Target="../media/image168.png"/><Relationship Id="rId168" Type="http://schemas.openxmlformats.org/officeDocument/2006/relationships/image" Target="../media/image169.png"/><Relationship Id="rId169" Type="http://schemas.openxmlformats.org/officeDocument/2006/relationships/image" Target="../media/image170.png"/><Relationship Id="rId170" Type="http://schemas.openxmlformats.org/officeDocument/2006/relationships/image" Target="../media/image171.png"/><Relationship Id="rId171" Type="http://schemas.openxmlformats.org/officeDocument/2006/relationships/image" Target="../media/image172.png"/><Relationship Id="rId172" Type="http://schemas.openxmlformats.org/officeDocument/2006/relationships/image" Target="../media/image173.png"/><Relationship Id="rId173" Type="http://schemas.openxmlformats.org/officeDocument/2006/relationships/image" Target="../media/image174.png"/><Relationship Id="rId174" Type="http://schemas.openxmlformats.org/officeDocument/2006/relationships/image" Target="../media/image175.png"/><Relationship Id="rId175" Type="http://schemas.openxmlformats.org/officeDocument/2006/relationships/image" Target="../media/image176.png"/><Relationship Id="rId176" Type="http://schemas.openxmlformats.org/officeDocument/2006/relationships/image" Target="../media/image177.png"/><Relationship Id="rId177" Type="http://schemas.openxmlformats.org/officeDocument/2006/relationships/image" Target="../media/image178.png"/><Relationship Id="rId178" Type="http://schemas.openxmlformats.org/officeDocument/2006/relationships/image" Target="../media/image179.png"/><Relationship Id="rId179" Type="http://schemas.openxmlformats.org/officeDocument/2006/relationships/image" Target="../media/image180.png"/><Relationship Id="rId180" Type="http://schemas.openxmlformats.org/officeDocument/2006/relationships/image" Target="../media/image181.png"/><Relationship Id="rId181" Type="http://schemas.openxmlformats.org/officeDocument/2006/relationships/image" Target="../media/image182.png"/><Relationship Id="rId182" Type="http://schemas.openxmlformats.org/officeDocument/2006/relationships/image" Target="../media/image183.png"/><Relationship Id="rId183" Type="http://schemas.openxmlformats.org/officeDocument/2006/relationships/image" Target="../media/image184.png"/><Relationship Id="rId184" Type="http://schemas.openxmlformats.org/officeDocument/2006/relationships/image" Target="../media/image185.png"/><Relationship Id="rId185" Type="http://schemas.openxmlformats.org/officeDocument/2006/relationships/image" Target="../media/image186.png"/><Relationship Id="rId186" Type="http://schemas.openxmlformats.org/officeDocument/2006/relationships/image" Target="../media/image187.png"/><Relationship Id="rId187" Type="http://schemas.openxmlformats.org/officeDocument/2006/relationships/image" Target="../media/image188.png"/><Relationship Id="rId188" Type="http://schemas.openxmlformats.org/officeDocument/2006/relationships/image" Target="../media/image189.png"/><Relationship Id="rId189" Type="http://schemas.openxmlformats.org/officeDocument/2006/relationships/image" Target="../media/image190.png"/><Relationship Id="rId190" Type="http://schemas.openxmlformats.org/officeDocument/2006/relationships/image" Target="../media/image191.png"/><Relationship Id="rId191" Type="http://schemas.openxmlformats.org/officeDocument/2006/relationships/image" Target="../media/image192.png"/><Relationship Id="rId192" Type="http://schemas.openxmlformats.org/officeDocument/2006/relationships/image" Target="../media/image193.png"/><Relationship Id="rId193" Type="http://schemas.openxmlformats.org/officeDocument/2006/relationships/image" Target="../media/image194.png"/><Relationship Id="rId194" Type="http://schemas.openxmlformats.org/officeDocument/2006/relationships/image" Target="../media/image195.png"/><Relationship Id="rId195" Type="http://schemas.openxmlformats.org/officeDocument/2006/relationships/image" Target="../media/image196.png"/><Relationship Id="rId196" Type="http://schemas.openxmlformats.org/officeDocument/2006/relationships/image" Target="../media/image197.png"/><Relationship Id="rId197" Type="http://schemas.openxmlformats.org/officeDocument/2006/relationships/image" Target="../media/image198.png"/><Relationship Id="rId198" Type="http://schemas.openxmlformats.org/officeDocument/2006/relationships/image" Target="../media/image199.png"/><Relationship Id="rId199" Type="http://schemas.openxmlformats.org/officeDocument/2006/relationships/image" Target="../media/image200.png"/><Relationship Id="rId200" Type="http://schemas.openxmlformats.org/officeDocument/2006/relationships/image" Target="../media/image201.png"/><Relationship Id="rId201" Type="http://schemas.openxmlformats.org/officeDocument/2006/relationships/image" Target="../media/image202.png"/><Relationship Id="rId202" Type="http://schemas.openxmlformats.org/officeDocument/2006/relationships/image" Target="../media/image203.png"/><Relationship Id="rId203" Type="http://schemas.openxmlformats.org/officeDocument/2006/relationships/image" Target="../media/image204.png"/><Relationship Id="rId204" Type="http://schemas.openxmlformats.org/officeDocument/2006/relationships/image" Target="../media/image205.png"/><Relationship Id="rId205" Type="http://schemas.openxmlformats.org/officeDocument/2006/relationships/image" Target="../media/image206.png"/><Relationship Id="rId206" Type="http://schemas.openxmlformats.org/officeDocument/2006/relationships/image" Target="../media/image207.png"/><Relationship Id="rId207" Type="http://schemas.openxmlformats.org/officeDocument/2006/relationships/image" Target="../media/image208.png"/><Relationship Id="rId208" Type="http://schemas.openxmlformats.org/officeDocument/2006/relationships/image" Target="../media/image209.png"/><Relationship Id="rId209" Type="http://schemas.openxmlformats.org/officeDocument/2006/relationships/image" Target="../media/image210.png"/><Relationship Id="rId210" Type="http://schemas.openxmlformats.org/officeDocument/2006/relationships/image" Target="../media/image211.png"/><Relationship Id="rId211" Type="http://schemas.openxmlformats.org/officeDocument/2006/relationships/image" Target="../media/image212.png"/><Relationship Id="rId212" Type="http://schemas.openxmlformats.org/officeDocument/2006/relationships/image" Target="../media/image213.png"/><Relationship Id="rId213" Type="http://schemas.openxmlformats.org/officeDocument/2006/relationships/image" Target="../media/image214.png"/><Relationship Id="rId214" Type="http://schemas.openxmlformats.org/officeDocument/2006/relationships/image" Target="../media/image215.png"/><Relationship Id="rId215" Type="http://schemas.openxmlformats.org/officeDocument/2006/relationships/image" Target="../media/image216.png"/><Relationship Id="rId216" Type="http://schemas.openxmlformats.org/officeDocument/2006/relationships/image" Target="../media/image217.png"/><Relationship Id="rId217" Type="http://schemas.openxmlformats.org/officeDocument/2006/relationships/image" Target="../media/image218.png"/><Relationship Id="rId218" Type="http://schemas.openxmlformats.org/officeDocument/2006/relationships/image" Target="../media/image219.png"/><Relationship Id="rId219" Type="http://schemas.openxmlformats.org/officeDocument/2006/relationships/image" Target="../media/image220.png"/><Relationship Id="rId220" Type="http://schemas.openxmlformats.org/officeDocument/2006/relationships/image" Target="../media/image221.png"/><Relationship Id="rId221" Type="http://schemas.openxmlformats.org/officeDocument/2006/relationships/image" Target="../media/image222.png"/><Relationship Id="rId222" Type="http://schemas.openxmlformats.org/officeDocument/2006/relationships/image" Target="../media/image223.png"/><Relationship Id="rId223" Type="http://schemas.openxmlformats.org/officeDocument/2006/relationships/image" Target="../media/image224.png"/><Relationship Id="rId224" Type="http://schemas.openxmlformats.org/officeDocument/2006/relationships/image" Target="../media/image225.png"/><Relationship Id="rId225" Type="http://schemas.openxmlformats.org/officeDocument/2006/relationships/image" Target="../media/image226.png"/><Relationship Id="rId226" Type="http://schemas.openxmlformats.org/officeDocument/2006/relationships/image" Target="../media/image227.png"/><Relationship Id="rId227" Type="http://schemas.openxmlformats.org/officeDocument/2006/relationships/image" Target="../media/image228.png"/><Relationship Id="rId228" Type="http://schemas.openxmlformats.org/officeDocument/2006/relationships/image" Target="../media/image229.png"/><Relationship Id="rId229" Type="http://schemas.openxmlformats.org/officeDocument/2006/relationships/image" Target="../media/image230.png"/><Relationship Id="rId230" Type="http://schemas.openxmlformats.org/officeDocument/2006/relationships/image" Target="../media/image231.png"/><Relationship Id="rId231" Type="http://schemas.openxmlformats.org/officeDocument/2006/relationships/image" Target="../media/image232.png"/><Relationship Id="rId232" Type="http://schemas.openxmlformats.org/officeDocument/2006/relationships/image" Target="../media/image233.png"/><Relationship Id="rId233" Type="http://schemas.openxmlformats.org/officeDocument/2006/relationships/image" Target="../media/image234.png"/><Relationship Id="rId234" Type="http://schemas.openxmlformats.org/officeDocument/2006/relationships/image" Target="../media/image235.png"/><Relationship Id="rId235" Type="http://schemas.openxmlformats.org/officeDocument/2006/relationships/image" Target="../media/image236.png"/><Relationship Id="rId236" Type="http://schemas.openxmlformats.org/officeDocument/2006/relationships/image" Target="../media/image237.png"/><Relationship Id="rId237" Type="http://schemas.openxmlformats.org/officeDocument/2006/relationships/image" Target="../media/image238.png"/><Relationship Id="rId238" Type="http://schemas.openxmlformats.org/officeDocument/2006/relationships/image" Target="../media/image239.png"/><Relationship Id="rId239" Type="http://schemas.openxmlformats.org/officeDocument/2006/relationships/image" Target="../media/image240.png"/><Relationship Id="rId240" Type="http://schemas.openxmlformats.org/officeDocument/2006/relationships/image" Target="../media/image241.png"/><Relationship Id="rId241" Type="http://schemas.openxmlformats.org/officeDocument/2006/relationships/image" Target="../media/image242.png"/><Relationship Id="rId242" Type="http://schemas.openxmlformats.org/officeDocument/2006/relationships/image" Target="../media/image243.png"/><Relationship Id="rId243" Type="http://schemas.openxmlformats.org/officeDocument/2006/relationships/image" Target="../media/image244.png"/><Relationship Id="rId244" Type="http://schemas.openxmlformats.org/officeDocument/2006/relationships/image" Target="../media/image245.png"/><Relationship Id="rId245" Type="http://schemas.openxmlformats.org/officeDocument/2006/relationships/image" Target="../media/image246.png"/><Relationship Id="rId246" Type="http://schemas.openxmlformats.org/officeDocument/2006/relationships/image" Target="../media/image247.png"/><Relationship Id="rId247" Type="http://schemas.openxmlformats.org/officeDocument/2006/relationships/image" Target="../media/image248.png"/><Relationship Id="rId248" Type="http://schemas.openxmlformats.org/officeDocument/2006/relationships/image" Target="../media/image249.png"/><Relationship Id="rId249" Type="http://schemas.openxmlformats.org/officeDocument/2006/relationships/image" Target="../media/image250.png"/><Relationship Id="rId250" Type="http://schemas.openxmlformats.org/officeDocument/2006/relationships/image" Target="../media/image251.png"/><Relationship Id="rId251" Type="http://schemas.openxmlformats.org/officeDocument/2006/relationships/image" Target="../media/image252.png"/><Relationship Id="rId252" Type="http://schemas.openxmlformats.org/officeDocument/2006/relationships/image" Target="../media/image253.png"/><Relationship Id="rId253" Type="http://schemas.openxmlformats.org/officeDocument/2006/relationships/image" Target="../media/image254.png"/><Relationship Id="rId254" Type="http://schemas.openxmlformats.org/officeDocument/2006/relationships/image" Target="../media/image255.png"/><Relationship Id="rId255" Type="http://schemas.openxmlformats.org/officeDocument/2006/relationships/image" Target="../media/image256.png"/><Relationship Id="rId256" Type="http://schemas.openxmlformats.org/officeDocument/2006/relationships/image" Target="../media/image257.png"/><Relationship Id="rId257" Type="http://schemas.openxmlformats.org/officeDocument/2006/relationships/image" Target="../media/image258.png"/><Relationship Id="rId258" Type="http://schemas.openxmlformats.org/officeDocument/2006/relationships/image" Target="../media/image259.png"/><Relationship Id="rId259" Type="http://schemas.openxmlformats.org/officeDocument/2006/relationships/image" Target="../media/image260.png"/><Relationship Id="rId260" Type="http://schemas.openxmlformats.org/officeDocument/2006/relationships/image" Target="../media/image261.png"/><Relationship Id="rId261" Type="http://schemas.openxmlformats.org/officeDocument/2006/relationships/image" Target="../media/image262.png"/><Relationship Id="rId262" Type="http://schemas.openxmlformats.org/officeDocument/2006/relationships/image" Target="../media/image263.png"/><Relationship Id="rId263" Type="http://schemas.openxmlformats.org/officeDocument/2006/relationships/image" Target="../media/image264.png"/><Relationship Id="rId264" Type="http://schemas.openxmlformats.org/officeDocument/2006/relationships/image" Target="../media/image265.png"/><Relationship Id="rId265" Type="http://schemas.openxmlformats.org/officeDocument/2006/relationships/image" Target="../media/image266.png"/><Relationship Id="rId266" Type="http://schemas.openxmlformats.org/officeDocument/2006/relationships/image" Target="../media/image267.png"/><Relationship Id="rId267" Type="http://schemas.openxmlformats.org/officeDocument/2006/relationships/image" Target="../media/image268.png"/><Relationship Id="rId268" Type="http://schemas.openxmlformats.org/officeDocument/2006/relationships/image" Target="../media/image269.png"/><Relationship Id="rId269" Type="http://schemas.openxmlformats.org/officeDocument/2006/relationships/image" Target="../media/image270.png"/><Relationship Id="rId270" Type="http://schemas.openxmlformats.org/officeDocument/2006/relationships/image" Target="../media/image271.png"/><Relationship Id="rId271" Type="http://schemas.openxmlformats.org/officeDocument/2006/relationships/image" Target="../media/image272.png"/><Relationship Id="rId272" Type="http://schemas.openxmlformats.org/officeDocument/2006/relationships/image" Target="../media/image273.png"/><Relationship Id="rId273" Type="http://schemas.openxmlformats.org/officeDocument/2006/relationships/image" Target="../media/image274.png"/><Relationship Id="rId274" Type="http://schemas.openxmlformats.org/officeDocument/2006/relationships/image" Target="../media/image275.png"/><Relationship Id="rId275" Type="http://schemas.openxmlformats.org/officeDocument/2006/relationships/image" Target="../media/image276.png"/><Relationship Id="rId276" Type="http://schemas.openxmlformats.org/officeDocument/2006/relationships/image" Target="../media/image277.png"/><Relationship Id="rId277" Type="http://schemas.openxmlformats.org/officeDocument/2006/relationships/image" Target="../media/image278.png"/><Relationship Id="rId278" Type="http://schemas.openxmlformats.org/officeDocument/2006/relationships/image" Target="../media/image279.png"/><Relationship Id="rId279" Type="http://schemas.openxmlformats.org/officeDocument/2006/relationships/image" Target="../media/image280.png"/><Relationship Id="rId280" Type="http://schemas.openxmlformats.org/officeDocument/2006/relationships/image" Target="../media/image281.png"/><Relationship Id="rId281" Type="http://schemas.openxmlformats.org/officeDocument/2006/relationships/image" Target="../media/image282.png"/><Relationship Id="rId282" Type="http://schemas.openxmlformats.org/officeDocument/2006/relationships/image" Target="../media/image283.png"/><Relationship Id="rId283" Type="http://schemas.openxmlformats.org/officeDocument/2006/relationships/image" Target="../media/image284.png"/><Relationship Id="rId284" Type="http://schemas.openxmlformats.org/officeDocument/2006/relationships/image" Target="../media/image285.png"/><Relationship Id="rId285" Type="http://schemas.openxmlformats.org/officeDocument/2006/relationships/image" Target="../media/image286.png"/><Relationship Id="rId286" Type="http://schemas.openxmlformats.org/officeDocument/2006/relationships/image" Target="../media/image287.png"/><Relationship Id="rId287" Type="http://schemas.openxmlformats.org/officeDocument/2006/relationships/image" Target="../media/image288.png"/><Relationship Id="rId288" Type="http://schemas.openxmlformats.org/officeDocument/2006/relationships/image" Target="../media/image289.png"/><Relationship Id="rId289" Type="http://schemas.openxmlformats.org/officeDocument/2006/relationships/image" Target="../media/image290.png"/><Relationship Id="rId290" Type="http://schemas.openxmlformats.org/officeDocument/2006/relationships/image" Target="../media/image291.png"/><Relationship Id="rId291" Type="http://schemas.openxmlformats.org/officeDocument/2006/relationships/image" Target="../media/image292.png"/><Relationship Id="rId292" Type="http://schemas.openxmlformats.org/officeDocument/2006/relationships/image" Target="../media/image293.png"/><Relationship Id="rId293" Type="http://schemas.openxmlformats.org/officeDocument/2006/relationships/image" Target="../media/image294.png"/><Relationship Id="rId294" Type="http://schemas.openxmlformats.org/officeDocument/2006/relationships/image" Target="../media/image295.png"/><Relationship Id="rId295" Type="http://schemas.openxmlformats.org/officeDocument/2006/relationships/image" Target="../media/image296.png"/><Relationship Id="rId296" Type="http://schemas.openxmlformats.org/officeDocument/2006/relationships/image" Target="../media/image297.png"/><Relationship Id="rId297" Type="http://schemas.openxmlformats.org/officeDocument/2006/relationships/image" Target="../media/image298.png"/><Relationship Id="rId298" Type="http://schemas.openxmlformats.org/officeDocument/2006/relationships/image" Target="../media/image299.png"/><Relationship Id="rId299" Type="http://schemas.openxmlformats.org/officeDocument/2006/relationships/image" Target="../media/image300.png"/><Relationship Id="rId300" Type="http://schemas.openxmlformats.org/officeDocument/2006/relationships/image" Target="../media/image301.png"/><Relationship Id="rId301" Type="http://schemas.openxmlformats.org/officeDocument/2006/relationships/image" Target="../media/image302.png"/><Relationship Id="rId302" Type="http://schemas.openxmlformats.org/officeDocument/2006/relationships/image" Target="../media/image303.png"/><Relationship Id="rId303" Type="http://schemas.openxmlformats.org/officeDocument/2006/relationships/image" Target="../media/image304.png"/><Relationship Id="rId304" Type="http://schemas.openxmlformats.org/officeDocument/2006/relationships/image" Target="../media/image305.png"/><Relationship Id="rId305" Type="http://schemas.openxmlformats.org/officeDocument/2006/relationships/image" Target="../media/image306.png"/><Relationship Id="rId306" Type="http://schemas.openxmlformats.org/officeDocument/2006/relationships/image" Target="../media/image307.png"/><Relationship Id="rId307" Type="http://schemas.openxmlformats.org/officeDocument/2006/relationships/image" Target="../media/image308.png"/><Relationship Id="rId308" Type="http://schemas.openxmlformats.org/officeDocument/2006/relationships/image" Target="../media/image309.png"/><Relationship Id="rId309" Type="http://schemas.openxmlformats.org/officeDocument/2006/relationships/image" Target="../media/image310.png"/><Relationship Id="rId310" Type="http://schemas.openxmlformats.org/officeDocument/2006/relationships/image" Target="../media/image311.png"/><Relationship Id="rId311" Type="http://schemas.openxmlformats.org/officeDocument/2006/relationships/image" Target="../media/image312.png"/><Relationship Id="rId312" Type="http://schemas.openxmlformats.org/officeDocument/2006/relationships/image" Target="../media/image313.png"/><Relationship Id="rId313" Type="http://schemas.openxmlformats.org/officeDocument/2006/relationships/image" Target="../media/image314.png"/><Relationship Id="rId314" Type="http://schemas.openxmlformats.org/officeDocument/2006/relationships/image" Target="../media/image315.jpeg"/><Relationship Id="rId315" Type="http://schemas.openxmlformats.org/officeDocument/2006/relationships/image" Target="../media/image316.png"/><Relationship Id="rId316" Type="http://schemas.openxmlformats.org/officeDocument/2006/relationships/image" Target="../media/image317.png"/><Relationship Id="rId317" Type="http://schemas.openxmlformats.org/officeDocument/2006/relationships/image" Target="../media/image318.png"/><Relationship Id="rId318" Type="http://schemas.openxmlformats.org/officeDocument/2006/relationships/image" Target="../media/image319.png"/><Relationship Id="rId319" Type="http://schemas.openxmlformats.org/officeDocument/2006/relationships/image" Target="../media/image320.png"/><Relationship Id="rId320" Type="http://schemas.openxmlformats.org/officeDocument/2006/relationships/image" Target="../media/image321.png"/><Relationship Id="rId321" Type="http://schemas.openxmlformats.org/officeDocument/2006/relationships/image" Target="../media/image322.png"/><Relationship Id="rId322" Type="http://schemas.openxmlformats.org/officeDocument/2006/relationships/image" Target="../media/image323.png"/><Relationship Id="rId323" Type="http://schemas.openxmlformats.org/officeDocument/2006/relationships/image" Target="../media/image324.png"/><Relationship Id="rId324" Type="http://schemas.openxmlformats.org/officeDocument/2006/relationships/image" Target="../media/image325.png"/><Relationship Id="rId325" Type="http://schemas.openxmlformats.org/officeDocument/2006/relationships/image" Target="../media/image326.png"/><Relationship Id="rId326" Type="http://schemas.openxmlformats.org/officeDocument/2006/relationships/image" Target="../media/image327.png"/><Relationship Id="rId327" Type="http://schemas.openxmlformats.org/officeDocument/2006/relationships/image" Target="../media/image328.png"/><Relationship Id="rId328" Type="http://schemas.openxmlformats.org/officeDocument/2006/relationships/image" Target="../media/image329.png"/><Relationship Id="rId329" Type="http://schemas.openxmlformats.org/officeDocument/2006/relationships/image" Target="../media/image330.png"/><Relationship Id="rId330" Type="http://schemas.openxmlformats.org/officeDocument/2006/relationships/image" Target="../media/image331.png"/><Relationship Id="rId331" Type="http://schemas.openxmlformats.org/officeDocument/2006/relationships/image" Target="../media/image332.png"/><Relationship Id="rId332" Type="http://schemas.openxmlformats.org/officeDocument/2006/relationships/image" Target="../media/image333.png"/><Relationship Id="rId333" Type="http://schemas.openxmlformats.org/officeDocument/2006/relationships/image" Target="../media/image334.png"/><Relationship Id="rId334" Type="http://schemas.openxmlformats.org/officeDocument/2006/relationships/image" Target="../media/image335.png"/><Relationship Id="rId335" Type="http://schemas.openxmlformats.org/officeDocument/2006/relationships/image" Target="../media/image336.png"/><Relationship Id="rId336" Type="http://schemas.openxmlformats.org/officeDocument/2006/relationships/image" Target="../media/image337.png"/><Relationship Id="rId337" Type="http://schemas.openxmlformats.org/officeDocument/2006/relationships/image" Target="../media/image338.png"/><Relationship Id="rId338" Type="http://schemas.openxmlformats.org/officeDocument/2006/relationships/image" Target="../media/image339.png"/><Relationship Id="rId339" Type="http://schemas.openxmlformats.org/officeDocument/2006/relationships/image" Target="../media/image340.png"/><Relationship Id="rId340" Type="http://schemas.openxmlformats.org/officeDocument/2006/relationships/image" Target="../media/image341.png"/><Relationship Id="rId341" Type="http://schemas.openxmlformats.org/officeDocument/2006/relationships/image" Target="../media/image342.png"/><Relationship Id="rId342" Type="http://schemas.openxmlformats.org/officeDocument/2006/relationships/image" Target="../media/image343.png"/><Relationship Id="rId343" Type="http://schemas.openxmlformats.org/officeDocument/2006/relationships/image" Target="../media/image344.png"/><Relationship Id="rId344" Type="http://schemas.openxmlformats.org/officeDocument/2006/relationships/image" Target="../media/image345.png"/><Relationship Id="rId345" Type="http://schemas.openxmlformats.org/officeDocument/2006/relationships/image" Target="../media/image346.png"/><Relationship Id="rId346" Type="http://schemas.openxmlformats.org/officeDocument/2006/relationships/image" Target="../media/image347.png"/><Relationship Id="rId347" Type="http://schemas.openxmlformats.org/officeDocument/2006/relationships/image" Target="../media/image348.png"/><Relationship Id="rId348" Type="http://schemas.openxmlformats.org/officeDocument/2006/relationships/image" Target="../media/image349.png"/><Relationship Id="rId349" Type="http://schemas.openxmlformats.org/officeDocument/2006/relationships/image" Target="../media/image350.png"/><Relationship Id="rId350" Type="http://schemas.openxmlformats.org/officeDocument/2006/relationships/image" Target="../media/image351.png"/><Relationship Id="rId351" Type="http://schemas.openxmlformats.org/officeDocument/2006/relationships/image" Target="../media/image352.png"/><Relationship Id="rId352" Type="http://schemas.openxmlformats.org/officeDocument/2006/relationships/image" Target="../media/image353.png"/><Relationship Id="rId353" Type="http://schemas.openxmlformats.org/officeDocument/2006/relationships/image" Target="../media/image354.png"/><Relationship Id="rId354" Type="http://schemas.openxmlformats.org/officeDocument/2006/relationships/image" Target="../media/image355.png"/><Relationship Id="rId355" Type="http://schemas.openxmlformats.org/officeDocument/2006/relationships/image" Target="../media/image356.png"/><Relationship Id="rId356" Type="http://schemas.openxmlformats.org/officeDocument/2006/relationships/image" Target="../media/image357.png"/><Relationship Id="rId357" Type="http://schemas.openxmlformats.org/officeDocument/2006/relationships/image" Target="../media/image358.png"/><Relationship Id="rId358" Type="http://schemas.openxmlformats.org/officeDocument/2006/relationships/image" Target="../media/image359.png"/><Relationship Id="rId359" Type="http://schemas.openxmlformats.org/officeDocument/2006/relationships/image" Target="../media/image360.png"/><Relationship Id="rId360" Type="http://schemas.openxmlformats.org/officeDocument/2006/relationships/image" Target="../media/image361.png"/><Relationship Id="rId361" Type="http://schemas.openxmlformats.org/officeDocument/2006/relationships/image" Target="../media/image362.png"/><Relationship Id="rId362" Type="http://schemas.openxmlformats.org/officeDocument/2006/relationships/image" Target="../media/image363.png"/><Relationship Id="rId363" Type="http://schemas.openxmlformats.org/officeDocument/2006/relationships/image" Target="../media/image364.png"/><Relationship Id="rId364" Type="http://schemas.openxmlformats.org/officeDocument/2006/relationships/image" Target="../media/image365.png"/><Relationship Id="rId365" Type="http://schemas.openxmlformats.org/officeDocument/2006/relationships/image" Target="../media/image366.png"/><Relationship Id="rId366" Type="http://schemas.openxmlformats.org/officeDocument/2006/relationships/image" Target="../media/image367.png"/><Relationship Id="rId367" Type="http://schemas.openxmlformats.org/officeDocument/2006/relationships/image" Target="../media/image368.jpeg"/><Relationship Id="rId368" Type="http://schemas.openxmlformats.org/officeDocument/2006/relationships/image" Target="../media/image369.jpeg"/><Relationship Id="rId369" Type="http://schemas.openxmlformats.org/officeDocument/2006/relationships/image" Target="../media/image370.jpeg"/><Relationship Id="rId370" Type="http://schemas.openxmlformats.org/officeDocument/2006/relationships/image" Target="../media/image371.png"/><Relationship Id="rId371" Type="http://schemas.openxmlformats.org/officeDocument/2006/relationships/image" Target="../media/image372.png"/><Relationship Id="rId372" Type="http://schemas.openxmlformats.org/officeDocument/2006/relationships/image" Target="../media/image373.png"/><Relationship Id="rId373" Type="http://schemas.openxmlformats.org/officeDocument/2006/relationships/image" Target="../media/image374.png"/><Relationship Id="rId374" Type="http://schemas.openxmlformats.org/officeDocument/2006/relationships/image" Target="../media/image375.jpeg"/><Relationship Id="rId375" Type="http://schemas.openxmlformats.org/officeDocument/2006/relationships/image" Target="../media/image376.jpeg"/><Relationship Id="rId376" Type="http://schemas.openxmlformats.org/officeDocument/2006/relationships/image" Target="../media/image377.png"/><Relationship Id="rId377" Type="http://schemas.openxmlformats.org/officeDocument/2006/relationships/image" Target="../media/image378.png"/><Relationship Id="rId378" Type="http://schemas.openxmlformats.org/officeDocument/2006/relationships/image" Target="../media/image379.png"/><Relationship Id="rId379" Type="http://schemas.openxmlformats.org/officeDocument/2006/relationships/image" Target="../media/image380.png"/><Relationship Id="rId380" Type="http://schemas.openxmlformats.org/officeDocument/2006/relationships/image" Target="../media/image381.png"/><Relationship Id="rId381" Type="http://schemas.openxmlformats.org/officeDocument/2006/relationships/image" Target="../media/image382.jpeg"/><Relationship Id="rId382" Type="http://schemas.openxmlformats.org/officeDocument/2006/relationships/image" Target="../media/image383.jpeg"/><Relationship Id="rId383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384.jpeg"/><Relationship Id="rId2" Type="http://schemas.openxmlformats.org/officeDocument/2006/relationships/image" Target="../media/image385.png"/><Relationship Id="rId3" Type="http://schemas.openxmlformats.org/officeDocument/2006/relationships/image" Target="../media/image386.jpeg"/><Relationship Id="rId4" Type="http://schemas.openxmlformats.org/officeDocument/2006/relationships/image" Target="../media/image387.jpeg"/><Relationship Id="rId5" Type="http://schemas.openxmlformats.org/officeDocument/2006/relationships/image" Target="../media/image388.jpeg"/><Relationship Id="rId6" Type="http://schemas.openxmlformats.org/officeDocument/2006/relationships/image" Target="../media/image389.png"/><Relationship Id="rId7" Type="http://schemas.openxmlformats.org/officeDocument/2006/relationships/image" Target="../media/image390.png"/><Relationship Id="rId8" Type="http://schemas.openxmlformats.org/officeDocument/2006/relationships/image" Target="../media/image391.png"/><Relationship Id="rId9" Type="http://schemas.openxmlformats.org/officeDocument/2006/relationships/image" Target="../media/image392.png"/><Relationship Id="rId10" Type="http://schemas.openxmlformats.org/officeDocument/2006/relationships/image" Target="../media/image393.png"/><Relationship Id="rId11" Type="http://schemas.openxmlformats.org/officeDocument/2006/relationships/image" Target="../media/image394.png"/><Relationship Id="rId12" Type="http://schemas.openxmlformats.org/officeDocument/2006/relationships/image" Target="../media/image395.png"/><Relationship Id="rId13" Type="http://schemas.openxmlformats.org/officeDocument/2006/relationships/image" Target="../media/image396.png"/><Relationship Id="rId14" Type="http://schemas.openxmlformats.org/officeDocument/2006/relationships/image" Target="../media/image397.png"/><Relationship Id="rId15" Type="http://schemas.openxmlformats.org/officeDocument/2006/relationships/image" Target="../media/image398.png"/><Relationship Id="rId16" Type="http://schemas.openxmlformats.org/officeDocument/2006/relationships/image" Target="../media/image399.png"/><Relationship Id="rId17" Type="http://schemas.openxmlformats.org/officeDocument/2006/relationships/image" Target="../media/image400.png"/><Relationship Id="rId18" Type="http://schemas.openxmlformats.org/officeDocument/2006/relationships/image" Target="../media/image401.png"/><Relationship Id="rId19" Type="http://schemas.openxmlformats.org/officeDocument/2006/relationships/image" Target="../media/image402.png"/><Relationship Id="rId20" Type="http://schemas.openxmlformats.org/officeDocument/2006/relationships/image" Target="../media/image403.png"/><Relationship Id="rId21" Type="http://schemas.openxmlformats.org/officeDocument/2006/relationships/image" Target="../media/image404.png"/><Relationship Id="rId22" Type="http://schemas.openxmlformats.org/officeDocument/2006/relationships/image" Target="../media/image405.png"/><Relationship Id="rId23" Type="http://schemas.openxmlformats.org/officeDocument/2006/relationships/image" Target="../media/image406.png"/><Relationship Id="rId24" Type="http://schemas.openxmlformats.org/officeDocument/2006/relationships/image" Target="../media/image407.png"/><Relationship Id="rId25" Type="http://schemas.openxmlformats.org/officeDocument/2006/relationships/image" Target="../media/image408.png"/><Relationship Id="rId26" Type="http://schemas.openxmlformats.org/officeDocument/2006/relationships/image" Target="../media/image409.png"/><Relationship Id="rId27" Type="http://schemas.openxmlformats.org/officeDocument/2006/relationships/image" Target="../media/image410.png"/><Relationship Id="rId28" Type="http://schemas.openxmlformats.org/officeDocument/2006/relationships/image" Target="../media/image411.png"/><Relationship Id="rId29" Type="http://schemas.openxmlformats.org/officeDocument/2006/relationships/image" Target="../media/image412.png"/><Relationship Id="rId30" Type="http://schemas.openxmlformats.org/officeDocument/2006/relationships/image" Target="../media/image413.png"/><Relationship Id="rId31" Type="http://schemas.openxmlformats.org/officeDocument/2006/relationships/image" Target="../media/image414.png"/><Relationship Id="rId32" Type="http://schemas.openxmlformats.org/officeDocument/2006/relationships/image" Target="../media/image415.png"/><Relationship Id="rId33" Type="http://schemas.openxmlformats.org/officeDocument/2006/relationships/image" Target="../media/image416.png"/><Relationship Id="rId34" Type="http://schemas.openxmlformats.org/officeDocument/2006/relationships/image" Target="../media/image417.png"/><Relationship Id="rId35" Type="http://schemas.openxmlformats.org/officeDocument/2006/relationships/image" Target="../media/image418.png"/><Relationship Id="rId36" Type="http://schemas.openxmlformats.org/officeDocument/2006/relationships/image" Target="../media/image419.png"/><Relationship Id="rId37" Type="http://schemas.openxmlformats.org/officeDocument/2006/relationships/image" Target="../media/image420.png"/><Relationship Id="rId38" Type="http://schemas.openxmlformats.org/officeDocument/2006/relationships/image" Target="../media/image421.png"/><Relationship Id="rId39" Type="http://schemas.openxmlformats.org/officeDocument/2006/relationships/image" Target="../media/image422.png"/><Relationship Id="rId40" Type="http://schemas.openxmlformats.org/officeDocument/2006/relationships/image" Target="../media/image423.png"/><Relationship Id="rId41" Type="http://schemas.openxmlformats.org/officeDocument/2006/relationships/image" Target="../media/image424.png"/><Relationship Id="rId42" Type="http://schemas.openxmlformats.org/officeDocument/2006/relationships/image" Target="../media/image425.png"/><Relationship Id="rId43" Type="http://schemas.openxmlformats.org/officeDocument/2006/relationships/image" Target="../media/image426.png"/><Relationship Id="rId44" Type="http://schemas.openxmlformats.org/officeDocument/2006/relationships/image" Target="../media/image427.png"/><Relationship Id="rId45" Type="http://schemas.openxmlformats.org/officeDocument/2006/relationships/image" Target="../media/image428.png"/><Relationship Id="rId46" Type="http://schemas.openxmlformats.org/officeDocument/2006/relationships/image" Target="../media/image429.png"/><Relationship Id="rId47" Type="http://schemas.openxmlformats.org/officeDocument/2006/relationships/image" Target="../media/image430.png"/><Relationship Id="rId48" Type="http://schemas.openxmlformats.org/officeDocument/2006/relationships/image" Target="../media/image431.png"/><Relationship Id="rId49" Type="http://schemas.openxmlformats.org/officeDocument/2006/relationships/image" Target="../media/image432.png"/><Relationship Id="rId50" Type="http://schemas.openxmlformats.org/officeDocument/2006/relationships/image" Target="../media/image433.png"/><Relationship Id="rId51" Type="http://schemas.openxmlformats.org/officeDocument/2006/relationships/image" Target="../media/image434.png"/><Relationship Id="rId52" Type="http://schemas.openxmlformats.org/officeDocument/2006/relationships/image" Target="../media/image435.png"/><Relationship Id="rId53" Type="http://schemas.openxmlformats.org/officeDocument/2006/relationships/image" Target="../media/image436.png"/><Relationship Id="rId54" Type="http://schemas.openxmlformats.org/officeDocument/2006/relationships/image" Target="../media/image437.png"/><Relationship Id="rId55" Type="http://schemas.openxmlformats.org/officeDocument/2006/relationships/image" Target="../media/image438.png"/><Relationship Id="rId56" Type="http://schemas.openxmlformats.org/officeDocument/2006/relationships/image" Target="../media/image439.png"/><Relationship Id="rId57" Type="http://schemas.openxmlformats.org/officeDocument/2006/relationships/image" Target="../media/image440.png"/><Relationship Id="rId58" Type="http://schemas.openxmlformats.org/officeDocument/2006/relationships/image" Target="../media/image441.png"/><Relationship Id="rId59" Type="http://schemas.openxmlformats.org/officeDocument/2006/relationships/image" Target="../media/image442.png"/><Relationship Id="rId60" Type="http://schemas.openxmlformats.org/officeDocument/2006/relationships/image" Target="../media/image443.png"/><Relationship Id="rId61" Type="http://schemas.openxmlformats.org/officeDocument/2006/relationships/image" Target="../media/image444.png"/><Relationship Id="rId62" Type="http://schemas.openxmlformats.org/officeDocument/2006/relationships/image" Target="../media/image445.png"/><Relationship Id="rId63" Type="http://schemas.openxmlformats.org/officeDocument/2006/relationships/image" Target="../media/image446.png"/><Relationship Id="rId64" Type="http://schemas.openxmlformats.org/officeDocument/2006/relationships/image" Target="../media/image447.png"/><Relationship Id="rId65" Type="http://schemas.openxmlformats.org/officeDocument/2006/relationships/image" Target="../media/image448.png"/><Relationship Id="rId66" Type="http://schemas.openxmlformats.org/officeDocument/2006/relationships/image" Target="../media/image449.png"/><Relationship Id="rId67" Type="http://schemas.openxmlformats.org/officeDocument/2006/relationships/image" Target="../media/image450.png"/><Relationship Id="rId68" Type="http://schemas.openxmlformats.org/officeDocument/2006/relationships/image" Target="../media/image451.png"/><Relationship Id="rId69" Type="http://schemas.openxmlformats.org/officeDocument/2006/relationships/image" Target="../media/image452.png"/><Relationship Id="rId70" Type="http://schemas.openxmlformats.org/officeDocument/2006/relationships/image" Target="../media/image453.png"/><Relationship Id="rId71" Type="http://schemas.openxmlformats.org/officeDocument/2006/relationships/image" Target="../media/image454.png"/><Relationship Id="rId72" Type="http://schemas.openxmlformats.org/officeDocument/2006/relationships/image" Target="../media/image455.png"/><Relationship Id="rId73" Type="http://schemas.openxmlformats.org/officeDocument/2006/relationships/image" Target="../media/image456.png"/><Relationship Id="rId74" Type="http://schemas.openxmlformats.org/officeDocument/2006/relationships/image" Target="../media/image457.png"/><Relationship Id="rId75" Type="http://schemas.openxmlformats.org/officeDocument/2006/relationships/image" Target="../media/image458.png"/><Relationship Id="rId76" Type="http://schemas.openxmlformats.org/officeDocument/2006/relationships/image" Target="../media/image459.png"/><Relationship Id="rId77" Type="http://schemas.openxmlformats.org/officeDocument/2006/relationships/image" Target="../media/image460.png"/><Relationship Id="rId78" Type="http://schemas.openxmlformats.org/officeDocument/2006/relationships/image" Target="../media/image461.png"/><Relationship Id="rId79" Type="http://schemas.openxmlformats.org/officeDocument/2006/relationships/image" Target="../media/image462.png"/><Relationship Id="rId80" Type="http://schemas.openxmlformats.org/officeDocument/2006/relationships/image" Target="../media/image463.png"/><Relationship Id="rId81" Type="http://schemas.openxmlformats.org/officeDocument/2006/relationships/image" Target="../media/image464.png"/><Relationship Id="rId82" Type="http://schemas.openxmlformats.org/officeDocument/2006/relationships/image" Target="../media/image465.png"/><Relationship Id="rId83" Type="http://schemas.openxmlformats.org/officeDocument/2006/relationships/image" Target="../media/image466.png"/><Relationship Id="rId84" Type="http://schemas.openxmlformats.org/officeDocument/2006/relationships/image" Target="../media/image467.png"/><Relationship Id="rId85" Type="http://schemas.openxmlformats.org/officeDocument/2006/relationships/image" Target="../media/image468.png"/><Relationship Id="rId86" Type="http://schemas.openxmlformats.org/officeDocument/2006/relationships/image" Target="../media/image469.png"/><Relationship Id="rId87" Type="http://schemas.openxmlformats.org/officeDocument/2006/relationships/image" Target="../media/image470.png"/><Relationship Id="rId88" Type="http://schemas.openxmlformats.org/officeDocument/2006/relationships/image" Target="../media/image471.png"/><Relationship Id="rId89" Type="http://schemas.openxmlformats.org/officeDocument/2006/relationships/image" Target="../media/image472.png"/><Relationship Id="rId90" Type="http://schemas.openxmlformats.org/officeDocument/2006/relationships/image" Target="../media/image473.png"/><Relationship Id="rId91" Type="http://schemas.openxmlformats.org/officeDocument/2006/relationships/image" Target="../media/image474.png"/><Relationship Id="rId92" Type="http://schemas.openxmlformats.org/officeDocument/2006/relationships/image" Target="../media/image475.png"/><Relationship Id="rId93" Type="http://schemas.openxmlformats.org/officeDocument/2006/relationships/image" Target="../media/image476.png"/><Relationship Id="rId94" Type="http://schemas.openxmlformats.org/officeDocument/2006/relationships/image" Target="../media/image477.png"/><Relationship Id="rId95" Type="http://schemas.openxmlformats.org/officeDocument/2006/relationships/image" Target="../media/image478.png"/><Relationship Id="rId96" Type="http://schemas.openxmlformats.org/officeDocument/2006/relationships/image" Target="../media/image479.png"/><Relationship Id="rId97" Type="http://schemas.openxmlformats.org/officeDocument/2006/relationships/image" Target="../media/image480.png"/><Relationship Id="rId98" Type="http://schemas.openxmlformats.org/officeDocument/2006/relationships/image" Target="../media/image481.png"/><Relationship Id="rId99" Type="http://schemas.openxmlformats.org/officeDocument/2006/relationships/image" Target="../media/image482.png"/><Relationship Id="rId100" Type="http://schemas.openxmlformats.org/officeDocument/2006/relationships/image" Target="../media/image483.png"/><Relationship Id="rId101" Type="http://schemas.openxmlformats.org/officeDocument/2006/relationships/image" Target="../media/image484.png"/><Relationship Id="rId102" Type="http://schemas.openxmlformats.org/officeDocument/2006/relationships/image" Target="../media/image485.png"/><Relationship Id="rId103" Type="http://schemas.openxmlformats.org/officeDocument/2006/relationships/image" Target="../media/image486.png"/><Relationship Id="rId104" Type="http://schemas.openxmlformats.org/officeDocument/2006/relationships/image" Target="../media/image487.png"/><Relationship Id="rId105" Type="http://schemas.openxmlformats.org/officeDocument/2006/relationships/image" Target="../media/image488.png"/><Relationship Id="rId106" Type="http://schemas.openxmlformats.org/officeDocument/2006/relationships/image" Target="../media/image489.png"/><Relationship Id="rId107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490.png"/><Relationship Id="rId2" Type="http://schemas.openxmlformats.org/officeDocument/2006/relationships/image" Target="../media/image491.png"/><Relationship Id="rId3" Type="http://schemas.openxmlformats.org/officeDocument/2006/relationships/image" Target="../media/image492.png"/><Relationship Id="rId4" Type="http://schemas.openxmlformats.org/officeDocument/2006/relationships/image" Target="../media/image493.png"/><Relationship Id="rId5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494.jpeg"/><Relationship Id="rId2" Type="http://schemas.openxmlformats.org/officeDocument/2006/relationships/image" Target="../media/image495.png"/><Relationship Id="rId3" Type="http://schemas.openxmlformats.org/officeDocument/2006/relationships/image" Target="../media/image496.png"/><Relationship Id="rId4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497.jpeg"/><Relationship Id="rId2" Type="http://schemas.openxmlformats.org/officeDocument/2006/relationships/image" Target="../media/image498.jpeg"/><Relationship Id="rId3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499.jpeg"/><Relationship Id="rId2" Type="http://schemas.openxmlformats.org/officeDocument/2006/relationships/image" Target="../media/image500.png"/><Relationship Id="rId3" Type="http://schemas.openxmlformats.org/officeDocument/2006/relationships/image" Target="../media/image501.jpeg"/><Relationship Id="rId4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502.png"/><Relationship Id="rId2" Type="http://schemas.openxmlformats.org/officeDocument/2006/relationships/image" Target="../media/image503.png"/><Relationship Id="rId3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504.pn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505.jpeg"/><Relationship Id="rId2" Type="http://schemas.openxmlformats.org/officeDocument/2006/relationships/image" Target="../media/image506.jpeg"/><Relationship Id="rId3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507.png"/><Relationship Id="rId2" Type="http://schemas.openxmlformats.org/officeDocument/2006/relationships/image" Target="../media/image508.png"/><Relationship Id="rId3" Type="http://schemas.openxmlformats.org/officeDocument/2006/relationships/image" Target="../media/image509.png"/><Relationship Id="rId4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510.png"/><Relationship Id="rId2" Type="http://schemas.openxmlformats.org/officeDocument/2006/relationships/image" Target="../media/image511.png"/><Relationship Id="rId3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512.png"/><Relationship Id="rId2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513.jpeg"/><Relationship Id="rId2" Type="http://schemas.openxmlformats.org/officeDocument/2006/relationships/image" Target="../media/image514.png"/><Relationship Id="rId3" Type="http://schemas.openxmlformats.org/officeDocument/2006/relationships/image" Target="../media/image515.png"/><Relationship Id="rId4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516.png"/><Relationship Id="rId2" Type="http://schemas.openxmlformats.org/officeDocument/2006/relationships/image" Target="../media/image517.png"/><Relationship Id="rId3" Type="http://schemas.openxmlformats.org/officeDocument/2006/relationships/image" Target="../media/image518.png"/><Relationship Id="rId4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519.jpeg"/><Relationship Id="rId2" Type="http://schemas.openxmlformats.org/officeDocument/2006/relationships/image" Target="../media/image520.png"/><Relationship Id="rId3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521.png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522.png"/><Relationship Id="rId2" Type="http://schemas.openxmlformats.org/officeDocument/2006/relationships/image" Target="../media/image523.jpeg"/><Relationship Id="rId3" Type="http://schemas.openxmlformats.org/officeDocument/2006/relationships/image" Target="../media/image524.png"/><Relationship Id="rId4" Type="http://schemas.openxmlformats.org/officeDocument/2006/relationships/image" Target="../media/image525.jpeg"/><Relationship Id="rId5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526.png"/><Relationship Id="rId2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527.png"/><Relationship Id="rId2" Type="http://schemas.openxmlformats.org/officeDocument/2006/relationships/image" Target="../media/image528.png"/><Relationship Id="rId3" Type="http://schemas.openxmlformats.org/officeDocument/2006/relationships/image" Target="../media/image529.png"/><Relationship Id="rId4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530.png"/><Relationship Id="rId2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531.png"/><Relationship Id="rId2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532.png"/><Relationship Id="rId2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533.jpeg"/><Relationship Id="rId2" Type="http://schemas.openxmlformats.org/officeDocument/2006/relationships/image" Target="../media/image534.jpeg"/><Relationship Id="rId3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535.png"/><Relationship Id="rId2" Type="http://schemas.openxmlformats.org/officeDocument/2006/relationships/image" Target="../media/image536.png"/><Relationship Id="rId3" Type="http://schemas.openxmlformats.org/officeDocument/2006/relationships/image" Target="../media/image537.png"/><Relationship Id="rId4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538.png"/><Relationship Id="rId2" Type="http://schemas.openxmlformats.org/officeDocument/2006/relationships/image" Target="../media/image539.png"/><Relationship Id="rId3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540.png"/><Relationship Id="rId2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541.png"/><Relationship Id="rId2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542.png"/><Relationship Id="rId2" Type="http://schemas.openxmlformats.org/officeDocument/2006/relationships/image" Target="../media/image543.png"/><Relationship Id="rId3" Type="http://schemas.openxmlformats.org/officeDocument/2006/relationships/image" Target="../media/image544.png"/><Relationship Id="rId4" Type="http://schemas.openxmlformats.org/officeDocument/2006/relationships/image" Target="../media/image545.png"/><Relationship Id="rId5" Type="http://schemas.openxmlformats.org/officeDocument/2006/relationships/image" Target="../media/image546.png"/><Relationship Id="rId6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547.png"/><Relationship Id="rId2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548.png"/><Relationship Id="rId2" Type="http://schemas.openxmlformats.org/officeDocument/2006/relationships/image" Target="../media/image549.png"/><Relationship Id="rId3" Type="http://schemas.openxmlformats.org/officeDocument/2006/relationships/image" Target="../media/image550.png"/><Relationship Id="rId4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551.jpeg"/><Relationship Id="rId2" Type="http://schemas.openxmlformats.org/officeDocument/2006/relationships/image" Target="../media/image552.png"/><Relationship Id="rId3" Type="http://schemas.openxmlformats.org/officeDocument/2006/relationships/image" Target="../media/image553.png"/><Relationship Id="rId4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554.jpeg"/><Relationship Id="rId2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555.jpeg"/><Relationship Id="rId2" Type="http://schemas.openxmlformats.org/officeDocument/2006/relationships/image" Target="../media/image556.png"/><Relationship Id="rId3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557.png"/><Relationship Id="rId2" Type="http://schemas.openxmlformats.org/officeDocument/2006/relationships/image" Target="../media/image558.jpeg"/><Relationship Id="rId3" Type="http://schemas.openxmlformats.org/officeDocument/2006/relationships/image" Target="../media/image559.jpeg"/><Relationship Id="rId4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560.png"/><Relationship Id="rId2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561.png"/><Relationship Id="rId2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562.jpeg"/><Relationship Id="rId2" Type="http://schemas.openxmlformats.org/officeDocument/2006/relationships/image" Target="../media/image563.png"/><Relationship Id="rId3" Type="http://schemas.openxmlformats.org/officeDocument/2006/relationships/image" Target="../media/image564.jpeg"/><Relationship Id="rId4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565.jpeg"/><Relationship Id="rId2" Type="http://schemas.openxmlformats.org/officeDocument/2006/relationships/image" Target="../media/image566.jpeg"/><Relationship Id="rId3" Type="http://schemas.openxmlformats.org/officeDocument/2006/relationships/image" Target="../media/image567.jpeg"/><Relationship Id="rId4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568.jpeg"/><Relationship Id="rId2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569.png"/><Relationship Id="rId2" Type="http://schemas.openxmlformats.org/officeDocument/2006/relationships/image" Target="../media/image570.png"/><Relationship Id="rId3" Type="http://schemas.openxmlformats.org/officeDocument/2006/relationships/image" Target="../media/image571.png"/><Relationship Id="rId4" Type="http://schemas.openxmlformats.org/officeDocument/2006/relationships/image" Target="../media/image572.png"/><Relationship Id="rId5" Type="http://schemas.openxmlformats.org/officeDocument/2006/relationships/image" Target="../media/image573.png"/><Relationship Id="rId6" Type="http://schemas.openxmlformats.org/officeDocument/2006/relationships/image" Target="../media/image574.png"/><Relationship Id="rId7" Type="http://schemas.openxmlformats.org/officeDocument/2006/relationships/image" Target="../media/image575.png"/><Relationship Id="rId8" Type="http://schemas.openxmlformats.org/officeDocument/2006/relationships/image" Target="../media/image576.png"/><Relationship Id="rId9" Type="http://schemas.openxmlformats.org/officeDocument/2006/relationships/image" Target="../media/image577.png"/><Relationship Id="rId10" Type="http://schemas.openxmlformats.org/officeDocument/2006/relationships/image" Target="../media/image578.png"/><Relationship Id="rId11" Type="http://schemas.openxmlformats.org/officeDocument/2006/relationships/image" Target="../media/image579.png"/><Relationship Id="rId12" Type="http://schemas.openxmlformats.org/officeDocument/2006/relationships/image" Target="../media/image580.png"/><Relationship Id="rId13" Type="http://schemas.openxmlformats.org/officeDocument/2006/relationships/image" Target="../media/image581.jpeg"/><Relationship Id="rId14" Type="http://schemas.openxmlformats.org/officeDocument/2006/relationships/image" Target="../media/image582.png"/><Relationship Id="rId15" Type="http://schemas.openxmlformats.org/officeDocument/2006/relationships/image" Target="../media/image583.png"/><Relationship Id="rId16" Type="http://schemas.openxmlformats.org/officeDocument/2006/relationships/image" Target="../media/image584.png"/><Relationship Id="rId17" Type="http://schemas.openxmlformats.org/officeDocument/2006/relationships/image" Target="../media/image585.png"/><Relationship Id="rId18" Type="http://schemas.openxmlformats.org/officeDocument/2006/relationships/image" Target="../media/image586.png"/><Relationship Id="rId19" Type="http://schemas.openxmlformats.org/officeDocument/2006/relationships/image" Target="../media/image587.png"/><Relationship Id="rId20" Type="http://schemas.openxmlformats.org/officeDocument/2006/relationships/image" Target="../media/image588.png"/><Relationship Id="rId21" Type="http://schemas.openxmlformats.org/officeDocument/2006/relationships/image" Target="../media/image589.png"/><Relationship Id="rId22" Type="http://schemas.openxmlformats.org/officeDocument/2006/relationships/image" Target="../media/image590.png"/><Relationship Id="rId23" Type="http://schemas.openxmlformats.org/officeDocument/2006/relationships/image" Target="../media/image591.png"/><Relationship Id="rId24" Type="http://schemas.openxmlformats.org/officeDocument/2006/relationships/image" Target="../media/image592.png"/><Relationship Id="rId25" Type="http://schemas.openxmlformats.org/officeDocument/2006/relationships/image" Target="../media/image593.png"/><Relationship Id="rId26" Type="http://schemas.openxmlformats.org/officeDocument/2006/relationships/image" Target="../media/image594.png"/><Relationship Id="rId27" Type="http://schemas.openxmlformats.org/officeDocument/2006/relationships/image" Target="../media/image595.png"/><Relationship Id="rId28" Type="http://schemas.openxmlformats.org/officeDocument/2006/relationships/image" Target="../media/image596.png"/><Relationship Id="rId29" Type="http://schemas.openxmlformats.org/officeDocument/2006/relationships/image" Target="../media/image597.png"/><Relationship Id="rId30" Type="http://schemas.openxmlformats.org/officeDocument/2006/relationships/image" Target="../media/image598.png"/><Relationship Id="rId31" Type="http://schemas.openxmlformats.org/officeDocument/2006/relationships/image" Target="../media/image599.png"/><Relationship Id="rId32" Type="http://schemas.openxmlformats.org/officeDocument/2006/relationships/image" Target="../media/image600.png"/><Relationship Id="rId33" Type="http://schemas.openxmlformats.org/officeDocument/2006/relationships/image" Target="../media/image601.png"/><Relationship Id="rId34" Type="http://schemas.openxmlformats.org/officeDocument/2006/relationships/image" Target="../media/image602.png"/><Relationship Id="rId35" Type="http://schemas.openxmlformats.org/officeDocument/2006/relationships/image" Target="../media/image603.png"/><Relationship Id="rId36" Type="http://schemas.openxmlformats.org/officeDocument/2006/relationships/image" Target="../media/image604.png"/><Relationship Id="rId37" Type="http://schemas.openxmlformats.org/officeDocument/2006/relationships/image" Target="../media/image605.png"/><Relationship Id="rId38" Type="http://schemas.openxmlformats.org/officeDocument/2006/relationships/image" Target="../media/image606.png"/><Relationship Id="rId39" Type="http://schemas.openxmlformats.org/officeDocument/2006/relationships/image" Target="../media/image607.png"/><Relationship Id="rId40" Type="http://schemas.openxmlformats.org/officeDocument/2006/relationships/image" Target="../media/image608.jpeg"/><Relationship Id="rId41" Type="http://schemas.openxmlformats.org/officeDocument/2006/relationships/image" Target="../media/image609.png"/><Relationship Id="rId42" Type="http://schemas.openxmlformats.org/officeDocument/2006/relationships/image" Target="../media/image610.png"/><Relationship Id="rId43" Type="http://schemas.openxmlformats.org/officeDocument/2006/relationships/image" Target="../media/image611.png"/><Relationship Id="rId44" Type="http://schemas.openxmlformats.org/officeDocument/2006/relationships/image" Target="../media/image612.png"/><Relationship Id="rId45" Type="http://schemas.openxmlformats.org/officeDocument/2006/relationships/image" Target="../media/image613.png"/><Relationship Id="rId46" Type="http://schemas.openxmlformats.org/officeDocument/2006/relationships/image" Target="../media/image614.png"/><Relationship Id="rId47" Type="http://schemas.openxmlformats.org/officeDocument/2006/relationships/image" Target="../media/image615.png"/><Relationship Id="rId48" Type="http://schemas.openxmlformats.org/officeDocument/2006/relationships/image" Target="../media/image616.png"/><Relationship Id="rId49" Type="http://schemas.openxmlformats.org/officeDocument/2006/relationships/image" Target="../media/image617.png"/><Relationship Id="rId50" Type="http://schemas.openxmlformats.org/officeDocument/2006/relationships/image" Target="../media/image618.png"/><Relationship Id="rId51" Type="http://schemas.openxmlformats.org/officeDocument/2006/relationships/image" Target="../media/image619.png"/><Relationship Id="rId52" Type="http://schemas.openxmlformats.org/officeDocument/2006/relationships/image" Target="../media/image620.png"/><Relationship Id="rId53" Type="http://schemas.openxmlformats.org/officeDocument/2006/relationships/image" Target="../media/image621.png"/><Relationship Id="rId54" Type="http://schemas.openxmlformats.org/officeDocument/2006/relationships/image" Target="../media/image622.png"/><Relationship Id="rId55" Type="http://schemas.openxmlformats.org/officeDocument/2006/relationships/image" Target="../media/image623.png"/><Relationship Id="rId56" Type="http://schemas.openxmlformats.org/officeDocument/2006/relationships/image" Target="../media/image624.png"/><Relationship Id="rId57" Type="http://schemas.openxmlformats.org/officeDocument/2006/relationships/image" Target="../media/image625.png"/><Relationship Id="rId58" Type="http://schemas.openxmlformats.org/officeDocument/2006/relationships/image" Target="../media/image626.png"/><Relationship Id="rId59" Type="http://schemas.openxmlformats.org/officeDocument/2006/relationships/image" Target="../media/image627.png"/><Relationship Id="rId60" Type="http://schemas.openxmlformats.org/officeDocument/2006/relationships/image" Target="../media/image628.png"/><Relationship Id="rId61" Type="http://schemas.openxmlformats.org/officeDocument/2006/relationships/image" Target="../media/image629.png"/><Relationship Id="rId62" Type="http://schemas.openxmlformats.org/officeDocument/2006/relationships/image" Target="../media/image630.png"/><Relationship Id="rId63" Type="http://schemas.openxmlformats.org/officeDocument/2006/relationships/image" Target="../media/image631.png"/><Relationship Id="rId64" Type="http://schemas.openxmlformats.org/officeDocument/2006/relationships/image" Target="../media/image632.png"/><Relationship Id="rId65" Type="http://schemas.openxmlformats.org/officeDocument/2006/relationships/image" Target="../media/image633.png"/><Relationship Id="rId66" Type="http://schemas.openxmlformats.org/officeDocument/2006/relationships/image" Target="../media/image634.png"/><Relationship Id="rId67" Type="http://schemas.openxmlformats.org/officeDocument/2006/relationships/image" Target="../media/image635.jpeg"/><Relationship Id="rId68" Type="http://schemas.openxmlformats.org/officeDocument/2006/relationships/image" Target="../media/image636.png"/><Relationship Id="rId69" Type="http://schemas.openxmlformats.org/officeDocument/2006/relationships/image" Target="../media/image637.png"/><Relationship Id="rId70" Type="http://schemas.openxmlformats.org/officeDocument/2006/relationships/image" Target="../media/image638.png"/><Relationship Id="rId71" Type="http://schemas.openxmlformats.org/officeDocument/2006/relationships/image" Target="../media/image639.png"/><Relationship Id="rId72" Type="http://schemas.openxmlformats.org/officeDocument/2006/relationships/image" Target="../media/image640.png"/><Relationship Id="rId73" Type="http://schemas.openxmlformats.org/officeDocument/2006/relationships/image" Target="../media/image641.png"/><Relationship Id="rId74" Type="http://schemas.openxmlformats.org/officeDocument/2006/relationships/image" Target="../media/image642.png"/><Relationship Id="rId75" Type="http://schemas.openxmlformats.org/officeDocument/2006/relationships/image" Target="../media/image643.png"/><Relationship Id="rId76" Type="http://schemas.openxmlformats.org/officeDocument/2006/relationships/image" Target="../media/image644.png"/><Relationship Id="rId77" Type="http://schemas.openxmlformats.org/officeDocument/2006/relationships/image" Target="../media/image645.png"/><Relationship Id="rId78" Type="http://schemas.openxmlformats.org/officeDocument/2006/relationships/image" Target="../media/image646.png"/><Relationship Id="rId79" Type="http://schemas.openxmlformats.org/officeDocument/2006/relationships/image" Target="../media/image647.png"/><Relationship Id="rId80" Type="http://schemas.openxmlformats.org/officeDocument/2006/relationships/image" Target="../media/image648.png"/><Relationship Id="rId81" Type="http://schemas.openxmlformats.org/officeDocument/2006/relationships/image" Target="../media/image649.png"/><Relationship Id="rId82" Type="http://schemas.openxmlformats.org/officeDocument/2006/relationships/image" Target="../media/image650.png"/><Relationship Id="rId83" Type="http://schemas.openxmlformats.org/officeDocument/2006/relationships/image" Target="../media/image651.png"/><Relationship Id="rId84" Type="http://schemas.openxmlformats.org/officeDocument/2006/relationships/image" Target="../media/image652.png"/><Relationship Id="rId85" Type="http://schemas.openxmlformats.org/officeDocument/2006/relationships/image" Target="../media/image653.png"/><Relationship Id="rId86" Type="http://schemas.openxmlformats.org/officeDocument/2006/relationships/image" Target="../media/image654.png"/><Relationship Id="rId87" Type="http://schemas.openxmlformats.org/officeDocument/2006/relationships/image" Target="../media/image655.png"/><Relationship Id="rId88" Type="http://schemas.openxmlformats.org/officeDocument/2006/relationships/image" Target="../media/image656.png"/><Relationship Id="rId89" Type="http://schemas.openxmlformats.org/officeDocument/2006/relationships/image" Target="../media/image657.png"/><Relationship Id="rId90" Type="http://schemas.openxmlformats.org/officeDocument/2006/relationships/image" Target="../media/image658.png"/><Relationship Id="rId91" Type="http://schemas.openxmlformats.org/officeDocument/2006/relationships/image" Target="../media/image659.png"/><Relationship Id="rId92" Type="http://schemas.openxmlformats.org/officeDocument/2006/relationships/image" Target="../media/image660.png"/><Relationship Id="rId93" Type="http://schemas.openxmlformats.org/officeDocument/2006/relationships/image" Target="../media/image661.png"/><Relationship Id="rId94" Type="http://schemas.openxmlformats.org/officeDocument/2006/relationships/image" Target="../media/image662.png"/><Relationship Id="rId95" Type="http://schemas.openxmlformats.org/officeDocument/2006/relationships/image" Target="../media/image663.jpeg"/><Relationship Id="rId96" Type="http://schemas.openxmlformats.org/officeDocument/2006/relationships/image" Target="../media/image664.png"/><Relationship Id="rId97" Type="http://schemas.openxmlformats.org/officeDocument/2006/relationships/image" Target="../media/image665.png"/><Relationship Id="rId98" Type="http://schemas.openxmlformats.org/officeDocument/2006/relationships/image" Target="../media/image666.png"/><Relationship Id="rId99" Type="http://schemas.openxmlformats.org/officeDocument/2006/relationships/image" Target="../media/image667.png"/><Relationship Id="rId100" Type="http://schemas.openxmlformats.org/officeDocument/2006/relationships/image" Target="../media/image668.png"/><Relationship Id="rId101" Type="http://schemas.openxmlformats.org/officeDocument/2006/relationships/image" Target="../media/image669.png"/><Relationship Id="rId102" Type="http://schemas.openxmlformats.org/officeDocument/2006/relationships/image" Target="../media/image670.png"/><Relationship Id="rId103" Type="http://schemas.openxmlformats.org/officeDocument/2006/relationships/image" Target="../media/image671.png"/><Relationship Id="rId104" Type="http://schemas.openxmlformats.org/officeDocument/2006/relationships/image" Target="../media/image672.png"/><Relationship Id="rId105" Type="http://schemas.openxmlformats.org/officeDocument/2006/relationships/image" Target="../media/image673.png"/><Relationship Id="rId106" Type="http://schemas.openxmlformats.org/officeDocument/2006/relationships/image" Target="../media/image674.png"/><Relationship Id="rId107" Type="http://schemas.openxmlformats.org/officeDocument/2006/relationships/image" Target="../media/image675.png"/><Relationship Id="rId108" Type="http://schemas.openxmlformats.org/officeDocument/2006/relationships/image" Target="../media/image676.png"/><Relationship Id="rId109" Type="http://schemas.openxmlformats.org/officeDocument/2006/relationships/image" Target="../media/image677.png"/><Relationship Id="rId110" Type="http://schemas.openxmlformats.org/officeDocument/2006/relationships/image" Target="../media/image678.png"/><Relationship Id="rId111" Type="http://schemas.openxmlformats.org/officeDocument/2006/relationships/image" Target="../media/image679.jpeg"/><Relationship Id="rId112" Type="http://schemas.openxmlformats.org/officeDocument/2006/relationships/image" Target="../media/image680.jpeg"/><Relationship Id="rId113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681.jpeg"/><Relationship Id="rId2" Type="http://schemas.openxmlformats.org/officeDocument/2006/relationships/image" Target="../media/image682.jpeg"/><Relationship Id="rId3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683.jpeg"/><Relationship Id="rId2" Type="http://schemas.openxmlformats.org/officeDocument/2006/relationships/image" Target="../media/image684.png"/><Relationship Id="rId3" Type="http://schemas.openxmlformats.org/officeDocument/2006/relationships/image" Target="../media/image685.png"/><Relationship Id="rId4" Type="http://schemas.openxmlformats.org/officeDocument/2006/relationships/image" Target="../media/image686.png"/><Relationship Id="rId5" Type="http://schemas.openxmlformats.org/officeDocument/2006/relationships/image" Target="../media/image687.png"/><Relationship Id="rId6" Type="http://schemas.openxmlformats.org/officeDocument/2006/relationships/image" Target="../media/image688.png"/><Relationship Id="rId7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689.jpeg"/><Relationship Id="rId2" Type="http://schemas.openxmlformats.org/officeDocument/2006/relationships/image" Target="../media/image690.jpeg"/><Relationship Id="rId3" Type="http://schemas.openxmlformats.org/officeDocument/2006/relationships/image" Target="../media/image691.png"/><Relationship Id="rId4" Type="http://schemas.openxmlformats.org/officeDocument/2006/relationships/image" Target="../media/image692.png"/><Relationship Id="rId5" Type="http://schemas.openxmlformats.org/officeDocument/2006/relationships/image" Target="../media/image693.jpeg"/><Relationship Id="rId6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694.png"/><Relationship Id="rId2" Type="http://schemas.openxmlformats.org/officeDocument/2006/relationships/image" Target="../media/image695.jpeg"/><Relationship Id="rId3" Type="http://schemas.openxmlformats.org/officeDocument/2006/relationships/image" Target="../media/image696.png"/><Relationship Id="rId4" Type="http://schemas.openxmlformats.org/officeDocument/2006/relationships/image" Target="../media/image697.png"/><Relationship Id="rId5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698.png"/><Relationship Id="rId2" Type="http://schemas.openxmlformats.org/officeDocument/2006/relationships/image" Target="../media/image699.png"/><Relationship Id="rId3" Type="http://schemas.openxmlformats.org/officeDocument/2006/relationships/image" Target="../media/image700.png"/><Relationship Id="rId4" Type="http://schemas.openxmlformats.org/officeDocument/2006/relationships/image" Target="../media/image701.jpeg"/><Relationship Id="rId5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702.jpeg"/><Relationship Id="rId2" Type="http://schemas.openxmlformats.org/officeDocument/2006/relationships/image" Target="../media/image703.jpeg"/><Relationship Id="rId3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image" Target="../media/image704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 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8: IAAS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0" y="414216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0" y="414216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" name="CustomShape 2"/>
          <p:cNvSpPr/>
          <p:nvPr/>
        </p:nvSpPr>
        <p:spPr>
          <a:xfrm>
            <a:off x="255600" y="370800"/>
            <a:ext cx="9143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Review of Lecture 7 – Deep Learning Applications in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" name="CustomShape 4"/>
          <p:cNvSpPr/>
          <p:nvPr/>
        </p:nvSpPr>
        <p:spPr>
          <a:xfrm>
            <a:off x="957960" y="1032840"/>
            <a:ext cx="3144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Deep Learning in Clouds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" name="CustomShape 5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5" name="CustomShape 6"/>
          <p:cNvSpPr/>
          <p:nvPr/>
        </p:nvSpPr>
        <p:spPr>
          <a:xfrm>
            <a:off x="502920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6" name="" descr=""/>
          <p:cNvPicPr/>
          <p:nvPr/>
        </p:nvPicPr>
        <p:blipFill>
          <a:blip r:embed="rId1"/>
          <a:stretch/>
        </p:blipFill>
        <p:spPr>
          <a:xfrm>
            <a:off x="50040" y="1343160"/>
            <a:ext cx="4636800" cy="921600"/>
          </a:xfrm>
          <a:prstGeom prst="rect">
            <a:avLst/>
          </a:prstGeom>
          <a:ln w="0">
            <a:noFill/>
          </a:ln>
        </p:spPr>
      </p:pic>
      <p:sp>
        <p:nvSpPr>
          <p:cNvPr id="87" name="CustomShape 7"/>
          <p:cNvSpPr/>
          <p:nvPr/>
        </p:nvSpPr>
        <p:spPr>
          <a:xfrm>
            <a:off x="5390280" y="1032840"/>
            <a:ext cx="2565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Advanced Concepts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8" name="" descr=""/>
          <p:cNvPicPr/>
          <p:nvPr/>
        </p:nvPicPr>
        <p:blipFill>
          <a:blip r:embed="rId2"/>
          <a:stretch/>
        </p:blipFill>
        <p:spPr>
          <a:xfrm>
            <a:off x="57240" y="2208240"/>
            <a:ext cx="3218400" cy="811800"/>
          </a:xfrm>
          <a:prstGeom prst="rect">
            <a:avLst/>
          </a:prstGeom>
          <a:ln w="0">
            <a:noFill/>
          </a:ln>
        </p:spPr>
      </p:pic>
      <p:pic>
        <p:nvPicPr>
          <p:cNvPr id="89" name="" descr=""/>
          <p:cNvPicPr/>
          <p:nvPr/>
        </p:nvPicPr>
        <p:blipFill>
          <a:blip r:embed="rId3"/>
          <a:stretch/>
        </p:blipFill>
        <p:spPr>
          <a:xfrm>
            <a:off x="57240" y="3020400"/>
            <a:ext cx="3218400" cy="811440"/>
          </a:xfrm>
          <a:prstGeom prst="rect">
            <a:avLst/>
          </a:prstGeom>
          <a:ln w="0">
            <a:noFill/>
          </a:ln>
        </p:spPr>
      </p:pic>
      <p:pic>
        <p:nvPicPr>
          <p:cNvPr id="90" name="" descr=""/>
          <p:cNvPicPr/>
          <p:nvPr/>
        </p:nvPicPr>
        <p:blipFill>
          <a:blip r:embed="rId4"/>
          <a:stretch/>
        </p:blipFill>
        <p:spPr>
          <a:xfrm>
            <a:off x="3353400" y="2927880"/>
            <a:ext cx="1444320" cy="939600"/>
          </a:xfrm>
          <a:prstGeom prst="rect">
            <a:avLst/>
          </a:prstGeom>
          <a:ln w="0">
            <a:noFill/>
          </a:ln>
        </p:spPr>
      </p:pic>
      <p:pic>
        <p:nvPicPr>
          <p:cNvPr id="91" name="" descr=""/>
          <p:cNvPicPr/>
          <p:nvPr/>
        </p:nvPicPr>
        <p:blipFill>
          <a:blip r:embed="rId5"/>
          <a:stretch/>
        </p:blipFill>
        <p:spPr>
          <a:xfrm rot="5400000">
            <a:off x="1787040" y="3229560"/>
            <a:ext cx="115560" cy="769320"/>
          </a:xfrm>
          <a:prstGeom prst="rect">
            <a:avLst/>
          </a:prstGeom>
          <a:ln w="0">
            <a:noFill/>
          </a:ln>
        </p:spPr>
      </p:pic>
      <p:pic>
        <p:nvPicPr>
          <p:cNvPr id="92" name="" descr=""/>
          <p:cNvPicPr/>
          <p:nvPr/>
        </p:nvPicPr>
        <p:blipFill>
          <a:blip r:embed="rId6"/>
          <a:stretch/>
        </p:blipFill>
        <p:spPr>
          <a:xfrm>
            <a:off x="2156760" y="3660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3" name="" descr=""/>
          <p:cNvPicPr/>
          <p:nvPr/>
        </p:nvPicPr>
        <p:blipFill>
          <a:blip r:embed="rId7"/>
          <a:stretch/>
        </p:blipFill>
        <p:spPr>
          <a:xfrm>
            <a:off x="1470960" y="36633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4" name="" descr=""/>
          <p:cNvPicPr/>
          <p:nvPr/>
        </p:nvPicPr>
        <p:blipFill>
          <a:blip r:embed="rId8"/>
          <a:stretch/>
        </p:blipFill>
        <p:spPr>
          <a:xfrm>
            <a:off x="1527480" y="36633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5" name="" descr=""/>
          <p:cNvPicPr/>
          <p:nvPr/>
        </p:nvPicPr>
        <p:blipFill>
          <a:blip r:embed="rId9"/>
          <a:stretch/>
        </p:blipFill>
        <p:spPr>
          <a:xfrm>
            <a:off x="1579320" y="36633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96" name="" descr=""/>
          <p:cNvPicPr/>
          <p:nvPr/>
        </p:nvPicPr>
        <p:blipFill>
          <a:blip r:embed="rId10"/>
          <a:stretch/>
        </p:blipFill>
        <p:spPr>
          <a:xfrm>
            <a:off x="1635480" y="36633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97" name="" descr=""/>
          <p:cNvPicPr/>
          <p:nvPr/>
        </p:nvPicPr>
        <p:blipFill>
          <a:blip r:embed="rId11"/>
          <a:stretch/>
        </p:blipFill>
        <p:spPr>
          <a:xfrm>
            <a:off x="1703880" y="36633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98" name="" descr=""/>
          <p:cNvPicPr/>
          <p:nvPr/>
        </p:nvPicPr>
        <p:blipFill>
          <a:blip r:embed="rId12"/>
          <a:stretch/>
        </p:blipFill>
        <p:spPr>
          <a:xfrm>
            <a:off x="1743840" y="36633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99" name="" descr=""/>
          <p:cNvPicPr/>
          <p:nvPr/>
        </p:nvPicPr>
        <p:blipFill>
          <a:blip r:embed="rId13"/>
          <a:stretch/>
        </p:blipFill>
        <p:spPr>
          <a:xfrm>
            <a:off x="1788120" y="36633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00" name="" descr=""/>
          <p:cNvPicPr/>
          <p:nvPr/>
        </p:nvPicPr>
        <p:blipFill>
          <a:blip r:embed="rId14"/>
          <a:stretch/>
        </p:blipFill>
        <p:spPr>
          <a:xfrm>
            <a:off x="1916280" y="36633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01" name="" descr=""/>
          <p:cNvPicPr/>
          <p:nvPr/>
        </p:nvPicPr>
        <p:blipFill>
          <a:blip r:embed="rId15"/>
          <a:stretch/>
        </p:blipFill>
        <p:spPr>
          <a:xfrm>
            <a:off x="1960560" y="36633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02" name="" descr=""/>
          <p:cNvPicPr/>
          <p:nvPr/>
        </p:nvPicPr>
        <p:blipFill>
          <a:blip r:embed="rId16"/>
          <a:stretch/>
        </p:blipFill>
        <p:spPr>
          <a:xfrm>
            <a:off x="2032560" y="36633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03" name="" descr=""/>
          <p:cNvPicPr/>
          <p:nvPr/>
        </p:nvPicPr>
        <p:blipFill>
          <a:blip r:embed="rId17"/>
          <a:stretch/>
        </p:blipFill>
        <p:spPr>
          <a:xfrm>
            <a:off x="2076840" y="36633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04" name="" descr=""/>
          <p:cNvPicPr/>
          <p:nvPr/>
        </p:nvPicPr>
        <p:blipFill>
          <a:blip r:embed="rId18"/>
          <a:stretch/>
        </p:blipFill>
        <p:spPr>
          <a:xfrm>
            <a:off x="2112840" y="36633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05" name="" descr=""/>
          <p:cNvPicPr/>
          <p:nvPr/>
        </p:nvPicPr>
        <p:blipFill>
          <a:blip r:embed="rId19"/>
          <a:stretch/>
        </p:blipFill>
        <p:spPr>
          <a:xfrm>
            <a:off x="2156760" y="3663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6" name="" descr=""/>
          <p:cNvPicPr/>
          <p:nvPr/>
        </p:nvPicPr>
        <p:blipFill>
          <a:blip r:embed="rId20"/>
          <a:stretch/>
        </p:blipFill>
        <p:spPr>
          <a:xfrm>
            <a:off x="1470960" y="36662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07" name="" descr=""/>
          <p:cNvPicPr/>
          <p:nvPr/>
        </p:nvPicPr>
        <p:blipFill>
          <a:blip r:embed="rId21"/>
          <a:stretch/>
        </p:blipFill>
        <p:spPr>
          <a:xfrm>
            <a:off x="1527480" y="366624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08" name="" descr=""/>
          <p:cNvPicPr/>
          <p:nvPr/>
        </p:nvPicPr>
        <p:blipFill>
          <a:blip r:embed="rId22"/>
          <a:stretch/>
        </p:blipFill>
        <p:spPr>
          <a:xfrm>
            <a:off x="1579320" y="366624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09" name="" descr=""/>
          <p:cNvPicPr/>
          <p:nvPr/>
        </p:nvPicPr>
        <p:blipFill>
          <a:blip r:embed="rId23"/>
          <a:stretch/>
        </p:blipFill>
        <p:spPr>
          <a:xfrm>
            <a:off x="1635480" y="366624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10" name="" descr=""/>
          <p:cNvPicPr/>
          <p:nvPr/>
        </p:nvPicPr>
        <p:blipFill>
          <a:blip r:embed="rId24"/>
          <a:stretch/>
        </p:blipFill>
        <p:spPr>
          <a:xfrm>
            <a:off x="1703880" y="36662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11" name="" descr=""/>
          <p:cNvPicPr/>
          <p:nvPr/>
        </p:nvPicPr>
        <p:blipFill>
          <a:blip r:embed="rId25"/>
          <a:stretch/>
        </p:blipFill>
        <p:spPr>
          <a:xfrm>
            <a:off x="1748160" y="36662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12" name="" descr=""/>
          <p:cNvPicPr/>
          <p:nvPr/>
        </p:nvPicPr>
        <p:blipFill>
          <a:blip r:embed="rId26"/>
          <a:stretch/>
        </p:blipFill>
        <p:spPr>
          <a:xfrm>
            <a:off x="1788120" y="36662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13" name="" descr=""/>
          <p:cNvPicPr/>
          <p:nvPr/>
        </p:nvPicPr>
        <p:blipFill>
          <a:blip r:embed="rId27"/>
          <a:stretch/>
        </p:blipFill>
        <p:spPr>
          <a:xfrm>
            <a:off x="1832040" y="36662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14" name="" descr=""/>
          <p:cNvPicPr/>
          <p:nvPr/>
        </p:nvPicPr>
        <p:blipFill>
          <a:blip r:embed="rId28"/>
          <a:stretch/>
        </p:blipFill>
        <p:spPr>
          <a:xfrm>
            <a:off x="1876320" y="3666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15" name="" descr=""/>
          <p:cNvPicPr/>
          <p:nvPr/>
        </p:nvPicPr>
        <p:blipFill>
          <a:blip r:embed="rId29"/>
          <a:stretch/>
        </p:blipFill>
        <p:spPr>
          <a:xfrm>
            <a:off x="1916280" y="3666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16" name="" descr=""/>
          <p:cNvPicPr/>
          <p:nvPr/>
        </p:nvPicPr>
        <p:blipFill>
          <a:blip r:embed="rId30"/>
          <a:stretch/>
        </p:blipFill>
        <p:spPr>
          <a:xfrm>
            <a:off x="1960560" y="3666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17" name="" descr=""/>
          <p:cNvPicPr/>
          <p:nvPr/>
        </p:nvPicPr>
        <p:blipFill>
          <a:blip r:embed="rId31"/>
          <a:stretch/>
        </p:blipFill>
        <p:spPr>
          <a:xfrm>
            <a:off x="2028960" y="36662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18" name="" descr=""/>
          <p:cNvPicPr/>
          <p:nvPr/>
        </p:nvPicPr>
        <p:blipFill>
          <a:blip r:embed="rId32"/>
          <a:stretch/>
        </p:blipFill>
        <p:spPr>
          <a:xfrm>
            <a:off x="2072880" y="36662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19" name="" descr=""/>
          <p:cNvPicPr/>
          <p:nvPr/>
        </p:nvPicPr>
        <p:blipFill>
          <a:blip r:embed="rId33"/>
          <a:stretch/>
        </p:blipFill>
        <p:spPr>
          <a:xfrm>
            <a:off x="2116800" y="36662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20" name="" descr=""/>
          <p:cNvPicPr/>
          <p:nvPr/>
        </p:nvPicPr>
        <p:blipFill>
          <a:blip r:embed="rId34"/>
          <a:stretch/>
        </p:blipFill>
        <p:spPr>
          <a:xfrm>
            <a:off x="2156760" y="36662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21" name="" descr=""/>
          <p:cNvPicPr/>
          <p:nvPr/>
        </p:nvPicPr>
        <p:blipFill>
          <a:blip r:embed="rId35"/>
          <a:stretch/>
        </p:blipFill>
        <p:spPr>
          <a:xfrm>
            <a:off x="2197080" y="36662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22" name="" descr=""/>
          <p:cNvPicPr/>
          <p:nvPr/>
        </p:nvPicPr>
        <p:blipFill>
          <a:blip r:embed="rId36"/>
          <a:stretch/>
        </p:blipFill>
        <p:spPr>
          <a:xfrm>
            <a:off x="1470960" y="36698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23" name="" descr=""/>
          <p:cNvPicPr/>
          <p:nvPr/>
        </p:nvPicPr>
        <p:blipFill>
          <a:blip r:embed="rId37"/>
          <a:stretch/>
        </p:blipFill>
        <p:spPr>
          <a:xfrm>
            <a:off x="1527480" y="366984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24" name="" descr=""/>
          <p:cNvPicPr/>
          <p:nvPr/>
        </p:nvPicPr>
        <p:blipFill>
          <a:blip r:embed="rId38"/>
          <a:stretch/>
        </p:blipFill>
        <p:spPr>
          <a:xfrm>
            <a:off x="1579320" y="366984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25" name="" descr=""/>
          <p:cNvPicPr/>
          <p:nvPr/>
        </p:nvPicPr>
        <p:blipFill>
          <a:blip r:embed="rId39"/>
          <a:stretch/>
        </p:blipFill>
        <p:spPr>
          <a:xfrm>
            <a:off x="1635480" y="366984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26" name="" descr=""/>
          <p:cNvPicPr/>
          <p:nvPr/>
        </p:nvPicPr>
        <p:blipFill>
          <a:blip r:embed="rId40"/>
          <a:stretch/>
        </p:blipFill>
        <p:spPr>
          <a:xfrm>
            <a:off x="1720080" y="36698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27" name="" descr=""/>
          <p:cNvPicPr/>
          <p:nvPr/>
        </p:nvPicPr>
        <p:blipFill>
          <a:blip r:embed="rId41"/>
          <a:stretch/>
        </p:blipFill>
        <p:spPr>
          <a:xfrm>
            <a:off x="1748160" y="36698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28" name="" descr=""/>
          <p:cNvPicPr/>
          <p:nvPr/>
        </p:nvPicPr>
        <p:blipFill>
          <a:blip r:embed="rId42"/>
          <a:stretch/>
        </p:blipFill>
        <p:spPr>
          <a:xfrm>
            <a:off x="1788120" y="36698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29" name="" descr=""/>
          <p:cNvPicPr/>
          <p:nvPr/>
        </p:nvPicPr>
        <p:blipFill>
          <a:blip r:embed="rId43"/>
          <a:stretch/>
        </p:blipFill>
        <p:spPr>
          <a:xfrm>
            <a:off x="1832040" y="36698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30" name="" descr=""/>
          <p:cNvPicPr/>
          <p:nvPr/>
        </p:nvPicPr>
        <p:blipFill>
          <a:blip r:embed="rId44"/>
          <a:stretch/>
        </p:blipFill>
        <p:spPr>
          <a:xfrm>
            <a:off x="1876320" y="36698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1" name="" descr=""/>
          <p:cNvPicPr/>
          <p:nvPr/>
        </p:nvPicPr>
        <p:blipFill>
          <a:blip r:embed="rId45"/>
          <a:stretch/>
        </p:blipFill>
        <p:spPr>
          <a:xfrm>
            <a:off x="1928520" y="36698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32" name="" descr=""/>
          <p:cNvPicPr/>
          <p:nvPr/>
        </p:nvPicPr>
        <p:blipFill>
          <a:blip r:embed="rId46"/>
          <a:stretch/>
        </p:blipFill>
        <p:spPr>
          <a:xfrm>
            <a:off x="1960560" y="36698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3" name="" descr=""/>
          <p:cNvPicPr/>
          <p:nvPr/>
        </p:nvPicPr>
        <p:blipFill>
          <a:blip r:embed="rId47"/>
          <a:stretch/>
        </p:blipFill>
        <p:spPr>
          <a:xfrm>
            <a:off x="2024640" y="36698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34" name="" descr=""/>
          <p:cNvPicPr/>
          <p:nvPr/>
        </p:nvPicPr>
        <p:blipFill>
          <a:blip r:embed="rId48"/>
          <a:stretch/>
        </p:blipFill>
        <p:spPr>
          <a:xfrm>
            <a:off x="2072880" y="36698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35" name="" descr=""/>
          <p:cNvPicPr/>
          <p:nvPr/>
        </p:nvPicPr>
        <p:blipFill>
          <a:blip r:embed="rId49"/>
          <a:stretch/>
        </p:blipFill>
        <p:spPr>
          <a:xfrm>
            <a:off x="2116800" y="36698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36" name="" descr=""/>
          <p:cNvPicPr/>
          <p:nvPr/>
        </p:nvPicPr>
        <p:blipFill>
          <a:blip r:embed="rId50"/>
          <a:stretch/>
        </p:blipFill>
        <p:spPr>
          <a:xfrm>
            <a:off x="2156760" y="36698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7" name="" descr=""/>
          <p:cNvPicPr/>
          <p:nvPr/>
        </p:nvPicPr>
        <p:blipFill>
          <a:blip r:embed="rId51"/>
          <a:stretch/>
        </p:blipFill>
        <p:spPr>
          <a:xfrm>
            <a:off x="2201400" y="36698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38" name="" descr=""/>
          <p:cNvPicPr/>
          <p:nvPr/>
        </p:nvPicPr>
        <p:blipFill>
          <a:blip r:embed="rId52"/>
          <a:stretch/>
        </p:blipFill>
        <p:spPr>
          <a:xfrm>
            <a:off x="1470960" y="367308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39" name="" descr=""/>
          <p:cNvPicPr/>
          <p:nvPr/>
        </p:nvPicPr>
        <p:blipFill>
          <a:blip r:embed="rId53"/>
          <a:stretch/>
        </p:blipFill>
        <p:spPr>
          <a:xfrm>
            <a:off x="1527480" y="367308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40" name="" descr=""/>
          <p:cNvPicPr/>
          <p:nvPr/>
        </p:nvPicPr>
        <p:blipFill>
          <a:blip r:embed="rId54"/>
          <a:stretch/>
        </p:blipFill>
        <p:spPr>
          <a:xfrm>
            <a:off x="1579320" y="36730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41" name="" descr=""/>
          <p:cNvPicPr/>
          <p:nvPr/>
        </p:nvPicPr>
        <p:blipFill>
          <a:blip r:embed="rId55"/>
          <a:stretch/>
        </p:blipFill>
        <p:spPr>
          <a:xfrm>
            <a:off x="1635480" y="36730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42" name="" descr=""/>
          <p:cNvPicPr/>
          <p:nvPr/>
        </p:nvPicPr>
        <p:blipFill>
          <a:blip r:embed="rId56"/>
          <a:stretch/>
        </p:blipFill>
        <p:spPr>
          <a:xfrm>
            <a:off x="1748160" y="3673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43" name="" descr=""/>
          <p:cNvPicPr/>
          <p:nvPr/>
        </p:nvPicPr>
        <p:blipFill>
          <a:blip r:embed="rId57"/>
          <a:stretch/>
        </p:blipFill>
        <p:spPr>
          <a:xfrm>
            <a:off x="1788120" y="367308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44" name="" descr=""/>
          <p:cNvPicPr/>
          <p:nvPr/>
        </p:nvPicPr>
        <p:blipFill>
          <a:blip r:embed="rId58"/>
          <a:stretch/>
        </p:blipFill>
        <p:spPr>
          <a:xfrm>
            <a:off x="1832040" y="36730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5" name="" descr=""/>
          <p:cNvPicPr/>
          <p:nvPr/>
        </p:nvPicPr>
        <p:blipFill>
          <a:blip r:embed="rId59"/>
          <a:stretch/>
        </p:blipFill>
        <p:spPr>
          <a:xfrm>
            <a:off x="1876320" y="36730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6" name="" descr=""/>
          <p:cNvPicPr/>
          <p:nvPr/>
        </p:nvPicPr>
        <p:blipFill>
          <a:blip r:embed="rId60"/>
          <a:stretch/>
        </p:blipFill>
        <p:spPr>
          <a:xfrm>
            <a:off x="1960560" y="36730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7" name="" descr=""/>
          <p:cNvPicPr/>
          <p:nvPr/>
        </p:nvPicPr>
        <p:blipFill>
          <a:blip r:embed="rId61"/>
          <a:stretch/>
        </p:blipFill>
        <p:spPr>
          <a:xfrm>
            <a:off x="2024640" y="367308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48" name="" descr=""/>
          <p:cNvPicPr/>
          <p:nvPr/>
        </p:nvPicPr>
        <p:blipFill>
          <a:blip r:embed="rId62"/>
          <a:stretch/>
        </p:blipFill>
        <p:spPr>
          <a:xfrm>
            <a:off x="2072880" y="3673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49" name="" descr=""/>
          <p:cNvPicPr/>
          <p:nvPr/>
        </p:nvPicPr>
        <p:blipFill>
          <a:blip r:embed="rId63"/>
          <a:stretch/>
        </p:blipFill>
        <p:spPr>
          <a:xfrm>
            <a:off x="2120760" y="3673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50" name="" descr=""/>
          <p:cNvPicPr/>
          <p:nvPr/>
        </p:nvPicPr>
        <p:blipFill>
          <a:blip r:embed="rId64"/>
          <a:stretch/>
        </p:blipFill>
        <p:spPr>
          <a:xfrm>
            <a:off x="2156760" y="36730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51" name="" descr=""/>
          <p:cNvPicPr/>
          <p:nvPr/>
        </p:nvPicPr>
        <p:blipFill>
          <a:blip r:embed="rId65"/>
          <a:stretch/>
        </p:blipFill>
        <p:spPr>
          <a:xfrm>
            <a:off x="2201400" y="3673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52" name="" descr=""/>
          <p:cNvPicPr/>
          <p:nvPr/>
        </p:nvPicPr>
        <p:blipFill>
          <a:blip r:embed="rId66"/>
          <a:stretch/>
        </p:blipFill>
        <p:spPr>
          <a:xfrm>
            <a:off x="1470960" y="36759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53" name="" descr=""/>
          <p:cNvPicPr/>
          <p:nvPr/>
        </p:nvPicPr>
        <p:blipFill>
          <a:blip r:embed="rId67"/>
          <a:stretch/>
        </p:blipFill>
        <p:spPr>
          <a:xfrm>
            <a:off x="1527480" y="367596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54" name="" descr=""/>
          <p:cNvPicPr/>
          <p:nvPr/>
        </p:nvPicPr>
        <p:blipFill>
          <a:blip r:embed="rId68"/>
          <a:stretch/>
        </p:blipFill>
        <p:spPr>
          <a:xfrm>
            <a:off x="1579320" y="36759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55" name="" descr=""/>
          <p:cNvPicPr/>
          <p:nvPr/>
        </p:nvPicPr>
        <p:blipFill>
          <a:blip r:embed="rId69"/>
          <a:stretch/>
        </p:blipFill>
        <p:spPr>
          <a:xfrm>
            <a:off x="1635480" y="36759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56" name="" descr=""/>
          <p:cNvPicPr/>
          <p:nvPr/>
        </p:nvPicPr>
        <p:blipFill>
          <a:blip r:embed="rId70"/>
          <a:stretch/>
        </p:blipFill>
        <p:spPr>
          <a:xfrm>
            <a:off x="1731960" y="36759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57" name="" descr=""/>
          <p:cNvPicPr/>
          <p:nvPr/>
        </p:nvPicPr>
        <p:blipFill>
          <a:blip r:embed="rId71"/>
          <a:stretch/>
        </p:blipFill>
        <p:spPr>
          <a:xfrm>
            <a:off x="1788120" y="36759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58" name="" descr=""/>
          <p:cNvPicPr/>
          <p:nvPr/>
        </p:nvPicPr>
        <p:blipFill>
          <a:blip r:embed="rId72"/>
          <a:stretch/>
        </p:blipFill>
        <p:spPr>
          <a:xfrm>
            <a:off x="1832040" y="36759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59" name="" descr=""/>
          <p:cNvPicPr/>
          <p:nvPr/>
        </p:nvPicPr>
        <p:blipFill>
          <a:blip r:embed="rId73"/>
          <a:stretch/>
        </p:blipFill>
        <p:spPr>
          <a:xfrm>
            <a:off x="1876320" y="36759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60" name="" descr=""/>
          <p:cNvPicPr/>
          <p:nvPr/>
        </p:nvPicPr>
        <p:blipFill>
          <a:blip r:embed="rId74"/>
          <a:stretch/>
        </p:blipFill>
        <p:spPr>
          <a:xfrm>
            <a:off x="1940400" y="36759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61" name="" descr=""/>
          <p:cNvPicPr/>
          <p:nvPr/>
        </p:nvPicPr>
        <p:blipFill>
          <a:blip r:embed="rId75"/>
          <a:stretch/>
        </p:blipFill>
        <p:spPr>
          <a:xfrm>
            <a:off x="2020680" y="36759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62" name="" descr=""/>
          <p:cNvPicPr/>
          <p:nvPr/>
        </p:nvPicPr>
        <p:blipFill>
          <a:blip r:embed="rId76"/>
          <a:stretch/>
        </p:blipFill>
        <p:spPr>
          <a:xfrm>
            <a:off x="2072880" y="36759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63" name="" descr=""/>
          <p:cNvPicPr/>
          <p:nvPr/>
        </p:nvPicPr>
        <p:blipFill>
          <a:blip r:embed="rId77"/>
          <a:stretch/>
        </p:blipFill>
        <p:spPr>
          <a:xfrm>
            <a:off x="2120760" y="36759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64" name="" descr=""/>
          <p:cNvPicPr/>
          <p:nvPr/>
        </p:nvPicPr>
        <p:blipFill>
          <a:blip r:embed="rId78"/>
          <a:stretch/>
        </p:blipFill>
        <p:spPr>
          <a:xfrm>
            <a:off x="2156760" y="36759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65" name="" descr=""/>
          <p:cNvPicPr/>
          <p:nvPr/>
        </p:nvPicPr>
        <p:blipFill>
          <a:blip r:embed="rId79"/>
          <a:stretch/>
        </p:blipFill>
        <p:spPr>
          <a:xfrm>
            <a:off x="2201400" y="36759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66" name="" descr=""/>
          <p:cNvPicPr/>
          <p:nvPr/>
        </p:nvPicPr>
        <p:blipFill>
          <a:blip r:embed="rId80"/>
          <a:stretch/>
        </p:blipFill>
        <p:spPr>
          <a:xfrm>
            <a:off x="1470960" y="36792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67" name="" descr=""/>
          <p:cNvPicPr/>
          <p:nvPr/>
        </p:nvPicPr>
        <p:blipFill>
          <a:blip r:embed="rId81"/>
          <a:stretch/>
        </p:blipFill>
        <p:spPr>
          <a:xfrm>
            <a:off x="1527480" y="36792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68" name="" descr=""/>
          <p:cNvPicPr/>
          <p:nvPr/>
        </p:nvPicPr>
        <p:blipFill>
          <a:blip r:embed="rId82"/>
          <a:stretch/>
        </p:blipFill>
        <p:spPr>
          <a:xfrm>
            <a:off x="1579320" y="36792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69" name="" descr=""/>
          <p:cNvPicPr/>
          <p:nvPr/>
        </p:nvPicPr>
        <p:blipFill>
          <a:blip r:embed="rId83"/>
          <a:stretch/>
        </p:blipFill>
        <p:spPr>
          <a:xfrm>
            <a:off x="1635480" y="36792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70" name="" descr=""/>
          <p:cNvPicPr/>
          <p:nvPr/>
        </p:nvPicPr>
        <p:blipFill>
          <a:blip r:embed="rId84"/>
          <a:stretch/>
        </p:blipFill>
        <p:spPr>
          <a:xfrm>
            <a:off x="1715760" y="36792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71" name="" descr=""/>
          <p:cNvPicPr/>
          <p:nvPr/>
        </p:nvPicPr>
        <p:blipFill>
          <a:blip r:embed="rId85"/>
          <a:stretch/>
        </p:blipFill>
        <p:spPr>
          <a:xfrm>
            <a:off x="1788120" y="3679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72" name="" descr=""/>
          <p:cNvPicPr/>
          <p:nvPr/>
        </p:nvPicPr>
        <p:blipFill>
          <a:blip r:embed="rId86"/>
          <a:stretch/>
        </p:blipFill>
        <p:spPr>
          <a:xfrm>
            <a:off x="1832040" y="3679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73" name="" descr=""/>
          <p:cNvPicPr/>
          <p:nvPr/>
        </p:nvPicPr>
        <p:blipFill>
          <a:blip r:embed="rId87"/>
          <a:stretch/>
        </p:blipFill>
        <p:spPr>
          <a:xfrm>
            <a:off x="1876320" y="3679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74" name="" descr=""/>
          <p:cNvPicPr/>
          <p:nvPr/>
        </p:nvPicPr>
        <p:blipFill>
          <a:blip r:embed="rId88"/>
          <a:stretch/>
        </p:blipFill>
        <p:spPr>
          <a:xfrm>
            <a:off x="1928520" y="367920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75" name="" descr=""/>
          <p:cNvPicPr/>
          <p:nvPr/>
        </p:nvPicPr>
        <p:blipFill>
          <a:blip r:embed="rId89"/>
          <a:stretch/>
        </p:blipFill>
        <p:spPr>
          <a:xfrm>
            <a:off x="2016720" y="3679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76" name="" descr=""/>
          <p:cNvPicPr/>
          <p:nvPr/>
        </p:nvPicPr>
        <p:blipFill>
          <a:blip r:embed="rId90"/>
          <a:stretch/>
        </p:blipFill>
        <p:spPr>
          <a:xfrm>
            <a:off x="2072880" y="3679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77" name="" descr=""/>
          <p:cNvPicPr/>
          <p:nvPr/>
        </p:nvPicPr>
        <p:blipFill>
          <a:blip r:embed="rId91"/>
          <a:stretch/>
        </p:blipFill>
        <p:spPr>
          <a:xfrm>
            <a:off x="2120760" y="3679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78" name="" descr=""/>
          <p:cNvPicPr/>
          <p:nvPr/>
        </p:nvPicPr>
        <p:blipFill>
          <a:blip r:embed="rId92"/>
          <a:stretch/>
        </p:blipFill>
        <p:spPr>
          <a:xfrm>
            <a:off x="2156760" y="3679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79" name="" descr=""/>
          <p:cNvPicPr/>
          <p:nvPr/>
        </p:nvPicPr>
        <p:blipFill>
          <a:blip r:embed="rId93"/>
          <a:stretch/>
        </p:blipFill>
        <p:spPr>
          <a:xfrm>
            <a:off x="2201400" y="3679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80" name="" descr=""/>
          <p:cNvPicPr/>
          <p:nvPr/>
        </p:nvPicPr>
        <p:blipFill>
          <a:blip r:embed="rId94"/>
          <a:stretch/>
        </p:blipFill>
        <p:spPr>
          <a:xfrm>
            <a:off x="1470960" y="368208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81" name="" descr=""/>
          <p:cNvPicPr/>
          <p:nvPr/>
        </p:nvPicPr>
        <p:blipFill>
          <a:blip r:embed="rId95"/>
          <a:stretch/>
        </p:blipFill>
        <p:spPr>
          <a:xfrm>
            <a:off x="1527480" y="368208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82" name="" descr=""/>
          <p:cNvPicPr/>
          <p:nvPr/>
        </p:nvPicPr>
        <p:blipFill>
          <a:blip r:embed="rId96"/>
          <a:stretch/>
        </p:blipFill>
        <p:spPr>
          <a:xfrm>
            <a:off x="1579320" y="36820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83" name="" descr=""/>
          <p:cNvPicPr/>
          <p:nvPr/>
        </p:nvPicPr>
        <p:blipFill>
          <a:blip r:embed="rId97"/>
          <a:stretch/>
        </p:blipFill>
        <p:spPr>
          <a:xfrm>
            <a:off x="1635480" y="36820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84" name="" descr=""/>
          <p:cNvPicPr/>
          <p:nvPr/>
        </p:nvPicPr>
        <p:blipFill>
          <a:blip r:embed="rId98"/>
          <a:stretch/>
        </p:blipFill>
        <p:spPr>
          <a:xfrm>
            <a:off x="1707840" y="3682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5" name="" descr=""/>
          <p:cNvPicPr/>
          <p:nvPr/>
        </p:nvPicPr>
        <p:blipFill>
          <a:blip r:embed="rId99"/>
          <a:stretch/>
        </p:blipFill>
        <p:spPr>
          <a:xfrm>
            <a:off x="1788120" y="3682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86" name="" descr=""/>
          <p:cNvPicPr/>
          <p:nvPr/>
        </p:nvPicPr>
        <p:blipFill>
          <a:blip r:embed="rId100"/>
          <a:stretch/>
        </p:blipFill>
        <p:spPr>
          <a:xfrm>
            <a:off x="1832040" y="36820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87" name="" descr=""/>
          <p:cNvPicPr/>
          <p:nvPr/>
        </p:nvPicPr>
        <p:blipFill>
          <a:blip r:embed="rId101"/>
          <a:stretch/>
        </p:blipFill>
        <p:spPr>
          <a:xfrm>
            <a:off x="1876320" y="36820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88" name="" descr=""/>
          <p:cNvPicPr/>
          <p:nvPr/>
        </p:nvPicPr>
        <p:blipFill>
          <a:blip r:embed="rId102"/>
          <a:stretch/>
        </p:blipFill>
        <p:spPr>
          <a:xfrm>
            <a:off x="1920600" y="3682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9" name="" descr=""/>
          <p:cNvPicPr/>
          <p:nvPr/>
        </p:nvPicPr>
        <p:blipFill>
          <a:blip r:embed="rId103"/>
          <a:stretch/>
        </p:blipFill>
        <p:spPr>
          <a:xfrm>
            <a:off x="2016720" y="3682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90" name="" descr=""/>
          <p:cNvPicPr/>
          <p:nvPr/>
        </p:nvPicPr>
        <p:blipFill>
          <a:blip r:embed="rId104"/>
          <a:stretch/>
        </p:blipFill>
        <p:spPr>
          <a:xfrm>
            <a:off x="2072880" y="3682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91" name="" descr=""/>
          <p:cNvPicPr/>
          <p:nvPr/>
        </p:nvPicPr>
        <p:blipFill>
          <a:blip r:embed="rId105"/>
          <a:stretch/>
        </p:blipFill>
        <p:spPr>
          <a:xfrm>
            <a:off x="2120760" y="3682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92" name="" descr=""/>
          <p:cNvPicPr/>
          <p:nvPr/>
        </p:nvPicPr>
        <p:blipFill>
          <a:blip r:embed="rId106"/>
          <a:stretch/>
        </p:blipFill>
        <p:spPr>
          <a:xfrm>
            <a:off x="2156760" y="36820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93" name="" descr=""/>
          <p:cNvPicPr/>
          <p:nvPr/>
        </p:nvPicPr>
        <p:blipFill>
          <a:blip r:embed="rId107"/>
          <a:stretch/>
        </p:blipFill>
        <p:spPr>
          <a:xfrm>
            <a:off x="2201400" y="36820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94" name="" descr=""/>
          <p:cNvPicPr/>
          <p:nvPr/>
        </p:nvPicPr>
        <p:blipFill>
          <a:blip r:embed="rId108"/>
          <a:stretch/>
        </p:blipFill>
        <p:spPr>
          <a:xfrm>
            <a:off x="1470960" y="368532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95" name="" descr=""/>
          <p:cNvPicPr/>
          <p:nvPr/>
        </p:nvPicPr>
        <p:blipFill>
          <a:blip r:embed="rId109"/>
          <a:stretch/>
        </p:blipFill>
        <p:spPr>
          <a:xfrm>
            <a:off x="1527480" y="368532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96" name="" descr=""/>
          <p:cNvPicPr/>
          <p:nvPr/>
        </p:nvPicPr>
        <p:blipFill>
          <a:blip r:embed="rId110"/>
          <a:stretch/>
        </p:blipFill>
        <p:spPr>
          <a:xfrm>
            <a:off x="1579320" y="36853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97" name="" descr=""/>
          <p:cNvPicPr/>
          <p:nvPr/>
        </p:nvPicPr>
        <p:blipFill>
          <a:blip r:embed="rId111"/>
          <a:stretch/>
        </p:blipFill>
        <p:spPr>
          <a:xfrm>
            <a:off x="1635480" y="36853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98" name="" descr=""/>
          <p:cNvPicPr/>
          <p:nvPr/>
        </p:nvPicPr>
        <p:blipFill>
          <a:blip r:embed="rId112"/>
          <a:stretch/>
        </p:blipFill>
        <p:spPr>
          <a:xfrm>
            <a:off x="1703880" y="368532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99" name="" descr=""/>
          <p:cNvPicPr/>
          <p:nvPr/>
        </p:nvPicPr>
        <p:blipFill>
          <a:blip r:embed="rId113"/>
          <a:stretch/>
        </p:blipFill>
        <p:spPr>
          <a:xfrm>
            <a:off x="1748160" y="36853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00" name="" descr=""/>
          <p:cNvPicPr/>
          <p:nvPr/>
        </p:nvPicPr>
        <p:blipFill>
          <a:blip r:embed="rId114"/>
          <a:stretch/>
        </p:blipFill>
        <p:spPr>
          <a:xfrm>
            <a:off x="1788120" y="36853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01" name="" descr=""/>
          <p:cNvPicPr/>
          <p:nvPr/>
        </p:nvPicPr>
        <p:blipFill>
          <a:blip r:embed="rId115"/>
          <a:stretch/>
        </p:blipFill>
        <p:spPr>
          <a:xfrm>
            <a:off x="1832040" y="36853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02" name="" descr=""/>
          <p:cNvPicPr/>
          <p:nvPr/>
        </p:nvPicPr>
        <p:blipFill>
          <a:blip r:embed="rId116"/>
          <a:stretch/>
        </p:blipFill>
        <p:spPr>
          <a:xfrm>
            <a:off x="1876320" y="36853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03" name="" descr=""/>
          <p:cNvPicPr/>
          <p:nvPr/>
        </p:nvPicPr>
        <p:blipFill>
          <a:blip r:embed="rId117"/>
          <a:stretch/>
        </p:blipFill>
        <p:spPr>
          <a:xfrm>
            <a:off x="1916280" y="368532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04" name="" descr=""/>
          <p:cNvPicPr/>
          <p:nvPr/>
        </p:nvPicPr>
        <p:blipFill>
          <a:blip r:embed="rId118"/>
          <a:stretch/>
        </p:blipFill>
        <p:spPr>
          <a:xfrm>
            <a:off x="1960560" y="36853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05" name="" descr=""/>
          <p:cNvPicPr/>
          <p:nvPr/>
        </p:nvPicPr>
        <p:blipFill>
          <a:blip r:embed="rId119"/>
          <a:stretch/>
        </p:blipFill>
        <p:spPr>
          <a:xfrm>
            <a:off x="2012400" y="36853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06" name="" descr=""/>
          <p:cNvPicPr/>
          <p:nvPr/>
        </p:nvPicPr>
        <p:blipFill>
          <a:blip r:embed="rId120"/>
          <a:stretch/>
        </p:blipFill>
        <p:spPr>
          <a:xfrm>
            <a:off x="2072880" y="36853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07" name="" descr=""/>
          <p:cNvPicPr/>
          <p:nvPr/>
        </p:nvPicPr>
        <p:blipFill>
          <a:blip r:embed="rId121"/>
          <a:stretch/>
        </p:blipFill>
        <p:spPr>
          <a:xfrm>
            <a:off x="2120760" y="36853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08" name="" descr=""/>
          <p:cNvPicPr/>
          <p:nvPr/>
        </p:nvPicPr>
        <p:blipFill>
          <a:blip r:embed="rId122"/>
          <a:stretch/>
        </p:blipFill>
        <p:spPr>
          <a:xfrm>
            <a:off x="2156760" y="36853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09" name="" descr=""/>
          <p:cNvPicPr/>
          <p:nvPr/>
        </p:nvPicPr>
        <p:blipFill>
          <a:blip r:embed="rId123"/>
          <a:stretch/>
        </p:blipFill>
        <p:spPr>
          <a:xfrm>
            <a:off x="2201400" y="36853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10" name="" descr=""/>
          <p:cNvPicPr/>
          <p:nvPr/>
        </p:nvPicPr>
        <p:blipFill>
          <a:blip r:embed="rId124"/>
          <a:stretch/>
        </p:blipFill>
        <p:spPr>
          <a:xfrm>
            <a:off x="1470960" y="36882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11" name="" descr=""/>
          <p:cNvPicPr/>
          <p:nvPr/>
        </p:nvPicPr>
        <p:blipFill>
          <a:blip r:embed="rId125"/>
          <a:stretch/>
        </p:blipFill>
        <p:spPr>
          <a:xfrm>
            <a:off x="1527480" y="36882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12" name="" descr=""/>
          <p:cNvPicPr/>
          <p:nvPr/>
        </p:nvPicPr>
        <p:blipFill>
          <a:blip r:embed="rId126"/>
          <a:stretch/>
        </p:blipFill>
        <p:spPr>
          <a:xfrm>
            <a:off x="1579320" y="36882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13" name="" descr=""/>
          <p:cNvPicPr/>
          <p:nvPr/>
        </p:nvPicPr>
        <p:blipFill>
          <a:blip r:embed="rId127"/>
          <a:stretch/>
        </p:blipFill>
        <p:spPr>
          <a:xfrm>
            <a:off x="1635480" y="36882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14" name="" descr=""/>
          <p:cNvPicPr/>
          <p:nvPr/>
        </p:nvPicPr>
        <p:blipFill>
          <a:blip r:embed="rId128"/>
          <a:stretch/>
        </p:blipFill>
        <p:spPr>
          <a:xfrm>
            <a:off x="1703880" y="3688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15" name="" descr=""/>
          <p:cNvPicPr/>
          <p:nvPr/>
        </p:nvPicPr>
        <p:blipFill>
          <a:blip r:embed="rId129"/>
          <a:stretch/>
        </p:blipFill>
        <p:spPr>
          <a:xfrm>
            <a:off x="1748160" y="3688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16" name="" descr=""/>
          <p:cNvPicPr/>
          <p:nvPr/>
        </p:nvPicPr>
        <p:blipFill>
          <a:blip r:embed="rId130"/>
          <a:stretch/>
        </p:blipFill>
        <p:spPr>
          <a:xfrm>
            <a:off x="1788120" y="3688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17" name="" descr=""/>
          <p:cNvPicPr/>
          <p:nvPr/>
        </p:nvPicPr>
        <p:blipFill>
          <a:blip r:embed="rId131"/>
          <a:stretch/>
        </p:blipFill>
        <p:spPr>
          <a:xfrm>
            <a:off x="1832040" y="3688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18" name="" descr=""/>
          <p:cNvPicPr/>
          <p:nvPr/>
        </p:nvPicPr>
        <p:blipFill>
          <a:blip r:embed="rId132"/>
          <a:stretch/>
        </p:blipFill>
        <p:spPr>
          <a:xfrm>
            <a:off x="1876320" y="3688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19" name="" descr=""/>
          <p:cNvPicPr/>
          <p:nvPr/>
        </p:nvPicPr>
        <p:blipFill>
          <a:blip r:embed="rId133"/>
          <a:stretch/>
        </p:blipFill>
        <p:spPr>
          <a:xfrm>
            <a:off x="1916280" y="3688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20" name="" descr=""/>
          <p:cNvPicPr/>
          <p:nvPr/>
        </p:nvPicPr>
        <p:blipFill>
          <a:blip r:embed="rId134"/>
          <a:stretch/>
        </p:blipFill>
        <p:spPr>
          <a:xfrm>
            <a:off x="1960560" y="3688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21" name="" descr=""/>
          <p:cNvPicPr/>
          <p:nvPr/>
        </p:nvPicPr>
        <p:blipFill>
          <a:blip r:embed="rId135"/>
          <a:stretch/>
        </p:blipFill>
        <p:spPr>
          <a:xfrm>
            <a:off x="2008800" y="3688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22" name="" descr=""/>
          <p:cNvPicPr/>
          <p:nvPr/>
        </p:nvPicPr>
        <p:blipFill>
          <a:blip r:embed="rId136"/>
          <a:stretch/>
        </p:blipFill>
        <p:spPr>
          <a:xfrm>
            <a:off x="2072880" y="3688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23" name="" descr=""/>
          <p:cNvPicPr/>
          <p:nvPr/>
        </p:nvPicPr>
        <p:blipFill>
          <a:blip r:embed="rId137"/>
          <a:stretch/>
        </p:blipFill>
        <p:spPr>
          <a:xfrm>
            <a:off x="2120760" y="3688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24" name="" descr=""/>
          <p:cNvPicPr/>
          <p:nvPr/>
        </p:nvPicPr>
        <p:blipFill>
          <a:blip r:embed="rId138"/>
          <a:stretch/>
        </p:blipFill>
        <p:spPr>
          <a:xfrm>
            <a:off x="2156760" y="36882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25" name="" descr=""/>
          <p:cNvPicPr/>
          <p:nvPr/>
        </p:nvPicPr>
        <p:blipFill>
          <a:blip r:embed="rId139"/>
          <a:stretch/>
        </p:blipFill>
        <p:spPr>
          <a:xfrm>
            <a:off x="2201400" y="36882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26" name="" descr=""/>
          <p:cNvPicPr/>
          <p:nvPr/>
        </p:nvPicPr>
        <p:blipFill>
          <a:blip r:embed="rId140"/>
          <a:stretch/>
        </p:blipFill>
        <p:spPr>
          <a:xfrm>
            <a:off x="1470960" y="36918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27" name="" descr=""/>
          <p:cNvPicPr/>
          <p:nvPr/>
        </p:nvPicPr>
        <p:blipFill>
          <a:blip r:embed="rId141"/>
          <a:stretch/>
        </p:blipFill>
        <p:spPr>
          <a:xfrm>
            <a:off x="1527480" y="36918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28" name="" descr=""/>
          <p:cNvPicPr/>
          <p:nvPr/>
        </p:nvPicPr>
        <p:blipFill>
          <a:blip r:embed="rId142"/>
          <a:stretch/>
        </p:blipFill>
        <p:spPr>
          <a:xfrm>
            <a:off x="1579320" y="36918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29" name="" descr=""/>
          <p:cNvPicPr/>
          <p:nvPr/>
        </p:nvPicPr>
        <p:blipFill>
          <a:blip r:embed="rId143"/>
          <a:stretch/>
        </p:blipFill>
        <p:spPr>
          <a:xfrm>
            <a:off x="1635480" y="36918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30" name="" descr=""/>
          <p:cNvPicPr/>
          <p:nvPr/>
        </p:nvPicPr>
        <p:blipFill>
          <a:blip r:embed="rId144"/>
          <a:stretch/>
        </p:blipFill>
        <p:spPr>
          <a:xfrm>
            <a:off x="1699920" y="36918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31" name="" descr=""/>
          <p:cNvPicPr/>
          <p:nvPr/>
        </p:nvPicPr>
        <p:blipFill>
          <a:blip r:embed="rId145"/>
          <a:stretch/>
        </p:blipFill>
        <p:spPr>
          <a:xfrm>
            <a:off x="1748160" y="36918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32" name="" descr=""/>
          <p:cNvPicPr/>
          <p:nvPr/>
        </p:nvPicPr>
        <p:blipFill>
          <a:blip r:embed="rId146"/>
          <a:stretch/>
        </p:blipFill>
        <p:spPr>
          <a:xfrm>
            <a:off x="1788120" y="36918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33" name="" descr=""/>
          <p:cNvPicPr/>
          <p:nvPr/>
        </p:nvPicPr>
        <p:blipFill>
          <a:blip r:embed="rId147"/>
          <a:stretch/>
        </p:blipFill>
        <p:spPr>
          <a:xfrm>
            <a:off x="1832040" y="3691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34" name="" descr=""/>
          <p:cNvPicPr/>
          <p:nvPr/>
        </p:nvPicPr>
        <p:blipFill>
          <a:blip r:embed="rId148"/>
          <a:stretch/>
        </p:blipFill>
        <p:spPr>
          <a:xfrm>
            <a:off x="1876320" y="3691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35" name="" descr=""/>
          <p:cNvPicPr/>
          <p:nvPr/>
        </p:nvPicPr>
        <p:blipFill>
          <a:blip r:embed="rId149"/>
          <a:stretch/>
        </p:blipFill>
        <p:spPr>
          <a:xfrm>
            <a:off x="1916280" y="3691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36" name="" descr=""/>
          <p:cNvPicPr/>
          <p:nvPr/>
        </p:nvPicPr>
        <p:blipFill>
          <a:blip r:embed="rId150"/>
          <a:stretch/>
        </p:blipFill>
        <p:spPr>
          <a:xfrm>
            <a:off x="1960560" y="3691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37" name="" descr=""/>
          <p:cNvPicPr/>
          <p:nvPr/>
        </p:nvPicPr>
        <p:blipFill>
          <a:blip r:embed="rId151"/>
          <a:stretch/>
        </p:blipFill>
        <p:spPr>
          <a:xfrm>
            <a:off x="2008800" y="36918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38" name="" descr=""/>
          <p:cNvPicPr/>
          <p:nvPr/>
        </p:nvPicPr>
        <p:blipFill>
          <a:blip r:embed="rId152"/>
          <a:stretch/>
        </p:blipFill>
        <p:spPr>
          <a:xfrm>
            <a:off x="2072880" y="36918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39" name="" descr=""/>
          <p:cNvPicPr/>
          <p:nvPr/>
        </p:nvPicPr>
        <p:blipFill>
          <a:blip r:embed="rId153"/>
          <a:stretch/>
        </p:blipFill>
        <p:spPr>
          <a:xfrm>
            <a:off x="2120760" y="36918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40" name="" descr=""/>
          <p:cNvPicPr/>
          <p:nvPr/>
        </p:nvPicPr>
        <p:blipFill>
          <a:blip r:embed="rId154"/>
          <a:stretch/>
        </p:blipFill>
        <p:spPr>
          <a:xfrm>
            <a:off x="2156760" y="3691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41" name="" descr=""/>
          <p:cNvPicPr/>
          <p:nvPr/>
        </p:nvPicPr>
        <p:blipFill>
          <a:blip r:embed="rId155"/>
          <a:stretch/>
        </p:blipFill>
        <p:spPr>
          <a:xfrm>
            <a:off x="2201400" y="36918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42" name="" descr=""/>
          <p:cNvPicPr/>
          <p:nvPr/>
        </p:nvPicPr>
        <p:blipFill>
          <a:blip r:embed="rId156"/>
          <a:stretch/>
        </p:blipFill>
        <p:spPr>
          <a:xfrm>
            <a:off x="1470960" y="36950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43" name="" descr=""/>
          <p:cNvPicPr/>
          <p:nvPr/>
        </p:nvPicPr>
        <p:blipFill>
          <a:blip r:embed="rId157"/>
          <a:stretch/>
        </p:blipFill>
        <p:spPr>
          <a:xfrm>
            <a:off x="1527480" y="369504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44" name="" descr=""/>
          <p:cNvPicPr/>
          <p:nvPr/>
        </p:nvPicPr>
        <p:blipFill>
          <a:blip r:embed="rId158"/>
          <a:stretch/>
        </p:blipFill>
        <p:spPr>
          <a:xfrm>
            <a:off x="1579320" y="369504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45" name="" descr=""/>
          <p:cNvPicPr/>
          <p:nvPr/>
        </p:nvPicPr>
        <p:blipFill>
          <a:blip r:embed="rId159"/>
          <a:stretch/>
        </p:blipFill>
        <p:spPr>
          <a:xfrm>
            <a:off x="1635480" y="369504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46" name="" descr=""/>
          <p:cNvPicPr/>
          <p:nvPr/>
        </p:nvPicPr>
        <p:blipFill>
          <a:blip r:embed="rId160"/>
          <a:stretch/>
        </p:blipFill>
        <p:spPr>
          <a:xfrm>
            <a:off x="1699920" y="36950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47" name="" descr=""/>
          <p:cNvPicPr/>
          <p:nvPr/>
        </p:nvPicPr>
        <p:blipFill>
          <a:blip r:embed="rId161"/>
          <a:stretch/>
        </p:blipFill>
        <p:spPr>
          <a:xfrm>
            <a:off x="1748160" y="3695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48" name="" descr=""/>
          <p:cNvPicPr/>
          <p:nvPr/>
        </p:nvPicPr>
        <p:blipFill>
          <a:blip r:embed="rId162"/>
          <a:stretch/>
        </p:blipFill>
        <p:spPr>
          <a:xfrm>
            <a:off x="1788120" y="3695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49" name="" descr=""/>
          <p:cNvPicPr/>
          <p:nvPr/>
        </p:nvPicPr>
        <p:blipFill>
          <a:blip r:embed="rId163"/>
          <a:stretch/>
        </p:blipFill>
        <p:spPr>
          <a:xfrm>
            <a:off x="1832040" y="3695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50" name="" descr=""/>
          <p:cNvPicPr/>
          <p:nvPr/>
        </p:nvPicPr>
        <p:blipFill>
          <a:blip r:embed="rId164"/>
          <a:stretch/>
        </p:blipFill>
        <p:spPr>
          <a:xfrm>
            <a:off x="1876320" y="3695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51" name="" descr=""/>
          <p:cNvPicPr/>
          <p:nvPr/>
        </p:nvPicPr>
        <p:blipFill>
          <a:blip r:embed="rId165"/>
          <a:stretch/>
        </p:blipFill>
        <p:spPr>
          <a:xfrm>
            <a:off x="1916280" y="3695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52" name="" descr=""/>
          <p:cNvPicPr/>
          <p:nvPr/>
        </p:nvPicPr>
        <p:blipFill>
          <a:blip r:embed="rId166"/>
          <a:stretch/>
        </p:blipFill>
        <p:spPr>
          <a:xfrm>
            <a:off x="1960560" y="3695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53" name="" descr=""/>
          <p:cNvPicPr/>
          <p:nvPr/>
        </p:nvPicPr>
        <p:blipFill>
          <a:blip r:embed="rId167"/>
          <a:stretch/>
        </p:blipFill>
        <p:spPr>
          <a:xfrm>
            <a:off x="2008800" y="3695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54" name="" descr=""/>
          <p:cNvPicPr/>
          <p:nvPr/>
        </p:nvPicPr>
        <p:blipFill>
          <a:blip r:embed="rId168"/>
          <a:stretch/>
        </p:blipFill>
        <p:spPr>
          <a:xfrm>
            <a:off x="2072880" y="3695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55" name="" descr=""/>
          <p:cNvPicPr/>
          <p:nvPr/>
        </p:nvPicPr>
        <p:blipFill>
          <a:blip r:embed="rId169"/>
          <a:stretch/>
        </p:blipFill>
        <p:spPr>
          <a:xfrm>
            <a:off x="2120760" y="3695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56" name="" descr=""/>
          <p:cNvPicPr/>
          <p:nvPr/>
        </p:nvPicPr>
        <p:blipFill>
          <a:blip r:embed="rId170"/>
          <a:stretch/>
        </p:blipFill>
        <p:spPr>
          <a:xfrm>
            <a:off x="2156760" y="3695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57" name="" descr=""/>
          <p:cNvPicPr/>
          <p:nvPr/>
        </p:nvPicPr>
        <p:blipFill>
          <a:blip r:embed="rId171"/>
          <a:stretch/>
        </p:blipFill>
        <p:spPr>
          <a:xfrm>
            <a:off x="2201400" y="3695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58" name="" descr=""/>
          <p:cNvPicPr/>
          <p:nvPr/>
        </p:nvPicPr>
        <p:blipFill>
          <a:blip r:embed="rId172"/>
          <a:stretch/>
        </p:blipFill>
        <p:spPr>
          <a:xfrm>
            <a:off x="1470960" y="369792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59" name="" descr=""/>
          <p:cNvPicPr/>
          <p:nvPr/>
        </p:nvPicPr>
        <p:blipFill>
          <a:blip r:embed="rId173"/>
          <a:stretch/>
        </p:blipFill>
        <p:spPr>
          <a:xfrm>
            <a:off x="1527480" y="369792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60" name="" descr=""/>
          <p:cNvPicPr/>
          <p:nvPr/>
        </p:nvPicPr>
        <p:blipFill>
          <a:blip r:embed="rId174"/>
          <a:stretch/>
        </p:blipFill>
        <p:spPr>
          <a:xfrm>
            <a:off x="1579320" y="36979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61" name="" descr=""/>
          <p:cNvPicPr/>
          <p:nvPr/>
        </p:nvPicPr>
        <p:blipFill>
          <a:blip r:embed="rId175"/>
          <a:stretch/>
        </p:blipFill>
        <p:spPr>
          <a:xfrm>
            <a:off x="1635480" y="36979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62" name="" descr=""/>
          <p:cNvPicPr/>
          <p:nvPr/>
        </p:nvPicPr>
        <p:blipFill>
          <a:blip r:embed="rId176"/>
          <a:stretch/>
        </p:blipFill>
        <p:spPr>
          <a:xfrm>
            <a:off x="1699920" y="369792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63" name="" descr=""/>
          <p:cNvPicPr/>
          <p:nvPr/>
        </p:nvPicPr>
        <p:blipFill>
          <a:blip r:embed="rId177"/>
          <a:stretch/>
        </p:blipFill>
        <p:spPr>
          <a:xfrm>
            <a:off x="1748160" y="36979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64" name="" descr=""/>
          <p:cNvPicPr/>
          <p:nvPr/>
        </p:nvPicPr>
        <p:blipFill>
          <a:blip r:embed="rId178"/>
          <a:stretch/>
        </p:blipFill>
        <p:spPr>
          <a:xfrm>
            <a:off x="1788120" y="36979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65" name="" descr=""/>
          <p:cNvPicPr/>
          <p:nvPr/>
        </p:nvPicPr>
        <p:blipFill>
          <a:blip r:embed="rId179"/>
          <a:stretch/>
        </p:blipFill>
        <p:spPr>
          <a:xfrm>
            <a:off x="1832040" y="36979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66" name="" descr=""/>
          <p:cNvPicPr/>
          <p:nvPr/>
        </p:nvPicPr>
        <p:blipFill>
          <a:blip r:embed="rId180"/>
          <a:stretch/>
        </p:blipFill>
        <p:spPr>
          <a:xfrm>
            <a:off x="1876320" y="36979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67" name="" descr=""/>
          <p:cNvPicPr/>
          <p:nvPr/>
        </p:nvPicPr>
        <p:blipFill>
          <a:blip r:embed="rId181"/>
          <a:stretch/>
        </p:blipFill>
        <p:spPr>
          <a:xfrm>
            <a:off x="1912680" y="36979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68" name="" descr=""/>
          <p:cNvPicPr/>
          <p:nvPr/>
        </p:nvPicPr>
        <p:blipFill>
          <a:blip r:embed="rId182"/>
          <a:stretch/>
        </p:blipFill>
        <p:spPr>
          <a:xfrm>
            <a:off x="1960560" y="36979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69" name="" descr=""/>
          <p:cNvPicPr/>
          <p:nvPr/>
        </p:nvPicPr>
        <p:blipFill>
          <a:blip r:embed="rId183"/>
          <a:stretch/>
        </p:blipFill>
        <p:spPr>
          <a:xfrm>
            <a:off x="2004480" y="36979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70" name="" descr=""/>
          <p:cNvPicPr/>
          <p:nvPr/>
        </p:nvPicPr>
        <p:blipFill>
          <a:blip r:embed="rId184"/>
          <a:stretch/>
        </p:blipFill>
        <p:spPr>
          <a:xfrm>
            <a:off x="2072880" y="36979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71" name="" descr=""/>
          <p:cNvPicPr/>
          <p:nvPr/>
        </p:nvPicPr>
        <p:blipFill>
          <a:blip r:embed="rId185"/>
          <a:stretch/>
        </p:blipFill>
        <p:spPr>
          <a:xfrm>
            <a:off x="2116800" y="369792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72" name="" descr=""/>
          <p:cNvPicPr/>
          <p:nvPr/>
        </p:nvPicPr>
        <p:blipFill>
          <a:blip r:embed="rId186"/>
          <a:stretch/>
        </p:blipFill>
        <p:spPr>
          <a:xfrm>
            <a:off x="2156760" y="36979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73" name="" descr=""/>
          <p:cNvPicPr/>
          <p:nvPr/>
        </p:nvPicPr>
        <p:blipFill>
          <a:blip r:embed="rId187"/>
          <a:stretch/>
        </p:blipFill>
        <p:spPr>
          <a:xfrm>
            <a:off x="2201400" y="36979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74" name="" descr=""/>
          <p:cNvPicPr/>
          <p:nvPr/>
        </p:nvPicPr>
        <p:blipFill>
          <a:blip r:embed="rId188"/>
          <a:stretch/>
        </p:blipFill>
        <p:spPr>
          <a:xfrm>
            <a:off x="1470960" y="37011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75" name="" descr=""/>
          <p:cNvPicPr/>
          <p:nvPr/>
        </p:nvPicPr>
        <p:blipFill>
          <a:blip r:embed="rId189"/>
          <a:stretch/>
        </p:blipFill>
        <p:spPr>
          <a:xfrm>
            <a:off x="1527480" y="370116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76" name="" descr=""/>
          <p:cNvPicPr/>
          <p:nvPr/>
        </p:nvPicPr>
        <p:blipFill>
          <a:blip r:embed="rId190"/>
          <a:stretch/>
        </p:blipFill>
        <p:spPr>
          <a:xfrm>
            <a:off x="1583640" y="37011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77" name="" descr=""/>
          <p:cNvPicPr/>
          <p:nvPr/>
        </p:nvPicPr>
        <p:blipFill>
          <a:blip r:embed="rId191"/>
          <a:stretch/>
        </p:blipFill>
        <p:spPr>
          <a:xfrm>
            <a:off x="1635480" y="37011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78" name="" descr=""/>
          <p:cNvPicPr/>
          <p:nvPr/>
        </p:nvPicPr>
        <p:blipFill>
          <a:blip r:embed="rId192"/>
          <a:stretch/>
        </p:blipFill>
        <p:spPr>
          <a:xfrm>
            <a:off x="1699920" y="37011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79" name="" descr=""/>
          <p:cNvPicPr/>
          <p:nvPr/>
        </p:nvPicPr>
        <p:blipFill>
          <a:blip r:embed="rId193"/>
          <a:stretch/>
        </p:blipFill>
        <p:spPr>
          <a:xfrm>
            <a:off x="1743840" y="37011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80" name="" descr=""/>
          <p:cNvPicPr/>
          <p:nvPr/>
        </p:nvPicPr>
        <p:blipFill>
          <a:blip r:embed="rId194"/>
          <a:stretch/>
        </p:blipFill>
        <p:spPr>
          <a:xfrm>
            <a:off x="1788120" y="37011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81" name="" descr=""/>
          <p:cNvPicPr/>
          <p:nvPr/>
        </p:nvPicPr>
        <p:blipFill>
          <a:blip r:embed="rId195"/>
          <a:stretch/>
        </p:blipFill>
        <p:spPr>
          <a:xfrm>
            <a:off x="1832040" y="37011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82" name="" descr=""/>
          <p:cNvPicPr/>
          <p:nvPr/>
        </p:nvPicPr>
        <p:blipFill>
          <a:blip r:embed="rId196"/>
          <a:stretch/>
        </p:blipFill>
        <p:spPr>
          <a:xfrm>
            <a:off x="1876320" y="37011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83" name="" descr=""/>
          <p:cNvPicPr/>
          <p:nvPr/>
        </p:nvPicPr>
        <p:blipFill>
          <a:blip r:embed="rId197"/>
          <a:stretch/>
        </p:blipFill>
        <p:spPr>
          <a:xfrm>
            <a:off x="1912680" y="37011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84" name="" descr=""/>
          <p:cNvPicPr/>
          <p:nvPr/>
        </p:nvPicPr>
        <p:blipFill>
          <a:blip r:embed="rId198"/>
          <a:stretch/>
        </p:blipFill>
        <p:spPr>
          <a:xfrm>
            <a:off x="1960560" y="37011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85" name="" descr=""/>
          <p:cNvPicPr/>
          <p:nvPr/>
        </p:nvPicPr>
        <p:blipFill>
          <a:blip r:embed="rId199"/>
          <a:stretch/>
        </p:blipFill>
        <p:spPr>
          <a:xfrm>
            <a:off x="2000520" y="37011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86" name="" descr=""/>
          <p:cNvPicPr/>
          <p:nvPr/>
        </p:nvPicPr>
        <p:blipFill>
          <a:blip r:embed="rId200"/>
          <a:stretch/>
        </p:blipFill>
        <p:spPr>
          <a:xfrm>
            <a:off x="2072880" y="37011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87" name="" descr=""/>
          <p:cNvPicPr/>
          <p:nvPr/>
        </p:nvPicPr>
        <p:blipFill>
          <a:blip r:embed="rId201"/>
          <a:stretch/>
        </p:blipFill>
        <p:spPr>
          <a:xfrm>
            <a:off x="2116800" y="37011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88" name="" descr=""/>
          <p:cNvPicPr/>
          <p:nvPr/>
        </p:nvPicPr>
        <p:blipFill>
          <a:blip r:embed="rId202"/>
          <a:stretch/>
        </p:blipFill>
        <p:spPr>
          <a:xfrm>
            <a:off x="2156760" y="37011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89" name="" descr=""/>
          <p:cNvPicPr/>
          <p:nvPr/>
        </p:nvPicPr>
        <p:blipFill>
          <a:blip r:embed="rId203"/>
          <a:stretch/>
        </p:blipFill>
        <p:spPr>
          <a:xfrm>
            <a:off x="2201400" y="37011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90" name="" descr=""/>
          <p:cNvPicPr/>
          <p:nvPr/>
        </p:nvPicPr>
        <p:blipFill>
          <a:blip r:embed="rId204"/>
          <a:stretch/>
        </p:blipFill>
        <p:spPr>
          <a:xfrm>
            <a:off x="1487520" y="3704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91" name="" descr=""/>
          <p:cNvPicPr/>
          <p:nvPr/>
        </p:nvPicPr>
        <p:blipFill>
          <a:blip r:embed="rId205"/>
          <a:stretch/>
        </p:blipFill>
        <p:spPr>
          <a:xfrm>
            <a:off x="1527480" y="3704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92" name="" descr=""/>
          <p:cNvPicPr/>
          <p:nvPr/>
        </p:nvPicPr>
        <p:blipFill>
          <a:blip r:embed="rId206"/>
          <a:stretch/>
        </p:blipFill>
        <p:spPr>
          <a:xfrm>
            <a:off x="1595880" y="37040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93" name="" descr=""/>
          <p:cNvPicPr/>
          <p:nvPr/>
        </p:nvPicPr>
        <p:blipFill>
          <a:blip r:embed="rId207"/>
          <a:stretch/>
        </p:blipFill>
        <p:spPr>
          <a:xfrm>
            <a:off x="1635480" y="3704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94" name="" descr=""/>
          <p:cNvPicPr/>
          <p:nvPr/>
        </p:nvPicPr>
        <p:blipFill>
          <a:blip r:embed="rId208"/>
          <a:stretch/>
        </p:blipFill>
        <p:spPr>
          <a:xfrm>
            <a:off x="1699920" y="37040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95" name="" descr=""/>
          <p:cNvPicPr/>
          <p:nvPr/>
        </p:nvPicPr>
        <p:blipFill>
          <a:blip r:embed="rId209"/>
          <a:stretch/>
        </p:blipFill>
        <p:spPr>
          <a:xfrm>
            <a:off x="1743840" y="370404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296" name="" descr=""/>
          <p:cNvPicPr/>
          <p:nvPr/>
        </p:nvPicPr>
        <p:blipFill>
          <a:blip r:embed="rId210"/>
          <a:stretch/>
        </p:blipFill>
        <p:spPr>
          <a:xfrm>
            <a:off x="1788120" y="3704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97" name="" descr=""/>
          <p:cNvPicPr/>
          <p:nvPr/>
        </p:nvPicPr>
        <p:blipFill>
          <a:blip r:embed="rId211"/>
          <a:stretch/>
        </p:blipFill>
        <p:spPr>
          <a:xfrm>
            <a:off x="1832040" y="3704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98" name="" descr=""/>
          <p:cNvPicPr/>
          <p:nvPr/>
        </p:nvPicPr>
        <p:blipFill>
          <a:blip r:embed="rId212"/>
          <a:stretch/>
        </p:blipFill>
        <p:spPr>
          <a:xfrm>
            <a:off x="1876320" y="3704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99" name="" descr=""/>
          <p:cNvPicPr/>
          <p:nvPr/>
        </p:nvPicPr>
        <p:blipFill>
          <a:blip r:embed="rId213"/>
          <a:stretch/>
        </p:blipFill>
        <p:spPr>
          <a:xfrm>
            <a:off x="1912680" y="3704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00" name="" descr=""/>
          <p:cNvPicPr/>
          <p:nvPr/>
        </p:nvPicPr>
        <p:blipFill>
          <a:blip r:embed="rId214"/>
          <a:stretch/>
        </p:blipFill>
        <p:spPr>
          <a:xfrm>
            <a:off x="1956600" y="37040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01" name="" descr=""/>
          <p:cNvPicPr/>
          <p:nvPr/>
        </p:nvPicPr>
        <p:blipFill>
          <a:blip r:embed="rId215"/>
          <a:stretch/>
        </p:blipFill>
        <p:spPr>
          <a:xfrm>
            <a:off x="2000520" y="37040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02" name="" descr=""/>
          <p:cNvPicPr/>
          <p:nvPr/>
        </p:nvPicPr>
        <p:blipFill>
          <a:blip r:embed="rId216"/>
          <a:stretch/>
        </p:blipFill>
        <p:spPr>
          <a:xfrm>
            <a:off x="2076840" y="3704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03" name="" descr=""/>
          <p:cNvPicPr/>
          <p:nvPr/>
        </p:nvPicPr>
        <p:blipFill>
          <a:blip r:embed="rId217"/>
          <a:stretch/>
        </p:blipFill>
        <p:spPr>
          <a:xfrm>
            <a:off x="2112840" y="37040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04" name="" descr=""/>
          <p:cNvPicPr/>
          <p:nvPr/>
        </p:nvPicPr>
        <p:blipFill>
          <a:blip r:embed="rId218"/>
          <a:stretch/>
        </p:blipFill>
        <p:spPr>
          <a:xfrm>
            <a:off x="2156760" y="37040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05" name="" descr=""/>
          <p:cNvPicPr/>
          <p:nvPr/>
        </p:nvPicPr>
        <p:blipFill>
          <a:blip r:embed="rId219"/>
          <a:stretch/>
        </p:blipFill>
        <p:spPr>
          <a:xfrm>
            <a:off x="2201400" y="37040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06" name="" descr=""/>
          <p:cNvPicPr/>
          <p:nvPr/>
        </p:nvPicPr>
        <p:blipFill>
          <a:blip r:embed="rId220"/>
          <a:stretch/>
        </p:blipFill>
        <p:spPr>
          <a:xfrm>
            <a:off x="1499400" y="3707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07" name="" descr=""/>
          <p:cNvPicPr/>
          <p:nvPr/>
        </p:nvPicPr>
        <p:blipFill>
          <a:blip r:embed="rId221"/>
          <a:stretch/>
        </p:blipFill>
        <p:spPr>
          <a:xfrm>
            <a:off x="1527480" y="3707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08" name="" descr=""/>
          <p:cNvPicPr/>
          <p:nvPr/>
        </p:nvPicPr>
        <p:blipFill>
          <a:blip r:embed="rId222"/>
          <a:stretch/>
        </p:blipFill>
        <p:spPr>
          <a:xfrm>
            <a:off x="1607400" y="3707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09" name="" descr=""/>
          <p:cNvPicPr/>
          <p:nvPr/>
        </p:nvPicPr>
        <p:blipFill>
          <a:blip r:embed="rId223"/>
          <a:stretch/>
        </p:blipFill>
        <p:spPr>
          <a:xfrm>
            <a:off x="1635480" y="3707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10" name="" descr=""/>
          <p:cNvPicPr/>
          <p:nvPr/>
        </p:nvPicPr>
        <p:blipFill>
          <a:blip r:embed="rId224"/>
          <a:stretch/>
        </p:blipFill>
        <p:spPr>
          <a:xfrm>
            <a:off x="1699920" y="37072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311" name="" descr=""/>
          <p:cNvPicPr/>
          <p:nvPr/>
        </p:nvPicPr>
        <p:blipFill>
          <a:blip r:embed="rId225"/>
          <a:stretch/>
        </p:blipFill>
        <p:spPr>
          <a:xfrm>
            <a:off x="1788120" y="37072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12" name="" descr=""/>
          <p:cNvPicPr/>
          <p:nvPr/>
        </p:nvPicPr>
        <p:blipFill>
          <a:blip r:embed="rId226"/>
          <a:stretch/>
        </p:blipFill>
        <p:spPr>
          <a:xfrm>
            <a:off x="1832040" y="37072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13" name="" descr=""/>
          <p:cNvPicPr/>
          <p:nvPr/>
        </p:nvPicPr>
        <p:blipFill>
          <a:blip r:embed="rId227"/>
          <a:stretch/>
        </p:blipFill>
        <p:spPr>
          <a:xfrm>
            <a:off x="1876320" y="37072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14" name="" descr=""/>
          <p:cNvPicPr/>
          <p:nvPr/>
        </p:nvPicPr>
        <p:blipFill>
          <a:blip r:embed="rId228"/>
          <a:stretch/>
        </p:blipFill>
        <p:spPr>
          <a:xfrm>
            <a:off x="1916280" y="37072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315" name="" descr=""/>
          <p:cNvPicPr/>
          <p:nvPr/>
        </p:nvPicPr>
        <p:blipFill>
          <a:blip r:embed="rId229"/>
          <a:stretch/>
        </p:blipFill>
        <p:spPr>
          <a:xfrm>
            <a:off x="2000520" y="37072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16" name="" descr=""/>
          <p:cNvPicPr/>
          <p:nvPr/>
        </p:nvPicPr>
        <p:blipFill>
          <a:blip r:embed="rId230"/>
          <a:stretch/>
        </p:blipFill>
        <p:spPr>
          <a:xfrm>
            <a:off x="2076840" y="37072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17" name="" descr=""/>
          <p:cNvPicPr/>
          <p:nvPr/>
        </p:nvPicPr>
        <p:blipFill>
          <a:blip r:embed="rId231"/>
          <a:stretch/>
        </p:blipFill>
        <p:spPr>
          <a:xfrm>
            <a:off x="2156760" y="37072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18" name="" descr=""/>
          <p:cNvPicPr/>
          <p:nvPr/>
        </p:nvPicPr>
        <p:blipFill>
          <a:blip r:embed="rId232"/>
          <a:stretch/>
        </p:blipFill>
        <p:spPr>
          <a:xfrm>
            <a:off x="2201400" y="37072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19" name="" descr=""/>
          <p:cNvPicPr/>
          <p:nvPr/>
        </p:nvPicPr>
        <p:blipFill>
          <a:blip r:embed="rId233"/>
          <a:stretch/>
        </p:blipFill>
        <p:spPr>
          <a:xfrm>
            <a:off x="1555560" y="371052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320" name="" descr=""/>
          <p:cNvPicPr/>
          <p:nvPr/>
        </p:nvPicPr>
        <p:blipFill>
          <a:blip r:embed="rId234"/>
          <a:stretch/>
        </p:blipFill>
        <p:spPr>
          <a:xfrm>
            <a:off x="1703880" y="37105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21" name="" descr=""/>
          <p:cNvPicPr/>
          <p:nvPr/>
        </p:nvPicPr>
        <p:blipFill>
          <a:blip r:embed="rId235"/>
          <a:stretch/>
        </p:blipFill>
        <p:spPr>
          <a:xfrm>
            <a:off x="1751760" y="37105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22" name="" descr=""/>
          <p:cNvPicPr/>
          <p:nvPr/>
        </p:nvPicPr>
        <p:blipFill>
          <a:blip r:embed="rId236"/>
          <a:stretch/>
        </p:blipFill>
        <p:spPr>
          <a:xfrm>
            <a:off x="1788120" y="37105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23" name="" descr=""/>
          <p:cNvPicPr/>
          <p:nvPr/>
        </p:nvPicPr>
        <p:blipFill>
          <a:blip r:embed="rId237"/>
          <a:stretch/>
        </p:blipFill>
        <p:spPr>
          <a:xfrm>
            <a:off x="1832040" y="37105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24" name="" descr=""/>
          <p:cNvPicPr/>
          <p:nvPr/>
        </p:nvPicPr>
        <p:blipFill>
          <a:blip r:embed="rId238"/>
          <a:stretch/>
        </p:blipFill>
        <p:spPr>
          <a:xfrm>
            <a:off x="1876320" y="37105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25" name="" descr=""/>
          <p:cNvPicPr/>
          <p:nvPr/>
        </p:nvPicPr>
        <p:blipFill>
          <a:blip r:embed="rId239"/>
          <a:stretch/>
        </p:blipFill>
        <p:spPr>
          <a:xfrm>
            <a:off x="1916280" y="3710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326" name="" descr=""/>
          <p:cNvPicPr/>
          <p:nvPr/>
        </p:nvPicPr>
        <p:blipFill>
          <a:blip r:embed="rId240"/>
          <a:stretch/>
        </p:blipFill>
        <p:spPr>
          <a:xfrm>
            <a:off x="2000520" y="3710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27" name="" descr=""/>
          <p:cNvPicPr/>
          <p:nvPr/>
        </p:nvPicPr>
        <p:blipFill>
          <a:blip r:embed="rId241"/>
          <a:stretch/>
        </p:blipFill>
        <p:spPr>
          <a:xfrm>
            <a:off x="2080800" y="37105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328" name="" descr=""/>
          <p:cNvPicPr/>
          <p:nvPr/>
        </p:nvPicPr>
        <p:blipFill>
          <a:blip r:embed="rId242"/>
          <a:stretch/>
        </p:blipFill>
        <p:spPr>
          <a:xfrm>
            <a:off x="2156760" y="37105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29" name="" descr=""/>
          <p:cNvPicPr/>
          <p:nvPr/>
        </p:nvPicPr>
        <p:blipFill>
          <a:blip r:embed="rId243"/>
          <a:stretch/>
        </p:blipFill>
        <p:spPr>
          <a:xfrm>
            <a:off x="2201400" y="37105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30" name="" descr=""/>
          <p:cNvPicPr/>
          <p:nvPr/>
        </p:nvPicPr>
        <p:blipFill>
          <a:blip r:embed="rId244"/>
          <a:stretch/>
        </p:blipFill>
        <p:spPr>
          <a:xfrm>
            <a:off x="1543320" y="3713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331" name="" descr=""/>
          <p:cNvPicPr/>
          <p:nvPr/>
        </p:nvPicPr>
        <p:blipFill>
          <a:blip r:embed="rId245"/>
          <a:stretch/>
        </p:blipFill>
        <p:spPr>
          <a:xfrm>
            <a:off x="1707840" y="371376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332" name="" descr=""/>
          <p:cNvPicPr/>
          <p:nvPr/>
        </p:nvPicPr>
        <p:blipFill>
          <a:blip r:embed="rId246"/>
          <a:stretch/>
        </p:blipFill>
        <p:spPr>
          <a:xfrm>
            <a:off x="1756080" y="3713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33" name="" descr=""/>
          <p:cNvPicPr/>
          <p:nvPr/>
        </p:nvPicPr>
        <p:blipFill>
          <a:blip r:embed="rId247"/>
          <a:stretch/>
        </p:blipFill>
        <p:spPr>
          <a:xfrm>
            <a:off x="1788120" y="3713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34" name="" descr=""/>
          <p:cNvPicPr/>
          <p:nvPr/>
        </p:nvPicPr>
        <p:blipFill>
          <a:blip r:embed="rId248"/>
          <a:stretch/>
        </p:blipFill>
        <p:spPr>
          <a:xfrm>
            <a:off x="1832040" y="3713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5" name="" descr=""/>
          <p:cNvPicPr/>
          <p:nvPr/>
        </p:nvPicPr>
        <p:blipFill>
          <a:blip r:embed="rId249"/>
          <a:stretch/>
        </p:blipFill>
        <p:spPr>
          <a:xfrm>
            <a:off x="1876320" y="3713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6" name="" descr=""/>
          <p:cNvPicPr/>
          <p:nvPr/>
        </p:nvPicPr>
        <p:blipFill>
          <a:blip r:embed="rId250"/>
          <a:stretch/>
        </p:blipFill>
        <p:spPr>
          <a:xfrm>
            <a:off x="1920600" y="37137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337" name="" descr=""/>
          <p:cNvPicPr/>
          <p:nvPr/>
        </p:nvPicPr>
        <p:blipFill>
          <a:blip r:embed="rId251"/>
          <a:stretch/>
        </p:blipFill>
        <p:spPr>
          <a:xfrm>
            <a:off x="1968480" y="3713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38" name="" descr=""/>
          <p:cNvPicPr/>
          <p:nvPr/>
        </p:nvPicPr>
        <p:blipFill>
          <a:blip r:embed="rId252"/>
          <a:stretch/>
        </p:blipFill>
        <p:spPr>
          <a:xfrm>
            <a:off x="2000520" y="37137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39" name="" descr=""/>
          <p:cNvPicPr/>
          <p:nvPr/>
        </p:nvPicPr>
        <p:blipFill>
          <a:blip r:embed="rId253"/>
          <a:stretch/>
        </p:blipFill>
        <p:spPr>
          <a:xfrm>
            <a:off x="2052720" y="3713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40" name="" descr=""/>
          <p:cNvPicPr/>
          <p:nvPr/>
        </p:nvPicPr>
        <p:blipFill>
          <a:blip r:embed="rId254"/>
          <a:stretch/>
        </p:blipFill>
        <p:spPr>
          <a:xfrm>
            <a:off x="2084760" y="37137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341" name="" descr=""/>
          <p:cNvPicPr/>
          <p:nvPr/>
        </p:nvPicPr>
        <p:blipFill>
          <a:blip r:embed="rId255"/>
          <a:stretch/>
        </p:blipFill>
        <p:spPr>
          <a:xfrm>
            <a:off x="2156760" y="3713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42" name="" descr=""/>
          <p:cNvPicPr/>
          <p:nvPr/>
        </p:nvPicPr>
        <p:blipFill>
          <a:blip r:embed="rId256"/>
          <a:stretch/>
        </p:blipFill>
        <p:spPr>
          <a:xfrm>
            <a:off x="2201400" y="3713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43" name="" descr=""/>
          <p:cNvPicPr/>
          <p:nvPr/>
        </p:nvPicPr>
        <p:blipFill>
          <a:blip r:embed="rId257"/>
          <a:stretch/>
        </p:blipFill>
        <p:spPr>
          <a:xfrm>
            <a:off x="1535400" y="37170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258"/>
          <a:stretch/>
        </p:blipFill>
        <p:spPr>
          <a:xfrm>
            <a:off x="1715760" y="3717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45" name="" descr=""/>
          <p:cNvPicPr/>
          <p:nvPr/>
        </p:nvPicPr>
        <p:blipFill>
          <a:blip r:embed="rId259"/>
          <a:stretch/>
        </p:blipFill>
        <p:spPr>
          <a:xfrm>
            <a:off x="1764000" y="37170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46" name="" descr=""/>
          <p:cNvPicPr/>
          <p:nvPr/>
        </p:nvPicPr>
        <p:blipFill>
          <a:blip r:embed="rId260"/>
          <a:stretch/>
        </p:blipFill>
        <p:spPr>
          <a:xfrm>
            <a:off x="1792080" y="37170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47" name="" descr=""/>
          <p:cNvPicPr/>
          <p:nvPr/>
        </p:nvPicPr>
        <p:blipFill>
          <a:blip r:embed="rId261"/>
          <a:stretch/>
        </p:blipFill>
        <p:spPr>
          <a:xfrm>
            <a:off x="1836360" y="3717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48" name="" descr=""/>
          <p:cNvPicPr/>
          <p:nvPr/>
        </p:nvPicPr>
        <p:blipFill>
          <a:blip r:embed="rId262"/>
          <a:stretch/>
        </p:blipFill>
        <p:spPr>
          <a:xfrm>
            <a:off x="1876320" y="37170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49" name="" descr=""/>
          <p:cNvPicPr/>
          <p:nvPr/>
        </p:nvPicPr>
        <p:blipFill>
          <a:blip r:embed="rId263"/>
          <a:stretch/>
        </p:blipFill>
        <p:spPr>
          <a:xfrm>
            <a:off x="1924200" y="37170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50" name="" descr=""/>
          <p:cNvPicPr/>
          <p:nvPr/>
        </p:nvPicPr>
        <p:blipFill>
          <a:blip r:embed="rId264"/>
          <a:stretch/>
        </p:blipFill>
        <p:spPr>
          <a:xfrm>
            <a:off x="1972440" y="37170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351" name="" descr=""/>
          <p:cNvPicPr/>
          <p:nvPr/>
        </p:nvPicPr>
        <p:blipFill>
          <a:blip r:embed="rId265"/>
          <a:stretch/>
        </p:blipFill>
        <p:spPr>
          <a:xfrm>
            <a:off x="2096640" y="3717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52" name="" descr=""/>
          <p:cNvPicPr/>
          <p:nvPr/>
        </p:nvPicPr>
        <p:blipFill>
          <a:blip r:embed="rId266"/>
          <a:stretch/>
        </p:blipFill>
        <p:spPr>
          <a:xfrm>
            <a:off x="2156760" y="37170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53" name="" descr=""/>
          <p:cNvPicPr/>
          <p:nvPr/>
        </p:nvPicPr>
        <p:blipFill>
          <a:blip r:embed="rId267"/>
          <a:stretch/>
        </p:blipFill>
        <p:spPr>
          <a:xfrm>
            <a:off x="2201400" y="3717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54" name="" descr=""/>
          <p:cNvPicPr/>
          <p:nvPr/>
        </p:nvPicPr>
        <p:blipFill>
          <a:blip r:embed="rId268"/>
          <a:stretch/>
        </p:blipFill>
        <p:spPr>
          <a:xfrm rot="5400000">
            <a:off x="1838520" y="3387960"/>
            <a:ext cx="68400" cy="713160"/>
          </a:xfrm>
          <a:prstGeom prst="rect">
            <a:avLst/>
          </a:prstGeom>
          <a:ln w="0">
            <a:noFill/>
          </a:ln>
        </p:spPr>
      </p:pic>
      <p:pic>
        <p:nvPicPr>
          <p:cNvPr id="355" name="" descr=""/>
          <p:cNvPicPr/>
          <p:nvPr/>
        </p:nvPicPr>
        <p:blipFill>
          <a:blip r:embed="rId269"/>
          <a:stretch/>
        </p:blipFill>
        <p:spPr>
          <a:xfrm>
            <a:off x="2209320" y="376704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56" name="" descr=""/>
          <p:cNvPicPr/>
          <p:nvPr/>
        </p:nvPicPr>
        <p:blipFill>
          <a:blip r:embed="rId270"/>
          <a:stretch/>
        </p:blipFill>
        <p:spPr>
          <a:xfrm>
            <a:off x="1527480" y="377028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357" name="" descr=""/>
          <p:cNvPicPr/>
          <p:nvPr/>
        </p:nvPicPr>
        <p:blipFill>
          <a:blip r:embed="rId271"/>
          <a:stretch/>
        </p:blipFill>
        <p:spPr>
          <a:xfrm>
            <a:off x="1579320" y="37702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58" name="" descr=""/>
          <p:cNvPicPr/>
          <p:nvPr/>
        </p:nvPicPr>
        <p:blipFill>
          <a:blip r:embed="rId272"/>
          <a:stretch/>
        </p:blipFill>
        <p:spPr>
          <a:xfrm>
            <a:off x="1707840" y="37702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59" name="" descr=""/>
          <p:cNvPicPr/>
          <p:nvPr/>
        </p:nvPicPr>
        <p:blipFill>
          <a:blip r:embed="rId273"/>
          <a:stretch/>
        </p:blipFill>
        <p:spPr>
          <a:xfrm>
            <a:off x="1735920" y="3770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60" name="" descr=""/>
          <p:cNvPicPr/>
          <p:nvPr/>
        </p:nvPicPr>
        <p:blipFill>
          <a:blip r:embed="rId274"/>
          <a:stretch/>
        </p:blipFill>
        <p:spPr>
          <a:xfrm>
            <a:off x="176832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61" name="" descr=""/>
          <p:cNvPicPr/>
          <p:nvPr/>
        </p:nvPicPr>
        <p:blipFill>
          <a:blip r:embed="rId275"/>
          <a:stretch/>
        </p:blipFill>
        <p:spPr>
          <a:xfrm>
            <a:off x="180000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62" name="" descr=""/>
          <p:cNvPicPr/>
          <p:nvPr/>
        </p:nvPicPr>
        <p:blipFill>
          <a:blip r:embed="rId276"/>
          <a:stretch/>
        </p:blipFill>
        <p:spPr>
          <a:xfrm>
            <a:off x="182016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63" name="" descr=""/>
          <p:cNvPicPr/>
          <p:nvPr/>
        </p:nvPicPr>
        <p:blipFill>
          <a:blip r:embed="rId277"/>
          <a:stretch/>
        </p:blipFill>
        <p:spPr>
          <a:xfrm>
            <a:off x="1848240" y="3770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64" name="" descr=""/>
          <p:cNvPicPr/>
          <p:nvPr/>
        </p:nvPicPr>
        <p:blipFill>
          <a:blip r:embed="rId278"/>
          <a:stretch/>
        </p:blipFill>
        <p:spPr>
          <a:xfrm>
            <a:off x="187632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65" name="" descr=""/>
          <p:cNvPicPr/>
          <p:nvPr/>
        </p:nvPicPr>
        <p:blipFill>
          <a:blip r:embed="rId279"/>
          <a:stretch/>
        </p:blipFill>
        <p:spPr>
          <a:xfrm>
            <a:off x="1912680" y="377028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66" name="" descr=""/>
          <p:cNvPicPr/>
          <p:nvPr/>
        </p:nvPicPr>
        <p:blipFill>
          <a:blip r:embed="rId280"/>
          <a:stretch/>
        </p:blipFill>
        <p:spPr>
          <a:xfrm>
            <a:off x="192852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67" name="" descr=""/>
          <p:cNvPicPr/>
          <p:nvPr/>
        </p:nvPicPr>
        <p:blipFill>
          <a:blip r:embed="rId281"/>
          <a:stretch/>
        </p:blipFill>
        <p:spPr>
          <a:xfrm>
            <a:off x="196056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68" name="" descr=""/>
          <p:cNvPicPr/>
          <p:nvPr/>
        </p:nvPicPr>
        <p:blipFill>
          <a:blip r:embed="rId282"/>
          <a:stretch/>
        </p:blipFill>
        <p:spPr>
          <a:xfrm>
            <a:off x="1980720" y="377028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69" name="" descr=""/>
          <p:cNvPicPr/>
          <p:nvPr/>
        </p:nvPicPr>
        <p:blipFill>
          <a:blip r:embed="rId283"/>
          <a:stretch/>
        </p:blipFill>
        <p:spPr>
          <a:xfrm>
            <a:off x="2024640" y="37702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70" name="" descr=""/>
          <p:cNvPicPr/>
          <p:nvPr/>
        </p:nvPicPr>
        <p:blipFill>
          <a:blip r:embed="rId284"/>
          <a:stretch/>
        </p:blipFill>
        <p:spPr>
          <a:xfrm>
            <a:off x="2064960" y="377028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71" name="" descr=""/>
          <p:cNvPicPr/>
          <p:nvPr/>
        </p:nvPicPr>
        <p:blipFill>
          <a:blip r:embed="rId285"/>
          <a:stretch/>
        </p:blipFill>
        <p:spPr>
          <a:xfrm>
            <a:off x="208080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72" name="" descr=""/>
          <p:cNvPicPr/>
          <p:nvPr/>
        </p:nvPicPr>
        <p:blipFill>
          <a:blip r:embed="rId286"/>
          <a:stretch/>
        </p:blipFill>
        <p:spPr>
          <a:xfrm>
            <a:off x="210888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73" name="" descr=""/>
          <p:cNvPicPr/>
          <p:nvPr/>
        </p:nvPicPr>
        <p:blipFill>
          <a:blip r:embed="rId287"/>
          <a:stretch/>
        </p:blipFill>
        <p:spPr>
          <a:xfrm>
            <a:off x="212904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74" name="" descr=""/>
          <p:cNvPicPr/>
          <p:nvPr/>
        </p:nvPicPr>
        <p:blipFill>
          <a:blip r:embed="rId288"/>
          <a:stretch/>
        </p:blipFill>
        <p:spPr>
          <a:xfrm>
            <a:off x="2161080" y="377028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75" name="" descr=""/>
          <p:cNvPicPr/>
          <p:nvPr/>
        </p:nvPicPr>
        <p:blipFill>
          <a:blip r:embed="rId289"/>
          <a:stretch/>
        </p:blipFill>
        <p:spPr>
          <a:xfrm>
            <a:off x="2176920" y="37702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76" name="" descr=""/>
          <p:cNvPicPr/>
          <p:nvPr/>
        </p:nvPicPr>
        <p:blipFill>
          <a:blip r:embed="rId290"/>
          <a:stretch/>
        </p:blipFill>
        <p:spPr>
          <a:xfrm>
            <a:off x="2209320" y="3770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77" name="" descr=""/>
          <p:cNvPicPr/>
          <p:nvPr/>
        </p:nvPicPr>
        <p:blipFill>
          <a:blip r:embed="rId291"/>
          <a:stretch/>
        </p:blipFill>
        <p:spPr>
          <a:xfrm>
            <a:off x="1527480" y="37731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378" name="" descr=""/>
          <p:cNvPicPr/>
          <p:nvPr/>
        </p:nvPicPr>
        <p:blipFill>
          <a:blip r:embed="rId292"/>
          <a:stretch/>
        </p:blipFill>
        <p:spPr>
          <a:xfrm>
            <a:off x="1579320" y="37731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79" name="" descr=""/>
          <p:cNvPicPr/>
          <p:nvPr/>
        </p:nvPicPr>
        <p:blipFill>
          <a:blip r:embed="rId293"/>
          <a:stretch/>
        </p:blipFill>
        <p:spPr>
          <a:xfrm>
            <a:off x="1707840" y="37731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80" name="" descr=""/>
          <p:cNvPicPr/>
          <p:nvPr/>
        </p:nvPicPr>
        <p:blipFill>
          <a:blip r:embed="rId294"/>
          <a:stretch/>
        </p:blipFill>
        <p:spPr>
          <a:xfrm>
            <a:off x="1735920" y="37731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81" name="" descr=""/>
          <p:cNvPicPr/>
          <p:nvPr/>
        </p:nvPicPr>
        <p:blipFill>
          <a:blip r:embed="rId295"/>
          <a:stretch/>
        </p:blipFill>
        <p:spPr>
          <a:xfrm>
            <a:off x="176832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82" name="" descr=""/>
          <p:cNvPicPr/>
          <p:nvPr/>
        </p:nvPicPr>
        <p:blipFill>
          <a:blip r:embed="rId296"/>
          <a:stretch/>
        </p:blipFill>
        <p:spPr>
          <a:xfrm>
            <a:off x="180000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83" name="" descr=""/>
          <p:cNvPicPr/>
          <p:nvPr/>
        </p:nvPicPr>
        <p:blipFill>
          <a:blip r:embed="rId297"/>
          <a:stretch/>
        </p:blipFill>
        <p:spPr>
          <a:xfrm>
            <a:off x="182016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84" name="" descr=""/>
          <p:cNvPicPr/>
          <p:nvPr/>
        </p:nvPicPr>
        <p:blipFill>
          <a:blip r:embed="rId298"/>
          <a:stretch/>
        </p:blipFill>
        <p:spPr>
          <a:xfrm>
            <a:off x="1848240" y="37731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85" name="" descr=""/>
          <p:cNvPicPr/>
          <p:nvPr/>
        </p:nvPicPr>
        <p:blipFill>
          <a:blip r:embed="rId299"/>
          <a:stretch/>
        </p:blipFill>
        <p:spPr>
          <a:xfrm>
            <a:off x="187632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86" name="" descr=""/>
          <p:cNvPicPr/>
          <p:nvPr/>
        </p:nvPicPr>
        <p:blipFill>
          <a:blip r:embed="rId300"/>
          <a:stretch/>
        </p:blipFill>
        <p:spPr>
          <a:xfrm>
            <a:off x="1912680" y="37731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87" name="" descr=""/>
          <p:cNvPicPr/>
          <p:nvPr/>
        </p:nvPicPr>
        <p:blipFill>
          <a:blip r:embed="rId301"/>
          <a:stretch/>
        </p:blipFill>
        <p:spPr>
          <a:xfrm>
            <a:off x="192852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88" name="" descr=""/>
          <p:cNvPicPr/>
          <p:nvPr/>
        </p:nvPicPr>
        <p:blipFill>
          <a:blip r:embed="rId302"/>
          <a:stretch/>
        </p:blipFill>
        <p:spPr>
          <a:xfrm>
            <a:off x="196056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89" name="" descr=""/>
          <p:cNvPicPr/>
          <p:nvPr/>
        </p:nvPicPr>
        <p:blipFill>
          <a:blip r:embed="rId303"/>
          <a:stretch/>
        </p:blipFill>
        <p:spPr>
          <a:xfrm>
            <a:off x="1980720" y="37731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90" name="" descr=""/>
          <p:cNvPicPr/>
          <p:nvPr/>
        </p:nvPicPr>
        <p:blipFill>
          <a:blip r:embed="rId304"/>
          <a:stretch/>
        </p:blipFill>
        <p:spPr>
          <a:xfrm>
            <a:off x="2024640" y="37731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91" name="" descr=""/>
          <p:cNvPicPr/>
          <p:nvPr/>
        </p:nvPicPr>
        <p:blipFill>
          <a:blip r:embed="rId305"/>
          <a:stretch/>
        </p:blipFill>
        <p:spPr>
          <a:xfrm>
            <a:off x="2064960" y="37731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92" name="" descr=""/>
          <p:cNvPicPr/>
          <p:nvPr/>
        </p:nvPicPr>
        <p:blipFill>
          <a:blip r:embed="rId306"/>
          <a:stretch/>
        </p:blipFill>
        <p:spPr>
          <a:xfrm>
            <a:off x="208080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93" name="" descr=""/>
          <p:cNvPicPr/>
          <p:nvPr/>
        </p:nvPicPr>
        <p:blipFill>
          <a:blip r:embed="rId307"/>
          <a:stretch/>
        </p:blipFill>
        <p:spPr>
          <a:xfrm>
            <a:off x="210888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94" name="" descr=""/>
          <p:cNvPicPr/>
          <p:nvPr/>
        </p:nvPicPr>
        <p:blipFill>
          <a:blip r:embed="rId308"/>
          <a:stretch/>
        </p:blipFill>
        <p:spPr>
          <a:xfrm>
            <a:off x="212904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95" name="" descr=""/>
          <p:cNvPicPr/>
          <p:nvPr/>
        </p:nvPicPr>
        <p:blipFill>
          <a:blip r:embed="rId309"/>
          <a:stretch/>
        </p:blipFill>
        <p:spPr>
          <a:xfrm>
            <a:off x="2161080" y="37731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396" name="" descr=""/>
          <p:cNvPicPr/>
          <p:nvPr/>
        </p:nvPicPr>
        <p:blipFill>
          <a:blip r:embed="rId310"/>
          <a:stretch/>
        </p:blipFill>
        <p:spPr>
          <a:xfrm>
            <a:off x="2176920" y="37731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97" name="" descr=""/>
          <p:cNvPicPr/>
          <p:nvPr/>
        </p:nvPicPr>
        <p:blipFill>
          <a:blip r:embed="rId311"/>
          <a:stretch/>
        </p:blipFill>
        <p:spPr>
          <a:xfrm>
            <a:off x="2209320" y="37731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98" name="" descr=""/>
          <p:cNvPicPr/>
          <p:nvPr/>
        </p:nvPicPr>
        <p:blipFill>
          <a:blip r:embed="rId312"/>
          <a:stretch/>
        </p:blipFill>
        <p:spPr>
          <a:xfrm rot="5400000">
            <a:off x="2043720" y="1807920"/>
            <a:ext cx="1466640" cy="2505600"/>
          </a:xfrm>
          <a:prstGeom prst="rect">
            <a:avLst/>
          </a:prstGeom>
          <a:ln w="0">
            <a:noFill/>
          </a:ln>
        </p:spPr>
      </p:pic>
      <p:pic>
        <p:nvPicPr>
          <p:cNvPr id="399" name="" descr=""/>
          <p:cNvPicPr/>
          <p:nvPr/>
        </p:nvPicPr>
        <p:blipFill>
          <a:blip r:embed="rId313"/>
          <a:stretch/>
        </p:blipFill>
        <p:spPr>
          <a:xfrm>
            <a:off x="3191760" y="2491200"/>
            <a:ext cx="252000" cy="43200"/>
          </a:xfrm>
          <a:prstGeom prst="rect">
            <a:avLst/>
          </a:prstGeom>
          <a:ln w="0">
            <a:noFill/>
          </a:ln>
        </p:spPr>
      </p:pic>
      <p:sp>
        <p:nvSpPr>
          <p:cNvPr id="400" name="CustomShape 8"/>
          <p:cNvSpPr/>
          <p:nvPr/>
        </p:nvSpPr>
        <p:spPr>
          <a:xfrm>
            <a:off x="608400" y="503928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01" name="" descr=""/>
          <p:cNvPicPr/>
          <p:nvPr/>
        </p:nvPicPr>
        <p:blipFill>
          <a:blip r:embed="rId314"/>
          <a:stretch/>
        </p:blipFill>
        <p:spPr>
          <a:xfrm>
            <a:off x="3317400" y="2568960"/>
            <a:ext cx="529200" cy="353880"/>
          </a:xfrm>
          <a:prstGeom prst="rect">
            <a:avLst/>
          </a:prstGeom>
          <a:ln w="0">
            <a:noFill/>
          </a:ln>
        </p:spPr>
      </p:pic>
      <p:sp>
        <p:nvSpPr>
          <p:cNvPr id="402" name="CustomShape 9"/>
          <p:cNvSpPr/>
          <p:nvPr/>
        </p:nvSpPr>
        <p:spPr>
          <a:xfrm>
            <a:off x="619560" y="4775760"/>
            <a:ext cx="303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Keras Python Deep Learning Library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03" name="" descr=""/>
          <p:cNvPicPr/>
          <p:nvPr/>
        </p:nvPicPr>
        <p:blipFill>
          <a:blip r:embed="rId315"/>
          <a:stretch/>
        </p:blipFill>
        <p:spPr>
          <a:xfrm rot="5400000">
            <a:off x="4277520" y="2254320"/>
            <a:ext cx="235080" cy="520560"/>
          </a:xfrm>
          <a:prstGeom prst="rect">
            <a:avLst/>
          </a:prstGeom>
          <a:ln w="0">
            <a:noFill/>
          </a:ln>
        </p:spPr>
      </p:pic>
      <p:pic>
        <p:nvPicPr>
          <p:cNvPr id="404" name="" descr=""/>
          <p:cNvPicPr/>
          <p:nvPr/>
        </p:nvPicPr>
        <p:blipFill>
          <a:blip r:embed="rId316"/>
          <a:stretch/>
        </p:blipFill>
        <p:spPr>
          <a:xfrm>
            <a:off x="4711320" y="26200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05" name="" descr=""/>
          <p:cNvPicPr/>
          <p:nvPr/>
        </p:nvPicPr>
        <p:blipFill>
          <a:blip r:embed="rId317"/>
          <a:stretch/>
        </p:blipFill>
        <p:spPr>
          <a:xfrm>
            <a:off x="4101840" y="26233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06" name="" descr=""/>
          <p:cNvPicPr/>
          <p:nvPr/>
        </p:nvPicPr>
        <p:blipFill>
          <a:blip r:embed="rId318"/>
          <a:stretch/>
        </p:blipFill>
        <p:spPr>
          <a:xfrm>
            <a:off x="4154040" y="26233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07" name="" descr=""/>
          <p:cNvPicPr/>
          <p:nvPr/>
        </p:nvPicPr>
        <p:blipFill>
          <a:blip r:embed="rId319"/>
          <a:stretch/>
        </p:blipFill>
        <p:spPr>
          <a:xfrm>
            <a:off x="4222440" y="26233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08" name="" descr=""/>
          <p:cNvPicPr/>
          <p:nvPr/>
        </p:nvPicPr>
        <p:blipFill>
          <a:blip r:embed="rId320"/>
          <a:stretch/>
        </p:blipFill>
        <p:spPr>
          <a:xfrm>
            <a:off x="4270320" y="26233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09" name="" descr=""/>
          <p:cNvPicPr/>
          <p:nvPr/>
        </p:nvPicPr>
        <p:blipFill>
          <a:blip r:embed="rId321"/>
          <a:stretch/>
        </p:blipFill>
        <p:spPr>
          <a:xfrm>
            <a:off x="4298400" y="26233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410" name="" descr=""/>
          <p:cNvPicPr/>
          <p:nvPr/>
        </p:nvPicPr>
        <p:blipFill>
          <a:blip r:embed="rId322"/>
          <a:stretch/>
        </p:blipFill>
        <p:spPr>
          <a:xfrm>
            <a:off x="4378320" y="26233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11" name="" descr=""/>
          <p:cNvPicPr/>
          <p:nvPr/>
        </p:nvPicPr>
        <p:blipFill>
          <a:blip r:embed="rId323"/>
          <a:stretch/>
        </p:blipFill>
        <p:spPr>
          <a:xfrm>
            <a:off x="4450680" y="26233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12" name="" descr=""/>
          <p:cNvPicPr/>
          <p:nvPr/>
        </p:nvPicPr>
        <p:blipFill>
          <a:blip r:embed="rId324"/>
          <a:stretch/>
        </p:blipFill>
        <p:spPr>
          <a:xfrm>
            <a:off x="4486680" y="26233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13" name="" descr=""/>
          <p:cNvPicPr/>
          <p:nvPr/>
        </p:nvPicPr>
        <p:blipFill>
          <a:blip r:embed="rId325"/>
          <a:stretch/>
        </p:blipFill>
        <p:spPr>
          <a:xfrm>
            <a:off x="4583160" y="26233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414" name="" descr=""/>
          <p:cNvPicPr/>
          <p:nvPr/>
        </p:nvPicPr>
        <p:blipFill>
          <a:blip r:embed="rId326"/>
          <a:stretch/>
        </p:blipFill>
        <p:spPr>
          <a:xfrm>
            <a:off x="4675680" y="26233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415" name="" descr=""/>
          <p:cNvPicPr/>
          <p:nvPr/>
        </p:nvPicPr>
        <p:blipFill>
          <a:blip r:embed="rId327"/>
          <a:stretch/>
        </p:blipFill>
        <p:spPr>
          <a:xfrm>
            <a:off x="4703400" y="26233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416" name="" descr=""/>
          <p:cNvPicPr/>
          <p:nvPr/>
        </p:nvPicPr>
        <p:blipFill>
          <a:blip r:embed="rId328"/>
          <a:stretch/>
        </p:blipFill>
        <p:spPr>
          <a:xfrm>
            <a:off x="4101840" y="26265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17" name="" descr=""/>
          <p:cNvPicPr/>
          <p:nvPr/>
        </p:nvPicPr>
        <p:blipFill>
          <a:blip r:embed="rId329"/>
          <a:stretch/>
        </p:blipFill>
        <p:spPr>
          <a:xfrm>
            <a:off x="4154040" y="26265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18" name="" descr=""/>
          <p:cNvPicPr/>
          <p:nvPr/>
        </p:nvPicPr>
        <p:blipFill>
          <a:blip r:embed="rId330"/>
          <a:stretch/>
        </p:blipFill>
        <p:spPr>
          <a:xfrm>
            <a:off x="4222440" y="26265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19" name="" descr=""/>
          <p:cNvPicPr/>
          <p:nvPr/>
        </p:nvPicPr>
        <p:blipFill>
          <a:blip r:embed="rId331"/>
          <a:stretch/>
        </p:blipFill>
        <p:spPr>
          <a:xfrm>
            <a:off x="4274280" y="26265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420" name="" descr=""/>
          <p:cNvPicPr/>
          <p:nvPr/>
        </p:nvPicPr>
        <p:blipFill>
          <a:blip r:embed="rId332"/>
          <a:stretch/>
        </p:blipFill>
        <p:spPr>
          <a:xfrm>
            <a:off x="4294440" y="26265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21" name="" descr=""/>
          <p:cNvPicPr/>
          <p:nvPr/>
        </p:nvPicPr>
        <p:blipFill>
          <a:blip r:embed="rId333"/>
          <a:stretch/>
        </p:blipFill>
        <p:spPr>
          <a:xfrm>
            <a:off x="4382640" y="26265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22" name="" descr=""/>
          <p:cNvPicPr/>
          <p:nvPr/>
        </p:nvPicPr>
        <p:blipFill>
          <a:blip r:embed="rId334"/>
          <a:stretch/>
        </p:blipFill>
        <p:spPr>
          <a:xfrm>
            <a:off x="4446720" y="26265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423" name="" descr=""/>
          <p:cNvPicPr/>
          <p:nvPr/>
        </p:nvPicPr>
        <p:blipFill>
          <a:blip r:embed="rId335"/>
          <a:stretch/>
        </p:blipFill>
        <p:spPr>
          <a:xfrm>
            <a:off x="4486680" y="26265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24" name="" descr=""/>
          <p:cNvPicPr/>
          <p:nvPr/>
        </p:nvPicPr>
        <p:blipFill>
          <a:blip r:embed="rId336"/>
          <a:stretch/>
        </p:blipFill>
        <p:spPr>
          <a:xfrm>
            <a:off x="4579200" y="26265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25" name="" descr=""/>
          <p:cNvPicPr/>
          <p:nvPr/>
        </p:nvPicPr>
        <p:blipFill>
          <a:blip r:embed="rId337"/>
          <a:stretch/>
        </p:blipFill>
        <p:spPr>
          <a:xfrm>
            <a:off x="4675680" y="26265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426" name="" descr=""/>
          <p:cNvPicPr/>
          <p:nvPr/>
        </p:nvPicPr>
        <p:blipFill>
          <a:blip r:embed="rId338"/>
          <a:stretch/>
        </p:blipFill>
        <p:spPr>
          <a:xfrm>
            <a:off x="4699440" y="26265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427" name="" descr=""/>
          <p:cNvPicPr/>
          <p:nvPr/>
        </p:nvPicPr>
        <p:blipFill>
          <a:blip r:embed="rId339"/>
          <a:stretch/>
        </p:blipFill>
        <p:spPr>
          <a:xfrm>
            <a:off x="4101840" y="26298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28" name="" descr=""/>
          <p:cNvPicPr/>
          <p:nvPr/>
        </p:nvPicPr>
        <p:blipFill>
          <a:blip r:embed="rId340"/>
          <a:stretch/>
        </p:blipFill>
        <p:spPr>
          <a:xfrm>
            <a:off x="4154040" y="26298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29" name="" descr=""/>
          <p:cNvPicPr/>
          <p:nvPr/>
        </p:nvPicPr>
        <p:blipFill>
          <a:blip r:embed="rId341"/>
          <a:stretch/>
        </p:blipFill>
        <p:spPr>
          <a:xfrm>
            <a:off x="4222440" y="26298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30" name="" descr=""/>
          <p:cNvPicPr/>
          <p:nvPr/>
        </p:nvPicPr>
        <p:blipFill>
          <a:blip r:embed="rId342"/>
          <a:stretch/>
        </p:blipFill>
        <p:spPr>
          <a:xfrm>
            <a:off x="4274280" y="26298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431" name="" descr=""/>
          <p:cNvPicPr/>
          <p:nvPr/>
        </p:nvPicPr>
        <p:blipFill>
          <a:blip r:embed="rId343"/>
          <a:stretch/>
        </p:blipFill>
        <p:spPr>
          <a:xfrm>
            <a:off x="4290480" y="2629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32" name="" descr=""/>
          <p:cNvPicPr/>
          <p:nvPr/>
        </p:nvPicPr>
        <p:blipFill>
          <a:blip r:embed="rId344"/>
          <a:stretch/>
        </p:blipFill>
        <p:spPr>
          <a:xfrm>
            <a:off x="4326480" y="26298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433" name="" descr=""/>
          <p:cNvPicPr/>
          <p:nvPr/>
        </p:nvPicPr>
        <p:blipFill>
          <a:blip r:embed="rId345"/>
          <a:stretch/>
        </p:blipFill>
        <p:spPr>
          <a:xfrm>
            <a:off x="4382640" y="2629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34" name="" descr=""/>
          <p:cNvPicPr/>
          <p:nvPr/>
        </p:nvPicPr>
        <p:blipFill>
          <a:blip r:embed="rId346"/>
          <a:stretch/>
        </p:blipFill>
        <p:spPr>
          <a:xfrm>
            <a:off x="4446720" y="2629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35" name="" descr=""/>
          <p:cNvPicPr/>
          <p:nvPr/>
        </p:nvPicPr>
        <p:blipFill>
          <a:blip r:embed="rId347"/>
          <a:stretch/>
        </p:blipFill>
        <p:spPr>
          <a:xfrm>
            <a:off x="4486680" y="26298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36" name="" descr=""/>
          <p:cNvPicPr/>
          <p:nvPr/>
        </p:nvPicPr>
        <p:blipFill>
          <a:blip r:embed="rId348"/>
          <a:stretch/>
        </p:blipFill>
        <p:spPr>
          <a:xfrm>
            <a:off x="4575240" y="2629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37" name="" descr=""/>
          <p:cNvPicPr/>
          <p:nvPr/>
        </p:nvPicPr>
        <p:blipFill>
          <a:blip r:embed="rId349"/>
          <a:stretch/>
        </p:blipFill>
        <p:spPr>
          <a:xfrm>
            <a:off x="4619160" y="26298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38" name="" descr=""/>
          <p:cNvPicPr/>
          <p:nvPr/>
        </p:nvPicPr>
        <p:blipFill>
          <a:blip r:embed="rId350"/>
          <a:stretch/>
        </p:blipFill>
        <p:spPr>
          <a:xfrm>
            <a:off x="4675680" y="26298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439" name="" descr=""/>
          <p:cNvPicPr/>
          <p:nvPr/>
        </p:nvPicPr>
        <p:blipFill>
          <a:blip r:embed="rId351"/>
          <a:stretch/>
        </p:blipFill>
        <p:spPr>
          <a:xfrm>
            <a:off x="4691520" y="26298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440" name="" descr=""/>
          <p:cNvPicPr/>
          <p:nvPr/>
        </p:nvPicPr>
        <p:blipFill>
          <a:blip r:embed="rId352"/>
          <a:stretch/>
        </p:blipFill>
        <p:spPr>
          <a:xfrm>
            <a:off x="4101840" y="26326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41" name="" descr=""/>
          <p:cNvPicPr/>
          <p:nvPr/>
        </p:nvPicPr>
        <p:blipFill>
          <a:blip r:embed="rId353"/>
          <a:stretch/>
        </p:blipFill>
        <p:spPr>
          <a:xfrm>
            <a:off x="4154040" y="26326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42" name="" descr=""/>
          <p:cNvPicPr/>
          <p:nvPr/>
        </p:nvPicPr>
        <p:blipFill>
          <a:blip r:embed="rId354"/>
          <a:stretch/>
        </p:blipFill>
        <p:spPr>
          <a:xfrm>
            <a:off x="4222440" y="26326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443" name="" descr=""/>
          <p:cNvPicPr/>
          <p:nvPr/>
        </p:nvPicPr>
        <p:blipFill>
          <a:blip r:embed="rId355"/>
          <a:stretch/>
        </p:blipFill>
        <p:spPr>
          <a:xfrm>
            <a:off x="4274280" y="26326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444" name="" descr=""/>
          <p:cNvPicPr/>
          <p:nvPr/>
        </p:nvPicPr>
        <p:blipFill>
          <a:blip r:embed="rId356"/>
          <a:stretch/>
        </p:blipFill>
        <p:spPr>
          <a:xfrm>
            <a:off x="4290480" y="26326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45" name="" descr=""/>
          <p:cNvPicPr/>
          <p:nvPr/>
        </p:nvPicPr>
        <p:blipFill>
          <a:blip r:embed="rId357"/>
          <a:stretch/>
        </p:blipFill>
        <p:spPr>
          <a:xfrm>
            <a:off x="4326480" y="263268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446" name="" descr=""/>
          <p:cNvPicPr/>
          <p:nvPr/>
        </p:nvPicPr>
        <p:blipFill>
          <a:blip r:embed="rId358"/>
          <a:stretch/>
        </p:blipFill>
        <p:spPr>
          <a:xfrm>
            <a:off x="4382640" y="26326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47" name="" descr=""/>
          <p:cNvPicPr/>
          <p:nvPr/>
        </p:nvPicPr>
        <p:blipFill>
          <a:blip r:embed="rId359"/>
          <a:stretch/>
        </p:blipFill>
        <p:spPr>
          <a:xfrm>
            <a:off x="4446720" y="26326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48" name="" descr=""/>
          <p:cNvPicPr/>
          <p:nvPr/>
        </p:nvPicPr>
        <p:blipFill>
          <a:blip r:embed="rId360"/>
          <a:stretch/>
        </p:blipFill>
        <p:spPr>
          <a:xfrm>
            <a:off x="4486680" y="26326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49" name="" descr=""/>
          <p:cNvPicPr/>
          <p:nvPr/>
        </p:nvPicPr>
        <p:blipFill>
          <a:blip r:embed="rId361"/>
          <a:stretch/>
        </p:blipFill>
        <p:spPr>
          <a:xfrm>
            <a:off x="4575240" y="26326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50" name="" descr=""/>
          <p:cNvPicPr/>
          <p:nvPr/>
        </p:nvPicPr>
        <p:blipFill>
          <a:blip r:embed="rId362"/>
          <a:stretch/>
        </p:blipFill>
        <p:spPr>
          <a:xfrm>
            <a:off x="4619160" y="26326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451" name="" descr=""/>
          <p:cNvPicPr/>
          <p:nvPr/>
        </p:nvPicPr>
        <p:blipFill>
          <a:blip r:embed="rId363"/>
          <a:stretch/>
        </p:blipFill>
        <p:spPr>
          <a:xfrm>
            <a:off x="4675680" y="26326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452" name="" descr=""/>
          <p:cNvPicPr/>
          <p:nvPr/>
        </p:nvPicPr>
        <p:blipFill>
          <a:blip r:embed="rId364"/>
          <a:stretch/>
        </p:blipFill>
        <p:spPr>
          <a:xfrm>
            <a:off x="4691520" y="263268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453" name="" descr=""/>
          <p:cNvPicPr/>
          <p:nvPr/>
        </p:nvPicPr>
        <p:blipFill>
          <a:blip r:embed="rId365"/>
          <a:stretch/>
        </p:blipFill>
        <p:spPr>
          <a:xfrm rot="5400000">
            <a:off x="4248720" y="2444040"/>
            <a:ext cx="288360" cy="653040"/>
          </a:xfrm>
          <a:prstGeom prst="rect">
            <a:avLst/>
          </a:prstGeom>
          <a:ln w="0">
            <a:noFill/>
          </a:ln>
        </p:spPr>
      </p:pic>
      <p:pic>
        <p:nvPicPr>
          <p:cNvPr id="454" name="" descr=""/>
          <p:cNvPicPr/>
          <p:nvPr/>
        </p:nvPicPr>
        <p:blipFill>
          <a:blip r:embed="rId366"/>
          <a:stretch/>
        </p:blipFill>
        <p:spPr>
          <a:xfrm>
            <a:off x="4190040" y="2905920"/>
            <a:ext cx="23400" cy="2520"/>
          </a:xfrm>
          <a:prstGeom prst="rect">
            <a:avLst/>
          </a:prstGeom>
          <a:ln w="0">
            <a:noFill/>
          </a:ln>
        </p:spPr>
      </p:pic>
      <p:sp>
        <p:nvSpPr>
          <p:cNvPr id="455" name="CustomShape 10"/>
          <p:cNvSpPr/>
          <p:nvPr/>
        </p:nvSpPr>
        <p:spPr>
          <a:xfrm>
            <a:off x="3854880" y="5020920"/>
            <a:ext cx="321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Tensorflow Deep Learning Framework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56" name="" descr=""/>
          <p:cNvPicPr/>
          <p:nvPr/>
        </p:nvPicPr>
        <p:blipFill>
          <a:blip r:embed="rId367"/>
          <a:stretch/>
        </p:blipFill>
        <p:spPr>
          <a:xfrm>
            <a:off x="181800" y="3918960"/>
            <a:ext cx="2970000" cy="654840"/>
          </a:xfrm>
          <a:prstGeom prst="rect">
            <a:avLst/>
          </a:prstGeom>
          <a:ln w="0">
            <a:noFill/>
          </a:ln>
        </p:spPr>
      </p:pic>
      <p:sp>
        <p:nvSpPr>
          <p:cNvPr id="457" name="CustomShape 11"/>
          <p:cNvSpPr/>
          <p:nvPr/>
        </p:nvSpPr>
        <p:spPr>
          <a:xfrm>
            <a:off x="3854880" y="4762080"/>
            <a:ext cx="1665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Jupyter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58" name="" descr=""/>
          <p:cNvPicPr/>
          <p:nvPr/>
        </p:nvPicPr>
        <p:blipFill>
          <a:blip r:embed="rId368"/>
          <a:stretch/>
        </p:blipFill>
        <p:spPr>
          <a:xfrm>
            <a:off x="3287160" y="3918960"/>
            <a:ext cx="1473120" cy="493920"/>
          </a:xfrm>
          <a:prstGeom prst="rect">
            <a:avLst/>
          </a:prstGeom>
          <a:ln w="0">
            <a:noFill/>
          </a:ln>
        </p:spPr>
      </p:pic>
      <p:sp>
        <p:nvSpPr>
          <p:cNvPr id="459" name="CustomShape 12"/>
          <p:cNvSpPr/>
          <p:nvPr/>
        </p:nvSpPr>
        <p:spPr>
          <a:xfrm>
            <a:off x="3277440" y="4486680"/>
            <a:ext cx="153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AWS EC2 Pricing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60" name="" descr=""/>
          <p:cNvPicPr/>
          <p:nvPr/>
        </p:nvPicPr>
        <p:blipFill>
          <a:blip r:embed="rId369"/>
          <a:stretch/>
        </p:blipFill>
        <p:spPr>
          <a:xfrm>
            <a:off x="4875120" y="2125080"/>
            <a:ext cx="1903320" cy="664920"/>
          </a:xfrm>
          <a:prstGeom prst="rect">
            <a:avLst/>
          </a:prstGeom>
          <a:ln w="0">
            <a:noFill/>
          </a:ln>
        </p:spPr>
      </p:pic>
      <p:pic>
        <p:nvPicPr>
          <p:cNvPr id="461" name="" descr=""/>
          <p:cNvPicPr/>
          <p:nvPr/>
        </p:nvPicPr>
        <p:blipFill>
          <a:blip r:embed="rId370"/>
          <a:stretch/>
        </p:blipFill>
        <p:spPr>
          <a:xfrm>
            <a:off x="6924240" y="2146320"/>
            <a:ext cx="90720" cy="133920"/>
          </a:xfrm>
          <a:prstGeom prst="rect">
            <a:avLst/>
          </a:prstGeom>
          <a:ln w="0">
            <a:noFill/>
          </a:ln>
        </p:spPr>
      </p:pic>
      <p:sp>
        <p:nvSpPr>
          <p:cNvPr id="462" name="CustomShape 13"/>
          <p:cNvSpPr/>
          <p:nvPr/>
        </p:nvSpPr>
        <p:spPr>
          <a:xfrm>
            <a:off x="4979880" y="2137320"/>
            <a:ext cx="2042280" cy="152280"/>
          </a:xfrm>
          <a:custGeom>
            <a:avLst/>
            <a:gdLst/>
            <a:ahLst/>
            <a:rect l="l" t="t" r="r" b="b"/>
            <a:pathLst>
              <a:path w="5674" h="424">
                <a:moveTo>
                  <a:pt x="5401" y="423"/>
                </a:moveTo>
                <a:lnTo>
                  <a:pt x="5401" y="304"/>
                </a:lnTo>
                <a:lnTo>
                  <a:pt x="5417" y="315"/>
                </a:lnTo>
                <a:lnTo>
                  <a:pt x="0" y="315"/>
                </a:lnTo>
                <a:lnTo>
                  <a:pt x="0" y="106"/>
                </a:lnTo>
                <a:lnTo>
                  <a:pt x="5417" y="106"/>
                </a:lnTo>
                <a:lnTo>
                  <a:pt x="5401" y="119"/>
                </a:lnTo>
                <a:lnTo>
                  <a:pt x="5401" y="0"/>
                </a:lnTo>
                <a:lnTo>
                  <a:pt x="5673" y="211"/>
                </a:lnTo>
                <a:lnTo>
                  <a:pt x="5401" y="423"/>
                </a:lnTo>
                <a:moveTo>
                  <a:pt x="5643" y="203"/>
                </a:moveTo>
                <a:lnTo>
                  <a:pt x="5643" y="219"/>
                </a:lnTo>
                <a:lnTo>
                  <a:pt x="5406" y="33"/>
                </a:lnTo>
                <a:lnTo>
                  <a:pt x="5431" y="26"/>
                </a:lnTo>
                <a:lnTo>
                  <a:pt x="5431" y="129"/>
                </a:lnTo>
                <a:lnTo>
                  <a:pt x="14" y="129"/>
                </a:lnTo>
                <a:lnTo>
                  <a:pt x="29" y="119"/>
                </a:lnTo>
                <a:lnTo>
                  <a:pt x="29" y="304"/>
                </a:lnTo>
                <a:lnTo>
                  <a:pt x="14" y="294"/>
                </a:lnTo>
                <a:lnTo>
                  <a:pt x="5431" y="294"/>
                </a:lnTo>
                <a:lnTo>
                  <a:pt x="5431" y="397"/>
                </a:lnTo>
                <a:lnTo>
                  <a:pt x="5406" y="388"/>
                </a:lnTo>
                <a:lnTo>
                  <a:pt x="5643" y="20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63" name="" descr=""/>
          <p:cNvPicPr/>
          <p:nvPr/>
        </p:nvPicPr>
        <p:blipFill>
          <a:blip r:embed="rId371"/>
          <a:stretch/>
        </p:blipFill>
        <p:spPr>
          <a:xfrm>
            <a:off x="4983840" y="2146320"/>
            <a:ext cx="2031120" cy="133920"/>
          </a:xfrm>
          <a:prstGeom prst="rect">
            <a:avLst/>
          </a:prstGeom>
          <a:ln w="0">
            <a:noFill/>
          </a:ln>
        </p:spPr>
      </p:pic>
      <p:sp>
        <p:nvSpPr>
          <p:cNvPr id="464" name="CustomShape 14"/>
          <p:cNvSpPr/>
          <p:nvPr/>
        </p:nvSpPr>
        <p:spPr>
          <a:xfrm>
            <a:off x="4979880" y="2137320"/>
            <a:ext cx="2042280" cy="152280"/>
          </a:xfrm>
          <a:custGeom>
            <a:avLst/>
            <a:gdLst/>
            <a:ahLst/>
            <a:rect l="l" t="t" r="r" b="b"/>
            <a:pathLst>
              <a:path w="5674" h="424">
                <a:moveTo>
                  <a:pt x="5401" y="423"/>
                </a:moveTo>
                <a:lnTo>
                  <a:pt x="5401" y="304"/>
                </a:lnTo>
                <a:lnTo>
                  <a:pt x="5417" y="315"/>
                </a:lnTo>
                <a:lnTo>
                  <a:pt x="0" y="315"/>
                </a:lnTo>
                <a:lnTo>
                  <a:pt x="0" y="106"/>
                </a:lnTo>
                <a:lnTo>
                  <a:pt x="5417" y="106"/>
                </a:lnTo>
                <a:lnTo>
                  <a:pt x="5401" y="119"/>
                </a:lnTo>
                <a:lnTo>
                  <a:pt x="5401" y="0"/>
                </a:lnTo>
                <a:lnTo>
                  <a:pt x="5673" y="211"/>
                </a:lnTo>
                <a:lnTo>
                  <a:pt x="5401" y="423"/>
                </a:lnTo>
                <a:moveTo>
                  <a:pt x="5643" y="203"/>
                </a:moveTo>
                <a:lnTo>
                  <a:pt x="5643" y="219"/>
                </a:lnTo>
                <a:lnTo>
                  <a:pt x="5406" y="33"/>
                </a:lnTo>
                <a:lnTo>
                  <a:pt x="5431" y="26"/>
                </a:lnTo>
                <a:lnTo>
                  <a:pt x="5431" y="129"/>
                </a:lnTo>
                <a:lnTo>
                  <a:pt x="14" y="129"/>
                </a:lnTo>
                <a:lnTo>
                  <a:pt x="29" y="119"/>
                </a:lnTo>
                <a:lnTo>
                  <a:pt x="29" y="304"/>
                </a:lnTo>
                <a:lnTo>
                  <a:pt x="14" y="294"/>
                </a:lnTo>
                <a:lnTo>
                  <a:pt x="5431" y="294"/>
                </a:lnTo>
                <a:lnTo>
                  <a:pt x="5431" y="397"/>
                </a:lnTo>
                <a:lnTo>
                  <a:pt x="5406" y="388"/>
                </a:lnTo>
                <a:lnTo>
                  <a:pt x="5643" y="20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65" name="" descr=""/>
          <p:cNvPicPr/>
          <p:nvPr/>
        </p:nvPicPr>
        <p:blipFill>
          <a:blip r:embed="rId372"/>
          <a:stretch/>
        </p:blipFill>
        <p:spPr>
          <a:xfrm>
            <a:off x="4998600" y="2716920"/>
            <a:ext cx="5760" cy="135720"/>
          </a:xfrm>
          <a:prstGeom prst="rect">
            <a:avLst/>
          </a:prstGeom>
          <a:ln w="0">
            <a:noFill/>
          </a:ln>
        </p:spPr>
      </p:pic>
      <p:sp>
        <p:nvSpPr>
          <p:cNvPr id="466" name="CustomShape 15"/>
          <p:cNvSpPr/>
          <p:nvPr/>
        </p:nvSpPr>
        <p:spPr>
          <a:xfrm>
            <a:off x="4991760" y="2707920"/>
            <a:ext cx="1949400" cy="154440"/>
          </a:xfrm>
          <a:custGeom>
            <a:avLst/>
            <a:gdLst/>
            <a:ahLst/>
            <a:rect l="l" t="t" r="r" b="b"/>
            <a:pathLst>
              <a:path w="5416" h="430">
                <a:moveTo>
                  <a:pt x="275" y="0"/>
                </a:moveTo>
                <a:lnTo>
                  <a:pt x="275" y="121"/>
                </a:lnTo>
                <a:lnTo>
                  <a:pt x="261" y="111"/>
                </a:lnTo>
                <a:lnTo>
                  <a:pt x="5415" y="111"/>
                </a:lnTo>
                <a:lnTo>
                  <a:pt x="5415" y="320"/>
                </a:lnTo>
                <a:lnTo>
                  <a:pt x="261" y="320"/>
                </a:lnTo>
                <a:lnTo>
                  <a:pt x="275" y="310"/>
                </a:lnTo>
                <a:lnTo>
                  <a:pt x="275" y="429"/>
                </a:lnTo>
                <a:lnTo>
                  <a:pt x="0" y="215"/>
                </a:lnTo>
                <a:lnTo>
                  <a:pt x="275" y="0"/>
                </a:lnTo>
                <a:moveTo>
                  <a:pt x="32" y="223"/>
                </a:moveTo>
                <a:lnTo>
                  <a:pt x="32" y="207"/>
                </a:lnTo>
                <a:lnTo>
                  <a:pt x="269" y="395"/>
                </a:lnTo>
                <a:lnTo>
                  <a:pt x="245" y="402"/>
                </a:lnTo>
                <a:lnTo>
                  <a:pt x="245" y="298"/>
                </a:lnTo>
                <a:lnTo>
                  <a:pt x="5401" y="298"/>
                </a:lnTo>
                <a:lnTo>
                  <a:pt x="5386" y="310"/>
                </a:lnTo>
                <a:lnTo>
                  <a:pt x="5386" y="121"/>
                </a:lnTo>
                <a:lnTo>
                  <a:pt x="5401" y="132"/>
                </a:lnTo>
                <a:lnTo>
                  <a:pt x="245" y="132"/>
                </a:lnTo>
                <a:lnTo>
                  <a:pt x="245" y="26"/>
                </a:lnTo>
                <a:lnTo>
                  <a:pt x="269" y="35"/>
                </a:lnTo>
                <a:lnTo>
                  <a:pt x="32" y="22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67" name="" descr=""/>
          <p:cNvPicPr/>
          <p:nvPr/>
        </p:nvPicPr>
        <p:blipFill>
          <a:blip r:embed="rId373"/>
          <a:stretch/>
        </p:blipFill>
        <p:spPr>
          <a:xfrm>
            <a:off x="4998600" y="2716920"/>
            <a:ext cx="1937880" cy="135720"/>
          </a:xfrm>
          <a:prstGeom prst="rect">
            <a:avLst/>
          </a:prstGeom>
          <a:ln w="0">
            <a:noFill/>
          </a:ln>
        </p:spPr>
      </p:pic>
      <p:sp>
        <p:nvSpPr>
          <p:cNvPr id="468" name="CustomShape 16"/>
          <p:cNvSpPr/>
          <p:nvPr/>
        </p:nvSpPr>
        <p:spPr>
          <a:xfrm>
            <a:off x="4991760" y="2707920"/>
            <a:ext cx="1949400" cy="154440"/>
          </a:xfrm>
          <a:custGeom>
            <a:avLst/>
            <a:gdLst/>
            <a:ahLst/>
            <a:rect l="l" t="t" r="r" b="b"/>
            <a:pathLst>
              <a:path w="5416" h="430">
                <a:moveTo>
                  <a:pt x="275" y="0"/>
                </a:moveTo>
                <a:lnTo>
                  <a:pt x="275" y="121"/>
                </a:lnTo>
                <a:lnTo>
                  <a:pt x="261" y="111"/>
                </a:lnTo>
                <a:lnTo>
                  <a:pt x="5415" y="111"/>
                </a:lnTo>
                <a:lnTo>
                  <a:pt x="5415" y="320"/>
                </a:lnTo>
                <a:lnTo>
                  <a:pt x="261" y="320"/>
                </a:lnTo>
                <a:lnTo>
                  <a:pt x="275" y="310"/>
                </a:lnTo>
                <a:lnTo>
                  <a:pt x="275" y="429"/>
                </a:lnTo>
                <a:lnTo>
                  <a:pt x="0" y="215"/>
                </a:lnTo>
                <a:lnTo>
                  <a:pt x="275" y="0"/>
                </a:lnTo>
                <a:moveTo>
                  <a:pt x="32" y="223"/>
                </a:moveTo>
                <a:lnTo>
                  <a:pt x="32" y="207"/>
                </a:lnTo>
                <a:lnTo>
                  <a:pt x="269" y="395"/>
                </a:lnTo>
                <a:lnTo>
                  <a:pt x="245" y="402"/>
                </a:lnTo>
                <a:lnTo>
                  <a:pt x="245" y="298"/>
                </a:lnTo>
                <a:lnTo>
                  <a:pt x="5401" y="298"/>
                </a:lnTo>
                <a:lnTo>
                  <a:pt x="5386" y="310"/>
                </a:lnTo>
                <a:lnTo>
                  <a:pt x="5386" y="121"/>
                </a:lnTo>
                <a:lnTo>
                  <a:pt x="5401" y="132"/>
                </a:lnTo>
                <a:lnTo>
                  <a:pt x="245" y="132"/>
                </a:lnTo>
                <a:lnTo>
                  <a:pt x="245" y="26"/>
                </a:lnTo>
                <a:lnTo>
                  <a:pt x="269" y="35"/>
                </a:lnTo>
                <a:lnTo>
                  <a:pt x="32" y="223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9" name="CustomShape 17"/>
          <p:cNvSpPr/>
          <p:nvPr/>
        </p:nvSpPr>
        <p:spPr>
          <a:xfrm>
            <a:off x="5429160" y="1950840"/>
            <a:ext cx="1181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(using weights)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70" name="" descr=""/>
          <p:cNvPicPr/>
          <p:nvPr/>
        </p:nvPicPr>
        <p:blipFill>
          <a:blip r:embed="rId374"/>
          <a:stretch/>
        </p:blipFill>
        <p:spPr>
          <a:xfrm>
            <a:off x="4933440" y="1428120"/>
            <a:ext cx="2325240" cy="403920"/>
          </a:xfrm>
          <a:prstGeom prst="rect">
            <a:avLst/>
          </a:prstGeom>
          <a:ln w="0">
            <a:noFill/>
          </a:ln>
        </p:spPr>
      </p:pic>
      <p:pic>
        <p:nvPicPr>
          <p:cNvPr id="471" name="" descr=""/>
          <p:cNvPicPr/>
          <p:nvPr/>
        </p:nvPicPr>
        <p:blipFill>
          <a:blip r:embed="rId375"/>
          <a:stretch/>
        </p:blipFill>
        <p:spPr>
          <a:xfrm>
            <a:off x="4865400" y="3180240"/>
            <a:ext cx="2451600" cy="466920"/>
          </a:xfrm>
          <a:prstGeom prst="rect">
            <a:avLst/>
          </a:prstGeom>
          <a:ln w="0">
            <a:noFill/>
          </a:ln>
        </p:spPr>
      </p:pic>
      <p:pic>
        <p:nvPicPr>
          <p:cNvPr id="472" name="" descr=""/>
          <p:cNvPicPr/>
          <p:nvPr/>
        </p:nvPicPr>
        <p:blipFill>
          <a:blip r:embed="rId376"/>
          <a:stretch/>
        </p:blipFill>
        <p:spPr>
          <a:xfrm>
            <a:off x="8347680" y="1775520"/>
            <a:ext cx="1049040" cy="252000"/>
          </a:xfrm>
          <a:prstGeom prst="rect">
            <a:avLst/>
          </a:prstGeom>
          <a:ln w="0">
            <a:noFill/>
          </a:ln>
        </p:spPr>
      </p:pic>
      <p:pic>
        <p:nvPicPr>
          <p:cNvPr id="473" name="" descr=""/>
          <p:cNvPicPr/>
          <p:nvPr/>
        </p:nvPicPr>
        <p:blipFill>
          <a:blip r:embed="rId377"/>
          <a:stretch/>
        </p:blipFill>
        <p:spPr>
          <a:xfrm>
            <a:off x="8347680" y="2028240"/>
            <a:ext cx="1049040" cy="252000"/>
          </a:xfrm>
          <a:prstGeom prst="rect">
            <a:avLst/>
          </a:prstGeom>
          <a:ln w="0">
            <a:noFill/>
          </a:ln>
        </p:spPr>
      </p:pic>
      <p:pic>
        <p:nvPicPr>
          <p:cNvPr id="474" name="" descr=""/>
          <p:cNvPicPr/>
          <p:nvPr/>
        </p:nvPicPr>
        <p:blipFill>
          <a:blip r:embed="rId378"/>
          <a:stretch/>
        </p:blipFill>
        <p:spPr>
          <a:xfrm>
            <a:off x="7118280" y="1769760"/>
            <a:ext cx="1056240" cy="536040"/>
          </a:xfrm>
          <a:prstGeom prst="rect">
            <a:avLst/>
          </a:prstGeom>
          <a:ln w="0">
            <a:noFill/>
          </a:ln>
        </p:spPr>
      </p:pic>
      <p:sp>
        <p:nvSpPr>
          <p:cNvPr id="475" name="CustomShape 18"/>
          <p:cNvSpPr/>
          <p:nvPr/>
        </p:nvSpPr>
        <p:spPr>
          <a:xfrm>
            <a:off x="5139000" y="2883600"/>
            <a:ext cx="176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(updating the weights)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76" name="CustomShape 19"/>
          <p:cNvSpPr/>
          <p:nvPr/>
        </p:nvSpPr>
        <p:spPr>
          <a:xfrm>
            <a:off x="7475400" y="2331720"/>
            <a:ext cx="1657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(activation functions)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77" name="" descr=""/>
          <p:cNvPicPr/>
          <p:nvPr/>
        </p:nvPicPr>
        <p:blipFill>
          <a:blip r:embed="rId379"/>
          <a:stretch/>
        </p:blipFill>
        <p:spPr>
          <a:xfrm>
            <a:off x="6785640" y="3854160"/>
            <a:ext cx="2784600" cy="728640"/>
          </a:xfrm>
          <a:prstGeom prst="rect">
            <a:avLst/>
          </a:prstGeom>
          <a:ln w="0">
            <a:noFill/>
          </a:ln>
        </p:spPr>
      </p:pic>
      <p:pic>
        <p:nvPicPr>
          <p:cNvPr id="478" name="" descr=""/>
          <p:cNvPicPr/>
          <p:nvPr/>
        </p:nvPicPr>
        <p:blipFill>
          <a:blip r:embed="rId380"/>
          <a:stretch/>
        </p:blipFill>
        <p:spPr>
          <a:xfrm>
            <a:off x="5847120" y="3827880"/>
            <a:ext cx="735480" cy="732600"/>
          </a:xfrm>
          <a:prstGeom prst="rect">
            <a:avLst/>
          </a:prstGeom>
          <a:ln w="0">
            <a:noFill/>
          </a:ln>
        </p:spPr>
      </p:pic>
      <p:sp>
        <p:nvSpPr>
          <p:cNvPr id="479" name="CustomShape 20"/>
          <p:cNvSpPr/>
          <p:nvPr/>
        </p:nvSpPr>
        <p:spPr>
          <a:xfrm>
            <a:off x="5702760" y="4752360"/>
            <a:ext cx="323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Coursera Deep Learning Specialization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80" name="CustomShape 21"/>
          <p:cNvSpPr/>
          <p:nvPr/>
        </p:nvSpPr>
        <p:spPr>
          <a:xfrm>
            <a:off x="5042520" y="3920040"/>
            <a:ext cx="83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(Recurrent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81" name="CustomShape 22"/>
          <p:cNvSpPr/>
          <p:nvPr/>
        </p:nvSpPr>
        <p:spPr>
          <a:xfrm>
            <a:off x="5195160" y="4096080"/>
            <a:ext cx="526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Neural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82" name="CustomShape 23"/>
          <p:cNvSpPr/>
          <p:nvPr/>
        </p:nvSpPr>
        <p:spPr>
          <a:xfrm>
            <a:off x="5050440" y="4271760"/>
            <a:ext cx="81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Networks)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83" name="CustomShape 24"/>
          <p:cNvSpPr/>
          <p:nvPr/>
        </p:nvSpPr>
        <p:spPr>
          <a:xfrm>
            <a:off x="7281360" y="3420360"/>
            <a:ext cx="210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(Long Short-Term Memory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84" name="" descr=""/>
          <p:cNvPicPr/>
          <p:nvPr/>
        </p:nvPicPr>
        <p:blipFill>
          <a:blip r:embed="rId381"/>
          <a:stretch/>
        </p:blipFill>
        <p:spPr>
          <a:xfrm>
            <a:off x="7041240" y="2568960"/>
            <a:ext cx="1008360" cy="586800"/>
          </a:xfrm>
          <a:prstGeom prst="rect">
            <a:avLst/>
          </a:prstGeom>
          <a:ln w="0">
            <a:noFill/>
          </a:ln>
        </p:spPr>
      </p:pic>
      <p:sp>
        <p:nvSpPr>
          <p:cNvPr id="485" name="CustomShape 25"/>
          <p:cNvSpPr/>
          <p:nvPr/>
        </p:nvSpPr>
        <p:spPr>
          <a:xfrm>
            <a:off x="7578720" y="359640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for sequence data)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86" name="CustomShape 26"/>
          <p:cNvSpPr/>
          <p:nvPr/>
        </p:nvSpPr>
        <p:spPr>
          <a:xfrm>
            <a:off x="8164080" y="2626560"/>
            <a:ext cx="10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(optimization: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87" name="CustomShape 27"/>
          <p:cNvSpPr/>
          <p:nvPr/>
        </p:nvSpPr>
        <p:spPr>
          <a:xfrm>
            <a:off x="8162640" y="2802600"/>
            <a:ext cx="1102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stochastic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88" name="CustomShape 28"/>
          <p:cNvSpPr/>
          <p:nvPr/>
        </p:nvSpPr>
        <p:spPr>
          <a:xfrm>
            <a:off x="8386920" y="2978640"/>
            <a:ext cx="65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gradient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89" name="" descr=""/>
          <p:cNvPicPr/>
          <p:nvPr/>
        </p:nvPicPr>
        <p:blipFill>
          <a:blip r:embed="rId382"/>
          <a:stretch/>
        </p:blipFill>
        <p:spPr>
          <a:xfrm>
            <a:off x="7954920" y="705600"/>
            <a:ext cx="1662480" cy="980280"/>
          </a:xfrm>
          <a:prstGeom prst="rect">
            <a:avLst/>
          </a:prstGeom>
          <a:ln w="0">
            <a:noFill/>
          </a:ln>
        </p:spPr>
      </p:pic>
      <p:sp>
        <p:nvSpPr>
          <p:cNvPr id="490" name="CustomShape 29"/>
          <p:cNvSpPr/>
          <p:nvPr/>
        </p:nvSpPr>
        <p:spPr>
          <a:xfrm>
            <a:off x="8378280" y="3154680"/>
            <a:ext cx="669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descent)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91" name="CustomShape 30"/>
          <p:cNvSpPr/>
          <p:nvPr/>
        </p:nvSpPr>
        <p:spPr>
          <a:xfrm>
            <a:off x="7150680" y="5018400"/>
            <a:ext cx="193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Mount Esja in Iceland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92" name="CustomShape 31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4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95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6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7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8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9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0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1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2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3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4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5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6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7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8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09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0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1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2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3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4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5" name="CustomShape 2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16" name="CustomShape 24"/>
          <p:cNvSpPr/>
          <p:nvPr/>
        </p:nvSpPr>
        <p:spPr>
          <a:xfrm>
            <a:off x="4927680" y="111600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11.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7" name="CustomShape 25"/>
          <p:cNvSpPr/>
          <p:nvPr/>
        </p:nvSpPr>
        <p:spPr>
          <a:xfrm>
            <a:off x="5408640" y="1116000"/>
            <a:ext cx="387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Data Analytics &amp; Cloud Data Mining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8" name="CustomShape 26"/>
          <p:cNvSpPr/>
          <p:nvPr/>
        </p:nvSpPr>
        <p:spPr>
          <a:xfrm>
            <a:off x="4927680" y="15433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12.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9" name="CustomShape 27"/>
          <p:cNvSpPr/>
          <p:nvPr/>
        </p:nvSpPr>
        <p:spPr>
          <a:xfrm>
            <a:off x="5409000" y="1543320"/>
            <a:ext cx="367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Docker &amp; Container Management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0" name="CustomShape 28"/>
          <p:cNvSpPr/>
          <p:nvPr/>
        </p:nvSpPr>
        <p:spPr>
          <a:xfrm>
            <a:off x="4927680" y="197064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1" name="CustomShape 29"/>
          <p:cNvSpPr/>
          <p:nvPr/>
        </p:nvSpPr>
        <p:spPr>
          <a:xfrm>
            <a:off x="5408640" y="1970640"/>
            <a:ext cx="3858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OpenStack Cloud Operating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2" name="CustomShape 30"/>
          <p:cNvSpPr/>
          <p:nvPr/>
        </p:nvSpPr>
        <p:spPr>
          <a:xfrm>
            <a:off x="4927680" y="239796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3" name="CustomShape 31"/>
          <p:cNvSpPr/>
          <p:nvPr/>
        </p:nvSpPr>
        <p:spPr>
          <a:xfrm>
            <a:off x="5408640" y="2397960"/>
            <a:ext cx="381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Online Social Networking &amp; Graphs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4" name="CustomShape 32"/>
          <p:cNvSpPr/>
          <p:nvPr/>
        </p:nvSpPr>
        <p:spPr>
          <a:xfrm>
            <a:off x="4927680" y="282528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5" name="CustomShape 33"/>
          <p:cNvSpPr/>
          <p:nvPr/>
        </p:nvSpPr>
        <p:spPr>
          <a:xfrm>
            <a:off x="5409000" y="2825280"/>
            <a:ext cx="396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 Streaming Tools &amp;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6" name="CustomShape 34"/>
          <p:cNvSpPr/>
          <p:nvPr/>
        </p:nvSpPr>
        <p:spPr>
          <a:xfrm>
            <a:off x="4927680" y="325260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7" name="CustomShape 35"/>
          <p:cNvSpPr/>
          <p:nvPr/>
        </p:nvSpPr>
        <p:spPr>
          <a:xfrm>
            <a:off x="5409000" y="3252600"/>
            <a:ext cx="93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Epilogue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8" name="CustomShape 36"/>
          <p:cNvSpPr/>
          <p:nvPr/>
        </p:nvSpPr>
        <p:spPr>
          <a:xfrm>
            <a:off x="4927680" y="3679920"/>
            <a:ext cx="402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+ additional practical lectures for our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29" name="CustomShape 37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0" name="CustomShape 38"/>
          <p:cNvSpPr/>
          <p:nvPr/>
        </p:nvSpPr>
        <p:spPr>
          <a:xfrm>
            <a:off x="4927680" y="4056840"/>
            <a:ext cx="322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hands-on exercises in context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31" name="CustomShape 39"/>
          <p:cNvSpPr/>
          <p:nvPr/>
        </p:nvSpPr>
        <p:spPr>
          <a:xfrm>
            <a:off x="4965840" y="462384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50"/>
                </a:solidFill>
                <a:latin typeface="Wingding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32" name="CustomShape 40"/>
          <p:cNvSpPr/>
          <p:nvPr/>
        </p:nvSpPr>
        <p:spPr>
          <a:xfrm>
            <a:off x="5266440" y="4651920"/>
            <a:ext cx="15051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50"/>
                </a:solidFill>
                <a:latin typeface="Calibri"/>
              </a:rPr>
              <a:t>Practical Topics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33" name="CustomShape 41"/>
          <p:cNvSpPr/>
          <p:nvPr/>
        </p:nvSpPr>
        <p:spPr>
          <a:xfrm>
            <a:off x="4965840" y="4963320"/>
            <a:ext cx="239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34" name="CustomShape 42"/>
          <p:cNvSpPr/>
          <p:nvPr/>
        </p:nvSpPr>
        <p:spPr>
          <a:xfrm>
            <a:off x="135720" y="3783960"/>
            <a:ext cx="4337640" cy="443160"/>
          </a:xfrm>
          <a:custGeom>
            <a:avLst/>
            <a:gdLst/>
            <a:ahLst/>
            <a:rect l="l" t="t" r="r" b="b"/>
            <a:pathLst>
              <a:path w="12050" h="123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1993" y="0"/>
                </a:lnTo>
                <a:cubicBezTo>
                  <a:pt x="12024" y="0"/>
                  <a:pt x="12049" y="19"/>
                  <a:pt x="12049" y="44"/>
                </a:cubicBezTo>
                <a:lnTo>
                  <a:pt x="12049" y="1188"/>
                </a:lnTo>
                <a:cubicBezTo>
                  <a:pt x="12049" y="1211"/>
                  <a:pt x="12024" y="1231"/>
                  <a:pt x="11993" y="1231"/>
                </a:cubicBezTo>
                <a:lnTo>
                  <a:pt x="56" y="1231"/>
                </a:lnTo>
                <a:cubicBezTo>
                  <a:pt x="24" y="1231"/>
                  <a:pt x="0" y="1211"/>
                  <a:pt x="0" y="1188"/>
                </a:cubicBezTo>
                <a:lnTo>
                  <a:pt x="0" y="44"/>
                </a:lnTo>
                <a:moveTo>
                  <a:pt x="112" y="1188"/>
                </a:moveTo>
                <a:lnTo>
                  <a:pt x="56" y="1144"/>
                </a:lnTo>
                <a:lnTo>
                  <a:pt x="11993" y="1144"/>
                </a:lnTo>
                <a:lnTo>
                  <a:pt x="11938" y="1188"/>
                </a:lnTo>
                <a:lnTo>
                  <a:pt x="11938" y="44"/>
                </a:lnTo>
                <a:lnTo>
                  <a:pt x="1199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5" name="CustomShape 43"/>
          <p:cNvSpPr/>
          <p:nvPr/>
        </p:nvSpPr>
        <p:spPr>
          <a:xfrm>
            <a:off x="5266440" y="4991040"/>
            <a:ext cx="30852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Theoretical / Conceptual Topics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36" name="CustomShape 4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8" name="CustomShape 2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39" name="CustomShape 3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40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41" name="CustomShape 5"/>
          <p:cNvSpPr/>
          <p:nvPr/>
        </p:nvSpPr>
        <p:spPr>
          <a:xfrm>
            <a:off x="957960" y="1032120"/>
            <a:ext cx="4268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Understanding IAAS Provisioning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42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3" name="CustomShape 7"/>
          <p:cNvSpPr/>
          <p:nvPr/>
        </p:nvSpPr>
        <p:spPr>
          <a:xfrm>
            <a:off x="1379160" y="1376640"/>
            <a:ext cx="322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Different Cloud Service Levels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4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5" name="CustomShape 9"/>
          <p:cNvSpPr/>
          <p:nvPr/>
        </p:nvSpPr>
        <p:spPr>
          <a:xfrm>
            <a:off x="1379160" y="1678320"/>
            <a:ext cx="423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Web Services (AWS) Examples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6" name="CustomShape 10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7" name="CustomShape 11"/>
          <p:cNvSpPr/>
          <p:nvPr/>
        </p:nvSpPr>
        <p:spPr>
          <a:xfrm>
            <a:off x="1378800" y="1980000"/>
            <a:ext cx="466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Management Console &amp; EC2 Instance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8" name="CustomShape 12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9" name="CustomShape 13"/>
          <p:cNvSpPr/>
          <p:nvPr/>
        </p:nvSpPr>
        <p:spPr>
          <a:xfrm>
            <a:off x="1379160" y="2281680"/>
            <a:ext cx="468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Configuration and Launching EC2 Instances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0" name="CustomShape 14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1" name="CustomShape 15"/>
          <p:cNvSpPr/>
          <p:nvPr/>
        </p:nvSpPr>
        <p:spPr>
          <a:xfrm>
            <a:off x="1379160" y="2583360"/>
            <a:ext cx="454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Payment Models &amp; vCPU/Memory pricing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2" name="CustomShape 16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53" name="CustomShape 17"/>
          <p:cNvSpPr/>
          <p:nvPr/>
        </p:nvSpPr>
        <p:spPr>
          <a:xfrm>
            <a:off x="957960" y="3264480"/>
            <a:ext cx="2930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Advanced IAAS Topics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54" name="CustomShape 18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5" name="CustomShape 19"/>
          <p:cNvSpPr/>
          <p:nvPr/>
        </p:nvSpPr>
        <p:spPr>
          <a:xfrm>
            <a:off x="1379160" y="3608640"/>
            <a:ext cx="472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 Storage with Amazon S3 &amp; EBS &amp; EFS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6" name="CustomShape 20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7" name="CustomShape 21"/>
          <p:cNvSpPr/>
          <p:nvPr/>
        </p:nvSpPr>
        <p:spPr>
          <a:xfrm>
            <a:off x="1378800" y="3910320"/>
            <a:ext cx="2863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Marketplace &amp;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8" name="CustomShape 22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9" name="CustomShape 23"/>
          <p:cNvSpPr/>
          <p:nvPr/>
        </p:nvSpPr>
        <p:spPr>
          <a:xfrm>
            <a:off x="1378800" y="4212000"/>
            <a:ext cx="450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Openstack and IAAS Deployment Options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0" name="CustomShape 24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1" name="CustomShape 25"/>
          <p:cNvSpPr/>
          <p:nvPr/>
        </p:nvSpPr>
        <p:spPr>
          <a:xfrm>
            <a:off x="1378800" y="4513680"/>
            <a:ext cx="458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Qstack Software &amp; Advania Cloud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2" name="CustomShape 26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3" name="CustomShape 27"/>
          <p:cNvSpPr/>
          <p:nvPr/>
        </p:nvSpPr>
        <p:spPr>
          <a:xfrm>
            <a:off x="6120360" y="770040"/>
            <a:ext cx="3335040" cy="4520520"/>
          </a:xfrm>
          <a:custGeom>
            <a:avLst/>
            <a:gdLst/>
            <a:ahLst/>
            <a:rect l="l" t="t" r="r" b="b"/>
            <a:pathLst>
              <a:path w="9265" h="12558">
                <a:moveTo>
                  <a:pt x="0" y="0"/>
                </a:moveTo>
                <a:lnTo>
                  <a:pt x="0" y="12557"/>
                </a:lnTo>
                <a:lnTo>
                  <a:pt x="9264" y="12557"/>
                </a:lnTo>
                <a:lnTo>
                  <a:pt x="9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4" name="CustomShape 28"/>
          <p:cNvSpPr/>
          <p:nvPr/>
        </p:nvSpPr>
        <p:spPr>
          <a:xfrm>
            <a:off x="6100200" y="754200"/>
            <a:ext cx="3375360" cy="4551840"/>
          </a:xfrm>
          <a:custGeom>
            <a:avLst/>
            <a:gdLst/>
            <a:ahLst/>
            <a:rect l="l" t="t" r="r" b="b"/>
            <a:pathLst>
              <a:path w="9377" h="1264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9320" y="0"/>
                </a:lnTo>
                <a:cubicBezTo>
                  <a:pt x="9352" y="0"/>
                  <a:pt x="9376" y="19"/>
                  <a:pt x="9376" y="44"/>
                </a:cubicBezTo>
                <a:lnTo>
                  <a:pt x="9376" y="12600"/>
                </a:lnTo>
                <a:cubicBezTo>
                  <a:pt x="9376" y="12623"/>
                  <a:pt x="9352" y="12644"/>
                  <a:pt x="9320" y="12644"/>
                </a:cubicBezTo>
                <a:lnTo>
                  <a:pt x="56" y="12644"/>
                </a:lnTo>
                <a:cubicBezTo>
                  <a:pt x="25" y="12644"/>
                  <a:pt x="0" y="12623"/>
                  <a:pt x="0" y="12600"/>
                </a:cubicBezTo>
                <a:lnTo>
                  <a:pt x="0" y="44"/>
                </a:lnTo>
                <a:moveTo>
                  <a:pt x="112" y="12600"/>
                </a:moveTo>
                <a:lnTo>
                  <a:pt x="56" y="12557"/>
                </a:lnTo>
                <a:lnTo>
                  <a:pt x="9320" y="12557"/>
                </a:lnTo>
                <a:lnTo>
                  <a:pt x="9264" y="12600"/>
                </a:lnTo>
                <a:lnTo>
                  <a:pt x="9264" y="44"/>
                </a:lnTo>
                <a:lnTo>
                  <a:pt x="932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260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5" name="CustomShape 29"/>
          <p:cNvSpPr/>
          <p:nvPr/>
        </p:nvSpPr>
        <p:spPr>
          <a:xfrm>
            <a:off x="1378800" y="4815360"/>
            <a:ext cx="450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GoGrid/DataPipe &amp; Enomaly/Virtustream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6" name="CustomShape 30"/>
          <p:cNvSpPr/>
          <p:nvPr/>
        </p:nvSpPr>
        <p:spPr>
          <a:xfrm>
            <a:off x="6216840" y="81288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67" name="CustomShape 31"/>
          <p:cNvSpPr/>
          <p:nvPr/>
        </p:nvSpPr>
        <p:spPr>
          <a:xfrm>
            <a:off x="6577560" y="833040"/>
            <a:ext cx="10814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68" name="CustomShape 32"/>
          <p:cNvSpPr/>
          <p:nvPr/>
        </p:nvSpPr>
        <p:spPr>
          <a:xfrm>
            <a:off x="6577560" y="996480"/>
            <a:ext cx="13878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69" name="CustomShape 33"/>
          <p:cNvSpPr/>
          <p:nvPr/>
        </p:nvSpPr>
        <p:spPr>
          <a:xfrm>
            <a:off x="6216840" y="117216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0" name="CustomShape 34"/>
          <p:cNvSpPr/>
          <p:nvPr/>
        </p:nvSpPr>
        <p:spPr>
          <a:xfrm>
            <a:off x="6577560" y="1192680"/>
            <a:ext cx="24836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1: 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8 &amp; 9 &amp; 10 offer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1" name="CustomShape 35"/>
          <p:cNvSpPr/>
          <p:nvPr/>
        </p:nvSpPr>
        <p:spPr>
          <a:xfrm>
            <a:off x="6577560" y="1356120"/>
            <a:ext cx="24336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more insights into concrete cloud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2" name="CustomShape 36"/>
          <p:cNvSpPr/>
          <p:nvPr/>
        </p:nvSpPr>
        <p:spPr>
          <a:xfrm>
            <a:off x="6577560" y="1519200"/>
            <a:ext cx="26982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systems and their architectures today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3" name="CustomShape 37"/>
          <p:cNvSpPr/>
          <p:nvPr/>
        </p:nvSpPr>
        <p:spPr>
          <a:xfrm>
            <a:off x="6216840" y="169524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4" name="CustomShape 38"/>
          <p:cNvSpPr/>
          <p:nvPr/>
        </p:nvSpPr>
        <p:spPr>
          <a:xfrm>
            <a:off x="6577560" y="1715400"/>
            <a:ext cx="23468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1 &amp; Practical Lecture 5.1: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5" name="CustomShape 39"/>
          <p:cNvSpPr/>
          <p:nvPr/>
        </p:nvSpPr>
        <p:spPr>
          <a:xfrm>
            <a:off x="6577560" y="1878840"/>
            <a:ext cx="27576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8 provides more details about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6" name="CustomShape 40"/>
          <p:cNvSpPr/>
          <p:nvPr/>
        </p:nvSpPr>
        <p:spPr>
          <a:xfrm>
            <a:off x="6577560" y="2042280"/>
            <a:ext cx="27014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Amazon EC2 and its Infrastructure-as-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7" name="CustomShape 41"/>
          <p:cNvSpPr/>
          <p:nvPr/>
        </p:nvSpPr>
        <p:spPr>
          <a:xfrm>
            <a:off x="6577560" y="2205720"/>
            <a:ext cx="12164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a-Service models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8" name="CustomShape 42"/>
          <p:cNvSpPr/>
          <p:nvPr/>
        </p:nvSpPr>
        <p:spPr>
          <a:xfrm>
            <a:off x="6216840" y="238140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79" name="CustomShape 43"/>
          <p:cNvSpPr/>
          <p:nvPr/>
        </p:nvSpPr>
        <p:spPr>
          <a:xfrm>
            <a:off x="6577560" y="2401560"/>
            <a:ext cx="25171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1: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 Lecture 8 provides more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0" name="CustomShape 44"/>
          <p:cNvSpPr/>
          <p:nvPr/>
        </p:nvSpPr>
        <p:spPr>
          <a:xfrm>
            <a:off x="6577560" y="2565360"/>
            <a:ext cx="23324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details about Amazon S3 and its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1" name="CustomShape 45"/>
          <p:cNvSpPr/>
          <p:nvPr/>
        </p:nvSpPr>
        <p:spPr>
          <a:xfrm>
            <a:off x="6577560" y="2728440"/>
            <a:ext cx="24703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Infrastructure-as-a-Service models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2" name="CustomShape 46"/>
          <p:cNvSpPr/>
          <p:nvPr/>
        </p:nvSpPr>
        <p:spPr>
          <a:xfrm>
            <a:off x="6216840" y="290412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3" name="CustomShape 47"/>
          <p:cNvSpPr/>
          <p:nvPr/>
        </p:nvSpPr>
        <p:spPr>
          <a:xfrm>
            <a:off x="6577560" y="2924640"/>
            <a:ext cx="247896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3: 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8 provides more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4" name="CustomShape 48"/>
          <p:cNvSpPr/>
          <p:nvPr/>
        </p:nvSpPr>
        <p:spPr>
          <a:xfrm>
            <a:off x="6577560" y="3088080"/>
            <a:ext cx="23695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detailed information about AWS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5" name="CustomShape 49"/>
          <p:cNvSpPr/>
          <p:nvPr/>
        </p:nvSpPr>
        <p:spPr>
          <a:xfrm>
            <a:off x="6577560" y="3251520"/>
            <a:ext cx="24660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products with Infrastructure-As-A-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6" name="CustomShape 50"/>
          <p:cNvSpPr/>
          <p:nvPr/>
        </p:nvSpPr>
        <p:spPr>
          <a:xfrm>
            <a:off x="6577560" y="3414600"/>
            <a:ext cx="5137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Service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7" name="CustomShape 51"/>
          <p:cNvSpPr/>
          <p:nvPr/>
        </p:nvSpPr>
        <p:spPr>
          <a:xfrm>
            <a:off x="6216840" y="359028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8" name="CustomShape 52"/>
          <p:cNvSpPr/>
          <p:nvPr/>
        </p:nvSpPr>
        <p:spPr>
          <a:xfrm>
            <a:off x="6577560" y="3610800"/>
            <a:ext cx="248328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4:</a:t>
            </a: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 Lecture 8 &amp; 9 &amp; 10 offer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89" name="CustomShape 53"/>
          <p:cNvSpPr/>
          <p:nvPr/>
        </p:nvSpPr>
        <p:spPr>
          <a:xfrm>
            <a:off x="6577560" y="3774240"/>
            <a:ext cx="24336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more insights into concrete cloud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0" name="CustomShape 54"/>
          <p:cNvSpPr/>
          <p:nvPr/>
        </p:nvSpPr>
        <p:spPr>
          <a:xfrm>
            <a:off x="6577560" y="3937320"/>
            <a:ext cx="27302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systems and their use of virtualization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1" name="CustomShape 55"/>
          <p:cNvSpPr/>
          <p:nvPr/>
        </p:nvSpPr>
        <p:spPr>
          <a:xfrm>
            <a:off x="6216840" y="411336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2" name="CustomShape 56"/>
          <p:cNvSpPr/>
          <p:nvPr/>
        </p:nvSpPr>
        <p:spPr>
          <a:xfrm>
            <a:off x="6577560" y="4133880"/>
            <a:ext cx="23468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300" spc="-1" strike="noStrike">
                <a:solidFill>
                  <a:srgbClr val="000000"/>
                </a:solidFill>
                <a:latin typeface="Calibri"/>
              </a:rPr>
              <a:t>Lecture 5 &amp; Practical Lecture 5.1: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3" name="CustomShape 57"/>
          <p:cNvSpPr/>
          <p:nvPr/>
        </p:nvSpPr>
        <p:spPr>
          <a:xfrm>
            <a:off x="6577560" y="4296960"/>
            <a:ext cx="272880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8 will provide more examples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4" name="CustomShape 58"/>
          <p:cNvSpPr/>
          <p:nvPr/>
        </p:nvSpPr>
        <p:spPr>
          <a:xfrm>
            <a:off x="6577560" y="4460760"/>
            <a:ext cx="240156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using Infrastructure-As-A-Service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5" name="CustomShape 59"/>
          <p:cNvSpPr/>
          <p:nvPr/>
        </p:nvSpPr>
        <p:spPr>
          <a:xfrm>
            <a:off x="6577560" y="4623840"/>
            <a:ext cx="206172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(IAAS) &amp; AWS Cloud Services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6" name="CustomShape 60"/>
          <p:cNvSpPr/>
          <p:nvPr/>
        </p:nvSpPr>
        <p:spPr>
          <a:xfrm>
            <a:off x="6216840" y="4799520"/>
            <a:ext cx="173160" cy="18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7" name="CustomShape 61"/>
          <p:cNvSpPr/>
          <p:nvPr/>
        </p:nvSpPr>
        <p:spPr>
          <a:xfrm>
            <a:off x="6577560" y="4819680"/>
            <a:ext cx="271296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Lecture 7: Lecture 8 will provide more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8" name="CustomShape 62"/>
          <p:cNvSpPr/>
          <p:nvPr/>
        </p:nvSpPr>
        <p:spPr>
          <a:xfrm>
            <a:off x="6577560" y="4983480"/>
            <a:ext cx="240948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pieces of information about IAAS 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9" name="CustomShape 63"/>
          <p:cNvSpPr/>
          <p:nvPr/>
        </p:nvSpPr>
        <p:spPr>
          <a:xfrm>
            <a:off x="6577560" y="5146560"/>
            <a:ext cx="2127240" cy="16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300" spc="-1" strike="noStrike">
                <a:solidFill>
                  <a:srgbClr val="000000"/>
                </a:solidFill>
                <a:latin typeface="Calibri"/>
              </a:rPr>
              <a:t>features of AWS EC2 &amp; others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600" name="CustomShape 6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2" name="CustomShape 2"/>
          <p:cNvSpPr/>
          <p:nvPr/>
        </p:nvSpPr>
        <p:spPr>
          <a:xfrm>
            <a:off x="2280600" y="370440"/>
            <a:ext cx="5107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Understanding IAAS Provisioning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03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4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5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6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7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8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9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0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1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2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3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4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15" name="CustomShape 1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16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18" name="" descr=""/>
          <p:cNvPicPr/>
          <p:nvPr/>
        </p:nvPicPr>
        <p:blipFill>
          <a:blip r:embed="rId1"/>
          <a:stretch/>
        </p:blipFill>
        <p:spPr>
          <a:xfrm>
            <a:off x="6382080" y="2791800"/>
            <a:ext cx="1262520" cy="989280"/>
          </a:xfrm>
          <a:prstGeom prst="rect">
            <a:avLst/>
          </a:prstGeom>
          <a:ln w="0">
            <a:noFill/>
          </a:ln>
        </p:spPr>
      </p:pic>
      <p:sp>
        <p:nvSpPr>
          <p:cNvPr id="619" name="CustomShape 2"/>
          <p:cNvSpPr/>
          <p:nvPr/>
        </p:nvSpPr>
        <p:spPr>
          <a:xfrm>
            <a:off x="145800" y="370800"/>
            <a:ext cx="9420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Internet Cloud Systems – Examples – Revisited (cf. Lecture 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20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21" name="CustomShape 4"/>
          <p:cNvSpPr/>
          <p:nvPr/>
        </p:nvSpPr>
        <p:spPr>
          <a:xfrm>
            <a:off x="957960" y="1032840"/>
            <a:ext cx="6678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Cloud Systems (aka ‘Clouds‘)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known today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22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3" name="CustomShape 6"/>
          <p:cNvSpPr/>
          <p:nvPr/>
        </p:nvSpPr>
        <p:spPr>
          <a:xfrm>
            <a:off x="1379160" y="1377360"/>
            <a:ext cx="200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AppEngine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4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5" name="CustomShape 8"/>
          <p:cNvSpPr/>
          <p:nvPr/>
        </p:nvSpPr>
        <p:spPr>
          <a:xfrm>
            <a:off x="1379160" y="1679040"/>
            <a:ext cx="2298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Web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6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7" name="CustomShape 10"/>
          <p:cNvSpPr/>
          <p:nvPr/>
        </p:nvSpPr>
        <p:spPr>
          <a:xfrm>
            <a:off x="1379160" y="1980720"/>
            <a:ext cx="104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Facebook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8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29" name="CustomShape 12"/>
          <p:cNvSpPr/>
          <p:nvPr/>
        </p:nvSpPr>
        <p:spPr>
          <a:xfrm>
            <a:off x="1378800" y="2282400"/>
            <a:ext cx="169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SalesForce.com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0" name="CustomShape 13"/>
          <p:cNvSpPr/>
          <p:nvPr/>
        </p:nvSpPr>
        <p:spPr>
          <a:xfrm>
            <a:off x="1078200" y="2552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1" name="CustomShape 14"/>
          <p:cNvSpPr/>
          <p:nvPr/>
        </p:nvSpPr>
        <p:spPr>
          <a:xfrm>
            <a:off x="1378800" y="2584080"/>
            <a:ext cx="113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Rackspace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2" name="CustomShape 15"/>
          <p:cNvSpPr/>
          <p:nvPr/>
        </p:nvSpPr>
        <p:spPr>
          <a:xfrm>
            <a:off x="1078200" y="2854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3" name="CustomShape 16"/>
          <p:cNvSpPr/>
          <p:nvPr/>
        </p:nvSpPr>
        <p:spPr>
          <a:xfrm>
            <a:off x="1379160" y="2885760"/>
            <a:ext cx="143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IBM Bluemix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4" name="CustomShape 17"/>
          <p:cNvSpPr/>
          <p:nvPr/>
        </p:nvSpPr>
        <p:spPr>
          <a:xfrm>
            <a:off x="1078200" y="3156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5" name="CustomShape 18"/>
          <p:cNvSpPr/>
          <p:nvPr/>
        </p:nvSpPr>
        <p:spPr>
          <a:xfrm>
            <a:off x="1378800" y="3187080"/>
            <a:ext cx="93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Enomaly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6" name="CustomShape 19"/>
          <p:cNvSpPr/>
          <p:nvPr/>
        </p:nvSpPr>
        <p:spPr>
          <a:xfrm>
            <a:off x="596880" y="3619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7" name="CustomShape 20"/>
          <p:cNvSpPr/>
          <p:nvPr/>
        </p:nvSpPr>
        <p:spPr>
          <a:xfrm>
            <a:off x="957960" y="3657240"/>
            <a:ext cx="8243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systems play an increasingly important role in upgrading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8" name="CustomShape 21"/>
          <p:cNvSpPr/>
          <p:nvPr/>
        </p:nvSpPr>
        <p:spPr>
          <a:xfrm>
            <a:off x="957960" y="3958920"/>
            <a:ext cx="6496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traditional Web services and Internet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9" name="CustomShape 22"/>
          <p:cNvSpPr/>
          <p:nvPr/>
        </p:nvSpPr>
        <p:spPr>
          <a:xfrm>
            <a:off x="133200" y="4467600"/>
            <a:ext cx="9397440" cy="740880"/>
          </a:xfrm>
          <a:custGeom>
            <a:avLst/>
            <a:gdLst/>
            <a:ahLst/>
            <a:rect l="l" t="t" r="r" b="b"/>
            <a:pathLst>
              <a:path w="26105" h="2059">
                <a:moveTo>
                  <a:pt x="0" y="0"/>
                </a:moveTo>
                <a:lnTo>
                  <a:pt x="0" y="2058"/>
                </a:lnTo>
                <a:lnTo>
                  <a:pt x="26104" y="2058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0" name="CustomShape 23"/>
          <p:cNvSpPr/>
          <p:nvPr/>
        </p:nvSpPr>
        <p:spPr>
          <a:xfrm>
            <a:off x="113040" y="4452120"/>
            <a:ext cx="9437760" cy="772560"/>
          </a:xfrm>
          <a:custGeom>
            <a:avLst/>
            <a:gdLst/>
            <a:ahLst/>
            <a:rect l="l" t="t" r="r" b="b"/>
            <a:pathLst>
              <a:path w="26217" h="214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2102"/>
                </a:lnTo>
                <a:cubicBezTo>
                  <a:pt x="26216" y="2125"/>
                  <a:pt x="26192" y="2146"/>
                  <a:pt x="26160" y="2146"/>
                </a:cubicBezTo>
                <a:lnTo>
                  <a:pt x="56" y="2146"/>
                </a:lnTo>
                <a:cubicBezTo>
                  <a:pt x="25" y="2146"/>
                  <a:pt x="0" y="2125"/>
                  <a:pt x="0" y="2102"/>
                </a:cubicBezTo>
                <a:lnTo>
                  <a:pt x="0" y="44"/>
                </a:lnTo>
                <a:moveTo>
                  <a:pt x="112" y="2102"/>
                </a:moveTo>
                <a:lnTo>
                  <a:pt x="56" y="2058"/>
                </a:lnTo>
                <a:lnTo>
                  <a:pt x="26160" y="2058"/>
                </a:lnTo>
                <a:lnTo>
                  <a:pt x="26104" y="210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0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1" name="CustomShape 24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42" name="CustomShape 25"/>
          <p:cNvSpPr/>
          <p:nvPr/>
        </p:nvSpPr>
        <p:spPr>
          <a:xfrm>
            <a:off x="228960" y="4512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3" name="CustomShape 26"/>
          <p:cNvSpPr/>
          <p:nvPr/>
        </p:nvSpPr>
        <p:spPr>
          <a:xfrm>
            <a:off x="589680" y="4537440"/>
            <a:ext cx="8392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Large-scale Internet applications have significantly enhanced the quality of life in society today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4" name="CustomShape 27"/>
          <p:cNvSpPr/>
          <p:nvPr/>
        </p:nvSpPr>
        <p:spPr>
          <a:xfrm>
            <a:off x="228960" y="4753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5" name="CustomShape 28"/>
          <p:cNvSpPr/>
          <p:nvPr/>
        </p:nvSpPr>
        <p:spPr>
          <a:xfrm>
            <a:off x="589680" y="4778640"/>
            <a:ext cx="8474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Internet Cloud Systems often show overlaps in provisioning of various services (e.g. computing,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6" name="CustomShape 29"/>
          <p:cNvSpPr/>
          <p:nvPr/>
        </p:nvSpPr>
        <p:spPr>
          <a:xfrm>
            <a:off x="589680" y="4979880"/>
            <a:ext cx="8410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storage, etc.), but also often have some unique selling proposition (USP) to pick one or another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47" name="CustomShape 30"/>
          <p:cNvSpPr/>
          <p:nvPr/>
        </p:nvSpPr>
        <p:spPr>
          <a:xfrm>
            <a:off x="228960" y="42836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48" name="CustomShape 31"/>
          <p:cNvSpPr/>
          <p:nvPr/>
        </p:nvSpPr>
        <p:spPr>
          <a:xfrm>
            <a:off x="3594240" y="1396080"/>
            <a:ext cx="357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(massive computing &amp; storage &amp; applications)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49" name="CustomShape 32"/>
          <p:cNvSpPr/>
          <p:nvPr/>
        </p:nvSpPr>
        <p:spPr>
          <a:xfrm>
            <a:off x="3754080" y="1708560"/>
            <a:ext cx="241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(massive computing &amp; storage)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50" name="" descr=""/>
          <p:cNvPicPr/>
          <p:nvPr/>
        </p:nvPicPr>
        <p:blipFill>
          <a:blip r:embed="rId2"/>
          <a:stretch/>
        </p:blipFill>
        <p:spPr>
          <a:xfrm rot="5400000">
            <a:off x="6613560" y="1400400"/>
            <a:ext cx="599400" cy="1266480"/>
          </a:xfrm>
          <a:prstGeom prst="rect">
            <a:avLst/>
          </a:prstGeom>
          <a:ln w="0">
            <a:noFill/>
          </a:ln>
        </p:spPr>
      </p:pic>
      <p:pic>
        <p:nvPicPr>
          <p:cNvPr id="651" name="" descr=""/>
          <p:cNvPicPr/>
          <p:nvPr/>
        </p:nvPicPr>
        <p:blipFill>
          <a:blip r:embed="rId3"/>
          <a:stretch/>
        </p:blipFill>
        <p:spPr>
          <a:xfrm>
            <a:off x="7263360" y="1263960"/>
            <a:ext cx="2275200" cy="867240"/>
          </a:xfrm>
          <a:prstGeom prst="rect">
            <a:avLst/>
          </a:prstGeom>
          <a:ln w="0">
            <a:noFill/>
          </a:ln>
        </p:spPr>
      </p:pic>
      <p:pic>
        <p:nvPicPr>
          <p:cNvPr id="652" name="" descr=""/>
          <p:cNvPicPr/>
          <p:nvPr/>
        </p:nvPicPr>
        <p:blipFill>
          <a:blip r:embed="rId4"/>
          <a:stretch/>
        </p:blipFill>
        <p:spPr>
          <a:xfrm>
            <a:off x="7856640" y="2206080"/>
            <a:ext cx="1672920" cy="353880"/>
          </a:xfrm>
          <a:prstGeom prst="rect">
            <a:avLst/>
          </a:prstGeom>
          <a:ln w="0">
            <a:noFill/>
          </a:ln>
        </p:spPr>
      </p:pic>
      <p:pic>
        <p:nvPicPr>
          <p:cNvPr id="653" name="" descr=""/>
          <p:cNvPicPr/>
          <p:nvPr/>
        </p:nvPicPr>
        <p:blipFill>
          <a:blip r:embed="rId5"/>
          <a:stretch/>
        </p:blipFill>
        <p:spPr>
          <a:xfrm>
            <a:off x="8083080" y="2621880"/>
            <a:ext cx="1411560" cy="867600"/>
          </a:xfrm>
          <a:prstGeom prst="rect">
            <a:avLst/>
          </a:prstGeom>
          <a:ln w="0">
            <a:noFill/>
          </a:ln>
        </p:spPr>
      </p:pic>
      <p:sp>
        <p:nvSpPr>
          <p:cNvPr id="654" name="CustomShape 33"/>
          <p:cNvSpPr/>
          <p:nvPr/>
        </p:nvSpPr>
        <p:spPr>
          <a:xfrm>
            <a:off x="2561040" y="1997640"/>
            <a:ext cx="337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(online social networking &amp; advertisement)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55" name="" descr=""/>
          <p:cNvPicPr/>
          <p:nvPr/>
        </p:nvPicPr>
        <p:blipFill>
          <a:blip r:embed="rId6"/>
          <a:stretch/>
        </p:blipFill>
        <p:spPr>
          <a:xfrm rot="5400000">
            <a:off x="6509160" y="1695960"/>
            <a:ext cx="294840" cy="2004480"/>
          </a:xfrm>
          <a:prstGeom prst="rect">
            <a:avLst/>
          </a:prstGeom>
          <a:ln w="0">
            <a:noFill/>
          </a:ln>
        </p:spPr>
      </p:pic>
      <p:pic>
        <p:nvPicPr>
          <p:cNvPr id="656" name="" descr=""/>
          <p:cNvPicPr/>
          <p:nvPr/>
        </p:nvPicPr>
        <p:blipFill>
          <a:blip r:embed="rId7"/>
          <a:stretch/>
        </p:blipFill>
        <p:spPr>
          <a:xfrm>
            <a:off x="7646760" y="28339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657" name="" descr=""/>
          <p:cNvPicPr/>
          <p:nvPr/>
        </p:nvPicPr>
        <p:blipFill>
          <a:blip r:embed="rId8"/>
          <a:stretch/>
        </p:blipFill>
        <p:spPr>
          <a:xfrm>
            <a:off x="5677560" y="2836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658" name="" descr=""/>
          <p:cNvPicPr/>
          <p:nvPr/>
        </p:nvPicPr>
        <p:blipFill>
          <a:blip r:embed="rId9"/>
          <a:stretch/>
        </p:blipFill>
        <p:spPr>
          <a:xfrm>
            <a:off x="5774040" y="283680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659" name="" descr=""/>
          <p:cNvPicPr/>
          <p:nvPr/>
        </p:nvPicPr>
        <p:blipFill>
          <a:blip r:embed="rId10"/>
          <a:stretch/>
        </p:blipFill>
        <p:spPr>
          <a:xfrm>
            <a:off x="5922360" y="28368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660" name="" descr=""/>
          <p:cNvPicPr/>
          <p:nvPr/>
        </p:nvPicPr>
        <p:blipFill>
          <a:blip r:embed="rId11"/>
          <a:stretch/>
        </p:blipFill>
        <p:spPr>
          <a:xfrm>
            <a:off x="6107040" y="28368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661" name="" descr=""/>
          <p:cNvPicPr/>
          <p:nvPr/>
        </p:nvPicPr>
        <p:blipFill>
          <a:blip r:embed="rId12"/>
          <a:stretch/>
        </p:blipFill>
        <p:spPr>
          <a:xfrm>
            <a:off x="6239160" y="28368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662" name="" descr=""/>
          <p:cNvPicPr/>
          <p:nvPr/>
        </p:nvPicPr>
        <p:blipFill>
          <a:blip r:embed="rId13"/>
          <a:stretch/>
        </p:blipFill>
        <p:spPr>
          <a:xfrm>
            <a:off x="6427440" y="2836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63" name="" descr=""/>
          <p:cNvPicPr/>
          <p:nvPr/>
        </p:nvPicPr>
        <p:blipFill>
          <a:blip r:embed="rId14"/>
          <a:stretch/>
        </p:blipFill>
        <p:spPr>
          <a:xfrm>
            <a:off x="6568200" y="2836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64" name="" descr=""/>
          <p:cNvPicPr/>
          <p:nvPr/>
        </p:nvPicPr>
        <p:blipFill>
          <a:blip r:embed="rId15"/>
          <a:stretch/>
        </p:blipFill>
        <p:spPr>
          <a:xfrm>
            <a:off x="6672240" y="2836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65" name="" descr=""/>
          <p:cNvPicPr/>
          <p:nvPr/>
        </p:nvPicPr>
        <p:blipFill>
          <a:blip r:embed="rId16"/>
          <a:stretch/>
        </p:blipFill>
        <p:spPr>
          <a:xfrm>
            <a:off x="6744600" y="283680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666" name="" descr=""/>
          <p:cNvPicPr/>
          <p:nvPr/>
        </p:nvPicPr>
        <p:blipFill>
          <a:blip r:embed="rId17"/>
          <a:stretch/>
        </p:blipFill>
        <p:spPr>
          <a:xfrm>
            <a:off x="6896880" y="283680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667" name="" descr=""/>
          <p:cNvPicPr/>
          <p:nvPr/>
        </p:nvPicPr>
        <p:blipFill>
          <a:blip r:embed="rId18"/>
          <a:stretch/>
        </p:blipFill>
        <p:spPr>
          <a:xfrm>
            <a:off x="7101360" y="28368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668" name="" descr=""/>
          <p:cNvPicPr/>
          <p:nvPr/>
        </p:nvPicPr>
        <p:blipFill>
          <a:blip r:embed="rId19"/>
          <a:stretch/>
        </p:blipFill>
        <p:spPr>
          <a:xfrm>
            <a:off x="7293600" y="2836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69" name="" descr=""/>
          <p:cNvPicPr/>
          <p:nvPr/>
        </p:nvPicPr>
        <p:blipFill>
          <a:blip r:embed="rId20"/>
          <a:stretch/>
        </p:blipFill>
        <p:spPr>
          <a:xfrm>
            <a:off x="7442280" y="283680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670" name="" descr=""/>
          <p:cNvPicPr/>
          <p:nvPr/>
        </p:nvPicPr>
        <p:blipFill>
          <a:blip r:embed="rId21"/>
          <a:stretch/>
        </p:blipFill>
        <p:spPr>
          <a:xfrm>
            <a:off x="760680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671" name="" descr=""/>
          <p:cNvPicPr/>
          <p:nvPr/>
        </p:nvPicPr>
        <p:blipFill>
          <a:blip r:embed="rId22"/>
          <a:stretch/>
        </p:blipFill>
        <p:spPr>
          <a:xfrm>
            <a:off x="762264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672" name="" descr=""/>
          <p:cNvPicPr/>
          <p:nvPr/>
        </p:nvPicPr>
        <p:blipFill>
          <a:blip r:embed="rId23"/>
          <a:stretch/>
        </p:blipFill>
        <p:spPr>
          <a:xfrm>
            <a:off x="763488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673" name="" descr=""/>
          <p:cNvPicPr/>
          <p:nvPr/>
        </p:nvPicPr>
        <p:blipFill>
          <a:blip r:embed="rId24"/>
          <a:stretch/>
        </p:blipFill>
        <p:spPr>
          <a:xfrm>
            <a:off x="7646760" y="28368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674" name="" descr=""/>
          <p:cNvPicPr/>
          <p:nvPr/>
        </p:nvPicPr>
        <p:blipFill>
          <a:blip r:embed="rId25"/>
          <a:stretch/>
        </p:blipFill>
        <p:spPr>
          <a:xfrm>
            <a:off x="5681880" y="28400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675" name="" descr=""/>
          <p:cNvPicPr/>
          <p:nvPr/>
        </p:nvPicPr>
        <p:blipFill>
          <a:blip r:embed="rId26"/>
          <a:stretch/>
        </p:blipFill>
        <p:spPr>
          <a:xfrm>
            <a:off x="5774040" y="284004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676" name="" descr=""/>
          <p:cNvPicPr/>
          <p:nvPr/>
        </p:nvPicPr>
        <p:blipFill>
          <a:blip r:embed="rId27"/>
          <a:stretch/>
        </p:blipFill>
        <p:spPr>
          <a:xfrm>
            <a:off x="6107040" y="28400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677" name="" descr=""/>
          <p:cNvPicPr/>
          <p:nvPr/>
        </p:nvPicPr>
        <p:blipFill>
          <a:blip r:embed="rId28"/>
          <a:stretch/>
        </p:blipFill>
        <p:spPr>
          <a:xfrm>
            <a:off x="623916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678" name="" descr=""/>
          <p:cNvPicPr/>
          <p:nvPr/>
        </p:nvPicPr>
        <p:blipFill>
          <a:blip r:embed="rId29"/>
          <a:stretch/>
        </p:blipFill>
        <p:spPr>
          <a:xfrm>
            <a:off x="6435720" y="284004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679" name="" descr=""/>
          <p:cNvPicPr/>
          <p:nvPr/>
        </p:nvPicPr>
        <p:blipFill>
          <a:blip r:embed="rId30"/>
          <a:stretch/>
        </p:blipFill>
        <p:spPr>
          <a:xfrm>
            <a:off x="6568200" y="28400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80" name="" descr=""/>
          <p:cNvPicPr/>
          <p:nvPr/>
        </p:nvPicPr>
        <p:blipFill>
          <a:blip r:embed="rId31"/>
          <a:stretch/>
        </p:blipFill>
        <p:spPr>
          <a:xfrm>
            <a:off x="6672240" y="28400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81" name="" descr=""/>
          <p:cNvPicPr/>
          <p:nvPr/>
        </p:nvPicPr>
        <p:blipFill>
          <a:blip r:embed="rId32"/>
          <a:stretch/>
        </p:blipFill>
        <p:spPr>
          <a:xfrm>
            <a:off x="6744600" y="284004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682" name="" descr=""/>
          <p:cNvPicPr/>
          <p:nvPr/>
        </p:nvPicPr>
        <p:blipFill>
          <a:blip r:embed="rId33"/>
          <a:stretch/>
        </p:blipFill>
        <p:spPr>
          <a:xfrm>
            <a:off x="689688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683" name="" descr=""/>
          <p:cNvPicPr/>
          <p:nvPr/>
        </p:nvPicPr>
        <p:blipFill>
          <a:blip r:embed="rId34"/>
          <a:stretch/>
        </p:blipFill>
        <p:spPr>
          <a:xfrm>
            <a:off x="710136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684" name="" descr=""/>
          <p:cNvPicPr/>
          <p:nvPr/>
        </p:nvPicPr>
        <p:blipFill>
          <a:blip r:embed="rId35"/>
          <a:stretch/>
        </p:blipFill>
        <p:spPr>
          <a:xfrm>
            <a:off x="7297920" y="284004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685" name="" descr=""/>
          <p:cNvPicPr/>
          <p:nvPr/>
        </p:nvPicPr>
        <p:blipFill>
          <a:blip r:embed="rId36"/>
          <a:stretch/>
        </p:blipFill>
        <p:spPr>
          <a:xfrm>
            <a:off x="7446600" y="284004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686" name="" descr=""/>
          <p:cNvPicPr/>
          <p:nvPr/>
        </p:nvPicPr>
        <p:blipFill>
          <a:blip r:embed="rId37"/>
          <a:stretch/>
        </p:blipFill>
        <p:spPr>
          <a:xfrm>
            <a:off x="760680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687" name="" descr=""/>
          <p:cNvPicPr/>
          <p:nvPr/>
        </p:nvPicPr>
        <p:blipFill>
          <a:blip r:embed="rId38"/>
          <a:stretch/>
        </p:blipFill>
        <p:spPr>
          <a:xfrm>
            <a:off x="762264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688" name="" descr=""/>
          <p:cNvPicPr/>
          <p:nvPr/>
        </p:nvPicPr>
        <p:blipFill>
          <a:blip r:embed="rId39"/>
          <a:stretch/>
        </p:blipFill>
        <p:spPr>
          <a:xfrm>
            <a:off x="763488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689" name="" descr=""/>
          <p:cNvPicPr/>
          <p:nvPr/>
        </p:nvPicPr>
        <p:blipFill>
          <a:blip r:embed="rId40"/>
          <a:stretch/>
        </p:blipFill>
        <p:spPr>
          <a:xfrm>
            <a:off x="7646760" y="28400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690" name="" descr=""/>
          <p:cNvPicPr/>
          <p:nvPr/>
        </p:nvPicPr>
        <p:blipFill>
          <a:blip r:embed="rId41"/>
          <a:stretch/>
        </p:blipFill>
        <p:spPr>
          <a:xfrm>
            <a:off x="5686200" y="28432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691" name="" descr=""/>
          <p:cNvPicPr/>
          <p:nvPr/>
        </p:nvPicPr>
        <p:blipFill>
          <a:blip r:embed="rId42"/>
          <a:stretch/>
        </p:blipFill>
        <p:spPr>
          <a:xfrm>
            <a:off x="5774040" y="284328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692" name="" descr=""/>
          <p:cNvPicPr/>
          <p:nvPr/>
        </p:nvPicPr>
        <p:blipFill>
          <a:blip r:embed="rId43"/>
          <a:stretch/>
        </p:blipFill>
        <p:spPr>
          <a:xfrm>
            <a:off x="6107040" y="28432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693" name="" descr=""/>
          <p:cNvPicPr/>
          <p:nvPr/>
        </p:nvPicPr>
        <p:blipFill>
          <a:blip r:embed="rId44"/>
          <a:stretch/>
        </p:blipFill>
        <p:spPr>
          <a:xfrm>
            <a:off x="6243480" y="284328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694" name="" descr=""/>
          <p:cNvPicPr/>
          <p:nvPr/>
        </p:nvPicPr>
        <p:blipFill>
          <a:blip r:embed="rId45"/>
          <a:stretch/>
        </p:blipFill>
        <p:spPr>
          <a:xfrm>
            <a:off x="6339600" y="284328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695" name="" descr=""/>
          <p:cNvPicPr/>
          <p:nvPr/>
        </p:nvPicPr>
        <p:blipFill>
          <a:blip r:embed="rId46"/>
          <a:stretch/>
        </p:blipFill>
        <p:spPr>
          <a:xfrm>
            <a:off x="6439680" y="2843280"/>
            <a:ext cx="111240" cy="2520"/>
          </a:xfrm>
          <a:prstGeom prst="rect">
            <a:avLst/>
          </a:prstGeom>
          <a:ln w="0">
            <a:noFill/>
          </a:ln>
        </p:spPr>
      </p:pic>
      <p:pic>
        <p:nvPicPr>
          <p:cNvPr id="696" name="" descr=""/>
          <p:cNvPicPr/>
          <p:nvPr/>
        </p:nvPicPr>
        <p:blipFill>
          <a:blip r:embed="rId47"/>
          <a:stretch/>
        </p:blipFill>
        <p:spPr>
          <a:xfrm>
            <a:off x="6568200" y="284328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697" name="" descr=""/>
          <p:cNvPicPr/>
          <p:nvPr/>
        </p:nvPicPr>
        <p:blipFill>
          <a:blip r:embed="rId48"/>
          <a:stretch/>
        </p:blipFill>
        <p:spPr>
          <a:xfrm>
            <a:off x="6680160" y="28432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98" name="" descr=""/>
          <p:cNvPicPr/>
          <p:nvPr/>
        </p:nvPicPr>
        <p:blipFill>
          <a:blip r:embed="rId49"/>
          <a:stretch/>
        </p:blipFill>
        <p:spPr>
          <a:xfrm>
            <a:off x="6744600" y="28432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99" name="" descr=""/>
          <p:cNvPicPr/>
          <p:nvPr/>
        </p:nvPicPr>
        <p:blipFill>
          <a:blip r:embed="rId50"/>
          <a:stretch/>
        </p:blipFill>
        <p:spPr>
          <a:xfrm>
            <a:off x="6892920" y="284328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700" name="" descr=""/>
          <p:cNvPicPr/>
          <p:nvPr/>
        </p:nvPicPr>
        <p:blipFill>
          <a:blip r:embed="rId51"/>
          <a:stretch/>
        </p:blipFill>
        <p:spPr>
          <a:xfrm>
            <a:off x="7105320" y="284328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701" name="" descr=""/>
          <p:cNvPicPr/>
          <p:nvPr/>
        </p:nvPicPr>
        <p:blipFill>
          <a:blip r:embed="rId52"/>
          <a:stretch/>
        </p:blipFill>
        <p:spPr>
          <a:xfrm>
            <a:off x="7197480" y="28432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02" name="" descr=""/>
          <p:cNvPicPr/>
          <p:nvPr/>
        </p:nvPicPr>
        <p:blipFill>
          <a:blip r:embed="rId53"/>
          <a:stretch/>
        </p:blipFill>
        <p:spPr>
          <a:xfrm>
            <a:off x="7297920" y="284328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703" name="" descr=""/>
          <p:cNvPicPr/>
          <p:nvPr/>
        </p:nvPicPr>
        <p:blipFill>
          <a:blip r:embed="rId54"/>
          <a:stretch/>
        </p:blipFill>
        <p:spPr>
          <a:xfrm>
            <a:off x="7450200" y="284328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704" name="" descr=""/>
          <p:cNvPicPr/>
          <p:nvPr/>
        </p:nvPicPr>
        <p:blipFill>
          <a:blip r:embed="rId55"/>
          <a:stretch/>
        </p:blipFill>
        <p:spPr>
          <a:xfrm>
            <a:off x="7606800" y="284328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705" name="" descr=""/>
          <p:cNvPicPr/>
          <p:nvPr/>
        </p:nvPicPr>
        <p:blipFill>
          <a:blip r:embed="rId56"/>
          <a:stretch/>
        </p:blipFill>
        <p:spPr>
          <a:xfrm>
            <a:off x="7618680" y="2843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706" name="" descr=""/>
          <p:cNvPicPr/>
          <p:nvPr/>
        </p:nvPicPr>
        <p:blipFill>
          <a:blip r:embed="rId57"/>
          <a:stretch/>
        </p:blipFill>
        <p:spPr>
          <a:xfrm>
            <a:off x="7646760" y="284328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707" name="" descr=""/>
          <p:cNvPicPr/>
          <p:nvPr/>
        </p:nvPicPr>
        <p:blipFill>
          <a:blip r:embed="rId58"/>
          <a:stretch/>
        </p:blipFill>
        <p:spPr>
          <a:xfrm>
            <a:off x="5686200" y="2846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08" name="" descr=""/>
          <p:cNvPicPr/>
          <p:nvPr/>
        </p:nvPicPr>
        <p:blipFill>
          <a:blip r:embed="rId59"/>
          <a:stretch/>
        </p:blipFill>
        <p:spPr>
          <a:xfrm>
            <a:off x="5774040" y="284652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709" name="" descr=""/>
          <p:cNvPicPr/>
          <p:nvPr/>
        </p:nvPicPr>
        <p:blipFill>
          <a:blip r:embed="rId60"/>
          <a:stretch/>
        </p:blipFill>
        <p:spPr>
          <a:xfrm>
            <a:off x="610272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10" name="" descr=""/>
          <p:cNvPicPr/>
          <p:nvPr/>
        </p:nvPicPr>
        <p:blipFill>
          <a:blip r:embed="rId61"/>
          <a:stretch/>
        </p:blipFill>
        <p:spPr>
          <a:xfrm>
            <a:off x="6247080" y="284652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711" name="" descr=""/>
          <p:cNvPicPr/>
          <p:nvPr/>
        </p:nvPicPr>
        <p:blipFill>
          <a:blip r:embed="rId62"/>
          <a:stretch/>
        </p:blipFill>
        <p:spPr>
          <a:xfrm>
            <a:off x="633564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12" name="" descr=""/>
          <p:cNvPicPr/>
          <p:nvPr/>
        </p:nvPicPr>
        <p:blipFill>
          <a:blip r:embed="rId63"/>
          <a:stretch/>
        </p:blipFill>
        <p:spPr>
          <a:xfrm>
            <a:off x="6444000" y="284652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713" name="" descr=""/>
          <p:cNvPicPr/>
          <p:nvPr/>
        </p:nvPicPr>
        <p:blipFill>
          <a:blip r:embed="rId64"/>
          <a:stretch/>
        </p:blipFill>
        <p:spPr>
          <a:xfrm>
            <a:off x="656388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65"/>
          <a:stretch/>
        </p:blipFill>
        <p:spPr>
          <a:xfrm>
            <a:off x="6680160" y="284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15" name="" descr=""/>
          <p:cNvPicPr/>
          <p:nvPr/>
        </p:nvPicPr>
        <p:blipFill>
          <a:blip r:embed="rId66"/>
          <a:stretch/>
        </p:blipFill>
        <p:spPr>
          <a:xfrm>
            <a:off x="6744600" y="284652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716" name="" descr=""/>
          <p:cNvPicPr/>
          <p:nvPr/>
        </p:nvPicPr>
        <p:blipFill>
          <a:blip r:embed="rId67"/>
          <a:stretch/>
        </p:blipFill>
        <p:spPr>
          <a:xfrm>
            <a:off x="6892920" y="284652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717" name="" descr=""/>
          <p:cNvPicPr/>
          <p:nvPr/>
        </p:nvPicPr>
        <p:blipFill>
          <a:blip r:embed="rId68"/>
          <a:stretch/>
        </p:blipFill>
        <p:spPr>
          <a:xfrm>
            <a:off x="7109640" y="284652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718" name="" descr=""/>
          <p:cNvPicPr/>
          <p:nvPr/>
        </p:nvPicPr>
        <p:blipFill>
          <a:blip r:embed="rId69"/>
          <a:stretch/>
        </p:blipFill>
        <p:spPr>
          <a:xfrm>
            <a:off x="719748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19" name="" descr=""/>
          <p:cNvPicPr/>
          <p:nvPr/>
        </p:nvPicPr>
        <p:blipFill>
          <a:blip r:embed="rId70"/>
          <a:stretch/>
        </p:blipFill>
        <p:spPr>
          <a:xfrm>
            <a:off x="7305840" y="284652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720" name="" descr=""/>
          <p:cNvPicPr/>
          <p:nvPr/>
        </p:nvPicPr>
        <p:blipFill>
          <a:blip r:embed="rId71"/>
          <a:stretch/>
        </p:blipFill>
        <p:spPr>
          <a:xfrm>
            <a:off x="7454520" y="28465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21" name="" descr=""/>
          <p:cNvPicPr/>
          <p:nvPr/>
        </p:nvPicPr>
        <p:blipFill>
          <a:blip r:embed="rId72"/>
          <a:stretch/>
        </p:blipFill>
        <p:spPr>
          <a:xfrm>
            <a:off x="760680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722" name="" descr=""/>
          <p:cNvPicPr/>
          <p:nvPr/>
        </p:nvPicPr>
        <p:blipFill>
          <a:blip r:embed="rId73"/>
          <a:stretch/>
        </p:blipFill>
        <p:spPr>
          <a:xfrm>
            <a:off x="761868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723" name="" descr=""/>
          <p:cNvPicPr/>
          <p:nvPr/>
        </p:nvPicPr>
        <p:blipFill>
          <a:blip r:embed="rId74"/>
          <a:stretch/>
        </p:blipFill>
        <p:spPr>
          <a:xfrm>
            <a:off x="763056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724" name="" descr=""/>
          <p:cNvPicPr/>
          <p:nvPr/>
        </p:nvPicPr>
        <p:blipFill>
          <a:blip r:embed="rId75"/>
          <a:stretch/>
        </p:blipFill>
        <p:spPr>
          <a:xfrm>
            <a:off x="7646760" y="28465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725" name="" descr=""/>
          <p:cNvPicPr/>
          <p:nvPr/>
        </p:nvPicPr>
        <p:blipFill>
          <a:blip r:embed="rId76"/>
          <a:stretch/>
        </p:blipFill>
        <p:spPr>
          <a:xfrm>
            <a:off x="5686200" y="284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26" name="" descr=""/>
          <p:cNvPicPr/>
          <p:nvPr/>
        </p:nvPicPr>
        <p:blipFill>
          <a:blip r:embed="rId77"/>
          <a:stretch/>
        </p:blipFill>
        <p:spPr>
          <a:xfrm>
            <a:off x="5774040" y="284976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727" name="" descr=""/>
          <p:cNvPicPr/>
          <p:nvPr/>
        </p:nvPicPr>
        <p:blipFill>
          <a:blip r:embed="rId78"/>
          <a:stretch/>
        </p:blipFill>
        <p:spPr>
          <a:xfrm>
            <a:off x="610272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28" name="" descr=""/>
          <p:cNvPicPr/>
          <p:nvPr/>
        </p:nvPicPr>
        <p:blipFill>
          <a:blip r:embed="rId79"/>
          <a:stretch/>
        </p:blipFill>
        <p:spPr>
          <a:xfrm>
            <a:off x="6247080" y="28497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729" name="" descr=""/>
          <p:cNvPicPr/>
          <p:nvPr/>
        </p:nvPicPr>
        <p:blipFill>
          <a:blip r:embed="rId80"/>
          <a:stretch/>
        </p:blipFill>
        <p:spPr>
          <a:xfrm>
            <a:off x="633564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30" name="" descr=""/>
          <p:cNvPicPr/>
          <p:nvPr/>
        </p:nvPicPr>
        <p:blipFill>
          <a:blip r:embed="rId81"/>
          <a:stretch/>
        </p:blipFill>
        <p:spPr>
          <a:xfrm>
            <a:off x="6444000" y="2849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731" name="" descr=""/>
          <p:cNvPicPr/>
          <p:nvPr/>
        </p:nvPicPr>
        <p:blipFill>
          <a:blip r:embed="rId82"/>
          <a:stretch/>
        </p:blipFill>
        <p:spPr>
          <a:xfrm>
            <a:off x="656388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32" name="" descr=""/>
          <p:cNvPicPr/>
          <p:nvPr/>
        </p:nvPicPr>
        <p:blipFill>
          <a:blip r:embed="rId83"/>
          <a:stretch/>
        </p:blipFill>
        <p:spPr>
          <a:xfrm>
            <a:off x="6680160" y="2849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33" name="" descr=""/>
          <p:cNvPicPr/>
          <p:nvPr/>
        </p:nvPicPr>
        <p:blipFill>
          <a:blip r:embed="rId84"/>
          <a:stretch/>
        </p:blipFill>
        <p:spPr>
          <a:xfrm>
            <a:off x="6744600" y="284976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734" name="" descr=""/>
          <p:cNvPicPr/>
          <p:nvPr/>
        </p:nvPicPr>
        <p:blipFill>
          <a:blip r:embed="rId85"/>
          <a:stretch/>
        </p:blipFill>
        <p:spPr>
          <a:xfrm>
            <a:off x="6892920" y="284976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735" name="" descr=""/>
          <p:cNvPicPr/>
          <p:nvPr/>
        </p:nvPicPr>
        <p:blipFill>
          <a:blip r:embed="rId86"/>
          <a:stretch/>
        </p:blipFill>
        <p:spPr>
          <a:xfrm>
            <a:off x="7109640" y="284976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736" name="" descr=""/>
          <p:cNvPicPr/>
          <p:nvPr/>
        </p:nvPicPr>
        <p:blipFill>
          <a:blip r:embed="rId87"/>
          <a:stretch/>
        </p:blipFill>
        <p:spPr>
          <a:xfrm>
            <a:off x="719748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737" name="" descr=""/>
          <p:cNvPicPr/>
          <p:nvPr/>
        </p:nvPicPr>
        <p:blipFill>
          <a:blip r:embed="rId88"/>
          <a:stretch/>
        </p:blipFill>
        <p:spPr>
          <a:xfrm>
            <a:off x="7305840" y="2849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738" name="" descr=""/>
          <p:cNvPicPr/>
          <p:nvPr/>
        </p:nvPicPr>
        <p:blipFill>
          <a:blip r:embed="rId89"/>
          <a:stretch/>
        </p:blipFill>
        <p:spPr>
          <a:xfrm>
            <a:off x="7454520" y="2849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39" name="" descr=""/>
          <p:cNvPicPr/>
          <p:nvPr/>
        </p:nvPicPr>
        <p:blipFill>
          <a:blip r:embed="rId90"/>
          <a:stretch/>
        </p:blipFill>
        <p:spPr>
          <a:xfrm>
            <a:off x="760680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740" name="" descr=""/>
          <p:cNvPicPr/>
          <p:nvPr/>
        </p:nvPicPr>
        <p:blipFill>
          <a:blip r:embed="rId91"/>
          <a:stretch/>
        </p:blipFill>
        <p:spPr>
          <a:xfrm>
            <a:off x="761868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741" name="" descr=""/>
          <p:cNvPicPr/>
          <p:nvPr/>
        </p:nvPicPr>
        <p:blipFill>
          <a:blip r:embed="rId92"/>
          <a:stretch/>
        </p:blipFill>
        <p:spPr>
          <a:xfrm>
            <a:off x="763056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742" name="" descr=""/>
          <p:cNvPicPr/>
          <p:nvPr/>
        </p:nvPicPr>
        <p:blipFill>
          <a:blip r:embed="rId93"/>
          <a:stretch/>
        </p:blipFill>
        <p:spPr>
          <a:xfrm>
            <a:off x="7646760" y="28497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743" name="" descr=""/>
          <p:cNvPicPr/>
          <p:nvPr/>
        </p:nvPicPr>
        <p:blipFill>
          <a:blip r:embed="rId94"/>
          <a:stretch/>
        </p:blipFill>
        <p:spPr>
          <a:xfrm rot="5400000">
            <a:off x="6575040" y="1947240"/>
            <a:ext cx="187920" cy="1980000"/>
          </a:xfrm>
          <a:prstGeom prst="rect">
            <a:avLst/>
          </a:prstGeom>
          <a:ln w="0">
            <a:noFill/>
          </a:ln>
        </p:spPr>
      </p:pic>
      <p:pic>
        <p:nvPicPr>
          <p:cNvPr id="744" name="" descr=""/>
          <p:cNvPicPr/>
          <p:nvPr/>
        </p:nvPicPr>
        <p:blipFill>
          <a:blip r:embed="rId95"/>
          <a:stretch/>
        </p:blipFill>
        <p:spPr>
          <a:xfrm>
            <a:off x="6371640" y="30225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745" name="" descr=""/>
          <p:cNvPicPr/>
          <p:nvPr/>
        </p:nvPicPr>
        <p:blipFill>
          <a:blip r:embed="rId96"/>
          <a:stretch/>
        </p:blipFill>
        <p:spPr>
          <a:xfrm>
            <a:off x="7282080" y="30225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746" name="" descr=""/>
          <p:cNvPicPr/>
          <p:nvPr/>
        </p:nvPicPr>
        <p:blipFill>
          <a:blip r:embed="rId97"/>
          <a:stretch/>
        </p:blipFill>
        <p:spPr>
          <a:xfrm>
            <a:off x="7502400" y="3022560"/>
            <a:ext cx="23400" cy="2520"/>
          </a:xfrm>
          <a:prstGeom prst="rect">
            <a:avLst/>
          </a:prstGeom>
          <a:ln w="0">
            <a:noFill/>
          </a:ln>
        </p:spPr>
      </p:pic>
      <p:sp>
        <p:nvSpPr>
          <p:cNvPr id="747" name="CustomShape 34"/>
          <p:cNvSpPr/>
          <p:nvPr/>
        </p:nvSpPr>
        <p:spPr>
          <a:xfrm>
            <a:off x="3211920" y="2312280"/>
            <a:ext cx="290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(customer relationship management)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48" name="CustomShape 35"/>
          <p:cNvSpPr/>
          <p:nvPr/>
        </p:nvSpPr>
        <p:spPr>
          <a:xfrm>
            <a:off x="2655360" y="2602800"/>
            <a:ext cx="280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(managed cloud provider &amp; hosting)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749" name="" descr=""/>
          <p:cNvPicPr/>
          <p:nvPr/>
        </p:nvPicPr>
        <p:blipFill>
          <a:blip r:embed="rId98"/>
          <a:stretch/>
        </p:blipFill>
        <p:spPr>
          <a:xfrm rot="5400000">
            <a:off x="5162040" y="2715480"/>
            <a:ext cx="150120" cy="424440"/>
          </a:xfrm>
          <a:prstGeom prst="rect">
            <a:avLst/>
          </a:prstGeom>
          <a:ln w="0">
            <a:noFill/>
          </a:ln>
        </p:spPr>
      </p:pic>
      <p:pic>
        <p:nvPicPr>
          <p:cNvPr id="750" name="" descr=""/>
          <p:cNvPicPr/>
          <p:nvPr/>
        </p:nvPicPr>
        <p:blipFill>
          <a:blip r:embed="rId99"/>
          <a:stretch/>
        </p:blipFill>
        <p:spPr>
          <a:xfrm>
            <a:off x="4839480" y="299412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751" name="" descr=""/>
          <p:cNvPicPr/>
          <p:nvPr/>
        </p:nvPicPr>
        <p:blipFill>
          <a:blip r:embed="rId100"/>
          <a:stretch/>
        </p:blipFill>
        <p:spPr>
          <a:xfrm>
            <a:off x="4835880" y="299736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752" name="" descr=""/>
          <p:cNvPicPr/>
          <p:nvPr/>
        </p:nvPicPr>
        <p:blipFill>
          <a:blip r:embed="rId101"/>
          <a:stretch/>
        </p:blipFill>
        <p:spPr>
          <a:xfrm>
            <a:off x="4831560" y="300060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753" name="" descr=""/>
          <p:cNvPicPr/>
          <p:nvPr/>
        </p:nvPicPr>
        <p:blipFill>
          <a:blip r:embed="rId102"/>
          <a:stretch/>
        </p:blipFill>
        <p:spPr>
          <a:xfrm rot="5400000">
            <a:off x="4947120" y="2770920"/>
            <a:ext cx="279000" cy="725400"/>
          </a:xfrm>
          <a:prstGeom prst="rect">
            <a:avLst/>
          </a:prstGeom>
          <a:ln w="0">
            <a:noFill/>
          </a:ln>
        </p:spPr>
      </p:pic>
      <p:pic>
        <p:nvPicPr>
          <p:cNvPr id="754" name="" descr=""/>
          <p:cNvPicPr/>
          <p:nvPr/>
        </p:nvPicPr>
        <p:blipFill>
          <a:blip r:embed="rId103"/>
          <a:stretch/>
        </p:blipFill>
        <p:spPr>
          <a:xfrm>
            <a:off x="4831560" y="326448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755" name="" descr=""/>
          <p:cNvPicPr/>
          <p:nvPr/>
        </p:nvPicPr>
        <p:blipFill>
          <a:blip r:embed="rId104"/>
          <a:stretch/>
        </p:blipFill>
        <p:spPr>
          <a:xfrm>
            <a:off x="4835880" y="326736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756" name="" descr=""/>
          <p:cNvPicPr/>
          <p:nvPr/>
        </p:nvPicPr>
        <p:blipFill>
          <a:blip r:embed="rId105"/>
          <a:stretch/>
        </p:blipFill>
        <p:spPr>
          <a:xfrm>
            <a:off x="4839480" y="327060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757" name="" descr=""/>
          <p:cNvPicPr/>
          <p:nvPr/>
        </p:nvPicPr>
        <p:blipFill>
          <a:blip r:embed="rId106"/>
          <a:stretch/>
        </p:blipFill>
        <p:spPr>
          <a:xfrm rot="5400000">
            <a:off x="5160240" y="3128760"/>
            <a:ext cx="153360" cy="424440"/>
          </a:xfrm>
          <a:prstGeom prst="rect">
            <a:avLst/>
          </a:prstGeom>
          <a:ln w="0">
            <a:noFill/>
          </a:ln>
        </p:spPr>
      </p:pic>
      <p:sp>
        <p:nvSpPr>
          <p:cNvPr id="758" name="CustomShape 36"/>
          <p:cNvSpPr/>
          <p:nvPr/>
        </p:nvSpPr>
        <p:spPr>
          <a:xfrm>
            <a:off x="2815560" y="2914560"/>
            <a:ext cx="1265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(cloud platform)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59" name="CustomShape 37"/>
          <p:cNvSpPr/>
          <p:nvPr/>
        </p:nvSpPr>
        <p:spPr>
          <a:xfrm>
            <a:off x="2432880" y="3200760"/>
            <a:ext cx="195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(elastic computing cloud)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0" name="CustomShape 38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2" name="CustomShape 2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63" name="CustomShape 3"/>
          <p:cNvSpPr/>
          <p:nvPr/>
        </p:nvSpPr>
        <p:spPr>
          <a:xfrm>
            <a:off x="1450440" y="370440"/>
            <a:ext cx="6748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Three Levels of Cloud Service Models: *AAS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64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65" name="CustomShape 5"/>
          <p:cNvSpPr/>
          <p:nvPr/>
        </p:nvSpPr>
        <p:spPr>
          <a:xfrm>
            <a:off x="957960" y="1032120"/>
            <a:ext cx="5103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Levels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oriented towards different users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66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7" name="CustomShape 7"/>
          <p:cNvSpPr/>
          <p:nvPr/>
        </p:nvSpPr>
        <p:spPr>
          <a:xfrm>
            <a:off x="1379160" y="1376640"/>
            <a:ext cx="510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Full customization to direct usable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8" name="CustomShape 8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69" name="CustomShape 9"/>
          <p:cNvSpPr/>
          <p:nvPr/>
        </p:nvSpPr>
        <p:spPr>
          <a:xfrm>
            <a:off x="957960" y="1695600"/>
            <a:ext cx="3689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Software as a Service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0" name="CustomShape 10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1" name="CustomShape 11"/>
          <p:cNvSpPr/>
          <p:nvPr/>
        </p:nvSpPr>
        <p:spPr>
          <a:xfrm>
            <a:off x="1379160" y="2040480"/>
            <a:ext cx="475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specific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‘ready-to-run applications’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2" name="CustomShape 12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3" name="CustomShape 13"/>
          <p:cNvSpPr/>
          <p:nvPr/>
        </p:nvSpPr>
        <p:spPr>
          <a:xfrm>
            <a:off x="1379160" y="2342160"/>
            <a:ext cx="473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Sometimes related to geographical location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4" name="CustomShape 14"/>
          <p:cNvSpPr/>
          <p:nvPr/>
        </p:nvSpPr>
        <p:spPr>
          <a:xfrm>
            <a:off x="596880" y="2623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5" name="CustomShape 15"/>
          <p:cNvSpPr/>
          <p:nvPr/>
        </p:nvSpPr>
        <p:spPr>
          <a:xfrm>
            <a:off x="957960" y="2661120"/>
            <a:ext cx="3789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Platform as a Services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6" name="CustomShape 16"/>
          <p:cNvSpPr/>
          <p:nvPr/>
        </p:nvSpPr>
        <p:spPr>
          <a:xfrm>
            <a:off x="1078200" y="2974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7" name="CustomShape 17"/>
          <p:cNvSpPr/>
          <p:nvPr/>
        </p:nvSpPr>
        <p:spPr>
          <a:xfrm>
            <a:off x="1379160" y="3005640"/>
            <a:ext cx="490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 images ready to deploy your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8" name="CustomShape 18"/>
          <p:cNvSpPr/>
          <p:nvPr/>
        </p:nvSpPr>
        <p:spPr>
          <a:xfrm>
            <a:off x="1078200" y="327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9" name="CustomShape 19"/>
          <p:cNvSpPr/>
          <p:nvPr/>
        </p:nvSpPr>
        <p:spPr>
          <a:xfrm>
            <a:off x="1379160" y="3307320"/>
            <a:ext cx="533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Includes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‘platform for creation of your services’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0" name="CustomShape 20"/>
          <p:cNvSpPr/>
          <p:nvPr/>
        </p:nvSpPr>
        <p:spPr>
          <a:xfrm>
            <a:off x="596880" y="3588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1" name="CustomShape 21"/>
          <p:cNvSpPr/>
          <p:nvPr/>
        </p:nvSpPr>
        <p:spPr>
          <a:xfrm>
            <a:off x="957960" y="3626280"/>
            <a:ext cx="4263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Infrastructure as a Service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2" name="CustomShape 22"/>
          <p:cNvSpPr/>
          <p:nvPr/>
        </p:nvSpPr>
        <p:spPr>
          <a:xfrm>
            <a:off x="1078200" y="3939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3" name="CustomShape 23"/>
          <p:cNvSpPr/>
          <p:nvPr/>
        </p:nvSpPr>
        <p:spPr>
          <a:xfrm>
            <a:off x="1379160" y="3970800"/>
            <a:ext cx="781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‘bare metal infrastructure’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&amp;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IT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4)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4" name="CustomShape 24"/>
          <p:cNvSpPr/>
          <p:nvPr/>
        </p:nvSpPr>
        <p:spPr>
          <a:xfrm>
            <a:off x="1078200" y="4241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85" name="" descr=""/>
          <p:cNvPicPr/>
          <p:nvPr/>
        </p:nvPicPr>
        <p:blipFill>
          <a:blip r:embed="rId1"/>
          <a:stretch/>
        </p:blipFill>
        <p:spPr>
          <a:xfrm rot="5400000">
            <a:off x="7610040" y="-152280"/>
            <a:ext cx="832680" cy="2925000"/>
          </a:xfrm>
          <a:prstGeom prst="rect">
            <a:avLst/>
          </a:prstGeom>
          <a:ln w="0">
            <a:noFill/>
          </a:ln>
        </p:spPr>
      </p:pic>
      <p:pic>
        <p:nvPicPr>
          <p:cNvPr id="786" name="" descr=""/>
          <p:cNvPicPr/>
          <p:nvPr/>
        </p:nvPicPr>
        <p:blipFill>
          <a:blip r:embed="rId2"/>
          <a:stretch/>
        </p:blipFill>
        <p:spPr>
          <a:xfrm>
            <a:off x="6823080" y="1715760"/>
            <a:ext cx="2405160" cy="21960"/>
          </a:xfrm>
          <a:prstGeom prst="rect">
            <a:avLst/>
          </a:prstGeom>
          <a:ln w="0">
            <a:noFill/>
          </a:ln>
        </p:spPr>
      </p:pic>
      <p:pic>
        <p:nvPicPr>
          <p:cNvPr id="787" name="" descr=""/>
          <p:cNvPicPr/>
          <p:nvPr/>
        </p:nvPicPr>
        <p:blipFill>
          <a:blip r:embed="rId3"/>
          <a:stretch/>
        </p:blipFill>
        <p:spPr>
          <a:xfrm rot="5400000">
            <a:off x="7409880" y="871560"/>
            <a:ext cx="1228320" cy="2939400"/>
          </a:xfrm>
          <a:prstGeom prst="rect">
            <a:avLst/>
          </a:prstGeom>
          <a:ln w="0">
            <a:noFill/>
          </a:ln>
        </p:spPr>
      </p:pic>
      <p:pic>
        <p:nvPicPr>
          <p:cNvPr id="788" name="" descr=""/>
          <p:cNvPicPr/>
          <p:nvPr/>
        </p:nvPicPr>
        <p:blipFill>
          <a:blip r:embed="rId4"/>
          <a:stretch/>
        </p:blipFill>
        <p:spPr>
          <a:xfrm>
            <a:off x="8676000" y="2941560"/>
            <a:ext cx="37800" cy="3240"/>
          </a:xfrm>
          <a:prstGeom prst="rect">
            <a:avLst/>
          </a:prstGeom>
          <a:ln w="0">
            <a:noFill/>
          </a:ln>
        </p:spPr>
      </p:pic>
      <p:sp>
        <p:nvSpPr>
          <p:cNvPr id="789" name="CustomShape 25"/>
          <p:cNvSpPr/>
          <p:nvPr/>
        </p:nvSpPr>
        <p:spPr>
          <a:xfrm>
            <a:off x="208440" y="474840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0" name="CustomShape 26"/>
          <p:cNvSpPr/>
          <p:nvPr/>
        </p:nvSpPr>
        <p:spPr>
          <a:xfrm>
            <a:off x="188640" y="47329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1" name="CustomShape 27"/>
          <p:cNvSpPr/>
          <p:nvPr/>
        </p:nvSpPr>
        <p:spPr>
          <a:xfrm>
            <a:off x="1379160" y="4272480"/>
            <a:ext cx="801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and tune infrastructure as needed (compute, storage, networking, …)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2" name="CustomShape 28"/>
          <p:cNvSpPr/>
          <p:nvPr/>
        </p:nvSpPr>
        <p:spPr>
          <a:xfrm>
            <a:off x="30528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3" name="CustomShape 29"/>
          <p:cNvSpPr/>
          <p:nvPr/>
        </p:nvSpPr>
        <p:spPr>
          <a:xfrm>
            <a:off x="666000" y="4817880"/>
            <a:ext cx="716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computing infrastructures typically offer services on three different levels: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4" name="CustomShape 30"/>
          <p:cNvSpPr/>
          <p:nvPr/>
        </p:nvSpPr>
        <p:spPr>
          <a:xfrm>
            <a:off x="666000" y="5018760"/>
            <a:ext cx="8508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Infrastructure as a Service (IAAS), Platform as a Service (PAAS), and Software as a Service (SAAS)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5" name="CustomShape 31"/>
          <p:cNvSpPr/>
          <p:nvPr/>
        </p:nvSpPr>
        <p:spPr>
          <a:xfrm>
            <a:off x="7259400" y="3036240"/>
            <a:ext cx="119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[8] Wikipedia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6" name="CustomShape 32"/>
          <p:cNvSpPr/>
          <p:nvPr/>
        </p:nvSpPr>
        <p:spPr>
          <a:xfrm>
            <a:off x="416520" y="3544920"/>
            <a:ext cx="9058680" cy="1041840"/>
          </a:xfrm>
          <a:custGeom>
            <a:avLst/>
            <a:gdLst/>
            <a:ahLst/>
            <a:rect l="l" t="t" r="r" b="b"/>
            <a:pathLst>
              <a:path w="25164" h="2895">
                <a:moveTo>
                  <a:pt x="0" y="44"/>
                </a:moveTo>
                <a:cubicBezTo>
                  <a:pt x="0" y="21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21"/>
                  <a:pt x="25163" y="44"/>
                </a:cubicBezTo>
                <a:lnTo>
                  <a:pt x="25163" y="2850"/>
                </a:lnTo>
                <a:cubicBezTo>
                  <a:pt x="25163" y="2874"/>
                  <a:pt x="25139" y="2894"/>
                  <a:pt x="25108" y="2894"/>
                </a:cubicBezTo>
                <a:lnTo>
                  <a:pt x="55" y="2894"/>
                </a:lnTo>
                <a:cubicBezTo>
                  <a:pt x="24" y="2894"/>
                  <a:pt x="0" y="2874"/>
                  <a:pt x="0" y="2850"/>
                </a:cubicBezTo>
                <a:lnTo>
                  <a:pt x="0" y="44"/>
                </a:lnTo>
                <a:moveTo>
                  <a:pt x="111" y="2850"/>
                </a:moveTo>
                <a:lnTo>
                  <a:pt x="55" y="2806"/>
                </a:lnTo>
                <a:lnTo>
                  <a:pt x="25108" y="2806"/>
                </a:lnTo>
                <a:lnTo>
                  <a:pt x="25052" y="2850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85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7" name="CustomShape 33"/>
          <p:cNvSpPr/>
          <p:nvPr/>
        </p:nvSpPr>
        <p:spPr>
          <a:xfrm>
            <a:off x="7259400" y="3237120"/>
            <a:ext cx="160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Cloud computing’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8" name="CustomShape 34"/>
          <p:cNvSpPr/>
          <p:nvPr/>
        </p:nvSpPr>
        <p:spPr>
          <a:xfrm>
            <a:off x="7801560" y="3629160"/>
            <a:ext cx="152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focus in this lecture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9" name="CustomShape 3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1" name="CustomShape 2"/>
          <p:cNvSpPr/>
          <p:nvPr/>
        </p:nvSpPr>
        <p:spPr>
          <a:xfrm>
            <a:off x="1842480" y="370800"/>
            <a:ext cx="6049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Cloud Service Models – SAAS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02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03" name="CustomShape 4"/>
          <p:cNvSpPr/>
          <p:nvPr/>
        </p:nvSpPr>
        <p:spPr>
          <a:xfrm>
            <a:off x="957960" y="1032840"/>
            <a:ext cx="3830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04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5" name="CustomShape 6"/>
          <p:cNvSpPr/>
          <p:nvPr/>
        </p:nvSpPr>
        <p:spPr>
          <a:xfrm>
            <a:off x="1379160" y="1377360"/>
            <a:ext cx="758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services for business processes, consumer applications related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6" name="CustomShape 7"/>
          <p:cNvSpPr/>
          <p:nvPr/>
        </p:nvSpPr>
        <p:spPr>
          <a:xfrm>
            <a:off x="1379160" y="1629000"/>
            <a:ext cx="274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geographical locations, …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07" name="" descr=""/>
          <p:cNvPicPr/>
          <p:nvPr/>
        </p:nvPicPr>
        <p:blipFill>
          <a:blip r:embed="rId1"/>
          <a:stretch/>
        </p:blipFill>
        <p:spPr>
          <a:xfrm>
            <a:off x="3041640" y="2076480"/>
            <a:ext cx="6564600" cy="2955600"/>
          </a:xfrm>
          <a:prstGeom prst="rect">
            <a:avLst/>
          </a:prstGeom>
          <a:ln w="0">
            <a:noFill/>
          </a:ln>
        </p:spPr>
      </p:pic>
      <p:sp>
        <p:nvSpPr>
          <p:cNvPr id="808" name="CustomShape 8"/>
          <p:cNvSpPr/>
          <p:nvPr/>
        </p:nvSpPr>
        <p:spPr>
          <a:xfrm>
            <a:off x="208440" y="2195280"/>
            <a:ext cx="2728800" cy="2932920"/>
          </a:xfrm>
          <a:custGeom>
            <a:avLst/>
            <a:gdLst/>
            <a:ahLst/>
            <a:rect l="l" t="t" r="r" b="b"/>
            <a:pathLst>
              <a:path w="7581" h="8148">
                <a:moveTo>
                  <a:pt x="0" y="0"/>
                </a:moveTo>
                <a:lnTo>
                  <a:pt x="0" y="8147"/>
                </a:lnTo>
                <a:lnTo>
                  <a:pt x="7580" y="8147"/>
                </a:lnTo>
                <a:lnTo>
                  <a:pt x="75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9" name="CustomShape 9"/>
          <p:cNvSpPr/>
          <p:nvPr/>
        </p:nvSpPr>
        <p:spPr>
          <a:xfrm>
            <a:off x="188640" y="2179440"/>
            <a:ext cx="2769120" cy="2964600"/>
          </a:xfrm>
          <a:custGeom>
            <a:avLst/>
            <a:gdLst/>
            <a:ahLst/>
            <a:rect l="l" t="t" r="r" b="b"/>
            <a:pathLst>
              <a:path w="7693" h="823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7636" y="0"/>
                </a:lnTo>
                <a:cubicBezTo>
                  <a:pt x="7668" y="0"/>
                  <a:pt x="7692" y="19"/>
                  <a:pt x="7692" y="44"/>
                </a:cubicBezTo>
                <a:lnTo>
                  <a:pt x="7692" y="8191"/>
                </a:lnTo>
                <a:cubicBezTo>
                  <a:pt x="7692" y="8214"/>
                  <a:pt x="7668" y="8235"/>
                  <a:pt x="7636" y="8235"/>
                </a:cubicBezTo>
                <a:lnTo>
                  <a:pt x="56" y="8235"/>
                </a:lnTo>
                <a:cubicBezTo>
                  <a:pt x="25" y="8235"/>
                  <a:pt x="0" y="8214"/>
                  <a:pt x="0" y="8191"/>
                </a:cubicBezTo>
                <a:lnTo>
                  <a:pt x="0" y="44"/>
                </a:lnTo>
                <a:moveTo>
                  <a:pt x="112" y="8191"/>
                </a:moveTo>
                <a:lnTo>
                  <a:pt x="56" y="8147"/>
                </a:lnTo>
                <a:lnTo>
                  <a:pt x="7636" y="8147"/>
                </a:lnTo>
                <a:lnTo>
                  <a:pt x="7580" y="8191"/>
                </a:lnTo>
                <a:lnTo>
                  <a:pt x="7580" y="44"/>
                </a:lnTo>
                <a:lnTo>
                  <a:pt x="763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1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0" name="CustomShape 10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11" name="CustomShape 11"/>
          <p:cNvSpPr/>
          <p:nvPr/>
        </p:nvSpPr>
        <p:spPr>
          <a:xfrm>
            <a:off x="305280" y="2239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2" name="CustomShape 12"/>
          <p:cNvSpPr/>
          <p:nvPr/>
        </p:nvSpPr>
        <p:spPr>
          <a:xfrm>
            <a:off x="666000" y="2264400"/>
            <a:ext cx="193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Conceptual ideas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3" name="CustomShape 13"/>
          <p:cNvSpPr/>
          <p:nvPr/>
        </p:nvSpPr>
        <p:spPr>
          <a:xfrm>
            <a:off x="666000" y="2465640"/>
            <a:ext cx="1877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key usage of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4" name="CustomShape 14"/>
          <p:cNvSpPr/>
          <p:nvPr/>
        </p:nvSpPr>
        <p:spPr>
          <a:xfrm>
            <a:off x="666000" y="2666520"/>
            <a:ext cx="1711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cloud service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5" name="CustomShape 15"/>
          <p:cNvSpPr/>
          <p:nvPr/>
        </p:nvSpPr>
        <p:spPr>
          <a:xfrm>
            <a:off x="666000" y="2867760"/>
            <a:ext cx="2151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 include consume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6" name="CustomShape 16"/>
          <p:cNvSpPr/>
          <p:nvPr/>
        </p:nvSpPr>
        <p:spPr>
          <a:xfrm>
            <a:off x="666000" y="3068640"/>
            <a:ext cx="171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applications, avoid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7" name="CustomShape 17"/>
          <p:cNvSpPr/>
          <p:nvPr/>
        </p:nvSpPr>
        <p:spPr>
          <a:xfrm>
            <a:off x="666000" y="3269880"/>
            <a:ext cx="1841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installations, special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8" name="CustomShape 18"/>
          <p:cNvSpPr/>
          <p:nvPr/>
        </p:nvSpPr>
        <p:spPr>
          <a:xfrm>
            <a:off x="666000" y="3471120"/>
            <a:ext cx="199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interfaces  &amp; ready-to-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9" name="CustomShape 19"/>
          <p:cNvSpPr/>
          <p:nvPr/>
        </p:nvSpPr>
        <p:spPr>
          <a:xfrm>
            <a:off x="666000" y="3672000"/>
            <a:ext cx="142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run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0" name="CustomShape 20"/>
          <p:cNvSpPr/>
          <p:nvPr/>
        </p:nvSpPr>
        <p:spPr>
          <a:xfrm>
            <a:off x="305280" y="3888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1" name="CustomShape 21"/>
          <p:cNvSpPr/>
          <p:nvPr/>
        </p:nvSpPr>
        <p:spPr>
          <a:xfrm>
            <a:off x="666000" y="3913560"/>
            <a:ext cx="199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SAAS is based on easy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2" name="CustomShape 22"/>
          <p:cNvSpPr/>
          <p:nvPr/>
        </p:nvSpPr>
        <p:spPr>
          <a:xfrm>
            <a:off x="666000" y="4114440"/>
            <a:ext cx="177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accessible software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3" name="CustomShape 23"/>
          <p:cNvSpPr/>
          <p:nvPr/>
        </p:nvSpPr>
        <p:spPr>
          <a:xfrm>
            <a:off x="666000" y="4315320"/>
            <a:ext cx="199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remotely accessed via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4" name="CustomShape 24"/>
          <p:cNvSpPr/>
          <p:nvPr/>
        </p:nvSpPr>
        <p:spPr>
          <a:xfrm>
            <a:off x="666000" y="4516560"/>
            <a:ext cx="171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Web browsers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5" name="CustomShape 25"/>
          <p:cNvSpPr/>
          <p:nvPr/>
        </p:nvSpPr>
        <p:spPr>
          <a:xfrm>
            <a:off x="666000" y="4717800"/>
            <a:ext cx="169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centrally hosted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6" name="CustomShape 26"/>
          <p:cNvSpPr/>
          <p:nvPr/>
        </p:nvSpPr>
        <p:spPr>
          <a:xfrm>
            <a:off x="666000" y="4918680"/>
            <a:ext cx="1100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centers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27" name="" descr=""/>
          <p:cNvPicPr/>
          <p:nvPr/>
        </p:nvPicPr>
        <p:blipFill>
          <a:blip r:embed="rId2"/>
          <a:stretch/>
        </p:blipFill>
        <p:spPr>
          <a:xfrm rot="5400000">
            <a:off x="4699800" y="1216440"/>
            <a:ext cx="461160" cy="1238400"/>
          </a:xfrm>
          <a:prstGeom prst="rect">
            <a:avLst/>
          </a:prstGeom>
          <a:ln w="0">
            <a:noFill/>
          </a:ln>
        </p:spPr>
      </p:pic>
      <p:pic>
        <p:nvPicPr>
          <p:cNvPr id="828" name="" descr=""/>
          <p:cNvPicPr/>
          <p:nvPr/>
        </p:nvPicPr>
        <p:blipFill>
          <a:blip r:embed="rId3"/>
          <a:stretch/>
        </p:blipFill>
        <p:spPr>
          <a:xfrm>
            <a:off x="5316840" y="1487160"/>
            <a:ext cx="1317240" cy="1165680"/>
          </a:xfrm>
          <a:prstGeom prst="rect">
            <a:avLst/>
          </a:prstGeom>
          <a:ln w="0">
            <a:noFill/>
          </a:ln>
        </p:spPr>
      </p:pic>
      <p:sp>
        <p:nvSpPr>
          <p:cNvPr id="829" name="CustomShape 27"/>
          <p:cNvSpPr/>
          <p:nvPr/>
        </p:nvSpPr>
        <p:spPr>
          <a:xfrm>
            <a:off x="6367680" y="50983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30" name="CustomShape 28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2" name="CustomShape 2"/>
          <p:cNvSpPr/>
          <p:nvPr/>
        </p:nvSpPr>
        <p:spPr>
          <a:xfrm>
            <a:off x="1841760" y="370800"/>
            <a:ext cx="6071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Cloud Service Models – PAAS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33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4" name="CustomShape 4"/>
          <p:cNvSpPr/>
          <p:nvPr/>
        </p:nvSpPr>
        <p:spPr>
          <a:xfrm>
            <a:off x="957960" y="1032840"/>
            <a:ext cx="3804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5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6" name="CustomShape 6"/>
          <p:cNvSpPr/>
          <p:nvPr/>
        </p:nvSpPr>
        <p:spPr>
          <a:xfrm>
            <a:off x="1379160" y="1377360"/>
            <a:ext cx="7218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used to provision billing services, handle compute job queing,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7" name="CustomShape 7"/>
          <p:cNvSpPr/>
          <p:nvPr/>
        </p:nvSpPr>
        <p:spPr>
          <a:xfrm>
            <a:off x="1379160" y="1629000"/>
            <a:ext cx="771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launching of images, and monitoring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support application developers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38" name="" descr=""/>
          <p:cNvPicPr/>
          <p:nvPr/>
        </p:nvPicPr>
        <p:blipFill>
          <a:blip r:embed="rId1"/>
          <a:stretch/>
        </p:blipFill>
        <p:spPr>
          <a:xfrm>
            <a:off x="3041640" y="2076480"/>
            <a:ext cx="6564600" cy="2955600"/>
          </a:xfrm>
          <a:prstGeom prst="rect">
            <a:avLst/>
          </a:prstGeom>
          <a:ln w="0">
            <a:noFill/>
          </a:ln>
        </p:spPr>
      </p:pic>
      <p:sp>
        <p:nvSpPr>
          <p:cNvPr id="839" name="CustomShape 8"/>
          <p:cNvSpPr/>
          <p:nvPr/>
        </p:nvSpPr>
        <p:spPr>
          <a:xfrm>
            <a:off x="208440" y="2195280"/>
            <a:ext cx="2833200" cy="2932920"/>
          </a:xfrm>
          <a:custGeom>
            <a:avLst/>
            <a:gdLst/>
            <a:ahLst/>
            <a:rect l="l" t="t" r="r" b="b"/>
            <a:pathLst>
              <a:path w="7871" h="8148">
                <a:moveTo>
                  <a:pt x="0" y="0"/>
                </a:moveTo>
                <a:lnTo>
                  <a:pt x="0" y="8147"/>
                </a:lnTo>
                <a:lnTo>
                  <a:pt x="7870" y="8147"/>
                </a:lnTo>
                <a:lnTo>
                  <a:pt x="787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0" name="CustomShape 9"/>
          <p:cNvSpPr/>
          <p:nvPr/>
        </p:nvSpPr>
        <p:spPr>
          <a:xfrm>
            <a:off x="188640" y="2179440"/>
            <a:ext cx="2873160" cy="2964600"/>
          </a:xfrm>
          <a:custGeom>
            <a:avLst/>
            <a:gdLst/>
            <a:ahLst/>
            <a:rect l="l" t="t" r="r" b="b"/>
            <a:pathLst>
              <a:path w="7982" h="823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7925" y="0"/>
                </a:lnTo>
                <a:cubicBezTo>
                  <a:pt x="7957" y="0"/>
                  <a:pt x="7981" y="19"/>
                  <a:pt x="7981" y="44"/>
                </a:cubicBezTo>
                <a:lnTo>
                  <a:pt x="7981" y="8191"/>
                </a:lnTo>
                <a:cubicBezTo>
                  <a:pt x="7981" y="8214"/>
                  <a:pt x="7957" y="8235"/>
                  <a:pt x="7925" y="8235"/>
                </a:cubicBezTo>
                <a:lnTo>
                  <a:pt x="56" y="8235"/>
                </a:lnTo>
                <a:cubicBezTo>
                  <a:pt x="25" y="8235"/>
                  <a:pt x="0" y="8214"/>
                  <a:pt x="0" y="8191"/>
                </a:cubicBezTo>
                <a:lnTo>
                  <a:pt x="0" y="44"/>
                </a:lnTo>
                <a:moveTo>
                  <a:pt x="112" y="8191"/>
                </a:moveTo>
                <a:lnTo>
                  <a:pt x="56" y="8147"/>
                </a:lnTo>
                <a:lnTo>
                  <a:pt x="7925" y="8147"/>
                </a:lnTo>
                <a:lnTo>
                  <a:pt x="7871" y="8191"/>
                </a:lnTo>
                <a:lnTo>
                  <a:pt x="7871" y="44"/>
                </a:lnTo>
                <a:lnTo>
                  <a:pt x="79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1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1" name="CustomShape 10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42" name="CustomShape 11"/>
          <p:cNvSpPr/>
          <p:nvPr/>
        </p:nvSpPr>
        <p:spPr>
          <a:xfrm>
            <a:off x="305280" y="2239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3" name="CustomShape 12"/>
          <p:cNvSpPr/>
          <p:nvPr/>
        </p:nvSpPr>
        <p:spPr>
          <a:xfrm>
            <a:off x="666000" y="2264400"/>
            <a:ext cx="2318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Conceptual ideas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4" name="CustomShape 13"/>
          <p:cNvSpPr/>
          <p:nvPr/>
        </p:nvSpPr>
        <p:spPr>
          <a:xfrm>
            <a:off x="666000" y="2465640"/>
            <a:ext cx="201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key usage of the PAAS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5" name="CustomShape 14"/>
          <p:cNvSpPr/>
          <p:nvPr/>
        </p:nvSpPr>
        <p:spPr>
          <a:xfrm>
            <a:off x="666000" y="2666520"/>
            <a:ext cx="199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service model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6" name="CustomShape 15"/>
          <p:cNvSpPr/>
          <p:nvPr/>
        </p:nvSpPr>
        <p:spPr>
          <a:xfrm>
            <a:off x="666000" y="2867760"/>
            <a:ext cx="129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building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7" name="CustomShape 16"/>
          <p:cNvSpPr/>
          <p:nvPr/>
        </p:nvSpPr>
        <p:spPr>
          <a:xfrm>
            <a:off x="666000" y="3068640"/>
            <a:ext cx="157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applications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8" name="CustomShape 17"/>
          <p:cNvSpPr/>
          <p:nvPr/>
        </p:nvSpPr>
        <p:spPr>
          <a:xfrm>
            <a:off x="666000" y="3269880"/>
            <a:ext cx="206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development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9" name="CustomShape 18"/>
          <p:cNvSpPr/>
          <p:nvPr/>
        </p:nvSpPr>
        <p:spPr>
          <a:xfrm>
            <a:off x="666000" y="3471120"/>
            <a:ext cx="2216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kits (SDKs) &amp; application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0" name="CustomShape 19"/>
          <p:cNvSpPr/>
          <p:nvPr/>
        </p:nvSpPr>
        <p:spPr>
          <a:xfrm>
            <a:off x="666000" y="3672000"/>
            <a:ext cx="2180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programming Interfaces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1" name="CustomShape 20"/>
          <p:cNvSpPr/>
          <p:nvPr/>
        </p:nvSpPr>
        <p:spPr>
          <a:xfrm>
            <a:off x="666000" y="3872880"/>
            <a:ext cx="2072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(APIs) via basic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2" name="CustomShape 21"/>
          <p:cNvSpPr/>
          <p:nvPr/>
        </p:nvSpPr>
        <p:spPr>
          <a:xfrm>
            <a:off x="305280" y="4089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3" name="CustomShape 22"/>
          <p:cNvSpPr/>
          <p:nvPr/>
        </p:nvSpPr>
        <p:spPr>
          <a:xfrm>
            <a:off x="666000" y="4114440"/>
            <a:ext cx="2214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PAAS is based on known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4" name="CustomShape 23"/>
          <p:cNvSpPr/>
          <p:nvPr/>
        </p:nvSpPr>
        <p:spPr>
          <a:xfrm>
            <a:off x="666000" y="4315320"/>
            <a:ext cx="2152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frameworks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5" name="CustomShape 24"/>
          <p:cNvSpPr/>
          <p:nvPr/>
        </p:nvSpPr>
        <p:spPr>
          <a:xfrm>
            <a:off x="666000" y="4516560"/>
            <a:ext cx="215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similiar to ASP, J2EE, JSP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6" name="CustomShape 25"/>
          <p:cNvSpPr/>
          <p:nvPr/>
        </p:nvSpPr>
        <p:spPr>
          <a:xfrm>
            <a:off x="666000" y="4717800"/>
            <a:ext cx="168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languages like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7" name="CustomShape 26"/>
          <p:cNvSpPr/>
          <p:nvPr/>
        </p:nvSpPr>
        <p:spPr>
          <a:xfrm>
            <a:off x="666000" y="4918680"/>
            <a:ext cx="2101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Python, Java, Ruby, etc.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58" name="" descr=""/>
          <p:cNvPicPr/>
          <p:nvPr/>
        </p:nvPicPr>
        <p:blipFill>
          <a:blip r:embed="rId2"/>
          <a:stretch/>
        </p:blipFill>
        <p:spPr>
          <a:xfrm>
            <a:off x="8462160" y="2796840"/>
            <a:ext cx="1110960" cy="811800"/>
          </a:xfrm>
          <a:prstGeom prst="rect">
            <a:avLst/>
          </a:prstGeom>
          <a:ln w="0">
            <a:noFill/>
          </a:ln>
        </p:spPr>
      </p:pic>
      <p:sp>
        <p:nvSpPr>
          <p:cNvPr id="859" name="CustomShape 27"/>
          <p:cNvSpPr/>
          <p:nvPr/>
        </p:nvSpPr>
        <p:spPr>
          <a:xfrm>
            <a:off x="6367680" y="50983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0" name="CustomShape 28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2" name="CustomShape 2"/>
          <p:cNvSpPr/>
          <p:nvPr/>
        </p:nvSpPr>
        <p:spPr>
          <a:xfrm>
            <a:off x="1878840" y="370440"/>
            <a:ext cx="5972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Cloud Service Models – IAAS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63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4" name="CustomShape 4"/>
          <p:cNvSpPr/>
          <p:nvPr/>
        </p:nvSpPr>
        <p:spPr>
          <a:xfrm>
            <a:off x="957960" y="1032120"/>
            <a:ext cx="4405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5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6" name="CustomShape 6"/>
          <p:cNvSpPr/>
          <p:nvPr/>
        </p:nvSpPr>
        <p:spPr>
          <a:xfrm>
            <a:off x="1379160" y="1376640"/>
            <a:ext cx="777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used to provision databases (aka Database-As-A-Service), compute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7" name="CustomShape 7"/>
          <p:cNvSpPr/>
          <p:nvPr/>
        </p:nvSpPr>
        <p:spPr>
          <a:xfrm>
            <a:off x="1379160" y="1627920"/>
            <a:ext cx="8205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instances, distributed file systems, and storage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to satisfy ‘general’ demands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68" name="" descr=""/>
          <p:cNvPicPr/>
          <p:nvPr/>
        </p:nvPicPr>
        <p:blipFill>
          <a:blip r:embed="rId1"/>
          <a:stretch/>
        </p:blipFill>
        <p:spPr>
          <a:xfrm>
            <a:off x="3041640" y="2076480"/>
            <a:ext cx="6564600" cy="2955600"/>
          </a:xfrm>
          <a:prstGeom prst="rect">
            <a:avLst/>
          </a:prstGeom>
          <a:ln w="0">
            <a:noFill/>
          </a:ln>
        </p:spPr>
      </p:pic>
      <p:sp>
        <p:nvSpPr>
          <p:cNvPr id="869" name="CustomShape 8"/>
          <p:cNvSpPr/>
          <p:nvPr/>
        </p:nvSpPr>
        <p:spPr>
          <a:xfrm>
            <a:off x="208440" y="2373120"/>
            <a:ext cx="2728800" cy="2755080"/>
          </a:xfrm>
          <a:custGeom>
            <a:avLst/>
            <a:gdLst/>
            <a:ahLst/>
            <a:rect l="l" t="t" r="r" b="b"/>
            <a:pathLst>
              <a:path w="7581" h="7654">
                <a:moveTo>
                  <a:pt x="0" y="0"/>
                </a:moveTo>
                <a:lnTo>
                  <a:pt x="0" y="7653"/>
                </a:lnTo>
                <a:lnTo>
                  <a:pt x="7580" y="7653"/>
                </a:lnTo>
                <a:lnTo>
                  <a:pt x="75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0" name="CustomShape 9"/>
          <p:cNvSpPr/>
          <p:nvPr/>
        </p:nvSpPr>
        <p:spPr>
          <a:xfrm>
            <a:off x="188640" y="2357640"/>
            <a:ext cx="2769120" cy="2786400"/>
          </a:xfrm>
          <a:custGeom>
            <a:avLst/>
            <a:gdLst/>
            <a:ahLst/>
            <a:rect l="l" t="t" r="r" b="b"/>
            <a:pathLst>
              <a:path w="7693" h="774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7636" y="0"/>
                </a:lnTo>
                <a:cubicBezTo>
                  <a:pt x="7668" y="0"/>
                  <a:pt x="7692" y="20"/>
                  <a:pt x="7692" y="44"/>
                </a:cubicBezTo>
                <a:lnTo>
                  <a:pt x="7692" y="7697"/>
                </a:lnTo>
                <a:cubicBezTo>
                  <a:pt x="7692" y="7720"/>
                  <a:pt x="7668" y="7740"/>
                  <a:pt x="7636" y="7740"/>
                </a:cubicBezTo>
                <a:lnTo>
                  <a:pt x="56" y="7740"/>
                </a:lnTo>
                <a:cubicBezTo>
                  <a:pt x="25" y="7740"/>
                  <a:pt x="0" y="7720"/>
                  <a:pt x="0" y="7697"/>
                </a:cubicBezTo>
                <a:lnTo>
                  <a:pt x="0" y="44"/>
                </a:lnTo>
                <a:moveTo>
                  <a:pt x="112" y="7697"/>
                </a:moveTo>
                <a:lnTo>
                  <a:pt x="56" y="7653"/>
                </a:lnTo>
                <a:lnTo>
                  <a:pt x="7636" y="7653"/>
                </a:lnTo>
                <a:lnTo>
                  <a:pt x="7580" y="7697"/>
                </a:lnTo>
                <a:lnTo>
                  <a:pt x="7580" y="44"/>
                </a:lnTo>
                <a:lnTo>
                  <a:pt x="763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69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1" name="CustomShape 10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72" name="CustomShape 11"/>
          <p:cNvSpPr/>
          <p:nvPr/>
        </p:nvSpPr>
        <p:spPr>
          <a:xfrm>
            <a:off x="305280" y="2417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3" name="CustomShape 12"/>
          <p:cNvSpPr/>
          <p:nvPr/>
        </p:nvSpPr>
        <p:spPr>
          <a:xfrm>
            <a:off x="666000" y="2442240"/>
            <a:ext cx="1936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Conceptual ideas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4" name="CustomShape 13"/>
          <p:cNvSpPr/>
          <p:nvPr/>
        </p:nvSpPr>
        <p:spPr>
          <a:xfrm>
            <a:off x="666000" y="2643480"/>
            <a:ext cx="1877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key usage of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5" name="CustomShape 14"/>
          <p:cNvSpPr/>
          <p:nvPr/>
        </p:nvSpPr>
        <p:spPr>
          <a:xfrm>
            <a:off x="666000" y="2844360"/>
            <a:ext cx="1666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IAAS cloud service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6" name="CustomShape 15"/>
          <p:cNvSpPr/>
          <p:nvPr/>
        </p:nvSpPr>
        <p:spPr>
          <a:xfrm>
            <a:off x="666000" y="3045600"/>
            <a:ext cx="206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model include hosting,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7" name="CustomShape 16"/>
          <p:cNvSpPr/>
          <p:nvPr/>
        </p:nvSpPr>
        <p:spPr>
          <a:xfrm>
            <a:off x="666000" y="3246480"/>
            <a:ext cx="1449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bare metal,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8" name="CustomShape 17"/>
          <p:cNvSpPr/>
          <p:nvPr/>
        </p:nvSpPr>
        <p:spPr>
          <a:xfrm>
            <a:off x="666000" y="3447720"/>
            <a:ext cx="1912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resource provisioning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9" name="CustomShape 18"/>
          <p:cNvSpPr/>
          <p:nvPr/>
        </p:nvSpPr>
        <p:spPr>
          <a:xfrm>
            <a:off x="305280" y="3664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0" name="CustomShape 19"/>
          <p:cNvSpPr/>
          <p:nvPr/>
        </p:nvSpPr>
        <p:spPr>
          <a:xfrm>
            <a:off x="666000" y="3688920"/>
            <a:ext cx="2079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IAAS is based on virtual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1" name="CustomShape 20"/>
          <p:cNvSpPr/>
          <p:nvPr/>
        </p:nvSpPr>
        <p:spPr>
          <a:xfrm>
            <a:off x="666000" y="3889800"/>
            <a:ext cx="214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machines (cf. Lecture 4)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2" name="CustomShape 21"/>
          <p:cNvSpPr/>
          <p:nvPr/>
        </p:nvSpPr>
        <p:spPr>
          <a:xfrm>
            <a:off x="666000" y="4091400"/>
            <a:ext cx="2157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that are used to flexible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3" name="CustomShape 22"/>
          <p:cNvSpPr/>
          <p:nvPr/>
        </p:nvSpPr>
        <p:spPr>
          <a:xfrm>
            <a:off x="666000" y="4292280"/>
            <a:ext cx="186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share computing and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4" name="CustomShape 23"/>
          <p:cNvSpPr/>
          <p:nvPr/>
        </p:nvSpPr>
        <p:spPr>
          <a:xfrm>
            <a:off x="666000" y="4493160"/>
            <a:ext cx="198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storage resources in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5" name="CustomShape 24"/>
          <p:cNvSpPr/>
          <p:nvPr/>
        </p:nvSpPr>
        <p:spPr>
          <a:xfrm>
            <a:off x="666000" y="4694400"/>
            <a:ext cx="1723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scalable and secure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6" name="CustomShape 25"/>
          <p:cNvSpPr/>
          <p:nvPr/>
        </p:nvSpPr>
        <p:spPr>
          <a:xfrm>
            <a:off x="666000" y="4895640"/>
            <a:ext cx="690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manner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87" name="" descr=""/>
          <p:cNvPicPr/>
          <p:nvPr/>
        </p:nvPicPr>
        <p:blipFill>
          <a:blip r:embed="rId2"/>
          <a:stretch/>
        </p:blipFill>
        <p:spPr>
          <a:xfrm rot="5400000">
            <a:off x="3298680" y="3818520"/>
            <a:ext cx="479880" cy="1005480"/>
          </a:xfrm>
          <a:prstGeom prst="rect">
            <a:avLst/>
          </a:prstGeom>
          <a:ln w="0">
            <a:noFill/>
          </a:ln>
        </p:spPr>
      </p:pic>
      <p:pic>
        <p:nvPicPr>
          <p:cNvPr id="888" name="" descr=""/>
          <p:cNvPicPr/>
          <p:nvPr/>
        </p:nvPicPr>
        <p:blipFill>
          <a:blip r:embed="rId3"/>
          <a:stretch/>
        </p:blipFill>
        <p:spPr>
          <a:xfrm>
            <a:off x="3046680" y="4665600"/>
            <a:ext cx="1004040" cy="461880"/>
          </a:xfrm>
          <a:prstGeom prst="rect">
            <a:avLst/>
          </a:prstGeom>
          <a:ln w="0">
            <a:noFill/>
          </a:ln>
        </p:spPr>
      </p:pic>
      <p:sp>
        <p:nvSpPr>
          <p:cNvPr id="889" name="CustomShape 26"/>
          <p:cNvSpPr/>
          <p:nvPr/>
        </p:nvSpPr>
        <p:spPr>
          <a:xfrm>
            <a:off x="6367680" y="50976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90" name="CustomShape 2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2" name="CustomShape 2"/>
          <p:cNvSpPr/>
          <p:nvPr/>
        </p:nvSpPr>
        <p:spPr>
          <a:xfrm>
            <a:off x="654480" y="370440"/>
            <a:ext cx="8381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Provider Example – Amazon Web Services (AWS)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93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4" name="CustomShape 4"/>
          <p:cNvSpPr/>
          <p:nvPr/>
        </p:nvSpPr>
        <p:spPr>
          <a:xfrm>
            <a:off x="957960" y="1032120"/>
            <a:ext cx="6118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On-Demand delivery of virtualized IT resources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5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6" name="CustomShape 6"/>
          <p:cNvSpPr/>
          <p:nvPr/>
        </p:nvSpPr>
        <p:spPr>
          <a:xfrm>
            <a:off x="1379160" y="1376640"/>
            <a:ext cx="513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Compute power, database storage, networking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7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8" name="CustomShape 8"/>
          <p:cNvSpPr/>
          <p:nvPr/>
        </p:nvSpPr>
        <p:spPr>
          <a:xfrm>
            <a:off x="1379160" y="1678320"/>
            <a:ext cx="533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 services, databases, specific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9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0" name="CustomShape 10"/>
          <p:cNvSpPr/>
          <p:nvPr/>
        </p:nvSpPr>
        <p:spPr>
          <a:xfrm>
            <a:off x="1379160" y="1980000"/>
            <a:ext cx="6134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‘rapid access‘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flexible and low cost IT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1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2" name="CustomShape 12"/>
          <p:cNvSpPr/>
          <p:nvPr/>
        </p:nvSpPr>
        <p:spPr>
          <a:xfrm>
            <a:off x="1379160" y="2281680"/>
            <a:ext cx="5466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Access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as many resources as you need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(~instantly)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3" name="CustomShape 13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4" name="CustomShape 14"/>
          <p:cNvSpPr/>
          <p:nvPr/>
        </p:nvSpPr>
        <p:spPr>
          <a:xfrm>
            <a:off x="1379160" y="2583360"/>
            <a:ext cx="551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pay-as-you-go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pricing (pay for what you use)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5" name="CustomShape 15"/>
          <p:cNvSpPr/>
          <p:nvPr/>
        </p:nvSpPr>
        <p:spPr>
          <a:xfrm>
            <a:off x="1078200" y="2853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6" name="CustomShape 16"/>
          <p:cNvSpPr/>
          <p:nvPr/>
        </p:nvSpPr>
        <p:spPr>
          <a:xfrm>
            <a:off x="1379160" y="2885040"/>
            <a:ext cx="754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tools for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deployment and management of the infrastructure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7" name="CustomShape 17"/>
          <p:cNvSpPr/>
          <p:nvPr/>
        </p:nvSpPr>
        <p:spPr>
          <a:xfrm>
            <a:off x="596880" y="3166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8" name="CustomShape 18"/>
          <p:cNvSpPr/>
          <p:nvPr/>
        </p:nvSpPr>
        <p:spPr>
          <a:xfrm>
            <a:off x="957960" y="3204000"/>
            <a:ext cx="3116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Business Cases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9" name="CustomShape 19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0" name="CustomShape 20"/>
          <p:cNvSpPr/>
          <p:nvPr/>
        </p:nvSpPr>
        <p:spPr>
          <a:xfrm>
            <a:off x="1379160" y="3548520"/>
            <a:ext cx="789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Start-ups that need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flexibility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have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no capital investment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no experience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1" name="CustomShape 21"/>
          <p:cNvSpPr/>
          <p:nvPr/>
        </p:nvSpPr>
        <p:spPr>
          <a:xfrm>
            <a:off x="1078200" y="3818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2" name="CustomShape 22"/>
          <p:cNvSpPr/>
          <p:nvPr/>
        </p:nvSpPr>
        <p:spPr>
          <a:xfrm>
            <a:off x="1379160" y="3850200"/>
            <a:ext cx="719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Run applications that share photos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millions of mobile end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3" name="CustomShape 23"/>
          <p:cNvSpPr/>
          <p:nvPr/>
        </p:nvSpPr>
        <p:spPr>
          <a:xfrm>
            <a:off x="1078200" y="4120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4" name="CustomShape 24"/>
          <p:cNvSpPr/>
          <p:nvPr/>
        </p:nvSpPr>
        <p:spPr>
          <a:xfrm>
            <a:off x="1379160" y="4151880"/>
            <a:ext cx="7945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business critical operations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(e.g. understanding customer needs)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15" name="" descr=""/>
          <p:cNvPicPr/>
          <p:nvPr/>
        </p:nvPicPr>
        <p:blipFill>
          <a:blip r:embed="rId1"/>
          <a:stretch/>
        </p:blipFill>
        <p:spPr>
          <a:xfrm rot="5400000">
            <a:off x="8182440" y="456120"/>
            <a:ext cx="879120" cy="1843920"/>
          </a:xfrm>
          <a:prstGeom prst="rect">
            <a:avLst/>
          </a:prstGeom>
          <a:ln w="0">
            <a:noFill/>
          </a:ln>
        </p:spPr>
      </p:pic>
      <p:pic>
        <p:nvPicPr>
          <p:cNvPr id="916" name="" descr=""/>
          <p:cNvPicPr/>
          <p:nvPr/>
        </p:nvPicPr>
        <p:blipFill>
          <a:blip r:embed="rId2"/>
          <a:stretch/>
        </p:blipFill>
        <p:spPr>
          <a:xfrm>
            <a:off x="8300520" y="180000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917" name="CustomShape 25"/>
          <p:cNvSpPr/>
          <p:nvPr/>
        </p:nvSpPr>
        <p:spPr>
          <a:xfrm>
            <a:off x="208440" y="4511160"/>
            <a:ext cx="9246960" cy="741600"/>
          </a:xfrm>
          <a:custGeom>
            <a:avLst/>
            <a:gdLst/>
            <a:ahLst/>
            <a:rect l="l" t="t" r="r" b="b"/>
            <a:pathLst>
              <a:path w="25687" h="2061">
                <a:moveTo>
                  <a:pt x="0" y="0"/>
                </a:moveTo>
                <a:lnTo>
                  <a:pt x="0" y="2060"/>
                </a:lnTo>
                <a:lnTo>
                  <a:pt x="25686" y="206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8" name="CustomShape 26"/>
          <p:cNvSpPr/>
          <p:nvPr/>
        </p:nvSpPr>
        <p:spPr>
          <a:xfrm>
            <a:off x="188640" y="4495320"/>
            <a:ext cx="9286920" cy="773280"/>
          </a:xfrm>
          <a:custGeom>
            <a:avLst/>
            <a:gdLst/>
            <a:ahLst/>
            <a:rect l="l" t="t" r="r" b="b"/>
            <a:pathLst>
              <a:path w="25798" h="214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2104"/>
                </a:lnTo>
                <a:cubicBezTo>
                  <a:pt x="25797" y="2129"/>
                  <a:pt x="25773" y="2148"/>
                  <a:pt x="25741" y="2148"/>
                </a:cubicBezTo>
                <a:lnTo>
                  <a:pt x="56" y="2148"/>
                </a:lnTo>
                <a:cubicBezTo>
                  <a:pt x="25" y="2148"/>
                  <a:pt x="0" y="2129"/>
                  <a:pt x="0" y="2104"/>
                </a:cubicBezTo>
                <a:lnTo>
                  <a:pt x="0" y="44"/>
                </a:lnTo>
                <a:moveTo>
                  <a:pt x="112" y="2104"/>
                </a:moveTo>
                <a:lnTo>
                  <a:pt x="56" y="2060"/>
                </a:lnTo>
                <a:lnTo>
                  <a:pt x="25741" y="2060"/>
                </a:lnTo>
                <a:lnTo>
                  <a:pt x="25686" y="210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0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9" name="CustomShape 2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0" name="CustomShape 28"/>
          <p:cNvSpPr/>
          <p:nvPr/>
        </p:nvSpPr>
        <p:spPr>
          <a:xfrm>
            <a:off x="305280" y="4555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1" name="CustomShape 29"/>
          <p:cNvSpPr/>
          <p:nvPr/>
        </p:nvSpPr>
        <p:spPr>
          <a:xfrm>
            <a:off x="666000" y="4579920"/>
            <a:ext cx="8723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Web Services (AWS) is a commercial provider using the IAAS cloud service model in order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2" name="CustomShape 30"/>
          <p:cNvSpPr/>
          <p:nvPr/>
        </p:nvSpPr>
        <p:spPr>
          <a:xfrm>
            <a:off x="666000" y="4781160"/>
            <a:ext cx="855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 provide specifically tuned IT resources with roughly 70 different cloud services to choose from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3" name="CustomShape 31"/>
          <p:cNvSpPr/>
          <p:nvPr/>
        </p:nvSpPr>
        <p:spPr>
          <a:xfrm>
            <a:off x="305280" y="499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4" name="CustomShape 32"/>
          <p:cNvSpPr/>
          <p:nvPr/>
        </p:nvSpPr>
        <p:spPr>
          <a:xfrm>
            <a:off x="666000" y="5022720"/>
            <a:ext cx="863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also provides a wide variety of other services using the PAAS and SAAS cloud service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5" name="CustomShape 33"/>
          <p:cNvSpPr/>
          <p:nvPr/>
        </p:nvSpPr>
        <p:spPr>
          <a:xfrm>
            <a:off x="7791120" y="190404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26" name="CustomShape 34"/>
          <p:cNvSpPr/>
          <p:nvPr/>
        </p:nvSpPr>
        <p:spPr>
          <a:xfrm>
            <a:off x="6244200" y="3220920"/>
            <a:ext cx="322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Big Data Tips ‘Amazon Web Services’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27" name="CustomShape 3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9" name="CustomShape 2"/>
          <p:cNvSpPr/>
          <p:nvPr/>
        </p:nvSpPr>
        <p:spPr>
          <a:xfrm>
            <a:off x="814680" y="370440"/>
            <a:ext cx="8071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Sign-Up Process requires Payment Information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3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31" name="CustomShape 4"/>
          <p:cNvSpPr/>
          <p:nvPr/>
        </p:nvSpPr>
        <p:spPr>
          <a:xfrm>
            <a:off x="957960" y="1032120"/>
            <a:ext cx="1072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Account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3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3" name="CustomShape 6"/>
          <p:cNvSpPr/>
          <p:nvPr/>
        </p:nvSpPr>
        <p:spPr>
          <a:xfrm>
            <a:off x="1379160" y="1376640"/>
            <a:ext cx="13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Name, Email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5" name="CustomShape 8"/>
          <p:cNvSpPr/>
          <p:nvPr/>
        </p:nvSpPr>
        <p:spPr>
          <a:xfrm>
            <a:off x="1379160" y="1678320"/>
            <a:ext cx="104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Password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6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7" name="CustomShape 10"/>
          <p:cNvSpPr/>
          <p:nvPr/>
        </p:nvSpPr>
        <p:spPr>
          <a:xfrm>
            <a:off x="1379160" y="1980000"/>
            <a:ext cx="169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Address, Phone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8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9" name="CustomShape 12"/>
          <p:cNvSpPr/>
          <p:nvPr/>
        </p:nvSpPr>
        <p:spPr>
          <a:xfrm>
            <a:off x="1379160" y="2281680"/>
            <a:ext cx="132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Company 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0" name="CustomShape 13"/>
          <p:cNvSpPr/>
          <p:nvPr/>
        </p:nvSpPr>
        <p:spPr>
          <a:xfrm>
            <a:off x="1379160" y="2532960"/>
            <a:ext cx="1581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private person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1" name="CustomShape 14"/>
          <p:cNvSpPr/>
          <p:nvPr/>
        </p:nvSpPr>
        <p:spPr>
          <a:xfrm>
            <a:off x="596880" y="2814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2" name="CustomShape 15"/>
          <p:cNvSpPr/>
          <p:nvPr/>
        </p:nvSpPr>
        <p:spPr>
          <a:xfrm>
            <a:off x="957960" y="2851920"/>
            <a:ext cx="1458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Payment(!)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3" name="CustomShape 16"/>
          <p:cNvSpPr/>
          <p:nvPr/>
        </p:nvSpPr>
        <p:spPr>
          <a:xfrm>
            <a:off x="1078200" y="316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4" name="CustomShape 17"/>
          <p:cNvSpPr/>
          <p:nvPr/>
        </p:nvSpPr>
        <p:spPr>
          <a:xfrm>
            <a:off x="1379160" y="3196800"/>
            <a:ext cx="122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Credit Card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5" name="CustomShape 18"/>
          <p:cNvSpPr/>
          <p:nvPr/>
        </p:nvSpPr>
        <p:spPr>
          <a:xfrm>
            <a:off x="596880" y="3780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6" name="CustomShape 19"/>
          <p:cNvSpPr/>
          <p:nvPr/>
        </p:nvSpPr>
        <p:spPr>
          <a:xfrm>
            <a:off x="957960" y="3817080"/>
            <a:ext cx="1503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Verification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7" name="CustomShape 20"/>
          <p:cNvSpPr/>
          <p:nvPr/>
        </p:nvSpPr>
        <p:spPr>
          <a:xfrm>
            <a:off x="1078200" y="4130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8" name="CustomShape 21"/>
          <p:cNvSpPr/>
          <p:nvPr/>
        </p:nvSpPr>
        <p:spPr>
          <a:xfrm>
            <a:off x="1379160" y="4161960"/>
            <a:ext cx="1636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Auto call &amp; PIN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9" name="CustomShape 22"/>
          <p:cNvSpPr/>
          <p:nvPr/>
        </p:nvSpPr>
        <p:spPr>
          <a:xfrm>
            <a:off x="596880" y="4443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0" name="CustomShape 23"/>
          <p:cNvSpPr/>
          <p:nvPr/>
        </p:nvSpPr>
        <p:spPr>
          <a:xfrm>
            <a:off x="957960" y="4480920"/>
            <a:ext cx="1678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Support plan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1" name="CustomShape 24"/>
          <p:cNvSpPr/>
          <p:nvPr/>
        </p:nvSpPr>
        <p:spPr>
          <a:xfrm>
            <a:off x="1078200" y="4794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2" name="CustomShape 25"/>
          <p:cNvSpPr/>
          <p:nvPr/>
        </p:nvSpPr>
        <p:spPr>
          <a:xfrm>
            <a:off x="1379160" y="4825440"/>
            <a:ext cx="149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How you plan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3" name="CustomShape 26"/>
          <p:cNvSpPr/>
          <p:nvPr/>
        </p:nvSpPr>
        <p:spPr>
          <a:xfrm>
            <a:off x="1379160" y="5077080"/>
            <a:ext cx="124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use AWS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54" name="" descr=""/>
          <p:cNvPicPr/>
          <p:nvPr/>
        </p:nvPicPr>
        <p:blipFill>
          <a:blip r:embed="rId1"/>
          <a:stretch/>
        </p:blipFill>
        <p:spPr>
          <a:xfrm>
            <a:off x="3315960" y="1007640"/>
            <a:ext cx="5987160" cy="4106880"/>
          </a:xfrm>
          <a:prstGeom prst="rect">
            <a:avLst/>
          </a:prstGeom>
          <a:ln w="0">
            <a:noFill/>
          </a:ln>
        </p:spPr>
      </p:pic>
      <p:sp>
        <p:nvSpPr>
          <p:cNvPr id="955" name="CustomShape 2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56" name="CustomShape 28"/>
          <p:cNvSpPr/>
          <p:nvPr/>
        </p:nvSpPr>
        <p:spPr>
          <a:xfrm>
            <a:off x="1138320" y="3447720"/>
            <a:ext cx="1686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(informally known as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7" name="CustomShape 29"/>
          <p:cNvSpPr/>
          <p:nvPr/>
        </p:nvSpPr>
        <p:spPr>
          <a:xfrm>
            <a:off x="1138320" y="3624120"/>
            <a:ext cx="179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‘</a:t>
            </a: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swipe the credit card‘)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8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0" name="CustomShape 2"/>
          <p:cNvSpPr/>
          <p:nvPr/>
        </p:nvSpPr>
        <p:spPr>
          <a:xfrm>
            <a:off x="1027800" y="370440"/>
            <a:ext cx="7617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Management Console – Services – Revisited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961" name="" descr=""/>
          <p:cNvPicPr/>
          <p:nvPr/>
        </p:nvPicPr>
        <p:blipFill>
          <a:blip r:embed="rId1"/>
          <a:stretch/>
        </p:blipFill>
        <p:spPr>
          <a:xfrm>
            <a:off x="184680" y="829800"/>
            <a:ext cx="9170280" cy="3166560"/>
          </a:xfrm>
          <a:prstGeom prst="rect">
            <a:avLst/>
          </a:prstGeom>
          <a:ln w="0">
            <a:noFill/>
          </a:ln>
        </p:spPr>
      </p:pic>
      <p:pic>
        <p:nvPicPr>
          <p:cNvPr id="962" name="" descr=""/>
          <p:cNvPicPr/>
          <p:nvPr/>
        </p:nvPicPr>
        <p:blipFill>
          <a:blip r:embed="rId2"/>
          <a:stretch/>
        </p:blipFill>
        <p:spPr>
          <a:xfrm>
            <a:off x="184680" y="3997080"/>
            <a:ext cx="9170280" cy="632160"/>
          </a:xfrm>
          <a:prstGeom prst="rect">
            <a:avLst/>
          </a:prstGeom>
          <a:ln w="0">
            <a:noFill/>
          </a:ln>
        </p:spPr>
      </p:pic>
      <p:sp>
        <p:nvSpPr>
          <p:cNvPr id="963" name="CustomShape 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64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6" name="CustomShape 2"/>
          <p:cNvSpPr/>
          <p:nvPr/>
        </p:nvSpPr>
        <p:spPr>
          <a:xfrm>
            <a:off x="1056600" y="370440"/>
            <a:ext cx="7555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Provider Example – AWS Services Overview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967" name="" descr=""/>
          <p:cNvPicPr/>
          <p:nvPr/>
        </p:nvPicPr>
        <p:blipFill>
          <a:blip r:embed="rId1"/>
          <a:stretch/>
        </p:blipFill>
        <p:spPr>
          <a:xfrm>
            <a:off x="966960" y="770400"/>
            <a:ext cx="7822800" cy="4558320"/>
          </a:xfrm>
          <a:prstGeom prst="rect">
            <a:avLst/>
          </a:prstGeom>
          <a:ln w="0">
            <a:noFill/>
          </a:ln>
        </p:spPr>
      </p:pic>
      <p:sp>
        <p:nvSpPr>
          <p:cNvPr id="968" name="CustomShape 3"/>
          <p:cNvSpPr/>
          <p:nvPr/>
        </p:nvSpPr>
        <p:spPr>
          <a:xfrm>
            <a:off x="943920" y="5164560"/>
            <a:ext cx="962640" cy="167400"/>
          </a:xfrm>
          <a:custGeom>
            <a:avLst/>
            <a:gdLst/>
            <a:ahLst/>
            <a:rect l="l" t="t" r="r" b="b"/>
            <a:pathLst>
              <a:path w="2675" h="466">
                <a:moveTo>
                  <a:pt x="0" y="0"/>
                </a:moveTo>
                <a:lnTo>
                  <a:pt x="0" y="465"/>
                </a:lnTo>
                <a:lnTo>
                  <a:pt x="2674" y="465"/>
                </a:lnTo>
                <a:lnTo>
                  <a:pt x="26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9" name="CustomShape 4"/>
          <p:cNvSpPr/>
          <p:nvPr/>
        </p:nvSpPr>
        <p:spPr>
          <a:xfrm>
            <a:off x="930240" y="5153760"/>
            <a:ext cx="990000" cy="188280"/>
          </a:xfrm>
          <a:custGeom>
            <a:avLst/>
            <a:gdLst/>
            <a:ahLst/>
            <a:rect l="l" t="t" r="r" b="b"/>
            <a:pathLst>
              <a:path w="2751" h="524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2712" y="0"/>
                </a:lnTo>
                <a:cubicBezTo>
                  <a:pt x="2732" y="0"/>
                  <a:pt x="2750" y="14"/>
                  <a:pt x="2750" y="30"/>
                </a:cubicBezTo>
                <a:lnTo>
                  <a:pt x="2750" y="495"/>
                </a:lnTo>
                <a:cubicBezTo>
                  <a:pt x="2750" y="510"/>
                  <a:pt x="2732" y="523"/>
                  <a:pt x="2712" y="523"/>
                </a:cubicBezTo>
                <a:lnTo>
                  <a:pt x="38" y="523"/>
                </a:lnTo>
                <a:cubicBezTo>
                  <a:pt x="18" y="523"/>
                  <a:pt x="0" y="510"/>
                  <a:pt x="0" y="495"/>
                </a:cubicBezTo>
                <a:lnTo>
                  <a:pt x="0" y="30"/>
                </a:lnTo>
                <a:moveTo>
                  <a:pt x="76" y="495"/>
                </a:moveTo>
                <a:lnTo>
                  <a:pt x="38" y="465"/>
                </a:lnTo>
                <a:lnTo>
                  <a:pt x="2712" y="465"/>
                </a:lnTo>
                <a:lnTo>
                  <a:pt x="2674" y="495"/>
                </a:lnTo>
                <a:lnTo>
                  <a:pt x="2674" y="30"/>
                </a:lnTo>
                <a:lnTo>
                  <a:pt x="2712" y="59"/>
                </a:lnTo>
                <a:lnTo>
                  <a:pt x="38" y="59"/>
                </a:lnTo>
                <a:lnTo>
                  <a:pt x="76" y="30"/>
                </a:lnTo>
                <a:lnTo>
                  <a:pt x="76" y="49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0" name="CustomShape 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971" name="" descr=""/>
          <p:cNvPicPr/>
          <p:nvPr/>
        </p:nvPicPr>
        <p:blipFill>
          <a:blip r:embed="rId2"/>
          <a:stretch/>
        </p:blipFill>
        <p:spPr>
          <a:xfrm rot="5400000">
            <a:off x="1208520" y="3915000"/>
            <a:ext cx="879120" cy="1852200"/>
          </a:xfrm>
          <a:prstGeom prst="rect">
            <a:avLst/>
          </a:prstGeom>
          <a:ln w="0">
            <a:noFill/>
          </a:ln>
        </p:spPr>
      </p:pic>
      <p:pic>
        <p:nvPicPr>
          <p:cNvPr id="972" name="" descr=""/>
          <p:cNvPicPr/>
          <p:nvPr/>
        </p:nvPicPr>
        <p:blipFill>
          <a:blip r:embed="rId3"/>
          <a:stretch/>
        </p:blipFill>
        <p:spPr>
          <a:xfrm>
            <a:off x="1323000" y="526284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973" name="CustomShape 6"/>
          <p:cNvSpPr/>
          <p:nvPr/>
        </p:nvSpPr>
        <p:spPr>
          <a:xfrm>
            <a:off x="907200" y="752400"/>
            <a:ext cx="1823400" cy="1399320"/>
          </a:xfrm>
          <a:custGeom>
            <a:avLst/>
            <a:gdLst/>
            <a:ahLst/>
            <a:rect l="l" t="t" r="r" b="b"/>
            <a:pathLst>
              <a:path w="5066" h="3888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5009" y="0"/>
                </a:lnTo>
                <a:cubicBezTo>
                  <a:pt x="5038" y="0"/>
                  <a:pt x="5065" y="19"/>
                  <a:pt x="5065" y="44"/>
                </a:cubicBezTo>
                <a:lnTo>
                  <a:pt x="5065" y="3843"/>
                </a:lnTo>
                <a:cubicBezTo>
                  <a:pt x="5065" y="3867"/>
                  <a:pt x="5038" y="3887"/>
                  <a:pt x="5009" y="3887"/>
                </a:cubicBezTo>
                <a:lnTo>
                  <a:pt x="56" y="3887"/>
                </a:lnTo>
                <a:cubicBezTo>
                  <a:pt x="26" y="3887"/>
                  <a:pt x="0" y="3867"/>
                  <a:pt x="0" y="3843"/>
                </a:cubicBezTo>
                <a:lnTo>
                  <a:pt x="0" y="44"/>
                </a:lnTo>
                <a:moveTo>
                  <a:pt x="112" y="3843"/>
                </a:moveTo>
                <a:lnTo>
                  <a:pt x="56" y="3799"/>
                </a:lnTo>
                <a:lnTo>
                  <a:pt x="5009" y="3799"/>
                </a:lnTo>
                <a:lnTo>
                  <a:pt x="4953" y="3843"/>
                </a:lnTo>
                <a:lnTo>
                  <a:pt x="4953" y="44"/>
                </a:lnTo>
                <a:lnTo>
                  <a:pt x="500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84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4" name="CustomShape 7"/>
          <p:cNvSpPr/>
          <p:nvPr/>
        </p:nvSpPr>
        <p:spPr>
          <a:xfrm>
            <a:off x="7201800" y="475380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75" name="CustomShape 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7" name="CustomShape 2"/>
          <p:cNvSpPr/>
          <p:nvPr/>
        </p:nvSpPr>
        <p:spPr>
          <a:xfrm>
            <a:off x="816120" y="370440"/>
            <a:ext cx="8296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 AWS Cloud Service Portfolio – Compute  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78" name="CustomShape 3"/>
          <p:cNvSpPr/>
          <p:nvPr/>
        </p:nvSpPr>
        <p:spPr>
          <a:xfrm>
            <a:off x="596880" y="964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9" name="CustomShape 4"/>
          <p:cNvSpPr/>
          <p:nvPr/>
        </p:nvSpPr>
        <p:spPr>
          <a:xfrm>
            <a:off x="957960" y="1002240"/>
            <a:ext cx="3635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Multiple compute products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80" name="CustomShape 5"/>
          <p:cNvSpPr/>
          <p:nvPr/>
        </p:nvSpPr>
        <p:spPr>
          <a:xfrm>
            <a:off x="1078200" y="1290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1" name="CustomShape 6"/>
          <p:cNvSpPr/>
          <p:nvPr/>
        </p:nvSpPr>
        <p:spPr>
          <a:xfrm>
            <a:off x="1379160" y="1321200"/>
            <a:ext cx="4133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Deploy, run, and scale applications as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2" name="CustomShape 7"/>
          <p:cNvSpPr/>
          <p:nvPr/>
        </p:nvSpPr>
        <p:spPr>
          <a:xfrm>
            <a:off x="1379160" y="1547640"/>
            <a:ext cx="376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servers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containers, or code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3" name="CustomShape 8"/>
          <p:cNvSpPr/>
          <p:nvPr/>
        </p:nvSpPr>
        <p:spPr>
          <a:xfrm>
            <a:off x="596880" y="1798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84" name="CustomShape 9"/>
          <p:cNvSpPr/>
          <p:nvPr/>
        </p:nvSpPr>
        <p:spPr>
          <a:xfrm>
            <a:off x="957960" y="1836720"/>
            <a:ext cx="2310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Products &amp;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85" name="CustomShape 10"/>
          <p:cNvSpPr/>
          <p:nvPr/>
        </p:nvSpPr>
        <p:spPr>
          <a:xfrm>
            <a:off x="1078200" y="2124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6" name="CustomShape 11"/>
          <p:cNvSpPr/>
          <p:nvPr/>
        </p:nvSpPr>
        <p:spPr>
          <a:xfrm>
            <a:off x="1379160" y="2155680"/>
            <a:ext cx="440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EC2: Virtual servers in the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7" name="CustomShape 12"/>
          <p:cNvSpPr/>
          <p:nvPr/>
        </p:nvSpPr>
        <p:spPr>
          <a:xfrm>
            <a:off x="1078200" y="2401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8" name="CustomShape 13"/>
          <p:cNvSpPr/>
          <p:nvPr/>
        </p:nvSpPr>
        <p:spPr>
          <a:xfrm>
            <a:off x="1379160" y="2432520"/>
            <a:ext cx="718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EC2 Container Registry: Store and retrieve Docker images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9" name="CustomShape 14"/>
          <p:cNvSpPr/>
          <p:nvPr/>
        </p:nvSpPr>
        <p:spPr>
          <a:xfrm>
            <a:off x="1078200" y="26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0" name="CustomShape 15"/>
          <p:cNvSpPr/>
          <p:nvPr/>
        </p:nvSpPr>
        <p:spPr>
          <a:xfrm>
            <a:off x="1379160" y="2709000"/>
            <a:ext cx="7102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EC2 Container Service: Run &amp; manage Docker containers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1" name="CustomShape 16"/>
          <p:cNvSpPr/>
          <p:nvPr/>
        </p:nvSpPr>
        <p:spPr>
          <a:xfrm>
            <a:off x="1078200" y="2954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2" name="CustomShape 17"/>
          <p:cNvSpPr/>
          <p:nvPr/>
        </p:nvSpPr>
        <p:spPr>
          <a:xfrm>
            <a:off x="1379160" y="2985480"/>
            <a:ext cx="657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Lightsail: Launch and manage virtual private servers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3" name="CustomShape 18"/>
          <p:cNvSpPr/>
          <p:nvPr/>
        </p:nvSpPr>
        <p:spPr>
          <a:xfrm>
            <a:off x="1078200" y="3231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4" name="CustomShape 19"/>
          <p:cNvSpPr/>
          <p:nvPr/>
        </p:nvSpPr>
        <p:spPr>
          <a:xfrm>
            <a:off x="1379160" y="3261960"/>
            <a:ext cx="4156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VPC: Isolated cloud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5" name="CustomShape 20"/>
          <p:cNvSpPr/>
          <p:nvPr/>
        </p:nvSpPr>
        <p:spPr>
          <a:xfrm>
            <a:off x="1078200" y="3507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6" name="CustomShape 21"/>
          <p:cNvSpPr/>
          <p:nvPr/>
        </p:nvSpPr>
        <p:spPr>
          <a:xfrm>
            <a:off x="1378800" y="3538440"/>
            <a:ext cx="4280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Batch: Run batch jobs at any scale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7" name="CustomShape 22"/>
          <p:cNvSpPr/>
          <p:nvPr/>
        </p:nvSpPr>
        <p:spPr>
          <a:xfrm>
            <a:off x="1078200" y="3783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8" name="CustomShape 23"/>
          <p:cNvSpPr/>
          <p:nvPr/>
        </p:nvSpPr>
        <p:spPr>
          <a:xfrm>
            <a:off x="1378800" y="3814920"/>
            <a:ext cx="552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Elastic Beanstalk: Run and manage Web Apps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9" name="CustomShape 24"/>
          <p:cNvSpPr/>
          <p:nvPr/>
        </p:nvSpPr>
        <p:spPr>
          <a:xfrm>
            <a:off x="1078200" y="4060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0" name="CustomShape 25"/>
          <p:cNvSpPr/>
          <p:nvPr/>
        </p:nvSpPr>
        <p:spPr>
          <a:xfrm>
            <a:off x="1378800" y="4091400"/>
            <a:ext cx="554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Lambda: Run your code in response to events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1" name="CustomShape 26"/>
          <p:cNvSpPr/>
          <p:nvPr/>
        </p:nvSpPr>
        <p:spPr>
          <a:xfrm>
            <a:off x="1078200" y="4336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2" name="CustomShape 27"/>
          <p:cNvSpPr/>
          <p:nvPr/>
        </p:nvSpPr>
        <p:spPr>
          <a:xfrm>
            <a:off x="1379160" y="4367880"/>
            <a:ext cx="3631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Auto Scaling: Automatic Elasticity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3" name="CustomShape 28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4" name="CustomShape 29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5" name="CustomShape 30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06" name="CustomShape 31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07" name="" descr=""/>
          <p:cNvPicPr/>
          <p:nvPr/>
        </p:nvPicPr>
        <p:blipFill>
          <a:blip r:embed="rId1"/>
          <a:stretch/>
        </p:blipFill>
        <p:spPr>
          <a:xfrm rot="5400000">
            <a:off x="8182440" y="456120"/>
            <a:ext cx="879120" cy="1843920"/>
          </a:xfrm>
          <a:prstGeom prst="rect">
            <a:avLst/>
          </a:prstGeom>
          <a:ln w="0">
            <a:noFill/>
          </a:ln>
        </p:spPr>
      </p:pic>
      <p:pic>
        <p:nvPicPr>
          <p:cNvPr id="1008" name="" descr=""/>
          <p:cNvPicPr/>
          <p:nvPr/>
        </p:nvPicPr>
        <p:blipFill>
          <a:blip r:embed="rId2"/>
          <a:stretch/>
        </p:blipFill>
        <p:spPr>
          <a:xfrm>
            <a:off x="8300520" y="180000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1009" name="CustomShape 32"/>
          <p:cNvSpPr/>
          <p:nvPr/>
        </p:nvSpPr>
        <p:spPr>
          <a:xfrm>
            <a:off x="589680" y="5045040"/>
            <a:ext cx="840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12 provides more details about containers, images, and registries including tool Docker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0" name="CustomShape 33"/>
          <p:cNvSpPr/>
          <p:nvPr/>
        </p:nvSpPr>
        <p:spPr>
          <a:xfrm>
            <a:off x="7791120" y="190404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11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3" name="CustomShape 2"/>
          <p:cNvSpPr/>
          <p:nvPr/>
        </p:nvSpPr>
        <p:spPr>
          <a:xfrm>
            <a:off x="2726640" y="370440"/>
            <a:ext cx="4222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Management Console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014" name="" descr=""/>
          <p:cNvPicPr/>
          <p:nvPr/>
        </p:nvPicPr>
        <p:blipFill>
          <a:blip r:embed="rId1"/>
          <a:stretch/>
        </p:blipFill>
        <p:spPr>
          <a:xfrm>
            <a:off x="1497600" y="687600"/>
            <a:ext cx="6744240" cy="4635720"/>
          </a:xfrm>
          <a:prstGeom prst="rect">
            <a:avLst/>
          </a:prstGeom>
          <a:ln w="0">
            <a:noFill/>
          </a:ln>
        </p:spPr>
      </p:pic>
      <p:sp>
        <p:nvSpPr>
          <p:cNvPr id="1015" name="CustomShape 3"/>
          <p:cNvSpPr/>
          <p:nvPr/>
        </p:nvSpPr>
        <p:spPr>
          <a:xfrm>
            <a:off x="1932120" y="2214720"/>
            <a:ext cx="1328400" cy="353160"/>
          </a:xfrm>
          <a:custGeom>
            <a:avLst/>
            <a:gdLst/>
            <a:ahLst/>
            <a:rect l="l" t="t" r="r" b="b"/>
            <a:pathLst>
              <a:path w="3691" h="982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3634" y="0"/>
                </a:lnTo>
                <a:cubicBezTo>
                  <a:pt x="3666" y="0"/>
                  <a:pt x="3690" y="20"/>
                  <a:pt x="3690" y="44"/>
                </a:cubicBezTo>
                <a:lnTo>
                  <a:pt x="3690" y="937"/>
                </a:lnTo>
                <a:cubicBezTo>
                  <a:pt x="3690" y="962"/>
                  <a:pt x="3666" y="981"/>
                  <a:pt x="3634" y="981"/>
                </a:cubicBezTo>
                <a:lnTo>
                  <a:pt x="56" y="981"/>
                </a:lnTo>
                <a:cubicBezTo>
                  <a:pt x="24" y="981"/>
                  <a:pt x="0" y="962"/>
                  <a:pt x="0" y="937"/>
                </a:cubicBezTo>
                <a:lnTo>
                  <a:pt x="0" y="44"/>
                </a:lnTo>
                <a:moveTo>
                  <a:pt x="112" y="937"/>
                </a:moveTo>
                <a:lnTo>
                  <a:pt x="56" y="893"/>
                </a:lnTo>
                <a:lnTo>
                  <a:pt x="3634" y="893"/>
                </a:lnTo>
                <a:lnTo>
                  <a:pt x="3579" y="937"/>
                </a:lnTo>
                <a:lnTo>
                  <a:pt x="3579" y="44"/>
                </a:lnTo>
                <a:lnTo>
                  <a:pt x="363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3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6" name="CustomShape 4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17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9" name="CustomShape 2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20" name="CustomShape 3"/>
          <p:cNvSpPr/>
          <p:nvPr/>
        </p:nvSpPr>
        <p:spPr>
          <a:xfrm>
            <a:off x="957960" y="1032840"/>
            <a:ext cx="5197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Provides an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elastic compute cloud (EC2)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21" name="CustomShape 4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2" name="CustomShape 5"/>
          <p:cNvSpPr/>
          <p:nvPr/>
        </p:nvSpPr>
        <p:spPr>
          <a:xfrm>
            <a:off x="1379160" y="1377360"/>
            <a:ext cx="612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Elastic load balancing services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so-called auto-scaling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3" name="CustomShape 6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4" name="CustomShape 7"/>
          <p:cNvSpPr/>
          <p:nvPr/>
        </p:nvSpPr>
        <p:spPr>
          <a:xfrm>
            <a:off x="1379160" y="1679040"/>
            <a:ext cx="720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great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during peak times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business (e.g. x-mas shopping,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5" name="CustomShape 8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6" name="CustomShape 9"/>
          <p:cNvSpPr/>
          <p:nvPr/>
        </p:nvSpPr>
        <p:spPr>
          <a:xfrm>
            <a:off x="1379160" y="1980720"/>
            <a:ext cx="2143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exactly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7" name="CustomShape 10"/>
          <p:cNvSpPr/>
          <p:nvPr/>
        </p:nvSpPr>
        <p:spPr>
          <a:xfrm>
            <a:off x="1379160" y="2232000"/>
            <a:ext cx="20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right type and size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8" name="CustomShape 11"/>
          <p:cNvSpPr/>
          <p:nvPr/>
        </p:nvSpPr>
        <p:spPr>
          <a:xfrm>
            <a:off x="1379160" y="2483280"/>
            <a:ext cx="164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 computing 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9" name="CustomShape 12"/>
          <p:cNvSpPr/>
          <p:nvPr/>
        </p:nvSpPr>
        <p:spPr>
          <a:xfrm>
            <a:off x="1379160" y="2734920"/>
            <a:ext cx="202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start-up needs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0" name="CustomShape 13"/>
          <p:cNvSpPr/>
          <p:nvPr/>
        </p:nvSpPr>
        <p:spPr>
          <a:xfrm>
            <a:off x="1379160" y="2985840"/>
            <a:ext cx="213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newest bright ideas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1" name="CustomShape 14"/>
          <p:cNvSpPr/>
          <p:nvPr/>
        </p:nvSpPr>
        <p:spPr>
          <a:xfrm>
            <a:off x="1078200" y="3256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2" name="CustomShape 15"/>
          <p:cNvSpPr/>
          <p:nvPr/>
        </p:nvSpPr>
        <p:spPr>
          <a:xfrm>
            <a:off x="1379160" y="3287520"/>
            <a:ext cx="226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New York Times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3" name="CustomShape 16"/>
          <p:cNvSpPr/>
          <p:nvPr/>
        </p:nvSpPr>
        <p:spPr>
          <a:xfrm>
            <a:off x="1379160" y="3539160"/>
            <a:ext cx="176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it to quickly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4" name="CustomShape 17"/>
          <p:cNvSpPr/>
          <p:nvPr/>
        </p:nvSpPr>
        <p:spPr>
          <a:xfrm>
            <a:off x="1379160" y="3790440"/>
            <a:ext cx="186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retrieve pictorial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5" name="CustomShape 18"/>
          <p:cNvSpPr/>
          <p:nvPr/>
        </p:nvSpPr>
        <p:spPr>
          <a:xfrm>
            <a:off x="1379160" y="4041720"/>
            <a:ext cx="194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information from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036" name="" descr=""/>
          <p:cNvPicPr/>
          <p:nvPr/>
        </p:nvPicPr>
        <p:blipFill>
          <a:blip r:embed="rId1"/>
          <a:stretch/>
        </p:blipFill>
        <p:spPr>
          <a:xfrm>
            <a:off x="3615120" y="2189520"/>
            <a:ext cx="5879520" cy="2553840"/>
          </a:xfrm>
          <a:prstGeom prst="rect">
            <a:avLst/>
          </a:prstGeom>
          <a:ln w="0">
            <a:noFill/>
          </a:ln>
        </p:spPr>
      </p:pic>
      <p:sp>
        <p:nvSpPr>
          <p:cNvPr id="1037" name="CustomShape 19"/>
          <p:cNvSpPr/>
          <p:nvPr/>
        </p:nvSpPr>
        <p:spPr>
          <a:xfrm>
            <a:off x="1379160" y="4293000"/>
            <a:ext cx="1971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millions of articles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8" name="CustomShape 20"/>
          <p:cNvSpPr/>
          <p:nvPr/>
        </p:nvSpPr>
        <p:spPr>
          <a:xfrm>
            <a:off x="961200" y="370800"/>
            <a:ext cx="7761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Compute Provisioning – AWS EC2 –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39" name="CustomShape 21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040" name="" descr=""/>
          <p:cNvPicPr/>
          <p:nvPr/>
        </p:nvPicPr>
        <p:blipFill>
          <a:blip r:embed="rId2"/>
          <a:stretch/>
        </p:blipFill>
        <p:spPr>
          <a:xfrm rot="5400000">
            <a:off x="8564040" y="561960"/>
            <a:ext cx="580680" cy="1226520"/>
          </a:xfrm>
          <a:prstGeom prst="rect">
            <a:avLst/>
          </a:prstGeom>
          <a:ln w="0">
            <a:noFill/>
          </a:ln>
        </p:spPr>
      </p:pic>
      <p:pic>
        <p:nvPicPr>
          <p:cNvPr id="1041" name="" descr=""/>
          <p:cNvPicPr/>
          <p:nvPr/>
        </p:nvPicPr>
        <p:blipFill>
          <a:blip r:embed="rId3"/>
          <a:stretch/>
        </p:blipFill>
        <p:spPr>
          <a:xfrm>
            <a:off x="8645400" y="1457640"/>
            <a:ext cx="39600" cy="2520"/>
          </a:xfrm>
          <a:prstGeom prst="rect">
            <a:avLst/>
          </a:prstGeom>
          <a:ln w="0">
            <a:noFill/>
          </a:ln>
        </p:spPr>
      </p:pic>
      <p:sp>
        <p:nvSpPr>
          <p:cNvPr id="1042" name="CustomShape 22"/>
          <p:cNvSpPr/>
          <p:nvPr/>
        </p:nvSpPr>
        <p:spPr>
          <a:xfrm>
            <a:off x="208440" y="474840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3" name="CustomShape 23"/>
          <p:cNvSpPr/>
          <p:nvPr/>
        </p:nvSpPr>
        <p:spPr>
          <a:xfrm>
            <a:off x="188640" y="47329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4" name="CustomShape 24"/>
          <p:cNvSpPr/>
          <p:nvPr/>
        </p:nvSpPr>
        <p:spPr>
          <a:xfrm>
            <a:off x="6140880" y="44636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5" name="CustomShape 25"/>
          <p:cNvSpPr/>
          <p:nvPr/>
        </p:nvSpPr>
        <p:spPr>
          <a:xfrm>
            <a:off x="305280" y="4793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6" name="CustomShape 26"/>
          <p:cNvSpPr/>
          <p:nvPr/>
        </p:nvSpPr>
        <p:spPr>
          <a:xfrm>
            <a:off x="666000" y="4818240"/>
            <a:ext cx="8052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offers the IAAS Amazon EC2 service that provides an elastic compute cloud (EC2) that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7" name="CustomShape 27"/>
          <p:cNvSpPr/>
          <p:nvPr/>
        </p:nvSpPr>
        <p:spPr>
          <a:xfrm>
            <a:off x="666000" y="5019480"/>
            <a:ext cx="8628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ensures that a sufficient number of EC2 instances are provisioned to meet expected performance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8" name="CustomShape 28"/>
          <p:cNvSpPr/>
          <p:nvPr/>
        </p:nvSpPr>
        <p:spPr>
          <a:xfrm>
            <a:off x="7353360" y="2133360"/>
            <a:ext cx="157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multi-core CPUs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9" name="CustomShape 29"/>
          <p:cNvSpPr/>
          <p:nvPr/>
        </p:nvSpPr>
        <p:spPr>
          <a:xfrm>
            <a:off x="5114520" y="2318040"/>
            <a:ext cx="633240" cy="832320"/>
          </a:xfrm>
          <a:custGeom>
            <a:avLst/>
            <a:gdLst/>
            <a:ahLst/>
            <a:rect l="l" t="t" r="r" b="b"/>
            <a:pathLst>
              <a:path w="1760" h="2313">
                <a:moveTo>
                  <a:pt x="1730" y="2305"/>
                </a:moveTo>
                <a:lnTo>
                  <a:pt x="4" y="18"/>
                </a:lnTo>
                <a:cubicBezTo>
                  <a:pt x="0" y="12"/>
                  <a:pt x="2" y="6"/>
                  <a:pt x="8" y="4"/>
                </a:cubicBezTo>
                <a:cubicBezTo>
                  <a:pt x="16" y="0"/>
                  <a:pt x="24" y="2"/>
                  <a:pt x="29" y="7"/>
                </a:cubicBezTo>
                <a:lnTo>
                  <a:pt x="1755" y="2295"/>
                </a:lnTo>
                <a:cubicBezTo>
                  <a:pt x="1759" y="2300"/>
                  <a:pt x="1757" y="2307"/>
                  <a:pt x="1750" y="2309"/>
                </a:cubicBezTo>
                <a:cubicBezTo>
                  <a:pt x="1743" y="2312"/>
                  <a:pt x="1735" y="2311"/>
                  <a:pt x="1730" y="230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0" name="CustomShape 30"/>
          <p:cNvSpPr/>
          <p:nvPr/>
        </p:nvSpPr>
        <p:spPr>
          <a:xfrm>
            <a:off x="6721200" y="2317680"/>
            <a:ext cx="1431000" cy="483840"/>
          </a:xfrm>
          <a:custGeom>
            <a:avLst/>
            <a:gdLst/>
            <a:ahLst/>
            <a:rect l="l" t="t" r="r" b="b"/>
            <a:pathLst>
              <a:path w="3976" h="1345">
                <a:moveTo>
                  <a:pt x="20" y="1342"/>
                </a:moveTo>
                <a:lnTo>
                  <a:pt x="3963" y="24"/>
                </a:lnTo>
                <a:cubicBezTo>
                  <a:pt x="3971" y="20"/>
                  <a:pt x="3975" y="15"/>
                  <a:pt x="3973" y="8"/>
                </a:cubicBezTo>
                <a:cubicBezTo>
                  <a:pt x="3968" y="3"/>
                  <a:pt x="3961" y="0"/>
                  <a:pt x="3953" y="3"/>
                </a:cubicBezTo>
                <a:lnTo>
                  <a:pt x="8" y="1322"/>
                </a:lnTo>
                <a:cubicBezTo>
                  <a:pt x="2" y="1325"/>
                  <a:pt x="0" y="1330"/>
                  <a:pt x="2" y="1336"/>
                </a:cubicBezTo>
                <a:cubicBezTo>
                  <a:pt x="6" y="1342"/>
                  <a:pt x="12" y="1344"/>
                  <a:pt x="20" y="134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1" name="CustomShape 31"/>
          <p:cNvSpPr/>
          <p:nvPr/>
        </p:nvSpPr>
        <p:spPr>
          <a:xfrm>
            <a:off x="4473000" y="2131920"/>
            <a:ext cx="1617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many-core GPUs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2" name="CustomShape 3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4" name="CustomShape 2"/>
          <p:cNvSpPr/>
          <p:nvPr/>
        </p:nvSpPr>
        <p:spPr>
          <a:xfrm>
            <a:off x="896400" y="370440"/>
            <a:ext cx="8070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EC2 Instances – Quick Launch Wizard 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5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6" name="CustomShape 4"/>
          <p:cNvSpPr/>
          <p:nvPr/>
        </p:nvSpPr>
        <p:spPr>
          <a:xfrm>
            <a:off x="957960" y="1032120"/>
            <a:ext cx="5333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Launch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EC2 virtual machine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via console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8" name="CustomShape 6"/>
          <p:cNvSpPr/>
          <p:nvPr/>
        </p:nvSpPr>
        <p:spPr>
          <a:xfrm>
            <a:off x="1379160" y="1376640"/>
            <a:ext cx="682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E.g. Quick launch wizard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lets one easily create an EC2 instance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9" name="CustomShape 7"/>
          <p:cNvSpPr/>
          <p:nvPr/>
        </p:nvSpPr>
        <p:spPr>
          <a:xfrm>
            <a:off x="1379160" y="1627920"/>
            <a:ext cx="8131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(AWS-recommended default configuration, advanced wizard available too)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0" name="CustomShape 8"/>
          <p:cNvSpPr/>
          <p:nvPr/>
        </p:nvSpPr>
        <p:spPr>
          <a:xfrm>
            <a:off x="596880" y="1909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61" name="CustomShape 9"/>
          <p:cNvSpPr/>
          <p:nvPr/>
        </p:nvSpPr>
        <p:spPr>
          <a:xfrm>
            <a:off x="957960" y="1947240"/>
            <a:ext cx="2619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Quick launch wizard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62" name="CustomShape 10"/>
          <p:cNvSpPr/>
          <p:nvPr/>
        </p:nvSpPr>
        <p:spPr>
          <a:xfrm>
            <a:off x="1078200" y="2291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3" name="CustomShape 11"/>
          <p:cNvSpPr/>
          <p:nvPr/>
        </p:nvSpPr>
        <p:spPr>
          <a:xfrm>
            <a:off x="1559520" y="2291760"/>
            <a:ext cx="295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EC2 instance name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4" name="CustomShape 12"/>
          <p:cNvSpPr/>
          <p:nvPr/>
        </p:nvSpPr>
        <p:spPr>
          <a:xfrm>
            <a:off x="1078200" y="25934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5" name="CustomShape 13"/>
          <p:cNvSpPr/>
          <p:nvPr/>
        </p:nvSpPr>
        <p:spPr>
          <a:xfrm>
            <a:off x="1559520" y="2593440"/>
            <a:ext cx="2597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Select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6" name="CustomShape 14"/>
          <p:cNvSpPr/>
          <p:nvPr/>
        </p:nvSpPr>
        <p:spPr>
          <a:xfrm>
            <a:off x="1078200" y="41014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7" name="CustomShape 15"/>
          <p:cNvSpPr/>
          <p:nvPr/>
        </p:nvSpPr>
        <p:spPr>
          <a:xfrm>
            <a:off x="1559520" y="4101480"/>
            <a:ext cx="264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Select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EC2 instance type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8" name="CustomShape 16"/>
          <p:cNvSpPr/>
          <p:nvPr/>
        </p:nvSpPr>
        <p:spPr>
          <a:xfrm>
            <a:off x="1078200" y="44031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9" name="CustomShape 17"/>
          <p:cNvSpPr/>
          <p:nvPr/>
        </p:nvSpPr>
        <p:spPr>
          <a:xfrm>
            <a:off x="1559520" y="4403160"/>
            <a:ext cx="412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key pair: download private key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0" name="CustomShape 18"/>
          <p:cNvSpPr/>
          <p:nvPr/>
        </p:nvSpPr>
        <p:spPr>
          <a:xfrm>
            <a:off x="1078200" y="47048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1" name="CustomShape 19"/>
          <p:cNvSpPr/>
          <p:nvPr/>
        </p:nvSpPr>
        <p:spPr>
          <a:xfrm>
            <a:off x="1559520" y="4704840"/>
            <a:ext cx="327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particular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EC2 instance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2" name="CustomShape 20"/>
          <p:cNvSpPr/>
          <p:nvPr/>
        </p:nvSpPr>
        <p:spPr>
          <a:xfrm>
            <a:off x="208440" y="4969800"/>
            <a:ext cx="9246960" cy="282960"/>
          </a:xfrm>
          <a:custGeom>
            <a:avLst/>
            <a:gdLst/>
            <a:ahLst/>
            <a:rect l="l" t="t" r="r" b="b"/>
            <a:pathLst>
              <a:path w="25687" h="787">
                <a:moveTo>
                  <a:pt x="0" y="0"/>
                </a:moveTo>
                <a:lnTo>
                  <a:pt x="0" y="786"/>
                </a:lnTo>
                <a:lnTo>
                  <a:pt x="25686" y="786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3" name="CustomShape 21"/>
          <p:cNvSpPr/>
          <p:nvPr/>
        </p:nvSpPr>
        <p:spPr>
          <a:xfrm>
            <a:off x="188640" y="4953960"/>
            <a:ext cx="9286920" cy="314280"/>
          </a:xfrm>
          <a:custGeom>
            <a:avLst/>
            <a:gdLst/>
            <a:ahLst/>
            <a:rect l="l" t="t" r="r" b="b"/>
            <a:pathLst>
              <a:path w="25798" h="87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830"/>
                </a:lnTo>
                <a:cubicBezTo>
                  <a:pt x="25797" y="854"/>
                  <a:pt x="25773" y="873"/>
                  <a:pt x="25741" y="873"/>
                </a:cubicBezTo>
                <a:lnTo>
                  <a:pt x="56" y="873"/>
                </a:lnTo>
                <a:cubicBezTo>
                  <a:pt x="25" y="873"/>
                  <a:pt x="0" y="854"/>
                  <a:pt x="0" y="830"/>
                </a:cubicBezTo>
                <a:lnTo>
                  <a:pt x="0" y="44"/>
                </a:lnTo>
                <a:moveTo>
                  <a:pt x="112" y="830"/>
                </a:moveTo>
                <a:lnTo>
                  <a:pt x="56" y="786"/>
                </a:lnTo>
                <a:lnTo>
                  <a:pt x="25741" y="786"/>
                </a:lnTo>
                <a:lnTo>
                  <a:pt x="25686" y="830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4" name="CustomShape 22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75" name="CustomShape 23"/>
          <p:cNvSpPr/>
          <p:nvPr/>
        </p:nvSpPr>
        <p:spPr>
          <a:xfrm>
            <a:off x="305280" y="501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76" name="" descr=""/>
          <p:cNvPicPr/>
          <p:nvPr/>
        </p:nvPicPr>
        <p:blipFill>
          <a:blip r:embed="rId1"/>
          <a:stretch/>
        </p:blipFill>
        <p:spPr>
          <a:xfrm>
            <a:off x="1557720" y="2813760"/>
            <a:ext cx="4015800" cy="1236600"/>
          </a:xfrm>
          <a:prstGeom prst="rect">
            <a:avLst/>
          </a:prstGeom>
          <a:ln w="0">
            <a:noFill/>
          </a:ln>
        </p:spPr>
      </p:pic>
      <p:pic>
        <p:nvPicPr>
          <p:cNvPr id="1077" name="" descr=""/>
          <p:cNvPicPr/>
          <p:nvPr/>
        </p:nvPicPr>
        <p:blipFill>
          <a:blip r:embed="rId2"/>
          <a:stretch/>
        </p:blipFill>
        <p:spPr>
          <a:xfrm>
            <a:off x="6231240" y="1913400"/>
            <a:ext cx="3333960" cy="1062000"/>
          </a:xfrm>
          <a:prstGeom prst="rect">
            <a:avLst/>
          </a:prstGeom>
          <a:ln w="0">
            <a:noFill/>
          </a:ln>
        </p:spPr>
      </p:pic>
      <p:pic>
        <p:nvPicPr>
          <p:cNvPr id="1078" name="" descr=""/>
          <p:cNvPicPr/>
          <p:nvPr/>
        </p:nvPicPr>
        <p:blipFill>
          <a:blip r:embed="rId3"/>
          <a:stretch/>
        </p:blipFill>
        <p:spPr>
          <a:xfrm>
            <a:off x="6255000" y="3127680"/>
            <a:ext cx="3158640" cy="1738800"/>
          </a:xfrm>
          <a:prstGeom prst="rect">
            <a:avLst/>
          </a:prstGeom>
          <a:ln w="0">
            <a:noFill/>
          </a:ln>
        </p:spPr>
      </p:pic>
      <p:sp>
        <p:nvSpPr>
          <p:cNvPr id="1079" name="CustomShape 24"/>
          <p:cNvSpPr/>
          <p:nvPr/>
        </p:nvSpPr>
        <p:spPr>
          <a:xfrm>
            <a:off x="6235200" y="4240800"/>
            <a:ext cx="3350880" cy="352800"/>
          </a:xfrm>
          <a:custGeom>
            <a:avLst/>
            <a:gdLst/>
            <a:ahLst/>
            <a:rect l="l" t="t" r="r" b="b"/>
            <a:pathLst>
              <a:path w="9309" h="981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9253" y="0"/>
                </a:lnTo>
                <a:cubicBezTo>
                  <a:pt x="9284" y="0"/>
                  <a:pt x="9308" y="20"/>
                  <a:pt x="9308" y="44"/>
                </a:cubicBezTo>
                <a:lnTo>
                  <a:pt x="9308" y="937"/>
                </a:lnTo>
                <a:cubicBezTo>
                  <a:pt x="9308" y="961"/>
                  <a:pt x="9284" y="980"/>
                  <a:pt x="9253" y="980"/>
                </a:cubicBezTo>
                <a:lnTo>
                  <a:pt x="56" y="980"/>
                </a:lnTo>
                <a:cubicBezTo>
                  <a:pt x="24" y="980"/>
                  <a:pt x="0" y="961"/>
                  <a:pt x="0" y="937"/>
                </a:cubicBezTo>
                <a:lnTo>
                  <a:pt x="0" y="44"/>
                </a:lnTo>
                <a:moveTo>
                  <a:pt x="112" y="937"/>
                </a:moveTo>
                <a:lnTo>
                  <a:pt x="56" y="893"/>
                </a:lnTo>
                <a:lnTo>
                  <a:pt x="9253" y="893"/>
                </a:lnTo>
                <a:lnTo>
                  <a:pt x="9198" y="937"/>
                </a:lnTo>
                <a:lnTo>
                  <a:pt x="9198" y="44"/>
                </a:lnTo>
                <a:lnTo>
                  <a:pt x="925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3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0" name="CustomShape 25"/>
          <p:cNvSpPr/>
          <p:nvPr/>
        </p:nvSpPr>
        <p:spPr>
          <a:xfrm>
            <a:off x="666000" y="5038920"/>
            <a:ext cx="8277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EC2 provides virtual machines (cf. Lecture 4) in the AWS cloud known as EC instances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81" name="CustomShape 2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3" name="CustomShape 2"/>
          <p:cNvSpPr/>
          <p:nvPr/>
        </p:nvSpPr>
        <p:spPr>
          <a:xfrm>
            <a:off x="1040760" y="370440"/>
            <a:ext cx="7614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EC2 – AMIs for Deep Learning (cf. Lecture 7)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84" name="CustomShape 3"/>
          <p:cNvSpPr/>
          <p:nvPr/>
        </p:nvSpPr>
        <p:spPr>
          <a:xfrm>
            <a:off x="133200" y="4233960"/>
            <a:ext cx="9386640" cy="930960"/>
          </a:xfrm>
          <a:custGeom>
            <a:avLst/>
            <a:gdLst/>
            <a:ahLst/>
            <a:rect l="l" t="t" r="r" b="b"/>
            <a:pathLst>
              <a:path w="26075" h="2587">
                <a:moveTo>
                  <a:pt x="0" y="0"/>
                </a:moveTo>
                <a:lnTo>
                  <a:pt x="0" y="2586"/>
                </a:lnTo>
                <a:lnTo>
                  <a:pt x="26074" y="2586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5" name="CustomShape 4"/>
          <p:cNvSpPr/>
          <p:nvPr/>
        </p:nvSpPr>
        <p:spPr>
          <a:xfrm>
            <a:off x="113040" y="4218120"/>
            <a:ext cx="9426600" cy="962640"/>
          </a:xfrm>
          <a:custGeom>
            <a:avLst/>
            <a:gdLst/>
            <a:ahLst/>
            <a:rect l="l" t="t" r="r" b="b"/>
            <a:pathLst>
              <a:path w="26186" h="267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0"/>
                  <a:pt x="26185" y="44"/>
                </a:cubicBezTo>
                <a:lnTo>
                  <a:pt x="26185" y="2630"/>
                </a:lnTo>
                <a:cubicBezTo>
                  <a:pt x="26185" y="2655"/>
                  <a:pt x="26158" y="2674"/>
                  <a:pt x="26130" y="2674"/>
                </a:cubicBezTo>
                <a:lnTo>
                  <a:pt x="56" y="2674"/>
                </a:lnTo>
                <a:cubicBezTo>
                  <a:pt x="25" y="2674"/>
                  <a:pt x="0" y="2655"/>
                  <a:pt x="0" y="2630"/>
                </a:cubicBezTo>
                <a:lnTo>
                  <a:pt x="0" y="44"/>
                </a:lnTo>
                <a:moveTo>
                  <a:pt x="112" y="2630"/>
                </a:moveTo>
                <a:lnTo>
                  <a:pt x="56" y="2586"/>
                </a:lnTo>
                <a:lnTo>
                  <a:pt x="26130" y="2586"/>
                </a:lnTo>
                <a:lnTo>
                  <a:pt x="26074" y="2630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6" name="CustomShape 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87" name="CustomShape 6"/>
          <p:cNvSpPr/>
          <p:nvPr/>
        </p:nvSpPr>
        <p:spPr>
          <a:xfrm>
            <a:off x="228960" y="4277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88" name="CustomShape 7"/>
          <p:cNvSpPr/>
          <p:nvPr/>
        </p:nvSpPr>
        <p:spPr>
          <a:xfrm>
            <a:off x="589680" y="4303080"/>
            <a:ext cx="8245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offers pre-configured AMIs for deep learning consisting of preinstalled deep learning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89" name="CustomShape 8"/>
          <p:cNvSpPr/>
          <p:nvPr/>
        </p:nvSpPr>
        <p:spPr>
          <a:xfrm>
            <a:off x="589680" y="4503960"/>
            <a:ext cx="8413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packages such as MXNet, TensorFlow, Caffee, Caffe2, PyTorch, Keras, Chainer, Theano, or CNTK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90" name="CustomShape 9"/>
          <p:cNvSpPr/>
          <p:nvPr/>
        </p:nvSpPr>
        <p:spPr>
          <a:xfrm>
            <a:off x="228960" y="4720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91" name="CustomShape 10"/>
          <p:cNvSpPr/>
          <p:nvPr/>
        </p:nvSpPr>
        <p:spPr>
          <a:xfrm>
            <a:off x="589680" y="4745160"/>
            <a:ext cx="8695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Pre-configured AMIs for deep learning feature preinstalled GPGPU Nvidia CUDA &amp; cuDNN libraries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92" name="" descr=""/>
          <p:cNvPicPr/>
          <p:nvPr/>
        </p:nvPicPr>
        <p:blipFill>
          <a:blip r:embed="rId1"/>
          <a:stretch/>
        </p:blipFill>
        <p:spPr>
          <a:xfrm>
            <a:off x="121320" y="1068120"/>
            <a:ext cx="9397080" cy="2557080"/>
          </a:xfrm>
          <a:prstGeom prst="rect">
            <a:avLst/>
          </a:prstGeom>
          <a:ln w="0">
            <a:noFill/>
          </a:ln>
        </p:spPr>
      </p:pic>
      <p:pic>
        <p:nvPicPr>
          <p:cNvPr id="1093" name="" descr=""/>
          <p:cNvPicPr/>
          <p:nvPr/>
        </p:nvPicPr>
        <p:blipFill>
          <a:blip r:embed="rId2"/>
          <a:stretch/>
        </p:blipFill>
        <p:spPr>
          <a:xfrm>
            <a:off x="121320" y="3625560"/>
            <a:ext cx="9397080" cy="509760"/>
          </a:xfrm>
          <a:prstGeom prst="rect">
            <a:avLst/>
          </a:prstGeom>
          <a:ln w="0">
            <a:noFill/>
          </a:ln>
        </p:spPr>
      </p:pic>
      <p:sp>
        <p:nvSpPr>
          <p:cNvPr id="1094" name="CustomShape 11"/>
          <p:cNvSpPr/>
          <p:nvPr/>
        </p:nvSpPr>
        <p:spPr>
          <a:xfrm>
            <a:off x="1553040" y="2300040"/>
            <a:ext cx="7986960" cy="625680"/>
          </a:xfrm>
          <a:custGeom>
            <a:avLst/>
            <a:gdLst/>
            <a:ahLst/>
            <a:rect l="l" t="t" r="r" b="b"/>
            <a:pathLst>
              <a:path w="22187" h="173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2130" y="0"/>
                </a:lnTo>
                <a:cubicBezTo>
                  <a:pt x="22159" y="0"/>
                  <a:pt x="22186" y="19"/>
                  <a:pt x="22186" y="44"/>
                </a:cubicBezTo>
                <a:lnTo>
                  <a:pt x="22186" y="1694"/>
                </a:lnTo>
                <a:cubicBezTo>
                  <a:pt x="22186" y="1719"/>
                  <a:pt x="22159" y="1738"/>
                  <a:pt x="22130" y="1738"/>
                </a:cubicBezTo>
                <a:lnTo>
                  <a:pt x="56" y="1738"/>
                </a:lnTo>
                <a:cubicBezTo>
                  <a:pt x="24" y="1738"/>
                  <a:pt x="0" y="1719"/>
                  <a:pt x="0" y="1694"/>
                </a:cubicBezTo>
                <a:lnTo>
                  <a:pt x="0" y="44"/>
                </a:lnTo>
                <a:moveTo>
                  <a:pt x="112" y="1694"/>
                </a:moveTo>
                <a:lnTo>
                  <a:pt x="56" y="1650"/>
                </a:lnTo>
                <a:lnTo>
                  <a:pt x="22130" y="1650"/>
                </a:lnTo>
                <a:lnTo>
                  <a:pt x="22074" y="1694"/>
                </a:lnTo>
                <a:lnTo>
                  <a:pt x="22074" y="44"/>
                </a:lnTo>
                <a:lnTo>
                  <a:pt x="22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9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5" name="CustomShape 12"/>
          <p:cNvSpPr/>
          <p:nvPr/>
        </p:nvSpPr>
        <p:spPr>
          <a:xfrm>
            <a:off x="589680" y="4946400"/>
            <a:ext cx="867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that usually requires a lot of efforts in installation and version checks with deep learning packages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96" name="CustomShape 1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98" name="" descr=""/>
          <p:cNvPicPr/>
          <p:nvPr/>
        </p:nvPicPr>
        <p:blipFill>
          <a:blip r:embed="rId1"/>
          <a:stretch/>
        </p:blipFill>
        <p:spPr>
          <a:xfrm>
            <a:off x="1855440" y="1898280"/>
            <a:ext cx="6014520" cy="2882520"/>
          </a:xfrm>
          <a:prstGeom prst="rect">
            <a:avLst/>
          </a:prstGeom>
          <a:ln w="0">
            <a:noFill/>
          </a:ln>
        </p:spPr>
      </p:pic>
      <p:sp>
        <p:nvSpPr>
          <p:cNvPr id="1099" name="CustomShape 2"/>
          <p:cNvSpPr/>
          <p:nvPr/>
        </p:nvSpPr>
        <p:spPr>
          <a:xfrm>
            <a:off x="555120" y="370440"/>
            <a:ext cx="8573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Secure IAAS Access – Private / Public Key Pairs in Detail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0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01" name="CustomShape 4"/>
          <p:cNvSpPr/>
          <p:nvPr/>
        </p:nvSpPr>
        <p:spPr>
          <a:xfrm>
            <a:off x="957960" y="1032120"/>
            <a:ext cx="3333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Used for IAAS cloud users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0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3" name="CustomShape 6"/>
          <p:cNvSpPr/>
          <p:nvPr/>
        </p:nvSpPr>
        <p:spPr>
          <a:xfrm>
            <a:off x="1379160" y="1376640"/>
            <a:ext cx="595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authentication (identity check w/o passwords)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5" name="CustomShape 8"/>
          <p:cNvSpPr/>
          <p:nvPr/>
        </p:nvSpPr>
        <p:spPr>
          <a:xfrm>
            <a:off x="1379160" y="1678320"/>
            <a:ext cx="7431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Used with secure shell (SSH) connections between laptops &amp; servers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06" name="CustomShape 9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07" name="CustomShape 10"/>
          <p:cNvSpPr/>
          <p:nvPr/>
        </p:nvSpPr>
        <p:spPr>
          <a:xfrm>
            <a:off x="8139240" y="3278520"/>
            <a:ext cx="120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Key-Based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08" name="CustomShape 11"/>
          <p:cNvSpPr/>
          <p:nvPr/>
        </p:nvSpPr>
        <p:spPr>
          <a:xfrm>
            <a:off x="208440" y="4696920"/>
            <a:ext cx="9246960" cy="555840"/>
          </a:xfrm>
          <a:custGeom>
            <a:avLst/>
            <a:gdLst/>
            <a:ahLst/>
            <a:rect l="l" t="t" r="r" b="b"/>
            <a:pathLst>
              <a:path w="25687" h="1545">
                <a:moveTo>
                  <a:pt x="0" y="0"/>
                </a:moveTo>
                <a:lnTo>
                  <a:pt x="0" y="1544"/>
                </a:lnTo>
                <a:lnTo>
                  <a:pt x="25686" y="1544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9" name="CustomShape 12"/>
          <p:cNvSpPr/>
          <p:nvPr/>
        </p:nvSpPr>
        <p:spPr>
          <a:xfrm>
            <a:off x="188640" y="4681080"/>
            <a:ext cx="9286920" cy="587160"/>
          </a:xfrm>
          <a:custGeom>
            <a:avLst/>
            <a:gdLst/>
            <a:ahLst/>
            <a:rect l="l" t="t" r="r" b="b"/>
            <a:pathLst>
              <a:path w="25798" h="163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0"/>
                  <a:pt x="25797" y="44"/>
                </a:cubicBezTo>
                <a:lnTo>
                  <a:pt x="25797" y="1588"/>
                </a:lnTo>
                <a:cubicBezTo>
                  <a:pt x="25797" y="1612"/>
                  <a:pt x="25773" y="1631"/>
                  <a:pt x="25741" y="1631"/>
                </a:cubicBezTo>
                <a:lnTo>
                  <a:pt x="56" y="1631"/>
                </a:lnTo>
                <a:cubicBezTo>
                  <a:pt x="25" y="1631"/>
                  <a:pt x="0" y="1612"/>
                  <a:pt x="0" y="1588"/>
                </a:cubicBezTo>
                <a:lnTo>
                  <a:pt x="0" y="44"/>
                </a:lnTo>
                <a:moveTo>
                  <a:pt x="112" y="1588"/>
                </a:moveTo>
                <a:lnTo>
                  <a:pt x="56" y="1544"/>
                </a:lnTo>
                <a:lnTo>
                  <a:pt x="25741" y="1544"/>
                </a:lnTo>
                <a:lnTo>
                  <a:pt x="25686" y="158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0" name="CustomShape 13"/>
          <p:cNvSpPr/>
          <p:nvPr/>
        </p:nvSpPr>
        <p:spPr>
          <a:xfrm>
            <a:off x="8139240" y="3454200"/>
            <a:ext cx="1163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Authentication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1" name="CustomShape 14"/>
          <p:cNvSpPr/>
          <p:nvPr/>
        </p:nvSpPr>
        <p:spPr>
          <a:xfrm>
            <a:off x="305280" y="4740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2" name="CustomShape 15"/>
          <p:cNvSpPr/>
          <p:nvPr/>
        </p:nvSpPr>
        <p:spPr>
          <a:xfrm>
            <a:off x="666000" y="4765320"/>
            <a:ext cx="8492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Private/Public key pairs are often used to enable the authentication of users without passwords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3" name="CustomShape 16"/>
          <p:cNvSpPr/>
          <p:nvPr/>
        </p:nvSpPr>
        <p:spPr>
          <a:xfrm>
            <a:off x="305280" y="4981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4" name="CustomShape 17"/>
          <p:cNvSpPr/>
          <p:nvPr/>
        </p:nvSpPr>
        <p:spPr>
          <a:xfrm>
            <a:off x="666000" y="5006880"/>
            <a:ext cx="867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Private keys remain on the laptops of the user and the public key is stored at the cloud server side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5" name="CustomShape 18"/>
          <p:cNvSpPr/>
          <p:nvPr/>
        </p:nvSpPr>
        <p:spPr>
          <a:xfrm>
            <a:off x="305280" y="2919960"/>
            <a:ext cx="1742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(putty is an often used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6" name="CustomShape 19"/>
          <p:cNvSpPr/>
          <p:nvPr/>
        </p:nvSpPr>
        <p:spPr>
          <a:xfrm>
            <a:off x="305280" y="3096000"/>
            <a:ext cx="1745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SSH tool for Windows,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7" name="CustomShape 20"/>
          <p:cNvSpPr/>
          <p:nvPr/>
        </p:nvSpPr>
        <p:spPr>
          <a:xfrm>
            <a:off x="305280" y="3272040"/>
            <a:ext cx="1801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Linux distributions use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8" name="CustomShape 21"/>
          <p:cNvSpPr/>
          <p:nvPr/>
        </p:nvSpPr>
        <p:spPr>
          <a:xfrm>
            <a:off x="305280" y="3447720"/>
            <a:ext cx="1774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SSH via command line)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9" name="CustomShape 2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1" name="CustomShape 2"/>
          <p:cNvSpPr/>
          <p:nvPr/>
        </p:nvSpPr>
        <p:spPr>
          <a:xfrm>
            <a:off x="641520" y="370800"/>
            <a:ext cx="8413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EC2 Instances – Launching EC2 Instances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22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23" name="CustomShape 4"/>
          <p:cNvSpPr/>
          <p:nvPr/>
        </p:nvSpPr>
        <p:spPr>
          <a:xfrm>
            <a:off x="957960" y="1032840"/>
            <a:ext cx="1396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Launching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24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5" name="CustomShape 6"/>
          <p:cNvSpPr/>
          <p:nvPr/>
        </p:nvSpPr>
        <p:spPr>
          <a:xfrm>
            <a:off x="1379160" y="1377360"/>
            <a:ext cx="222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Might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take a couple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6" name="CustomShape 7"/>
          <p:cNvSpPr/>
          <p:nvPr/>
        </p:nvSpPr>
        <p:spPr>
          <a:xfrm>
            <a:off x="1379160" y="1629000"/>
            <a:ext cx="2388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 minutes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depending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7" name="CustomShape 8"/>
          <p:cNvSpPr/>
          <p:nvPr/>
        </p:nvSpPr>
        <p:spPr>
          <a:xfrm>
            <a:off x="1379160" y="1879920"/>
            <a:ext cx="213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selected options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28" name="" descr=""/>
          <p:cNvPicPr/>
          <p:nvPr/>
        </p:nvPicPr>
        <p:blipFill>
          <a:blip r:embed="rId1"/>
          <a:stretch/>
        </p:blipFill>
        <p:spPr>
          <a:xfrm>
            <a:off x="511920" y="2182680"/>
            <a:ext cx="2803320" cy="3049560"/>
          </a:xfrm>
          <a:prstGeom prst="rect">
            <a:avLst/>
          </a:prstGeom>
          <a:ln w="0">
            <a:noFill/>
          </a:ln>
        </p:spPr>
      </p:pic>
      <p:pic>
        <p:nvPicPr>
          <p:cNvPr id="1129" name="" descr=""/>
          <p:cNvPicPr/>
          <p:nvPr/>
        </p:nvPicPr>
        <p:blipFill>
          <a:blip r:embed="rId2"/>
          <a:stretch/>
        </p:blipFill>
        <p:spPr>
          <a:xfrm>
            <a:off x="3732840" y="1998360"/>
            <a:ext cx="5726520" cy="2488320"/>
          </a:xfrm>
          <a:prstGeom prst="rect">
            <a:avLst/>
          </a:prstGeom>
          <a:ln w="0">
            <a:noFill/>
          </a:ln>
        </p:spPr>
      </p:pic>
      <p:sp>
        <p:nvSpPr>
          <p:cNvPr id="1130" name="CustomShape 9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31" name="" descr=""/>
          <p:cNvPicPr/>
          <p:nvPr/>
        </p:nvPicPr>
        <p:blipFill>
          <a:blip r:embed="rId3"/>
          <a:stretch/>
        </p:blipFill>
        <p:spPr>
          <a:xfrm>
            <a:off x="5737320" y="925200"/>
            <a:ext cx="3752640" cy="1076400"/>
          </a:xfrm>
          <a:prstGeom prst="rect">
            <a:avLst/>
          </a:prstGeom>
          <a:ln w="0">
            <a:noFill/>
          </a:ln>
        </p:spPr>
      </p:pic>
      <p:sp>
        <p:nvSpPr>
          <p:cNvPr id="1132" name="CustomShape 10"/>
          <p:cNvSpPr/>
          <p:nvPr/>
        </p:nvSpPr>
        <p:spPr>
          <a:xfrm>
            <a:off x="5571000" y="2698560"/>
            <a:ext cx="505080" cy="353160"/>
          </a:xfrm>
          <a:custGeom>
            <a:avLst/>
            <a:gdLst/>
            <a:ahLst/>
            <a:rect l="l" t="t" r="r" b="b"/>
            <a:pathLst>
              <a:path w="1404" h="98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347" y="0"/>
                </a:lnTo>
                <a:cubicBezTo>
                  <a:pt x="1378" y="0"/>
                  <a:pt x="1403" y="19"/>
                  <a:pt x="1403" y="44"/>
                </a:cubicBezTo>
                <a:lnTo>
                  <a:pt x="1403" y="937"/>
                </a:lnTo>
                <a:cubicBezTo>
                  <a:pt x="1403" y="961"/>
                  <a:pt x="1378" y="981"/>
                  <a:pt x="1347" y="981"/>
                </a:cubicBezTo>
                <a:lnTo>
                  <a:pt x="56" y="981"/>
                </a:lnTo>
                <a:cubicBezTo>
                  <a:pt x="25" y="981"/>
                  <a:pt x="0" y="961"/>
                  <a:pt x="0" y="937"/>
                </a:cubicBezTo>
                <a:lnTo>
                  <a:pt x="0" y="44"/>
                </a:lnTo>
                <a:moveTo>
                  <a:pt x="112" y="937"/>
                </a:moveTo>
                <a:lnTo>
                  <a:pt x="56" y="893"/>
                </a:lnTo>
                <a:lnTo>
                  <a:pt x="1347" y="893"/>
                </a:lnTo>
                <a:lnTo>
                  <a:pt x="1291" y="937"/>
                </a:lnTo>
                <a:lnTo>
                  <a:pt x="1291" y="44"/>
                </a:lnTo>
                <a:lnTo>
                  <a:pt x="1347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93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33" name="" descr=""/>
          <p:cNvPicPr/>
          <p:nvPr/>
        </p:nvPicPr>
        <p:blipFill>
          <a:blip r:embed="rId4"/>
          <a:stretch/>
        </p:blipFill>
        <p:spPr>
          <a:xfrm>
            <a:off x="3499920" y="925200"/>
            <a:ext cx="2226600" cy="338040"/>
          </a:xfrm>
          <a:prstGeom prst="rect">
            <a:avLst/>
          </a:prstGeom>
          <a:ln w="0">
            <a:noFill/>
          </a:ln>
        </p:spPr>
      </p:pic>
      <p:sp>
        <p:nvSpPr>
          <p:cNvPr id="1134" name="CustomShape 11"/>
          <p:cNvSpPr/>
          <p:nvPr/>
        </p:nvSpPr>
        <p:spPr>
          <a:xfrm>
            <a:off x="6140880" y="446364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35" name="CustomShape 1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7" name="CustomShape 2"/>
          <p:cNvSpPr/>
          <p:nvPr/>
        </p:nvSpPr>
        <p:spPr>
          <a:xfrm>
            <a:off x="796680" y="370440"/>
            <a:ext cx="8188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EC2 Instances – Manage EC2 Instances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38" name="" descr=""/>
          <p:cNvPicPr/>
          <p:nvPr/>
        </p:nvPicPr>
        <p:blipFill>
          <a:blip r:embed="rId1"/>
          <a:stretch/>
        </p:blipFill>
        <p:spPr>
          <a:xfrm>
            <a:off x="1346040" y="797400"/>
            <a:ext cx="7047360" cy="4522680"/>
          </a:xfrm>
          <a:prstGeom prst="rect">
            <a:avLst/>
          </a:prstGeom>
          <a:ln w="0">
            <a:noFill/>
          </a:ln>
        </p:spPr>
      </p:pic>
      <p:sp>
        <p:nvSpPr>
          <p:cNvPr id="1139" name="CustomShape 3"/>
          <p:cNvSpPr/>
          <p:nvPr/>
        </p:nvSpPr>
        <p:spPr>
          <a:xfrm>
            <a:off x="6251760" y="3072600"/>
            <a:ext cx="1631880" cy="266760"/>
          </a:xfrm>
          <a:custGeom>
            <a:avLst/>
            <a:gdLst/>
            <a:ahLst/>
            <a:rect l="l" t="t" r="r" b="b"/>
            <a:pathLst>
              <a:path w="4534" h="74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4477" y="0"/>
                </a:lnTo>
                <a:cubicBezTo>
                  <a:pt x="4508" y="0"/>
                  <a:pt x="4533" y="19"/>
                  <a:pt x="4533" y="44"/>
                </a:cubicBezTo>
                <a:lnTo>
                  <a:pt x="4533" y="696"/>
                </a:lnTo>
                <a:cubicBezTo>
                  <a:pt x="4533" y="722"/>
                  <a:pt x="4508" y="741"/>
                  <a:pt x="4477" y="741"/>
                </a:cubicBezTo>
                <a:lnTo>
                  <a:pt x="56" y="741"/>
                </a:lnTo>
                <a:cubicBezTo>
                  <a:pt x="25" y="741"/>
                  <a:pt x="0" y="722"/>
                  <a:pt x="0" y="696"/>
                </a:cubicBezTo>
                <a:lnTo>
                  <a:pt x="0" y="44"/>
                </a:lnTo>
                <a:moveTo>
                  <a:pt x="112" y="696"/>
                </a:moveTo>
                <a:lnTo>
                  <a:pt x="56" y="652"/>
                </a:lnTo>
                <a:lnTo>
                  <a:pt x="4477" y="652"/>
                </a:lnTo>
                <a:lnTo>
                  <a:pt x="4422" y="696"/>
                </a:lnTo>
                <a:lnTo>
                  <a:pt x="4422" y="44"/>
                </a:lnTo>
                <a:lnTo>
                  <a:pt x="447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0" name="CustomShape 4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41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3" name="CustomShape 2"/>
          <p:cNvSpPr/>
          <p:nvPr/>
        </p:nvSpPr>
        <p:spPr>
          <a:xfrm>
            <a:off x="1899720" y="370440"/>
            <a:ext cx="5880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Payment Models –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4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45" name="CustomShape 4"/>
          <p:cNvSpPr/>
          <p:nvPr/>
        </p:nvSpPr>
        <p:spPr>
          <a:xfrm>
            <a:off x="957960" y="1032120"/>
            <a:ext cx="4566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Pay-as-you-go / pay-per-use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4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7" name="CustomShape 6"/>
          <p:cNvSpPr/>
          <p:nvPr/>
        </p:nvSpPr>
        <p:spPr>
          <a:xfrm>
            <a:off x="1379160" y="1376640"/>
            <a:ext cx="740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Cost is often significantly reduced vs. cost of ownership (not always)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8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49" name="CustomShape 8"/>
          <p:cNvSpPr/>
          <p:nvPr/>
        </p:nvSpPr>
        <p:spPr>
          <a:xfrm>
            <a:off x="1379160" y="1678320"/>
            <a:ext cx="746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hardware and software resources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leased from cloud provider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0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1" name="CustomShape 10"/>
          <p:cNvSpPr/>
          <p:nvPr/>
        </p:nvSpPr>
        <p:spPr>
          <a:xfrm>
            <a:off x="1379160" y="1980000"/>
            <a:ext cx="560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Without capital investment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the part of the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2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3" name="CustomShape 12"/>
          <p:cNvSpPr/>
          <p:nvPr/>
        </p:nvSpPr>
        <p:spPr>
          <a:xfrm>
            <a:off x="1379160" y="2281680"/>
            <a:ext cx="514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Example: Amazon Web Services (AWS) offers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4" name="CustomShape 13"/>
          <p:cNvSpPr/>
          <p:nvPr/>
        </p:nvSpPr>
        <p:spPr>
          <a:xfrm>
            <a:off x="1379160" y="2532960"/>
            <a:ext cx="551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pay-as-you-go model for pricing ~70 cloud services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55" name="" descr=""/>
          <p:cNvPicPr/>
          <p:nvPr/>
        </p:nvPicPr>
        <p:blipFill>
          <a:blip r:embed="rId1"/>
          <a:stretch/>
        </p:blipFill>
        <p:spPr>
          <a:xfrm>
            <a:off x="663840" y="2816280"/>
            <a:ext cx="7287840" cy="1766880"/>
          </a:xfrm>
          <a:prstGeom prst="rect">
            <a:avLst/>
          </a:prstGeom>
          <a:ln w="0">
            <a:noFill/>
          </a:ln>
        </p:spPr>
      </p:pic>
      <p:sp>
        <p:nvSpPr>
          <p:cNvPr id="1156" name="CustomShape 14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57" name="CustomShape 15"/>
          <p:cNvSpPr/>
          <p:nvPr/>
        </p:nvSpPr>
        <p:spPr>
          <a:xfrm>
            <a:off x="8048520" y="3446640"/>
            <a:ext cx="134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58" name="CustomShape 16"/>
          <p:cNvSpPr/>
          <p:nvPr/>
        </p:nvSpPr>
        <p:spPr>
          <a:xfrm>
            <a:off x="8048520" y="3622680"/>
            <a:ext cx="138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Cloud Computing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59" name="CustomShape 17"/>
          <p:cNvSpPr/>
          <p:nvPr/>
        </p:nvSpPr>
        <p:spPr>
          <a:xfrm>
            <a:off x="208440" y="4629960"/>
            <a:ext cx="9246960" cy="498600"/>
          </a:xfrm>
          <a:custGeom>
            <a:avLst/>
            <a:gdLst/>
            <a:ahLst/>
            <a:rect l="l" t="t" r="r" b="b"/>
            <a:pathLst>
              <a:path w="25687" h="1386">
                <a:moveTo>
                  <a:pt x="0" y="0"/>
                </a:moveTo>
                <a:lnTo>
                  <a:pt x="0" y="1385"/>
                </a:lnTo>
                <a:lnTo>
                  <a:pt x="25686" y="1385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0" name="CustomShape 18"/>
          <p:cNvSpPr/>
          <p:nvPr/>
        </p:nvSpPr>
        <p:spPr>
          <a:xfrm>
            <a:off x="188640" y="4614120"/>
            <a:ext cx="9286920" cy="529920"/>
          </a:xfrm>
          <a:custGeom>
            <a:avLst/>
            <a:gdLst/>
            <a:ahLst/>
            <a:rect l="l" t="t" r="r" b="b"/>
            <a:pathLst>
              <a:path w="25798" h="147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28"/>
                </a:lnTo>
                <a:cubicBezTo>
                  <a:pt x="25797" y="1451"/>
                  <a:pt x="25773" y="1472"/>
                  <a:pt x="25741" y="1472"/>
                </a:cubicBezTo>
                <a:lnTo>
                  <a:pt x="56" y="1472"/>
                </a:lnTo>
                <a:cubicBezTo>
                  <a:pt x="25" y="1472"/>
                  <a:pt x="0" y="1451"/>
                  <a:pt x="0" y="1428"/>
                </a:cubicBezTo>
                <a:lnTo>
                  <a:pt x="0" y="44"/>
                </a:lnTo>
                <a:moveTo>
                  <a:pt x="112" y="1428"/>
                </a:moveTo>
                <a:lnTo>
                  <a:pt x="56" y="1385"/>
                </a:lnTo>
                <a:lnTo>
                  <a:pt x="25741" y="1385"/>
                </a:lnTo>
                <a:lnTo>
                  <a:pt x="25686" y="142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1" name="CustomShape 19"/>
          <p:cNvSpPr/>
          <p:nvPr/>
        </p:nvSpPr>
        <p:spPr>
          <a:xfrm>
            <a:off x="8048520" y="3798360"/>
            <a:ext cx="39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62" name="CustomShape 20"/>
          <p:cNvSpPr/>
          <p:nvPr/>
        </p:nvSpPr>
        <p:spPr>
          <a:xfrm>
            <a:off x="305280" y="467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63" name="CustomShape 21"/>
          <p:cNvSpPr/>
          <p:nvPr/>
        </p:nvSpPr>
        <p:spPr>
          <a:xfrm>
            <a:off x="666000" y="4698720"/>
            <a:ext cx="8382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uses four pricing models: ‘on-demand’ to pay for compute capacity by the hour, EC2 spot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64" name="" descr=""/>
          <p:cNvPicPr/>
          <p:nvPr/>
        </p:nvPicPr>
        <p:blipFill>
          <a:blip r:embed="rId2"/>
          <a:stretch/>
        </p:blipFill>
        <p:spPr>
          <a:xfrm rot="5400000">
            <a:off x="8248680" y="1702440"/>
            <a:ext cx="700560" cy="1481400"/>
          </a:xfrm>
          <a:prstGeom prst="rect">
            <a:avLst/>
          </a:prstGeom>
          <a:ln w="0">
            <a:noFill/>
          </a:ln>
        </p:spPr>
      </p:pic>
      <p:pic>
        <p:nvPicPr>
          <p:cNvPr id="1165" name="" descr=""/>
          <p:cNvPicPr/>
          <p:nvPr/>
        </p:nvPicPr>
        <p:blipFill>
          <a:blip r:embed="rId3"/>
          <a:stretch/>
        </p:blipFill>
        <p:spPr>
          <a:xfrm>
            <a:off x="8314920" y="2782800"/>
            <a:ext cx="109800" cy="3240"/>
          </a:xfrm>
          <a:prstGeom prst="rect">
            <a:avLst/>
          </a:prstGeom>
          <a:ln w="0">
            <a:noFill/>
          </a:ln>
        </p:spPr>
      </p:pic>
      <p:sp>
        <p:nvSpPr>
          <p:cNvPr id="1166" name="CustomShape 22"/>
          <p:cNvSpPr/>
          <p:nvPr/>
        </p:nvSpPr>
        <p:spPr>
          <a:xfrm>
            <a:off x="666000" y="4899960"/>
            <a:ext cx="8310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instances to bid on spare Amazon EC2 computing 90% off, reserved instances, dedicated hosts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67" name="CustomShape 23"/>
          <p:cNvSpPr/>
          <p:nvPr/>
        </p:nvSpPr>
        <p:spPr>
          <a:xfrm>
            <a:off x="5812560" y="1080720"/>
            <a:ext cx="3477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(informally known as ‘swipe the credit card‘)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68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0" name="CustomShape 2"/>
          <p:cNvSpPr/>
          <p:nvPr/>
        </p:nvSpPr>
        <p:spPr>
          <a:xfrm>
            <a:off x="631440" y="370440"/>
            <a:ext cx="8508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EC2 Compute Payment Models – vCPUs/Memory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71" name="" descr=""/>
          <p:cNvPicPr/>
          <p:nvPr/>
        </p:nvPicPr>
        <p:blipFill>
          <a:blip r:embed="rId1"/>
          <a:stretch/>
        </p:blipFill>
        <p:spPr>
          <a:xfrm>
            <a:off x="511920" y="888840"/>
            <a:ext cx="8510040" cy="4242600"/>
          </a:xfrm>
          <a:prstGeom prst="rect">
            <a:avLst/>
          </a:prstGeom>
          <a:ln w="0">
            <a:noFill/>
          </a:ln>
        </p:spPr>
      </p:pic>
      <p:sp>
        <p:nvSpPr>
          <p:cNvPr id="1172" name="CustomShape 3"/>
          <p:cNvSpPr/>
          <p:nvPr/>
        </p:nvSpPr>
        <p:spPr>
          <a:xfrm>
            <a:off x="719640" y="3485880"/>
            <a:ext cx="7846200" cy="269280"/>
          </a:xfrm>
          <a:custGeom>
            <a:avLst/>
            <a:gdLst/>
            <a:ahLst/>
            <a:rect l="l" t="t" r="r" b="b"/>
            <a:pathLst>
              <a:path w="21796" h="74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1740" y="0"/>
                </a:lnTo>
                <a:cubicBezTo>
                  <a:pt x="21771" y="0"/>
                  <a:pt x="21795" y="20"/>
                  <a:pt x="21795" y="44"/>
                </a:cubicBezTo>
                <a:lnTo>
                  <a:pt x="21795" y="704"/>
                </a:lnTo>
                <a:cubicBezTo>
                  <a:pt x="21795" y="729"/>
                  <a:pt x="21771" y="748"/>
                  <a:pt x="21740" y="748"/>
                </a:cubicBezTo>
                <a:lnTo>
                  <a:pt x="56" y="748"/>
                </a:lnTo>
                <a:cubicBezTo>
                  <a:pt x="24" y="748"/>
                  <a:pt x="0" y="729"/>
                  <a:pt x="0" y="704"/>
                </a:cubicBezTo>
                <a:lnTo>
                  <a:pt x="0" y="44"/>
                </a:lnTo>
                <a:moveTo>
                  <a:pt x="112" y="704"/>
                </a:moveTo>
                <a:lnTo>
                  <a:pt x="56" y="661"/>
                </a:lnTo>
                <a:lnTo>
                  <a:pt x="21740" y="661"/>
                </a:lnTo>
                <a:lnTo>
                  <a:pt x="21684" y="704"/>
                </a:lnTo>
                <a:lnTo>
                  <a:pt x="21684" y="44"/>
                </a:lnTo>
                <a:lnTo>
                  <a:pt x="2174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3" name="CustomShape 4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74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6" name="CustomShape 2"/>
          <p:cNvSpPr/>
          <p:nvPr/>
        </p:nvSpPr>
        <p:spPr>
          <a:xfrm>
            <a:off x="372960" y="370440"/>
            <a:ext cx="8952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EC2 Compute Payment Models – ‘On-Demand‘ Costs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77" name="" descr=""/>
          <p:cNvPicPr/>
          <p:nvPr/>
        </p:nvPicPr>
        <p:blipFill>
          <a:blip r:embed="rId1"/>
          <a:stretch/>
        </p:blipFill>
        <p:spPr>
          <a:xfrm>
            <a:off x="588240" y="936720"/>
            <a:ext cx="8439840" cy="4227480"/>
          </a:xfrm>
          <a:prstGeom prst="rect">
            <a:avLst/>
          </a:prstGeom>
          <a:ln w="0">
            <a:noFill/>
          </a:ln>
        </p:spPr>
      </p:pic>
      <p:sp>
        <p:nvSpPr>
          <p:cNvPr id="1178" name="CustomShape 3"/>
          <p:cNvSpPr/>
          <p:nvPr/>
        </p:nvSpPr>
        <p:spPr>
          <a:xfrm>
            <a:off x="2993040" y="2773440"/>
            <a:ext cx="5648400" cy="207720"/>
          </a:xfrm>
          <a:custGeom>
            <a:avLst/>
            <a:gdLst/>
            <a:ahLst/>
            <a:rect l="l" t="t" r="r" b="b"/>
            <a:pathLst>
              <a:path w="15691" h="578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5634" y="0"/>
                </a:lnTo>
                <a:cubicBezTo>
                  <a:pt x="15666" y="0"/>
                  <a:pt x="15690" y="19"/>
                  <a:pt x="15690" y="44"/>
                </a:cubicBezTo>
                <a:lnTo>
                  <a:pt x="15690" y="534"/>
                </a:lnTo>
                <a:cubicBezTo>
                  <a:pt x="15690" y="557"/>
                  <a:pt x="15666" y="577"/>
                  <a:pt x="15634" y="577"/>
                </a:cubicBezTo>
                <a:lnTo>
                  <a:pt x="56" y="577"/>
                </a:lnTo>
                <a:cubicBezTo>
                  <a:pt x="25" y="577"/>
                  <a:pt x="0" y="557"/>
                  <a:pt x="0" y="534"/>
                </a:cubicBezTo>
                <a:lnTo>
                  <a:pt x="0" y="44"/>
                </a:lnTo>
                <a:moveTo>
                  <a:pt x="112" y="534"/>
                </a:moveTo>
                <a:lnTo>
                  <a:pt x="56" y="490"/>
                </a:lnTo>
                <a:lnTo>
                  <a:pt x="15634" y="490"/>
                </a:lnTo>
                <a:lnTo>
                  <a:pt x="15578" y="534"/>
                </a:lnTo>
                <a:lnTo>
                  <a:pt x="15578" y="44"/>
                </a:lnTo>
                <a:lnTo>
                  <a:pt x="1563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9" name="CustomShape 4"/>
          <p:cNvSpPr/>
          <p:nvPr/>
        </p:nvSpPr>
        <p:spPr>
          <a:xfrm>
            <a:off x="2993040" y="1618920"/>
            <a:ext cx="2162160" cy="269280"/>
          </a:xfrm>
          <a:custGeom>
            <a:avLst/>
            <a:gdLst/>
            <a:ahLst/>
            <a:rect l="l" t="t" r="r" b="b"/>
            <a:pathLst>
              <a:path w="6007" h="749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5950" y="0"/>
                </a:lnTo>
                <a:cubicBezTo>
                  <a:pt x="5981" y="0"/>
                  <a:pt x="6006" y="19"/>
                  <a:pt x="6006" y="44"/>
                </a:cubicBezTo>
                <a:lnTo>
                  <a:pt x="6006" y="704"/>
                </a:lnTo>
                <a:cubicBezTo>
                  <a:pt x="6006" y="727"/>
                  <a:pt x="5981" y="748"/>
                  <a:pt x="5950" y="748"/>
                </a:cubicBezTo>
                <a:lnTo>
                  <a:pt x="56" y="748"/>
                </a:lnTo>
                <a:cubicBezTo>
                  <a:pt x="25" y="748"/>
                  <a:pt x="0" y="727"/>
                  <a:pt x="0" y="704"/>
                </a:cubicBezTo>
                <a:lnTo>
                  <a:pt x="0" y="44"/>
                </a:lnTo>
                <a:moveTo>
                  <a:pt x="112" y="704"/>
                </a:moveTo>
                <a:lnTo>
                  <a:pt x="56" y="661"/>
                </a:lnTo>
                <a:lnTo>
                  <a:pt x="5950" y="661"/>
                </a:lnTo>
                <a:lnTo>
                  <a:pt x="5894" y="704"/>
                </a:lnTo>
                <a:lnTo>
                  <a:pt x="5894" y="44"/>
                </a:lnTo>
                <a:lnTo>
                  <a:pt x="59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0" name="CustomShape 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81" name="CustomShape 6"/>
          <p:cNvSpPr/>
          <p:nvPr/>
        </p:nvSpPr>
        <p:spPr>
          <a:xfrm>
            <a:off x="5230800" y="1690920"/>
            <a:ext cx="291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(different prices for different regions)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2" name="CustomShape 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4" name="CustomShape 2"/>
          <p:cNvSpPr/>
          <p:nvPr/>
        </p:nvSpPr>
        <p:spPr>
          <a:xfrm>
            <a:off x="551520" y="370440"/>
            <a:ext cx="8668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EC2 Compute Payment Models – Elastic Capability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85" name="" descr=""/>
          <p:cNvPicPr/>
          <p:nvPr/>
        </p:nvPicPr>
        <p:blipFill>
          <a:blip r:embed="rId1"/>
          <a:stretch/>
        </p:blipFill>
        <p:spPr>
          <a:xfrm>
            <a:off x="6272280" y="1059120"/>
            <a:ext cx="2599200" cy="2738880"/>
          </a:xfrm>
          <a:prstGeom prst="rect">
            <a:avLst/>
          </a:prstGeom>
          <a:ln w="0">
            <a:noFill/>
          </a:ln>
        </p:spPr>
      </p:pic>
      <p:sp>
        <p:nvSpPr>
          <p:cNvPr id="1186" name="CustomShape 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87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88" name="CustomShape 5"/>
          <p:cNvSpPr/>
          <p:nvPr/>
        </p:nvSpPr>
        <p:spPr>
          <a:xfrm>
            <a:off x="957960" y="1032120"/>
            <a:ext cx="2562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General Purpose T2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89" name="CustomShape 6"/>
          <p:cNvSpPr/>
          <p:nvPr/>
        </p:nvSpPr>
        <p:spPr>
          <a:xfrm>
            <a:off x="1078200" y="1347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0" name="CustomShape 7"/>
          <p:cNvSpPr/>
          <p:nvPr/>
        </p:nvSpPr>
        <p:spPr>
          <a:xfrm>
            <a:off x="1379160" y="1378440"/>
            <a:ext cx="2476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Pay for what you use‘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1" name="CustomShape 8"/>
          <p:cNvSpPr/>
          <p:nvPr/>
        </p:nvSpPr>
        <p:spPr>
          <a:xfrm>
            <a:off x="3822840" y="1347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2" name="CustomShape 9"/>
          <p:cNvSpPr/>
          <p:nvPr/>
        </p:nvSpPr>
        <p:spPr>
          <a:xfrm>
            <a:off x="4145040" y="1378440"/>
            <a:ext cx="865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t2.SIZES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3" name="CustomShape 10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4" name="CustomShape 11"/>
          <p:cNvSpPr/>
          <p:nvPr/>
        </p:nvSpPr>
        <p:spPr>
          <a:xfrm>
            <a:off x="1378800" y="1678320"/>
            <a:ext cx="365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Burstable performance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Instances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5" name="CustomShape 12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6" name="CustomShape 13"/>
          <p:cNvSpPr/>
          <p:nvPr/>
        </p:nvSpPr>
        <p:spPr>
          <a:xfrm>
            <a:off x="1379160" y="1980000"/>
            <a:ext cx="340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baseline level of CPU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7" name="CustomShape 14"/>
          <p:cNvSpPr/>
          <p:nvPr/>
        </p:nvSpPr>
        <p:spPr>
          <a:xfrm>
            <a:off x="1379160" y="2231280"/>
            <a:ext cx="346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performance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 the ability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8" name="CustomShape 15"/>
          <p:cNvSpPr/>
          <p:nvPr/>
        </p:nvSpPr>
        <p:spPr>
          <a:xfrm>
            <a:off x="1379160" y="2482560"/>
            <a:ext cx="2683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burst above the baseline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9" name="CustomShape 16"/>
          <p:cNvSpPr/>
          <p:nvPr/>
        </p:nvSpPr>
        <p:spPr>
          <a:xfrm>
            <a:off x="1078200" y="2753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0" name="CustomShape 17"/>
          <p:cNvSpPr/>
          <p:nvPr/>
        </p:nvSpPr>
        <p:spPr>
          <a:xfrm>
            <a:off x="1379160" y="2784240"/>
            <a:ext cx="389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T2 instances are for workloads that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1" name="CustomShape 18"/>
          <p:cNvSpPr/>
          <p:nvPr/>
        </p:nvSpPr>
        <p:spPr>
          <a:xfrm>
            <a:off x="1379160" y="3035880"/>
            <a:ext cx="307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don’t use the full CPU often,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2" name="CustomShape 19"/>
          <p:cNvSpPr/>
          <p:nvPr/>
        </p:nvSpPr>
        <p:spPr>
          <a:xfrm>
            <a:off x="1379160" y="3287160"/>
            <a:ext cx="328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but occasionally need to burst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3" name="CustomShape 20"/>
          <p:cNvSpPr/>
          <p:nvPr/>
        </p:nvSpPr>
        <p:spPr>
          <a:xfrm>
            <a:off x="1078200" y="3557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4" name="CustomShape 21"/>
          <p:cNvSpPr/>
          <p:nvPr/>
        </p:nvSpPr>
        <p:spPr>
          <a:xfrm>
            <a:off x="1379160" y="3588480"/>
            <a:ext cx="417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Accrue CPU Credits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when they are idle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5" name="CustomShape 22"/>
          <p:cNvSpPr/>
          <p:nvPr/>
        </p:nvSpPr>
        <p:spPr>
          <a:xfrm>
            <a:off x="1078200" y="3859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6" name="CustomShape 23"/>
          <p:cNvSpPr/>
          <p:nvPr/>
        </p:nvSpPr>
        <p:spPr>
          <a:xfrm>
            <a:off x="1379160" y="3890160"/>
            <a:ext cx="405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 CPU credits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when they are active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7" name="CustomShape 24"/>
          <p:cNvSpPr/>
          <p:nvPr/>
        </p:nvSpPr>
        <p:spPr>
          <a:xfrm>
            <a:off x="1078200" y="4160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8" name="CustomShape 25"/>
          <p:cNvSpPr/>
          <p:nvPr/>
        </p:nvSpPr>
        <p:spPr>
          <a:xfrm>
            <a:off x="1379160" y="4191840"/>
            <a:ext cx="791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CPU Credit provides the performance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 full CPU core for one minute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9" name="CustomShape 26"/>
          <p:cNvSpPr/>
          <p:nvPr/>
        </p:nvSpPr>
        <p:spPr>
          <a:xfrm>
            <a:off x="1078200" y="4462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0" name="CustomShape 27"/>
          <p:cNvSpPr/>
          <p:nvPr/>
        </p:nvSpPr>
        <p:spPr>
          <a:xfrm>
            <a:off x="1379160" y="4493520"/>
            <a:ext cx="772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t2.small instance receives credits continuously at a rate of 12 CPU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1" name="CustomShape 28"/>
          <p:cNvSpPr/>
          <p:nvPr/>
        </p:nvSpPr>
        <p:spPr>
          <a:xfrm>
            <a:off x="1379160" y="4745160"/>
            <a:ext cx="792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Credits per hour (baseline performance equivalent to 20% of a CPU core)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2" name="CustomShape 29"/>
          <p:cNvSpPr/>
          <p:nvPr/>
        </p:nvSpPr>
        <p:spPr>
          <a:xfrm>
            <a:off x="1078200" y="5015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3" name="CustomShape 30"/>
          <p:cNvSpPr/>
          <p:nvPr/>
        </p:nvSpPr>
        <p:spPr>
          <a:xfrm>
            <a:off x="6175440" y="2061000"/>
            <a:ext cx="2845080" cy="384120"/>
          </a:xfrm>
          <a:custGeom>
            <a:avLst/>
            <a:gdLst/>
            <a:ahLst/>
            <a:rect l="l" t="t" r="r" b="b"/>
            <a:pathLst>
              <a:path w="7904" h="1068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7848" y="0"/>
                </a:lnTo>
                <a:cubicBezTo>
                  <a:pt x="7879" y="0"/>
                  <a:pt x="7903" y="19"/>
                  <a:pt x="7903" y="44"/>
                </a:cubicBezTo>
                <a:lnTo>
                  <a:pt x="7903" y="1023"/>
                </a:lnTo>
                <a:cubicBezTo>
                  <a:pt x="7903" y="1046"/>
                  <a:pt x="7879" y="1067"/>
                  <a:pt x="7848" y="1067"/>
                </a:cubicBezTo>
                <a:lnTo>
                  <a:pt x="56" y="1067"/>
                </a:lnTo>
                <a:cubicBezTo>
                  <a:pt x="27" y="1067"/>
                  <a:pt x="0" y="1046"/>
                  <a:pt x="0" y="1023"/>
                </a:cubicBezTo>
                <a:lnTo>
                  <a:pt x="0" y="44"/>
                </a:lnTo>
                <a:moveTo>
                  <a:pt x="112" y="1023"/>
                </a:moveTo>
                <a:lnTo>
                  <a:pt x="56" y="980"/>
                </a:lnTo>
                <a:lnTo>
                  <a:pt x="7848" y="980"/>
                </a:lnTo>
                <a:lnTo>
                  <a:pt x="7792" y="1023"/>
                </a:lnTo>
                <a:lnTo>
                  <a:pt x="7792" y="44"/>
                </a:lnTo>
                <a:lnTo>
                  <a:pt x="784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2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4" name="CustomShape 31"/>
          <p:cNvSpPr/>
          <p:nvPr/>
        </p:nvSpPr>
        <p:spPr>
          <a:xfrm>
            <a:off x="1379160" y="5046480"/>
            <a:ext cx="7913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Usage below 20% / core stored in credit balance (used when above 20%)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5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7" name="CustomShape 2"/>
          <p:cNvSpPr/>
          <p:nvPr/>
        </p:nvSpPr>
        <p:spPr>
          <a:xfrm>
            <a:off x="2509920" y="370440"/>
            <a:ext cx="4652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Amazon Web Services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18" name="" descr=""/>
          <p:cNvPicPr/>
          <p:nvPr/>
        </p:nvPicPr>
        <p:blipFill>
          <a:blip r:embed="rId1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pic>
        <p:nvPicPr>
          <p:cNvPr id="1219" name="" descr=""/>
          <p:cNvPicPr/>
          <p:nvPr/>
        </p:nvPicPr>
        <p:blipFill>
          <a:blip r:embed="rId2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sp>
        <p:nvSpPr>
          <p:cNvPr id="1220" name="CustomShape 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21" name="CustomShape 4"/>
          <p:cNvSpPr/>
          <p:nvPr/>
        </p:nvSpPr>
        <p:spPr>
          <a:xfrm>
            <a:off x="1896120" y="4809600"/>
            <a:ext cx="508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YouTube, ’What is Cloud Computing - Amazon Web Services 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2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4" name="CustomShape 2"/>
          <p:cNvSpPr/>
          <p:nvPr/>
        </p:nvSpPr>
        <p:spPr>
          <a:xfrm>
            <a:off x="3137760" y="370440"/>
            <a:ext cx="3415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Advanced IAAS Topics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25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6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7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8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9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0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1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2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3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4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5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6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7" name="CustomShape 1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38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0" name="CustomShape 2"/>
          <p:cNvSpPr/>
          <p:nvPr/>
        </p:nvSpPr>
        <p:spPr>
          <a:xfrm>
            <a:off x="1123560" y="370440"/>
            <a:ext cx="7422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Provide Example – AWS Services Overview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41" name="" descr=""/>
          <p:cNvPicPr/>
          <p:nvPr/>
        </p:nvPicPr>
        <p:blipFill>
          <a:blip r:embed="rId1"/>
          <a:stretch/>
        </p:blipFill>
        <p:spPr>
          <a:xfrm>
            <a:off x="966960" y="770400"/>
            <a:ext cx="7822800" cy="4558320"/>
          </a:xfrm>
          <a:prstGeom prst="rect">
            <a:avLst/>
          </a:prstGeom>
          <a:ln w="0">
            <a:noFill/>
          </a:ln>
        </p:spPr>
      </p:pic>
      <p:sp>
        <p:nvSpPr>
          <p:cNvPr id="1242" name="CustomShape 3"/>
          <p:cNvSpPr/>
          <p:nvPr/>
        </p:nvSpPr>
        <p:spPr>
          <a:xfrm>
            <a:off x="943920" y="5164560"/>
            <a:ext cx="962640" cy="167400"/>
          </a:xfrm>
          <a:custGeom>
            <a:avLst/>
            <a:gdLst/>
            <a:ahLst/>
            <a:rect l="l" t="t" r="r" b="b"/>
            <a:pathLst>
              <a:path w="2675" h="466">
                <a:moveTo>
                  <a:pt x="0" y="0"/>
                </a:moveTo>
                <a:lnTo>
                  <a:pt x="0" y="465"/>
                </a:lnTo>
                <a:lnTo>
                  <a:pt x="2674" y="465"/>
                </a:lnTo>
                <a:lnTo>
                  <a:pt x="26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3" name="CustomShape 4"/>
          <p:cNvSpPr/>
          <p:nvPr/>
        </p:nvSpPr>
        <p:spPr>
          <a:xfrm>
            <a:off x="930240" y="5153760"/>
            <a:ext cx="990000" cy="188280"/>
          </a:xfrm>
          <a:custGeom>
            <a:avLst/>
            <a:gdLst/>
            <a:ahLst/>
            <a:rect l="l" t="t" r="r" b="b"/>
            <a:pathLst>
              <a:path w="2751" h="524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2712" y="0"/>
                </a:lnTo>
                <a:cubicBezTo>
                  <a:pt x="2732" y="0"/>
                  <a:pt x="2750" y="14"/>
                  <a:pt x="2750" y="30"/>
                </a:cubicBezTo>
                <a:lnTo>
                  <a:pt x="2750" y="495"/>
                </a:lnTo>
                <a:cubicBezTo>
                  <a:pt x="2750" y="510"/>
                  <a:pt x="2732" y="523"/>
                  <a:pt x="2712" y="523"/>
                </a:cubicBezTo>
                <a:lnTo>
                  <a:pt x="38" y="523"/>
                </a:lnTo>
                <a:cubicBezTo>
                  <a:pt x="18" y="523"/>
                  <a:pt x="0" y="510"/>
                  <a:pt x="0" y="495"/>
                </a:cubicBezTo>
                <a:lnTo>
                  <a:pt x="0" y="30"/>
                </a:lnTo>
                <a:moveTo>
                  <a:pt x="76" y="495"/>
                </a:moveTo>
                <a:lnTo>
                  <a:pt x="38" y="465"/>
                </a:lnTo>
                <a:lnTo>
                  <a:pt x="2712" y="465"/>
                </a:lnTo>
                <a:lnTo>
                  <a:pt x="2674" y="495"/>
                </a:lnTo>
                <a:lnTo>
                  <a:pt x="2674" y="30"/>
                </a:lnTo>
                <a:lnTo>
                  <a:pt x="2712" y="59"/>
                </a:lnTo>
                <a:lnTo>
                  <a:pt x="38" y="59"/>
                </a:lnTo>
                <a:lnTo>
                  <a:pt x="76" y="30"/>
                </a:lnTo>
                <a:lnTo>
                  <a:pt x="76" y="49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4" name="CustomShape 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245" name="" descr=""/>
          <p:cNvPicPr/>
          <p:nvPr/>
        </p:nvPicPr>
        <p:blipFill>
          <a:blip r:embed="rId2"/>
          <a:stretch/>
        </p:blipFill>
        <p:spPr>
          <a:xfrm rot="5400000">
            <a:off x="1208520" y="3915000"/>
            <a:ext cx="879120" cy="1852200"/>
          </a:xfrm>
          <a:prstGeom prst="rect">
            <a:avLst/>
          </a:prstGeom>
          <a:ln w="0">
            <a:noFill/>
          </a:ln>
        </p:spPr>
      </p:pic>
      <p:pic>
        <p:nvPicPr>
          <p:cNvPr id="1246" name="" descr=""/>
          <p:cNvPicPr/>
          <p:nvPr/>
        </p:nvPicPr>
        <p:blipFill>
          <a:blip r:embed="rId3"/>
          <a:stretch/>
        </p:blipFill>
        <p:spPr>
          <a:xfrm>
            <a:off x="1323000" y="526284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1247" name="CustomShape 6"/>
          <p:cNvSpPr/>
          <p:nvPr/>
        </p:nvSpPr>
        <p:spPr>
          <a:xfrm>
            <a:off x="907200" y="2179800"/>
            <a:ext cx="1823400" cy="1190880"/>
          </a:xfrm>
          <a:custGeom>
            <a:avLst/>
            <a:gdLst/>
            <a:ahLst/>
            <a:rect l="l" t="t" r="r" b="b"/>
            <a:pathLst>
              <a:path w="5066" h="3309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5009" y="0"/>
                </a:lnTo>
                <a:cubicBezTo>
                  <a:pt x="5038" y="0"/>
                  <a:pt x="5065" y="19"/>
                  <a:pt x="5065" y="44"/>
                </a:cubicBezTo>
                <a:lnTo>
                  <a:pt x="5065" y="3265"/>
                </a:lnTo>
                <a:cubicBezTo>
                  <a:pt x="5065" y="3290"/>
                  <a:pt x="5038" y="3308"/>
                  <a:pt x="5009" y="3308"/>
                </a:cubicBezTo>
                <a:lnTo>
                  <a:pt x="56" y="3308"/>
                </a:lnTo>
                <a:cubicBezTo>
                  <a:pt x="26" y="3308"/>
                  <a:pt x="0" y="3290"/>
                  <a:pt x="0" y="3265"/>
                </a:cubicBezTo>
                <a:lnTo>
                  <a:pt x="0" y="44"/>
                </a:lnTo>
                <a:moveTo>
                  <a:pt x="112" y="3265"/>
                </a:moveTo>
                <a:lnTo>
                  <a:pt x="56" y="3221"/>
                </a:lnTo>
                <a:lnTo>
                  <a:pt x="5009" y="3221"/>
                </a:lnTo>
                <a:lnTo>
                  <a:pt x="4953" y="3265"/>
                </a:lnTo>
                <a:lnTo>
                  <a:pt x="4953" y="44"/>
                </a:lnTo>
                <a:lnTo>
                  <a:pt x="500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26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8" name="CustomShape 7"/>
          <p:cNvSpPr/>
          <p:nvPr/>
        </p:nvSpPr>
        <p:spPr>
          <a:xfrm>
            <a:off x="7201800" y="475380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49" name="CustomShape 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1" name="CustomShape 2"/>
          <p:cNvSpPr/>
          <p:nvPr/>
        </p:nvSpPr>
        <p:spPr>
          <a:xfrm>
            <a:off x="938160" y="370440"/>
            <a:ext cx="7893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 AWS Cloud Service Portfolio – Storage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5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3" name="CustomShape 4"/>
          <p:cNvSpPr/>
          <p:nvPr/>
        </p:nvSpPr>
        <p:spPr>
          <a:xfrm>
            <a:off x="957960" y="1032120"/>
            <a:ext cx="4482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Multiple storage-related products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5" name="CustomShape 6"/>
          <p:cNvSpPr/>
          <p:nvPr/>
        </p:nvSpPr>
        <p:spPr>
          <a:xfrm>
            <a:off x="1379160" y="1376640"/>
            <a:ext cx="4910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 reliable, scalable, and secure place for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6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7" name="CustomShape 8"/>
          <p:cNvSpPr/>
          <p:nvPr/>
        </p:nvSpPr>
        <p:spPr>
          <a:xfrm>
            <a:off x="957960" y="1695600"/>
            <a:ext cx="2310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Products &amp;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8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9" name="CustomShape 10"/>
          <p:cNvSpPr/>
          <p:nvPr/>
        </p:nvSpPr>
        <p:spPr>
          <a:xfrm>
            <a:off x="1379160" y="2040480"/>
            <a:ext cx="445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S3: Scalable storage in the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0" name="CustomShape 11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1" name="CustomShape 12"/>
          <p:cNvSpPr/>
          <p:nvPr/>
        </p:nvSpPr>
        <p:spPr>
          <a:xfrm>
            <a:off x="1379160" y="2342160"/>
            <a:ext cx="453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EBS: Elastic block storage for EC2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2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3" name="CustomShape 14"/>
          <p:cNvSpPr/>
          <p:nvPr/>
        </p:nvSpPr>
        <p:spPr>
          <a:xfrm>
            <a:off x="1379160" y="2643480"/>
            <a:ext cx="620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Elastic File System: Managed file storage for EC2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4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5" name="CustomShape 16"/>
          <p:cNvSpPr/>
          <p:nvPr/>
        </p:nvSpPr>
        <p:spPr>
          <a:xfrm>
            <a:off x="1379160" y="2945160"/>
            <a:ext cx="591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Glacier: Low-cost archive storage in the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6" name="CustomShape 17"/>
          <p:cNvSpPr/>
          <p:nvPr/>
        </p:nvSpPr>
        <p:spPr>
          <a:xfrm>
            <a:off x="1078200" y="321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7" name="CustomShape 18"/>
          <p:cNvSpPr/>
          <p:nvPr/>
        </p:nvSpPr>
        <p:spPr>
          <a:xfrm>
            <a:off x="1378800" y="3246840"/>
            <a:ext cx="5438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Storage Gateway: Hybrid storage integration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8" name="CustomShape 19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9" name="CustomShape 20"/>
          <p:cNvSpPr/>
          <p:nvPr/>
        </p:nvSpPr>
        <p:spPr>
          <a:xfrm>
            <a:off x="1378800" y="3548520"/>
            <a:ext cx="492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Snowball: Petabyte-scale data transport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0" name="CustomShape 21"/>
          <p:cNvSpPr/>
          <p:nvPr/>
        </p:nvSpPr>
        <p:spPr>
          <a:xfrm>
            <a:off x="1078200" y="3818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1" name="CustomShape 22"/>
          <p:cNvSpPr/>
          <p:nvPr/>
        </p:nvSpPr>
        <p:spPr>
          <a:xfrm>
            <a:off x="1378800" y="3850200"/>
            <a:ext cx="798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Snowball Edge: Petabyte-scale data transport (+ on-board compute)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2" name="CustomShape 23"/>
          <p:cNvSpPr/>
          <p:nvPr/>
        </p:nvSpPr>
        <p:spPr>
          <a:xfrm>
            <a:off x="1078200" y="4120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3" name="CustomShape 24"/>
          <p:cNvSpPr/>
          <p:nvPr/>
        </p:nvSpPr>
        <p:spPr>
          <a:xfrm>
            <a:off x="1378800" y="4151880"/>
            <a:ext cx="517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Snowmobile: Exabyte-scale data transport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4" name="CustomShape 25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5" name="CustomShape 26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6" name="CustomShape 2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77" name="CustomShape 28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78" name="" descr=""/>
          <p:cNvPicPr/>
          <p:nvPr/>
        </p:nvPicPr>
        <p:blipFill>
          <a:blip r:embed="rId1"/>
          <a:stretch/>
        </p:blipFill>
        <p:spPr>
          <a:xfrm rot="5400000">
            <a:off x="8182440" y="456120"/>
            <a:ext cx="879120" cy="1843920"/>
          </a:xfrm>
          <a:prstGeom prst="rect">
            <a:avLst/>
          </a:prstGeom>
          <a:ln w="0">
            <a:noFill/>
          </a:ln>
        </p:spPr>
      </p:pic>
      <p:pic>
        <p:nvPicPr>
          <p:cNvPr id="1279" name="" descr=""/>
          <p:cNvPicPr/>
          <p:nvPr/>
        </p:nvPicPr>
        <p:blipFill>
          <a:blip r:embed="rId2"/>
          <a:stretch/>
        </p:blipFill>
        <p:spPr>
          <a:xfrm>
            <a:off x="8300520" y="180000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1280" name="CustomShape 29"/>
          <p:cNvSpPr/>
          <p:nvPr/>
        </p:nvSpPr>
        <p:spPr>
          <a:xfrm>
            <a:off x="589680" y="5045040"/>
            <a:ext cx="8663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Lectures 10 &amp; 11 provide details on data-intensive computing &amp; storage: data transfers &amp; archives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1" name="CustomShape 30"/>
          <p:cNvSpPr/>
          <p:nvPr/>
        </p:nvSpPr>
        <p:spPr>
          <a:xfrm>
            <a:off x="7791120" y="190404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2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4" name="CustomShape 2"/>
          <p:cNvSpPr/>
          <p:nvPr/>
        </p:nvSpPr>
        <p:spPr>
          <a:xfrm>
            <a:off x="3809520" y="370440"/>
            <a:ext cx="2053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Console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85" name="" descr=""/>
          <p:cNvPicPr/>
          <p:nvPr/>
        </p:nvPicPr>
        <p:blipFill>
          <a:blip r:embed="rId1"/>
          <a:stretch/>
        </p:blipFill>
        <p:spPr>
          <a:xfrm>
            <a:off x="1497600" y="687600"/>
            <a:ext cx="6744240" cy="4635720"/>
          </a:xfrm>
          <a:prstGeom prst="rect">
            <a:avLst/>
          </a:prstGeom>
          <a:ln w="0">
            <a:noFill/>
          </a:ln>
        </p:spPr>
      </p:pic>
      <p:sp>
        <p:nvSpPr>
          <p:cNvPr id="1286" name="CustomShape 3"/>
          <p:cNvSpPr/>
          <p:nvPr/>
        </p:nvSpPr>
        <p:spPr>
          <a:xfrm>
            <a:off x="1932120" y="2600640"/>
            <a:ext cx="1328400" cy="352800"/>
          </a:xfrm>
          <a:custGeom>
            <a:avLst/>
            <a:gdLst/>
            <a:ahLst/>
            <a:rect l="l" t="t" r="r" b="b"/>
            <a:pathLst>
              <a:path w="3691" h="981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634" y="0"/>
                </a:lnTo>
                <a:cubicBezTo>
                  <a:pt x="3666" y="0"/>
                  <a:pt x="3690" y="19"/>
                  <a:pt x="3690" y="44"/>
                </a:cubicBezTo>
                <a:lnTo>
                  <a:pt x="3690" y="937"/>
                </a:lnTo>
                <a:cubicBezTo>
                  <a:pt x="3690" y="961"/>
                  <a:pt x="3666" y="980"/>
                  <a:pt x="3634" y="980"/>
                </a:cubicBezTo>
                <a:lnTo>
                  <a:pt x="56" y="980"/>
                </a:lnTo>
                <a:cubicBezTo>
                  <a:pt x="24" y="980"/>
                  <a:pt x="0" y="961"/>
                  <a:pt x="0" y="937"/>
                </a:cubicBezTo>
                <a:lnTo>
                  <a:pt x="0" y="44"/>
                </a:lnTo>
                <a:moveTo>
                  <a:pt x="112" y="937"/>
                </a:moveTo>
                <a:lnTo>
                  <a:pt x="56" y="893"/>
                </a:lnTo>
                <a:lnTo>
                  <a:pt x="3634" y="893"/>
                </a:lnTo>
                <a:lnTo>
                  <a:pt x="3579" y="937"/>
                </a:lnTo>
                <a:lnTo>
                  <a:pt x="3579" y="44"/>
                </a:lnTo>
                <a:lnTo>
                  <a:pt x="363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3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7" name="CustomShape 4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88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0" name="CustomShape 2"/>
          <p:cNvSpPr/>
          <p:nvPr/>
        </p:nvSpPr>
        <p:spPr>
          <a:xfrm>
            <a:off x="693360" y="370440"/>
            <a:ext cx="8304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Storage Provisioning – AWS Amazon S3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91" name="CustomShape 3"/>
          <p:cNvSpPr/>
          <p:nvPr/>
        </p:nvSpPr>
        <p:spPr>
          <a:xfrm>
            <a:off x="683640" y="898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2" name="CustomShape 4"/>
          <p:cNvSpPr/>
          <p:nvPr/>
        </p:nvSpPr>
        <p:spPr>
          <a:xfrm>
            <a:off x="1044360" y="936000"/>
            <a:ext cx="7598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S3 is ‘storage as a service’ with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Web messaging interface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3" name="CustomShape 5"/>
          <p:cNvSpPr/>
          <p:nvPr/>
        </p:nvSpPr>
        <p:spPr>
          <a:xfrm>
            <a:off x="1164960" y="1249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4" name="CustomShape 6"/>
          <p:cNvSpPr/>
          <p:nvPr/>
        </p:nvSpPr>
        <p:spPr>
          <a:xfrm>
            <a:off x="1465920" y="1280520"/>
            <a:ext cx="5842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API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Representational State Transfer (REST)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5" name="CustomShape 7"/>
          <p:cNvSpPr/>
          <p:nvPr/>
        </p:nvSpPr>
        <p:spPr>
          <a:xfrm>
            <a:off x="1164960" y="1551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6" name="CustomShape 8"/>
          <p:cNvSpPr/>
          <p:nvPr/>
        </p:nvSpPr>
        <p:spPr>
          <a:xfrm>
            <a:off x="1465920" y="1582200"/>
            <a:ext cx="573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API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with Simple Object Access Protocol (SOAP)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7" name="CustomShape 9"/>
          <p:cNvSpPr/>
          <p:nvPr/>
        </p:nvSpPr>
        <p:spPr>
          <a:xfrm>
            <a:off x="683640" y="1863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8" name="CustomShape 10"/>
          <p:cNvSpPr/>
          <p:nvPr/>
        </p:nvSpPr>
        <p:spPr>
          <a:xfrm>
            <a:off x="1044360" y="1901520"/>
            <a:ext cx="2969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Remote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object storage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9" name="CustomShape 11"/>
          <p:cNvSpPr/>
          <p:nvPr/>
        </p:nvSpPr>
        <p:spPr>
          <a:xfrm>
            <a:off x="1164960" y="2214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0" name="CustomShape 12"/>
          <p:cNvSpPr/>
          <p:nvPr/>
        </p:nvSpPr>
        <p:spPr>
          <a:xfrm>
            <a:off x="1465920" y="2245680"/>
            <a:ext cx="310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with trillions of objects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1" name="CustomShape 13"/>
          <p:cNvSpPr/>
          <p:nvPr/>
        </p:nvSpPr>
        <p:spPr>
          <a:xfrm>
            <a:off x="1164960" y="2516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2" name="CustomShape 14"/>
          <p:cNvSpPr/>
          <p:nvPr/>
        </p:nvSpPr>
        <p:spPr>
          <a:xfrm>
            <a:off x="1465920" y="2547360"/>
            <a:ext cx="196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99,99 % durability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3" name="CustomShape 15"/>
          <p:cNvSpPr/>
          <p:nvPr/>
        </p:nvSpPr>
        <p:spPr>
          <a:xfrm>
            <a:off x="1164960" y="281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4" name="CustomShape 16"/>
          <p:cNvSpPr/>
          <p:nvPr/>
        </p:nvSpPr>
        <p:spPr>
          <a:xfrm>
            <a:off x="1465920" y="2849040"/>
            <a:ext cx="3312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 considered objects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be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5" name="CustomShape 17"/>
          <p:cNvSpPr/>
          <p:nvPr/>
        </p:nvSpPr>
        <p:spPr>
          <a:xfrm>
            <a:off x="1465920" y="3100680"/>
            <a:ext cx="219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named by end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6" name="CustomShape 18"/>
          <p:cNvSpPr/>
          <p:nvPr/>
        </p:nvSpPr>
        <p:spPr>
          <a:xfrm>
            <a:off x="1164960" y="337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7" name="CustomShape 19"/>
          <p:cNvSpPr/>
          <p:nvPr/>
        </p:nvSpPr>
        <p:spPr>
          <a:xfrm>
            <a:off x="1465920" y="3402000"/>
            <a:ext cx="3097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Objects alongside metadata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8" name="CustomShape 20"/>
          <p:cNvSpPr/>
          <p:nvPr/>
        </p:nvSpPr>
        <p:spPr>
          <a:xfrm>
            <a:off x="1465920" y="3653280"/>
            <a:ext cx="339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stored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bucket containers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9" name="CustomShape 21"/>
          <p:cNvSpPr/>
          <p:nvPr/>
        </p:nvSpPr>
        <p:spPr>
          <a:xfrm>
            <a:off x="1164960" y="3923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0" name="CustomShape 22"/>
          <p:cNvSpPr/>
          <p:nvPr/>
        </p:nvSpPr>
        <p:spPr>
          <a:xfrm>
            <a:off x="1465920" y="3954960"/>
            <a:ext cx="348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Buckets enable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namespaces for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1" name="CustomShape 23"/>
          <p:cNvSpPr/>
          <p:nvPr/>
        </p:nvSpPr>
        <p:spPr>
          <a:xfrm>
            <a:off x="1465920" y="4206600"/>
            <a:ext cx="3475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 identification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&amp; accounting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12" name="" descr=""/>
          <p:cNvPicPr/>
          <p:nvPr/>
        </p:nvPicPr>
        <p:blipFill>
          <a:blip r:embed="rId1"/>
          <a:stretch/>
        </p:blipFill>
        <p:spPr>
          <a:xfrm>
            <a:off x="5581440" y="1992960"/>
            <a:ext cx="3934440" cy="2235240"/>
          </a:xfrm>
          <a:prstGeom prst="rect">
            <a:avLst/>
          </a:prstGeom>
          <a:ln w="0">
            <a:noFill/>
          </a:ln>
        </p:spPr>
      </p:pic>
      <p:sp>
        <p:nvSpPr>
          <p:cNvPr id="1313" name="CustomShape 24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14" name="CustomShape 25"/>
          <p:cNvSpPr/>
          <p:nvPr/>
        </p:nvSpPr>
        <p:spPr>
          <a:xfrm>
            <a:off x="99360" y="4687560"/>
            <a:ext cx="9511560" cy="565200"/>
          </a:xfrm>
          <a:custGeom>
            <a:avLst/>
            <a:gdLst/>
            <a:ahLst/>
            <a:rect l="l" t="t" r="r" b="b"/>
            <a:pathLst>
              <a:path w="26422" h="1571">
                <a:moveTo>
                  <a:pt x="0" y="0"/>
                </a:moveTo>
                <a:lnTo>
                  <a:pt x="0" y="1570"/>
                </a:lnTo>
                <a:lnTo>
                  <a:pt x="26421" y="1570"/>
                </a:lnTo>
                <a:lnTo>
                  <a:pt x="2642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5" name="CustomShape 26"/>
          <p:cNvSpPr/>
          <p:nvPr/>
        </p:nvSpPr>
        <p:spPr>
          <a:xfrm>
            <a:off x="79920" y="4672080"/>
            <a:ext cx="9551520" cy="596520"/>
          </a:xfrm>
          <a:custGeom>
            <a:avLst/>
            <a:gdLst/>
            <a:ahLst/>
            <a:rect l="l" t="t" r="r" b="b"/>
            <a:pathLst>
              <a:path w="26533" h="1658">
                <a:moveTo>
                  <a:pt x="0" y="43"/>
                </a:moveTo>
                <a:cubicBezTo>
                  <a:pt x="0" y="19"/>
                  <a:pt x="24" y="0"/>
                  <a:pt x="55" y="0"/>
                </a:cubicBezTo>
                <a:lnTo>
                  <a:pt x="26476" y="0"/>
                </a:lnTo>
                <a:cubicBezTo>
                  <a:pt x="26505" y="0"/>
                  <a:pt x="26532" y="19"/>
                  <a:pt x="26532" y="43"/>
                </a:cubicBezTo>
                <a:lnTo>
                  <a:pt x="26532" y="1613"/>
                </a:lnTo>
                <a:cubicBezTo>
                  <a:pt x="26532" y="1638"/>
                  <a:pt x="26505" y="1657"/>
                  <a:pt x="26476" y="1657"/>
                </a:cubicBezTo>
                <a:lnTo>
                  <a:pt x="55" y="1657"/>
                </a:lnTo>
                <a:cubicBezTo>
                  <a:pt x="24" y="1657"/>
                  <a:pt x="0" y="1638"/>
                  <a:pt x="0" y="1613"/>
                </a:cubicBezTo>
                <a:lnTo>
                  <a:pt x="0" y="43"/>
                </a:lnTo>
                <a:moveTo>
                  <a:pt x="111" y="1613"/>
                </a:moveTo>
                <a:lnTo>
                  <a:pt x="55" y="1569"/>
                </a:lnTo>
                <a:lnTo>
                  <a:pt x="26476" y="1569"/>
                </a:lnTo>
                <a:lnTo>
                  <a:pt x="26420" y="1613"/>
                </a:lnTo>
                <a:lnTo>
                  <a:pt x="26420" y="43"/>
                </a:lnTo>
                <a:lnTo>
                  <a:pt x="26476" y="87"/>
                </a:lnTo>
                <a:lnTo>
                  <a:pt x="55" y="87"/>
                </a:lnTo>
                <a:lnTo>
                  <a:pt x="111" y="43"/>
                </a:lnTo>
                <a:lnTo>
                  <a:pt x="111" y="161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6" name="CustomShape 27"/>
          <p:cNvSpPr/>
          <p:nvPr/>
        </p:nvSpPr>
        <p:spPr>
          <a:xfrm>
            <a:off x="6140880" y="44604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7" name="CustomShape 28"/>
          <p:cNvSpPr/>
          <p:nvPr/>
        </p:nvSpPr>
        <p:spPr>
          <a:xfrm>
            <a:off x="195480" y="4731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18" name="CustomShape 29"/>
          <p:cNvSpPr/>
          <p:nvPr/>
        </p:nvSpPr>
        <p:spPr>
          <a:xfrm>
            <a:off x="556200" y="4755960"/>
            <a:ext cx="8817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Amazon Simple Storage Service (Amazon S3) is a scalable object storage to store/retrieve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19" name="CustomShape 30"/>
          <p:cNvSpPr/>
          <p:nvPr/>
        </p:nvSpPr>
        <p:spPr>
          <a:xfrm>
            <a:off x="195480" y="4972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0" name="CustomShape 31"/>
          <p:cNvSpPr/>
          <p:nvPr/>
        </p:nvSpPr>
        <p:spPr>
          <a:xfrm>
            <a:off x="556200" y="4997520"/>
            <a:ext cx="8422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S3 Web service interfaces (REST, SOAP) enable remote data access from anywhere on the Web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1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3" name="CustomShape 2"/>
          <p:cNvSpPr/>
          <p:nvPr/>
        </p:nvSpPr>
        <p:spPr>
          <a:xfrm>
            <a:off x="995040" y="370440"/>
            <a:ext cx="7720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S3 Instances – Host a static Website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2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5" name="CustomShape 4"/>
          <p:cNvSpPr/>
          <p:nvPr/>
        </p:nvSpPr>
        <p:spPr>
          <a:xfrm>
            <a:off x="957960" y="1032120"/>
            <a:ext cx="4915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Launch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S3-based service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via console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7" name="CustomShape 6"/>
          <p:cNvSpPr/>
          <p:nvPr/>
        </p:nvSpPr>
        <p:spPr>
          <a:xfrm>
            <a:off x="1379160" y="1376640"/>
            <a:ext cx="7829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E.g. Host a static Website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lets one easily create S3 storage for a Website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8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9" name="CustomShape 8"/>
          <p:cNvSpPr/>
          <p:nvPr/>
        </p:nvSpPr>
        <p:spPr>
          <a:xfrm>
            <a:off x="957960" y="1695600"/>
            <a:ext cx="4600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Combined with other AWS Services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30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1" name="CustomShape 10"/>
          <p:cNvSpPr/>
          <p:nvPr/>
        </p:nvSpPr>
        <p:spPr>
          <a:xfrm>
            <a:off x="1379160" y="2040480"/>
            <a:ext cx="3806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Cloud Front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assigns a URL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2" name="CustomShape 11"/>
          <p:cNvSpPr/>
          <p:nvPr/>
        </p:nvSpPr>
        <p:spPr>
          <a:xfrm>
            <a:off x="1379160" y="2291760"/>
            <a:ext cx="510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is used to access a Website (‘buy domain’)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3" name="CustomShape 12"/>
          <p:cNvSpPr/>
          <p:nvPr/>
        </p:nvSpPr>
        <p:spPr>
          <a:xfrm>
            <a:off x="1379160" y="2543040"/>
            <a:ext cx="3320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managed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content delivery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4" name="CustomShape 13"/>
          <p:cNvSpPr/>
          <p:nvPr/>
        </p:nvSpPr>
        <p:spPr>
          <a:xfrm>
            <a:off x="1078200" y="2813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5" name="CustomShape 14"/>
          <p:cNvSpPr/>
          <p:nvPr/>
        </p:nvSpPr>
        <p:spPr>
          <a:xfrm>
            <a:off x="1379160" y="2844720"/>
            <a:ext cx="301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Route 53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Scalable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6" name="CustomShape 15"/>
          <p:cNvSpPr/>
          <p:nvPr/>
        </p:nvSpPr>
        <p:spPr>
          <a:xfrm>
            <a:off x="1379160" y="3096000"/>
            <a:ext cx="233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domain name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7" name="CustomShape 16"/>
          <p:cNvSpPr/>
          <p:nvPr/>
        </p:nvSpPr>
        <p:spPr>
          <a:xfrm>
            <a:off x="1078200" y="3366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8" name="CustomShape 17"/>
          <p:cNvSpPr/>
          <p:nvPr/>
        </p:nvSpPr>
        <p:spPr>
          <a:xfrm>
            <a:off x="1379160" y="3397680"/>
            <a:ext cx="301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S3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data, code, etc.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9" name="CustomShape 18"/>
          <p:cNvSpPr/>
          <p:nvPr/>
        </p:nvSpPr>
        <p:spPr>
          <a:xfrm>
            <a:off x="208440" y="4969800"/>
            <a:ext cx="9246960" cy="282960"/>
          </a:xfrm>
          <a:custGeom>
            <a:avLst/>
            <a:gdLst/>
            <a:ahLst/>
            <a:rect l="l" t="t" r="r" b="b"/>
            <a:pathLst>
              <a:path w="25687" h="787">
                <a:moveTo>
                  <a:pt x="0" y="0"/>
                </a:moveTo>
                <a:lnTo>
                  <a:pt x="0" y="786"/>
                </a:lnTo>
                <a:lnTo>
                  <a:pt x="25686" y="786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0" name="CustomShape 19"/>
          <p:cNvSpPr/>
          <p:nvPr/>
        </p:nvSpPr>
        <p:spPr>
          <a:xfrm>
            <a:off x="188640" y="4953960"/>
            <a:ext cx="9286920" cy="314280"/>
          </a:xfrm>
          <a:custGeom>
            <a:avLst/>
            <a:gdLst/>
            <a:ahLst/>
            <a:rect l="l" t="t" r="r" b="b"/>
            <a:pathLst>
              <a:path w="25798" h="87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830"/>
                </a:lnTo>
                <a:cubicBezTo>
                  <a:pt x="25797" y="854"/>
                  <a:pt x="25773" y="873"/>
                  <a:pt x="25741" y="873"/>
                </a:cubicBezTo>
                <a:lnTo>
                  <a:pt x="56" y="873"/>
                </a:lnTo>
                <a:cubicBezTo>
                  <a:pt x="25" y="873"/>
                  <a:pt x="0" y="854"/>
                  <a:pt x="0" y="830"/>
                </a:cubicBezTo>
                <a:lnTo>
                  <a:pt x="0" y="44"/>
                </a:lnTo>
                <a:moveTo>
                  <a:pt x="112" y="830"/>
                </a:moveTo>
                <a:lnTo>
                  <a:pt x="56" y="786"/>
                </a:lnTo>
                <a:lnTo>
                  <a:pt x="25741" y="786"/>
                </a:lnTo>
                <a:lnTo>
                  <a:pt x="25686" y="830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1" name="CustomShape 20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42" name="CustomShape 21"/>
          <p:cNvSpPr/>
          <p:nvPr/>
        </p:nvSpPr>
        <p:spPr>
          <a:xfrm>
            <a:off x="305280" y="501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43" name="" descr=""/>
          <p:cNvPicPr/>
          <p:nvPr/>
        </p:nvPicPr>
        <p:blipFill>
          <a:blip r:embed="rId1"/>
          <a:stretch/>
        </p:blipFill>
        <p:spPr>
          <a:xfrm rot="5400000">
            <a:off x="8347680" y="1197720"/>
            <a:ext cx="439200" cy="1352160"/>
          </a:xfrm>
          <a:prstGeom prst="rect">
            <a:avLst/>
          </a:prstGeom>
          <a:ln w="0">
            <a:noFill/>
          </a:ln>
        </p:spPr>
      </p:pic>
      <p:pic>
        <p:nvPicPr>
          <p:cNvPr id="1344" name="" descr=""/>
          <p:cNvPicPr/>
          <p:nvPr/>
        </p:nvPicPr>
        <p:blipFill>
          <a:blip r:embed="rId2"/>
          <a:stretch/>
        </p:blipFill>
        <p:spPr>
          <a:xfrm>
            <a:off x="8250120" y="2077200"/>
            <a:ext cx="975960" cy="52200"/>
          </a:xfrm>
          <a:prstGeom prst="rect">
            <a:avLst/>
          </a:prstGeom>
          <a:ln w="0">
            <a:noFill/>
          </a:ln>
        </p:spPr>
      </p:pic>
      <p:pic>
        <p:nvPicPr>
          <p:cNvPr id="1345" name="" descr=""/>
          <p:cNvPicPr/>
          <p:nvPr/>
        </p:nvPicPr>
        <p:blipFill>
          <a:blip r:embed="rId3"/>
          <a:stretch/>
        </p:blipFill>
        <p:spPr>
          <a:xfrm rot="5400000">
            <a:off x="7573680" y="1603080"/>
            <a:ext cx="1156320" cy="2183400"/>
          </a:xfrm>
          <a:prstGeom prst="rect">
            <a:avLst/>
          </a:prstGeom>
          <a:ln w="0">
            <a:noFill/>
          </a:ln>
        </p:spPr>
      </p:pic>
      <p:pic>
        <p:nvPicPr>
          <p:cNvPr id="1346" name="" descr=""/>
          <p:cNvPicPr/>
          <p:nvPr/>
        </p:nvPicPr>
        <p:blipFill>
          <a:blip r:embed="rId4"/>
          <a:stretch/>
        </p:blipFill>
        <p:spPr>
          <a:xfrm>
            <a:off x="4907880" y="2806920"/>
            <a:ext cx="2621880" cy="1943640"/>
          </a:xfrm>
          <a:prstGeom prst="rect">
            <a:avLst/>
          </a:prstGeom>
          <a:ln w="0">
            <a:noFill/>
          </a:ln>
        </p:spPr>
      </p:pic>
      <p:sp>
        <p:nvSpPr>
          <p:cNvPr id="1347" name="CustomShape 22"/>
          <p:cNvSpPr/>
          <p:nvPr/>
        </p:nvSpPr>
        <p:spPr>
          <a:xfrm>
            <a:off x="666000" y="5038920"/>
            <a:ext cx="8433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S3 provides replicated storage at multiple data centers (cf. Lecture 4) in the AWS cloud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48" name="" descr=""/>
          <p:cNvPicPr/>
          <p:nvPr/>
        </p:nvPicPr>
        <p:blipFill>
          <a:blip r:embed="rId5"/>
          <a:stretch/>
        </p:blipFill>
        <p:spPr>
          <a:xfrm>
            <a:off x="1346040" y="3675960"/>
            <a:ext cx="3106440" cy="1125000"/>
          </a:xfrm>
          <a:prstGeom prst="rect">
            <a:avLst/>
          </a:prstGeom>
          <a:ln w="0">
            <a:noFill/>
          </a:ln>
        </p:spPr>
      </p:pic>
      <p:sp>
        <p:nvSpPr>
          <p:cNvPr id="1349" name="CustomShape 23"/>
          <p:cNvSpPr/>
          <p:nvPr/>
        </p:nvSpPr>
        <p:spPr>
          <a:xfrm>
            <a:off x="7791120" y="468936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0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2" name="CustomShape 2"/>
          <p:cNvSpPr/>
          <p:nvPr/>
        </p:nvSpPr>
        <p:spPr>
          <a:xfrm>
            <a:off x="483480" y="370440"/>
            <a:ext cx="871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S3 Instances – Manage Files in S3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53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4" name="CustomShape 4"/>
          <p:cNvSpPr/>
          <p:nvPr/>
        </p:nvSpPr>
        <p:spPr>
          <a:xfrm>
            <a:off x="957960" y="1032120"/>
            <a:ext cx="6825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Using the Web console to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upload/download content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5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6" name="CustomShape 6"/>
          <p:cNvSpPr/>
          <p:nvPr/>
        </p:nvSpPr>
        <p:spPr>
          <a:xfrm>
            <a:off x="1379160" y="1376640"/>
            <a:ext cx="6710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Static Website example is mainly based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‘files with content‘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57" name="" descr=""/>
          <p:cNvPicPr/>
          <p:nvPr/>
        </p:nvPicPr>
        <p:blipFill>
          <a:blip r:embed="rId1"/>
          <a:stretch/>
        </p:blipFill>
        <p:spPr>
          <a:xfrm>
            <a:off x="1194480" y="1658880"/>
            <a:ext cx="7347960" cy="3581280"/>
          </a:xfrm>
          <a:prstGeom prst="rect">
            <a:avLst/>
          </a:prstGeom>
          <a:ln w="0">
            <a:noFill/>
          </a:ln>
        </p:spPr>
      </p:pic>
      <p:sp>
        <p:nvSpPr>
          <p:cNvPr id="1358" name="CustomShape 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9" name="CustomShape 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1" name="CustomShape 2"/>
          <p:cNvSpPr/>
          <p:nvPr/>
        </p:nvSpPr>
        <p:spPr>
          <a:xfrm>
            <a:off x="1661400" y="370440"/>
            <a:ext cx="6360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S3 Instances – Cost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6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63" name="CustomShape 4"/>
          <p:cNvSpPr/>
          <p:nvPr/>
        </p:nvSpPr>
        <p:spPr>
          <a:xfrm>
            <a:off x="957960" y="1032120"/>
            <a:ext cx="8408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S3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standard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 storage prices including long-term archive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glacier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64" name="CustomShape 5"/>
          <p:cNvSpPr/>
          <p:nvPr/>
        </p:nvSpPr>
        <p:spPr>
          <a:xfrm>
            <a:off x="596880" y="2442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65" name="CustomShape 6"/>
          <p:cNvSpPr/>
          <p:nvPr/>
        </p:nvSpPr>
        <p:spPr>
          <a:xfrm>
            <a:off x="957960" y="2480040"/>
            <a:ext cx="3189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Transfer in/out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prices (!)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1366" name="" descr=""/>
          <p:cNvPicPr/>
          <p:nvPr/>
        </p:nvPicPr>
        <p:blipFill>
          <a:blip r:embed="rId1"/>
          <a:stretch/>
        </p:blipFill>
        <p:spPr>
          <a:xfrm>
            <a:off x="588240" y="1355040"/>
            <a:ext cx="5531760" cy="904320"/>
          </a:xfrm>
          <a:prstGeom prst="rect">
            <a:avLst/>
          </a:prstGeom>
          <a:ln w="0">
            <a:noFill/>
          </a:ln>
        </p:spPr>
      </p:pic>
      <p:pic>
        <p:nvPicPr>
          <p:cNvPr id="1367" name="" descr=""/>
          <p:cNvPicPr/>
          <p:nvPr/>
        </p:nvPicPr>
        <p:blipFill>
          <a:blip r:embed="rId2"/>
          <a:stretch/>
        </p:blipFill>
        <p:spPr>
          <a:xfrm>
            <a:off x="615600" y="2785680"/>
            <a:ext cx="5243760" cy="2065680"/>
          </a:xfrm>
          <a:prstGeom prst="rect">
            <a:avLst/>
          </a:prstGeom>
          <a:ln w="0">
            <a:noFill/>
          </a:ln>
        </p:spPr>
      </p:pic>
      <p:sp>
        <p:nvSpPr>
          <p:cNvPr id="1368" name="CustomShape 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9" name="CustomShape 8"/>
          <p:cNvSpPr/>
          <p:nvPr/>
        </p:nvSpPr>
        <p:spPr>
          <a:xfrm>
            <a:off x="5991480" y="2497680"/>
            <a:ext cx="3479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(GET, POST, PUT, DELETE are all Web service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0" name="CustomShape 9"/>
          <p:cNvSpPr/>
          <p:nvPr/>
        </p:nvSpPr>
        <p:spPr>
          <a:xfrm>
            <a:off x="133200" y="4969800"/>
            <a:ext cx="9397440" cy="282960"/>
          </a:xfrm>
          <a:custGeom>
            <a:avLst/>
            <a:gdLst/>
            <a:ahLst/>
            <a:rect l="l" t="t" r="r" b="b"/>
            <a:pathLst>
              <a:path w="26105" h="787">
                <a:moveTo>
                  <a:pt x="0" y="0"/>
                </a:moveTo>
                <a:lnTo>
                  <a:pt x="0" y="786"/>
                </a:lnTo>
                <a:lnTo>
                  <a:pt x="26104" y="786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1" name="CustomShape 10"/>
          <p:cNvSpPr/>
          <p:nvPr/>
        </p:nvSpPr>
        <p:spPr>
          <a:xfrm>
            <a:off x="113040" y="4953960"/>
            <a:ext cx="9437760" cy="314280"/>
          </a:xfrm>
          <a:custGeom>
            <a:avLst/>
            <a:gdLst/>
            <a:ahLst/>
            <a:rect l="l" t="t" r="r" b="b"/>
            <a:pathLst>
              <a:path w="26217" h="87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830"/>
                </a:lnTo>
                <a:cubicBezTo>
                  <a:pt x="26216" y="854"/>
                  <a:pt x="26192" y="873"/>
                  <a:pt x="26160" y="873"/>
                </a:cubicBezTo>
                <a:lnTo>
                  <a:pt x="56" y="873"/>
                </a:lnTo>
                <a:cubicBezTo>
                  <a:pt x="25" y="873"/>
                  <a:pt x="0" y="854"/>
                  <a:pt x="0" y="830"/>
                </a:cubicBezTo>
                <a:lnTo>
                  <a:pt x="0" y="44"/>
                </a:lnTo>
                <a:moveTo>
                  <a:pt x="112" y="830"/>
                </a:moveTo>
                <a:lnTo>
                  <a:pt x="56" y="786"/>
                </a:lnTo>
                <a:lnTo>
                  <a:pt x="26160" y="786"/>
                </a:lnTo>
                <a:lnTo>
                  <a:pt x="26104" y="83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2" name="CustomShape 11"/>
          <p:cNvSpPr/>
          <p:nvPr/>
        </p:nvSpPr>
        <p:spPr>
          <a:xfrm>
            <a:off x="5991480" y="2674080"/>
            <a:ext cx="354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message exchanges used by REST/SOAP APIs)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3" name="CustomShape 12"/>
          <p:cNvSpPr/>
          <p:nvPr/>
        </p:nvSpPr>
        <p:spPr>
          <a:xfrm>
            <a:off x="228960" y="501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74" name="" descr=""/>
          <p:cNvPicPr/>
          <p:nvPr/>
        </p:nvPicPr>
        <p:blipFill>
          <a:blip r:embed="rId3"/>
          <a:stretch/>
        </p:blipFill>
        <p:spPr>
          <a:xfrm>
            <a:off x="5931360" y="2882160"/>
            <a:ext cx="3667680" cy="1806840"/>
          </a:xfrm>
          <a:prstGeom prst="rect">
            <a:avLst/>
          </a:prstGeom>
          <a:ln w="0">
            <a:noFill/>
          </a:ln>
        </p:spPr>
      </p:pic>
      <p:sp>
        <p:nvSpPr>
          <p:cNvPr id="1375" name="CustomShape 13"/>
          <p:cNvSpPr/>
          <p:nvPr/>
        </p:nvSpPr>
        <p:spPr>
          <a:xfrm>
            <a:off x="589680" y="5038920"/>
            <a:ext cx="8785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S3 pricing includes cost models per GB data and for data transfer &amp; Web message requests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6" name="CustomShape 14"/>
          <p:cNvSpPr/>
          <p:nvPr/>
        </p:nvSpPr>
        <p:spPr>
          <a:xfrm>
            <a:off x="7580160" y="4723560"/>
            <a:ext cx="1293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RESTful.NET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7" name="CustomShape 15"/>
          <p:cNvSpPr/>
          <p:nvPr/>
        </p:nvSpPr>
        <p:spPr>
          <a:xfrm>
            <a:off x="6747120" y="1656360"/>
            <a:ext cx="2331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(Amazon Glacier is a low-cost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8" name="CustomShape 16"/>
          <p:cNvSpPr/>
          <p:nvPr/>
        </p:nvSpPr>
        <p:spPr>
          <a:xfrm>
            <a:off x="6747120" y="1832400"/>
            <a:ext cx="2216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archive storage in the cloud)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9" name="CustomShape 1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1" name="CustomShape 2"/>
          <p:cNvSpPr/>
          <p:nvPr/>
        </p:nvSpPr>
        <p:spPr>
          <a:xfrm>
            <a:off x="1723320" y="370440"/>
            <a:ext cx="6246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Elastic Block Storage (EBS)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8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83" name="CustomShape 4"/>
          <p:cNvSpPr/>
          <p:nvPr/>
        </p:nvSpPr>
        <p:spPr>
          <a:xfrm>
            <a:off x="957960" y="1032120"/>
            <a:ext cx="1750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Block storage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8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5" name="CustomShape 6"/>
          <p:cNvSpPr/>
          <p:nvPr/>
        </p:nvSpPr>
        <p:spPr>
          <a:xfrm>
            <a:off x="1379160" y="1376640"/>
            <a:ext cx="811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Manages data as blocks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(compared to object storage with data as objects)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6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7" name="CustomShape 8"/>
          <p:cNvSpPr/>
          <p:nvPr/>
        </p:nvSpPr>
        <p:spPr>
          <a:xfrm>
            <a:off x="1379160" y="1678320"/>
            <a:ext cx="788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Split files into raw blocks of data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(each block controlled like a hard drive)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88" name="CustomShape 9"/>
          <p:cNvSpPr/>
          <p:nvPr/>
        </p:nvSpPr>
        <p:spPr>
          <a:xfrm>
            <a:off x="596880" y="19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89" name="CustomShape 10"/>
          <p:cNvSpPr/>
          <p:nvPr/>
        </p:nvSpPr>
        <p:spPr>
          <a:xfrm>
            <a:off x="957960" y="1997280"/>
            <a:ext cx="1487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EBS Service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0" name="CustomShape 11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1" name="CustomShape 12"/>
          <p:cNvSpPr/>
          <p:nvPr/>
        </p:nvSpPr>
        <p:spPr>
          <a:xfrm>
            <a:off x="1378800" y="2342160"/>
            <a:ext cx="185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EBS volumes are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2" name="CustomShape 13"/>
          <p:cNvSpPr/>
          <p:nvPr/>
        </p:nvSpPr>
        <p:spPr>
          <a:xfrm>
            <a:off x="1379160" y="2593440"/>
            <a:ext cx="153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automatically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3" name="CustomShape 14"/>
          <p:cNvSpPr/>
          <p:nvPr/>
        </p:nvSpPr>
        <p:spPr>
          <a:xfrm>
            <a:off x="1379160" y="2844720"/>
            <a:ext cx="11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replicated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4" name="CustomShape 15"/>
          <p:cNvSpPr/>
          <p:nvPr/>
        </p:nvSpPr>
        <p:spPr>
          <a:xfrm>
            <a:off x="1078200" y="3115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5" name="CustomShape 16"/>
          <p:cNvSpPr/>
          <p:nvPr/>
        </p:nvSpPr>
        <p:spPr>
          <a:xfrm>
            <a:off x="1379160" y="3146400"/>
            <a:ext cx="142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Scales usage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6" name="CustomShape 17"/>
          <p:cNvSpPr/>
          <p:nvPr/>
        </p:nvSpPr>
        <p:spPr>
          <a:xfrm>
            <a:off x="1379160" y="3397680"/>
            <a:ext cx="1774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up/down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(~min)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97" name="" descr=""/>
          <p:cNvPicPr/>
          <p:nvPr/>
        </p:nvPicPr>
        <p:blipFill>
          <a:blip r:embed="rId1"/>
          <a:stretch/>
        </p:blipFill>
        <p:spPr>
          <a:xfrm>
            <a:off x="3315960" y="1922760"/>
            <a:ext cx="6273720" cy="1501920"/>
          </a:xfrm>
          <a:prstGeom prst="rect">
            <a:avLst/>
          </a:prstGeom>
          <a:ln w="0">
            <a:noFill/>
          </a:ln>
        </p:spPr>
      </p:pic>
      <p:pic>
        <p:nvPicPr>
          <p:cNvPr id="1398" name="" descr=""/>
          <p:cNvPicPr/>
          <p:nvPr/>
        </p:nvPicPr>
        <p:blipFill>
          <a:blip r:embed="rId2"/>
          <a:stretch/>
        </p:blipFill>
        <p:spPr>
          <a:xfrm>
            <a:off x="3315960" y="3425400"/>
            <a:ext cx="6273720" cy="1501200"/>
          </a:xfrm>
          <a:prstGeom prst="rect">
            <a:avLst/>
          </a:prstGeom>
          <a:ln w="0">
            <a:noFill/>
          </a:ln>
        </p:spPr>
      </p:pic>
      <p:sp>
        <p:nvSpPr>
          <p:cNvPr id="1399" name="CustomShape 18"/>
          <p:cNvSpPr/>
          <p:nvPr/>
        </p:nvSpPr>
        <p:spPr>
          <a:xfrm>
            <a:off x="3351960" y="3839040"/>
            <a:ext cx="884160" cy="388080"/>
          </a:xfrm>
          <a:custGeom>
            <a:avLst/>
            <a:gdLst/>
            <a:ahLst/>
            <a:rect l="l" t="t" r="r" b="b"/>
            <a:pathLst>
              <a:path w="2457" h="1079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400" y="0"/>
                </a:lnTo>
                <a:cubicBezTo>
                  <a:pt x="2431" y="0"/>
                  <a:pt x="2456" y="19"/>
                  <a:pt x="2456" y="44"/>
                </a:cubicBezTo>
                <a:lnTo>
                  <a:pt x="2456" y="1034"/>
                </a:lnTo>
                <a:cubicBezTo>
                  <a:pt x="2456" y="1059"/>
                  <a:pt x="2431" y="1078"/>
                  <a:pt x="2400" y="1078"/>
                </a:cubicBezTo>
                <a:lnTo>
                  <a:pt x="55" y="1078"/>
                </a:lnTo>
                <a:cubicBezTo>
                  <a:pt x="24" y="1078"/>
                  <a:pt x="0" y="1059"/>
                  <a:pt x="0" y="1034"/>
                </a:cubicBezTo>
                <a:lnTo>
                  <a:pt x="0" y="44"/>
                </a:lnTo>
                <a:moveTo>
                  <a:pt x="111" y="1034"/>
                </a:moveTo>
                <a:lnTo>
                  <a:pt x="55" y="990"/>
                </a:lnTo>
                <a:lnTo>
                  <a:pt x="2400" y="990"/>
                </a:lnTo>
                <a:lnTo>
                  <a:pt x="2344" y="1034"/>
                </a:lnTo>
                <a:lnTo>
                  <a:pt x="2344" y="44"/>
                </a:lnTo>
                <a:lnTo>
                  <a:pt x="240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0" name="CustomShape 19"/>
          <p:cNvSpPr/>
          <p:nvPr/>
        </p:nvSpPr>
        <p:spPr>
          <a:xfrm>
            <a:off x="4934880" y="4074840"/>
            <a:ext cx="1707840" cy="388080"/>
          </a:xfrm>
          <a:custGeom>
            <a:avLst/>
            <a:gdLst/>
            <a:ahLst/>
            <a:rect l="l" t="t" r="r" b="b"/>
            <a:pathLst>
              <a:path w="4745" h="107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4688" y="0"/>
                </a:lnTo>
                <a:cubicBezTo>
                  <a:pt x="4719" y="0"/>
                  <a:pt x="4744" y="20"/>
                  <a:pt x="4744" y="44"/>
                </a:cubicBezTo>
                <a:lnTo>
                  <a:pt x="4744" y="1034"/>
                </a:lnTo>
                <a:cubicBezTo>
                  <a:pt x="4744" y="1058"/>
                  <a:pt x="4719" y="1078"/>
                  <a:pt x="4688" y="1078"/>
                </a:cubicBezTo>
                <a:lnTo>
                  <a:pt x="56" y="1078"/>
                </a:lnTo>
                <a:cubicBezTo>
                  <a:pt x="24" y="1078"/>
                  <a:pt x="0" y="1058"/>
                  <a:pt x="0" y="1034"/>
                </a:cubicBezTo>
                <a:lnTo>
                  <a:pt x="0" y="44"/>
                </a:lnTo>
                <a:moveTo>
                  <a:pt x="112" y="1034"/>
                </a:moveTo>
                <a:lnTo>
                  <a:pt x="56" y="990"/>
                </a:lnTo>
                <a:lnTo>
                  <a:pt x="4688" y="990"/>
                </a:lnTo>
                <a:lnTo>
                  <a:pt x="4632" y="1034"/>
                </a:lnTo>
                <a:lnTo>
                  <a:pt x="4632" y="44"/>
                </a:lnTo>
                <a:lnTo>
                  <a:pt x="46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1" name="CustomShape 20"/>
          <p:cNvSpPr/>
          <p:nvPr/>
        </p:nvSpPr>
        <p:spPr>
          <a:xfrm>
            <a:off x="5475600" y="3737520"/>
            <a:ext cx="571320" cy="150480"/>
          </a:xfrm>
          <a:custGeom>
            <a:avLst/>
            <a:gdLst/>
            <a:ahLst/>
            <a:rect l="l" t="t" r="r" b="b"/>
            <a:pathLst>
              <a:path w="1588" h="419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1531" y="0"/>
                </a:lnTo>
                <a:cubicBezTo>
                  <a:pt x="1560" y="0"/>
                  <a:pt x="1587" y="19"/>
                  <a:pt x="1587" y="44"/>
                </a:cubicBezTo>
                <a:lnTo>
                  <a:pt x="1587" y="374"/>
                </a:lnTo>
                <a:cubicBezTo>
                  <a:pt x="1587" y="398"/>
                  <a:pt x="1560" y="418"/>
                  <a:pt x="1531" y="418"/>
                </a:cubicBezTo>
                <a:lnTo>
                  <a:pt x="55" y="418"/>
                </a:lnTo>
                <a:cubicBezTo>
                  <a:pt x="24" y="418"/>
                  <a:pt x="0" y="398"/>
                  <a:pt x="0" y="374"/>
                </a:cubicBezTo>
                <a:lnTo>
                  <a:pt x="0" y="44"/>
                </a:lnTo>
                <a:moveTo>
                  <a:pt x="111" y="374"/>
                </a:moveTo>
                <a:lnTo>
                  <a:pt x="55" y="331"/>
                </a:lnTo>
                <a:lnTo>
                  <a:pt x="1531" y="331"/>
                </a:lnTo>
                <a:lnTo>
                  <a:pt x="1476" y="374"/>
                </a:lnTo>
                <a:lnTo>
                  <a:pt x="1476" y="44"/>
                </a:lnTo>
                <a:lnTo>
                  <a:pt x="153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3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2" name="CustomShape 21"/>
          <p:cNvSpPr/>
          <p:nvPr/>
        </p:nvSpPr>
        <p:spPr>
          <a:xfrm>
            <a:off x="133200" y="4969800"/>
            <a:ext cx="9397440" cy="282960"/>
          </a:xfrm>
          <a:custGeom>
            <a:avLst/>
            <a:gdLst/>
            <a:ahLst/>
            <a:rect l="l" t="t" r="r" b="b"/>
            <a:pathLst>
              <a:path w="26105" h="787">
                <a:moveTo>
                  <a:pt x="0" y="0"/>
                </a:moveTo>
                <a:lnTo>
                  <a:pt x="0" y="786"/>
                </a:lnTo>
                <a:lnTo>
                  <a:pt x="26104" y="786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3" name="CustomShape 22"/>
          <p:cNvSpPr/>
          <p:nvPr/>
        </p:nvSpPr>
        <p:spPr>
          <a:xfrm>
            <a:off x="113040" y="4953960"/>
            <a:ext cx="9437760" cy="314280"/>
          </a:xfrm>
          <a:custGeom>
            <a:avLst/>
            <a:gdLst/>
            <a:ahLst/>
            <a:rect l="l" t="t" r="r" b="b"/>
            <a:pathLst>
              <a:path w="26217" h="87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830"/>
                </a:lnTo>
                <a:cubicBezTo>
                  <a:pt x="26216" y="854"/>
                  <a:pt x="26192" y="873"/>
                  <a:pt x="26160" y="873"/>
                </a:cubicBezTo>
                <a:lnTo>
                  <a:pt x="56" y="873"/>
                </a:lnTo>
                <a:cubicBezTo>
                  <a:pt x="25" y="873"/>
                  <a:pt x="0" y="854"/>
                  <a:pt x="0" y="830"/>
                </a:cubicBezTo>
                <a:lnTo>
                  <a:pt x="0" y="44"/>
                </a:lnTo>
                <a:moveTo>
                  <a:pt x="112" y="830"/>
                </a:moveTo>
                <a:lnTo>
                  <a:pt x="56" y="786"/>
                </a:lnTo>
                <a:lnTo>
                  <a:pt x="26160" y="786"/>
                </a:lnTo>
                <a:lnTo>
                  <a:pt x="26104" y="83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4" name="CustomShape 2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05" name="CustomShape 24"/>
          <p:cNvSpPr/>
          <p:nvPr/>
        </p:nvSpPr>
        <p:spPr>
          <a:xfrm>
            <a:off x="228960" y="501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06" name="" descr=""/>
          <p:cNvPicPr/>
          <p:nvPr/>
        </p:nvPicPr>
        <p:blipFill>
          <a:blip r:embed="rId3"/>
          <a:stretch/>
        </p:blipFill>
        <p:spPr>
          <a:xfrm>
            <a:off x="285120" y="3664800"/>
            <a:ext cx="2881440" cy="1207800"/>
          </a:xfrm>
          <a:prstGeom prst="rect">
            <a:avLst/>
          </a:prstGeom>
          <a:ln w="0">
            <a:noFill/>
          </a:ln>
        </p:spPr>
      </p:pic>
      <p:sp>
        <p:nvSpPr>
          <p:cNvPr id="1407" name="CustomShape 25"/>
          <p:cNvSpPr/>
          <p:nvPr/>
        </p:nvSpPr>
        <p:spPr>
          <a:xfrm>
            <a:off x="589680" y="5038920"/>
            <a:ext cx="8854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Elastic Block Storage (EBS) provides persistent block storage volume used with Amazon EC2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08" name="CustomShape 2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10" name="" descr=""/>
          <p:cNvPicPr/>
          <p:nvPr/>
        </p:nvPicPr>
        <p:blipFill>
          <a:blip r:embed="rId1"/>
          <a:stretch/>
        </p:blipFill>
        <p:spPr>
          <a:xfrm>
            <a:off x="5729400" y="1034640"/>
            <a:ext cx="3893040" cy="1128240"/>
          </a:xfrm>
          <a:prstGeom prst="rect">
            <a:avLst/>
          </a:prstGeom>
          <a:ln w="0">
            <a:noFill/>
          </a:ln>
        </p:spPr>
      </p:pic>
      <p:sp>
        <p:nvSpPr>
          <p:cNvPr id="1411" name="CustomShape 2"/>
          <p:cNvSpPr/>
          <p:nvPr/>
        </p:nvSpPr>
        <p:spPr>
          <a:xfrm>
            <a:off x="1926360" y="370440"/>
            <a:ext cx="5847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Amazon Elastic File System (EFS)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1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13" name="CustomShape 4"/>
          <p:cNvSpPr/>
          <p:nvPr/>
        </p:nvSpPr>
        <p:spPr>
          <a:xfrm>
            <a:off x="957960" y="1032120"/>
            <a:ext cx="4708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EFS for working with traditional files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1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5" name="CustomShape 6"/>
          <p:cNvSpPr/>
          <p:nvPr/>
        </p:nvSpPr>
        <p:spPr>
          <a:xfrm>
            <a:off x="1379160" y="1376640"/>
            <a:ext cx="418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Simple, scalable &amp; reliable file storage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6" name="CustomShape 7"/>
          <p:cNvSpPr/>
          <p:nvPr/>
        </p:nvSpPr>
        <p:spPr>
          <a:xfrm>
            <a:off x="1379160" y="1627920"/>
            <a:ext cx="2812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Amazon EC2 instances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7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8" name="CustomShape 9"/>
          <p:cNvSpPr/>
          <p:nvPr/>
        </p:nvSpPr>
        <p:spPr>
          <a:xfrm>
            <a:off x="1379160" y="1929600"/>
            <a:ext cx="384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Storage capacity is elastic,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growing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9" name="CustomShape 10"/>
          <p:cNvSpPr/>
          <p:nvPr/>
        </p:nvSpPr>
        <p:spPr>
          <a:xfrm>
            <a:off x="1379160" y="2181240"/>
            <a:ext cx="306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 shrinking automatically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0" name="CustomShape 11"/>
          <p:cNvSpPr/>
          <p:nvPr/>
        </p:nvSpPr>
        <p:spPr>
          <a:xfrm>
            <a:off x="1078200" y="2451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1" name="CustomShape 12"/>
          <p:cNvSpPr/>
          <p:nvPr/>
        </p:nvSpPr>
        <p:spPr>
          <a:xfrm>
            <a:off x="1379160" y="2482560"/>
            <a:ext cx="721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 and remove files and applications have the storage as needed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2" name="CustomShape 13"/>
          <p:cNvSpPr/>
          <p:nvPr/>
        </p:nvSpPr>
        <p:spPr>
          <a:xfrm>
            <a:off x="1078200" y="2753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3" name="CustomShape 14"/>
          <p:cNvSpPr/>
          <p:nvPr/>
        </p:nvSpPr>
        <p:spPr>
          <a:xfrm>
            <a:off x="1379160" y="2784240"/>
            <a:ext cx="738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File system object (i.e. directory, file, and link) is redundantly stored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4" name="CustomShape 15"/>
          <p:cNvSpPr/>
          <p:nvPr/>
        </p:nvSpPr>
        <p:spPr>
          <a:xfrm>
            <a:off x="596880" y="3066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5" name="CustomShape 16"/>
          <p:cNvSpPr/>
          <p:nvPr/>
        </p:nvSpPr>
        <p:spPr>
          <a:xfrm>
            <a:off x="957960" y="3103560"/>
            <a:ext cx="1739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Typical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6" name="CustomShape 17"/>
          <p:cNvSpPr/>
          <p:nvPr/>
        </p:nvSpPr>
        <p:spPr>
          <a:xfrm>
            <a:off x="1078200" y="3416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7" name="CustomShape 18"/>
          <p:cNvSpPr/>
          <p:nvPr/>
        </p:nvSpPr>
        <p:spPr>
          <a:xfrm>
            <a:off x="1379160" y="3447720"/>
            <a:ext cx="7083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EFS file system provides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standard file system interface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8" name="CustomShape 19"/>
          <p:cNvSpPr/>
          <p:nvPr/>
        </p:nvSpPr>
        <p:spPr>
          <a:xfrm>
            <a:off x="1078200" y="3718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9" name="CustomShape 20"/>
          <p:cNvSpPr/>
          <p:nvPr/>
        </p:nvSpPr>
        <p:spPr>
          <a:xfrm>
            <a:off x="1379160" y="3749400"/>
            <a:ext cx="7598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Typical file system access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semantics for existing applications and tools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0" name="CustomShape 21"/>
          <p:cNvSpPr/>
          <p:nvPr/>
        </p:nvSpPr>
        <p:spPr>
          <a:xfrm>
            <a:off x="1078200" y="4020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1" name="CustomShape 22"/>
          <p:cNvSpPr/>
          <p:nvPr/>
        </p:nvSpPr>
        <p:spPr>
          <a:xfrm>
            <a:off x="1379160" y="4051080"/>
            <a:ext cx="778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Multiple Amazon EC2 instances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access an Amazon EFS at the same time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2" name="CustomShape 23"/>
          <p:cNvSpPr/>
          <p:nvPr/>
        </p:nvSpPr>
        <p:spPr>
          <a:xfrm>
            <a:off x="1078200" y="4321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3" name="CustomShape 24"/>
          <p:cNvSpPr/>
          <p:nvPr/>
        </p:nvSpPr>
        <p:spPr>
          <a:xfrm>
            <a:off x="1379160" y="4352760"/>
            <a:ext cx="685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standard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operating system mount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commands (e.g. UNIX)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4" name="CustomShape 25"/>
          <p:cNvSpPr/>
          <p:nvPr/>
        </p:nvSpPr>
        <p:spPr>
          <a:xfrm>
            <a:off x="1379160" y="4604400"/>
            <a:ext cx="807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‘mount’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/ connect Amazon EFS file systems via the NFSv4.1 protocol)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5" name="CustomShape 26"/>
          <p:cNvSpPr/>
          <p:nvPr/>
        </p:nvSpPr>
        <p:spPr>
          <a:xfrm>
            <a:off x="133200" y="4969800"/>
            <a:ext cx="9397440" cy="282960"/>
          </a:xfrm>
          <a:custGeom>
            <a:avLst/>
            <a:gdLst/>
            <a:ahLst/>
            <a:rect l="l" t="t" r="r" b="b"/>
            <a:pathLst>
              <a:path w="26105" h="787">
                <a:moveTo>
                  <a:pt x="0" y="0"/>
                </a:moveTo>
                <a:lnTo>
                  <a:pt x="0" y="786"/>
                </a:lnTo>
                <a:lnTo>
                  <a:pt x="26104" y="786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6" name="CustomShape 27"/>
          <p:cNvSpPr/>
          <p:nvPr/>
        </p:nvSpPr>
        <p:spPr>
          <a:xfrm>
            <a:off x="113040" y="4953960"/>
            <a:ext cx="9437760" cy="314280"/>
          </a:xfrm>
          <a:custGeom>
            <a:avLst/>
            <a:gdLst/>
            <a:ahLst/>
            <a:rect l="l" t="t" r="r" b="b"/>
            <a:pathLst>
              <a:path w="26217" h="87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830"/>
                </a:lnTo>
                <a:cubicBezTo>
                  <a:pt x="26216" y="854"/>
                  <a:pt x="26192" y="873"/>
                  <a:pt x="26160" y="873"/>
                </a:cubicBezTo>
                <a:lnTo>
                  <a:pt x="56" y="873"/>
                </a:lnTo>
                <a:cubicBezTo>
                  <a:pt x="25" y="873"/>
                  <a:pt x="0" y="854"/>
                  <a:pt x="0" y="830"/>
                </a:cubicBezTo>
                <a:lnTo>
                  <a:pt x="0" y="44"/>
                </a:lnTo>
                <a:moveTo>
                  <a:pt x="112" y="830"/>
                </a:moveTo>
                <a:lnTo>
                  <a:pt x="56" y="786"/>
                </a:lnTo>
                <a:lnTo>
                  <a:pt x="26160" y="786"/>
                </a:lnTo>
                <a:lnTo>
                  <a:pt x="26104" y="83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7" name="CustomShape 28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38" name="CustomShape 29"/>
          <p:cNvSpPr/>
          <p:nvPr/>
        </p:nvSpPr>
        <p:spPr>
          <a:xfrm>
            <a:off x="228960" y="501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39" name="CustomShape 30"/>
          <p:cNvSpPr/>
          <p:nvPr/>
        </p:nvSpPr>
        <p:spPr>
          <a:xfrm>
            <a:off x="589680" y="5038920"/>
            <a:ext cx="8461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Amazon Elastic File System (EFS) is a scalable and reliable elastic file storage sytem for AWS EC2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0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42" name="" descr=""/>
          <p:cNvPicPr/>
          <p:nvPr/>
        </p:nvPicPr>
        <p:blipFill>
          <a:blip r:embed="rId1"/>
          <a:stretch/>
        </p:blipFill>
        <p:spPr>
          <a:xfrm>
            <a:off x="6901560" y="3502080"/>
            <a:ext cx="2741400" cy="1431360"/>
          </a:xfrm>
          <a:prstGeom prst="rect">
            <a:avLst/>
          </a:prstGeom>
          <a:ln w="0">
            <a:noFill/>
          </a:ln>
        </p:spPr>
      </p:pic>
      <p:pic>
        <p:nvPicPr>
          <p:cNvPr id="1443" name="" descr=""/>
          <p:cNvPicPr/>
          <p:nvPr/>
        </p:nvPicPr>
        <p:blipFill>
          <a:blip r:embed="rId2"/>
          <a:stretch/>
        </p:blipFill>
        <p:spPr>
          <a:xfrm>
            <a:off x="7408440" y="2335320"/>
            <a:ext cx="2008080" cy="1048680"/>
          </a:xfrm>
          <a:prstGeom prst="rect">
            <a:avLst/>
          </a:prstGeom>
          <a:ln w="0">
            <a:noFill/>
          </a:ln>
        </p:spPr>
      </p:pic>
      <p:sp>
        <p:nvSpPr>
          <p:cNvPr id="1444" name="CustomShape 2"/>
          <p:cNvSpPr/>
          <p:nvPr/>
        </p:nvSpPr>
        <p:spPr>
          <a:xfrm>
            <a:off x="2638440" y="370440"/>
            <a:ext cx="4408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Marketplace and Users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4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46" name="CustomShape 4"/>
          <p:cNvSpPr/>
          <p:nvPr/>
        </p:nvSpPr>
        <p:spPr>
          <a:xfrm>
            <a:off x="957960" y="1032120"/>
            <a:ext cx="2339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AWS Marketplace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4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8" name="CustomShape 6"/>
          <p:cNvSpPr/>
          <p:nvPr/>
        </p:nvSpPr>
        <p:spPr>
          <a:xfrm>
            <a:off x="1379160" y="1376640"/>
            <a:ext cx="766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collection of community and Amazon created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pre-installed images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9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0" name="CustomShape 8"/>
          <p:cNvSpPr/>
          <p:nvPr/>
        </p:nvSpPr>
        <p:spPr>
          <a:xfrm>
            <a:off x="1379160" y="1678320"/>
            <a:ext cx="7617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Software infrastructure, developer tools, business &amp; desktop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1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2" name="CustomShape 10"/>
          <p:cNvSpPr/>
          <p:nvPr/>
        </p:nvSpPr>
        <p:spPr>
          <a:xfrm>
            <a:off x="1379160" y="1980000"/>
            <a:ext cx="7582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 success stories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details of how AWS was adopted in solutions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3" name="CustomShape 11"/>
          <p:cNvSpPr/>
          <p:nvPr/>
        </p:nvSpPr>
        <p:spPr>
          <a:xfrm>
            <a:off x="596880" y="2261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54" name="CustomShape 12"/>
          <p:cNvSpPr/>
          <p:nvPr/>
        </p:nvSpPr>
        <p:spPr>
          <a:xfrm>
            <a:off x="957960" y="2298960"/>
            <a:ext cx="4366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Startup company‘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Airbnb (travel)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55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6" name="CustomShape 14"/>
          <p:cNvSpPr/>
          <p:nvPr/>
        </p:nvSpPr>
        <p:spPr>
          <a:xfrm>
            <a:off x="1379160" y="2643480"/>
            <a:ext cx="504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Scales infrastructure automatically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AWS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7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8" name="CustomShape 16"/>
          <p:cNvSpPr/>
          <p:nvPr/>
        </p:nvSpPr>
        <p:spPr>
          <a:xfrm>
            <a:off x="1379160" y="2945160"/>
            <a:ext cx="543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200 Amazon EC2 instances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its application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9" name="CustomShape 17"/>
          <p:cNvSpPr/>
          <p:nvPr/>
        </p:nvSpPr>
        <p:spPr>
          <a:xfrm>
            <a:off x="1078200" y="321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0" name="CustomShape 18"/>
          <p:cNvSpPr/>
          <p:nvPr/>
        </p:nvSpPr>
        <p:spPr>
          <a:xfrm>
            <a:off x="1379160" y="3246840"/>
            <a:ext cx="5940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elastic load balancing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 Amazon EC2 instances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1" name="CustomShape 19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2" name="CustomShape 20"/>
          <p:cNvSpPr/>
          <p:nvPr/>
        </p:nvSpPr>
        <p:spPr>
          <a:xfrm>
            <a:off x="1378800" y="3548520"/>
            <a:ext cx="817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Analyzes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50 GB of data daily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Elastic MapReduce (Amazon EMR)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3" name="CustomShape 21"/>
          <p:cNvSpPr/>
          <p:nvPr/>
        </p:nvSpPr>
        <p:spPr>
          <a:xfrm>
            <a:off x="596880" y="3830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4" name="CustomShape 22"/>
          <p:cNvSpPr/>
          <p:nvPr/>
        </p:nvSpPr>
        <p:spPr>
          <a:xfrm>
            <a:off x="957960" y="3867840"/>
            <a:ext cx="4403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Startup company‘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Spotify (music)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5" name="CustomShape 23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6" name="CustomShape 24"/>
          <p:cNvSpPr/>
          <p:nvPr/>
        </p:nvSpPr>
        <p:spPr>
          <a:xfrm>
            <a:off x="1379160" y="4212000"/>
            <a:ext cx="5123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Instant access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over 16 million licensed songs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7" name="CustomShape 25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8" name="CustomShape 26"/>
          <p:cNvSpPr/>
          <p:nvPr/>
        </p:nvSpPr>
        <p:spPr>
          <a:xfrm>
            <a:off x="1379160" y="4513680"/>
            <a:ext cx="520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Stores its huge volume of content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S3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9" name="CustomShape 2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70" name="CustomShape 28"/>
          <p:cNvSpPr/>
          <p:nvPr/>
        </p:nvSpPr>
        <p:spPr>
          <a:xfrm>
            <a:off x="133200" y="4757040"/>
            <a:ext cx="9397440" cy="495360"/>
          </a:xfrm>
          <a:custGeom>
            <a:avLst/>
            <a:gdLst/>
            <a:ahLst/>
            <a:rect l="l" t="t" r="r" b="b"/>
            <a:pathLst>
              <a:path w="26105" h="1377">
                <a:moveTo>
                  <a:pt x="0" y="0"/>
                </a:moveTo>
                <a:lnTo>
                  <a:pt x="0" y="1376"/>
                </a:lnTo>
                <a:lnTo>
                  <a:pt x="26104" y="1376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1" name="CustomShape 29"/>
          <p:cNvSpPr/>
          <p:nvPr/>
        </p:nvSpPr>
        <p:spPr>
          <a:xfrm>
            <a:off x="113040" y="4741560"/>
            <a:ext cx="9437760" cy="527040"/>
          </a:xfrm>
          <a:custGeom>
            <a:avLst/>
            <a:gdLst/>
            <a:ahLst/>
            <a:rect l="l" t="t" r="r" b="b"/>
            <a:pathLst>
              <a:path w="26217" h="146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1419"/>
                </a:lnTo>
                <a:cubicBezTo>
                  <a:pt x="26216" y="1445"/>
                  <a:pt x="26192" y="1464"/>
                  <a:pt x="26160" y="1464"/>
                </a:cubicBezTo>
                <a:lnTo>
                  <a:pt x="56" y="1464"/>
                </a:lnTo>
                <a:cubicBezTo>
                  <a:pt x="25" y="1464"/>
                  <a:pt x="0" y="1445"/>
                  <a:pt x="0" y="1419"/>
                </a:cubicBezTo>
                <a:lnTo>
                  <a:pt x="0" y="44"/>
                </a:lnTo>
                <a:moveTo>
                  <a:pt x="112" y="1419"/>
                </a:moveTo>
                <a:lnTo>
                  <a:pt x="56" y="1376"/>
                </a:lnTo>
                <a:lnTo>
                  <a:pt x="26160" y="1376"/>
                </a:lnTo>
                <a:lnTo>
                  <a:pt x="26104" y="1419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2" name="CustomShape 30"/>
          <p:cNvSpPr/>
          <p:nvPr/>
        </p:nvSpPr>
        <p:spPr>
          <a:xfrm>
            <a:off x="7504920" y="2319480"/>
            <a:ext cx="175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AWS Marketplace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3" name="CustomShape 31"/>
          <p:cNvSpPr/>
          <p:nvPr/>
        </p:nvSpPr>
        <p:spPr>
          <a:xfrm>
            <a:off x="228960" y="4800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4" name="CustomShape 32"/>
          <p:cNvSpPr/>
          <p:nvPr/>
        </p:nvSpPr>
        <p:spPr>
          <a:xfrm>
            <a:off x="589680" y="4825800"/>
            <a:ext cx="8546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AWS Marketplace offers a great opportunity to start with AWS services since it offers a wide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5" name="CustomShape 33"/>
          <p:cNvSpPr/>
          <p:nvPr/>
        </p:nvSpPr>
        <p:spPr>
          <a:xfrm>
            <a:off x="589680" y="5026680"/>
            <a:ext cx="8447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range of user stories how AWS was adopted in practice and gives access to pre-installed images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6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78" name="" descr=""/>
          <p:cNvPicPr/>
          <p:nvPr/>
        </p:nvPicPr>
        <p:blipFill>
          <a:blip r:embed="rId1"/>
          <a:stretch/>
        </p:blipFill>
        <p:spPr>
          <a:xfrm>
            <a:off x="4376880" y="968040"/>
            <a:ext cx="5270040" cy="3791880"/>
          </a:xfrm>
          <a:prstGeom prst="rect">
            <a:avLst/>
          </a:prstGeom>
          <a:ln w="0">
            <a:noFill/>
          </a:ln>
        </p:spPr>
      </p:pic>
      <p:sp>
        <p:nvSpPr>
          <p:cNvPr id="1479" name="CustomShape 2"/>
          <p:cNvSpPr/>
          <p:nvPr/>
        </p:nvSpPr>
        <p:spPr>
          <a:xfrm>
            <a:off x="2013480" y="370440"/>
            <a:ext cx="5635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Qstack Cloud Management Platform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8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1" name="CustomShape 4"/>
          <p:cNvSpPr/>
          <p:nvPr/>
        </p:nvSpPr>
        <p:spPr>
          <a:xfrm>
            <a:off x="957960" y="1032120"/>
            <a:ext cx="2328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Software features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3" name="CustomShape 6"/>
          <p:cNvSpPr/>
          <p:nvPr/>
        </p:nvSpPr>
        <p:spPr>
          <a:xfrm>
            <a:off x="1379160" y="1376640"/>
            <a:ext cx="1418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User-friendly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4" name="CustomShape 7"/>
          <p:cNvSpPr/>
          <p:nvPr/>
        </p:nvSpPr>
        <p:spPr>
          <a:xfrm>
            <a:off x="1379160" y="1627920"/>
            <a:ext cx="160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User Interface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5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6" name="CustomShape 9"/>
          <p:cNvSpPr/>
          <p:nvPr/>
        </p:nvSpPr>
        <p:spPr>
          <a:xfrm>
            <a:off x="1379160" y="1929600"/>
            <a:ext cx="257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Provisioning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bare metal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7" name="CustomShape 10"/>
          <p:cNvSpPr/>
          <p:nvPr/>
        </p:nvSpPr>
        <p:spPr>
          <a:xfrm>
            <a:off x="1379160" y="2181240"/>
            <a:ext cx="2590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infrastructure &amp; servers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8" name="CustomShape 11"/>
          <p:cNvSpPr/>
          <p:nvPr/>
        </p:nvSpPr>
        <p:spPr>
          <a:xfrm>
            <a:off x="1078200" y="2451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9" name="CustomShape 12"/>
          <p:cNvSpPr/>
          <p:nvPr/>
        </p:nvSpPr>
        <p:spPr>
          <a:xfrm>
            <a:off x="1379160" y="2482560"/>
            <a:ext cx="290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Works with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different types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0" name="CustomShape 13"/>
          <p:cNvSpPr/>
          <p:nvPr/>
        </p:nvSpPr>
        <p:spPr>
          <a:xfrm>
            <a:off x="1379160" y="2734200"/>
            <a:ext cx="310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 hypervisors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(cf. Lecture 4)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1" name="CustomShape 14"/>
          <p:cNvSpPr/>
          <p:nvPr/>
        </p:nvSpPr>
        <p:spPr>
          <a:xfrm>
            <a:off x="1078200" y="3004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2" name="CustomShape 15"/>
          <p:cNvSpPr/>
          <p:nvPr/>
        </p:nvSpPr>
        <p:spPr>
          <a:xfrm>
            <a:off x="1379160" y="3035880"/>
            <a:ext cx="276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Interoperable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 public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3" name="CustomShape 16"/>
          <p:cNvSpPr/>
          <p:nvPr/>
        </p:nvSpPr>
        <p:spPr>
          <a:xfrm>
            <a:off x="1379160" y="3287160"/>
            <a:ext cx="308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clouds (AWS EC2, MS Azure)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4" name="CustomShape 17"/>
          <p:cNvSpPr/>
          <p:nvPr/>
        </p:nvSpPr>
        <p:spPr>
          <a:xfrm>
            <a:off x="596880" y="3568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95" name="CustomShape 18"/>
          <p:cNvSpPr/>
          <p:nvPr/>
        </p:nvSpPr>
        <p:spPr>
          <a:xfrm>
            <a:off x="957960" y="3606120"/>
            <a:ext cx="1206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Adoption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96" name="CustomShape 19"/>
          <p:cNvSpPr/>
          <p:nvPr/>
        </p:nvSpPr>
        <p:spPr>
          <a:xfrm>
            <a:off x="1078200" y="3919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7" name="CustomShape 20"/>
          <p:cNvSpPr/>
          <p:nvPr/>
        </p:nvSpPr>
        <p:spPr>
          <a:xfrm>
            <a:off x="1379160" y="3951000"/>
            <a:ext cx="2961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Advania Cloud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8" name="CustomShape 21"/>
          <p:cNvSpPr/>
          <p:nvPr/>
        </p:nvSpPr>
        <p:spPr>
          <a:xfrm>
            <a:off x="208440" y="474840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9" name="CustomShape 22"/>
          <p:cNvSpPr/>
          <p:nvPr/>
        </p:nvSpPr>
        <p:spPr>
          <a:xfrm>
            <a:off x="188640" y="47329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0" name="CustomShape 2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01" name="CustomShape 24"/>
          <p:cNvSpPr/>
          <p:nvPr/>
        </p:nvSpPr>
        <p:spPr>
          <a:xfrm>
            <a:off x="30528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02" name="CustomShape 25"/>
          <p:cNvSpPr/>
          <p:nvPr/>
        </p:nvSpPr>
        <p:spPr>
          <a:xfrm>
            <a:off x="666000" y="4817880"/>
            <a:ext cx="866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Qstack is a cloud management platform that makes it easy to deploy private/public/hybrid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03" name="CustomShape 26"/>
          <p:cNvSpPr/>
          <p:nvPr/>
        </p:nvSpPr>
        <p:spPr>
          <a:xfrm>
            <a:off x="305280" y="5033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04" name="CustomShape 27"/>
          <p:cNvSpPr/>
          <p:nvPr/>
        </p:nvSpPr>
        <p:spPr>
          <a:xfrm>
            <a:off x="666000" y="5058720"/>
            <a:ext cx="8333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Qstack runs on commodity hardware and is hypervisor-agnostic in order to avoid vendor locks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05" name="" descr=""/>
          <p:cNvPicPr/>
          <p:nvPr/>
        </p:nvPicPr>
        <p:blipFill>
          <a:blip r:embed="rId2"/>
          <a:stretch/>
        </p:blipFill>
        <p:spPr>
          <a:xfrm>
            <a:off x="3543840" y="1055520"/>
            <a:ext cx="653040" cy="723240"/>
          </a:xfrm>
          <a:prstGeom prst="rect">
            <a:avLst/>
          </a:prstGeom>
          <a:ln w="0">
            <a:noFill/>
          </a:ln>
        </p:spPr>
      </p:pic>
      <p:pic>
        <p:nvPicPr>
          <p:cNvPr id="1506" name="" descr=""/>
          <p:cNvPicPr/>
          <p:nvPr/>
        </p:nvPicPr>
        <p:blipFill>
          <a:blip r:embed="rId3"/>
          <a:stretch/>
        </p:blipFill>
        <p:spPr>
          <a:xfrm>
            <a:off x="2526840" y="4222800"/>
            <a:ext cx="1843920" cy="313560"/>
          </a:xfrm>
          <a:prstGeom prst="rect">
            <a:avLst/>
          </a:prstGeom>
          <a:ln w="0">
            <a:noFill/>
          </a:ln>
        </p:spPr>
      </p:pic>
      <p:sp>
        <p:nvSpPr>
          <p:cNvPr id="1507" name="CustomShape 28"/>
          <p:cNvSpPr/>
          <p:nvPr/>
        </p:nvSpPr>
        <p:spPr>
          <a:xfrm>
            <a:off x="248400" y="4474080"/>
            <a:ext cx="1719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Qstack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8" name="CustomShape 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0" name="CustomShape 2"/>
          <p:cNvSpPr/>
          <p:nvPr/>
        </p:nvSpPr>
        <p:spPr>
          <a:xfrm>
            <a:off x="3036240" y="370440"/>
            <a:ext cx="3583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Advania Cloud Services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1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2" name="CustomShape 4"/>
          <p:cNvSpPr/>
          <p:nvPr/>
        </p:nvSpPr>
        <p:spPr>
          <a:xfrm>
            <a:off x="957960" y="1032120"/>
            <a:ext cx="2345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features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4" name="CustomShape 6"/>
          <p:cNvSpPr/>
          <p:nvPr/>
        </p:nvSpPr>
        <p:spPr>
          <a:xfrm>
            <a:off x="1379160" y="1376640"/>
            <a:ext cx="1729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templates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5" name="CustomShape 7"/>
          <p:cNvSpPr/>
          <p:nvPr/>
        </p:nvSpPr>
        <p:spPr>
          <a:xfrm>
            <a:off x="1379160" y="1627920"/>
            <a:ext cx="150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deploying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6" name="CustomShape 8"/>
          <p:cNvSpPr/>
          <p:nvPr/>
        </p:nvSpPr>
        <p:spPr>
          <a:xfrm>
            <a:off x="1379160" y="1879560"/>
            <a:ext cx="183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 instances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7" name="CustomShape 9"/>
          <p:cNvSpPr/>
          <p:nvPr/>
        </p:nvSpPr>
        <p:spPr>
          <a:xfrm>
            <a:off x="1078200" y="2149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8" name="CustomShape 10"/>
          <p:cNvSpPr/>
          <p:nvPr/>
        </p:nvSpPr>
        <p:spPr>
          <a:xfrm>
            <a:off x="1379160" y="2181240"/>
            <a:ext cx="176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Web console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9" name="CustomShape 11"/>
          <p:cNvSpPr/>
          <p:nvPr/>
        </p:nvSpPr>
        <p:spPr>
          <a:xfrm>
            <a:off x="1379160" y="2432520"/>
            <a:ext cx="137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 well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0" name="CustomShape 12"/>
          <p:cNvSpPr/>
          <p:nvPr/>
        </p:nvSpPr>
        <p:spPr>
          <a:xfrm>
            <a:off x="1379160" y="2683800"/>
            <a:ext cx="1700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computing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1" name="CustomShape 13"/>
          <p:cNvSpPr/>
          <p:nvPr/>
        </p:nvSpPr>
        <p:spPr>
          <a:xfrm>
            <a:off x="1379160" y="2935080"/>
            <a:ext cx="1719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storage  servers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2" name="CustomShape 14"/>
          <p:cNvSpPr/>
          <p:nvPr/>
        </p:nvSpPr>
        <p:spPr>
          <a:xfrm>
            <a:off x="1078200" y="3205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3" name="CustomShape 15"/>
          <p:cNvSpPr/>
          <p:nvPr/>
        </p:nvSpPr>
        <p:spPr>
          <a:xfrm>
            <a:off x="1379160" y="3236760"/>
            <a:ext cx="131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IT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4" name="CustomShape 16"/>
          <p:cNvSpPr/>
          <p:nvPr/>
        </p:nvSpPr>
        <p:spPr>
          <a:xfrm>
            <a:off x="1379160" y="3488400"/>
            <a:ext cx="167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hosted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100%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5" name="CustomShape 17"/>
          <p:cNvSpPr/>
          <p:nvPr/>
        </p:nvSpPr>
        <p:spPr>
          <a:xfrm>
            <a:off x="1379160" y="3739320"/>
            <a:ext cx="194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green data center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6" name="CustomShape 18"/>
          <p:cNvSpPr/>
          <p:nvPr/>
        </p:nvSpPr>
        <p:spPr>
          <a:xfrm>
            <a:off x="1379160" y="3990960"/>
            <a:ext cx="150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4)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27" name="" descr=""/>
          <p:cNvPicPr/>
          <p:nvPr/>
        </p:nvPicPr>
        <p:blipFill>
          <a:blip r:embed="rId1"/>
          <a:stretch/>
        </p:blipFill>
        <p:spPr>
          <a:xfrm>
            <a:off x="3391560" y="1078560"/>
            <a:ext cx="6063120" cy="3457440"/>
          </a:xfrm>
          <a:prstGeom prst="rect">
            <a:avLst/>
          </a:prstGeom>
          <a:ln w="0">
            <a:noFill/>
          </a:ln>
        </p:spPr>
      </p:pic>
      <p:sp>
        <p:nvSpPr>
          <p:cNvPr id="1528" name="CustomShape 19"/>
          <p:cNvSpPr/>
          <p:nvPr/>
        </p:nvSpPr>
        <p:spPr>
          <a:xfrm>
            <a:off x="208440" y="474840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9" name="CustomShape 20"/>
          <p:cNvSpPr/>
          <p:nvPr/>
        </p:nvSpPr>
        <p:spPr>
          <a:xfrm>
            <a:off x="188640" y="47329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0" name="CustomShape 21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31" name="CustomShape 22"/>
          <p:cNvSpPr/>
          <p:nvPr/>
        </p:nvSpPr>
        <p:spPr>
          <a:xfrm>
            <a:off x="30528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2" name="CustomShape 23"/>
          <p:cNvSpPr/>
          <p:nvPr/>
        </p:nvSpPr>
        <p:spPr>
          <a:xfrm>
            <a:off x="666000" y="4817880"/>
            <a:ext cx="856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Advania Cloud Services provides an open cloud as scalable IAAS platform that is managed with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3" name="CustomShape 24"/>
          <p:cNvSpPr/>
          <p:nvPr/>
        </p:nvSpPr>
        <p:spPr>
          <a:xfrm>
            <a:off x="666000" y="5018760"/>
            <a:ext cx="8468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robust user interface and offers access to scalable virtual servers and storage billed by the hour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4" name="CustomShape 25"/>
          <p:cNvSpPr/>
          <p:nvPr/>
        </p:nvSpPr>
        <p:spPr>
          <a:xfrm>
            <a:off x="260280" y="4522680"/>
            <a:ext cx="298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Advania Cloud Services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35" name="CustomShape 2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7" name="CustomShape 2"/>
          <p:cNvSpPr/>
          <p:nvPr/>
        </p:nvSpPr>
        <p:spPr>
          <a:xfrm>
            <a:off x="200520" y="370440"/>
            <a:ext cx="9268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Advania Cloud Services – Create Compute Instance Example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538" name="" descr=""/>
          <p:cNvPicPr/>
          <p:nvPr/>
        </p:nvPicPr>
        <p:blipFill>
          <a:blip r:embed="rId1"/>
          <a:stretch/>
        </p:blipFill>
        <p:spPr>
          <a:xfrm>
            <a:off x="1194480" y="711000"/>
            <a:ext cx="7577280" cy="4595400"/>
          </a:xfrm>
          <a:prstGeom prst="rect">
            <a:avLst/>
          </a:prstGeom>
          <a:ln w="0">
            <a:noFill/>
          </a:ln>
        </p:spPr>
      </p:pic>
      <p:sp>
        <p:nvSpPr>
          <p:cNvPr id="1539" name="CustomShape 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40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42" name="" descr=""/>
          <p:cNvPicPr/>
          <p:nvPr/>
        </p:nvPicPr>
        <p:blipFill>
          <a:blip r:embed="rId1"/>
          <a:stretch/>
        </p:blipFill>
        <p:spPr>
          <a:xfrm>
            <a:off x="6389280" y="2610720"/>
            <a:ext cx="1776600" cy="1392480"/>
          </a:xfrm>
          <a:prstGeom prst="rect">
            <a:avLst/>
          </a:prstGeom>
          <a:ln w="0">
            <a:noFill/>
          </a:ln>
        </p:spPr>
      </p:pic>
      <p:sp>
        <p:nvSpPr>
          <p:cNvPr id="1543" name="CustomShape 2"/>
          <p:cNvSpPr/>
          <p:nvPr/>
        </p:nvSpPr>
        <p:spPr>
          <a:xfrm>
            <a:off x="723240" y="370440"/>
            <a:ext cx="8215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Providers &amp; Users: GoGrid/DataPipe &amp; Enomaly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4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45" name="CustomShape 4"/>
          <p:cNvSpPr/>
          <p:nvPr/>
        </p:nvSpPr>
        <p:spPr>
          <a:xfrm>
            <a:off x="957960" y="1032120"/>
            <a:ext cx="2232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GoGrid/DataPipe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4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7" name="CustomShape 6"/>
          <p:cNvSpPr/>
          <p:nvPr/>
        </p:nvSpPr>
        <p:spPr>
          <a:xfrm>
            <a:off x="1379160" y="1376640"/>
            <a:ext cx="308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[Datapipe acquired big data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8" name="CustomShape 7"/>
          <p:cNvSpPr/>
          <p:nvPr/>
        </p:nvSpPr>
        <p:spPr>
          <a:xfrm>
            <a:off x="1379160" y="1627920"/>
            <a:ext cx="309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multi-Cloud pioneer GoGrid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]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9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0" name="CustomShape 9"/>
          <p:cNvSpPr/>
          <p:nvPr/>
        </p:nvSpPr>
        <p:spPr>
          <a:xfrm>
            <a:off x="1379160" y="1929600"/>
            <a:ext cx="307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Architects deploy &amp; manage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1" name="CustomShape 10"/>
          <p:cNvSpPr/>
          <p:nvPr/>
        </p:nvSpPr>
        <p:spPr>
          <a:xfrm>
            <a:off x="1379160" y="2181240"/>
            <a:ext cx="2632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multi-platform solutions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2" name="CustomShape 11"/>
          <p:cNvSpPr/>
          <p:nvPr/>
        </p:nvSpPr>
        <p:spPr>
          <a:xfrm>
            <a:off x="1379160" y="2432520"/>
            <a:ext cx="2515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tailored to client needs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3" name="CustomShape 12"/>
          <p:cNvSpPr/>
          <p:nvPr/>
        </p:nvSpPr>
        <p:spPr>
          <a:xfrm>
            <a:off x="1078200" y="2702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4" name="CustomShape 13"/>
          <p:cNvSpPr/>
          <p:nvPr/>
        </p:nvSpPr>
        <p:spPr>
          <a:xfrm>
            <a:off x="1379160" y="2734200"/>
            <a:ext cx="759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Full ‘pipe‘: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IT, public, private &amp; hybrid clouds (cf. Lecture 2)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5" name="CustomShape 14"/>
          <p:cNvSpPr/>
          <p:nvPr/>
        </p:nvSpPr>
        <p:spPr>
          <a:xfrm>
            <a:off x="596880" y="3015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6" name="CustomShape 15"/>
          <p:cNvSpPr/>
          <p:nvPr/>
        </p:nvSpPr>
        <p:spPr>
          <a:xfrm>
            <a:off x="957960" y="3053160"/>
            <a:ext cx="3436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Enomaly/Virtustream/Dell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7" name="CustomShape 16"/>
          <p:cNvSpPr/>
          <p:nvPr/>
        </p:nvSpPr>
        <p:spPr>
          <a:xfrm>
            <a:off x="1078200" y="3366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8" name="CustomShape 17"/>
          <p:cNvSpPr/>
          <p:nvPr/>
        </p:nvSpPr>
        <p:spPr>
          <a:xfrm>
            <a:off x="1379160" y="3397680"/>
            <a:ext cx="493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[‘hype‘ business: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one company buys another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]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9" name="CustomShape 18"/>
          <p:cNvSpPr/>
          <p:nvPr/>
        </p:nvSpPr>
        <p:spPr>
          <a:xfrm>
            <a:off x="1078200" y="3668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0" name="CustomShape 19"/>
          <p:cNvSpPr/>
          <p:nvPr/>
        </p:nvSpPr>
        <p:spPr>
          <a:xfrm>
            <a:off x="1378800" y="3699360"/>
            <a:ext cx="668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Enomaly Elastic Computing Platform (ECP)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an IAAS provider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1" name="CustomShape 20"/>
          <p:cNvSpPr/>
          <p:nvPr/>
        </p:nvSpPr>
        <p:spPr>
          <a:xfrm>
            <a:off x="1078200" y="3969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2" name="CustomShape 21"/>
          <p:cNvSpPr/>
          <p:nvPr/>
        </p:nvSpPr>
        <p:spPr>
          <a:xfrm>
            <a:off x="1379160" y="4001040"/>
            <a:ext cx="721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in a box’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solution that enables telcos and hosting providers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3" name="CustomShape 22"/>
          <p:cNvSpPr/>
          <p:nvPr/>
        </p:nvSpPr>
        <p:spPr>
          <a:xfrm>
            <a:off x="1379160" y="4252320"/>
            <a:ext cx="6476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deliver IAAS cloud computing services to their customers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4" name="CustomShape 23"/>
          <p:cNvSpPr/>
          <p:nvPr/>
        </p:nvSpPr>
        <p:spPr>
          <a:xfrm>
            <a:off x="1078200" y="4522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5" name="CustomShape 24"/>
          <p:cNvSpPr/>
          <p:nvPr/>
        </p:nvSpPr>
        <p:spPr>
          <a:xfrm>
            <a:off x="1379160" y="4554000"/>
            <a:ext cx="7292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SpotCloud market platform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provides public cloud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6" name="CustomShape 25"/>
          <p:cNvSpPr/>
          <p:nvPr/>
        </p:nvSpPr>
        <p:spPr>
          <a:xfrm>
            <a:off x="1379160" y="4805280"/>
            <a:ext cx="5721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providers a mechanism to sell unused cloud capacity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7" name="CustomShape 26"/>
          <p:cNvSpPr/>
          <p:nvPr/>
        </p:nvSpPr>
        <p:spPr>
          <a:xfrm>
            <a:off x="1078200" y="5075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8" name="CustomShape 27"/>
          <p:cNvSpPr/>
          <p:nvPr/>
        </p:nvSpPr>
        <p:spPr>
          <a:xfrm>
            <a:off x="1378800" y="5106960"/>
            <a:ext cx="6846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SpotCloud &amp; ECP are now integrated into Virtustream portfolio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69" name="" descr=""/>
          <p:cNvPicPr/>
          <p:nvPr/>
        </p:nvPicPr>
        <p:blipFill>
          <a:blip r:embed="rId2"/>
          <a:stretch/>
        </p:blipFill>
        <p:spPr>
          <a:xfrm>
            <a:off x="5767560" y="829800"/>
            <a:ext cx="3868920" cy="509760"/>
          </a:xfrm>
          <a:prstGeom prst="rect">
            <a:avLst/>
          </a:prstGeom>
          <a:ln w="0">
            <a:noFill/>
          </a:ln>
        </p:spPr>
      </p:pic>
      <p:sp>
        <p:nvSpPr>
          <p:cNvPr id="1570" name="CustomShape 28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71" name="CustomShape 29"/>
          <p:cNvSpPr/>
          <p:nvPr/>
        </p:nvSpPr>
        <p:spPr>
          <a:xfrm>
            <a:off x="8366040" y="1144800"/>
            <a:ext cx="1073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Datapipe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572" name="" descr=""/>
          <p:cNvPicPr/>
          <p:nvPr/>
        </p:nvPicPr>
        <p:blipFill>
          <a:blip r:embed="rId3"/>
          <a:stretch/>
        </p:blipFill>
        <p:spPr>
          <a:xfrm>
            <a:off x="4831560" y="1614600"/>
            <a:ext cx="4588560" cy="905400"/>
          </a:xfrm>
          <a:prstGeom prst="rect">
            <a:avLst/>
          </a:prstGeom>
          <a:ln w="0">
            <a:noFill/>
          </a:ln>
        </p:spPr>
      </p:pic>
      <p:sp>
        <p:nvSpPr>
          <p:cNvPr id="1573" name="CustomShape 30"/>
          <p:cNvSpPr/>
          <p:nvPr/>
        </p:nvSpPr>
        <p:spPr>
          <a:xfrm>
            <a:off x="8366040" y="132084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4" name="CustomShape 31"/>
          <p:cNvSpPr/>
          <p:nvPr/>
        </p:nvSpPr>
        <p:spPr>
          <a:xfrm>
            <a:off x="8262720" y="3091680"/>
            <a:ext cx="1028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Enomaly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5" name="CustomShape 32"/>
          <p:cNvSpPr/>
          <p:nvPr/>
        </p:nvSpPr>
        <p:spPr>
          <a:xfrm>
            <a:off x="8262720" y="326772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6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8" name="CustomShape 2"/>
          <p:cNvSpPr/>
          <p:nvPr/>
        </p:nvSpPr>
        <p:spPr>
          <a:xfrm>
            <a:off x="333360" y="370800"/>
            <a:ext cx="8991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OpenStack and IAAS Solutions using Private/Public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79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80" name="CustomShape 4"/>
          <p:cNvSpPr/>
          <p:nvPr/>
        </p:nvSpPr>
        <p:spPr>
          <a:xfrm>
            <a:off x="957960" y="1032840"/>
            <a:ext cx="4615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OpenStack Cloud Operating System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81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2" name="CustomShape 6"/>
          <p:cNvSpPr/>
          <p:nvPr/>
        </p:nvSpPr>
        <p:spPr>
          <a:xfrm>
            <a:off x="1379160" y="1377360"/>
            <a:ext cx="541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an architecture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build own IAAS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3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4" name="CustomShape 8"/>
          <p:cNvSpPr/>
          <p:nvPr/>
        </p:nvSpPr>
        <p:spPr>
          <a:xfrm>
            <a:off x="1379160" y="1679040"/>
            <a:ext cx="793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One can create a massive product portfolio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(e.g. AWS, but on small level)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5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6" name="CustomShape 10"/>
          <p:cNvSpPr/>
          <p:nvPr/>
        </p:nvSpPr>
        <p:spPr>
          <a:xfrm>
            <a:off x="1379160" y="1980720"/>
            <a:ext cx="799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Underlying virtual IT resources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like storage, compute, networking needed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7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8" name="CustomShape 12"/>
          <p:cNvSpPr/>
          <p:nvPr/>
        </p:nvSpPr>
        <p:spPr>
          <a:xfrm>
            <a:off x="1378800" y="2282400"/>
            <a:ext cx="799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Openstack software &amp; hardware provide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IAAS basis for many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9" name="CustomShape 13"/>
          <p:cNvSpPr/>
          <p:nvPr/>
        </p:nvSpPr>
        <p:spPr>
          <a:xfrm>
            <a:off x="1078200" y="2552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0" name="CustomShape 14"/>
          <p:cNvSpPr/>
          <p:nvPr/>
        </p:nvSpPr>
        <p:spPr>
          <a:xfrm>
            <a:off x="1379160" y="2584080"/>
            <a:ext cx="4308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Compatible with public clouds via APIs: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1" name="CustomShape 15"/>
          <p:cNvSpPr/>
          <p:nvPr/>
        </p:nvSpPr>
        <p:spPr>
          <a:xfrm>
            <a:off x="1379160" y="2835000"/>
            <a:ext cx="452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EC2 and Google Compute Engine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92" name="" descr=""/>
          <p:cNvPicPr/>
          <p:nvPr/>
        </p:nvPicPr>
        <p:blipFill>
          <a:blip r:embed="rId1"/>
          <a:stretch/>
        </p:blipFill>
        <p:spPr>
          <a:xfrm>
            <a:off x="7105320" y="905400"/>
            <a:ext cx="2197800" cy="593280"/>
          </a:xfrm>
          <a:prstGeom prst="rect">
            <a:avLst/>
          </a:prstGeom>
          <a:ln w="0">
            <a:noFill/>
          </a:ln>
        </p:spPr>
      </p:pic>
      <p:pic>
        <p:nvPicPr>
          <p:cNvPr id="1593" name="" descr=""/>
          <p:cNvPicPr/>
          <p:nvPr/>
        </p:nvPicPr>
        <p:blipFill>
          <a:blip r:embed="rId2"/>
          <a:stretch/>
        </p:blipFill>
        <p:spPr>
          <a:xfrm>
            <a:off x="5964120" y="2495160"/>
            <a:ext cx="3578760" cy="1610640"/>
          </a:xfrm>
          <a:prstGeom prst="rect">
            <a:avLst/>
          </a:prstGeom>
          <a:ln w="0">
            <a:noFill/>
          </a:ln>
        </p:spPr>
      </p:pic>
      <p:sp>
        <p:nvSpPr>
          <p:cNvPr id="1594" name="CustomShape 16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95" name="CustomShape 17"/>
          <p:cNvSpPr/>
          <p:nvPr/>
        </p:nvSpPr>
        <p:spPr>
          <a:xfrm>
            <a:off x="133200" y="4622760"/>
            <a:ext cx="9357840" cy="282600"/>
          </a:xfrm>
          <a:custGeom>
            <a:avLst/>
            <a:gdLst/>
            <a:ahLst/>
            <a:rect l="l" t="t" r="r" b="b"/>
            <a:pathLst>
              <a:path w="25995" h="786">
                <a:moveTo>
                  <a:pt x="0" y="0"/>
                </a:moveTo>
                <a:lnTo>
                  <a:pt x="0" y="785"/>
                </a:lnTo>
                <a:lnTo>
                  <a:pt x="25994" y="785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6" name="CustomShape 18"/>
          <p:cNvSpPr/>
          <p:nvPr/>
        </p:nvSpPr>
        <p:spPr>
          <a:xfrm>
            <a:off x="113040" y="4606920"/>
            <a:ext cx="9397440" cy="314280"/>
          </a:xfrm>
          <a:custGeom>
            <a:avLst/>
            <a:gdLst/>
            <a:ahLst/>
            <a:rect l="l" t="t" r="r" b="b"/>
            <a:pathLst>
              <a:path w="26105" h="87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20"/>
                  <a:pt x="26104" y="44"/>
                </a:cubicBezTo>
                <a:lnTo>
                  <a:pt x="26104" y="828"/>
                </a:lnTo>
                <a:cubicBezTo>
                  <a:pt x="26104" y="853"/>
                  <a:pt x="26080" y="873"/>
                  <a:pt x="26050" y="873"/>
                </a:cubicBezTo>
                <a:lnTo>
                  <a:pt x="56" y="873"/>
                </a:lnTo>
                <a:cubicBezTo>
                  <a:pt x="25" y="873"/>
                  <a:pt x="0" y="853"/>
                  <a:pt x="0" y="828"/>
                </a:cubicBezTo>
                <a:lnTo>
                  <a:pt x="0" y="44"/>
                </a:lnTo>
                <a:moveTo>
                  <a:pt x="112" y="828"/>
                </a:moveTo>
                <a:lnTo>
                  <a:pt x="56" y="784"/>
                </a:lnTo>
                <a:lnTo>
                  <a:pt x="26050" y="784"/>
                </a:lnTo>
                <a:lnTo>
                  <a:pt x="25994" y="828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7" name="CustomShape 19"/>
          <p:cNvSpPr/>
          <p:nvPr/>
        </p:nvSpPr>
        <p:spPr>
          <a:xfrm>
            <a:off x="5562360" y="4151880"/>
            <a:ext cx="1670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VW &amp; Openstack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98" name="CustomShape 20"/>
          <p:cNvSpPr/>
          <p:nvPr/>
        </p:nvSpPr>
        <p:spPr>
          <a:xfrm>
            <a:off x="228960" y="4667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99" name="" descr=""/>
          <p:cNvPicPr/>
          <p:nvPr/>
        </p:nvPicPr>
        <p:blipFill>
          <a:blip r:embed="rId3"/>
          <a:stretch/>
        </p:blipFill>
        <p:spPr>
          <a:xfrm>
            <a:off x="1266120" y="3060720"/>
            <a:ext cx="4160160" cy="1480680"/>
          </a:xfrm>
          <a:prstGeom prst="rect">
            <a:avLst/>
          </a:prstGeom>
          <a:ln w="0">
            <a:noFill/>
          </a:ln>
        </p:spPr>
      </p:pic>
      <p:sp>
        <p:nvSpPr>
          <p:cNvPr id="1600" name="CustomShape 21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1" name="CustomShape 22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2" name="CustomShape 23"/>
          <p:cNvSpPr/>
          <p:nvPr/>
        </p:nvSpPr>
        <p:spPr>
          <a:xfrm>
            <a:off x="589680" y="4691880"/>
            <a:ext cx="862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Volkswagen Group is using OpenStack for their IAAS-based private and public cloud solutions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3" name="CustomShape 24"/>
          <p:cNvSpPr/>
          <p:nvPr/>
        </p:nvSpPr>
        <p:spPr>
          <a:xfrm>
            <a:off x="22896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4" name="CustomShape 25"/>
          <p:cNvSpPr/>
          <p:nvPr/>
        </p:nvSpPr>
        <p:spPr>
          <a:xfrm>
            <a:off x="589680" y="5045760"/>
            <a:ext cx="8609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Lectures 13 offers more insights into the various building blocks of the OpenStack Cloud Software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5" name="CustomShape 26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7" name="CustomShape 2"/>
          <p:cNvSpPr/>
          <p:nvPr/>
        </p:nvSpPr>
        <p:spPr>
          <a:xfrm>
            <a:off x="195480" y="370440"/>
            <a:ext cx="9278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&amp; Map-Reduce Potential Deployment Models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08" name="CustomShape 3"/>
          <p:cNvSpPr/>
          <p:nvPr/>
        </p:nvSpPr>
        <p:spPr>
          <a:xfrm>
            <a:off x="815400" y="829800"/>
            <a:ext cx="7697880" cy="949680"/>
          </a:xfrm>
          <a:custGeom>
            <a:avLst/>
            <a:gdLst/>
            <a:ahLst/>
            <a:rect l="l" t="t" r="r" b="b"/>
            <a:pathLst>
              <a:path w="21384" h="2639">
                <a:moveTo>
                  <a:pt x="0" y="0"/>
                </a:moveTo>
                <a:lnTo>
                  <a:pt x="0" y="2638"/>
                </a:lnTo>
                <a:lnTo>
                  <a:pt x="21383" y="2638"/>
                </a:lnTo>
                <a:lnTo>
                  <a:pt x="213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9" name="CustomShape 4"/>
          <p:cNvSpPr/>
          <p:nvPr/>
        </p:nvSpPr>
        <p:spPr>
          <a:xfrm>
            <a:off x="795240" y="813960"/>
            <a:ext cx="7737840" cy="981000"/>
          </a:xfrm>
          <a:custGeom>
            <a:avLst/>
            <a:gdLst/>
            <a:ahLst/>
            <a:rect l="l" t="t" r="r" b="b"/>
            <a:pathLst>
              <a:path w="21495" h="2726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1439" y="0"/>
                </a:lnTo>
                <a:cubicBezTo>
                  <a:pt x="21470" y="0"/>
                  <a:pt x="21494" y="20"/>
                  <a:pt x="21494" y="44"/>
                </a:cubicBezTo>
                <a:lnTo>
                  <a:pt x="21494" y="2682"/>
                </a:lnTo>
                <a:cubicBezTo>
                  <a:pt x="21494" y="2706"/>
                  <a:pt x="21470" y="2725"/>
                  <a:pt x="21439" y="2725"/>
                </a:cubicBezTo>
                <a:lnTo>
                  <a:pt x="56" y="2725"/>
                </a:lnTo>
                <a:cubicBezTo>
                  <a:pt x="24" y="2725"/>
                  <a:pt x="0" y="2706"/>
                  <a:pt x="0" y="2682"/>
                </a:cubicBezTo>
                <a:lnTo>
                  <a:pt x="0" y="44"/>
                </a:lnTo>
                <a:moveTo>
                  <a:pt x="111" y="2682"/>
                </a:moveTo>
                <a:lnTo>
                  <a:pt x="56" y="2639"/>
                </a:lnTo>
                <a:lnTo>
                  <a:pt x="21439" y="2639"/>
                </a:lnTo>
                <a:lnTo>
                  <a:pt x="21383" y="2682"/>
                </a:lnTo>
                <a:lnTo>
                  <a:pt x="21383" y="44"/>
                </a:lnTo>
                <a:lnTo>
                  <a:pt x="21439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6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0" name="CustomShape 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11" name="CustomShape 6"/>
          <p:cNvSpPr/>
          <p:nvPr/>
        </p:nvSpPr>
        <p:spPr>
          <a:xfrm>
            <a:off x="91152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12" name="CustomShape 7"/>
          <p:cNvSpPr/>
          <p:nvPr/>
        </p:nvSpPr>
        <p:spPr>
          <a:xfrm>
            <a:off x="1272600" y="898200"/>
            <a:ext cx="6606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Deployment Models’ are different ways of how software can be installed,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13" name="CustomShape 8"/>
          <p:cNvSpPr/>
          <p:nvPr/>
        </p:nvSpPr>
        <p:spPr>
          <a:xfrm>
            <a:off x="1272600" y="1099080"/>
            <a:ext cx="710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configured, provisioned, or used by end-users in context of underlying hardware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14" name="CustomShape 9"/>
          <p:cNvSpPr/>
          <p:nvPr/>
        </p:nvSpPr>
        <p:spPr>
          <a:xfrm>
            <a:off x="911520" y="1315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15" name="CustomShape 10"/>
          <p:cNvSpPr/>
          <p:nvPr/>
        </p:nvSpPr>
        <p:spPr>
          <a:xfrm>
            <a:off x="1272600" y="1340640"/>
            <a:ext cx="6131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Map-Reduce deployment models can be categorized in ‘on-premise’,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16" name="CustomShape 11"/>
          <p:cNvSpPr/>
          <p:nvPr/>
        </p:nvSpPr>
        <p:spPr>
          <a:xfrm>
            <a:off x="208440" y="237312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7" name="CustomShape 12"/>
          <p:cNvSpPr/>
          <p:nvPr/>
        </p:nvSpPr>
        <p:spPr>
          <a:xfrm>
            <a:off x="195120" y="236304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28"/>
                </a:cubicBezTo>
                <a:lnTo>
                  <a:pt x="5339" y="2124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4"/>
                </a:lnTo>
                <a:lnTo>
                  <a:pt x="5266" y="28"/>
                </a:lnTo>
                <a:lnTo>
                  <a:pt x="5304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8" name="CustomShape 13"/>
          <p:cNvSpPr/>
          <p:nvPr/>
        </p:nvSpPr>
        <p:spPr>
          <a:xfrm>
            <a:off x="208440" y="237312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9" name="CustomShape 14"/>
          <p:cNvSpPr/>
          <p:nvPr/>
        </p:nvSpPr>
        <p:spPr>
          <a:xfrm>
            <a:off x="195120" y="236304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28"/>
                </a:cubicBezTo>
                <a:lnTo>
                  <a:pt x="5339" y="2124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4"/>
                </a:lnTo>
                <a:lnTo>
                  <a:pt x="5266" y="28"/>
                </a:lnTo>
                <a:lnTo>
                  <a:pt x="5304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0" name="CustomShape 15"/>
          <p:cNvSpPr/>
          <p:nvPr/>
        </p:nvSpPr>
        <p:spPr>
          <a:xfrm>
            <a:off x="1272600" y="1541520"/>
            <a:ext cx="6746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map-reduce appliance, ‘map-reduce hosting’, or ‘map-Reduce-As-A-Service’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1" name="CustomShape 16"/>
          <p:cNvSpPr/>
          <p:nvPr/>
        </p:nvSpPr>
        <p:spPr>
          <a:xfrm>
            <a:off x="581040" y="2559240"/>
            <a:ext cx="11523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On-premise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22" name="CustomShape 17"/>
          <p:cNvSpPr/>
          <p:nvPr/>
        </p:nvSpPr>
        <p:spPr>
          <a:xfrm>
            <a:off x="2634120" y="2373120"/>
            <a:ext cx="1895040" cy="754560"/>
          </a:xfrm>
          <a:custGeom>
            <a:avLst/>
            <a:gdLst/>
            <a:ahLst/>
            <a:rect l="l" t="t" r="r" b="b"/>
            <a:pathLst>
              <a:path w="5265" h="2097">
                <a:moveTo>
                  <a:pt x="0" y="0"/>
                </a:moveTo>
                <a:lnTo>
                  <a:pt x="0" y="2096"/>
                </a:lnTo>
                <a:lnTo>
                  <a:pt x="5264" y="2096"/>
                </a:lnTo>
                <a:lnTo>
                  <a:pt x="5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3" name="CustomShape 18"/>
          <p:cNvSpPr/>
          <p:nvPr/>
        </p:nvSpPr>
        <p:spPr>
          <a:xfrm>
            <a:off x="2620440" y="236304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5302" y="0"/>
                </a:lnTo>
                <a:cubicBezTo>
                  <a:pt x="5324" y="0"/>
                  <a:pt x="5339" y="12"/>
                  <a:pt x="5339" y="28"/>
                </a:cubicBezTo>
                <a:lnTo>
                  <a:pt x="5339" y="2124"/>
                </a:lnTo>
                <a:cubicBezTo>
                  <a:pt x="5339" y="2141"/>
                  <a:pt x="5324" y="2153"/>
                  <a:pt x="5302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2" y="2096"/>
                </a:lnTo>
                <a:lnTo>
                  <a:pt x="5266" y="2124"/>
                </a:lnTo>
                <a:lnTo>
                  <a:pt x="5266" y="28"/>
                </a:lnTo>
                <a:lnTo>
                  <a:pt x="5302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4" name="CustomShape 19"/>
          <p:cNvSpPr/>
          <p:nvPr/>
        </p:nvSpPr>
        <p:spPr>
          <a:xfrm>
            <a:off x="2634120" y="2373120"/>
            <a:ext cx="1895040" cy="754560"/>
          </a:xfrm>
          <a:custGeom>
            <a:avLst/>
            <a:gdLst/>
            <a:ahLst/>
            <a:rect l="l" t="t" r="r" b="b"/>
            <a:pathLst>
              <a:path w="5265" h="2097">
                <a:moveTo>
                  <a:pt x="0" y="0"/>
                </a:moveTo>
                <a:lnTo>
                  <a:pt x="0" y="2096"/>
                </a:lnTo>
                <a:lnTo>
                  <a:pt x="5264" y="2096"/>
                </a:lnTo>
                <a:lnTo>
                  <a:pt x="5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5" name="CustomShape 20"/>
          <p:cNvSpPr/>
          <p:nvPr/>
        </p:nvSpPr>
        <p:spPr>
          <a:xfrm>
            <a:off x="2620440" y="236304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5302" y="0"/>
                </a:lnTo>
                <a:cubicBezTo>
                  <a:pt x="5324" y="0"/>
                  <a:pt x="5339" y="12"/>
                  <a:pt x="5339" y="28"/>
                </a:cubicBezTo>
                <a:lnTo>
                  <a:pt x="5339" y="2124"/>
                </a:lnTo>
                <a:cubicBezTo>
                  <a:pt x="5339" y="2141"/>
                  <a:pt x="5324" y="2153"/>
                  <a:pt x="5302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2" y="2096"/>
                </a:lnTo>
                <a:lnTo>
                  <a:pt x="5266" y="2124"/>
                </a:lnTo>
                <a:lnTo>
                  <a:pt x="5266" y="28"/>
                </a:lnTo>
                <a:lnTo>
                  <a:pt x="5302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6" name="CustomShape 21"/>
          <p:cNvSpPr/>
          <p:nvPr/>
        </p:nvSpPr>
        <p:spPr>
          <a:xfrm>
            <a:off x="614160" y="2785680"/>
            <a:ext cx="10864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full custom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27" name="CustomShape 22"/>
          <p:cNvSpPr/>
          <p:nvPr/>
        </p:nvSpPr>
        <p:spPr>
          <a:xfrm>
            <a:off x="2959200" y="2559240"/>
            <a:ext cx="1246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Map-Reduce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28" name="CustomShape 23"/>
          <p:cNvSpPr/>
          <p:nvPr/>
        </p:nvSpPr>
        <p:spPr>
          <a:xfrm>
            <a:off x="5059440" y="2373120"/>
            <a:ext cx="1895040" cy="754560"/>
          </a:xfrm>
          <a:custGeom>
            <a:avLst/>
            <a:gdLst/>
            <a:ahLst/>
            <a:rect l="l" t="t" r="r" b="b"/>
            <a:pathLst>
              <a:path w="5265" h="2097">
                <a:moveTo>
                  <a:pt x="0" y="0"/>
                </a:moveTo>
                <a:lnTo>
                  <a:pt x="0" y="2096"/>
                </a:lnTo>
                <a:lnTo>
                  <a:pt x="5264" y="2096"/>
                </a:lnTo>
                <a:lnTo>
                  <a:pt x="5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9" name="CustomShape 24"/>
          <p:cNvSpPr/>
          <p:nvPr/>
        </p:nvSpPr>
        <p:spPr>
          <a:xfrm>
            <a:off x="5045760" y="236304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5302" y="0"/>
                </a:lnTo>
                <a:cubicBezTo>
                  <a:pt x="5324" y="0"/>
                  <a:pt x="5339" y="12"/>
                  <a:pt x="5339" y="28"/>
                </a:cubicBezTo>
                <a:lnTo>
                  <a:pt x="5339" y="2124"/>
                </a:lnTo>
                <a:cubicBezTo>
                  <a:pt x="5339" y="2141"/>
                  <a:pt x="5324" y="2153"/>
                  <a:pt x="5302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2" y="2096"/>
                </a:lnTo>
                <a:lnTo>
                  <a:pt x="5266" y="2124"/>
                </a:lnTo>
                <a:lnTo>
                  <a:pt x="5266" y="28"/>
                </a:lnTo>
                <a:lnTo>
                  <a:pt x="5302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0" name="CustomShape 25"/>
          <p:cNvSpPr/>
          <p:nvPr/>
        </p:nvSpPr>
        <p:spPr>
          <a:xfrm>
            <a:off x="5059440" y="2373120"/>
            <a:ext cx="1895040" cy="754560"/>
          </a:xfrm>
          <a:custGeom>
            <a:avLst/>
            <a:gdLst/>
            <a:ahLst/>
            <a:rect l="l" t="t" r="r" b="b"/>
            <a:pathLst>
              <a:path w="5265" h="2097">
                <a:moveTo>
                  <a:pt x="0" y="0"/>
                </a:moveTo>
                <a:lnTo>
                  <a:pt x="0" y="2096"/>
                </a:lnTo>
                <a:lnTo>
                  <a:pt x="5264" y="2096"/>
                </a:lnTo>
                <a:lnTo>
                  <a:pt x="5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1" name="CustomShape 26"/>
          <p:cNvSpPr/>
          <p:nvPr/>
        </p:nvSpPr>
        <p:spPr>
          <a:xfrm>
            <a:off x="5045760" y="236304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28"/>
                </a:moveTo>
                <a:cubicBezTo>
                  <a:pt x="0" y="12"/>
                  <a:pt x="18" y="0"/>
                  <a:pt x="38" y="0"/>
                </a:cubicBezTo>
                <a:lnTo>
                  <a:pt x="5302" y="0"/>
                </a:lnTo>
                <a:cubicBezTo>
                  <a:pt x="5324" y="0"/>
                  <a:pt x="5339" y="12"/>
                  <a:pt x="5339" y="28"/>
                </a:cubicBezTo>
                <a:lnTo>
                  <a:pt x="5339" y="2124"/>
                </a:lnTo>
                <a:cubicBezTo>
                  <a:pt x="5339" y="2141"/>
                  <a:pt x="5324" y="2153"/>
                  <a:pt x="5302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2" y="2096"/>
                </a:lnTo>
                <a:lnTo>
                  <a:pt x="5266" y="2124"/>
                </a:lnTo>
                <a:lnTo>
                  <a:pt x="5266" y="28"/>
                </a:lnTo>
                <a:lnTo>
                  <a:pt x="5302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2" name="CustomShape 27"/>
          <p:cNvSpPr/>
          <p:nvPr/>
        </p:nvSpPr>
        <p:spPr>
          <a:xfrm>
            <a:off x="3097080" y="2785680"/>
            <a:ext cx="965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Appliance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33" name="CustomShape 28"/>
          <p:cNvSpPr/>
          <p:nvPr/>
        </p:nvSpPr>
        <p:spPr>
          <a:xfrm>
            <a:off x="5384520" y="2559240"/>
            <a:ext cx="1246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Map-Reduce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34" name="CustomShape 29"/>
          <p:cNvSpPr/>
          <p:nvPr/>
        </p:nvSpPr>
        <p:spPr>
          <a:xfrm>
            <a:off x="7565760" y="2373120"/>
            <a:ext cx="1895400" cy="754560"/>
          </a:xfrm>
          <a:custGeom>
            <a:avLst/>
            <a:gdLst/>
            <a:ahLst/>
            <a:rect l="l" t="t" r="r" b="b"/>
            <a:pathLst>
              <a:path w="5266" h="2097">
                <a:moveTo>
                  <a:pt x="0" y="0"/>
                </a:moveTo>
                <a:lnTo>
                  <a:pt x="0" y="2096"/>
                </a:lnTo>
                <a:lnTo>
                  <a:pt x="5265" y="2096"/>
                </a:lnTo>
                <a:lnTo>
                  <a:pt x="5265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5" name="CustomShape 30"/>
          <p:cNvSpPr/>
          <p:nvPr/>
        </p:nvSpPr>
        <p:spPr>
          <a:xfrm>
            <a:off x="7552080" y="2363040"/>
            <a:ext cx="1921680" cy="775080"/>
          </a:xfrm>
          <a:custGeom>
            <a:avLst/>
            <a:gdLst/>
            <a:ahLst/>
            <a:rect l="l" t="t" r="r" b="b"/>
            <a:pathLst>
              <a:path w="5339" h="2154">
                <a:moveTo>
                  <a:pt x="0" y="28"/>
                </a:moveTo>
                <a:cubicBezTo>
                  <a:pt x="0" y="12"/>
                  <a:pt x="17" y="0"/>
                  <a:pt x="38" y="0"/>
                </a:cubicBezTo>
                <a:lnTo>
                  <a:pt x="5303" y="0"/>
                </a:lnTo>
                <a:cubicBezTo>
                  <a:pt x="5323" y="0"/>
                  <a:pt x="5338" y="12"/>
                  <a:pt x="5338" y="28"/>
                </a:cubicBezTo>
                <a:lnTo>
                  <a:pt x="5338" y="2124"/>
                </a:lnTo>
                <a:cubicBezTo>
                  <a:pt x="5338" y="2141"/>
                  <a:pt x="5323" y="2153"/>
                  <a:pt x="5303" y="2153"/>
                </a:cubicBezTo>
                <a:lnTo>
                  <a:pt x="38" y="2153"/>
                </a:lnTo>
                <a:cubicBezTo>
                  <a:pt x="17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3" y="2096"/>
                </a:lnTo>
                <a:lnTo>
                  <a:pt x="5265" y="2124"/>
                </a:lnTo>
                <a:lnTo>
                  <a:pt x="5265" y="28"/>
                </a:lnTo>
                <a:lnTo>
                  <a:pt x="5303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6" name="CustomShape 31"/>
          <p:cNvSpPr/>
          <p:nvPr/>
        </p:nvSpPr>
        <p:spPr>
          <a:xfrm>
            <a:off x="7565760" y="2373120"/>
            <a:ext cx="1895400" cy="754560"/>
          </a:xfrm>
          <a:custGeom>
            <a:avLst/>
            <a:gdLst/>
            <a:ahLst/>
            <a:rect l="l" t="t" r="r" b="b"/>
            <a:pathLst>
              <a:path w="5266" h="2097">
                <a:moveTo>
                  <a:pt x="0" y="0"/>
                </a:moveTo>
                <a:lnTo>
                  <a:pt x="0" y="2096"/>
                </a:lnTo>
                <a:lnTo>
                  <a:pt x="5265" y="2096"/>
                </a:lnTo>
                <a:lnTo>
                  <a:pt x="5265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7" name="CustomShape 32"/>
          <p:cNvSpPr/>
          <p:nvPr/>
        </p:nvSpPr>
        <p:spPr>
          <a:xfrm>
            <a:off x="7552080" y="2363040"/>
            <a:ext cx="1921680" cy="775080"/>
          </a:xfrm>
          <a:custGeom>
            <a:avLst/>
            <a:gdLst/>
            <a:ahLst/>
            <a:rect l="l" t="t" r="r" b="b"/>
            <a:pathLst>
              <a:path w="5339" h="2154">
                <a:moveTo>
                  <a:pt x="0" y="28"/>
                </a:moveTo>
                <a:cubicBezTo>
                  <a:pt x="0" y="12"/>
                  <a:pt x="17" y="0"/>
                  <a:pt x="38" y="0"/>
                </a:cubicBezTo>
                <a:lnTo>
                  <a:pt x="5303" y="0"/>
                </a:lnTo>
                <a:cubicBezTo>
                  <a:pt x="5323" y="0"/>
                  <a:pt x="5338" y="12"/>
                  <a:pt x="5338" y="28"/>
                </a:cubicBezTo>
                <a:lnTo>
                  <a:pt x="5338" y="2124"/>
                </a:lnTo>
                <a:cubicBezTo>
                  <a:pt x="5338" y="2141"/>
                  <a:pt x="5323" y="2153"/>
                  <a:pt x="5303" y="2153"/>
                </a:cubicBezTo>
                <a:lnTo>
                  <a:pt x="38" y="2153"/>
                </a:lnTo>
                <a:cubicBezTo>
                  <a:pt x="17" y="2153"/>
                  <a:pt x="0" y="2141"/>
                  <a:pt x="0" y="2124"/>
                </a:cubicBezTo>
                <a:lnTo>
                  <a:pt x="0" y="28"/>
                </a:lnTo>
                <a:moveTo>
                  <a:pt x="76" y="2124"/>
                </a:moveTo>
                <a:lnTo>
                  <a:pt x="38" y="2096"/>
                </a:lnTo>
                <a:lnTo>
                  <a:pt x="5303" y="2096"/>
                </a:lnTo>
                <a:lnTo>
                  <a:pt x="5265" y="2124"/>
                </a:lnTo>
                <a:lnTo>
                  <a:pt x="5265" y="28"/>
                </a:lnTo>
                <a:lnTo>
                  <a:pt x="5303" y="58"/>
                </a:lnTo>
                <a:lnTo>
                  <a:pt x="38" y="58"/>
                </a:lnTo>
                <a:lnTo>
                  <a:pt x="76" y="28"/>
                </a:lnTo>
                <a:lnTo>
                  <a:pt x="76" y="21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8" name="CustomShape 33"/>
          <p:cNvSpPr/>
          <p:nvPr/>
        </p:nvSpPr>
        <p:spPr>
          <a:xfrm>
            <a:off x="5634360" y="2785680"/>
            <a:ext cx="7466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Hosting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39" name="CustomShape 34"/>
          <p:cNvSpPr/>
          <p:nvPr/>
        </p:nvSpPr>
        <p:spPr>
          <a:xfrm>
            <a:off x="7890480" y="2559240"/>
            <a:ext cx="1246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Map-Reduce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0" name="CustomShape 35"/>
          <p:cNvSpPr/>
          <p:nvPr/>
        </p:nvSpPr>
        <p:spPr>
          <a:xfrm>
            <a:off x="208440" y="3371760"/>
            <a:ext cx="9252360" cy="141480"/>
          </a:xfrm>
          <a:custGeom>
            <a:avLst/>
            <a:gdLst/>
            <a:ahLst/>
            <a:rect l="l" t="t" r="r" b="b"/>
            <a:pathLst>
              <a:path w="25702" h="394">
                <a:moveTo>
                  <a:pt x="25282" y="131"/>
                </a:moveTo>
                <a:cubicBezTo>
                  <a:pt x="25236" y="131"/>
                  <a:pt x="25198" y="161"/>
                  <a:pt x="25198" y="195"/>
                </a:cubicBezTo>
                <a:cubicBezTo>
                  <a:pt x="25198" y="233"/>
                  <a:pt x="25236" y="262"/>
                  <a:pt x="25282" y="262"/>
                </a:cubicBezTo>
                <a:cubicBezTo>
                  <a:pt x="25330" y="262"/>
                  <a:pt x="25368" y="233"/>
                  <a:pt x="25368" y="195"/>
                </a:cubicBezTo>
                <a:cubicBezTo>
                  <a:pt x="25368" y="161"/>
                  <a:pt x="25330" y="131"/>
                  <a:pt x="25282" y="131"/>
                </a:cubicBezTo>
                <a:moveTo>
                  <a:pt x="24949" y="131"/>
                </a:moveTo>
                <a:cubicBezTo>
                  <a:pt x="24901" y="131"/>
                  <a:pt x="24864" y="161"/>
                  <a:pt x="24864" y="195"/>
                </a:cubicBezTo>
                <a:cubicBezTo>
                  <a:pt x="24864" y="233"/>
                  <a:pt x="24901" y="262"/>
                  <a:pt x="24949" y="262"/>
                </a:cubicBezTo>
                <a:cubicBezTo>
                  <a:pt x="24995" y="262"/>
                  <a:pt x="25031" y="233"/>
                  <a:pt x="25031" y="195"/>
                </a:cubicBezTo>
                <a:cubicBezTo>
                  <a:pt x="25031" y="161"/>
                  <a:pt x="24995" y="131"/>
                  <a:pt x="24949" y="131"/>
                </a:cubicBezTo>
                <a:moveTo>
                  <a:pt x="24614" y="131"/>
                </a:moveTo>
                <a:cubicBezTo>
                  <a:pt x="24568" y="131"/>
                  <a:pt x="24530" y="161"/>
                  <a:pt x="24530" y="195"/>
                </a:cubicBezTo>
                <a:cubicBezTo>
                  <a:pt x="24530" y="233"/>
                  <a:pt x="24568" y="262"/>
                  <a:pt x="24614" y="262"/>
                </a:cubicBezTo>
                <a:cubicBezTo>
                  <a:pt x="24661" y="262"/>
                  <a:pt x="24697" y="233"/>
                  <a:pt x="24697" y="195"/>
                </a:cubicBezTo>
                <a:cubicBezTo>
                  <a:pt x="24697" y="161"/>
                  <a:pt x="24661" y="131"/>
                  <a:pt x="24614" y="131"/>
                </a:cubicBezTo>
                <a:moveTo>
                  <a:pt x="24280" y="131"/>
                </a:moveTo>
                <a:cubicBezTo>
                  <a:pt x="24233" y="131"/>
                  <a:pt x="24195" y="161"/>
                  <a:pt x="24195" y="195"/>
                </a:cubicBezTo>
                <a:cubicBezTo>
                  <a:pt x="24195" y="233"/>
                  <a:pt x="24233" y="262"/>
                  <a:pt x="24280" y="262"/>
                </a:cubicBezTo>
                <a:cubicBezTo>
                  <a:pt x="24327" y="262"/>
                  <a:pt x="24363" y="233"/>
                  <a:pt x="24363" y="195"/>
                </a:cubicBezTo>
                <a:cubicBezTo>
                  <a:pt x="24363" y="161"/>
                  <a:pt x="24327" y="131"/>
                  <a:pt x="24280" y="131"/>
                </a:cubicBezTo>
                <a:moveTo>
                  <a:pt x="23946" y="131"/>
                </a:moveTo>
                <a:cubicBezTo>
                  <a:pt x="23899" y="131"/>
                  <a:pt x="23862" y="161"/>
                  <a:pt x="23862" y="195"/>
                </a:cubicBezTo>
                <a:cubicBezTo>
                  <a:pt x="23862" y="233"/>
                  <a:pt x="23899" y="262"/>
                  <a:pt x="23946" y="262"/>
                </a:cubicBezTo>
                <a:cubicBezTo>
                  <a:pt x="23991" y="262"/>
                  <a:pt x="24029" y="233"/>
                  <a:pt x="24029" y="195"/>
                </a:cubicBezTo>
                <a:cubicBezTo>
                  <a:pt x="24029" y="161"/>
                  <a:pt x="23991" y="131"/>
                  <a:pt x="23946" y="131"/>
                </a:cubicBezTo>
                <a:moveTo>
                  <a:pt x="23612" y="131"/>
                </a:moveTo>
                <a:cubicBezTo>
                  <a:pt x="23565" y="131"/>
                  <a:pt x="23527" y="161"/>
                  <a:pt x="23527" y="195"/>
                </a:cubicBezTo>
                <a:cubicBezTo>
                  <a:pt x="23527" y="233"/>
                  <a:pt x="23565" y="262"/>
                  <a:pt x="23612" y="262"/>
                </a:cubicBezTo>
                <a:cubicBezTo>
                  <a:pt x="23656" y="262"/>
                  <a:pt x="23694" y="233"/>
                  <a:pt x="23694" y="195"/>
                </a:cubicBezTo>
                <a:cubicBezTo>
                  <a:pt x="23694" y="161"/>
                  <a:pt x="23656" y="131"/>
                  <a:pt x="23612" y="131"/>
                </a:cubicBezTo>
                <a:moveTo>
                  <a:pt x="23277" y="131"/>
                </a:moveTo>
                <a:cubicBezTo>
                  <a:pt x="23231" y="131"/>
                  <a:pt x="23193" y="161"/>
                  <a:pt x="23193" y="195"/>
                </a:cubicBezTo>
                <a:cubicBezTo>
                  <a:pt x="23193" y="233"/>
                  <a:pt x="23231" y="262"/>
                  <a:pt x="23277" y="262"/>
                </a:cubicBezTo>
                <a:cubicBezTo>
                  <a:pt x="23323" y="262"/>
                  <a:pt x="23361" y="233"/>
                  <a:pt x="23361" y="195"/>
                </a:cubicBezTo>
                <a:cubicBezTo>
                  <a:pt x="23361" y="161"/>
                  <a:pt x="23323" y="131"/>
                  <a:pt x="23277" y="131"/>
                </a:cubicBezTo>
                <a:moveTo>
                  <a:pt x="22944" y="131"/>
                </a:moveTo>
                <a:lnTo>
                  <a:pt x="22942" y="131"/>
                </a:lnTo>
                <a:cubicBezTo>
                  <a:pt x="22896" y="131"/>
                  <a:pt x="22858" y="161"/>
                  <a:pt x="22858" y="195"/>
                </a:cubicBezTo>
                <a:cubicBezTo>
                  <a:pt x="22858" y="233"/>
                  <a:pt x="22896" y="262"/>
                  <a:pt x="22942" y="262"/>
                </a:cubicBezTo>
                <a:lnTo>
                  <a:pt x="22944" y="262"/>
                </a:lnTo>
                <a:cubicBezTo>
                  <a:pt x="22988" y="262"/>
                  <a:pt x="23026" y="233"/>
                  <a:pt x="23026" y="195"/>
                </a:cubicBezTo>
                <a:cubicBezTo>
                  <a:pt x="23026" y="161"/>
                  <a:pt x="22988" y="131"/>
                  <a:pt x="22944" y="131"/>
                </a:cubicBezTo>
                <a:moveTo>
                  <a:pt x="22607" y="131"/>
                </a:moveTo>
                <a:cubicBezTo>
                  <a:pt x="22563" y="131"/>
                  <a:pt x="22525" y="161"/>
                  <a:pt x="22525" y="195"/>
                </a:cubicBezTo>
                <a:cubicBezTo>
                  <a:pt x="22525" y="233"/>
                  <a:pt x="22563" y="262"/>
                  <a:pt x="22607" y="262"/>
                </a:cubicBezTo>
                <a:cubicBezTo>
                  <a:pt x="22654" y="262"/>
                  <a:pt x="22692" y="233"/>
                  <a:pt x="22692" y="195"/>
                </a:cubicBezTo>
                <a:cubicBezTo>
                  <a:pt x="22692" y="161"/>
                  <a:pt x="22654" y="131"/>
                  <a:pt x="22607" y="131"/>
                </a:cubicBezTo>
                <a:moveTo>
                  <a:pt x="22273" y="131"/>
                </a:moveTo>
                <a:cubicBezTo>
                  <a:pt x="22228" y="131"/>
                  <a:pt x="22190" y="161"/>
                  <a:pt x="22190" y="195"/>
                </a:cubicBezTo>
                <a:cubicBezTo>
                  <a:pt x="22190" y="233"/>
                  <a:pt x="22228" y="262"/>
                  <a:pt x="22273" y="262"/>
                </a:cubicBezTo>
                <a:cubicBezTo>
                  <a:pt x="22320" y="262"/>
                  <a:pt x="22357" y="233"/>
                  <a:pt x="22357" y="195"/>
                </a:cubicBezTo>
                <a:cubicBezTo>
                  <a:pt x="22357" y="161"/>
                  <a:pt x="22320" y="131"/>
                  <a:pt x="22273" y="131"/>
                </a:cubicBezTo>
                <a:moveTo>
                  <a:pt x="21939" y="131"/>
                </a:moveTo>
                <a:cubicBezTo>
                  <a:pt x="21894" y="131"/>
                  <a:pt x="21856" y="161"/>
                  <a:pt x="21856" y="195"/>
                </a:cubicBezTo>
                <a:cubicBezTo>
                  <a:pt x="21856" y="233"/>
                  <a:pt x="21894" y="262"/>
                  <a:pt x="21939" y="262"/>
                </a:cubicBezTo>
                <a:cubicBezTo>
                  <a:pt x="21986" y="262"/>
                  <a:pt x="22024" y="233"/>
                  <a:pt x="22024" y="195"/>
                </a:cubicBezTo>
                <a:cubicBezTo>
                  <a:pt x="22024" y="161"/>
                  <a:pt x="21986" y="131"/>
                  <a:pt x="21939" y="131"/>
                </a:cubicBezTo>
                <a:moveTo>
                  <a:pt x="21605" y="131"/>
                </a:moveTo>
                <a:cubicBezTo>
                  <a:pt x="21558" y="131"/>
                  <a:pt x="21522" y="161"/>
                  <a:pt x="21522" y="195"/>
                </a:cubicBezTo>
                <a:cubicBezTo>
                  <a:pt x="21522" y="233"/>
                  <a:pt x="21558" y="262"/>
                  <a:pt x="21605" y="262"/>
                </a:cubicBezTo>
                <a:cubicBezTo>
                  <a:pt x="21651" y="262"/>
                  <a:pt x="21689" y="233"/>
                  <a:pt x="21689" y="195"/>
                </a:cubicBezTo>
                <a:cubicBezTo>
                  <a:pt x="21689" y="161"/>
                  <a:pt x="21651" y="131"/>
                  <a:pt x="21605" y="131"/>
                </a:cubicBezTo>
                <a:moveTo>
                  <a:pt x="21270" y="131"/>
                </a:moveTo>
                <a:cubicBezTo>
                  <a:pt x="21224" y="131"/>
                  <a:pt x="21188" y="161"/>
                  <a:pt x="21188" y="195"/>
                </a:cubicBezTo>
                <a:cubicBezTo>
                  <a:pt x="21188" y="233"/>
                  <a:pt x="21224" y="262"/>
                  <a:pt x="21270" y="262"/>
                </a:cubicBezTo>
                <a:cubicBezTo>
                  <a:pt x="21318" y="262"/>
                  <a:pt x="21355" y="233"/>
                  <a:pt x="21355" y="195"/>
                </a:cubicBezTo>
                <a:cubicBezTo>
                  <a:pt x="21355" y="161"/>
                  <a:pt x="21318" y="131"/>
                  <a:pt x="21270" y="131"/>
                </a:cubicBezTo>
                <a:moveTo>
                  <a:pt x="20937" y="131"/>
                </a:moveTo>
                <a:cubicBezTo>
                  <a:pt x="20889" y="131"/>
                  <a:pt x="20851" y="161"/>
                  <a:pt x="20851" y="195"/>
                </a:cubicBezTo>
                <a:cubicBezTo>
                  <a:pt x="20851" y="233"/>
                  <a:pt x="20889" y="262"/>
                  <a:pt x="20937" y="262"/>
                </a:cubicBezTo>
                <a:cubicBezTo>
                  <a:pt x="20983" y="262"/>
                  <a:pt x="21021" y="233"/>
                  <a:pt x="21021" y="195"/>
                </a:cubicBezTo>
                <a:cubicBezTo>
                  <a:pt x="21021" y="161"/>
                  <a:pt x="20983" y="131"/>
                  <a:pt x="20937" y="131"/>
                </a:cubicBezTo>
                <a:moveTo>
                  <a:pt x="20602" y="131"/>
                </a:moveTo>
                <a:cubicBezTo>
                  <a:pt x="20556" y="131"/>
                  <a:pt x="20518" y="161"/>
                  <a:pt x="20518" y="195"/>
                </a:cubicBezTo>
                <a:cubicBezTo>
                  <a:pt x="20518" y="233"/>
                  <a:pt x="20556" y="262"/>
                  <a:pt x="20602" y="262"/>
                </a:cubicBezTo>
                <a:cubicBezTo>
                  <a:pt x="20649" y="262"/>
                  <a:pt x="20684" y="233"/>
                  <a:pt x="20684" y="195"/>
                </a:cubicBezTo>
                <a:cubicBezTo>
                  <a:pt x="20684" y="161"/>
                  <a:pt x="20649" y="131"/>
                  <a:pt x="20602" y="131"/>
                </a:cubicBezTo>
                <a:moveTo>
                  <a:pt x="20268" y="131"/>
                </a:moveTo>
                <a:cubicBezTo>
                  <a:pt x="20221" y="131"/>
                  <a:pt x="20183" y="161"/>
                  <a:pt x="20183" y="195"/>
                </a:cubicBezTo>
                <a:cubicBezTo>
                  <a:pt x="20183" y="233"/>
                  <a:pt x="20221" y="262"/>
                  <a:pt x="20268" y="262"/>
                </a:cubicBezTo>
                <a:cubicBezTo>
                  <a:pt x="20315" y="262"/>
                  <a:pt x="20350" y="233"/>
                  <a:pt x="20350" y="195"/>
                </a:cubicBezTo>
                <a:cubicBezTo>
                  <a:pt x="20350" y="161"/>
                  <a:pt x="20315" y="131"/>
                  <a:pt x="20268" y="131"/>
                </a:cubicBezTo>
                <a:moveTo>
                  <a:pt x="19934" y="131"/>
                </a:moveTo>
                <a:cubicBezTo>
                  <a:pt x="19887" y="131"/>
                  <a:pt x="19849" y="161"/>
                  <a:pt x="19849" y="195"/>
                </a:cubicBezTo>
                <a:cubicBezTo>
                  <a:pt x="19849" y="233"/>
                  <a:pt x="19887" y="262"/>
                  <a:pt x="19934" y="262"/>
                </a:cubicBezTo>
                <a:cubicBezTo>
                  <a:pt x="19981" y="262"/>
                  <a:pt x="20016" y="233"/>
                  <a:pt x="20016" y="195"/>
                </a:cubicBezTo>
                <a:cubicBezTo>
                  <a:pt x="20016" y="161"/>
                  <a:pt x="19981" y="131"/>
                  <a:pt x="19934" y="131"/>
                </a:cubicBezTo>
                <a:moveTo>
                  <a:pt x="19600" y="131"/>
                </a:moveTo>
                <a:cubicBezTo>
                  <a:pt x="19553" y="131"/>
                  <a:pt x="19515" y="161"/>
                  <a:pt x="19515" y="195"/>
                </a:cubicBezTo>
                <a:cubicBezTo>
                  <a:pt x="19515" y="233"/>
                  <a:pt x="19553" y="262"/>
                  <a:pt x="19600" y="262"/>
                </a:cubicBezTo>
                <a:cubicBezTo>
                  <a:pt x="19644" y="262"/>
                  <a:pt x="19682" y="233"/>
                  <a:pt x="19682" y="195"/>
                </a:cubicBezTo>
                <a:cubicBezTo>
                  <a:pt x="19682" y="161"/>
                  <a:pt x="19644" y="131"/>
                  <a:pt x="19600" y="131"/>
                </a:cubicBezTo>
                <a:moveTo>
                  <a:pt x="19265" y="131"/>
                </a:moveTo>
                <a:cubicBezTo>
                  <a:pt x="19219" y="131"/>
                  <a:pt x="19181" y="161"/>
                  <a:pt x="19181" y="195"/>
                </a:cubicBezTo>
                <a:cubicBezTo>
                  <a:pt x="19181" y="233"/>
                  <a:pt x="19219" y="262"/>
                  <a:pt x="19265" y="262"/>
                </a:cubicBezTo>
                <a:cubicBezTo>
                  <a:pt x="19310" y="262"/>
                  <a:pt x="19347" y="233"/>
                  <a:pt x="19347" y="195"/>
                </a:cubicBezTo>
                <a:cubicBezTo>
                  <a:pt x="19347" y="161"/>
                  <a:pt x="19310" y="131"/>
                  <a:pt x="19265" y="131"/>
                </a:cubicBezTo>
                <a:moveTo>
                  <a:pt x="18932" y="131"/>
                </a:moveTo>
                <a:cubicBezTo>
                  <a:pt x="18884" y="131"/>
                  <a:pt x="18846" y="161"/>
                  <a:pt x="18846" y="195"/>
                </a:cubicBezTo>
                <a:cubicBezTo>
                  <a:pt x="18846" y="233"/>
                  <a:pt x="18884" y="262"/>
                  <a:pt x="18932" y="262"/>
                </a:cubicBezTo>
                <a:cubicBezTo>
                  <a:pt x="18976" y="262"/>
                  <a:pt x="19014" y="233"/>
                  <a:pt x="19014" y="195"/>
                </a:cubicBezTo>
                <a:cubicBezTo>
                  <a:pt x="19014" y="161"/>
                  <a:pt x="18976" y="131"/>
                  <a:pt x="18932" y="131"/>
                </a:cubicBezTo>
                <a:moveTo>
                  <a:pt x="18597" y="131"/>
                </a:moveTo>
                <a:lnTo>
                  <a:pt x="18595" y="131"/>
                </a:lnTo>
                <a:cubicBezTo>
                  <a:pt x="18551" y="131"/>
                  <a:pt x="18513" y="161"/>
                  <a:pt x="18513" y="195"/>
                </a:cubicBezTo>
                <a:cubicBezTo>
                  <a:pt x="18513" y="233"/>
                  <a:pt x="18551" y="262"/>
                  <a:pt x="18595" y="262"/>
                </a:cubicBezTo>
                <a:lnTo>
                  <a:pt x="18597" y="262"/>
                </a:lnTo>
                <a:cubicBezTo>
                  <a:pt x="18642" y="262"/>
                  <a:pt x="18679" y="233"/>
                  <a:pt x="18679" y="195"/>
                </a:cubicBezTo>
                <a:cubicBezTo>
                  <a:pt x="18679" y="161"/>
                  <a:pt x="18642" y="131"/>
                  <a:pt x="18597" y="131"/>
                </a:cubicBezTo>
                <a:moveTo>
                  <a:pt x="18261" y="131"/>
                </a:moveTo>
                <a:cubicBezTo>
                  <a:pt x="18216" y="131"/>
                  <a:pt x="18178" y="161"/>
                  <a:pt x="18178" y="195"/>
                </a:cubicBezTo>
                <a:cubicBezTo>
                  <a:pt x="18178" y="233"/>
                  <a:pt x="18216" y="262"/>
                  <a:pt x="18261" y="262"/>
                </a:cubicBezTo>
                <a:cubicBezTo>
                  <a:pt x="18307" y="262"/>
                  <a:pt x="18345" y="233"/>
                  <a:pt x="18345" y="195"/>
                </a:cubicBezTo>
                <a:cubicBezTo>
                  <a:pt x="18345" y="161"/>
                  <a:pt x="18307" y="131"/>
                  <a:pt x="18261" y="131"/>
                </a:cubicBezTo>
                <a:moveTo>
                  <a:pt x="17926" y="131"/>
                </a:moveTo>
                <a:cubicBezTo>
                  <a:pt x="17882" y="131"/>
                  <a:pt x="17844" y="161"/>
                  <a:pt x="17844" y="195"/>
                </a:cubicBezTo>
                <a:cubicBezTo>
                  <a:pt x="17844" y="233"/>
                  <a:pt x="17882" y="262"/>
                  <a:pt x="17926" y="262"/>
                </a:cubicBezTo>
                <a:cubicBezTo>
                  <a:pt x="17974" y="262"/>
                  <a:pt x="18011" y="233"/>
                  <a:pt x="18011" y="195"/>
                </a:cubicBezTo>
                <a:cubicBezTo>
                  <a:pt x="18011" y="161"/>
                  <a:pt x="17974" y="131"/>
                  <a:pt x="17926" y="131"/>
                </a:cubicBezTo>
                <a:moveTo>
                  <a:pt x="17593" y="131"/>
                </a:moveTo>
                <a:cubicBezTo>
                  <a:pt x="17547" y="131"/>
                  <a:pt x="17510" y="161"/>
                  <a:pt x="17510" y="195"/>
                </a:cubicBezTo>
                <a:cubicBezTo>
                  <a:pt x="17510" y="233"/>
                  <a:pt x="17547" y="262"/>
                  <a:pt x="17593" y="262"/>
                </a:cubicBezTo>
                <a:cubicBezTo>
                  <a:pt x="17639" y="262"/>
                  <a:pt x="17677" y="233"/>
                  <a:pt x="17677" y="195"/>
                </a:cubicBezTo>
                <a:cubicBezTo>
                  <a:pt x="17677" y="161"/>
                  <a:pt x="17639" y="131"/>
                  <a:pt x="17593" y="131"/>
                </a:cubicBezTo>
                <a:moveTo>
                  <a:pt x="17258" y="131"/>
                </a:moveTo>
                <a:cubicBezTo>
                  <a:pt x="17212" y="131"/>
                  <a:pt x="17176" y="161"/>
                  <a:pt x="17176" y="195"/>
                </a:cubicBezTo>
                <a:cubicBezTo>
                  <a:pt x="17176" y="233"/>
                  <a:pt x="17212" y="262"/>
                  <a:pt x="17258" y="262"/>
                </a:cubicBezTo>
                <a:cubicBezTo>
                  <a:pt x="17305" y="262"/>
                  <a:pt x="17342" y="233"/>
                  <a:pt x="17342" y="195"/>
                </a:cubicBezTo>
                <a:cubicBezTo>
                  <a:pt x="17342" y="161"/>
                  <a:pt x="17305" y="131"/>
                  <a:pt x="17258" y="131"/>
                </a:cubicBezTo>
                <a:moveTo>
                  <a:pt x="16924" y="131"/>
                </a:moveTo>
                <a:cubicBezTo>
                  <a:pt x="16877" y="131"/>
                  <a:pt x="16841" y="161"/>
                  <a:pt x="16841" y="195"/>
                </a:cubicBezTo>
                <a:cubicBezTo>
                  <a:pt x="16841" y="233"/>
                  <a:pt x="16877" y="262"/>
                  <a:pt x="16924" y="262"/>
                </a:cubicBezTo>
                <a:cubicBezTo>
                  <a:pt x="16971" y="262"/>
                  <a:pt x="17009" y="233"/>
                  <a:pt x="17009" y="195"/>
                </a:cubicBezTo>
                <a:cubicBezTo>
                  <a:pt x="17009" y="161"/>
                  <a:pt x="16971" y="131"/>
                  <a:pt x="16924" y="131"/>
                </a:cubicBezTo>
                <a:moveTo>
                  <a:pt x="16590" y="131"/>
                </a:moveTo>
                <a:cubicBezTo>
                  <a:pt x="16543" y="131"/>
                  <a:pt x="16508" y="161"/>
                  <a:pt x="16508" y="195"/>
                </a:cubicBezTo>
                <a:cubicBezTo>
                  <a:pt x="16508" y="233"/>
                  <a:pt x="16543" y="262"/>
                  <a:pt x="16590" y="262"/>
                </a:cubicBezTo>
                <a:cubicBezTo>
                  <a:pt x="16637" y="262"/>
                  <a:pt x="16674" y="233"/>
                  <a:pt x="16674" y="195"/>
                </a:cubicBezTo>
                <a:cubicBezTo>
                  <a:pt x="16674" y="161"/>
                  <a:pt x="16637" y="131"/>
                  <a:pt x="16590" y="131"/>
                </a:cubicBezTo>
                <a:moveTo>
                  <a:pt x="16256" y="131"/>
                </a:moveTo>
                <a:cubicBezTo>
                  <a:pt x="16209" y="131"/>
                  <a:pt x="16171" y="161"/>
                  <a:pt x="16171" y="195"/>
                </a:cubicBezTo>
                <a:cubicBezTo>
                  <a:pt x="16171" y="233"/>
                  <a:pt x="16209" y="262"/>
                  <a:pt x="16256" y="262"/>
                </a:cubicBezTo>
                <a:cubicBezTo>
                  <a:pt x="16302" y="262"/>
                  <a:pt x="16340" y="233"/>
                  <a:pt x="16340" y="195"/>
                </a:cubicBezTo>
                <a:cubicBezTo>
                  <a:pt x="16340" y="161"/>
                  <a:pt x="16302" y="131"/>
                  <a:pt x="16256" y="131"/>
                </a:cubicBezTo>
                <a:moveTo>
                  <a:pt x="15921" y="131"/>
                </a:moveTo>
                <a:cubicBezTo>
                  <a:pt x="15875" y="131"/>
                  <a:pt x="15837" y="161"/>
                  <a:pt x="15837" y="195"/>
                </a:cubicBezTo>
                <a:cubicBezTo>
                  <a:pt x="15837" y="233"/>
                  <a:pt x="15875" y="262"/>
                  <a:pt x="15921" y="262"/>
                </a:cubicBezTo>
                <a:cubicBezTo>
                  <a:pt x="15969" y="262"/>
                  <a:pt x="16003" y="233"/>
                  <a:pt x="16003" y="195"/>
                </a:cubicBezTo>
                <a:cubicBezTo>
                  <a:pt x="16003" y="161"/>
                  <a:pt x="15969" y="131"/>
                  <a:pt x="15921" y="131"/>
                </a:cubicBezTo>
                <a:moveTo>
                  <a:pt x="15588" y="131"/>
                </a:moveTo>
                <a:cubicBezTo>
                  <a:pt x="15540" y="131"/>
                  <a:pt x="15502" y="161"/>
                  <a:pt x="15502" y="195"/>
                </a:cubicBezTo>
                <a:cubicBezTo>
                  <a:pt x="15502" y="233"/>
                  <a:pt x="15540" y="262"/>
                  <a:pt x="15588" y="262"/>
                </a:cubicBezTo>
                <a:cubicBezTo>
                  <a:pt x="15634" y="262"/>
                  <a:pt x="15670" y="233"/>
                  <a:pt x="15670" y="195"/>
                </a:cubicBezTo>
                <a:cubicBezTo>
                  <a:pt x="15670" y="161"/>
                  <a:pt x="15634" y="131"/>
                  <a:pt x="15588" y="131"/>
                </a:cubicBezTo>
                <a:moveTo>
                  <a:pt x="15253" y="131"/>
                </a:moveTo>
                <a:cubicBezTo>
                  <a:pt x="15207" y="131"/>
                  <a:pt x="15169" y="161"/>
                  <a:pt x="15169" y="195"/>
                </a:cubicBezTo>
                <a:cubicBezTo>
                  <a:pt x="15169" y="233"/>
                  <a:pt x="15207" y="262"/>
                  <a:pt x="15253" y="262"/>
                </a:cubicBezTo>
                <a:cubicBezTo>
                  <a:pt x="15300" y="262"/>
                  <a:pt x="15335" y="233"/>
                  <a:pt x="15335" y="195"/>
                </a:cubicBezTo>
                <a:cubicBezTo>
                  <a:pt x="15335" y="161"/>
                  <a:pt x="15300" y="131"/>
                  <a:pt x="15253" y="131"/>
                </a:cubicBezTo>
                <a:moveTo>
                  <a:pt x="14919" y="131"/>
                </a:moveTo>
                <a:cubicBezTo>
                  <a:pt x="14872" y="131"/>
                  <a:pt x="14834" y="161"/>
                  <a:pt x="14834" y="195"/>
                </a:cubicBezTo>
                <a:cubicBezTo>
                  <a:pt x="14834" y="233"/>
                  <a:pt x="14872" y="262"/>
                  <a:pt x="14919" y="262"/>
                </a:cubicBezTo>
                <a:cubicBezTo>
                  <a:pt x="14964" y="262"/>
                  <a:pt x="15001" y="233"/>
                  <a:pt x="15001" y="195"/>
                </a:cubicBezTo>
                <a:cubicBezTo>
                  <a:pt x="15001" y="161"/>
                  <a:pt x="14964" y="131"/>
                  <a:pt x="14919" y="131"/>
                </a:cubicBezTo>
                <a:moveTo>
                  <a:pt x="14585" y="131"/>
                </a:moveTo>
                <a:cubicBezTo>
                  <a:pt x="14538" y="131"/>
                  <a:pt x="14500" y="161"/>
                  <a:pt x="14500" y="195"/>
                </a:cubicBezTo>
                <a:cubicBezTo>
                  <a:pt x="14500" y="233"/>
                  <a:pt x="14538" y="262"/>
                  <a:pt x="14585" y="262"/>
                </a:cubicBezTo>
                <a:cubicBezTo>
                  <a:pt x="14629" y="262"/>
                  <a:pt x="14667" y="233"/>
                  <a:pt x="14667" y="195"/>
                </a:cubicBezTo>
                <a:cubicBezTo>
                  <a:pt x="14667" y="161"/>
                  <a:pt x="14629" y="131"/>
                  <a:pt x="14585" y="131"/>
                </a:cubicBezTo>
                <a:moveTo>
                  <a:pt x="14251" y="131"/>
                </a:moveTo>
                <a:lnTo>
                  <a:pt x="14248" y="131"/>
                </a:lnTo>
                <a:cubicBezTo>
                  <a:pt x="14204" y="131"/>
                  <a:pt x="14166" y="161"/>
                  <a:pt x="14166" y="195"/>
                </a:cubicBezTo>
                <a:cubicBezTo>
                  <a:pt x="14166" y="233"/>
                  <a:pt x="14204" y="262"/>
                  <a:pt x="14248" y="262"/>
                </a:cubicBezTo>
                <a:lnTo>
                  <a:pt x="14251" y="262"/>
                </a:lnTo>
                <a:cubicBezTo>
                  <a:pt x="14295" y="262"/>
                  <a:pt x="14333" y="233"/>
                  <a:pt x="14333" y="195"/>
                </a:cubicBezTo>
                <a:cubicBezTo>
                  <a:pt x="14333" y="161"/>
                  <a:pt x="14295" y="131"/>
                  <a:pt x="14251" y="131"/>
                </a:cubicBezTo>
                <a:moveTo>
                  <a:pt x="13914" y="131"/>
                </a:moveTo>
                <a:cubicBezTo>
                  <a:pt x="13870" y="131"/>
                  <a:pt x="13832" y="161"/>
                  <a:pt x="13832" y="195"/>
                </a:cubicBezTo>
                <a:cubicBezTo>
                  <a:pt x="13832" y="233"/>
                  <a:pt x="13870" y="262"/>
                  <a:pt x="13914" y="262"/>
                </a:cubicBezTo>
                <a:cubicBezTo>
                  <a:pt x="13961" y="262"/>
                  <a:pt x="13998" y="233"/>
                  <a:pt x="13998" y="195"/>
                </a:cubicBezTo>
                <a:cubicBezTo>
                  <a:pt x="13998" y="161"/>
                  <a:pt x="13961" y="131"/>
                  <a:pt x="13914" y="131"/>
                </a:cubicBezTo>
                <a:moveTo>
                  <a:pt x="13580" y="131"/>
                </a:moveTo>
                <a:cubicBezTo>
                  <a:pt x="13535" y="131"/>
                  <a:pt x="13497" y="161"/>
                  <a:pt x="13497" y="195"/>
                </a:cubicBezTo>
                <a:cubicBezTo>
                  <a:pt x="13497" y="233"/>
                  <a:pt x="13535" y="262"/>
                  <a:pt x="13580" y="262"/>
                </a:cubicBezTo>
                <a:cubicBezTo>
                  <a:pt x="13627" y="262"/>
                  <a:pt x="13665" y="233"/>
                  <a:pt x="13665" y="195"/>
                </a:cubicBezTo>
                <a:cubicBezTo>
                  <a:pt x="13665" y="161"/>
                  <a:pt x="13627" y="131"/>
                  <a:pt x="13580" y="131"/>
                </a:cubicBezTo>
                <a:moveTo>
                  <a:pt x="13246" y="131"/>
                </a:moveTo>
                <a:cubicBezTo>
                  <a:pt x="13202" y="131"/>
                  <a:pt x="13164" y="161"/>
                  <a:pt x="13164" y="195"/>
                </a:cubicBezTo>
                <a:cubicBezTo>
                  <a:pt x="13164" y="233"/>
                  <a:pt x="13202" y="262"/>
                  <a:pt x="13246" y="262"/>
                </a:cubicBezTo>
                <a:cubicBezTo>
                  <a:pt x="13292" y="262"/>
                  <a:pt x="13330" y="233"/>
                  <a:pt x="13330" y="195"/>
                </a:cubicBezTo>
                <a:cubicBezTo>
                  <a:pt x="13330" y="161"/>
                  <a:pt x="13292" y="131"/>
                  <a:pt x="13246" y="131"/>
                </a:cubicBezTo>
                <a:moveTo>
                  <a:pt x="12911" y="131"/>
                </a:moveTo>
                <a:cubicBezTo>
                  <a:pt x="12865" y="131"/>
                  <a:pt x="12829" y="161"/>
                  <a:pt x="12829" y="195"/>
                </a:cubicBezTo>
                <a:cubicBezTo>
                  <a:pt x="12829" y="233"/>
                  <a:pt x="12865" y="262"/>
                  <a:pt x="12911" y="262"/>
                </a:cubicBezTo>
                <a:cubicBezTo>
                  <a:pt x="12959" y="262"/>
                  <a:pt x="12996" y="233"/>
                  <a:pt x="12996" y="195"/>
                </a:cubicBezTo>
                <a:cubicBezTo>
                  <a:pt x="12996" y="161"/>
                  <a:pt x="12959" y="131"/>
                  <a:pt x="12911" y="131"/>
                </a:cubicBezTo>
                <a:moveTo>
                  <a:pt x="12578" y="131"/>
                </a:moveTo>
                <a:cubicBezTo>
                  <a:pt x="12530" y="131"/>
                  <a:pt x="12495" y="161"/>
                  <a:pt x="12495" y="195"/>
                </a:cubicBezTo>
                <a:cubicBezTo>
                  <a:pt x="12495" y="233"/>
                  <a:pt x="12530" y="262"/>
                  <a:pt x="12578" y="262"/>
                </a:cubicBezTo>
                <a:cubicBezTo>
                  <a:pt x="12624" y="262"/>
                  <a:pt x="12662" y="233"/>
                  <a:pt x="12662" y="195"/>
                </a:cubicBezTo>
                <a:cubicBezTo>
                  <a:pt x="12662" y="161"/>
                  <a:pt x="12624" y="131"/>
                  <a:pt x="12578" y="131"/>
                </a:cubicBezTo>
                <a:moveTo>
                  <a:pt x="12243" y="131"/>
                </a:moveTo>
                <a:cubicBezTo>
                  <a:pt x="12197" y="131"/>
                  <a:pt x="12161" y="161"/>
                  <a:pt x="12161" y="195"/>
                </a:cubicBezTo>
                <a:cubicBezTo>
                  <a:pt x="12161" y="233"/>
                  <a:pt x="12197" y="262"/>
                  <a:pt x="12243" y="262"/>
                </a:cubicBezTo>
                <a:cubicBezTo>
                  <a:pt x="12290" y="262"/>
                  <a:pt x="12328" y="233"/>
                  <a:pt x="12328" y="195"/>
                </a:cubicBezTo>
                <a:cubicBezTo>
                  <a:pt x="12328" y="161"/>
                  <a:pt x="12290" y="131"/>
                  <a:pt x="12243" y="131"/>
                </a:cubicBezTo>
                <a:moveTo>
                  <a:pt x="11909" y="131"/>
                </a:moveTo>
                <a:cubicBezTo>
                  <a:pt x="11862" y="131"/>
                  <a:pt x="11825" y="161"/>
                  <a:pt x="11825" y="195"/>
                </a:cubicBezTo>
                <a:cubicBezTo>
                  <a:pt x="11825" y="233"/>
                  <a:pt x="11862" y="262"/>
                  <a:pt x="11909" y="262"/>
                </a:cubicBezTo>
                <a:cubicBezTo>
                  <a:pt x="11955" y="262"/>
                  <a:pt x="11993" y="233"/>
                  <a:pt x="11993" y="195"/>
                </a:cubicBezTo>
                <a:cubicBezTo>
                  <a:pt x="11993" y="161"/>
                  <a:pt x="11955" y="131"/>
                  <a:pt x="11909" y="131"/>
                </a:cubicBezTo>
                <a:moveTo>
                  <a:pt x="11574" y="131"/>
                </a:moveTo>
                <a:cubicBezTo>
                  <a:pt x="11528" y="131"/>
                  <a:pt x="11490" y="161"/>
                  <a:pt x="11490" y="195"/>
                </a:cubicBezTo>
                <a:cubicBezTo>
                  <a:pt x="11490" y="233"/>
                  <a:pt x="11528" y="262"/>
                  <a:pt x="11574" y="262"/>
                </a:cubicBezTo>
                <a:cubicBezTo>
                  <a:pt x="11622" y="262"/>
                  <a:pt x="11658" y="233"/>
                  <a:pt x="11658" y="195"/>
                </a:cubicBezTo>
                <a:cubicBezTo>
                  <a:pt x="11658" y="161"/>
                  <a:pt x="11622" y="131"/>
                  <a:pt x="11574" y="131"/>
                </a:cubicBezTo>
                <a:moveTo>
                  <a:pt x="11241" y="131"/>
                </a:moveTo>
                <a:cubicBezTo>
                  <a:pt x="11193" y="131"/>
                  <a:pt x="11157" y="161"/>
                  <a:pt x="11157" y="195"/>
                </a:cubicBezTo>
                <a:cubicBezTo>
                  <a:pt x="11157" y="233"/>
                  <a:pt x="11193" y="262"/>
                  <a:pt x="11241" y="262"/>
                </a:cubicBezTo>
                <a:cubicBezTo>
                  <a:pt x="11287" y="262"/>
                  <a:pt x="11323" y="233"/>
                  <a:pt x="11323" y="195"/>
                </a:cubicBezTo>
                <a:cubicBezTo>
                  <a:pt x="11323" y="161"/>
                  <a:pt x="11287" y="131"/>
                  <a:pt x="11241" y="131"/>
                </a:cubicBezTo>
                <a:moveTo>
                  <a:pt x="10906" y="131"/>
                </a:moveTo>
                <a:cubicBezTo>
                  <a:pt x="10860" y="131"/>
                  <a:pt x="10822" y="161"/>
                  <a:pt x="10822" y="195"/>
                </a:cubicBezTo>
                <a:cubicBezTo>
                  <a:pt x="10822" y="233"/>
                  <a:pt x="10860" y="262"/>
                  <a:pt x="10906" y="262"/>
                </a:cubicBezTo>
                <a:cubicBezTo>
                  <a:pt x="10954" y="262"/>
                  <a:pt x="10989" y="233"/>
                  <a:pt x="10989" y="195"/>
                </a:cubicBezTo>
                <a:cubicBezTo>
                  <a:pt x="10989" y="161"/>
                  <a:pt x="10954" y="131"/>
                  <a:pt x="10906" y="131"/>
                </a:cubicBezTo>
                <a:moveTo>
                  <a:pt x="10572" y="131"/>
                </a:moveTo>
                <a:cubicBezTo>
                  <a:pt x="10525" y="131"/>
                  <a:pt x="10488" y="161"/>
                  <a:pt x="10488" y="195"/>
                </a:cubicBezTo>
                <a:cubicBezTo>
                  <a:pt x="10488" y="233"/>
                  <a:pt x="10525" y="262"/>
                  <a:pt x="10572" y="262"/>
                </a:cubicBezTo>
                <a:cubicBezTo>
                  <a:pt x="10617" y="262"/>
                  <a:pt x="10655" y="233"/>
                  <a:pt x="10655" y="195"/>
                </a:cubicBezTo>
                <a:cubicBezTo>
                  <a:pt x="10655" y="161"/>
                  <a:pt x="10617" y="131"/>
                  <a:pt x="10572" y="131"/>
                </a:cubicBezTo>
                <a:moveTo>
                  <a:pt x="10238" y="131"/>
                </a:moveTo>
                <a:cubicBezTo>
                  <a:pt x="10191" y="131"/>
                  <a:pt x="10154" y="161"/>
                  <a:pt x="10154" y="195"/>
                </a:cubicBezTo>
                <a:cubicBezTo>
                  <a:pt x="10154" y="233"/>
                  <a:pt x="10191" y="262"/>
                  <a:pt x="10238" y="262"/>
                </a:cubicBezTo>
                <a:cubicBezTo>
                  <a:pt x="10283" y="262"/>
                  <a:pt x="10321" y="233"/>
                  <a:pt x="10321" y="195"/>
                </a:cubicBezTo>
                <a:cubicBezTo>
                  <a:pt x="10321" y="161"/>
                  <a:pt x="10283" y="131"/>
                  <a:pt x="10238" y="131"/>
                </a:cubicBezTo>
                <a:moveTo>
                  <a:pt x="9903" y="131"/>
                </a:moveTo>
                <a:cubicBezTo>
                  <a:pt x="9856" y="131"/>
                  <a:pt x="9819" y="161"/>
                  <a:pt x="9819" y="195"/>
                </a:cubicBezTo>
                <a:cubicBezTo>
                  <a:pt x="9819" y="233"/>
                  <a:pt x="9856" y="262"/>
                  <a:pt x="9903" y="262"/>
                </a:cubicBezTo>
                <a:cubicBezTo>
                  <a:pt x="9947" y="262"/>
                  <a:pt x="9985" y="233"/>
                  <a:pt x="9985" y="195"/>
                </a:cubicBezTo>
                <a:cubicBezTo>
                  <a:pt x="9985" y="161"/>
                  <a:pt x="9947" y="131"/>
                  <a:pt x="9903" y="131"/>
                </a:cubicBezTo>
                <a:moveTo>
                  <a:pt x="9568" y="131"/>
                </a:moveTo>
                <a:lnTo>
                  <a:pt x="9566" y="131"/>
                </a:lnTo>
                <a:cubicBezTo>
                  <a:pt x="9522" y="131"/>
                  <a:pt x="9484" y="161"/>
                  <a:pt x="9484" y="195"/>
                </a:cubicBezTo>
                <a:cubicBezTo>
                  <a:pt x="9484" y="233"/>
                  <a:pt x="9522" y="262"/>
                  <a:pt x="9566" y="262"/>
                </a:cubicBezTo>
                <a:lnTo>
                  <a:pt x="9568" y="262"/>
                </a:lnTo>
                <a:cubicBezTo>
                  <a:pt x="9614" y="262"/>
                  <a:pt x="9652" y="233"/>
                  <a:pt x="9652" y="195"/>
                </a:cubicBezTo>
                <a:cubicBezTo>
                  <a:pt x="9652" y="161"/>
                  <a:pt x="9614" y="131"/>
                  <a:pt x="9568" y="131"/>
                </a:cubicBezTo>
                <a:moveTo>
                  <a:pt x="9233" y="131"/>
                </a:moveTo>
                <a:cubicBezTo>
                  <a:pt x="9187" y="131"/>
                  <a:pt x="9151" y="161"/>
                  <a:pt x="9151" y="195"/>
                </a:cubicBezTo>
                <a:cubicBezTo>
                  <a:pt x="9151" y="233"/>
                  <a:pt x="9187" y="262"/>
                  <a:pt x="9233" y="262"/>
                </a:cubicBezTo>
                <a:cubicBezTo>
                  <a:pt x="9279" y="262"/>
                  <a:pt x="9317" y="233"/>
                  <a:pt x="9317" y="195"/>
                </a:cubicBezTo>
                <a:cubicBezTo>
                  <a:pt x="9317" y="161"/>
                  <a:pt x="9279" y="131"/>
                  <a:pt x="9233" y="131"/>
                </a:cubicBezTo>
                <a:moveTo>
                  <a:pt x="8898" y="131"/>
                </a:moveTo>
                <a:cubicBezTo>
                  <a:pt x="8854" y="131"/>
                  <a:pt x="8816" y="161"/>
                  <a:pt x="8816" y="195"/>
                </a:cubicBezTo>
                <a:cubicBezTo>
                  <a:pt x="8816" y="233"/>
                  <a:pt x="8854" y="262"/>
                  <a:pt x="8898" y="262"/>
                </a:cubicBezTo>
                <a:cubicBezTo>
                  <a:pt x="8945" y="262"/>
                  <a:pt x="8983" y="233"/>
                  <a:pt x="8983" y="195"/>
                </a:cubicBezTo>
                <a:cubicBezTo>
                  <a:pt x="8983" y="161"/>
                  <a:pt x="8945" y="131"/>
                  <a:pt x="8898" y="131"/>
                </a:cubicBezTo>
                <a:moveTo>
                  <a:pt x="8564" y="131"/>
                </a:moveTo>
                <a:cubicBezTo>
                  <a:pt x="8519" y="131"/>
                  <a:pt x="8482" y="161"/>
                  <a:pt x="8482" y="195"/>
                </a:cubicBezTo>
                <a:cubicBezTo>
                  <a:pt x="8482" y="233"/>
                  <a:pt x="8519" y="262"/>
                  <a:pt x="8564" y="262"/>
                </a:cubicBezTo>
                <a:cubicBezTo>
                  <a:pt x="8611" y="262"/>
                  <a:pt x="8648" y="233"/>
                  <a:pt x="8648" y="195"/>
                </a:cubicBezTo>
                <a:cubicBezTo>
                  <a:pt x="8648" y="161"/>
                  <a:pt x="8611" y="131"/>
                  <a:pt x="8564" y="131"/>
                </a:cubicBezTo>
                <a:moveTo>
                  <a:pt x="8230" y="131"/>
                </a:moveTo>
                <a:cubicBezTo>
                  <a:pt x="8183" y="131"/>
                  <a:pt x="8148" y="161"/>
                  <a:pt x="8148" y="195"/>
                </a:cubicBezTo>
                <a:cubicBezTo>
                  <a:pt x="8148" y="233"/>
                  <a:pt x="8183" y="262"/>
                  <a:pt x="8230" y="262"/>
                </a:cubicBezTo>
                <a:cubicBezTo>
                  <a:pt x="8277" y="262"/>
                  <a:pt x="8315" y="233"/>
                  <a:pt x="8315" y="195"/>
                </a:cubicBezTo>
                <a:cubicBezTo>
                  <a:pt x="8315" y="161"/>
                  <a:pt x="8277" y="131"/>
                  <a:pt x="8230" y="131"/>
                </a:cubicBezTo>
                <a:moveTo>
                  <a:pt x="7896" y="131"/>
                </a:moveTo>
                <a:cubicBezTo>
                  <a:pt x="7849" y="131"/>
                  <a:pt x="7814" y="161"/>
                  <a:pt x="7814" y="195"/>
                </a:cubicBezTo>
                <a:cubicBezTo>
                  <a:pt x="7814" y="233"/>
                  <a:pt x="7849" y="262"/>
                  <a:pt x="7896" y="262"/>
                </a:cubicBezTo>
                <a:cubicBezTo>
                  <a:pt x="7942" y="262"/>
                  <a:pt x="7980" y="233"/>
                  <a:pt x="7980" y="195"/>
                </a:cubicBezTo>
                <a:cubicBezTo>
                  <a:pt x="7980" y="161"/>
                  <a:pt x="7942" y="131"/>
                  <a:pt x="7896" y="131"/>
                </a:cubicBezTo>
                <a:moveTo>
                  <a:pt x="7561" y="131"/>
                </a:moveTo>
                <a:cubicBezTo>
                  <a:pt x="7515" y="131"/>
                  <a:pt x="7477" y="161"/>
                  <a:pt x="7477" y="195"/>
                </a:cubicBezTo>
                <a:cubicBezTo>
                  <a:pt x="7477" y="233"/>
                  <a:pt x="7515" y="262"/>
                  <a:pt x="7561" y="262"/>
                </a:cubicBezTo>
                <a:cubicBezTo>
                  <a:pt x="7609" y="262"/>
                  <a:pt x="7647" y="233"/>
                  <a:pt x="7647" y="195"/>
                </a:cubicBezTo>
                <a:cubicBezTo>
                  <a:pt x="7647" y="161"/>
                  <a:pt x="7609" y="131"/>
                  <a:pt x="7561" y="131"/>
                </a:cubicBezTo>
                <a:moveTo>
                  <a:pt x="7228" y="131"/>
                </a:moveTo>
                <a:cubicBezTo>
                  <a:pt x="7180" y="131"/>
                  <a:pt x="7142" y="161"/>
                  <a:pt x="7142" y="195"/>
                </a:cubicBezTo>
                <a:cubicBezTo>
                  <a:pt x="7142" y="233"/>
                  <a:pt x="7180" y="262"/>
                  <a:pt x="7228" y="262"/>
                </a:cubicBezTo>
                <a:cubicBezTo>
                  <a:pt x="7274" y="262"/>
                  <a:pt x="7310" y="233"/>
                  <a:pt x="7310" y="195"/>
                </a:cubicBezTo>
                <a:cubicBezTo>
                  <a:pt x="7310" y="161"/>
                  <a:pt x="7274" y="131"/>
                  <a:pt x="7228" y="131"/>
                </a:cubicBezTo>
                <a:moveTo>
                  <a:pt x="6893" y="131"/>
                </a:moveTo>
                <a:cubicBezTo>
                  <a:pt x="6847" y="131"/>
                  <a:pt x="6809" y="161"/>
                  <a:pt x="6809" y="195"/>
                </a:cubicBezTo>
                <a:cubicBezTo>
                  <a:pt x="6809" y="233"/>
                  <a:pt x="6847" y="262"/>
                  <a:pt x="6893" y="262"/>
                </a:cubicBezTo>
                <a:cubicBezTo>
                  <a:pt x="6940" y="262"/>
                  <a:pt x="6976" y="233"/>
                  <a:pt x="6976" y="195"/>
                </a:cubicBezTo>
                <a:cubicBezTo>
                  <a:pt x="6976" y="161"/>
                  <a:pt x="6940" y="131"/>
                  <a:pt x="6893" y="131"/>
                </a:cubicBezTo>
                <a:moveTo>
                  <a:pt x="6559" y="131"/>
                </a:moveTo>
                <a:cubicBezTo>
                  <a:pt x="6512" y="131"/>
                  <a:pt x="6474" y="161"/>
                  <a:pt x="6474" y="195"/>
                </a:cubicBezTo>
                <a:cubicBezTo>
                  <a:pt x="6474" y="233"/>
                  <a:pt x="6512" y="262"/>
                  <a:pt x="6559" y="262"/>
                </a:cubicBezTo>
                <a:cubicBezTo>
                  <a:pt x="6606" y="262"/>
                  <a:pt x="6641" y="233"/>
                  <a:pt x="6641" y="195"/>
                </a:cubicBezTo>
                <a:cubicBezTo>
                  <a:pt x="6641" y="161"/>
                  <a:pt x="6606" y="131"/>
                  <a:pt x="6559" y="131"/>
                </a:cubicBezTo>
                <a:moveTo>
                  <a:pt x="6225" y="131"/>
                </a:moveTo>
                <a:cubicBezTo>
                  <a:pt x="6178" y="131"/>
                  <a:pt x="6140" y="161"/>
                  <a:pt x="6140" y="195"/>
                </a:cubicBezTo>
                <a:cubicBezTo>
                  <a:pt x="6140" y="233"/>
                  <a:pt x="6178" y="262"/>
                  <a:pt x="6225" y="262"/>
                </a:cubicBezTo>
                <a:cubicBezTo>
                  <a:pt x="6270" y="262"/>
                  <a:pt x="6308" y="233"/>
                  <a:pt x="6308" y="195"/>
                </a:cubicBezTo>
                <a:cubicBezTo>
                  <a:pt x="6308" y="161"/>
                  <a:pt x="6270" y="131"/>
                  <a:pt x="6225" y="131"/>
                </a:cubicBezTo>
                <a:moveTo>
                  <a:pt x="5891" y="131"/>
                </a:moveTo>
                <a:cubicBezTo>
                  <a:pt x="5844" y="131"/>
                  <a:pt x="5806" y="161"/>
                  <a:pt x="5806" y="195"/>
                </a:cubicBezTo>
                <a:cubicBezTo>
                  <a:pt x="5806" y="233"/>
                  <a:pt x="5844" y="262"/>
                  <a:pt x="5891" y="262"/>
                </a:cubicBezTo>
                <a:cubicBezTo>
                  <a:pt x="5935" y="262"/>
                  <a:pt x="5973" y="233"/>
                  <a:pt x="5973" y="195"/>
                </a:cubicBezTo>
                <a:cubicBezTo>
                  <a:pt x="5973" y="161"/>
                  <a:pt x="5935" y="131"/>
                  <a:pt x="5891" y="131"/>
                </a:cubicBezTo>
                <a:moveTo>
                  <a:pt x="5556" y="131"/>
                </a:moveTo>
                <a:cubicBezTo>
                  <a:pt x="5510" y="131"/>
                  <a:pt x="5472" y="161"/>
                  <a:pt x="5472" y="195"/>
                </a:cubicBezTo>
                <a:cubicBezTo>
                  <a:pt x="5472" y="233"/>
                  <a:pt x="5510" y="262"/>
                  <a:pt x="5556" y="262"/>
                </a:cubicBezTo>
                <a:cubicBezTo>
                  <a:pt x="5601" y="262"/>
                  <a:pt x="5639" y="233"/>
                  <a:pt x="5639" y="195"/>
                </a:cubicBezTo>
                <a:cubicBezTo>
                  <a:pt x="5639" y="161"/>
                  <a:pt x="5601" y="131"/>
                  <a:pt x="5556" y="131"/>
                </a:cubicBezTo>
                <a:moveTo>
                  <a:pt x="5223" y="131"/>
                </a:moveTo>
                <a:lnTo>
                  <a:pt x="5220" y="131"/>
                </a:lnTo>
                <a:cubicBezTo>
                  <a:pt x="5175" y="131"/>
                  <a:pt x="5137" y="161"/>
                  <a:pt x="5137" y="195"/>
                </a:cubicBezTo>
                <a:cubicBezTo>
                  <a:pt x="5137" y="233"/>
                  <a:pt x="5175" y="262"/>
                  <a:pt x="5220" y="262"/>
                </a:cubicBezTo>
                <a:lnTo>
                  <a:pt x="5223" y="262"/>
                </a:lnTo>
                <a:cubicBezTo>
                  <a:pt x="5267" y="262"/>
                  <a:pt x="5305" y="233"/>
                  <a:pt x="5305" y="195"/>
                </a:cubicBezTo>
                <a:cubicBezTo>
                  <a:pt x="5305" y="161"/>
                  <a:pt x="5267" y="131"/>
                  <a:pt x="5223" y="131"/>
                </a:cubicBezTo>
                <a:moveTo>
                  <a:pt x="4886" y="131"/>
                </a:moveTo>
                <a:cubicBezTo>
                  <a:pt x="4842" y="131"/>
                  <a:pt x="4804" y="161"/>
                  <a:pt x="4804" y="195"/>
                </a:cubicBezTo>
                <a:cubicBezTo>
                  <a:pt x="4804" y="233"/>
                  <a:pt x="4842" y="262"/>
                  <a:pt x="4886" y="262"/>
                </a:cubicBezTo>
                <a:cubicBezTo>
                  <a:pt x="4933" y="262"/>
                  <a:pt x="4971" y="233"/>
                  <a:pt x="4971" y="195"/>
                </a:cubicBezTo>
                <a:cubicBezTo>
                  <a:pt x="4971" y="161"/>
                  <a:pt x="4933" y="131"/>
                  <a:pt x="4886" y="131"/>
                </a:cubicBezTo>
                <a:moveTo>
                  <a:pt x="4552" y="131"/>
                </a:moveTo>
                <a:cubicBezTo>
                  <a:pt x="4507" y="131"/>
                  <a:pt x="4469" y="161"/>
                  <a:pt x="4469" y="195"/>
                </a:cubicBezTo>
                <a:cubicBezTo>
                  <a:pt x="4469" y="233"/>
                  <a:pt x="4507" y="262"/>
                  <a:pt x="4552" y="262"/>
                </a:cubicBezTo>
                <a:cubicBezTo>
                  <a:pt x="4598" y="262"/>
                  <a:pt x="4636" y="233"/>
                  <a:pt x="4636" y="195"/>
                </a:cubicBezTo>
                <a:cubicBezTo>
                  <a:pt x="4636" y="161"/>
                  <a:pt x="4598" y="131"/>
                  <a:pt x="4552" y="131"/>
                </a:cubicBezTo>
                <a:moveTo>
                  <a:pt x="4217" y="131"/>
                </a:moveTo>
                <a:cubicBezTo>
                  <a:pt x="4173" y="131"/>
                  <a:pt x="4135" y="161"/>
                  <a:pt x="4135" y="195"/>
                </a:cubicBezTo>
                <a:cubicBezTo>
                  <a:pt x="4135" y="233"/>
                  <a:pt x="4173" y="262"/>
                  <a:pt x="4217" y="262"/>
                </a:cubicBezTo>
                <a:cubicBezTo>
                  <a:pt x="4265" y="262"/>
                  <a:pt x="4303" y="233"/>
                  <a:pt x="4303" y="195"/>
                </a:cubicBezTo>
                <a:cubicBezTo>
                  <a:pt x="4303" y="161"/>
                  <a:pt x="4265" y="131"/>
                  <a:pt x="4217" y="131"/>
                </a:cubicBezTo>
                <a:moveTo>
                  <a:pt x="3884" y="131"/>
                </a:moveTo>
                <a:cubicBezTo>
                  <a:pt x="3836" y="131"/>
                  <a:pt x="3801" y="161"/>
                  <a:pt x="3801" y="195"/>
                </a:cubicBezTo>
                <a:cubicBezTo>
                  <a:pt x="3801" y="233"/>
                  <a:pt x="3836" y="262"/>
                  <a:pt x="3884" y="262"/>
                </a:cubicBezTo>
                <a:cubicBezTo>
                  <a:pt x="3930" y="262"/>
                  <a:pt x="3968" y="233"/>
                  <a:pt x="3968" y="195"/>
                </a:cubicBezTo>
                <a:cubicBezTo>
                  <a:pt x="3968" y="161"/>
                  <a:pt x="3930" y="131"/>
                  <a:pt x="3884" y="131"/>
                </a:cubicBezTo>
                <a:moveTo>
                  <a:pt x="3549" y="131"/>
                </a:moveTo>
                <a:cubicBezTo>
                  <a:pt x="3503" y="131"/>
                  <a:pt x="3467" y="161"/>
                  <a:pt x="3467" y="195"/>
                </a:cubicBezTo>
                <a:cubicBezTo>
                  <a:pt x="3467" y="233"/>
                  <a:pt x="3503" y="262"/>
                  <a:pt x="3549" y="262"/>
                </a:cubicBezTo>
                <a:cubicBezTo>
                  <a:pt x="3596" y="262"/>
                  <a:pt x="3634" y="233"/>
                  <a:pt x="3634" y="195"/>
                </a:cubicBezTo>
                <a:cubicBezTo>
                  <a:pt x="3634" y="161"/>
                  <a:pt x="3596" y="131"/>
                  <a:pt x="3549" y="131"/>
                </a:cubicBezTo>
                <a:moveTo>
                  <a:pt x="3215" y="131"/>
                </a:moveTo>
                <a:cubicBezTo>
                  <a:pt x="3168" y="131"/>
                  <a:pt x="3132" y="161"/>
                  <a:pt x="3132" y="195"/>
                </a:cubicBezTo>
                <a:cubicBezTo>
                  <a:pt x="3132" y="233"/>
                  <a:pt x="3168" y="262"/>
                  <a:pt x="3215" y="262"/>
                </a:cubicBezTo>
                <a:cubicBezTo>
                  <a:pt x="3262" y="262"/>
                  <a:pt x="3300" y="233"/>
                  <a:pt x="3300" y="195"/>
                </a:cubicBezTo>
                <a:cubicBezTo>
                  <a:pt x="3300" y="161"/>
                  <a:pt x="3262" y="131"/>
                  <a:pt x="3215" y="131"/>
                </a:cubicBezTo>
                <a:moveTo>
                  <a:pt x="2881" y="131"/>
                </a:moveTo>
                <a:cubicBezTo>
                  <a:pt x="2834" y="131"/>
                  <a:pt x="2797" y="161"/>
                  <a:pt x="2797" y="195"/>
                </a:cubicBezTo>
                <a:cubicBezTo>
                  <a:pt x="2797" y="233"/>
                  <a:pt x="2834" y="262"/>
                  <a:pt x="2881" y="262"/>
                </a:cubicBezTo>
                <a:cubicBezTo>
                  <a:pt x="2928" y="262"/>
                  <a:pt x="2966" y="233"/>
                  <a:pt x="2966" y="195"/>
                </a:cubicBezTo>
                <a:cubicBezTo>
                  <a:pt x="2966" y="161"/>
                  <a:pt x="2928" y="131"/>
                  <a:pt x="2881" y="131"/>
                </a:cubicBezTo>
                <a:moveTo>
                  <a:pt x="2547" y="131"/>
                </a:moveTo>
                <a:cubicBezTo>
                  <a:pt x="2500" y="131"/>
                  <a:pt x="2462" y="161"/>
                  <a:pt x="2462" y="195"/>
                </a:cubicBezTo>
                <a:cubicBezTo>
                  <a:pt x="2462" y="233"/>
                  <a:pt x="2500" y="262"/>
                  <a:pt x="2547" y="262"/>
                </a:cubicBezTo>
                <a:cubicBezTo>
                  <a:pt x="2593" y="262"/>
                  <a:pt x="2629" y="233"/>
                  <a:pt x="2629" y="195"/>
                </a:cubicBezTo>
                <a:cubicBezTo>
                  <a:pt x="2629" y="161"/>
                  <a:pt x="2593" y="131"/>
                  <a:pt x="2547" y="131"/>
                </a:cubicBezTo>
                <a:moveTo>
                  <a:pt x="2212" y="131"/>
                </a:moveTo>
                <a:cubicBezTo>
                  <a:pt x="2166" y="131"/>
                  <a:pt x="2128" y="161"/>
                  <a:pt x="2128" y="195"/>
                </a:cubicBezTo>
                <a:cubicBezTo>
                  <a:pt x="2128" y="233"/>
                  <a:pt x="2166" y="262"/>
                  <a:pt x="2212" y="262"/>
                </a:cubicBezTo>
                <a:cubicBezTo>
                  <a:pt x="2260" y="262"/>
                  <a:pt x="2296" y="233"/>
                  <a:pt x="2296" y="195"/>
                </a:cubicBezTo>
                <a:cubicBezTo>
                  <a:pt x="2296" y="161"/>
                  <a:pt x="2260" y="131"/>
                  <a:pt x="2212" y="131"/>
                </a:cubicBezTo>
                <a:moveTo>
                  <a:pt x="1879" y="131"/>
                </a:moveTo>
                <a:cubicBezTo>
                  <a:pt x="1831" y="131"/>
                  <a:pt x="1793" y="161"/>
                  <a:pt x="1793" y="195"/>
                </a:cubicBezTo>
                <a:cubicBezTo>
                  <a:pt x="1793" y="233"/>
                  <a:pt x="1831" y="262"/>
                  <a:pt x="1879" y="262"/>
                </a:cubicBezTo>
                <a:cubicBezTo>
                  <a:pt x="1925" y="262"/>
                  <a:pt x="1961" y="233"/>
                  <a:pt x="1961" y="195"/>
                </a:cubicBezTo>
                <a:cubicBezTo>
                  <a:pt x="1961" y="161"/>
                  <a:pt x="1925" y="131"/>
                  <a:pt x="1879" y="131"/>
                </a:cubicBezTo>
                <a:moveTo>
                  <a:pt x="1544" y="131"/>
                </a:moveTo>
                <a:cubicBezTo>
                  <a:pt x="1498" y="131"/>
                  <a:pt x="1460" y="161"/>
                  <a:pt x="1460" y="195"/>
                </a:cubicBezTo>
                <a:cubicBezTo>
                  <a:pt x="1460" y="233"/>
                  <a:pt x="1498" y="262"/>
                  <a:pt x="1544" y="262"/>
                </a:cubicBezTo>
                <a:cubicBezTo>
                  <a:pt x="1589" y="262"/>
                  <a:pt x="1627" y="233"/>
                  <a:pt x="1627" y="195"/>
                </a:cubicBezTo>
                <a:cubicBezTo>
                  <a:pt x="1627" y="161"/>
                  <a:pt x="1589" y="131"/>
                  <a:pt x="1544" y="131"/>
                </a:cubicBezTo>
                <a:moveTo>
                  <a:pt x="1210" y="131"/>
                </a:moveTo>
                <a:cubicBezTo>
                  <a:pt x="1163" y="131"/>
                  <a:pt x="1125" y="161"/>
                  <a:pt x="1125" y="195"/>
                </a:cubicBezTo>
                <a:cubicBezTo>
                  <a:pt x="1125" y="233"/>
                  <a:pt x="1163" y="262"/>
                  <a:pt x="1210" y="262"/>
                </a:cubicBezTo>
                <a:cubicBezTo>
                  <a:pt x="1255" y="262"/>
                  <a:pt x="1292" y="233"/>
                  <a:pt x="1292" y="195"/>
                </a:cubicBezTo>
                <a:cubicBezTo>
                  <a:pt x="1292" y="161"/>
                  <a:pt x="1255" y="131"/>
                  <a:pt x="1210" y="131"/>
                </a:cubicBezTo>
                <a:moveTo>
                  <a:pt x="876" y="131"/>
                </a:moveTo>
                <a:cubicBezTo>
                  <a:pt x="829" y="131"/>
                  <a:pt x="791" y="161"/>
                  <a:pt x="791" y="195"/>
                </a:cubicBezTo>
                <a:cubicBezTo>
                  <a:pt x="791" y="233"/>
                  <a:pt x="829" y="262"/>
                  <a:pt x="876" y="262"/>
                </a:cubicBezTo>
                <a:cubicBezTo>
                  <a:pt x="921" y="262"/>
                  <a:pt x="959" y="233"/>
                  <a:pt x="959" y="195"/>
                </a:cubicBezTo>
                <a:cubicBezTo>
                  <a:pt x="959" y="161"/>
                  <a:pt x="921" y="131"/>
                  <a:pt x="876" y="131"/>
                </a:cubicBezTo>
                <a:moveTo>
                  <a:pt x="542" y="131"/>
                </a:moveTo>
                <a:lnTo>
                  <a:pt x="540" y="131"/>
                </a:lnTo>
                <a:cubicBezTo>
                  <a:pt x="495" y="131"/>
                  <a:pt x="457" y="161"/>
                  <a:pt x="457" y="195"/>
                </a:cubicBezTo>
                <a:cubicBezTo>
                  <a:pt x="457" y="233"/>
                  <a:pt x="495" y="262"/>
                  <a:pt x="540" y="262"/>
                </a:cubicBezTo>
                <a:lnTo>
                  <a:pt x="542" y="262"/>
                </a:lnTo>
                <a:cubicBezTo>
                  <a:pt x="586" y="262"/>
                  <a:pt x="624" y="233"/>
                  <a:pt x="624" y="195"/>
                </a:cubicBezTo>
                <a:cubicBezTo>
                  <a:pt x="624" y="161"/>
                  <a:pt x="586" y="131"/>
                  <a:pt x="542" y="131"/>
                </a:cubicBezTo>
                <a:moveTo>
                  <a:pt x="25200" y="393"/>
                </a:moveTo>
                <a:lnTo>
                  <a:pt x="25701" y="195"/>
                </a:lnTo>
                <a:lnTo>
                  <a:pt x="25200" y="0"/>
                </a:lnTo>
                <a:lnTo>
                  <a:pt x="25200" y="393"/>
                </a:lnTo>
                <a:moveTo>
                  <a:pt x="502" y="0"/>
                </a:moveTo>
                <a:lnTo>
                  <a:pt x="0" y="195"/>
                </a:lnTo>
                <a:lnTo>
                  <a:pt x="502" y="393"/>
                </a:lnTo>
                <a:lnTo>
                  <a:pt x="502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1" name="CustomShape 36"/>
          <p:cNvSpPr/>
          <p:nvPr/>
        </p:nvSpPr>
        <p:spPr>
          <a:xfrm>
            <a:off x="208440" y="3371760"/>
            <a:ext cx="9252360" cy="141480"/>
          </a:xfrm>
          <a:custGeom>
            <a:avLst/>
            <a:gdLst/>
            <a:ahLst/>
            <a:rect l="l" t="t" r="r" b="b"/>
            <a:pathLst>
              <a:path w="25702" h="394">
                <a:moveTo>
                  <a:pt x="25282" y="131"/>
                </a:moveTo>
                <a:cubicBezTo>
                  <a:pt x="25236" y="131"/>
                  <a:pt x="25198" y="161"/>
                  <a:pt x="25198" y="195"/>
                </a:cubicBezTo>
                <a:cubicBezTo>
                  <a:pt x="25198" y="233"/>
                  <a:pt x="25236" y="262"/>
                  <a:pt x="25282" y="262"/>
                </a:cubicBezTo>
                <a:cubicBezTo>
                  <a:pt x="25330" y="262"/>
                  <a:pt x="25368" y="233"/>
                  <a:pt x="25368" y="195"/>
                </a:cubicBezTo>
                <a:cubicBezTo>
                  <a:pt x="25368" y="161"/>
                  <a:pt x="25330" y="131"/>
                  <a:pt x="25282" y="131"/>
                </a:cubicBezTo>
                <a:moveTo>
                  <a:pt x="24949" y="131"/>
                </a:moveTo>
                <a:cubicBezTo>
                  <a:pt x="24901" y="131"/>
                  <a:pt x="24864" y="161"/>
                  <a:pt x="24864" y="195"/>
                </a:cubicBezTo>
                <a:cubicBezTo>
                  <a:pt x="24864" y="233"/>
                  <a:pt x="24901" y="262"/>
                  <a:pt x="24949" y="262"/>
                </a:cubicBezTo>
                <a:cubicBezTo>
                  <a:pt x="24995" y="262"/>
                  <a:pt x="25031" y="233"/>
                  <a:pt x="25031" y="195"/>
                </a:cubicBezTo>
                <a:cubicBezTo>
                  <a:pt x="25031" y="161"/>
                  <a:pt x="24995" y="131"/>
                  <a:pt x="24949" y="131"/>
                </a:cubicBezTo>
                <a:moveTo>
                  <a:pt x="24614" y="131"/>
                </a:moveTo>
                <a:cubicBezTo>
                  <a:pt x="24568" y="131"/>
                  <a:pt x="24530" y="161"/>
                  <a:pt x="24530" y="195"/>
                </a:cubicBezTo>
                <a:cubicBezTo>
                  <a:pt x="24530" y="233"/>
                  <a:pt x="24568" y="262"/>
                  <a:pt x="24614" y="262"/>
                </a:cubicBezTo>
                <a:cubicBezTo>
                  <a:pt x="24661" y="262"/>
                  <a:pt x="24697" y="233"/>
                  <a:pt x="24697" y="195"/>
                </a:cubicBezTo>
                <a:cubicBezTo>
                  <a:pt x="24697" y="161"/>
                  <a:pt x="24661" y="131"/>
                  <a:pt x="24614" y="131"/>
                </a:cubicBezTo>
                <a:moveTo>
                  <a:pt x="24280" y="131"/>
                </a:moveTo>
                <a:cubicBezTo>
                  <a:pt x="24233" y="131"/>
                  <a:pt x="24195" y="161"/>
                  <a:pt x="24195" y="195"/>
                </a:cubicBezTo>
                <a:cubicBezTo>
                  <a:pt x="24195" y="233"/>
                  <a:pt x="24233" y="262"/>
                  <a:pt x="24280" y="262"/>
                </a:cubicBezTo>
                <a:cubicBezTo>
                  <a:pt x="24327" y="262"/>
                  <a:pt x="24363" y="233"/>
                  <a:pt x="24363" y="195"/>
                </a:cubicBezTo>
                <a:cubicBezTo>
                  <a:pt x="24363" y="161"/>
                  <a:pt x="24327" y="131"/>
                  <a:pt x="24280" y="131"/>
                </a:cubicBezTo>
                <a:moveTo>
                  <a:pt x="23946" y="131"/>
                </a:moveTo>
                <a:cubicBezTo>
                  <a:pt x="23899" y="131"/>
                  <a:pt x="23862" y="161"/>
                  <a:pt x="23862" y="195"/>
                </a:cubicBezTo>
                <a:cubicBezTo>
                  <a:pt x="23862" y="233"/>
                  <a:pt x="23899" y="262"/>
                  <a:pt x="23946" y="262"/>
                </a:cubicBezTo>
                <a:cubicBezTo>
                  <a:pt x="23991" y="262"/>
                  <a:pt x="24029" y="233"/>
                  <a:pt x="24029" y="195"/>
                </a:cubicBezTo>
                <a:cubicBezTo>
                  <a:pt x="24029" y="161"/>
                  <a:pt x="23991" y="131"/>
                  <a:pt x="23946" y="131"/>
                </a:cubicBezTo>
                <a:moveTo>
                  <a:pt x="23612" y="131"/>
                </a:moveTo>
                <a:cubicBezTo>
                  <a:pt x="23565" y="131"/>
                  <a:pt x="23527" y="161"/>
                  <a:pt x="23527" y="195"/>
                </a:cubicBezTo>
                <a:cubicBezTo>
                  <a:pt x="23527" y="233"/>
                  <a:pt x="23565" y="262"/>
                  <a:pt x="23612" y="262"/>
                </a:cubicBezTo>
                <a:cubicBezTo>
                  <a:pt x="23656" y="262"/>
                  <a:pt x="23694" y="233"/>
                  <a:pt x="23694" y="195"/>
                </a:cubicBezTo>
                <a:cubicBezTo>
                  <a:pt x="23694" y="161"/>
                  <a:pt x="23656" y="131"/>
                  <a:pt x="23612" y="131"/>
                </a:cubicBezTo>
                <a:moveTo>
                  <a:pt x="23277" y="131"/>
                </a:moveTo>
                <a:cubicBezTo>
                  <a:pt x="23231" y="131"/>
                  <a:pt x="23193" y="161"/>
                  <a:pt x="23193" y="195"/>
                </a:cubicBezTo>
                <a:cubicBezTo>
                  <a:pt x="23193" y="233"/>
                  <a:pt x="23231" y="262"/>
                  <a:pt x="23277" y="262"/>
                </a:cubicBezTo>
                <a:cubicBezTo>
                  <a:pt x="23323" y="262"/>
                  <a:pt x="23361" y="233"/>
                  <a:pt x="23361" y="195"/>
                </a:cubicBezTo>
                <a:cubicBezTo>
                  <a:pt x="23361" y="161"/>
                  <a:pt x="23323" y="131"/>
                  <a:pt x="23277" y="131"/>
                </a:cubicBezTo>
                <a:moveTo>
                  <a:pt x="22944" y="131"/>
                </a:moveTo>
                <a:lnTo>
                  <a:pt x="22942" y="131"/>
                </a:lnTo>
                <a:cubicBezTo>
                  <a:pt x="22896" y="131"/>
                  <a:pt x="22858" y="161"/>
                  <a:pt x="22858" y="195"/>
                </a:cubicBezTo>
                <a:cubicBezTo>
                  <a:pt x="22858" y="233"/>
                  <a:pt x="22896" y="262"/>
                  <a:pt x="22942" y="262"/>
                </a:cubicBezTo>
                <a:lnTo>
                  <a:pt x="22944" y="262"/>
                </a:lnTo>
                <a:cubicBezTo>
                  <a:pt x="22988" y="262"/>
                  <a:pt x="23026" y="233"/>
                  <a:pt x="23026" y="195"/>
                </a:cubicBezTo>
                <a:cubicBezTo>
                  <a:pt x="23026" y="161"/>
                  <a:pt x="22988" y="131"/>
                  <a:pt x="22944" y="131"/>
                </a:cubicBezTo>
                <a:moveTo>
                  <a:pt x="22607" y="131"/>
                </a:moveTo>
                <a:cubicBezTo>
                  <a:pt x="22563" y="131"/>
                  <a:pt x="22525" y="161"/>
                  <a:pt x="22525" y="195"/>
                </a:cubicBezTo>
                <a:cubicBezTo>
                  <a:pt x="22525" y="233"/>
                  <a:pt x="22563" y="262"/>
                  <a:pt x="22607" y="262"/>
                </a:cubicBezTo>
                <a:cubicBezTo>
                  <a:pt x="22654" y="262"/>
                  <a:pt x="22692" y="233"/>
                  <a:pt x="22692" y="195"/>
                </a:cubicBezTo>
                <a:cubicBezTo>
                  <a:pt x="22692" y="161"/>
                  <a:pt x="22654" y="131"/>
                  <a:pt x="22607" y="131"/>
                </a:cubicBezTo>
                <a:moveTo>
                  <a:pt x="22273" y="131"/>
                </a:moveTo>
                <a:cubicBezTo>
                  <a:pt x="22228" y="131"/>
                  <a:pt x="22190" y="161"/>
                  <a:pt x="22190" y="195"/>
                </a:cubicBezTo>
                <a:cubicBezTo>
                  <a:pt x="22190" y="233"/>
                  <a:pt x="22228" y="262"/>
                  <a:pt x="22273" y="262"/>
                </a:cubicBezTo>
                <a:cubicBezTo>
                  <a:pt x="22320" y="262"/>
                  <a:pt x="22357" y="233"/>
                  <a:pt x="22357" y="195"/>
                </a:cubicBezTo>
                <a:cubicBezTo>
                  <a:pt x="22357" y="161"/>
                  <a:pt x="22320" y="131"/>
                  <a:pt x="22273" y="131"/>
                </a:cubicBezTo>
                <a:moveTo>
                  <a:pt x="21939" y="131"/>
                </a:moveTo>
                <a:cubicBezTo>
                  <a:pt x="21894" y="131"/>
                  <a:pt x="21856" y="161"/>
                  <a:pt x="21856" y="195"/>
                </a:cubicBezTo>
                <a:cubicBezTo>
                  <a:pt x="21856" y="233"/>
                  <a:pt x="21894" y="262"/>
                  <a:pt x="21939" y="262"/>
                </a:cubicBezTo>
                <a:cubicBezTo>
                  <a:pt x="21986" y="262"/>
                  <a:pt x="22024" y="233"/>
                  <a:pt x="22024" y="195"/>
                </a:cubicBezTo>
                <a:cubicBezTo>
                  <a:pt x="22024" y="161"/>
                  <a:pt x="21986" y="131"/>
                  <a:pt x="21939" y="131"/>
                </a:cubicBezTo>
                <a:moveTo>
                  <a:pt x="21605" y="131"/>
                </a:moveTo>
                <a:cubicBezTo>
                  <a:pt x="21558" y="131"/>
                  <a:pt x="21522" y="161"/>
                  <a:pt x="21522" y="195"/>
                </a:cubicBezTo>
                <a:cubicBezTo>
                  <a:pt x="21522" y="233"/>
                  <a:pt x="21558" y="262"/>
                  <a:pt x="21605" y="262"/>
                </a:cubicBezTo>
                <a:cubicBezTo>
                  <a:pt x="21651" y="262"/>
                  <a:pt x="21689" y="233"/>
                  <a:pt x="21689" y="195"/>
                </a:cubicBezTo>
                <a:cubicBezTo>
                  <a:pt x="21689" y="161"/>
                  <a:pt x="21651" y="131"/>
                  <a:pt x="21605" y="131"/>
                </a:cubicBezTo>
                <a:moveTo>
                  <a:pt x="21270" y="131"/>
                </a:moveTo>
                <a:cubicBezTo>
                  <a:pt x="21224" y="131"/>
                  <a:pt x="21188" y="161"/>
                  <a:pt x="21188" y="195"/>
                </a:cubicBezTo>
                <a:cubicBezTo>
                  <a:pt x="21188" y="233"/>
                  <a:pt x="21224" y="262"/>
                  <a:pt x="21270" y="262"/>
                </a:cubicBezTo>
                <a:cubicBezTo>
                  <a:pt x="21318" y="262"/>
                  <a:pt x="21355" y="233"/>
                  <a:pt x="21355" y="195"/>
                </a:cubicBezTo>
                <a:cubicBezTo>
                  <a:pt x="21355" y="161"/>
                  <a:pt x="21318" y="131"/>
                  <a:pt x="21270" y="131"/>
                </a:cubicBezTo>
                <a:moveTo>
                  <a:pt x="20937" y="131"/>
                </a:moveTo>
                <a:cubicBezTo>
                  <a:pt x="20889" y="131"/>
                  <a:pt x="20851" y="161"/>
                  <a:pt x="20851" y="195"/>
                </a:cubicBezTo>
                <a:cubicBezTo>
                  <a:pt x="20851" y="233"/>
                  <a:pt x="20889" y="262"/>
                  <a:pt x="20937" y="262"/>
                </a:cubicBezTo>
                <a:cubicBezTo>
                  <a:pt x="20983" y="262"/>
                  <a:pt x="21021" y="233"/>
                  <a:pt x="21021" y="195"/>
                </a:cubicBezTo>
                <a:cubicBezTo>
                  <a:pt x="21021" y="161"/>
                  <a:pt x="20983" y="131"/>
                  <a:pt x="20937" y="131"/>
                </a:cubicBezTo>
                <a:moveTo>
                  <a:pt x="20602" y="131"/>
                </a:moveTo>
                <a:cubicBezTo>
                  <a:pt x="20556" y="131"/>
                  <a:pt x="20518" y="161"/>
                  <a:pt x="20518" y="195"/>
                </a:cubicBezTo>
                <a:cubicBezTo>
                  <a:pt x="20518" y="233"/>
                  <a:pt x="20556" y="262"/>
                  <a:pt x="20602" y="262"/>
                </a:cubicBezTo>
                <a:cubicBezTo>
                  <a:pt x="20649" y="262"/>
                  <a:pt x="20684" y="233"/>
                  <a:pt x="20684" y="195"/>
                </a:cubicBezTo>
                <a:cubicBezTo>
                  <a:pt x="20684" y="161"/>
                  <a:pt x="20649" y="131"/>
                  <a:pt x="20602" y="131"/>
                </a:cubicBezTo>
                <a:moveTo>
                  <a:pt x="20268" y="131"/>
                </a:moveTo>
                <a:cubicBezTo>
                  <a:pt x="20221" y="131"/>
                  <a:pt x="20183" y="161"/>
                  <a:pt x="20183" y="195"/>
                </a:cubicBezTo>
                <a:cubicBezTo>
                  <a:pt x="20183" y="233"/>
                  <a:pt x="20221" y="262"/>
                  <a:pt x="20268" y="262"/>
                </a:cubicBezTo>
                <a:cubicBezTo>
                  <a:pt x="20315" y="262"/>
                  <a:pt x="20350" y="233"/>
                  <a:pt x="20350" y="195"/>
                </a:cubicBezTo>
                <a:cubicBezTo>
                  <a:pt x="20350" y="161"/>
                  <a:pt x="20315" y="131"/>
                  <a:pt x="20268" y="131"/>
                </a:cubicBezTo>
                <a:moveTo>
                  <a:pt x="19934" y="131"/>
                </a:moveTo>
                <a:cubicBezTo>
                  <a:pt x="19887" y="131"/>
                  <a:pt x="19849" y="161"/>
                  <a:pt x="19849" y="195"/>
                </a:cubicBezTo>
                <a:cubicBezTo>
                  <a:pt x="19849" y="233"/>
                  <a:pt x="19887" y="262"/>
                  <a:pt x="19934" y="262"/>
                </a:cubicBezTo>
                <a:cubicBezTo>
                  <a:pt x="19981" y="262"/>
                  <a:pt x="20016" y="233"/>
                  <a:pt x="20016" y="195"/>
                </a:cubicBezTo>
                <a:cubicBezTo>
                  <a:pt x="20016" y="161"/>
                  <a:pt x="19981" y="131"/>
                  <a:pt x="19934" y="131"/>
                </a:cubicBezTo>
                <a:moveTo>
                  <a:pt x="19600" y="131"/>
                </a:moveTo>
                <a:cubicBezTo>
                  <a:pt x="19553" y="131"/>
                  <a:pt x="19515" y="161"/>
                  <a:pt x="19515" y="195"/>
                </a:cubicBezTo>
                <a:cubicBezTo>
                  <a:pt x="19515" y="233"/>
                  <a:pt x="19553" y="262"/>
                  <a:pt x="19600" y="262"/>
                </a:cubicBezTo>
                <a:cubicBezTo>
                  <a:pt x="19644" y="262"/>
                  <a:pt x="19682" y="233"/>
                  <a:pt x="19682" y="195"/>
                </a:cubicBezTo>
                <a:cubicBezTo>
                  <a:pt x="19682" y="161"/>
                  <a:pt x="19644" y="131"/>
                  <a:pt x="19600" y="131"/>
                </a:cubicBezTo>
                <a:moveTo>
                  <a:pt x="19265" y="131"/>
                </a:moveTo>
                <a:cubicBezTo>
                  <a:pt x="19219" y="131"/>
                  <a:pt x="19181" y="161"/>
                  <a:pt x="19181" y="195"/>
                </a:cubicBezTo>
                <a:cubicBezTo>
                  <a:pt x="19181" y="233"/>
                  <a:pt x="19219" y="262"/>
                  <a:pt x="19265" y="262"/>
                </a:cubicBezTo>
                <a:cubicBezTo>
                  <a:pt x="19310" y="262"/>
                  <a:pt x="19347" y="233"/>
                  <a:pt x="19347" y="195"/>
                </a:cubicBezTo>
                <a:cubicBezTo>
                  <a:pt x="19347" y="161"/>
                  <a:pt x="19310" y="131"/>
                  <a:pt x="19265" y="131"/>
                </a:cubicBezTo>
                <a:moveTo>
                  <a:pt x="18932" y="131"/>
                </a:moveTo>
                <a:cubicBezTo>
                  <a:pt x="18884" y="131"/>
                  <a:pt x="18846" y="161"/>
                  <a:pt x="18846" y="195"/>
                </a:cubicBezTo>
                <a:cubicBezTo>
                  <a:pt x="18846" y="233"/>
                  <a:pt x="18884" y="262"/>
                  <a:pt x="18932" y="262"/>
                </a:cubicBezTo>
                <a:cubicBezTo>
                  <a:pt x="18976" y="262"/>
                  <a:pt x="19014" y="233"/>
                  <a:pt x="19014" y="195"/>
                </a:cubicBezTo>
                <a:cubicBezTo>
                  <a:pt x="19014" y="161"/>
                  <a:pt x="18976" y="131"/>
                  <a:pt x="18932" y="131"/>
                </a:cubicBezTo>
                <a:moveTo>
                  <a:pt x="18597" y="131"/>
                </a:moveTo>
                <a:lnTo>
                  <a:pt x="18595" y="131"/>
                </a:lnTo>
                <a:cubicBezTo>
                  <a:pt x="18551" y="131"/>
                  <a:pt x="18513" y="161"/>
                  <a:pt x="18513" y="195"/>
                </a:cubicBezTo>
                <a:cubicBezTo>
                  <a:pt x="18513" y="233"/>
                  <a:pt x="18551" y="262"/>
                  <a:pt x="18595" y="262"/>
                </a:cubicBezTo>
                <a:lnTo>
                  <a:pt x="18597" y="262"/>
                </a:lnTo>
                <a:cubicBezTo>
                  <a:pt x="18642" y="262"/>
                  <a:pt x="18679" y="233"/>
                  <a:pt x="18679" y="195"/>
                </a:cubicBezTo>
                <a:cubicBezTo>
                  <a:pt x="18679" y="161"/>
                  <a:pt x="18642" y="131"/>
                  <a:pt x="18597" y="131"/>
                </a:cubicBezTo>
                <a:moveTo>
                  <a:pt x="18261" y="131"/>
                </a:moveTo>
                <a:cubicBezTo>
                  <a:pt x="18216" y="131"/>
                  <a:pt x="18178" y="161"/>
                  <a:pt x="18178" y="195"/>
                </a:cubicBezTo>
                <a:cubicBezTo>
                  <a:pt x="18178" y="233"/>
                  <a:pt x="18216" y="262"/>
                  <a:pt x="18261" y="262"/>
                </a:cubicBezTo>
                <a:cubicBezTo>
                  <a:pt x="18307" y="262"/>
                  <a:pt x="18345" y="233"/>
                  <a:pt x="18345" y="195"/>
                </a:cubicBezTo>
                <a:cubicBezTo>
                  <a:pt x="18345" y="161"/>
                  <a:pt x="18307" y="131"/>
                  <a:pt x="18261" y="131"/>
                </a:cubicBezTo>
                <a:moveTo>
                  <a:pt x="17926" y="131"/>
                </a:moveTo>
                <a:cubicBezTo>
                  <a:pt x="17882" y="131"/>
                  <a:pt x="17844" y="161"/>
                  <a:pt x="17844" y="195"/>
                </a:cubicBezTo>
                <a:cubicBezTo>
                  <a:pt x="17844" y="233"/>
                  <a:pt x="17882" y="262"/>
                  <a:pt x="17926" y="262"/>
                </a:cubicBezTo>
                <a:cubicBezTo>
                  <a:pt x="17974" y="262"/>
                  <a:pt x="18011" y="233"/>
                  <a:pt x="18011" y="195"/>
                </a:cubicBezTo>
                <a:cubicBezTo>
                  <a:pt x="18011" y="161"/>
                  <a:pt x="17974" y="131"/>
                  <a:pt x="17926" y="131"/>
                </a:cubicBezTo>
                <a:moveTo>
                  <a:pt x="17593" y="131"/>
                </a:moveTo>
                <a:cubicBezTo>
                  <a:pt x="17547" y="131"/>
                  <a:pt x="17510" y="161"/>
                  <a:pt x="17510" y="195"/>
                </a:cubicBezTo>
                <a:cubicBezTo>
                  <a:pt x="17510" y="233"/>
                  <a:pt x="17547" y="262"/>
                  <a:pt x="17593" y="262"/>
                </a:cubicBezTo>
                <a:cubicBezTo>
                  <a:pt x="17639" y="262"/>
                  <a:pt x="17677" y="233"/>
                  <a:pt x="17677" y="195"/>
                </a:cubicBezTo>
                <a:cubicBezTo>
                  <a:pt x="17677" y="161"/>
                  <a:pt x="17639" y="131"/>
                  <a:pt x="17593" y="131"/>
                </a:cubicBezTo>
                <a:moveTo>
                  <a:pt x="17258" y="131"/>
                </a:moveTo>
                <a:cubicBezTo>
                  <a:pt x="17212" y="131"/>
                  <a:pt x="17176" y="161"/>
                  <a:pt x="17176" y="195"/>
                </a:cubicBezTo>
                <a:cubicBezTo>
                  <a:pt x="17176" y="233"/>
                  <a:pt x="17212" y="262"/>
                  <a:pt x="17258" y="262"/>
                </a:cubicBezTo>
                <a:cubicBezTo>
                  <a:pt x="17305" y="262"/>
                  <a:pt x="17342" y="233"/>
                  <a:pt x="17342" y="195"/>
                </a:cubicBezTo>
                <a:cubicBezTo>
                  <a:pt x="17342" y="161"/>
                  <a:pt x="17305" y="131"/>
                  <a:pt x="17258" y="131"/>
                </a:cubicBezTo>
                <a:moveTo>
                  <a:pt x="16924" y="131"/>
                </a:moveTo>
                <a:cubicBezTo>
                  <a:pt x="16877" y="131"/>
                  <a:pt x="16841" y="161"/>
                  <a:pt x="16841" y="195"/>
                </a:cubicBezTo>
                <a:cubicBezTo>
                  <a:pt x="16841" y="233"/>
                  <a:pt x="16877" y="262"/>
                  <a:pt x="16924" y="262"/>
                </a:cubicBezTo>
                <a:cubicBezTo>
                  <a:pt x="16971" y="262"/>
                  <a:pt x="17009" y="233"/>
                  <a:pt x="17009" y="195"/>
                </a:cubicBezTo>
                <a:cubicBezTo>
                  <a:pt x="17009" y="161"/>
                  <a:pt x="16971" y="131"/>
                  <a:pt x="16924" y="131"/>
                </a:cubicBezTo>
                <a:moveTo>
                  <a:pt x="16590" y="131"/>
                </a:moveTo>
                <a:cubicBezTo>
                  <a:pt x="16543" y="131"/>
                  <a:pt x="16508" y="161"/>
                  <a:pt x="16508" y="195"/>
                </a:cubicBezTo>
                <a:cubicBezTo>
                  <a:pt x="16508" y="233"/>
                  <a:pt x="16543" y="262"/>
                  <a:pt x="16590" y="262"/>
                </a:cubicBezTo>
                <a:cubicBezTo>
                  <a:pt x="16637" y="262"/>
                  <a:pt x="16674" y="233"/>
                  <a:pt x="16674" y="195"/>
                </a:cubicBezTo>
                <a:cubicBezTo>
                  <a:pt x="16674" y="161"/>
                  <a:pt x="16637" y="131"/>
                  <a:pt x="16590" y="131"/>
                </a:cubicBezTo>
                <a:moveTo>
                  <a:pt x="16256" y="131"/>
                </a:moveTo>
                <a:cubicBezTo>
                  <a:pt x="16209" y="131"/>
                  <a:pt x="16171" y="161"/>
                  <a:pt x="16171" y="195"/>
                </a:cubicBezTo>
                <a:cubicBezTo>
                  <a:pt x="16171" y="233"/>
                  <a:pt x="16209" y="262"/>
                  <a:pt x="16256" y="262"/>
                </a:cubicBezTo>
                <a:cubicBezTo>
                  <a:pt x="16302" y="262"/>
                  <a:pt x="16340" y="233"/>
                  <a:pt x="16340" y="195"/>
                </a:cubicBezTo>
                <a:cubicBezTo>
                  <a:pt x="16340" y="161"/>
                  <a:pt x="16302" y="131"/>
                  <a:pt x="16256" y="131"/>
                </a:cubicBezTo>
                <a:moveTo>
                  <a:pt x="15921" y="131"/>
                </a:moveTo>
                <a:cubicBezTo>
                  <a:pt x="15875" y="131"/>
                  <a:pt x="15837" y="161"/>
                  <a:pt x="15837" y="195"/>
                </a:cubicBezTo>
                <a:cubicBezTo>
                  <a:pt x="15837" y="233"/>
                  <a:pt x="15875" y="262"/>
                  <a:pt x="15921" y="262"/>
                </a:cubicBezTo>
                <a:cubicBezTo>
                  <a:pt x="15969" y="262"/>
                  <a:pt x="16003" y="233"/>
                  <a:pt x="16003" y="195"/>
                </a:cubicBezTo>
                <a:cubicBezTo>
                  <a:pt x="16003" y="161"/>
                  <a:pt x="15969" y="131"/>
                  <a:pt x="15921" y="131"/>
                </a:cubicBezTo>
                <a:moveTo>
                  <a:pt x="15588" y="131"/>
                </a:moveTo>
                <a:cubicBezTo>
                  <a:pt x="15540" y="131"/>
                  <a:pt x="15502" y="161"/>
                  <a:pt x="15502" y="195"/>
                </a:cubicBezTo>
                <a:cubicBezTo>
                  <a:pt x="15502" y="233"/>
                  <a:pt x="15540" y="262"/>
                  <a:pt x="15588" y="262"/>
                </a:cubicBezTo>
                <a:cubicBezTo>
                  <a:pt x="15634" y="262"/>
                  <a:pt x="15670" y="233"/>
                  <a:pt x="15670" y="195"/>
                </a:cubicBezTo>
                <a:cubicBezTo>
                  <a:pt x="15670" y="161"/>
                  <a:pt x="15634" y="131"/>
                  <a:pt x="15588" y="131"/>
                </a:cubicBezTo>
                <a:moveTo>
                  <a:pt x="15253" y="131"/>
                </a:moveTo>
                <a:cubicBezTo>
                  <a:pt x="15207" y="131"/>
                  <a:pt x="15169" y="161"/>
                  <a:pt x="15169" y="195"/>
                </a:cubicBezTo>
                <a:cubicBezTo>
                  <a:pt x="15169" y="233"/>
                  <a:pt x="15207" y="262"/>
                  <a:pt x="15253" y="262"/>
                </a:cubicBezTo>
                <a:cubicBezTo>
                  <a:pt x="15300" y="262"/>
                  <a:pt x="15335" y="233"/>
                  <a:pt x="15335" y="195"/>
                </a:cubicBezTo>
                <a:cubicBezTo>
                  <a:pt x="15335" y="161"/>
                  <a:pt x="15300" y="131"/>
                  <a:pt x="15253" y="131"/>
                </a:cubicBezTo>
                <a:moveTo>
                  <a:pt x="14919" y="131"/>
                </a:moveTo>
                <a:cubicBezTo>
                  <a:pt x="14872" y="131"/>
                  <a:pt x="14834" y="161"/>
                  <a:pt x="14834" y="195"/>
                </a:cubicBezTo>
                <a:cubicBezTo>
                  <a:pt x="14834" y="233"/>
                  <a:pt x="14872" y="262"/>
                  <a:pt x="14919" y="262"/>
                </a:cubicBezTo>
                <a:cubicBezTo>
                  <a:pt x="14964" y="262"/>
                  <a:pt x="15001" y="233"/>
                  <a:pt x="15001" y="195"/>
                </a:cubicBezTo>
                <a:cubicBezTo>
                  <a:pt x="15001" y="161"/>
                  <a:pt x="14964" y="131"/>
                  <a:pt x="14919" y="131"/>
                </a:cubicBezTo>
                <a:moveTo>
                  <a:pt x="14585" y="131"/>
                </a:moveTo>
                <a:cubicBezTo>
                  <a:pt x="14538" y="131"/>
                  <a:pt x="14500" y="161"/>
                  <a:pt x="14500" y="195"/>
                </a:cubicBezTo>
                <a:cubicBezTo>
                  <a:pt x="14500" y="233"/>
                  <a:pt x="14538" y="262"/>
                  <a:pt x="14585" y="262"/>
                </a:cubicBezTo>
                <a:cubicBezTo>
                  <a:pt x="14629" y="262"/>
                  <a:pt x="14667" y="233"/>
                  <a:pt x="14667" y="195"/>
                </a:cubicBezTo>
                <a:cubicBezTo>
                  <a:pt x="14667" y="161"/>
                  <a:pt x="14629" y="131"/>
                  <a:pt x="14585" y="131"/>
                </a:cubicBezTo>
                <a:moveTo>
                  <a:pt x="14251" y="131"/>
                </a:moveTo>
                <a:lnTo>
                  <a:pt x="14248" y="131"/>
                </a:lnTo>
                <a:cubicBezTo>
                  <a:pt x="14204" y="131"/>
                  <a:pt x="14166" y="161"/>
                  <a:pt x="14166" y="195"/>
                </a:cubicBezTo>
                <a:cubicBezTo>
                  <a:pt x="14166" y="233"/>
                  <a:pt x="14204" y="262"/>
                  <a:pt x="14248" y="262"/>
                </a:cubicBezTo>
                <a:lnTo>
                  <a:pt x="14251" y="262"/>
                </a:lnTo>
                <a:cubicBezTo>
                  <a:pt x="14295" y="262"/>
                  <a:pt x="14333" y="233"/>
                  <a:pt x="14333" y="195"/>
                </a:cubicBezTo>
                <a:cubicBezTo>
                  <a:pt x="14333" y="161"/>
                  <a:pt x="14295" y="131"/>
                  <a:pt x="14251" y="131"/>
                </a:cubicBezTo>
                <a:moveTo>
                  <a:pt x="13914" y="131"/>
                </a:moveTo>
                <a:cubicBezTo>
                  <a:pt x="13870" y="131"/>
                  <a:pt x="13832" y="161"/>
                  <a:pt x="13832" y="195"/>
                </a:cubicBezTo>
                <a:cubicBezTo>
                  <a:pt x="13832" y="233"/>
                  <a:pt x="13870" y="262"/>
                  <a:pt x="13914" y="262"/>
                </a:cubicBezTo>
                <a:cubicBezTo>
                  <a:pt x="13961" y="262"/>
                  <a:pt x="13998" y="233"/>
                  <a:pt x="13998" y="195"/>
                </a:cubicBezTo>
                <a:cubicBezTo>
                  <a:pt x="13998" y="161"/>
                  <a:pt x="13961" y="131"/>
                  <a:pt x="13914" y="131"/>
                </a:cubicBezTo>
                <a:moveTo>
                  <a:pt x="13580" y="131"/>
                </a:moveTo>
                <a:cubicBezTo>
                  <a:pt x="13535" y="131"/>
                  <a:pt x="13497" y="161"/>
                  <a:pt x="13497" y="195"/>
                </a:cubicBezTo>
                <a:cubicBezTo>
                  <a:pt x="13497" y="233"/>
                  <a:pt x="13535" y="262"/>
                  <a:pt x="13580" y="262"/>
                </a:cubicBezTo>
                <a:cubicBezTo>
                  <a:pt x="13627" y="262"/>
                  <a:pt x="13665" y="233"/>
                  <a:pt x="13665" y="195"/>
                </a:cubicBezTo>
                <a:cubicBezTo>
                  <a:pt x="13665" y="161"/>
                  <a:pt x="13627" y="131"/>
                  <a:pt x="13580" y="131"/>
                </a:cubicBezTo>
                <a:moveTo>
                  <a:pt x="13246" y="131"/>
                </a:moveTo>
                <a:cubicBezTo>
                  <a:pt x="13202" y="131"/>
                  <a:pt x="13164" y="161"/>
                  <a:pt x="13164" y="195"/>
                </a:cubicBezTo>
                <a:cubicBezTo>
                  <a:pt x="13164" y="233"/>
                  <a:pt x="13202" y="262"/>
                  <a:pt x="13246" y="262"/>
                </a:cubicBezTo>
                <a:cubicBezTo>
                  <a:pt x="13292" y="262"/>
                  <a:pt x="13330" y="233"/>
                  <a:pt x="13330" y="195"/>
                </a:cubicBezTo>
                <a:cubicBezTo>
                  <a:pt x="13330" y="161"/>
                  <a:pt x="13292" y="131"/>
                  <a:pt x="13246" y="131"/>
                </a:cubicBezTo>
                <a:moveTo>
                  <a:pt x="12911" y="131"/>
                </a:moveTo>
                <a:cubicBezTo>
                  <a:pt x="12865" y="131"/>
                  <a:pt x="12829" y="161"/>
                  <a:pt x="12829" y="195"/>
                </a:cubicBezTo>
                <a:cubicBezTo>
                  <a:pt x="12829" y="233"/>
                  <a:pt x="12865" y="262"/>
                  <a:pt x="12911" y="262"/>
                </a:cubicBezTo>
                <a:cubicBezTo>
                  <a:pt x="12959" y="262"/>
                  <a:pt x="12996" y="233"/>
                  <a:pt x="12996" y="195"/>
                </a:cubicBezTo>
                <a:cubicBezTo>
                  <a:pt x="12996" y="161"/>
                  <a:pt x="12959" y="131"/>
                  <a:pt x="12911" y="131"/>
                </a:cubicBezTo>
                <a:moveTo>
                  <a:pt x="12578" y="131"/>
                </a:moveTo>
                <a:cubicBezTo>
                  <a:pt x="12530" y="131"/>
                  <a:pt x="12495" y="161"/>
                  <a:pt x="12495" y="195"/>
                </a:cubicBezTo>
                <a:cubicBezTo>
                  <a:pt x="12495" y="233"/>
                  <a:pt x="12530" y="262"/>
                  <a:pt x="12578" y="262"/>
                </a:cubicBezTo>
                <a:cubicBezTo>
                  <a:pt x="12624" y="262"/>
                  <a:pt x="12662" y="233"/>
                  <a:pt x="12662" y="195"/>
                </a:cubicBezTo>
                <a:cubicBezTo>
                  <a:pt x="12662" y="161"/>
                  <a:pt x="12624" y="131"/>
                  <a:pt x="12578" y="131"/>
                </a:cubicBezTo>
                <a:moveTo>
                  <a:pt x="12243" y="131"/>
                </a:moveTo>
                <a:cubicBezTo>
                  <a:pt x="12197" y="131"/>
                  <a:pt x="12161" y="161"/>
                  <a:pt x="12161" y="195"/>
                </a:cubicBezTo>
                <a:cubicBezTo>
                  <a:pt x="12161" y="233"/>
                  <a:pt x="12197" y="262"/>
                  <a:pt x="12243" y="262"/>
                </a:cubicBezTo>
                <a:cubicBezTo>
                  <a:pt x="12290" y="262"/>
                  <a:pt x="12328" y="233"/>
                  <a:pt x="12328" y="195"/>
                </a:cubicBezTo>
                <a:cubicBezTo>
                  <a:pt x="12328" y="161"/>
                  <a:pt x="12290" y="131"/>
                  <a:pt x="12243" y="131"/>
                </a:cubicBezTo>
                <a:moveTo>
                  <a:pt x="11909" y="131"/>
                </a:moveTo>
                <a:cubicBezTo>
                  <a:pt x="11862" y="131"/>
                  <a:pt x="11825" y="161"/>
                  <a:pt x="11825" y="195"/>
                </a:cubicBezTo>
                <a:cubicBezTo>
                  <a:pt x="11825" y="233"/>
                  <a:pt x="11862" y="262"/>
                  <a:pt x="11909" y="262"/>
                </a:cubicBezTo>
                <a:cubicBezTo>
                  <a:pt x="11955" y="262"/>
                  <a:pt x="11993" y="233"/>
                  <a:pt x="11993" y="195"/>
                </a:cubicBezTo>
                <a:cubicBezTo>
                  <a:pt x="11993" y="161"/>
                  <a:pt x="11955" y="131"/>
                  <a:pt x="11909" y="131"/>
                </a:cubicBezTo>
                <a:moveTo>
                  <a:pt x="11574" y="131"/>
                </a:moveTo>
                <a:cubicBezTo>
                  <a:pt x="11528" y="131"/>
                  <a:pt x="11490" y="161"/>
                  <a:pt x="11490" y="195"/>
                </a:cubicBezTo>
                <a:cubicBezTo>
                  <a:pt x="11490" y="233"/>
                  <a:pt x="11528" y="262"/>
                  <a:pt x="11574" y="262"/>
                </a:cubicBezTo>
                <a:cubicBezTo>
                  <a:pt x="11622" y="262"/>
                  <a:pt x="11658" y="233"/>
                  <a:pt x="11658" y="195"/>
                </a:cubicBezTo>
                <a:cubicBezTo>
                  <a:pt x="11658" y="161"/>
                  <a:pt x="11622" y="131"/>
                  <a:pt x="11574" y="131"/>
                </a:cubicBezTo>
                <a:moveTo>
                  <a:pt x="11241" y="131"/>
                </a:moveTo>
                <a:cubicBezTo>
                  <a:pt x="11193" y="131"/>
                  <a:pt x="11157" y="161"/>
                  <a:pt x="11157" y="195"/>
                </a:cubicBezTo>
                <a:cubicBezTo>
                  <a:pt x="11157" y="233"/>
                  <a:pt x="11193" y="262"/>
                  <a:pt x="11241" y="262"/>
                </a:cubicBezTo>
                <a:cubicBezTo>
                  <a:pt x="11287" y="262"/>
                  <a:pt x="11323" y="233"/>
                  <a:pt x="11323" y="195"/>
                </a:cubicBezTo>
                <a:cubicBezTo>
                  <a:pt x="11323" y="161"/>
                  <a:pt x="11287" y="131"/>
                  <a:pt x="11241" y="131"/>
                </a:cubicBezTo>
                <a:moveTo>
                  <a:pt x="10906" y="131"/>
                </a:moveTo>
                <a:cubicBezTo>
                  <a:pt x="10860" y="131"/>
                  <a:pt x="10822" y="161"/>
                  <a:pt x="10822" y="195"/>
                </a:cubicBezTo>
                <a:cubicBezTo>
                  <a:pt x="10822" y="233"/>
                  <a:pt x="10860" y="262"/>
                  <a:pt x="10906" y="262"/>
                </a:cubicBezTo>
                <a:cubicBezTo>
                  <a:pt x="10954" y="262"/>
                  <a:pt x="10989" y="233"/>
                  <a:pt x="10989" y="195"/>
                </a:cubicBezTo>
                <a:cubicBezTo>
                  <a:pt x="10989" y="161"/>
                  <a:pt x="10954" y="131"/>
                  <a:pt x="10906" y="131"/>
                </a:cubicBezTo>
                <a:moveTo>
                  <a:pt x="10572" y="131"/>
                </a:moveTo>
                <a:cubicBezTo>
                  <a:pt x="10525" y="131"/>
                  <a:pt x="10488" y="161"/>
                  <a:pt x="10488" y="195"/>
                </a:cubicBezTo>
                <a:cubicBezTo>
                  <a:pt x="10488" y="233"/>
                  <a:pt x="10525" y="262"/>
                  <a:pt x="10572" y="262"/>
                </a:cubicBezTo>
                <a:cubicBezTo>
                  <a:pt x="10617" y="262"/>
                  <a:pt x="10655" y="233"/>
                  <a:pt x="10655" y="195"/>
                </a:cubicBezTo>
                <a:cubicBezTo>
                  <a:pt x="10655" y="161"/>
                  <a:pt x="10617" y="131"/>
                  <a:pt x="10572" y="131"/>
                </a:cubicBezTo>
                <a:moveTo>
                  <a:pt x="10238" y="131"/>
                </a:moveTo>
                <a:cubicBezTo>
                  <a:pt x="10191" y="131"/>
                  <a:pt x="10154" y="161"/>
                  <a:pt x="10154" y="195"/>
                </a:cubicBezTo>
                <a:cubicBezTo>
                  <a:pt x="10154" y="233"/>
                  <a:pt x="10191" y="262"/>
                  <a:pt x="10238" y="262"/>
                </a:cubicBezTo>
                <a:cubicBezTo>
                  <a:pt x="10283" y="262"/>
                  <a:pt x="10321" y="233"/>
                  <a:pt x="10321" y="195"/>
                </a:cubicBezTo>
                <a:cubicBezTo>
                  <a:pt x="10321" y="161"/>
                  <a:pt x="10283" y="131"/>
                  <a:pt x="10238" y="131"/>
                </a:cubicBezTo>
                <a:moveTo>
                  <a:pt x="9903" y="131"/>
                </a:moveTo>
                <a:cubicBezTo>
                  <a:pt x="9856" y="131"/>
                  <a:pt x="9819" y="161"/>
                  <a:pt x="9819" y="195"/>
                </a:cubicBezTo>
                <a:cubicBezTo>
                  <a:pt x="9819" y="233"/>
                  <a:pt x="9856" y="262"/>
                  <a:pt x="9903" y="262"/>
                </a:cubicBezTo>
                <a:cubicBezTo>
                  <a:pt x="9947" y="262"/>
                  <a:pt x="9985" y="233"/>
                  <a:pt x="9985" y="195"/>
                </a:cubicBezTo>
                <a:cubicBezTo>
                  <a:pt x="9985" y="161"/>
                  <a:pt x="9947" y="131"/>
                  <a:pt x="9903" y="131"/>
                </a:cubicBezTo>
                <a:moveTo>
                  <a:pt x="9568" y="131"/>
                </a:moveTo>
                <a:lnTo>
                  <a:pt x="9566" y="131"/>
                </a:lnTo>
                <a:cubicBezTo>
                  <a:pt x="9522" y="131"/>
                  <a:pt x="9484" y="161"/>
                  <a:pt x="9484" y="195"/>
                </a:cubicBezTo>
                <a:cubicBezTo>
                  <a:pt x="9484" y="233"/>
                  <a:pt x="9522" y="262"/>
                  <a:pt x="9566" y="262"/>
                </a:cubicBezTo>
                <a:lnTo>
                  <a:pt x="9568" y="262"/>
                </a:lnTo>
                <a:cubicBezTo>
                  <a:pt x="9614" y="262"/>
                  <a:pt x="9652" y="233"/>
                  <a:pt x="9652" y="195"/>
                </a:cubicBezTo>
                <a:cubicBezTo>
                  <a:pt x="9652" y="161"/>
                  <a:pt x="9614" y="131"/>
                  <a:pt x="9568" y="131"/>
                </a:cubicBezTo>
                <a:moveTo>
                  <a:pt x="9233" y="131"/>
                </a:moveTo>
                <a:cubicBezTo>
                  <a:pt x="9187" y="131"/>
                  <a:pt x="9151" y="161"/>
                  <a:pt x="9151" y="195"/>
                </a:cubicBezTo>
                <a:cubicBezTo>
                  <a:pt x="9151" y="233"/>
                  <a:pt x="9187" y="262"/>
                  <a:pt x="9233" y="262"/>
                </a:cubicBezTo>
                <a:cubicBezTo>
                  <a:pt x="9279" y="262"/>
                  <a:pt x="9317" y="233"/>
                  <a:pt x="9317" y="195"/>
                </a:cubicBezTo>
                <a:cubicBezTo>
                  <a:pt x="9317" y="161"/>
                  <a:pt x="9279" y="131"/>
                  <a:pt x="9233" y="131"/>
                </a:cubicBezTo>
                <a:moveTo>
                  <a:pt x="8898" y="131"/>
                </a:moveTo>
                <a:cubicBezTo>
                  <a:pt x="8854" y="131"/>
                  <a:pt x="8816" y="161"/>
                  <a:pt x="8816" y="195"/>
                </a:cubicBezTo>
                <a:cubicBezTo>
                  <a:pt x="8816" y="233"/>
                  <a:pt x="8854" y="262"/>
                  <a:pt x="8898" y="262"/>
                </a:cubicBezTo>
                <a:cubicBezTo>
                  <a:pt x="8945" y="262"/>
                  <a:pt x="8983" y="233"/>
                  <a:pt x="8983" y="195"/>
                </a:cubicBezTo>
                <a:cubicBezTo>
                  <a:pt x="8983" y="161"/>
                  <a:pt x="8945" y="131"/>
                  <a:pt x="8898" y="131"/>
                </a:cubicBezTo>
                <a:moveTo>
                  <a:pt x="8564" y="131"/>
                </a:moveTo>
                <a:cubicBezTo>
                  <a:pt x="8519" y="131"/>
                  <a:pt x="8482" y="161"/>
                  <a:pt x="8482" y="195"/>
                </a:cubicBezTo>
                <a:cubicBezTo>
                  <a:pt x="8482" y="233"/>
                  <a:pt x="8519" y="262"/>
                  <a:pt x="8564" y="262"/>
                </a:cubicBezTo>
                <a:cubicBezTo>
                  <a:pt x="8611" y="262"/>
                  <a:pt x="8648" y="233"/>
                  <a:pt x="8648" y="195"/>
                </a:cubicBezTo>
                <a:cubicBezTo>
                  <a:pt x="8648" y="161"/>
                  <a:pt x="8611" y="131"/>
                  <a:pt x="8564" y="131"/>
                </a:cubicBezTo>
                <a:moveTo>
                  <a:pt x="8230" y="131"/>
                </a:moveTo>
                <a:cubicBezTo>
                  <a:pt x="8183" y="131"/>
                  <a:pt x="8148" y="161"/>
                  <a:pt x="8148" y="195"/>
                </a:cubicBezTo>
                <a:cubicBezTo>
                  <a:pt x="8148" y="233"/>
                  <a:pt x="8183" y="262"/>
                  <a:pt x="8230" y="262"/>
                </a:cubicBezTo>
                <a:cubicBezTo>
                  <a:pt x="8277" y="262"/>
                  <a:pt x="8315" y="233"/>
                  <a:pt x="8315" y="195"/>
                </a:cubicBezTo>
                <a:cubicBezTo>
                  <a:pt x="8315" y="161"/>
                  <a:pt x="8277" y="131"/>
                  <a:pt x="8230" y="131"/>
                </a:cubicBezTo>
                <a:moveTo>
                  <a:pt x="7896" y="131"/>
                </a:moveTo>
                <a:cubicBezTo>
                  <a:pt x="7849" y="131"/>
                  <a:pt x="7814" y="161"/>
                  <a:pt x="7814" y="195"/>
                </a:cubicBezTo>
                <a:cubicBezTo>
                  <a:pt x="7814" y="233"/>
                  <a:pt x="7849" y="262"/>
                  <a:pt x="7896" y="262"/>
                </a:cubicBezTo>
                <a:cubicBezTo>
                  <a:pt x="7942" y="262"/>
                  <a:pt x="7980" y="233"/>
                  <a:pt x="7980" y="195"/>
                </a:cubicBezTo>
                <a:cubicBezTo>
                  <a:pt x="7980" y="161"/>
                  <a:pt x="7942" y="131"/>
                  <a:pt x="7896" y="131"/>
                </a:cubicBezTo>
                <a:moveTo>
                  <a:pt x="7561" y="131"/>
                </a:moveTo>
                <a:cubicBezTo>
                  <a:pt x="7515" y="131"/>
                  <a:pt x="7477" y="161"/>
                  <a:pt x="7477" y="195"/>
                </a:cubicBezTo>
                <a:cubicBezTo>
                  <a:pt x="7477" y="233"/>
                  <a:pt x="7515" y="262"/>
                  <a:pt x="7561" y="262"/>
                </a:cubicBezTo>
                <a:cubicBezTo>
                  <a:pt x="7609" y="262"/>
                  <a:pt x="7647" y="233"/>
                  <a:pt x="7647" y="195"/>
                </a:cubicBezTo>
                <a:cubicBezTo>
                  <a:pt x="7647" y="161"/>
                  <a:pt x="7609" y="131"/>
                  <a:pt x="7561" y="131"/>
                </a:cubicBezTo>
                <a:moveTo>
                  <a:pt x="7228" y="131"/>
                </a:moveTo>
                <a:cubicBezTo>
                  <a:pt x="7180" y="131"/>
                  <a:pt x="7142" y="161"/>
                  <a:pt x="7142" y="195"/>
                </a:cubicBezTo>
                <a:cubicBezTo>
                  <a:pt x="7142" y="233"/>
                  <a:pt x="7180" y="262"/>
                  <a:pt x="7228" y="262"/>
                </a:cubicBezTo>
                <a:cubicBezTo>
                  <a:pt x="7274" y="262"/>
                  <a:pt x="7310" y="233"/>
                  <a:pt x="7310" y="195"/>
                </a:cubicBezTo>
                <a:cubicBezTo>
                  <a:pt x="7310" y="161"/>
                  <a:pt x="7274" y="131"/>
                  <a:pt x="7228" y="131"/>
                </a:cubicBezTo>
                <a:moveTo>
                  <a:pt x="6893" y="131"/>
                </a:moveTo>
                <a:cubicBezTo>
                  <a:pt x="6847" y="131"/>
                  <a:pt x="6809" y="161"/>
                  <a:pt x="6809" y="195"/>
                </a:cubicBezTo>
                <a:cubicBezTo>
                  <a:pt x="6809" y="233"/>
                  <a:pt x="6847" y="262"/>
                  <a:pt x="6893" y="262"/>
                </a:cubicBezTo>
                <a:cubicBezTo>
                  <a:pt x="6940" y="262"/>
                  <a:pt x="6976" y="233"/>
                  <a:pt x="6976" y="195"/>
                </a:cubicBezTo>
                <a:cubicBezTo>
                  <a:pt x="6976" y="161"/>
                  <a:pt x="6940" y="131"/>
                  <a:pt x="6893" y="131"/>
                </a:cubicBezTo>
                <a:moveTo>
                  <a:pt x="6559" y="131"/>
                </a:moveTo>
                <a:cubicBezTo>
                  <a:pt x="6512" y="131"/>
                  <a:pt x="6474" y="161"/>
                  <a:pt x="6474" y="195"/>
                </a:cubicBezTo>
                <a:cubicBezTo>
                  <a:pt x="6474" y="233"/>
                  <a:pt x="6512" y="262"/>
                  <a:pt x="6559" y="262"/>
                </a:cubicBezTo>
                <a:cubicBezTo>
                  <a:pt x="6606" y="262"/>
                  <a:pt x="6641" y="233"/>
                  <a:pt x="6641" y="195"/>
                </a:cubicBezTo>
                <a:cubicBezTo>
                  <a:pt x="6641" y="161"/>
                  <a:pt x="6606" y="131"/>
                  <a:pt x="6559" y="131"/>
                </a:cubicBezTo>
                <a:moveTo>
                  <a:pt x="6225" y="131"/>
                </a:moveTo>
                <a:cubicBezTo>
                  <a:pt x="6178" y="131"/>
                  <a:pt x="6140" y="161"/>
                  <a:pt x="6140" y="195"/>
                </a:cubicBezTo>
                <a:cubicBezTo>
                  <a:pt x="6140" y="233"/>
                  <a:pt x="6178" y="262"/>
                  <a:pt x="6225" y="262"/>
                </a:cubicBezTo>
                <a:cubicBezTo>
                  <a:pt x="6270" y="262"/>
                  <a:pt x="6308" y="233"/>
                  <a:pt x="6308" y="195"/>
                </a:cubicBezTo>
                <a:cubicBezTo>
                  <a:pt x="6308" y="161"/>
                  <a:pt x="6270" y="131"/>
                  <a:pt x="6225" y="131"/>
                </a:cubicBezTo>
                <a:moveTo>
                  <a:pt x="5891" y="131"/>
                </a:moveTo>
                <a:cubicBezTo>
                  <a:pt x="5844" y="131"/>
                  <a:pt x="5806" y="161"/>
                  <a:pt x="5806" y="195"/>
                </a:cubicBezTo>
                <a:cubicBezTo>
                  <a:pt x="5806" y="233"/>
                  <a:pt x="5844" y="262"/>
                  <a:pt x="5891" y="262"/>
                </a:cubicBezTo>
                <a:cubicBezTo>
                  <a:pt x="5935" y="262"/>
                  <a:pt x="5973" y="233"/>
                  <a:pt x="5973" y="195"/>
                </a:cubicBezTo>
                <a:cubicBezTo>
                  <a:pt x="5973" y="161"/>
                  <a:pt x="5935" y="131"/>
                  <a:pt x="5891" y="131"/>
                </a:cubicBezTo>
                <a:moveTo>
                  <a:pt x="5556" y="131"/>
                </a:moveTo>
                <a:cubicBezTo>
                  <a:pt x="5510" y="131"/>
                  <a:pt x="5472" y="161"/>
                  <a:pt x="5472" y="195"/>
                </a:cubicBezTo>
                <a:cubicBezTo>
                  <a:pt x="5472" y="233"/>
                  <a:pt x="5510" y="262"/>
                  <a:pt x="5556" y="262"/>
                </a:cubicBezTo>
                <a:cubicBezTo>
                  <a:pt x="5601" y="262"/>
                  <a:pt x="5639" y="233"/>
                  <a:pt x="5639" y="195"/>
                </a:cubicBezTo>
                <a:cubicBezTo>
                  <a:pt x="5639" y="161"/>
                  <a:pt x="5601" y="131"/>
                  <a:pt x="5556" y="131"/>
                </a:cubicBezTo>
                <a:moveTo>
                  <a:pt x="5223" y="131"/>
                </a:moveTo>
                <a:lnTo>
                  <a:pt x="5220" y="131"/>
                </a:lnTo>
                <a:cubicBezTo>
                  <a:pt x="5175" y="131"/>
                  <a:pt x="5137" y="161"/>
                  <a:pt x="5137" y="195"/>
                </a:cubicBezTo>
                <a:cubicBezTo>
                  <a:pt x="5137" y="233"/>
                  <a:pt x="5175" y="262"/>
                  <a:pt x="5220" y="262"/>
                </a:cubicBezTo>
                <a:lnTo>
                  <a:pt x="5223" y="262"/>
                </a:lnTo>
                <a:cubicBezTo>
                  <a:pt x="5267" y="262"/>
                  <a:pt x="5305" y="233"/>
                  <a:pt x="5305" y="195"/>
                </a:cubicBezTo>
                <a:cubicBezTo>
                  <a:pt x="5305" y="161"/>
                  <a:pt x="5267" y="131"/>
                  <a:pt x="5223" y="131"/>
                </a:cubicBezTo>
                <a:moveTo>
                  <a:pt x="4886" y="131"/>
                </a:moveTo>
                <a:cubicBezTo>
                  <a:pt x="4842" y="131"/>
                  <a:pt x="4804" y="161"/>
                  <a:pt x="4804" y="195"/>
                </a:cubicBezTo>
                <a:cubicBezTo>
                  <a:pt x="4804" y="233"/>
                  <a:pt x="4842" y="262"/>
                  <a:pt x="4886" y="262"/>
                </a:cubicBezTo>
                <a:cubicBezTo>
                  <a:pt x="4933" y="262"/>
                  <a:pt x="4971" y="233"/>
                  <a:pt x="4971" y="195"/>
                </a:cubicBezTo>
                <a:cubicBezTo>
                  <a:pt x="4971" y="161"/>
                  <a:pt x="4933" y="131"/>
                  <a:pt x="4886" y="131"/>
                </a:cubicBezTo>
                <a:moveTo>
                  <a:pt x="4552" y="131"/>
                </a:moveTo>
                <a:cubicBezTo>
                  <a:pt x="4507" y="131"/>
                  <a:pt x="4469" y="161"/>
                  <a:pt x="4469" y="195"/>
                </a:cubicBezTo>
                <a:cubicBezTo>
                  <a:pt x="4469" y="233"/>
                  <a:pt x="4507" y="262"/>
                  <a:pt x="4552" y="262"/>
                </a:cubicBezTo>
                <a:cubicBezTo>
                  <a:pt x="4598" y="262"/>
                  <a:pt x="4636" y="233"/>
                  <a:pt x="4636" y="195"/>
                </a:cubicBezTo>
                <a:cubicBezTo>
                  <a:pt x="4636" y="161"/>
                  <a:pt x="4598" y="131"/>
                  <a:pt x="4552" y="131"/>
                </a:cubicBezTo>
                <a:moveTo>
                  <a:pt x="4217" y="131"/>
                </a:moveTo>
                <a:cubicBezTo>
                  <a:pt x="4173" y="131"/>
                  <a:pt x="4135" y="161"/>
                  <a:pt x="4135" y="195"/>
                </a:cubicBezTo>
                <a:cubicBezTo>
                  <a:pt x="4135" y="233"/>
                  <a:pt x="4173" y="262"/>
                  <a:pt x="4217" y="262"/>
                </a:cubicBezTo>
                <a:cubicBezTo>
                  <a:pt x="4265" y="262"/>
                  <a:pt x="4303" y="233"/>
                  <a:pt x="4303" y="195"/>
                </a:cubicBezTo>
                <a:cubicBezTo>
                  <a:pt x="4303" y="161"/>
                  <a:pt x="4265" y="131"/>
                  <a:pt x="4217" y="131"/>
                </a:cubicBezTo>
                <a:moveTo>
                  <a:pt x="3884" y="131"/>
                </a:moveTo>
                <a:cubicBezTo>
                  <a:pt x="3836" y="131"/>
                  <a:pt x="3801" y="161"/>
                  <a:pt x="3801" y="195"/>
                </a:cubicBezTo>
                <a:cubicBezTo>
                  <a:pt x="3801" y="233"/>
                  <a:pt x="3836" y="262"/>
                  <a:pt x="3884" y="262"/>
                </a:cubicBezTo>
                <a:cubicBezTo>
                  <a:pt x="3930" y="262"/>
                  <a:pt x="3968" y="233"/>
                  <a:pt x="3968" y="195"/>
                </a:cubicBezTo>
                <a:cubicBezTo>
                  <a:pt x="3968" y="161"/>
                  <a:pt x="3930" y="131"/>
                  <a:pt x="3884" y="131"/>
                </a:cubicBezTo>
                <a:moveTo>
                  <a:pt x="3549" y="131"/>
                </a:moveTo>
                <a:cubicBezTo>
                  <a:pt x="3503" y="131"/>
                  <a:pt x="3467" y="161"/>
                  <a:pt x="3467" y="195"/>
                </a:cubicBezTo>
                <a:cubicBezTo>
                  <a:pt x="3467" y="233"/>
                  <a:pt x="3503" y="262"/>
                  <a:pt x="3549" y="262"/>
                </a:cubicBezTo>
                <a:cubicBezTo>
                  <a:pt x="3596" y="262"/>
                  <a:pt x="3634" y="233"/>
                  <a:pt x="3634" y="195"/>
                </a:cubicBezTo>
                <a:cubicBezTo>
                  <a:pt x="3634" y="161"/>
                  <a:pt x="3596" y="131"/>
                  <a:pt x="3549" y="131"/>
                </a:cubicBezTo>
                <a:moveTo>
                  <a:pt x="3215" y="131"/>
                </a:moveTo>
                <a:cubicBezTo>
                  <a:pt x="3168" y="131"/>
                  <a:pt x="3132" y="161"/>
                  <a:pt x="3132" y="195"/>
                </a:cubicBezTo>
                <a:cubicBezTo>
                  <a:pt x="3132" y="233"/>
                  <a:pt x="3168" y="262"/>
                  <a:pt x="3215" y="262"/>
                </a:cubicBezTo>
                <a:cubicBezTo>
                  <a:pt x="3262" y="262"/>
                  <a:pt x="3300" y="233"/>
                  <a:pt x="3300" y="195"/>
                </a:cubicBezTo>
                <a:cubicBezTo>
                  <a:pt x="3300" y="161"/>
                  <a:pt x="3262" y="131"/>
                  <a:pt x="3215" y="131"/>
                </a:cubicBezTo>
                <a:moveTo>
                  <a:pt x="2881" y="131"/>
                </a:moveTo>
                <a:cubicBezTo>
                  <a:pt x="2834" y="131"/>
                  <a:pt x="2797" y="161"/>
                  <a:pt x="2797" y="195"/>
                </a:cubicBezTo>
                <a:cubicBezTo>
                  <a:pt x="2797" y="233"/>
                  <a:pt x="2834" y="262"/>
                  <a:pt x="2881" y="262"/>
                </a:cubicBezTo>
                <a:cubicBezTo>
                  <a:pt x="2928" y="262"/>
                  <a:pt x="2966" y="233"/>
                  <a:pt x="2966" y="195"/>
                </a:cubicBezTo>
                <a:cubicBezTo>
                  <a:pt x="2966" y="161"/>
                  <a:pt x="2928" y="131"/>
                  <a:pt x="2881" y="131"/>
                </a:cubicBezTo>
                <a:moveTo>
                  <a:pt x="2547" y="131"/>
                </a:moveTo>
                <a:cubicBezTo>
                  <a:pt x="2500" y="131"/>
                  <a:pt x="2462" y="161"/>
                  <a:pt x="2462" y="195"/>
                </a:cubicBezTo>
                <a:cubicBezTo>
                  <a:pt x="2462" y="233"/>
                  <a:pt x="2500" y="262"/>
                  <a:pt x="2547" y="262"/>
                </a:cubicBezTo>
                <a:cubicBezTo>
                  <a:pt x="2593" y="262"/>
                  <a:pt x="2629" y="233"/>
                  <a:pt x="2629" y="195"/>
                </a:cubicBezTo>
                <a:cubicBezTo>
                  <a:pt x="2629" y="161"/>
                  <a:pt x="2593" y="131"/>
                  <a:pt x="2547" y="131"/>
                </a:cubicBezTo>
                <a:moveTo>
                  <a:pt x="2212" y="131"/>
                </a:moveTo>
                <a:cubicBezTo>
                  <a:pt x="2166" y="131"/>
                  <a:pt x="2128" y="161"/>
                  <a:pt x="2128" y="195"/>
                </a:cubicBezTo>
                <a:cubicBezTo>
                  <a:pt x="2128" y="233"/>
                  <a:pt x="2166" y="262"/>
                  <a:pt x="2212" y="262"/>
                </a:cubicBezTo>
                <a:cubicBezTo>
                  <a:pt x="2260" y="262"/>
                  <a:pt x="2296" y="233"/>
                  <a:pt x="2296" y="195"/>
                </a:cubicBezTo>
                <a:cubicBezTo>
                  <a:pt x="2296" y="161"/>
                  <a:pt x="2260" y="131"/>
                  <a:pt x="2212" y="131"/>
                </a:cubicBezTo>
                <a:moveTo>
                  <a:pt x="1879" y="131"/>
                </a:moveTo>
                <a:cubicBezTo>
                  <a:pt x="1831" y="131"/>
                  <a:pt x="1793" y="161"/>
                  <a:pt x="1793" y="195"/>
                </a:cubicBezTo>
                <a:cubicBezTo>
                  <a:pt x="1793" y="233"/>
                  <a:pt x="1831" y="262"/>
                  <a:pt x="1879" y="262"/>
                </a:cubicBezTo>
                <a:cubicBezTo>
                  <a:pt x="1925" y="262"/>
                  <a:pt x="1961" y="233"/>
                  <a:pt x="1961" y="195"/>
                </a:cubicBezTo>
                <a:cubicBezTo>
                  <a:pt x="1961" y="161"/>
                  <a:pt x="1925" y="131"/>
                  <a:pt x="1879" y="131"/>
                </a:cubicBezTo>
                <a:moveTo>
                  <a:pt x="1544" y="131"/>
                </a:moveTo>
                <a:cubicBezTo>
                  <a:pt x="1498" y="131"/>
                  <a:pt x="1460" y="161"/>
                  <a:pt x="1460" y="195"/>
                </a:cubicBezTo>
                <a:cubicBezTo>
                  <a:pt x="1460" y="233"/>
                  <a:pt x="1498" y="262"/>
                  <a:pt x="1544" y="262"/>
                </a:cubicBezTo>
                <a:cubicBezTo>
                  <a:pt x="1589" y="262"/>
                  <a:pt x="1627" y="233"/>
                  <a:pt x="1627" y="195"/>
                </a:cubicBezTo>
                <a:cubicBezTo>
                  <a:pt x="1627" y="161"/>
                  <a:pt x="1589" y="131"/>
                  <a:pt x="1544" y="131"/>
                </a:cubicBezTo>
                <a:moveTo>
                  <a:pt x="1210" y="131"/>
                </a:moveTo>
                <a:cubicBezTo>
                  <a:pt x="1163" y="131"/>
                  <a:pt x="1125" y="161"/>
                  <a:pt x="1125" y="195"/>
                </a:cubicBezTo>
                <a:cubicBezTo>
                  <a:pt x="1125" y="233"/>
                  <a:pt x="1163" y="262"/>
                  <a:pt x="1210" y="262"/>
                </a:cubicBezTo>
                <a:cubicBezTo>
                  <a:pt x="1255" y="262"/>
                  <a:pt x="1292" y="233"/>
                  <a:pt x="1292" y="195"/>
                </a:cubicBezTo>
                <a:cubicBezTo>
                  <a:pt x="1292" y="161"/>
                  <a:pt x="1255" y="131"/>
                  <a:pt x="1210" y="131"/>
                </a:cubicBezTo>
                <a:moveTo>
                  <a:pt x="876" y="131"/>
                </a:moveTo>
                <a:cubicBezTo>
                  <a:pt x="829" y="131"/>
                  <a:pt x="791" y="161"/>
                  <a:pt x="791" y="195"/>
                </a:cubicBezTo>
                <a:cubicBezTo>
                  <a:pt x="791" y="233"/>
                  <a:pt x="829" y="262"/>
                  <a:pt x="876" y="262"/>
                </a:cubicBezTo>
                <a:cubicBezTo>
                  <a:pt x="921" y="262"/>
                  <a:pt x="959" y="233"/>
                  <a:pt x="959" y="195"/>
                </a:cubicBezTo>
                <a:cubicBezTo>
                  <a:pt x="959" y="161"/>
                  <a:pt x="921" y="131"/>
                  <a:pt x="876" y="131"/>
                </a:cubicBezTo>
                <a:moveTo>
                  <a:pt x="542" y="131"/>
                </a:moveTo>
                <a:lnTo>
                  <a:pt x="540" y="131"/>
                </a:lnTo>
                <a:cubicBezTo>
                  <a:pt x="495" y="131"/>
                  <a:pt x="457" y="161"/>
                  <a:pt x="457" y="195"/>
                </a:cubicBezTo>
                <a:cubicBezTo>
                  <a:pt x="457" y="233"/>
                  <a:pt x="495" y="262"/>
                  <a:pt x="540" y="262"/>
                </a:cubicBezTo>
                <a:lnTo>
                  <a:pt x="542" y="262"/>
                </a:lnTo>
                <a:cubicBezTo>
                  <a:pt x="586" y="262"/>
                  <a:pt x="624" y="233"/>
                  <a:pt x="624" y="195"/>
                </a:cubicBezTo>
                <a:cubicBezTo>
                  <a:pt x="624" y="161"/>
                  <a:pt x="586" y="131"/>
                  <a:pt x="542" y="131"/>
                </a:cubicBezTo>
                <a:moveTo>
                  <a:pt x="25200" y="393"/>
                </a:moveTo>
                <a:lnTo>
                  <a:pt x="25701" y="195"/>
                </a:lnTo>
                <a:lnTo>
                  <a:pt x="25200" y="0"/>
                </a:lnTo>
                <a:lnTo>
                  <a:pt x="25200" y="393"/>
                </a:lnTo>
                <a:moveTo>
                  <a:pt x="502" y="0"/>
                </a:moveTo>
                <a:lnTo>
                  <a:pt x="0" y="195"/>
                </a:lnTo>
                <a:lnTo>
                  <a:pt x="502" y="393"/>
                </a:lnTo>
                <a:lnTo>
                  <a:pt x="502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2" name="CustomShape 37"/>
          <p:cNvSpPr/>
          <p:nvPr/>
        </p:nvSpPr>
        <p:spPr>
          <a:xfrm>
            <a:off x="7902000" y="2785680"/>
            <a:ext cx="12211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As-A-Service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3" name="CustomShape 38"/>
          <p:cNvSpPr/>
          <p:nvPr/>
        </p:nvSpPr>
        <p:spPr>
          <a:xfrm>
            <a:off x="329040" y="3574800"/>
            <a:ext cx="10911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Bare-metal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4" name="CustomShape 39"/>
          <p:cNvSpPr/>
          <p:nvPr/>
        </p:nvSpPr>
        <p:spPr>
          <a:xfrm>
            <a:off x="8718480" y="3574800"/>
            <a:ext cx="643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Clouds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5" name="CustomShape 40"/>
          <p:cNvSpPr/>
          <p:nvPr/>
        </p:nvSpPr>
        <p:spPr>
          <a:xfrm>
            <a:off x="5536800" y="3886200"/>
            <a:ext cx="389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Accenture Deployment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6" name="CustomShape 41"/>
          <p:cNvSpPr/>
          <p:nvPr/>
        </p:nvSpPr>
        <p:spPr>
          <a:xfrm>
            <a:off x="208440" y="4259160"/>
            <a:ext cx="6215040" cy="964800"/>
          </a:xfrm>
          <a:custGeom>
            <a:avLst/>
            <a:gdLst/>
            <a:ahLst/>
            <a:rect l="l" t="t" r="r" b="b"/>
            <a:pathLst>
              <a:path w="17265" h="2681">
                <a:moveTo>
                  <a:pt x="0" y="0"/>
                </a:moveTo>
                <a:lnTo>
                  <a:pt x="0" y="2680"/>
                </a:lnTo>
                <a:lnTo>
                  <a:pt x="17264" y="2680"/>
                </a:lnTo>
                <a:lnTo>
                  <a:pt x="172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7" name="CustomShape 42"/>
          <p:cNvSpPr/>
          <p:nvPr/>
        </p:nvSpPr>
        <p:spPr>
          <a:xfrm>
            <a:off x="188640" y="4243320"/>
            <a:ext cx="6255360" cy="996480"/>
          </a:xfrm>
          <a:custGeom>
            <a:avLst/>
            <a:gdLst/>
            <a:ahLst/>
            <a:rect l="l" t="t" r="r" b="b"/>
            <a:pathLst>
              <a:path w="17377" h="2769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7320" y="0"/>
                </a:lnTo>
                <a:cubicBezTo>
                  <a:pt x="17352" y="0"/>
                  <a:pt x="17376" y="19"/>
                  <a:pt x="17376" y="44"/>
                </a:cubicBezTo>
                <a:lnTo>
                  <a:pt x="17376" y="2724"/>
                </a:lnTo>
                <a:cubicBezTo>
                  <a:pt x="17376" y="2749"/>
                  <a:pt x="17352" y="2768"/>
                  <a:pt x="17320" y="2768"/>
                </a:cubicBezTo>
                <a:lnTo>
                  <a:pt x="56" y="2768"/>
                </a:lnTo>
                <a:cubicBezTo>
                  <a:pt x="25" y="2768"/>
                  <a:pt x="0" y="2749"/>
                  <a:pt x="0" y="2724"/>
                </a:cubicBezTo>
                <a:lnTo>
                  <a:pt x="0" y="44"/>
                </a:lnTo>
                <a:moveTo>
                  <a:pt x="112" y="2724"/>
                </a:moveTo>
                <a:lnTo>
                  <a:pt x="56" y="2679"/>
                </a:lnTo>
                <a:lnTo>
                  <a:pt x="17320" y="2679"/>
                </a:lnTo>
                <a:lnTo>
                  <a:pt x="17264" y="2724"/>
                </a:lnTo>
                <a:lnTo>
                  <a:pt x="17264" y="44"/>
                </a:lnTo>
                <a:lnTo>
                  <a:pt x="1732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7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8" name="CustomShape 43"/>
          <p:cNvSpPr/>
          <p:nvPr/>
        </p:nvSpPr>
        <p:spPr>
          <a:xfrm>
            <a:off x="4312800" y="3574800"/>
            <a:ext cx="10432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Virtualized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9" name="CustomShape 44"/>
          <p:cNvSpPr/>
          <p:nvPr/>
        </p:nvSpPr>
        <p:spPr>
          <a:xfrm>
            <a:off x="305280" y="4303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50" name="CustomShape 45"/>
          <p:cNvSpPr/>
          <p:nvPr/>
        </p:nvSpPr>
        <p:spPr>
          <a:xfrm>
            <a:off x="666000" y="4328280"/>
            <a:ext cx="5466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Traditional approaches to store and process data was around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51" name="CustomShape 46"/>
          <p:cNvSpPr/>
          <p:nvPr/>
        </p:nvSpPr>
        <p:spPr>
          <a:xfrm>
            <a:off x="666000" y="4529160"/>
            <a:ext cx="5614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approach of isolated ‘data warehouses’ with customer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52" name="CustomShape 47"/>
          <p:cNvSpPr/>
          <p:nvPr/>
        </p:nvSpPr>
        <p:spPr>
          <a:xfrm>
            <a:off x="305280" y="4745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53" name="CustomShape 48"/>
          <p:cNvSpPr/>
          <p:nvPr/>
        </p:nvSpPr>
        <p:spPr>
          <a:xfrm>
            <a:off x="666000" y="4770720"/>
            <a:ext cx="5630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products Hadoop Map-Reduce and HDFS store and process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654" name="" descr=""/>
          <p:cNvPicPr/>
          <p:nvPr/>
        </p:nvPicPr>
        <p:blipFill>
          <a:blip r:embed="rId1"/>
          <a:stretch/>
        </p:blipFill>
        <p:spPr>
          <a:xfrm>
            <a:off x="6545880" y="4243320"/>
            <a:ext cx="2885040" cy="588240"/>
          </a:xfrm>
          <a:prstGeom prst="rect">
            <a:avLst/>
          </a:prstGeom>
          <a:ln w="0">
            <a:noFill/>
          </a:ln>
        </p:spPr>
      </p:pic>
      <p:sp>
        <p:nvSpPr>
          <p:cNvPr id="1655" name="CustomShape 49"/>
          <p:cNvSpPr/>
          <p:nvPr/>
        </p:nvSpPr>
        <p:spPr>
          <a:xfrm>
            <a:off x="666000" y="4971600"/>
            <a:ext cx="4828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very large datasets in a scalable and cost effective way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56" name="CustomShape 50"/>
          <p:cNvSpPr/>
          <p:nvPr/>
        </p:nvSpPr>
        <p:spPr>
          <a:xfrm>
            <a:off x="6742800" y="4983120"/>
            <a:ext cx="2425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Apache Hadoop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7" name="CustomShape 5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9" name="CustomShape 2"/>
          <p:cNvSpPr/>
          <p:nvPr/>
        </p:nvSpPr>
        <p:spPr>
          <a:xfrm>
            <a:off x="754200" y="370440"/>
            <a:ext cx="8145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IAAS &amp; Map-Reduce – Choosing Deployment Models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60" name="CustomShape 3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1" name="CustomShape 4"/>
          <p:cNvSpPr/>
          <p:nvPr/>
        </p:nvSpPr>
        <p:spPr>
          <a:xfrm>
            <a:off x="957960" y="1685880"/>
            <a:ext cx="3186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Price-Performance Ratio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2" name="CustomShape 5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3" name="CustomShape 6"/>
          <p:cNvSpPr/>
          <p:nvPr/>
        </p:nvSpPr>
        <p:spPr>
          <a:xfrm>
            <a:off x="1379160" y="2030400"/>
            <a:ext cx="718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Virtualized environments safe costs vs. slower with I/O operations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4" name="CustomShape 7"/>
          <p:cNvSpPr/>
          <p:nvPr/>
        </p:nvSpPr>
        <p:spPr>
          <a:xfrm>
            <a:off x="596880" y="2311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5" name="CustomShape 8"/>
          <p:cNvSpPr/>
          <p:nvPr/>
        </p:nvSpPr>
        <p:spPr>
          <a:xfrm>
            <a:off x="957960" y="2349360"/>
            <a:ext cx="7975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Data privacy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(cf. Lecture 4 ‘Private Clouds’ vs. ‘Public Clouds’)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6" name="CustomShape 9"/>
          <p:cNvSpPr/>
          <p:nvPr/>
        </p:nvSpPr>
        <p:spPr>
          <a:xfrm>
            <a:off x="1078200" y="2662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7" name="CustomShape 10"/>
          <p:cNvSpPr/>
          <p:nvPr/>
        </p:nvSpPr>
        <p:spPr>
          <a:xfrm>
            <a:off x="1379160" y="2693880"/>
            <a:ext cx="725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Concern when storing data outside of a ‘self-owned’ infrastructure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8" name="CustomShape 11"/>
          <p:cNvSpPr/>
          <p:nvPr/>
        </p:nvSpPr>
        <p:spPr>
          <a:xfrm>
            <a:off x="596880" y="297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9" name="CustomShape 12"/>
          <p:cNvSpPr/>
          <p:nvPr/>
        </p:nvSpPr>
        <p:spPr>
          <a:xfrm>
            <a:off x="957960" y="3012840"/>
            <a:ext cx="1573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Data gravity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0" name="CustomShape 13"/>
          <p:cNvSpPr/>
          <p:nvPr/>
        </p:nvSpPr>
        <p:spPr>
          <a:xfrm>
            <a:off x="1078200" y="3328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1" name="CustomShape 14"/>
          <p:cNvSpPr/>
          <p:nvPr/>
        </p:nvSpPr>
        <p:spPr>
          <a:xfrm>
            <a:off x="1379160" y="3359520"/>
            <a:ext cx="3221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increases tremendously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2" name="CustomShape 15"/>
          <p:cNvSpPr/>
          <p:nvPr/>
        </p:nvSpPr>
        <p:spPr>
          <a:xfrm>
            <a:off x="4587840" y="3328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3" name="CustomShape 16"/>
          <p:cNvSpPr/>
          <p:nvPr/>
        </p:nvSpPr>
        <p:spPr>
          <a:xfrm>
            <a:off x="4910400" y="3359520"/>
            <a:ext cx="461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lock in data infrastructure, migration costs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4" name="CustomShape 17"/>
          <p:cNvSpPr/>
          <p:nvPr/>
        </p:nvSpPr>
        <p:spPr>
          <a:xfrm>
            <a:off x="596880" y="36392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5" name="CustomShape 18"/>
          <p:cNvSpPr/>
          <p:nvPr/>
        </p:nvSpPr>
        <p:spPr>
          <a:xfrm>
            <a:off x="957960" y="3676680"/>
            <a:ext cx="2198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Data enrichment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6" name="CustomShape 19"/>
          <p:cNvSpPr/>
          <p:nvPr/>
        </p:nvSpPr>
        <p:spPr>
          <a:xfrm>
            <a:off x="1078200" y="3989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7" name="CustomShape 20"/>
          <p:cNvSpPr/>
          <p:nvPr/>
        </p:nvSpPr>
        <p:spPr>
          <a:xfrm>
            <a:off x="1379160" y="4021200"/>
            <a:ext cx="817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Leveraging multiple datasets to uncover new insights, needs now vs. future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8" name="CustomShape 21"/>
          <p:cNvSpPr/>
          <p:nvPr/>
        </p:nvSpPr>
        <p:spPr>
          <a:xfrm>
            <a:off x="596880" y="43027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9" name="CustomShape 22"/>
          <p:cNvSpPr/>
          <p:nvPr/>
        </p:nvSpPr>
        <p:spPr>
          <a:xfrm>
            <a:off x="957960" y="4340160"/>
            <a:ext cx="7991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(Less) Productivity of data scientists (and developers/admins)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80" name="CustomShape 23"/>
          <p:cNvSpPr/>
          <p:nvPr/>
        </p:nvSpPr>
        <p:spPr>
          <a:xfrm>
            <a:off x="1078200" y="4653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1" name="CustomShape 24"/>
          <p:cNvSpPr/>
          <p:nvPr/>
        </p:nvSpPr>
        <p:spPr>
          <a:xfrm>
            <a:off x="1379160" y="4684680"/>
            <a:ext cx="8229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Explore the needs, create solution, deploy vs. in clouds already ‘production’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2" name="CustomShape 2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83" name="CustomShape 26"/>
          <p:cNvSpPr/>
          <p:nvPr/>
        </p:nvSpPr>
        <p:spPr>
          <a:xfrm>
            <a:off x="133200" y="829800"/>
            <a:ext cx="9397440" cy="712080"/>
          </a:xfrm>
          <a:custGeom>
            <a:avLst/>
            <a:gdLst/>
            <a:ahLst/>
            <a:rect l="l" t="t" r="r" b="b"/>
            <a:pathLst>
              <a:path w="26105" h="1979">
                <a:moveTo>
                  <a:pt x="0" y="0"/>
                </a:moveTo>
                <a:lnTo>
                  <a:pt x="0" y="1978"/>
                </a:lnTo>
                <a:lnTo>
                  <a:pt x="26104" y="1978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4" name="CustomShape 27"/>
          <p:cNvSpPr/>
          <p:nvPr/>
        </p:nvSpPr>
        <p:spPr>
          <a:xfrm>
            <a:off x="113040" y="813960"/>
            <a:ext cx="9437760" cy="743760"/>
          </a:xfrm>
          <a:custGeom>
            <a:avLst/>
            <a:gdLst/>
            <a:ahLst/>
            <a:rect l="l" t="t" r="r" b="b"/>
            <a:pathLst>
              <a:path w="26217" h="2067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2022"/>
                </a:lnTo>
                <a:cubicBezTo>
                  <a:pt x="26216" y="2047"/>
                  <a:pt x="26192" y="2066"/>
                  <a:pt x="26160" y="2066"/>
                </a:cubicBezTo>
                <a:lnTo>
                  <a:pt x="56" y="2066"/>
                </a:lnTo>
                <a:cubicBezTo>
                  <a:pt x="25" y="2066"/>
                  <a:pt x="0" y="2047"/>
                  <a:pt x="0" y="2022"/>
                </a:cubicBezTo>
                <a:lnTo>
                  <a:pt x="0" y="44"/>
                </a:lnTo>
                <a:moveTo>
                  <a:pt x="112" y="2022"/>
                </a:moveTo>
                <a:lnTo>
                  <a:pt x="56" y="1978"/>
                </a:lnTo>
                <a:lnTo>
                  <a:pt x="26160" y="1978"/>
                </a:lnTo>
                <a:lnTo>
                  <a:pt x="26104" y="202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5" name="CustomShape 28"/>
          <p:cNvSpPr/>
          <p:nvPr/>
        </p:nvSpPr>
        <p:spPr>
          <a:xfrm>
            <a:off x="5552640" y="5122080"/>
            <a:ext cx="389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Accenture Deployment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6" name="CustomShape 29"/>
          <p:cNvSpPr/>
          <p:nvPr/>
        </p:nvSpPr>
        <p:spPr>
          <a:xfrm>
            <a:off x="228960" y="87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87" name="CustomShape 30"/>
          <p:cNvSpPr/>
          <p:nvPr/>
        </p:nvSpPr>
        <p:spPr>
          <a:xfrm>
            <a:off x="589680" y="898200"/>
            <a:ext cx="878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Infrastructure in IAAS is different per users: for some pure hardware for others maybe Map-Reduce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88" name="CustomShape 31"/>
          <p:cNvSpPr/>
          <p:nvPr/>
        </p:nvSpPr>
        <p:spPr>
          <a:xfrm>
            <a:off x="228960" y="1114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89" name="CustomShape 32"/>
          <p:cNvSpPr/>
          <p:nvPr/>
        </p:nvSpPr>
        <p:spPr>
          <a:xfrm>
            <a:off x="589680" y="1139400"/>
            <a:ext cx="8774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five key-areas that influence a deployment model decision are ‘price-performance ratio’, ‘data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90" name="CustomShape 33"/>
          <p:cNvSpPr/>
          <p:nvPr/>
        </p:nvSpPr>
        <p:spPr>
          <a:xfrm>
            <a:off x="589680" y="1340640"/>
            <a:ext cx="7889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privacy’,’data gravity’, ‘data enrichment’, ‘productivity of developers and data scientists’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91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3" name="CustomShape 2"/>
          <p:cNvSpPr/>
          <p:nvPr/>
        </p:nvSpPr>
        <p:spPr>
          <a:xfrm>
            <a:off x="1970280" y="370440"/>
            <a:ext cx="5729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On-premise Full Custom Deployment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94" name="CustomShape 3"/>
          <p:cNvSpPr/>
          <p:nvPr/>
        </p:nvSpPr>
        <p:spPr>
          <a:xfrm>
            <a:off x="596880" y="2123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5" name="CustomShape 4"/>
          <p:cNvSpPr/>
          <p:nvPr/>
        </p:nvSpPr>
        <p:spPr>
          <a:xfrm>
            <a:off x="957960" y="2160720"/>
            <a:ext cx="4387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 bare-metal map-reduce cluster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6" name="CustomShape 5"/>
          <p:cNvSpPr/>
          <p:nvPr/>
        </p:nvSpPr>
        <p:spPr>
          <a:xfrm>
            <a:off x="1078200" y="2473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7" name="CustomShape 6"/>
          <p:cNvSpPr/>
          <p:nvPr/>
        </p:nvSpPr>
        <p:spPr>
          <a:xfrm>
            <a:off x="1379160" y="2505240"/>
            <a:ext cx="7322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Deployed on top of physical servers without any virtualization layer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8" name="CustomShape 7"/>
          <p:cNvSpPr/>
          <p:nvPr/>
        </p:nvSpPr>
        <p:spPr>
          <a:xfrm>
            <a:off x="1078200" y="2775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9" name="CustomShape 8"/>
          <p:cNvSpPr/>
          <p:nvPr/>
        </p:nvSpPr>
        <p:spPr>
          <a:xfrm>
            <a:off x="1379160" y="2806920"/>
            <a:ext cx="5438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plain Hadoop installation on a physical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0" name="CustomShape 9"/>
          <p:cNvSpPr/>
          <p:nvPr/>
        </p:nvSpPr>
        <p:spPr>
          <a:xfrm>
            <a:off x="596880" y="3088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01" name="CustomShape 10"/>
          <p:cNvSpPr/>
          <p:nvPr/>
        </p:nvSpPr>
        <p:spPr>
          <a:xfrm>
            <a:off x="957960" y="3126240"/>
            <a:ext cx="5184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Total Cost of Onwership (TCO)’ matters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02" name="CustomShape 11"/>
          <p:cNvSpPr/>
          <p:nvPr/>
        </p:nvSpPr>
        <p:spPr>
          <a:xfrm>
            <a:off x="1078200" y="3439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3" name="CustomShape 12"/>
          <p:cNvSpPr/>
          <p:nvPr/>
        </p:nvSpPr>
        <p:spPr>
          <a:xfrm>
            <a:off x="1379160" y="3470400"/>
            <a:ext cx="797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Compare the performance at the matched budget (not hw specifications)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4" name="CustomShape 13"/>
          <p:cNvSpPr/>
          <p:nvPr/>
        </p:nvSpPr>
        <p:spPr>
          <a:xfrm>
            <a:off x="596880" y="37522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05" name="CustomShape 14"/>
          <p:cNvSpPr/>
          <p:nvPr/>
        </p:nvSpPr>
        <p:spPr>
          <a:xfrm>
            <a:off x="957960" y="3789720"/>
            <a:ext cx="7114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Bare-metal with ‘On-premise full custom’ deployment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06" name="CustomShape 15"/>
          <p:cNvSpPr/>
          <p:nvPr/>
        </p:nvSpPr>
        <p:spPr>
          <a:xfrm>
            <a:off x="1078200" y="4103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7" name="CustomShape 16"/>
          <p:cNvSpPr/>
          <p:nvPr/>
        </p:nvSpPr>
        <p:spPr>
          <a:xfrm>
            <a:off x="1379160" y="4134240"/>
            <a:ext cx="7722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Costs for ‘staff for operation’, ‘technical support’, ‘data center facility’,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8" name="CustomShape 17"/>
          <p:cNvSpPr/>
          <p:nvPr/>
        </p:nvSpPr>
        <p:spPr>
          <a:xfrm>
            <a:off x="1379160" y="4385520"/>
            <a:ext cx="1922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server hardware’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9" name="CustomShape 18"/>
          <p:cNvSpPr/>
          <p:nvPr/>
        </p:nvSpPr>
        <p:spPr>
          <a:xfrm>
            <a:off x="1078200" y="4658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0" name="CustomShape 19"/>
          <p:cNvSpPr/>
          <p:nvPr/>
        </p:nvSpPr>
        <p:spPr>
          <a:xfrm>
            <a:off x="1379160" y="4689360"/>
            <a:ext cx="600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Don’t forget: ‘training the staff to use the deployment’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1" name="CustomShape 20"/>
          <p:cNvSpPr/>
          <p:nvPr/>
        </p:nvSpPr>
        <p:spPr>
          <a:xfrm>
            <a:off x="7350120" y="4658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2" name="CustomShape 21"/>
          <p:cNvSpPr/>
          <p:nvPr/>
        </p:nvSpPr>
        <p:spPr>
          <a:xfrm>
            <a:off x="7672680" y="4689360"/>
            <a:ext cx="173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Learning curve’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3" name="CustomShape 22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4" name="CustomShape 23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5" name="CustomShape 24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6" name="CustomShape 25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7" name="CustomShape 26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18" name="CustomShape 27"/>
          <p:cNvSpPr/>
          <p:nvPr/>
        </p:nvSpPr>
        <p:spPr>
          <a:xfrm>
            <a:off x="884160" y="1134000"/>
            <a:ext cx="11523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On-premise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9" name="CustomShape 28"/>
          <p:cNvSpPr/>
          <p:nvPr/>
        </p:nvSpPr>
        <p:spPr>
          <a:xfrm>
            <a:off x="2861640" y="948240"/>
            <a:ext cx="6334200" cy="754560"/>
          </a:xfrm>
          <a:custGeom>
            <a:avLst/>
            <a:gdLst/>
            <a:ahLst/>
            <a:rect l="l" t="t" r="r" b="b"/>
            <a:pathLst>
              <a:path w="17596" h="2097">
                <a:moveTo>
                  <a:pt x="0" y="0"/>
                </a:moveTo>
                <a:lnTo>
                  <a:pt x="0" y="2096"/>
                </a:lnTo>
                <a:lnTo>
                  <a:pt x="17595" y="2096"/>
                </a:lnTo>
                <a:lnTo>
                  <a:pt x="175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0" name="CustomShape 29"/>
          <p:cNvSpPr/>
          <p:nvPr/>
        </p:nvSpPr>
        <p:spPr>
          <a:xfrm>
            <a:off x="2841480" y="932760"/>
            <a:ext cx="6374160" cy="785880"/>
          </a:xfrm>
          <a:custGeom>
            <a:avLst/>
            <a:gdLst/>
            <a:ahLst/>
            <a:rect l="l" t="t" r="r" b="b"/>
            <a:pathLst>
              <a:path w="17707" h="218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7651" y="0"/>
                </a:lnTo>
                <a:cubicBezTo>
                  <a:pt x="17681" y="0"/>
                  <a:pt x="17706" y="20"/>
                  <a:pt x="17706" y="44"/>
                </a:cubicBezTo>
                <a:lnTo>
                  <a:pt x="17706" y="2139"/>
                </a:lnTo>
                <a:cubicBezTo>
                  <a:pt x="17706" y="2162"/>
                  <a:pt x="17681" y="2183"/>
                  <a:pt x="17651" y="2183"/>
                </a:cubicBezTo>
                <a:lnTo>
                  <a:pt x="56" y="2183"/>
                </a:lnTo>
                <a:cubicBezTo>
                  <a:pt x="25" y="2183"/>
                  <a:pt x="0" y="2162"/>
                  <a:pt x="0" y="2139"/>
                </a:cubicBezTo>
                <a:lnTo>
                  <a:pt x="0" y="44"/>
                </a:lnTo>
                <a:moveTo>
                  <a:pt x="112" y="2139"/>
                </a:moveTo>
                <a:lnTo>
                  <a:pt x="56" y="2095"/>
                </a:lnTo>
                <a:lnTo>
                  <a:pt x="17651" y="2095"/>
                </a:lnTo>
                <a:lnTo>
                  <a:pt x="17595" y="2139"/>
                </a:lnTo>
                <a:lnTo>
                  <a:pt x="17595" y="44"/>
                </a:lnTo>
                <a:lnTo>
                  <a:pt x="176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1" name="CustomShape 30"/>
          <p:cNvSpPr/>
          <p:nvPr/>
        </p:nvSpPr>
        <p:spPr>
          <a:xfrm>
            <a:off x="917280" y="1360080"/>
            <a:ext cx="10864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full custom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22" name="CustomShape 31"/>
          <p:cNvSpPr/>
          <p:nvPr/>
        </p:nvSpPr>
        <p:spPr>
          <a:xfrm>
            <a:off x="2957400" y="992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3" name="CustomShape 32"/>
          <p:cNvSpPr/>
          <p:nvPr/>
        </p:nvSpPr>
        <p:spPr>
          <a:xfrm>
            <a:off x="3318120" y="1017000"/>
            <a:ext cx="534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Purchase commodity hardware and employ administrator(s)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4" name="CustomShape 33"/>
          <p:cNvSpPr/>
          <p:nvPr/>
        </p:nvSpPr>
        <p:spPr>
          <a:xfrm>
            <a:off x="2957400" y="123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5" name="CustomShape 34"/>
          <p:cNvSpPr/>
          <p:nvPr/>
        </p:nvSpPr>
        <p:spPr>
          <a:xfrm>
            <a:off x="3318120" y="1258200"/>
            <a:ext cx="5171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Install and operate the map-reduce software on own costs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6" name="CustomShape 35"/>
          <p:cNvSpPr/>
          <p:nvPr/>
        </p:nvSpPr>
        <p:spPr>
          <a:xfrm>
            <a:off x="2957400" y="1474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7" name="CustomShape 36"/>
          <p:cNvSpPr/>
          <p:nvPr/>
        </p:nvSpPr>
        <p:spPr>
          <a:xfrm>
            <a:off x="3318120" y="1499760"/>
            <a:ext cx="5733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Enabling full control of the map-reduce cluster and configuration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28" name="" descr=""/>
          <p:cNvPicPr/>
          <p:nvPr/>
        </p:nvPicPr>
        <p:blipFill>
          <a:blip r:embed="rId1"/>
          <a:stretch/>
        </p:blipFill>
        <p:spPr>
          <a:xfrm>
            <a:off x="8053560" y="306684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729" name="" descr=""/>
          <p:cNvPicPr/>
          <p:nvPr/>
        </p:nvPicPr>
        <p:blipFill>
          <a:blip r:embed="rId2"/>
          <a:stretch/>
        </p:blipFill>
        <p:spPr>
          <a:xfrm>
            <a:off x="8036640" y="307152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730" name="" descr=""/>
          <p:cNvPicPr/>
          <p:nvPr/>
        </p:nvPicPr>
        <p:blipFill>
          <a:blip r:embed="rId3"/>
          <a:stretch/>
        </p:blipFill>
        <p:spPr>
          <a:xfrm>
            <a:off x="8031240" y="3075840"/>
            <a:ext cx="139320" cy="3960"/>
          </a:xfrm>
          <a:prstGeom prst="rect">
            <a:avLst/>
          </a:prstGeom>
          <a:ln w="0">
            <a:noFill/>
          </a:ln>
        </p:spPr>
      </p:pic>
      <p:pic>
        <p:nvPicPr>
          <p:cNvPr id="1731" name="" descr=""/>
          <p:cNvPicPr/>
          <p:nvPr/>
        </p:nvPicPr>
        <p:blipFill>
          <a:blip r:embed="rId4"/>
          <a:stretch/>
        </p:blipFill>
        <p:spPr>
          <a:xfrm>
            <a:off x="8019720" y="308016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732" name="" descr=""/>
          <p:cNvPicPr/>
          <p:nvPr/>
        </p:nvPicPr>
        <p:blipFill>
          <a:blip r:embed="rId5"/>
          <a:stretch/>
        </p:blipFill>
        <p:spPr>
          <a:xfrm>
            <a:off x="8003160" y="3084480"/>
            <a:ext cx="190080" cy="3960"/>
          </a:xfrm>
          <a:prstGeom prst="rect">
            <a:avLst/>
          </a:prstGeom>
          <a:ln w="0">
            <a:noFill/>
          </a:ln>
        </p:spPr>
      </p:pic>
      <p:pic>
        <p:nvPicPr>
          <p:cNvPr id="1733" name="" descr=""/>
          <p:cNvPicPr/>
          <p:nvPr/>
        </p:nvPicPr>
        <p:blipFill>
          <a:blip r:embed="rId6"/>
          <a:stretch/>
        </p:blipFill>
        <p:spPr>
          <a:xfrm>
            <a:off x="7991640" y="3088800"/>
            <a:ext cx="201240" cy="3960"/>
          </a:xfrm>
          <a:prstGeom prst="rect">
            <a:avLst/>
          </a:prstGeom>
          <a:ln w="0">
            <a:noFill/>
          </a:ln>
        </p:spPr>
      </p:pic>
      <p:pic>
        <p:nvPicPr>
          <p:cNvPr id="1734" name="" descr=""/>
          <p:cNvPicPr/>
          <p:nvPr/>
        </p:nvPicPr>
        <p:blipFill>
          <a:blip r:embed="rId7"/>
          <a:stretch/>
        </p:blipFill>
        <p:spPr>
          <a:xfrm>
            <a:off x="7980480" y="309348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1735" name="" descr=""/>
          <p:cNvPicPr/>
          <p:nvPr/>
        </p:nvPicPr>
        <p:blipFill>
          <a:blip r:embed="rId8"/>
          <a:stretch/>
        </p:blipFill>
        <p:spPr>
          <a:xfrm>
            <a:off x="7963560" y="309780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736" name="" descr=""/>
          <p:cNvPicPr/>
          <p:nvPr/>
        </p:nvPicPr>
        <p:blipFill>
          <a:blip r:embed="rId9"/>
          <a:stretch/>
        </p:blipFill>
        <p:spPr>
          <a:xfrm>
            <a:off x="7952400" y="3102480"/>
            <a:ext cx="240480" cy="3960"/>
          </a:xfrm>
          <a:prstGeom prst="rect">
            <a:avLst/>
          </a:prstGeom>
          <a:ln w="0">
            <a:noFill/>
          </a:ln>
        </p:spPr>
      </p:pic>
      <p:pic>
        <p:nvPicPr>
          <p:cNvPr id="1737" name="" descr=""/>
          <p:cNvPicPr/>
          <p:nvPr/>
        </p:nvPicPr>
        <p:blipFill>
          <a:blip r:embed="rId10"/>
          <a:stretch/>
        </p:blipFill>
        <p:spPr>
          <a:xfrm>
            <a:off x="7946640" y="3106440"/>
            <a:ext cx="246240" cy="3960"/>
          </a:xfrm>
          <a:prstGeom prst="rect">
            <a:avLst/>
          </a:prstGeom>
          <a:ln w="0">
            <a:noFill/>
          </a:ln>
        </p:spPr>
      </p:pic>
      <p:pic>
        <p:nvPicPr>
          <p:cNvPr id="1738" name="" descr=""/>
          <p:cNvPicPr/>
          <p:nvPr/>
        </p:nvPicPr>
        <p:blipFill>
          <a:blip r:embed="rId11"/>
          <a:stretch/>
        </p:blipFill>
        <p:spPr>
          <a:xfrm>
            <a:off x="7935480" y="3110760"/>
            <a:ext cx="257760" cy="3960"/>
          </a:xfrm>
          <a:prstGeom prst="rect">
            <a:avLst/>
          </a:prstGeom>
          <a:ln w="0">
            <a:noFill/>
          </a:ln>
        </p:spPr>
      </p:pic>
      <p:pic>
        <p:nvPicPr>
          <p:cNvPr id="1739" name="" descr=""/>
          <p:cNvPicPr/>
          <p:nvPr/>
        </p:nvPicPr>
        <p:blipFill>
          <a:blip r:embed="rId12"/>
          <a:stretch/>
        </p:blipFill>
        <p:spPr>
          <a:xfrm>
            <a:off x="7918560" y="311544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740" name="" descr=""/>
          <p:cNvPicPr/>
          <p:nvPr/>
        </p:nvPicPr>
        <p:blipFill>
          <a:blip r:embed="rId13"/>
          <a:stretch/>
        </p:blipFill>
        <p:spPr>
          <a:xfrm>
            <a:off x="7907400" y="3119760"/>
            <a:ext cx="285840" cy="214920"/>
          </a:xfrm>
          <a:prstGeom prst="rect">
            <a:avLst/>
          </a:prstGeom>
          <a:ln w="0">
            <a:noFill/>
          </a:ln>
        </p:spPr>
      </p:pic>
      <p:pic>
        <p:nvPicPr>
          <p:cNvPr id="1741" name="" descr=""/>
          <p:cNvPicPr/>
          <p:nvPr/>
        </p:nvPicPr>
        <p:blipFill>
          <a:blip r:embed="rId14"/>
          <a:stretch/>
        </p:blipFill>
        <p:spPr>
          <a:xfrm>
            <a:off x="7907400" y="333540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742" name="" descr=""/>
          <p:cNvPicPr/>
          <p:nvPr/>
        </p:nvPicPr>
        <p:blipFill>
          <a:blip r:embed="rId15"/>
          <a:stretch/>
        </p:blipFill>
        <p:spPr>
          <a:xfrm>
            <a:off x="7907400" y="3339720"/>
            <a:ext cx="268560" cy="3960"/>
          </a:xfrm>
          <a:prstGeom prst="rect">
            <a:avLst/>
          </a:prstGeom>
          <a:ln w="0">
            <a:noFill/>
          </a:ln>
        </p:spPr>
      </p:pic>
      <p:pic>
        <p:nvPicPr>
          <p:cNvPr id="1743" name="" descr=""/>
          <p:cNvPicPr/>
          <p:nvPr/>
        </p:nvPicPr>
        <p:blipFill>
          <a:blip r:embed="rId16"/>
          <a:stretch/>
        </p:blipFill>
        <p:spPr>
          <a:xfrm>
            <a:off x="7907400" y="334404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744" name="" descr=""/>
          <p:cNvPicPr/>
          <p:nvPr/>
        </p:nvPicPr>
        <p:blipFill>
          <a:blip r:embed="rId17"/>
          <a:stretch/>
        </p:blipFill>
        <p:spPr>
          <a:xfrm>
            <a:off x="7907400" y="3348360"/>
            <a:ext cx="240480" cy="3960"/>
          </a:xfrm>
          <a:prstGeom prst="rect">
            <a:avLst/>
          </a:prstGeom>
          <a:ln w="0">
            <a:noFill/>
          </a:ln>
        </p:spPr>
      </p:pic>
      <p:pic>
        <p:nvPicPr>
          <p:cNvPr id="1745" name="" descr=""/>
          <p:cNvPicPr/>
          <p:nvPr/>
        </p:nvPicPr>
        <p:blipFill>
          <a:blip r:embed="rId18"/>
          <a:stretch/>
        </p:blipFill>
        <p:spPr>
          <a:xfrm>
            <a:off x="7913160" y="335304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746" name="" descr=""/>
          <p:cNvPicPr/>
          <p:nvPr/>
        </p:nvPicPr>
        <p:blipFill>
          <a:blip r:embed="rId19"/>
          <a:stretch/>
        </p:blipFill>
        <p:spPr>
          <a:xfrm>
            <a:off x="7907400" y="3357360"/>
            <a:ext cx="223920" cy="3960"/>
          </a:xfrm>
          <a:prstGeom prst="rect">
            <a:avLst/>
          </a:prstGeom>
          <a:ln w="0">
            <a:noFill/>
          </a:ln>
        </p:spPr>
      </p:pic>
      <p:pic>
        <p:nvPicPr>
          <p:cNvPr id="1747" name="" descr=""/>
          <p:cNvPicPr/>
          <p:nvPr/>
        </p:nvPicPr>
        <p:blipFill>
          <a:blip r:embed="rId20"/>
          <a:stretch/>
        </p:blipFill>
        <p:spPr>
          <a:xfrm>
            <a:off x="7918560" y="3361680"/>
            <a:ext cx="207000" cy="3960"/>
          </a:xfrm>
          <a:prstGeom prst="rect">
            <a:avLst/>
          </a:prstGeom>
          <a:ln w="0">
            <a:noFill/>
          </a:ln>
        </p:spPr>
      </p:pic>
      <p:pic>
        <p:nvPicPr>
          <p:cNvPr id="1748" name="" descr=""/>
          <p:cNvPicPr/>
          <p:nvPr/>
        </p:nvPicPr>
        <p:blipFill>
          <a:blip r:embed="rId21"/>
          <a:stretch/>
        </p:blipFill>
        <p:spPr>
          <a:xfrm>
            <a:off x="7935480" y="3366360"/>
            <a:ext cx="184680" cy="3960"/>
          </a:xfrm>
          <a:prstGeom prst="rect">
            <a:avLst/>
          </a:prstGeom>
          <a:ln w="0">
            <a:noFill/>
          </a:ln>
        </p:spPr>
      </p:pic>
      <p:pic>
        <p:nvPicPr>
          <p:cNvPr id="1749" name="" descr=""/>
          <p:cNvPicPr/>
          <p:nvPr/>
        </p:nvPicPr>
        <p:blipFill>
          <a:blip r:embed="rId22"/>
          <a:stretch/>
        </p:blipFill>
        <p:spPr>
          <a:xfrm>
            <a:off x="7946640" y="3370320"/>
            <a:ext cx="167760" cy="3960"/>
          </a:xfrm>
          <a:prstGeom prst="rect">
            <a:avLst/>
          </a:prstGeom>
          <a:ln w="0">
            <a:noFill/>
          </a:ln>
        </p:spPr>
      </p:pic>
      <p:pic>
        <p:nvPicPr>
          <p:cNvPr id="1750" name="" descr=""/>
          <p:cNvPicPr/>
          <p:nvPr/>
        </p:nvPicPr>
        <p:blipFill>
          <a:blip r:embed="rId23"/>
          <a:stretch/>
        </p:blipFill>
        <p:spPr>
          <a:xfrm>
            <a:off x="7963560" y="3375000"/>
            <a:ext cx="139320" cy="3960"/>
          </a:xfrm>
          <a:prstGeom prst="rect">
            <a:avLst/>
          </a:prstGeom>
          <a:ln w="0">
            <a:noFill/>
          </a:ln>
        </p:spPr>
      </p:pic>
      <p:pic>
        <p:nvPicPr>
          <p:cNvPr id="1751" name="" descr=""/>
          <p:cNvPicPr/>
          <p:nvPr/>
        </p:nvPicPr>
        <p:blipFill>
          <a:blip r:embed="rId24"/>
          <a:stretch/>
        </p:blipFill>
        <p:spPr>
          <a:xfrm>
            <a:off x="7980480" y="3379320"/>
            <a:ext cx="117000" cy="3960"/>
          </a:xfrm>
          <a:prstGeom prst="rect">
            <a:avLst/>
          </a:prstGeom>
          <a:ln w="0">
            <a:noFill/>
          </a:ln>
        </p:spPr>
      </p:pic>
      <p:pic>
        <p:nvPicPr>
          <p:cNvPr id="1752" name="" descr=""/>
          <p:cNvPicPr/>
          <p:nvPr/>
        </p:nvPicPr>
        <p:blipFill>
          <a:blip r:embed="rId25"/>
          <a:stretch/>
        </p:blipFill>
        <p:spPr>
          <a:xfrm>
            <a:off x="7997400" y="338364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753" name="" descr=""/>
          <p:cNvPicPr/>
          <p:nvPr/>
        </p:nvPicPr>
        <p:blipFill>
          <a:blip r:embed="rId26"/>
          <a:stretch/>
        </p:blipFill>
        <p:spPr>
          <a:xfrm>
            <a:off x="8013960" y="338832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1754" name="" descr=""/>
          <p:cNvPicPr/>
          <p:nvPr/>
        </p:nvPicPr>
        <p:blipFill>
          <a:blip r:embed="rId27"/>
          <a:stretch/>
        </p:blipFill>
        <p:spPr>
          <a:xfrm>
            <a:off x="8031240" y="339228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755" name="" descr=""/>
          <p:cNvPicPr/>
          <p:nvPr/>
        </p:nvPicPr>
        <p:blipFill>
          <a:blip r:embed="rId28"/>
          <a:stretch/>
        </p:blipFill>
        <p:spPr>
          <a:xfrm>
            <a:off x="8047800" y="3396960"/>
            <a:ext cx="10800" cy="3960"/>
          </a:xfrm>
          <a:prstGeom prst="rect">
            <a:avLst/>
          </a:prstGeom>
          <a:ln w="0">
            <a:noFill/>
          </a:ln>
        </p:spPr>
      </p:pic>
      <p:pic>
        <p:nvPicPr>
          <p:cNvPr id="1756" name="" descr=""/>
          <p:cNvPicPr/>
          <p:nvPr/>
        </p:nvPicPr>
        <p:blipFill>
          <a:blip r:embed="rId29"/>
          <a:stretch/>
        </p:blipFill>
        <p:spPr>
          <a:xfrm>
            <a:off x="7621200" y="3084480"/>
            <a:ext cx="33120" cy="3960"/>
          </a:xfrm>
          <a:prstGeom prst="rect">
            <a:avLst/>
          </a:prstGeom>
          <a:ln w="0">
            <a:noFill/>
          </a:ln>
        </p:spPr>
      </p:pic>
      <p:pic>
        <p:nvPicPr>
          <p:cNvPr id="1757" name="" descr=""/>
          <p:cNvPicPr/>
          <p:nvPr/>
        </p:nvPicPr>
        <p:blipFill>
          <a:blip r:embed="rId30"/>
          <a:stretch/>
        </p:blipFill>
        <p:spPr>
          <a:xfrm>
            <a:off x="7604280" y="308880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758" name="" descr=""/>
          <p:cNvPicPr/>
          <p:nvPr/>
        </p:nvPicPr>
        <p:blipFill>
          <a:blip r:embed="rId31"/>
          <a:stretch/>
        </p:blipFill>
        <p:spPr>
          <a:xfrm>
            <a:off x="7593120" y="3093480"/>
            <a:ext cx="145080" cy="3960"/>
          </a:xfrm>
          <a:prstGeom prst="rect">
            <a:avLst/>
          </a:prstGeom>
          <a:ln w="0">
            <a:noFill/>
          </a:ln>
        </p:spPr>
      </p:pic>
      <p:pic>
        <p:nvPicPr>
          <p:cNvPr id="1759" name="" descr=""/>
          <p:cNvPicPr/>
          <p:nvPr/>
        </p:nvPicPr>
        <p:blipFill>
          <a:blip r:embed="rId32"/>
          <a:stretch/>
        </p:blipFill>
        <p:spPr>
          <a:xfrm>
            <a:off x="7581600" y="309780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760" name="" descr=""/>
          <p:cNvPicPr/>
          <p:nvPr/>
        </p:nvPicPr>
        <p:blipFill>
          <a:blip r:embed="rId33"/>
          <a:stretch/>
        </p:blipFill>
        <p:spPr>
          <a:xfrm>
            <a:off x="7565040" y="3102480"/>
            <a:ext cx="190080" cy="3960"/>
          </a:xfrm>
          <a:prstGeom prst="rect">
            <a:avLst/>
          </a:prstGeom>
          <a:ln w="0">
            <a:noFill/>
          </a:ln>
        </p:spPr>
      </p:pic>
      <p:pic>
        <p:nvPicPr>
          <p:cNvPr id="1761" name="" descr=""/>
          <p:cNvPicPr/>
          <p:nvPr/>
        </p:nvPicPr>
        <p:blipFill>
          <a:blip r:embed="rId34"/>
          <a:stretch/>
        </p:blipFill>
        <p:spPr>
          <a:xfrm>
            <a:off x="7559280" y="3106440"/>
            <a:ext cx="195840" cy="3960"/>
          </a:xfrm>
          <a:prstGeom prst="rect">
            <a:avLst/>
          </a:prstGeom>
          <a:ln w="0">
            <a:noFill/>
          </a:ln>
        </p:spPr>
      </p:pic>
      <p:pic>
        <p:nvPicPr>
          <p:cNvPr id="1762" name="" descr=""/>
          <p:cNvPicPr/>
          <p:nvPr/>
        </p:nvPicPr>
        <p:blipFill>
          <a:blip r:embed="rId35"/>
          <a:stretch/>
        </p:blipFill>
        <p:spPr>
          <a:xfrm>
            <a:off x="7531200" y="3110760"/>
            <a:ext cx="223920" cy="3960"/>
          </a:xfrm>
          <a:prstGeom prst="rect">
            <a:avLst/>
          </a:prstGeom>
          <a:ln w="0">
            <a:noFill/>
          </a:ln>
        </p:spPr>
      </p:pic>
      <p:pic>
        <p:nvPicPr>
          <p:cNvPr id="1763" name="" descr=""/>
          <p:cNvPicPr/>
          <p:nvPr/>
        </p:nvPicPr>
        <p:blipFill>
          <a:blip r:embed="rId36"/>
          <a:stretch/>
        </p:blipFill>
        <p:spPr>
          <a:xfrm>
            <a:off x="7520040" y="3115440"/>
            <a:ext cx="235080" cy="3960"/>
          </a:xfrm>
          <a:prstGeom prst="rect">
            <a:avLst/>
          </a:prstGeom>
          <a:ln w="0">
            <a:noFill/>
          </a:ln>
        </p:spPr>
      </p:pic>
      <p:pic>
        <p:nvPicPr>
          <p:cNvPr id="1764" name="" descr=""/>
          <p:cNvPicPr/>
          <p:nvPr/>
        </p:nvPicPr>
        <p:blipFill>
          <a:blip r:embed="rId37"/>
          <a:stretch/>
        </p:blipFill>
        <p:spPr>
          <a:xfrm>
            <a:off x="7508880" y="3119760"/>
            <a:ext cx="246240" cy="3960"/>
          </a:xfrm>
          <a:prstGeom prst="rect">
            <a:avLst/>
          </a:prstGeom>
          <a:ln w="0">
            <a:noFill/>
          </a:ln>
        </p:spPr>
      </p:pic>
      <p:pic>
        <p:nvPicPr>
          <p:cNvPr id="1765" name="" descr=""/>
          <p:cNvPicPr/>
          <p:nvPr/>
        </p:nvPicPr>
        <p:blipFill>
          <a:blip r:embed="rId38"/>
          <a:stretch/>
        </p:blipFill>
        <p:spPr>
          <a:xfrm>
            <a:off x="7497720" y="3124440"/>
            <a:ext cx="257760" cy="3960"/>
          </a:xfrm>
          <a:prstGeom prst="rect">
            <a:avLst/>
          </a:prstGeom>
          <a:ln w="0">
            <a:noFill/>
          </a:ln>
        </p:spPr>
      </p:pic>
      <p:pic>
        <p:nvPicPr>
          <p:cNvPr id="1766" name="" descr=""/>
          <p:cNvPicPr/>
          <p:nvPr/>
        </p:nvPicPr>
        <p:blipFill>
          <a:blip r:embed="rId39"/>
          <a:stretch/>
        </p:blipFill>
        <p:spPr>
          <a:xfrm>
            <a:off x="7480800" y="312840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767" name="" descr=""/>
          <p:cNvPicPr/>
          <p:nvPr/>
        </p:nvPicPr>
        <p:blipFill>
          <a:blip r:embed="rId40"/>
          <a:stretch/>
        </p:blipFill>
        <p:spPr>
          <a:xfrm>
            <a:off x="7469640" y="3132720"/>
            <a:ext cx="285840" cy="214920"/>
          </a:xfrm>
          <a:prstGeom prst="rect">
            <a:avLst/>
          </a:prstGeom>
          <a:ln w="0">
            <a:noFill/>
          </a:ln>
        </p:spPr>
      </p:pic>
      <p:pic>
        <p:nvPicPr>
          <p:cNvPr id="1768" name="" descr=""/>
          <p:cNvPicPr/>
          <p:nvPr/>
        </p:nvPicPr>
        <p:blipFill>
          <a:blip r:embed="rId41"/>
          <a:stretch/>
        </p:blipFill>
        <p:spPr>
          <a:xfrm>
            <a:off x="7469640" y="334836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769" name="" descr=""/>
          <p:cNvPicPr/>
          <p:nvPr/>
        </p:nvPicPr>
        <p:blipFill>
          <a:blip r:embed="rId42"/>
          <a:stretch/>
        </p:blipFill>
        <p:spPr>
          <a:xfrm>
            <a:off x="7469640" y="3353040"/>
            <a:ext cx="268560" cy="3960"/>
          </a:xfrm>
          <a:prstGeom prst="rect">
            <a:avLst/>
          </a:prstGeom>
          <a:ln w="0">
            <a:noFill/>
          </a:ln>
        </p:spPr>
      </p:pic>
      <p:pic>
        <p:nvPicPr>
          <p:cNvPr id="1770" name="" descr=""/>
          <p:cNvPicPr/>
          <p:nvPr/>
        </p:nvPicPr>
        <p:blipFill>
          <a:blip r:embed="rId43"/>
          <a:stretch/>
        </p:blipFill>
        <p:spPr>
          <a:xfrm>
            <a:off x="7469640" y="3357360"/>
            <a:ext cx="262800" cy="3960"/>
          </a:xfrm>
          <a:prstGeom prst="rect">
            <a:avLst/>
          </a:prstGeom>
          <a:ln w="0">
            <a:noFill/>
          </a:ln>
        </p:spPr>
      </p:pic>
      <p:pic>
        <p:nvPicPr>
          <p:cNvPr id="1771" name="" descr=""/>
          <p:cNvPicPr/>
          <p:nvPr/>
        </p:nvPicPr>
        <p:blipFill>
          <a:blip r:embed="rId44"/>
          <a:stretch/>
        </p:blipFill>
        <p:spPr>
          <a:xfrm>
            <a:off x="7469640" y="3361680"/>
            <a:ext cx="257760" cy="3960"/>
          </a:xfrm>
          <a:prstGeom prst="rect">
            <a:avLst/>
          </a:prstGeom>
          <a:ln w="0">
            <a:noFill/>
          </a:ln>
        </p:spPr>
      </p:pic>
      <p:pic>
        <p:nvPicPr>
          <p:cNvPr id="1772" name="" descr=""/>
          <p:cNvPicPr/>
          <p:nvPr/>
        </p:nvPicPr>
        <p:blipFill>
          <a:blip r:embed="rId45"/>
          <a:stretch/>
        </p:blipFill>
        <p:spPr>
          <a:xfrm>
            <a:off x="7469640" y="3366360"/>
            <a:ext cx="246240" cy="3960"/>
          </a:xfrm>
          <a:prstGeom prst="rect">
            <a:avLst/>
          </a:prstGeom>
          <a:ln w="0">
            <a:noFill/>
          </a:ln>
        </p:spPr>
      </p:pic>
      <p:pic>
        <p:nvPicPr>
          <p:cNvPr id="1773" name="" descr=""/>
          <p:cNvPicPr/>
          <p:nvPr/>
        </p:nvPicPr>
        <p:blipFill>
          <a:blip r:embed="rId46"/>
          <a:stretch/>
        </p:blipFill>
        <p:spPr>
          <a:xfrm>
            <a:off x="7475400" y="3370320"/>
            <a:ext cx="235080" cy="3960"/>
          </a:xfrm>
          <a:prstGeom prst="rect">
            <a:avLst/>
          </a:prstGeom>
          <a:ln w="0">
            <a:noFill/>
          </a:ln>
        </p:spPr>
      </p:pic>
      <p:pic>
        <p:nvPicPr>
          <p:cNvPr id="1774" name="" descr=""/>
          <p:cNvPicPr/>
          <p:nvPr/>
        </p:nvPicPr>
        <p:blipFill>
          <a:blip r:embed="rId47"/>
          <a:stretch/>
        </p:blipFill>
        <p:spPr>
          <a:xfrm>
            <a:off x="7469640" y="337500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775" name="" descr=""/>
          <p:cNvPicPr/>
          <p:nvPr/>
        </p:nvPicPr>
        <p:blipFill>
          <a:blip r:embed="rId48"/>
          <a:stretch/>
        </p:blipFill>
        <p:spPr>
          <a:xfrm>
            <a:off x="7480800" y="337932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1776" name="" descr=""/>
          <p:cNvPicPr/>
          <p:nvPr/>
        </p:nvPicPr>
        <p:blipFill>
          <a:blip r:embed="rId49"/>
          <a:stretch/>
        </p:blipFill>
        <p:spPr>
          <a:xfrm>
            <a:off x="7497720" y="3383640"/>
            <a:ext cx="184680" cy="3960"/>
          </a:xfrm>
          <a:prstGeom prst="rect">
            <a:avLst/>
          </a:prstGeom>
          <a:ln w="0">
            <a:noFill/>
          </a:ln>
        </p:spPr>
      </p:pic>
      <p:pic>
        <p:nvPicPr>
          <p:cNvPr id="1777" name="" descr=""/>
          <p:cNvPicPr/>
          <p:nvPr/>
        </p:nvPicPr>
        <p:blipFill>
          <a:blip r:embed="rId50"/>
          <a:stretch/>
        </p:blipFill>
        <p:spPr>
          <a:xfrm>
            <a:off x="7514640" y="3388320"/>
            <a:ext cx="162360" cy="3960"/>
          </a:xfrm>
          <a:prstGeom prst="rect">
            <a:avLst/>
          </a:prstGeom>
          <a:ln w="0">
            <a:noFill/>
          </a:ln>
        </p:spPr>
      </p:pic>
      <p:pic>
        <p:nvPicPr>
          <p:cNvPr id="1778" name="" descr=""/>
          <p:cNvPicPr/>
          <p:nvPr/>
        </p:nvPicPr>
        <p:blipFill>
          <a:blip r:embed="rId51"/>
          <a:stretch/>
        </p:blipFill>
        <p:spPr>
          <a:xfrm>
            <a:off x="7531200" y="3392280"/>
            <a:ext cx="134280" cy="3960"/>
          </a:xfrm>
          <a:prstGeom prst="rect">
            <a:avLst/>
          </a:prstGeom>
          <a:ln w="0">
            <a:noFill/>
          </a:ln>
        </p:spPr>
      </p:pic>
      <p:pic>
        <p:nvPicPr>
          <p:cNvPr id="1779" name="" descr=""/>
          <p:cNvPicPr/>
          <p:nvPr/>
        </p:nvPicPr>
        <p:blipFill>
          <a:blip r:embed="rId52"/>
          <a:stretch/>
        </p:blipFill>
        <p:spPr>
          <a:xfrm>
            <a:off x="7559280" y="339696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780" name="" descr=""/>
          <p:cNvPicPr/>
          <p:nvPr/>
        </p:nvPicPr>
        <p:blipFill>
          <a:blip r:embed="rId53"/>
          <a:stretch/>
        </p:blipFill>
        <p:spPr>
          <a:xfrm>
            <a:off x="7576560" y="3401280"/>
            <a:ext cx="72360" cy="3960"/>
          </a:xfrm>
          <a:prstGeom prst="rect">
            <a:avLst/>
          </a:prstGeom>
          <a:ln w="0">
            <a:noFill/>
          </a:ln>
        </p:spPr>
      </p:pic>
      <p:pic>
        <p:nvPicPr>
          <p:cNvPr id="1781" name="" descr=""/>
          <p:cNvPicPr/>
          <p:nvPr/>
        </p:nvPicPr>
        <p:blipFill>
          <a:blip r:embed="rId54"/>
          <a:stretch/>
        </p:blipFill>
        <p:spPr>
          <a:xfrm>
            <a:off x="7593120" y="3405600"/>
            <a:ext cx="44280" cy="3960"/>
          </a:xfrm>
          <a:prstGeom prst="rect">
            <a:avLst/>
          </a:prstGeom>
          <a:ln w="0">
            <a:noFill/>
          </a:ln>
        </p:spPr>
      </p:pic>
      <p:pic>
        <p:nvPicPr>
          <p:cNvPr id="1782" name="" descr=""/>
          <p:cNvPicPr/>
          <p:nvPr/>
        </p:nvPicPr>
        <p:blipFill>
          <a:blip r:embed="rId55"/>
          <a:stretch/>
        </p:blipFill>
        <p:spPr>
          <a:xfrm>
            <a:off x="7615440" y="3410280"/>
            <a:ext cx="10800" cy="3960"/>
          </a:xfrm>
          <a:prstGeom prst="rect">
            <a:avLst/>
          </a:prstGeom>
          <a:ln w="0">
            <a:noFill/>
          </a:ln>
        </p:spPr>
      </p:pic>
      <p:pic>
        <p:nvPicPr>
          <p:cNvPr id="1783" name="" descr=""/>
          <p:cNvPicPr/>
          <p:nvPr/>
        </p:nvPicPr>
        <p:blipFill>
          <a:blip r:embed="rId56"/>
          <a:stretch/>
        </p:blipFill>
        <p:spPr>
          <a:xfrm>
            <a:off x="8508240" y="308448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784" name="" descr=""/>
          <p:cNvPicPr/>
          <p:nvPr/>
        </p:nvPicPr>
        <p:blipFill>
          <a:blip r:embed="rId57"/>
          <a:stretch/>
        </p:blipFill>
        <p:spPr>
          <a:xfrm>
            <a:off x="8491320" y="308880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785" name="" descr=""/>
          <p:cNvPicPr/>
          <p:nvPr/>
        </p:nvPicPr>
        <p:blipFill>
          <a:blip r:embed="rId58"/>
          <a:stretch/>
        </p:blipFill>
        <p:spPr>
          <a:xfrm>
            <a:off x="8485920" y="3093480"/>
            <a:ext cx="139320" cy="3960"/>
          </a:xfrm>
          <a:prstGeom prst="rect">
            <a:avLst/>
          </a:prstGeom>
          <a:ln w="0">
            <a:noFill/>
          </a:ln>
        </p:spPr>
      </p:pic>
      <p:pic>
        <p:nvPicPr>
          <p:cNvPr id="1786" name="" descr=""/>
          <p:cNvPicPr/>
          <p:nvPr/>
        </p:nvPicPr>
        <p:blipFill>
          <a:blip r:embed="rId59"/>
          <a:stretch/>
        </p:blipFill>
        <p:spPr>
          <a:xfrm>
            <a:off x="8474400" y="309780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787" name="" descr=""/>
          <p:cNvPicPr/>
          <p:nvPr/>
        </p:nvPicPr>
        <p:blipFill>
          <a:blip r:embed="rId60"/>
          <a:stretch/>
        </p:blipFill>
        <p:spPr>
          <a:xfrm>
            <a:off x="8457840" y="3102480"/>
            <a:ext cx="190080" cy="3960"/>
          </a:xfrm>
          <a:prstGeom prst="rect">
            <a:avLst/>
          </a:prstGeom>
          <a:ln w="0">
            <a:noFill/>
          </a:ln>
        </p:spPr>
      </p:pic>
      <p:pic>
        <p:nvPicPr>
          <p:cNvPr id="1788" name="" descr=""/>
          <p:cNvPicPr/>
          <p:nvPr/>
        </p:nvPicPr>
        <p:blipFill>
          <a:blip r:embed="rId61"/>
          <a:stretch/>
        </p:blipFill>
        <p:spPr>
          <a:xfrm>
            <a:off x="8446320" y="3106440"/>
            <a:ext cx="201240" cy="3960"/>
          </a:xfrm>
          <a:prstGeom prst="rect">
            <a:avLst/>
          </a:prstGeom>
          <a:ln w="0">
            <a:noFill/>
          </a:ln>
        </p:spPr>
      </p:pic>
      <p:pic>
        <p:nvPicPr>
          <p:cNvPr id="1789" name="" descr=""/>
          <p:cNvPicPr/>
          <p:nvPr/>
        </p:nvPicPr>
        <p:blipFill>
          <a:blip r:embed="rId62"/>
          <a:stretch/>
        </p:blipFill>
        <p:spPr>
          <a:xfrm>
            <a:off x="8418240" y="311076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790" name="" descr=""/>
          <p:cNvPicPr/>
          <p:nvPr/>
        </p:nvPicPr>
        <p:blipFill>
          <a:blip r:embed="rId63"/>
          <a:stretch/>
        </p:blipFill>
        <p:spPr>
          <a:xfrm>
            <a:off x="8407080" y="3115440"/>
            <a:ext cx="240480" cy="3960"/>
          </a:xfrm>
          <a:prstGeom prst="rect">
            <a:avLst/>
          </a:prstGeom>
          <a:ln w="0">
            <a:noFill/>
          </a:ln>
        </p:spPr>
      </p:pic>
      <p:pic>
        <p:nvPicPr>
          <p:cNvPr id="1791" name="" descr=""/>
          <p:cNvPicPr/>
          <p:nvPr/>
        </p:nvPicPr>
        <p:blipFill>
          <a:blip r:embed="rId64"/>
          <a:stretch/>
        </p:blipFill>
        <p:spPr>
          <a:xfrm>
            <a:off x="8401680" y="3119760"/>
            <a:ext cx="246240" cy="3960"/>
          </a:xfrm>
          <a:prstGeom prst="rect">
            <a:avLst/>
          </a:prstGeom>
          <a:ln w="0">
            <a:noFill/>
          </a:ln>
        </p:spPr>
      </p:pic>
      <p:pic>
        <p:nvPicPr>
          <p:cNvPr id="1792" name="" descr=""/>
          <p:cNvPicPr/>
          <p:nvPr/>
        </p:nvPicPr>
        <p:blipFill>
          <a:blip r:embed="rId65"/>
          <a:stretch/>
        </p:blipFill>
        <p:spPr>
          <a:xfrm>
            <a:off x="8390160" y="3124440"/>
            <a:ext cx="257760" cy="3960"/>
          </a:xfrm>
          <a:prstGeom prst="rect">
            <a:avLst/>
          </a:prstGeom>
          <a:ln w="0">
            <a:noFill/>
          </a:ln>
        </p:spPr>
      </p:pic>
      <p:pic>
        <p:nvPicPr>
          <p:cNvPr id="1793" name="" descr=""/>
          <p:cNvPicPr/>
          <p:nvPr/>
        </p:nvPicPr>
        <p:blipFill>
          <a:blip r:embed="rId66"/>
          <a:stretch/>
        </p:blipFill>
        <p:spPr>
          <a:xfrm>
            <a:off x="8373600" y="312840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794" name="" descr=""/>
          <p:cNvPicPr/>
          <p:nvPr/>
        </p:nvPicPr>
        <p:blipFill>
          <a:blip r:embed="rId67"/>
          <a:stretch/>
        </p:blipFill>
        <p:spPr>
          <a:xfrm>
            <a:off x="8362080" y="3132720"/>
            <a:ext cx="285840" cy="214920"/>
          </a:xfrm>
          <a:prstGeom prst="rect">
            <a:avLst/>
          </a:prstGeom>
          <a:ln w="0">
            <a:noFill/>
          </a:ln>
        </p:spPr>
      </p:pic>
      <p:pic>
        <p:nvPicPr>
          <p:cNvPr id="1795" name="" descr=""/>
          <p:cNvPicPr/>
          <p:nvPr/>
        </p:nvPicPr>
        <p:blipFill>
          <a:blip r:embed="rId68"/>
          <a:stretch/>
        </p:blipFill>
        <p:spPr>
          <a:xfrm>
            <a:off x="8362080" y="334836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796" name="" descr=""/>
          <p:cNvPicPr/>
          <p:nvPr/>
        </p:nvPicPr>
        <p:blipFill>
          <a:blip r:embed="rId69"/>
          <a:stretch/>
        </p:blipFill>
        <p:spPr>
          <a:xfrm>
            <a:off x="8362080" y="3353040"/>
            <a:ext cx="268560" cy="3960"/>
          </a:xfrm>
          <a:prstGeom prst="rect">
            <a:avLst/>
          </a:prstGeom>
          <a:ln w="0">
            <a:noFill/>
          </a:ln>
        </p:spPr>
      </p:pic>
      <p:pic>
        <p:nvPicPr>
          <p:cNvPr id="1797" name="" descr=""/>
          <p:cNvPicPr/>
          <p:nvPr/>
        </p:nvPicPr>
        <p:blipFill>
          <a:blip r:embed="rId70"/>
          <a:stretch/>
        </p:blipFill>
        <p:spPr>
          <a:xfrm>
            <a:off x="8362080" y="3357360"/>
            <a:ext cx="257760" cy="3960"/>
          </a:xfrm>
          <a:prstGeom prst="rect">
            <a:avLst/>
          </a:prstGeom>
          <a:ln w="0">
            <a:noFill/>
          </a:ln>
        </p:spPr>
      </p:pic>
      <p:pic>
        <p:nvPicPr>
          <p:cNvPr id="1798" name="" descr=""/>
          <p:cNvPicPr/>
          <p:nvPr/>
        </p:nvPicPr>
        <p:blipFill>
          <a:blip r:embed="rId71"/>
          <a:stretch/>
        </p:blipFill>
        <p:spPr>
          <a:xfrm>
            <a:off x="8362080" y="336168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799" name="" descr=""/>
          <p:cNvPicPr/>
          <p:nvPr/>
        </p:nvPicPr>
        <p:blipFill>
          <a:blip r:embed="rId72"/>
          <a:stretch/>
        </p:blipFill>
        <p:spPr>
          <a:xfrm>
            <a:off x="8362080" y="3366360"/>
            <a:ext cx="240480" cy="3960"/>
          </a:xfrm>
          <a:prstGeom prst="rect">
            <a:avLst/>
          </a:prstGeom>
          <a:ln w="0">
            <a:noFill/>
          </a:ln>
        </p:spPr>
      </p:pic>
      <p:pic>
        <p:nvPicPr>
          <p:cNvPr id="1800" name="" descr=""/>
          <p:cNvPicPr/>
          <p:nvPr/>
        </p:nvPicPr>
        <p:blipFill>
          <a:blip r:embed="rId73"/>
          <a:stretch/>
        </p:blipFill>
        <p:spPr>
          <a:xfrm>
            <a:off x="8367840" y="337032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801" name="" descr=""/>
          <p:cNvPicPr/>
          <p:nvPr/>
        </p:nvPicPr>
        <p:blipFill>
          <a:blip r:embed="rId74"/>
          <a:stretch/>
        </p:blipFill>
        <p:spPr>
          <a:xfrm>
            <a:off x="8362080" y="3375000"/>
            <a:ext cx="223920" cy="3960"/>
          </a:xfrm>
          <a:prstGeom prst="rect">
            <a:avLst/>
          </a:prstGeom>
          <a:ln w="0">
            <a:noFill/>
          </a:ln>
        </p:spPr>
      </p:pic>
      <p:pic>
        <p:nvPicPr>
          <p:cNvPr id="1802" name="" descr=""/>
          <p:cNvPicPr/>
          <p:nvPr/>
        </p:nvPicPr>
        <p:blipFill>
          <a:blip r:embed="rId75"/>
          <a:stretch/>
        </p:blipFill>
        <p:spPr>
          <a:xfrm>
            <a:off x="8373600" y="3379320"/>
            <a:ext cx="207000" cy="3960"/>
          </a:xfrm>
          <a:prstGeom prst="rect">
            <a:avLst/>
          </a:prstGeom>
          <a:ln w="0">
            <a:noFill/>
          </a:ln>
        </p:spPr>
      </p:pic>
      <p:pic>
        <p:nvPicPr>
          <p:cNvPr id="1803" name="" descr=""/>
          <p:cNvPicPr/>
          <p:nvPr/>
        </p:nvPicPr>
        <p:blipFill>
          <a:blip r:embed="rId76"/>
          <a:stretch/>
        </p:blipFill>
        <p:spPr>
          <a:xfrm>
            <a:off x="8390160" y="3383640"/>
            <a:ext cx="184680" cy="3960"/>
          </a:xfrm>
          <a:prstGeom prst="rect">
            <a:avLst/>
          </a:prstGeom>
          <a:ln w="0">
            <a:noFill/>
          </a:ln>
        </p:spPr>
      </p:pic>
      <p:pic>
        <p:nvPicPr>
          <p:cNvPr id="1804" name="" descr=""/>
          <p:cNvPicPr/>
          <p:nvPr/>
        </p:nvPicPr>
        <p:blipFill>
          <a:blip r:embed="rId77"/>
          <a:stretch/>
        </p:blipFill>
        <p:spPr>
          <a:xfrm>
            <a:off x="8401680" y="3388320"/>
            <a:ext cx="167760" cy="3960"/>
          </a:xfrm>
          <a:prstGeom prst="rect">
            <a:avLst/>
          </a:prstGeom>
          <a:ln w="0">
            <a:noFill/>
          </a:ln>
        </p:spPr>
      </p:pic>
      <p:pic>
        <p:nvPicPr>
          <p:cNvPr id="1805" name="" descr=""/>
          <p:cNvPicPr/>
          <p:nvPr/>
        </p:nvPicPr>
        <p:blipFill>
          <a:blip r:embed="rId78"/>
          <a:stretch/>
        </p:blipFill>
        <p:spPr>
          <a:xfrm>
            <a:off x="8418240" y="3392280"/>
            <a:ext cx="139320" cy="3960"/>
          </a:xfrm>
          <a:prstGeom prst="rect">
            <a:avLst/>
          </a:prstGeom>
          <a:ln w="0">
            <a:noFill/>
          </a:ln>
        </p:spPr>
      </p:pic>
      <p:pic>
        <p:nvPicPr>
          <p:cNvPr id="1806" name="" descr=""/>
          <p:cNvPicPr/>
          <p:nvPr/>
        </p:nvPicPr>
        <p:blipFill>
          <a:blip r:embed="rId79"/>
          <a:stretch/>
        </p:blipFill>
        <p:spPr>
          <a:xfrm>
            <a:off x="8452080" y="339696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807" name="" descr=""/>
          <p:cNvPicPr/>
          <p:nvPr/>
        </p:nvPicPr>
        <p:blipFill>
          <a:blip r:embed="rId80"/>
          <a:stretch/>
        </p:blipFill>
        <p:spPr>
          <a:xfrm>
            <a:off x="8468640" y="340128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1808" name="" descr=""/>
          <p:cNvPicPr/>
          <p:nvPr/>
        </p:nvPicPr>
        <p:blipFill>
          <a:blip r:embed="rId81"/>
          <a:stretch/>
        </p:blipFill>
        <p:spPr>
          <a:xfrm>
            <a:off x="8485920" y="340560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809" name="" descr=""/>
          <p:cNvPicPr/>
          <p:nvPr/>
        </p:nvPicPr>
        <p:blipFill>
          <a:blip r:embed="rId82"/>
          <a:stretch/>
        </p:blipFill>
        <p:spPr>
          <a:xfrm>
            <a:off x="8502480" y="3410280"/>
            <a:ext cx="10800" cy="3960"/>
          </a:xfrm>
          <a:prstGeom prst="rect">
            <a:avLst/>
          </a:prstGeom>
          <a:ln w="0">
            <a:noFill/>
          </a:ln>
        </p:spPr>
      </p:pic>
      <p:pic>
        <p:nvPicPr>
          <p:cNvPr id="1810" name="" descr=""/>
          <p:cNvPicPr/>
          <p:nvPr/>
        </p:nvPicPr>
        <p:blipFill>
          <a:blip r:embed="rId83"/>
          <a:stretch/>
        </p:blipFill>
        <p:spPr>
          <a:xfrm>
            <a:off x="8962920" y="306684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811" name="" descr=""/>
          <p:cNvPicPr/>
          <p:nvPr/>
        </p:nvPicPr>
        <p:blipFill>
          <a:blip r:embed="rId84"/>
          <a:stretch/>
        </p:blipFill>
        <p:spPr>
          <a:xfrm>
            <a:off x="8946000" y="307152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812" name="" descr=""/>
          <p:cNvPicPr/>
          <p:nvPr/>
        </p:nvPicPr>
        <p:blipFill>
          <a:blip r:embed="rId85"/>
          <a:stretch/>
        </p:blipFill>
        <p:spPr>
          <a:xfrm>
            <a:off x="8940600" y="3075840"/>
            <a:ext cx="139320" cy="3960"/>
          </a:xfrm>
          <a:prstGeom prst="rect">
            <a:avLst/>
          </a:prstGeom>
          <a:ln w="0">
            <a:noFill/>
          </a:ln>
        </p:spPr>
      </p:pic>
      <p:pic>
        <p:nvPicPr>
          <p:cNvPr id="1813" name="" descr=""/>
          <p:cNvPicPr/>
          <p:nvPr/>
        </p:nvPicPr>
        <p:blipFill>
          <a:blip r:embed="rId86"/>
          <a:stretch/>
        </p:blipFill>
        <p:spPr>
          <a:xfrm>
            <a:off x="8929080" y="3080160"/>
            <a:ext cx="173160" cy="3960"/>
          </a:xfrm>
          <a:prstGeom prst="rect">
            <a:avLst/>
          </a:prstGeom>
          <a:ln w="0">
            <a:noFill/>
          </a:ln>
        </p:spPr>
      </p:pic>
      <p:pic>
        <p:nvPicPr>
          <p:cNvPr id="1814" name="" descr=""/>
          <p:cNvPicPr/>
          <p:nvPr/>
        </p:nvPicPr>
        <p:blipFill>
          <a:blip r:embed="rId87"/>
          <a:stretch/>
        </p:blipFill>
        <p:spPr>
          <a:xfrm>
            <a:off x="8912520" y="3084480"/>
            <a:ext cx="190080" cy="3960"/>
          </a:xfrm>
          <a:prstGeom prst="rect">
            <a:avLst/>
          </a:prstGeom>
          <a:ln w="0">
            <a:noFill/>
          </a:ln>
        </p:spPr>
      </p:pic>
      <p:pic>
        <p:nvPicPr>
          <p:cNvPr id="1815" name="" descr=""/>
          <p:cNvPicPr/>
          <p:nvPr/>
        </p:nvPicPr>
        <p:blipFill>
          <a:blip r:embed="rId88"/>
          <a:stretch/>
        </p:blipFill>
        <p:spPr>
          <a:xfrm>
            <a:off x="8901000" y="3088800"/>
            <a:ext cx="201240" cy="3960"/>
          </a:xfrm>
          <a:prstGeom prst="rect">
            <a:avLst/>
          </a:prstGeom>
          <a:ln w="0">
            <a:noFill/>
          </a:ln>
        </p:spPr>
      </p:pic>
      <p:pic>
        <p:nvPicPr>
          <p:cNvPr id="1816" name="" descr=""/>
          <p:cNvPicPr/>
          <p:nvPr/>
        </p:nvPicPr>
        <p:blipFill>
          <a:blip r:embed="rId89"/>
          <a:stretch/>
        </p:blipFill>
        <p:spPr>
          <a:xfrm>
            <a:off x="8890200" y="309348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1817" name="" descr=""/>
          <p:cNvPicPr/>
          <p:nvPr/>
        </p:nvPicPr>
        <p:blipFill>
          <a:blip r:embed="rId90"/>
          <a:stretch/>
        </p:blipFill>
        <p:spPr>
          <a:xfrm>
            <a:off x="8872920" y="309780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818" name="" descr=""/>
          <p:cNvPicPr/>
          <p:nvPr/>
        </p:nvPicPr>
        <p:blipFill>
          <a:blip r:embed="rId91"/>
          <a:stretch/>
        </p:blipFill>
        <p:spPr>
          <a:xfrm>
            <a:off x="8862120" y="3102480"/>
            <a:ext cx="240480" cy="3960"/>
          </a:xfrm>
          <a:prstGeom prst="rect">
            <a:avLst/>
          </a:prstGeom>
          <a:ln w="0">
            <a:noFill/>
          </a:ln>
        </p:spPr>
      </p:pic>
      <p:pic>
        <p:nvPicPr>
          <p:cNvPr id="1819" name="" descr=""/>
          <p:cNvPicPr/>
          <p:nvPr/>
        </p:nvPicPr>
        <p:blipFill>
          <a:blip r:embed="rId92"/>
          <a:stretch/>
        </p:blipFill>
        <p:spPr>
          <a:xfrm>
            <a:off x="8850600" y="310644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820" name="" descr=""/>
          <p:cNvPicPr/>
          <p:nvPr/>
        </p:nvPicPr>
        <p:blipFill>
          <a:blip r:embed="rId93"/>
          <a:stretch/>
        </p:blipFill>
        <p:spPr>
          <a:xfrm>
            <a:off x="8844840" y="3110760"/>
            <a:ext cx="257760" cy="3960"/>
          </a:xfrm>
          <a:prstGeom prst="rect">
            <a:avLst/>
          </a:prstGeom>
          <a:ln w="0">
            <a:noFill/>
          </a:ln>
        </p:spPr>
      </p:pic>
      <p:pic>
        <p:nvPicPr>
          <p:cNvPr id="1821" name="" descr=""/>
          <p:cNvPicPr/>
          <p:nvPr/>
        </p:nvPicPr>
        <p:blipFill>
          <a:blip r:embed="rId94"/>
          <a:stretch/>
        </p:blipFill>
        <p:spPr>
          <a:xfrm>
            <a:off x="8828280" y="311544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822" name="" descr=""/>
          <p:cNvPicPr/>
          <p:nvPr/>
        </p:nvPicPr>
        <p:blipFill>
          <a:blip r:embed="rId95"/>
          <a:stretch/>
        </p:blipFill>
        <p:spPr>
          <a:xfrm>
            <a:off x="8816760" y="3119760"/>
            <a:ext cx="285840" cy="214920"/>
          </a:xfrm>
          <a:prstGeom prst="rect">
            <a:avLst/>
          </a:prstGeom>
          <a:ln w="0">
            <a:noFill/>
          </a:ln>
        </p:spPr>
      </p:pic>
      <p:pic>
        <p:nvPicPr>
          <p:cNvPr id="1823" name="" descr=""/>
          <p:cNvPicPr/>
          <p:nvPr/>
        </p:nvPicPr>
        <p:blipFill>
          <a:blip r:embed="rId96"/>
          <a:stretch/>
        </p:blipFill>
        <p:spPr>
          <a:xfrm>
            <a:off x="8816760" y="333540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1824" name="" descr=""/>
          <p:cNvPicPr/>
          <p:nvPr/>
        </p:nvPicPr>
        <p:blipFill>
          <a:blip r:embed="rId97"/>
          <a:stretch/>
        </p:blipFill>
        <p:spPr>
          <a:xfrm>
            <a:off x="8816760" y="3339720"/>
            <a:ext cx="268560" cy="3960"/>
          </a:xfrm>
          <a:prstGeom prst="rect">
            <a:avLst/>
          </a:prstGeom>
          <a:ln w="0">
            <a:noFill/>
          </a:ln>
        </p:spPr>
      </p:pic>
      <p:pic>
        <p:nvPicPr>
          <p:cNvPr id="1825" name="" descr=""/>
          <p:cNvPicPr/>
          <p:nvPr/>
        </p:nvPicPr>
        <p:blipFill>
          <a:blip r:embed="rId98"/>
          <a:stretch/>
        </p:blipFill>
        <p:spPr>
          <a:xfrm>
            <a:off x="8816760" y="3344040"/>
            <a:ext cx="252000" cy="3960"/>
          </a:xfrm>
          <a:prstGeom prst="rect">
            <a:avLst/>
          </a:prstGeom>
          <a:ln w="0">
            <a:noFill/>
          </a:ln>
        </p:spPr>
      </p:pic>
      <p:pic>
        <p:nvPicPr>
          <p:cNvPr id="1826" name="" descr=""/>
          <p:cNvPicPr/>
          <p:nvPr/>
        </p:nvPicPr>
        <p:blipFill>
          <a:blip r:embed="rId99"/>
          <a:stretch/>
        </p:blipFill>
        <p:spPr>
          <a:xfrm>
            <a:off x="8816760" y="3348360"/>
            <a:ext cx="240480" cy="3960"/>
          </a:xfrm>
          <a:prstGeom prst="rect">
            <a:avLst/>
          </a:prstGeom>
          <a:ln w="0">
            <a:noFill/>
          </a:ln>
        </p:spPr>
      </p:pic>
      <p:pic>
        <p:nvPicPr>
          <p:cNvPr id="1827" name="" descr=""/>
          <p:cNvPicPr/>
          <p:nvPr/>
        </p:nvPicPr>
        <p:blipFill>
          <a:blip r:embed="rId100"/>
          <a:stretch/>
        </p:blipFill>
        <p:spPr>
          <a:xfrm>
            <a:off x="8822520" y="3353040"/>
            <a:ext cx="229320" cy="3960"/>
          </a:xfrm>
          <a:prstGeom prst="rect">
            <a:avLst/>
          </a:prstGeom>
          <a:ln w="0">
            <a:noFill/>
          </a:ln>
        </p:spPr>
      </p:pic>
      <p:pic>
        <p:nvPicPr>
          <p:cNvPr id="1828" name="" descr=""/>
          <p:cNvPicPr/>
          <p:nvPr/>
        </p:nvPicPr>
        <p:blipFill>
          <a:blip r:embed="rId101"/>
          <a:stretch/>
        </p:blipFill>
        <p:spPr>
          <a:xfrm>
            <a:off x="8816760" y="3357360"/>
            <a:ext cx="223920" cy="3960"/>
          </a:xfrm>
          <a:prstGeom prst="rect">
            <a:avLst/>
          </a:prstGeom>
          <a:ln w="0">
            <a:noFill/>
          </a:ln>
        </p:spPr>
      </p:pic>
      <p:pic>
        <p:nvPicPr>
          <p:cNvPr id="1829" name="" descr=""/>
          <p:cNvPicPr/>
          <p:nvPr/>
        </p:nvPicPr>
        <p:blipFill>
          <a:blip r:embed="rId102"/>
          <a:stretch/>
        </p:blipFill>
        <p:spPr>
          <a:xfrm>
            <a:off x="8828280" y="3361680"/>
            <a:ext cx="207000" cy="3960"/>
          </a:xfrm>
          <a:prstGeom prst="rect">
            <a:avLst/>
          </a:prstGeom>
          <a:ln w="0">
            <a:noFill/>
          </a:ln>
        </p:spPr>
      </p:pic>
      <p:pic>
        <p:nvPicPr>
          <p:cNvPr id="1830" name="" descr=""/>
          <p:cNvPicPr/>
          <p:nvPr/>
        </p:nvPicPr>
        <p:blipFill>
          <a:blip r:embed="rId103"/>
          <a:stretch/>
        </p:blipFill>
        <p:spPr>
          <a:xfrm>
            <a:off x="8844840" y="3366360"/>
            <a:ext cx="184680" cy="3960"/>
          </a:xfrm>
          <a:prstGeom prst="rect">
            <a:avLst/>
          </a:prstGeom>
          <a:ln w="0">
            <a:noFill/>
          </a:ln>
        </p:spPr>
      </p:pic>
      <p:pic>
        <p:nvPicPr>
          <p:cNvPr id="1831" name="" descr=""/>
          <p:cNvPicPr/>
          <p:nvPr/>
        </p:nvPicPr>
        <p:blipFill>
          <a:blip r:embed="rId104"/>
          <a:stretch/>
        </p:blipFill>
        <p:spPr>
          <a:xfrm>
            <a:off x="8856360" y="3370320"/>
            <a:ext cx="167760" cy="3960"/>
          </a:xfrm>
          <a:prstGeom prst="rect">
            <a:avLst/>
          </a:prstGeom>
          <a:ln w="0">
            <a:noFill/>
          </a:ln>
        </p:spPr>
      </p:pic>
      <p:pic>
        <p:nvPicPr>
          <p:cNvPr id="1832" name="" descr=""/>
          <p:cNvPicPr/>
          <p:nvPr/>
        </p:nvPicPr>
        <p:blipFill>
          <a:blip r:embed="rId105"/>
          <a:stretch/>
        </p:blipFill>
        <p:spPr>
          <a:xfrm>
            <a:off x="8872920" y="3375000"/>
            <a:ext cx="139320" cy="3960"/>
          </a:xfrm>
          <a:prstGeom prst="rect">
            <a:avLst/>
          </a:prstGeom>
          <a:ln w="0">
            <a:noFill/>
          </a:ln>
        </p:spPr>
      </p:pic>
      <p:pic>
        <p:nvPicPr>
          <p:cNvPr id="1833" name="" descr=""/>
          <p:cNvPicPr/>
          <p:nvPr/>
        </p:nvPicPr>
        <p:blipFill>
          <a:blip r:embed="rId106"/>
          <a:stretch/>
        </p:blipFill>
        <p:spPr>
          <a:xfrm>
            <a:off x="8890200" y="3379320"/>
            <a:ext cx="117000" cy="3960"/>
          </a:xfrm>
          <a:prstGeom prst="rect">
            <a:avLst/>
          </a:prstGeom>
          <a:ln w="0">
            <a:noFill/>
          </a:ln>
        </p:spPr>
      </p:pic>
      <p:pic>
        <p:nvPicPr>
          <p:cNvPr id="1834" name="" descr=""/>
          <p:cNvPicPr/>
          <p:nvPr/>
        </p:nvPicPr>
        <p:blipFill>
          <a:blip r:embed="rId107"/>
          <a:stretch/>
        </p:blipFill>
        <p:spPr>
          <a:xfrm>
            <a:off x="8906760" y="3383640"/>
            <a:ext cx="88920" cy="3960"/>
          </a:xfrm>
          <a:prstGeom prst="rect">
            <a:avLst/>
          </a:prstGeom>
          <a:ln w="0">
            <a:noFill/>
          </a:ln>
        </p:spPr>
      </p:pic>
      <p:pic>
        <p:nvPicPr>
          <p:cNvPr id="1835" name="" descr=""/>
          <p:cNvPicPr/>
          <p:nvPr/>
        </p:nvPicPr>
        <p:blipFill>
          <a:blip r:embed="rId108"/>
          <a:stretch/>
        </p:blipFill>
        <p:spPr>
          <a:xfrm>
            <a:off x="8923680" y="3388320"/>
            <a:ext cx="66600" cy="3960"/>
          </a:xfrm>
          <a:prstGeom prst="rect">
            <a:avLst/>
          </a:prstGeom>
          <a:ln w="0">
            <a:noFill/>
          </a:ln>
        </p:spPr>
      </p:pic>
      <p:pic>
        <p:nvPicPr>
          <p:cNvPr id="1836" name="" descr=""/>
          <p:cNvPicPr/>
          <p:nvPr/>
        </p:nvPicPr>
        <p:blipFill>
          <a:blip r:embed="rId109"/>
          <a:stretch/>
        </p:blipFill>
        <p:spPr>
          <a:xfrm>
            <a:off x="8940600" y="3392280"/>
            <a:ext cx="38520" cy="3960"/>
          </a:xfrm>
          <a:prstGeom prst="rect">
            <a:avLst/>
          </a:prstGeom>
          <a:ln w="0">
            <a:noFill/>
          </a:ln>
        </p:spPr>
      </p:pic>
      <p:pic>
        <p:nvPicPr>
          <p:cNvPr id="1837" name="" descr=""/>
          <p:cNvPicPr/>
          <p:nvPr/>
        </p:nvPicPr>
        <p:blipFill>
          <a:blip r:embed="rId110"/>
          <a:stretch/>
        </p:blipFill>
        <p:spPr>
          <a:xfrm>
            <a:off x="8957160" y="3396960"/>
            <a:ext cx="10800" cy="3960"/>
          </a:xfrm>
          <a:prstGeom prst="rect">
            <a:avLst/>
          </a:prstGeom>
          <a:ln w="0">
            <a:noFill/>
          </a:ln>
        </p:spPr>
      </p:pic>
      <p:pic>
        <p:nvPicPr>
          <p:cNvPr id="1838" name="" descr=""/>
          <p:cNvPicPr/>
          <p:nvPr/>
        </p:nvPicPr>
        <p:blipFill>
          <a:blip r:embed="rId111"/>
          <a:stretch/>
        </p:blipFill>
        <p:spPr>
          <a:xfrm>
            <a:off x="7550640" y="2788920"/>
            <a:ext cx="1745280" cy="355680"/>
          </a:xfrm>
          <a:prstGeom prst="rect">
            <a:avLst/>
          </a:prstGeom>
          <a:ln w="0">
            <a:noFill/>
          </a:ln>
        </p:spPr>
      </p:pic>
      <p:pic>
        <p:nvPicPr>
          <p:cNvPr id="1839" name="" descr=""/>
          <p:cNvPicPr/>
          <p:nvPr/>
        </p:nvPicPr>
        <p:blipFill>
          <a:blip r:embed="rId112"/>
          <a:stretch/>
        </p:blipFill>
        <p:spPr>
          <a:xfrm>
            <a:off x="7550640" y="2788920"/>
            <a:ext cx="1745280" cy="355680"/>
          </a:xfrm>
          <a:prstGeom prst="rect">
            <a:avLst/>
          </a:prstGeom>
          <a:ln w="0">
            <a:noFill/>
          </a:ln>
        </p:spPr>
      </p:pic>
      <p:sp>
        <p:nvSpPr>
          <p:cNvPr id="1840" name="CustomShape 37"/>
          <p:cNvSpPr/>
          <p:nvPr/>
        </p:nvSpPr>
        <p:spPr>
          <a:xfrm>
            <a:off x="5552640" y="5122080"/>
            <a:ext cx="389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Accenture Deployment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1" name="CustomShape 3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3" name="CustomShape 2"/>
          <p:cNvSpPr/>
          <p:nvPr/>
        </p:nvSpPr>
        <p:spPr>
          <a:xfrm>
            <a:off x="2032560" y="370800"/>
            <a:ext cx="5595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Map-Reduce Appliance Deployment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44" name="CustomShape 3"/>
          <p:cNvSpPr/>
          <p:nvPr/>
        </p:nvSpPr>
        <p:spPr>
          <a:xfrm>
            <a:off x="596880" y="2004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45" name="CustomShape 4"/>
          <p:cNvSpPr/>
          <p:nvPr/>
        </p:nvSpPr>
        <p:spPr>
          <a:xfrm>
            <a:off x="957960" y="2042280"/>
            <a:ext cx="8136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Take advantage of advancements in ‘virtualization technology’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46" name="CustomShape 5"/>
          <p:cNvSpPr/>
          <p:nvPr/>
        </p:nvSpPr>
        <p:spPr>
          <a:xfrm>
            <a:off x="1078200" y="235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7" name="CustomShape 6"/>
          <p:cNvSpPr/>
          <p:nvPr/>
        </p:nvSpPr>
        <p:spPr>
          <a:xfrm>
            <a:off x="1379160" y="2386440"/>
            <a:ext cx="646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cf. Lecture 3 (Advancements of Virtualization Technologies)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8" name="CustomShape 7"/>
          <p:cNvSpPr/>
          <p:nvPr/>
        </p:nvSpPr>
        <p:spPr>
          <a:xfrm>
            <a:off x="1078200" y="265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9" name="CustomShape 8"/>
          <p:cNvSpPr/>
          <p:nvPr/>
        </p:nvSpPr>
        <p:spPr>
          <a:xfrm>
            <a:off x="1379160" y="2688120"/>
            <a:ext cx="735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a cloud offering by a service provider, just a pre-installed image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0" name="CustomShape 9"/>
          <p:cNvSpPr/>
          <p:nvPr/>
        </p:nvSpPr>
        <p:spPr>
          <a:xfrm>
            <a:off x="1078200" y="2958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1" name="CustomShape 10"/>
          <p:cNvSpPr/>
          <p:nvPr/>
        </p:nvSpPr>
        <p:spPr>
          <a:xfrm>
            <a:off x="1379160" y="2989800"/>
            <a:ext cx="579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Can be used to run different ‘map-reduce’ appliances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2" name="CustomShape 11"/>
          <p:cNvSpPr/>
          <p:nvPr/>
        </p:nvSpPr>
        <p:spPr>
          <a:xfrm>
            <a:off x="596880" y="3271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3" name="CustomShape 12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4" name="CustomShape 13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5" name="CustomShape 14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6" name="CustomShape 15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7" name="CustomShape 16"/>
          <p:cNvSpPr/>
          <p:nvPr/>
        </p:nvSpPr>
        <p:spPr>
          <a:xfrm>
            <a:off x="957960" y="3309120"/>
            <a:ext cx="6276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Pre-installed and configured Hadoop cluster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8" name="CustomShape 17"/>
          <p:cNvSpPr/>
          <p:nvPr/>
        </p:nvSpPr>
        <p:spPr>
          <a:xfrm>
            <a:off x="837000" y="1134360"/>
            <a:ext cx="1246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Map-Reduce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59" name="CustomShape 18"/>
          <p:cNvSpPr/>
          <p:nvPr/>
        </p:nvSpPr>
        <p:spPr>
          <a:xfrm>
            <a:off x="2861640" y="948240"/>
            <a:ext cx="6593760" cy="754560"/>
          </a:xfrm>
          <a:custGeom>
            <a:avLst/>
            <a:gdLst/>
            <a:ahLst/>
            <a:rect l="l" t="t" r="r" b="b"/>
            <a:pathLst>
              <a:path w="18317" h="2097">
                <a:moveTo>
                  <a:pt x="0" y="0"/>
                </a:moveTo>
                <a:lnTo>
                  <a:pt x="0" y="2096"/>
                </a:lnTo>
                <a:lnTo>
                  <a:pt x="18316" y="2096"/>
                </a:lnTo>
                <a:lnTo>
                  <a:pt x="18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0" name="CustomShape 19"/>
          <p:cNvSpPr/>
          <p:nvPr/>
        </p:nvSpPr>
        <p:spPr>
          <a:xfrm>
            <a:off x="2841480" y="932760"/>
            <a:ext cx="6633720" cy="785880"/>
          </a:xfrm>
          <a:custGeom>
            <a:avLst/>
            <a:gdLst/>
            <a:ahLst/>
            <a:rect l="l" t="t" r="r" b="b"/>
            <a:pathLst>
              <a:path w="18428" h="218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8372" y="0"/>
                </a:lnTo>
                <a:cubicBezTo>
                  <a:pt x="18403" y="0"/>
                  <a:pt x="18427" y="20"/>
                  <a:pt x="18427" y="44"/>
                </a:cubicBezTo>
                <a:lnTo>
                  <a:pt x="18427" y="2139"/>
                </a:lnTo>
                <a:cubicBezTo>
                  <a:pt x="18427" y="2162"/>
                  <a:pt x="18403" y="2183"/>
                  <a:pt x="18372" y="2183"/>
                </a:cubicBezTo>
                <a:lnTo>
                  <a:pt x="56" y="2183"/>
                </a:lnTo>
                <a:cubicBezTo>
                  <a:pt x="25" y="2183"/>
                  <a:pt x="0" y="2162"/>
                  <a:pt x="0" y="2139"/>
                </a:cubicBezTo>
                <a:lnTo>
                  <a:pt x="0" y="44"/>
                </a:lnTo>
                <a:moveTo>
                  <a:pt x="112" y="2139"/>
                </a:moveTo>
                <a:lnTo>
                  <a:pt x="56" y="2095"/>
                </a:lnTo>
                <a:lnTo>
                  <a:pt x="18372" y="2095"/>
                </a:lnTo>
                <a:lnTo>
                  <a:pt x="18316" y="2139"/>
                </a:lnTo>
                <a:lnTo>
                  <a:pt x="18316" y="44"/>
                </a:lnTo>
                <a:lnTo>
                  <a:pt x="18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1" name="CustomShape 20"/>
          <p:cNvSpPr/>
          <p:nvPr/>
        </p:nvSpPr>
        <p:spPr>
          <a:xfrm>
            <a:off x="974880" y="1360800"/>
            <a:ext cx="965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Appliance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62" name="CustomShape 21"/>
          <p:cNvSpPr/>
          <p:nvPr/>
        </p:nvSpPr>
        <p:spPr>
          <a:xfrm>
            <a:off x="2957400" y="992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63" name="CustomShape 22"/>
          <p:cNvSpPr/>
          <p:nvPr/>
        </p:nvSpPr>
        <p:spPr>
          <a:xfrm>
            <a:off x="3318120" y="1017720"/>
            <a:ext cx="4793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Appliance’ means pre-configured map-reduce cluster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64" name="CustomShape 23"/>
          <p:cNvSpPr/>
          <p:nvPr/>
        </p:nvSpPr>
        <p:spPr>
          <a:xfrm>
            <a:off x="2957400" y="1234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65" name="CustomShape 24"/>
          <p:cNvSpPr/>
          <p:nvPr/>
        </p:nvSpPr>
        <p:spPr>
          <a:xfrm>
            <a:off x="3318120" y="1258920"/>
            <a:ext cx="5548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Allows for bypassing detailed technical configuration decisions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66" name="CustomShape 25"/>
          <p:cNvSpPr/>
          <p:nvPr/>
        </p:nvSpPr>
        <p:spPr>
          <a:xfrm>
            <a:off x="2957400" y="1474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67" name="CustomShape 26"/>
          <p:cNvSpPr/>
          <p:nvPr/>
        </p:nvSpPr>
        <p:spPr>
          <a:xfrm>
            <a:off x="3318120" y="1500480"/>
            <a:ext cx="5300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Enables an early start of data analysis based on map-reduce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868" name="" descr=""/>
          <p:cNvPicPr/>
          <p:nvPr/>
        </p:nvPicPr>
        <p:blipFill>
          <a:blip r:embed="rId1"/>
          <a:stretch/>
        </p:blipFill>
        <p:spPr>
          <a:xfrm>
            <a:off x="1346040" y="3753000"/>
            <a:ext cx="3561120" cy="1683720"/>
          </a:xfrm>
          <a:prstGeom prst="rect">
            <a:avLst/>
          </a:prstGeom>
          <a:ln w="0">
            <a:noFill/>
          </a:ln>
        </p:spPr>
      </p:pic>
      <p:sp>
        <p:nvSpPr>
          <p:cNvPr id="1869" name="CustomShape 27"/>
          <p:cNvSpPr/>
          <p:nvPr/>
        </p:nvSpPr>
        <p:spPr>
          <a:xfrm>
            <a:off x="5552640" y="5122800"/>
            <a:ext cx="389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Accenture Deployment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0" name="CustomShape 28"/>
          <p:cNvSpPr/>
          <p:nvPr/>
        </p:nvSpPr>
        <p:spPr>
          <a:xfrm>
            <a:off x="5230800" y="4173120"/>
            <a:ext cx="22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[23] National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1" name="CustomShape 29"/>
          <p:cNvSpPr/>
          <p:nvPr/>
        </p:nvSpPr>
        <p:spPr>
          <a:xfrm>
            <a:off x="1459080" y="3976560"/>
            <a:ext cx="1023840" cy="618840"/>
          </a:xfrm>
          <a:custGeom>
            <a:avLst/>
            <a:gdLst/>
            <a:ahLst/>
            <a:rect l="l" t="t" r="r" b="b"/>
            <a:pathLst>
              <a:path w="2845" h="1720">
                <a:moveTo>
                  <a:pt x="0" y="0"/>
                </a:moveTo>
                <a:lnTo>
                  <a:pt x="0" y="1719"/>
                </a:lnTo>
                <a:lnTo>
                  <a:pt x="2844" y="1719"/>
                </a:lnTo>
                <a:lnTo>
                  <a:pt x="2844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2" name="CustomShape 30"/>
          <p:cNvSpPr/>
          <p:nvPr/>
        </p:nvSpPr>
        <p:spPr>
          <a:xfrm>
            <a:off x="1449360" y="3968640"/>
            <a:ext cx="1044000" cy="635040"/>
          </a:xfrm>
          <a:custGeom>
            <a:avLst/>
            <a:gdLst/>
            <a:ahLst/>
            <a:rect l="l" t="t" r="r" b="b"/>
            <a:pathLst>
              <a:path w="2901" h="1765">
                <a:moveTo>
                  <a:pt x="0" y="22"/>
                </a:moveTo>
                <a:cubicBezTo>
                  <a:pt x="0" y="11"/>
                  <a:pt x="11" y="0"/>
                  <a:pt x="26" y="0"/>
                </a:cubicBezTo>
                <a:lnTo>
                  <a:pt x="2870" y="0"/>
                </a:lnTo>
                <a:cubicBezTo>
                  <a:pt x="2886" y="0"/>
                  <a:pt x="2900" y="11"/>
                  <a:pt x="2900" y="22"/>
                </a:cubicBezTo>
                <a:lnTo>
                  <a:pt x="2900" y="1741"/>
                </a:lnTo>
                <a:cubicBezTo>
                  <a:pt x="2900" y="1753"/>
                  <a:pt x="2886" y="1764"/>
                  <a:pt x="2870" y="1764"/>
                </a:cubicBezTo>
                <a:lnTo>
                  <a:pt x="26" y="1764"/>
                </a:lnTo>
                <a:cubicBezTo>
                  <a:pt x="11" y="1764"/>
                  <a:pt x="0" y="1753"/>
                  <a:pt x="0" y="1741"/>
                </a:cubicBezTo>
                <a:lnTo>
                  <a:pt x="0" y="22"/>
                </a:lnTo>
                <a:moveTo>
                  <a:pt x="56" y="1741"/>
                </a:moveTo>
                <a:lnTo>
                  <a:pt x="26" y="1720"/>
                </a:lnTo>
                <a:lnTo>
                  <a:pt x="2870" y="1720"/>
                </a:lnTo>
                <a:lnTo>
                  <a:pt x="2844" y="1741"/>
                </a:lnTo>
                <a:lnTo>
                  <a:pt x="2844" y="22"/>
                </a:lnTo>
                <a:lnTo>
                  <a:pt x="2870" y="44"/>
                </a:lnTo>
                <a:lnTo>
                  <a:pt x="26" y="44"/>
                </a:lnTo>
                <a:lnTo>
                  <a:pt x="56" y="22"/>
                </a:lnTo>
                <a:lnTo>
                  <a:pt x="56" y="174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3" name="CustomShape 31"/>
          <p:cNvSpPr/>
          <p:nvPr/>
        </p:nvSpPr>
        <p:spPr>
          <a:xfrm>
            <a:off x="1459080" y="3976560"/>
            <a:ext cx="1023840" cy="618840"/>
          </a:xfrm>
          <a:custGeom>
            <a:avLst/>
            <a:gdLst/>
            <a:ahLst/>
            <a:rect l="l" t="t" r="r" b="b"/>
            <a:pathLst>
              <a:path w="2845" h="1720">
                <a:moveTo>
                  <a:pt x="0" y="0"/>
                </a:moveTo>
                <a:lnTo>
                  <a:pt x="0" y="1719"/>
                </a:lnTo>
                <a:lnTo>
                  <a:pt x="2844" y="1719"/>
                </a:lnTo>
                <a:lnTo>
                  <a:pt x="2844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4" name="CustomShape 32"/>
          <p:cNvSpPr/>
          <p:nvPr/>
        </p:nvSpPr>
        <p:spPr>
          <a:xfrm>
            <a:off x="1449360" y="3968640"/>
            <a:ext cx="1044000" cy="635040"/>
          </a:xfrm>
          <a:custGeom>
            <a:avLst/>
            <a:gdLst/>
            <a:ahLst/>
            <a:rect l="l" t="t" r="r" b="b"/>
            <a:pathLst>
              <a:path w="2901" h="1765">
                <a:moveTo>
                  <a:pt x="0" y="22"/>
                </a:moveTo>
                <a:cubicBezTo>
                  <a:pt x="0" y="11"/>
                  <a:pt x="11" y="0"/>
                  <a:pt x="26" y="0"/>
                </a:cubicBezTo>
                <a:lnTo>
                  <a:pt x="2870" y="0"/>
                </a:lnTo>
                <a:cubicBezTo>
                  <a:pt x="2886" y="0"/>
                  <a:pt x="2900" y="11"/>
                  <a:pt x="2900" y="22"/>
                </a:cubicBezTo>
                <a:lnTo>
                  <a:pt x="2900" y="1741"/>
                </a:lnTo>
                <a:cubicBezTo>
                  <a:pt x="2900" y="1753"/>
                  <a:pt x="2886" y="1764"/>
                  <a:pt x="2870" y="1764"/>
                </a:cubicBezTo>
                <a:lnTo>
                  <a:pt x="26" y="1764"/>
                </a:lnTo>
                <a:cubicBezTo>
                  <a:pt x="11" y="1764"/>
                  <a:pt x="0" y="1753"/>
                  <a:pt x="0" y="1741"/>
                </a:cubicBezTo>
                <a:lnTo>
                  <a:pt x="0" y="22"/>
                </a:lnTo>
                <a:moveTo>
                  <a:pt x="56" y="1741"/>
                </a:moveTo>
                <a:lnTo>
                  <a:pt x="26" y="1720"/>
                </a:lnTo>
                <a:lnTo>
                  <a:pt x="2870" y="1720"/>
                </a:lnTo>
                <a:lnTo>
                  <a:pt x="2844" y="1741"/>
                </a:lnTo>
                <a:lnTo>
                  <a:pt x="2844" y="22"/>
                </a:lnTo>
                <a:lnTo>
                  <a:pt x="2870" y="44"/>
                </a:lnTo>
                <a:lnTo>
                  <a:pt x="26" y="44"/>
                </a:lnTo>
                <a:lnTo>
                  <a:pt x="56" y="22"/>
                </a:lnTo>
                <a:lnTo>
                  <a:pt x="56" y="174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5" name="CustomShape 33"/>
          <p:cNvSpPr/>
          <p:nvPr/>
        </p:nvSpPr>
        <p:spPr>
          <a:xfrm>
            <a:off x="5230800" y="4349160"/>
            <a:ext cx="213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Instruments ‘Virtualization’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6" name="CustomShape 34"/>
          <p:cNvSpPr/>
          <p:nvPr/>
        </p:nvSpPr>
        <p:spPr>
          <a:xfrm>
            <a:off x="1584360" y="4251600"/>
            <a:ext cx="768960" cy="102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800" spc="-1" strike="noStrike">
                <a:solidFill>
                  <a:srgbClr val="ffffff"/>
                </a:solidFill>
                <a:latin typeface="Calibri"/>
              </a:rPr>
              <a:t>Virtual Machine 1</a:t>
            </a:r>
            <a:endParaRPr b="0" lang="en-GB" sz="800" spc="-1" strike="noStrike">
              <a:latin typeface="Arial"/>
            </a:endParaRPr>
          </a:p>
        </p:txBody>
      </p:sp>
      <p:sp>
        <p:nvSpPr>
          <p:cNvPr id="1877" name="CustomShape 35"/>
          <p:cNvSpPr/>
          <p:nvPr/>
        </p:nvSpPr>
        <p:spPr>
          <a:xfrm>
            <a:off x="1632960" y="4352400"/>
            <a:ext cx="672840" cy="102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800" spc="-1" strike="noStrike">
                <a:solidFill>
                  <a:srgbClr val="ffffff"/>
                </a:solidFill>
                <a:latin typeface="Calibri"/>
              </a:rPr>
              <a:t>Hadoop Cluster</a:t>
            </a:r>
            <a:endParaRPr b="0" lang="en-GB" sz="800" spc="-1" strike="noStrike">
              <a:latin typeface="Arial"/>
            </a:endParaRPr>
          </a:p>
        </p:txBody>
      </p:sp>
      <p:sp>
        <p:nvSpPr>
          <p:cNvPr id="1878" name="CustomShape 36"/>
          <p:cNvSpPr/>
          <p:nvPr/>
        </p:nvSpPr>
        <p:spPr>
          <a:xfrm>
            <a:off x="1607400" y="3924720"/>
            <a:ext cx="709920" cy="214560"/>
          </a:xfrm>
          <a:custGeom>
            <a:avLst/>
            <a:gdLst/>
            <a:ahLst/>
            <a:rect l="l" t="t" r="r" b="b"/>
            <a:pathLst>
              <a:path w="1973" h="597">
                <a:moveTo>
                  <a:pt x="0" y="99"/>
                </a:moveTo>
                <a:cubicBezTo>
                  <a:pt x="0" y="44"/>
                  <a:pt x="56" y="0"/>
                  <a:pt x="126" y="0"/>
                </a:cubicBezTo>
                <a:lnTo>
                  <a:pt x="1845" y="0"/>
                </a:lnTo>
                <a:cubicBezTo>
                  <a:pt x="1917" y="0"/>
                  <a:pt x="1972" y="44"/>
                  <a:pt x="1972" y="99"/>
                </a:cubicBezTo>
                <a:lnTo>
                  <a:pt x="1972" y="497"/>
                </a:lnTo>
                <a:cubicBezTo>
                  <a:pt x="1972" y="553"/>
                  <a:pt x="1917" y="596"/>
                  <a:pt x="1845" y="596"/>
                </a:cubicBezTo>
                <a:lnTo>
                  <a:pt x="126" y="596"/>
                </a:lnTo>
                <a:cubicBezTo>
                  <a:pt x="56" y="596"/>
                  <a:pt x="0" y="553"/>
                  <a:pt x="0" y="497"/>
                </a:cubicBezTo>
                <a:lnTo>
                  <a:pt x="0" y="99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9" name="CustomShape 37"/>
          <p:cNvSpPr/>
          <p:nvPr/>
        </p:nvSpPr>
        <p:spPr>
          <a:xfrm>
            <a:off x="1593720" y="3913920"/>
            <a:ext cx="737280" cy="236160"/>
          </a:xfrm>
          <a:custGeom>
            <a:avLst/>
            <a:gdLst/>
            <a:ahLst/>
            <a:rect l="l" t="t" r="r" b="b"/>
            <a:pathLst>
              <a:path w="2049" h="657">
                <a:moveTo>
                  <a:pt x="0" y="129"/>
                </a:moveTo>
                <a:lnTo>
                  <a:pt x="6" y="92"/>
                </a:lnTo>
                <a:lnTo>
                  <a:pt x="14" y="80"/>
                </a:lnTo>
                <a:lnTo>
                  <a:pt x="20" y="69"/>
                </a:lnTo>
                <a:lnTo>
                  <a:pt x="26" y="58"/>
                </a:lnTo>
                <a:lnTo>
                  <a:pt x="38" y="49"/>
                </a:lnTo>
                <a:lnTo>
                  <a:pt x="46" y="38"/>
                </a:lnTo>
                <a:lnTo>
                  <a:pt x="58" y="31"/>
                </a:lnTo>
                <a:lnTo>
                  <a:pt x="72" y="22"/>
                </a:lnTo>
                <a:lnTo>
                  <a:pt x="84" y="17"/>
                </a:lnTo>
                <a:lnTo>
                  <a:pt x="98" y="11"/>
                </a:lnTo>
                <a:lnTo>
                  <a:pt x="129" y="3"/>
                </a:lnTo>
                <a:lnTo>
                  <a:pt x="147" y="2"/>
                </a:lnTo>
                <a:lnTo>
                  <a:pt x="162" y="0"/>
                </a:lnTo>
                <a:lnTo>
                  <a:pt x="1883" y="0"/>
                </a:lnTo>
                <a:lnTo>
                  <a:pt x="1930" y="5"/>
                </a:lnTo>
                <a:lnTo>
                  <a:pt x="1962" y="16"/>
                </a:lnTo>
                <a:lnTo>
                  <a:pt x="1975" y="21"/>
                </a:lnTo>
                <a:lnTo>
                  <a:pt x="1988" y="30"/>
                </a:lnTo>
                <a:lnTo>
                  <a:pt x="1999" y="36"/>
                </a:lnTo>
                <a:lnTo>
                  <a:pt x="2010" y="45"/>
                </a:lnTo>
                <a:lnTo>
                  <a:pt x="2028" y="66"/>
                </a:lnTo>
                <a:lnTo>
                  <a:pt x="2035" y="77"/>
                </a:lnTo>
                <a:lnTo>
                  <a:pt x="2044" y="101"/>
                </a:lnTo>
                <a:lnTo>
                  <a:pt x="2048" y="115"/>
                </a:lnTo>
                <a:lnTo>
                  <a:pt x="2048" y="539"/>
                </a:lnTo>
                <a:lnTo>
                  <a:pt x="2046" y="553"/>
                </a:lnTo>
                <a:lnTo>
                  <a:pt x="2042" y="564"/>
                </a:lnTo>
                <a:lnTo>
                  <a:pt x="2035" y="576"/>
                </a:lnTo>
                <a:lnTo>
                  <a:pt x="2030" y="587"/>
                </a:lnTo>
                <a:lnTo>
                  <a:pt x="2012" y="608"/>
                </a:lnTo>
                <a:lnTo>
                  <a:pt x="1990" y="626"/>
                </a:lnTo>
                <a:lnTo>
                  <a:pt x="1964" y="640"/>
                </a:lnTo>
                <a:lnTo>
                  <a:pt x="1950" y="645"/>
                </a:lnTo>
                <a:lnTo>
                  <a:pt x="1935" y="650"/>
                </a:lnTo>
                <a:lnTo>
                  <a:pt x="1919" y="652"/>
                </a:lnTo>
                <a:lnTo>
                  <a:pt x="1903" y="656"/>
                </a:lnTo>
                <a:lnTo>
                  <a:pt x="149" y="656"/>
                </a:lnTo>
                <a:lnTo>
                  <a:pt x="134" y="653"/>
                </a:lnTo>
                <a:lnTo>
                  <a:pt x="118" y="650"/>
                </a:lnTo>
                <a:lnTo>
                  <a:pt x="102" y="647"/>
                </a:lnTo>
                <a:lnTo>
                  <a:pt x="89" y="642"/>
                </a:lnTo>
                <a:lnTo>
                  <a:pt x="74" y="634"/>
                </a:lnTo>
                <a:lnTo>
                  <a:pt x="62" y="628"/>
                </a:lnTo>
                <a:lnTo>
                  <a:pt x="48" y="619"/>
                </a:lnTo>
                <a:lnTo>
                  <a:pt x="40" y="610"/>
                </a:lnTo>
                <a:lnTo>
                  <a:pt x="28" y="600"/>
                </a:lnTo>
                <a:lnTo>
                  <a:pt x="22" y="589"/>
                </a:lnTo>
                <a:lnTo>
                  <a:pt x="14" y="578"/>
                </a:lnTo>
                <a:lnTo>
                  <a:pt x="4" y="554"/>
                </a:lnTo>
                <a:lnTo>
                  <a:pt x="2" y="542"/>
                </a:lnTo>
                <a:lnTo>
                  <a:pt x="0" y="528"/>
                </a:lnTo>
                <a:lnTo>
                  <a:pt x="0" y="129"/>
                </a:lnTo>
                <a:moveTo>
                  <a:pt x="76" y="526"/>
                </a:moveTo>
                <a:lnTo>
                  <a:pt x="76" y="540"/>
                </a:lnTo>
                <a:lnTo>
                  <a:pt x="80" y="554"/>
                </a:lnTo>
                <a:lnTo>
                  <a:pt x="89" y="564"/>
                </a:lnTo>
                <a:lnTo>
                  <a:pt x="94" y="572"/>
                </a:lnTo>
                <a:lnTo>
                  <a:pt x="100" y="575"/>
                </a:lnTo>
                <a:lnTo>
                  <a:pt x="114" y="586"/>
                </a:lnTo>
                <a:lnTo>
                  <a:pt x="120" y="589"/>
                </a:lnTo>
                <a:lnTo>
                  <a:pt x="126" y="590"/>
                </a:lnTo>
                <a:lnTo>
                  <a:pt x="136" y="594"/>
                </a:lnTo>
                <a:lnTo>
                  <a:pt x="154" y="598"/>
                </a:lnTo>
                <a:lnTo>
                  <a:pt x="1892" y="598"/>
                </a:lnTo>
                <a:lnTo>
                  <a:pt x="1910" y="594"/>
                </a:lnTo>
                <a:lnTo>
                  <a:pt x="1917" y="592"/>
                </a:lnTo>
                <a:lnTo>
                  <a:pt x="1926" y="589"/>
                </a:lnTo>
                <a:lnTo>
                  <a:pt x="1932" y="586"/>
                </a:lnTo>
                <a:lnTo>
                  <a:pt x="1946" y="578"/>
                </a:lnTo>
                <a:lnTo>
                  <a:pt x="1952" y="573"/>
                </a:lnTo>
                <a:lnTo>
                  <a:pt x="1957" y="568"/>
                </a:lnTo>
                <a:lnTo>
                  <a:pt x="1962" y="561"/>
                </a:lnTo>
                <a:lnTo>
                  <a:pt x="1966" y="556"/>
                </a:lnTo>
                <a:lnTo>
                  <a:pt x="1970" y="548"/>
                </a:lnTo>
                <a:lnTo>
                  <a:pt x="1972" y="543"/>
                </a:lnTo>
                <a:lnTo>
                  <a:pt x="1972" y="535"/>
                </a:lnTo>
                <a:lnTo>
                  <a:pt x="1975" y="528"/>
                </a:lnTo>
                <a:lnTo>
                  <a:pt x="1975" y="124"/>
                </a:lnTo>
                <a:lnTo>
                  <a:pt x="1972" y="115"/>
                </a:lnTo>
                <a:lnTo>
                  <a:pt x="1970" y="110"/>
                </a:lnTo>
                <a:lnTo>
                  <a:pt x="1968" y="103"/>
                </a:lnTo>
                <a:lnTo>
                  <a:pt x="1964" y="96"/>
                </a:lnTo>
                <a:lnTo>
                  <a:pt x="1955" y="86"/>
                </a:lnTo>
                <a:lnTo>
                  <a:pt x="1948" y="80"/>
                </a:lnTo>
                <a:lnTo>
                  <a:pt x="1944" y="75"/>
                </a:lnTo>
                <a:lnTo>
                  <a:pt x="1937" y="72"/>
                </a:lnTo>
                <a:lnTo>
                  <a:pt x="1928" y="68"/>
                </a:lnTo>
                <a:lnTo>
                  <a:pt x="1921" y="64"/>
                </a:lnTo>
                <a:lnTo>
                  <a:pt x="1912" y="63"/>
                </a:lnTo>
                <a:lnTo>
                  <a:pt x="1895" y="59"/>
                </a:lnTo>
                <a:lnTo>
                  <a:pt x="147" y="59"/>
                </a:lnTo>
                <a:lnTo>
                  <a:pt x="140" y="61"/>
                </a:lnTo>
                <a:lnTo>
                  <a:pt x="132" y="63"/>
                </a:lnTo>
                <a:lnTo>
                  <a:pt x="122" y="66"/>
                </a:lnTo>
                <a:lnTo>
                  <a:pt x="109" y="73"/>
                </a:lnTo>
                <a:lnTo>
                  <a:pt x="96" y="83"/>
                </a:lnTo>
                <a:lnTo>
                  <a:pt x="82" y="99"/>
                </a:lnTo>
                <a:lnTo>
                  <a:pt x="76" y="120"/>
                </a:lnTo>
                <a:lnTo>
                  <a:pt x="76" y="129"/>
                </a:lnTo>
                <a:lnTo>
                  <a:pt x="76" y="526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0" name="CustomShape 38"/>
          <p:cNvSpPr/>
          <p:nvPr/>
        </p:nvSpPr>
        <p:spPr>
          <a:xfrm>
            <a:off x="1696680" y="4452840"/>
            <a:ext cx="545760" cy="102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800" spc="-1" strike="noStrike">
                <a:solidFill>
                  <a:srgbClr val="ffffff"/>
                </a:solidFill>
                <a:latin typeface="Calibri"/>
              </a:rPr>
              <a:t>pre-installed</a:t>
            </a:r>
            <a:endParaRPr b="0" lang="en-GB" sz="800" spc="-1" strike="noStrike">
              <a:latin typeface="Arial"/>
            </a:endParaRPr>
          </a:p>
        </p:txBody>
      </p:sp>
      <p:sp>
        <p:nvSpPr>
          <p:cNvPr id="1881" name="CustomShape 39"/>
          <p:cNvSpPr/>
          <p:nvPr/>
        </p:nvSpPr>
        <p:spPr>
          <a:xfrm>
            <a:off x="1776960" y="4006440"/>
            <a:ext cx="366120" cy="77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600" spc="-1" strike="noStrike">
                <a:solidFill>
                  <a:srgbClr val="ffffff"/>
                </a:solidFill>
                <a:latin typeface="Calibri"/>
              </a:rPr>
              <a:t>Application</a:t>
            </a:r>
            <a:endParaRPr b="0" lang="en-GB" sz="600" spc="-1" strike="noStrike">
              <a:latin typeface="Arial"/>
            </a:endParaRPr>
          </a:p>
        </p:txBody>
      </p:sp>
      <p:pic>
        <p:nvPicPr>
          <p:cNvPr id="1882" name="" descr=""/>
          <p:cNvPicPr/>
          <p:nvPr/>
        </p:nvPicPr>
        <p:blipFill>
          <a:blip r:embed="rId2"/>
          <a:stretch/>
        </p:blipFill>
        <p:spPr>
          <a:xfrm>
            <a:off x="1454400" y="4026960"/>
            <a:ext cx="1058760" cy="259920"/>
          </a:xfrm>
          <a:prstGeom prst="rect">
            <a:avLst/>
          </a:prstGeom>
          <a:ln w="0">
            <a:noFill/>
          </a:ln>
        </p:spPr>
      </p:pic>
      <p:sp>
        <p:nvSpPr>
          <p:cNvPr id="1883" name="CustomShape 40"/>
          <p:cNvSpPr/>
          <p:nvPr/>
        </p:nvSpPr>
        <p:spPr>
          <a:xfrm>
            <a:off x="608400" y="537012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84" name="CustomShape 4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6" name="CustomShape 2"/>
          <p:cNvSpPr/>
          <p:nvPr/>
        </p:nvSpPr>
        <p:spPr>
          <a:xfrm>
            <a:off x="2214000" y="370440"/>
            <a:ext cx="5236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Map-Reduce Hosting Deployment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87" name="CustomShape 3"/>
          <p:cNvSpPr/>
          <p:nvPr/>
        </p:nvSpPr>
        <p:spPr>
          <a:xfrm>
            <a:off x="596880" y="2004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88" name="CustomShape 4"/>
          <p:cNvSpPr/>
          <p:nvPr/>
        </p:nvSpPr>
        <p:spPr>
          <a:xfrm>
            <a:off x="957960" y="2042280"/>
            <a:ext cx="8429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Take advantage of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‘map-reduce hosting’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by another organization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89" name="CustomShape 5"/>
          <p:cNvSpPr/>
          <p:nvPr/>
        </p:nvSpPr>
        <p:spPr>
          <a:xfrm>
            <a:off x="1078200" y="235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0" name="CustomShape 6"/>
          <p:cNvSpPr/>
          <p:nvPr/>
        </p:nvSpPr>
        <p:spPr>
          <a:xfrm>
            <a:off x="1379160" y="2386440"/>
            <a:ext cx="7805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Outsourcing’ of the deployment and oepration of a map-reduce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1" name="CustomShape 7"/>
          <p:cNvSpPr/>
          <p:nvPr/>
        </p:nvSpPr>
        <p:spPr>
          <a:xfrm>
            <a:off x="1078200" y="265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2" name="CustomShape 8"/>
          <p:cNvSpPr/>
          <p:nvPr/>
        </p:nvSpPr>
        <p:spPr>
          <a:xfrm>
            <a:off x="1379160" y="2688120"/>
            <a:ext cx="752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‘map-reduce hosting’ based on a ‘Service Level Agreement (SLA)’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3" name="CustomShape 9"/>
          <p:cNvSpPr/>
          <p:nvPr/>
        </p:nvSpPr>
        <p:spPr>
          <a:xfrm>
            <a:off x="596880" y="2970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94" name="CustomShape 10"/>
          <p:cNvSpPr/>
          <p:nvPr/>
        </p:nvSpPr>
        <p:spPr>
          <a:xfrm>
            <a:off x="957960" y="3007440"/>
            <a:ext cx="8375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Small-Medium Enterprise (SMS) offers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‘map-reduce hosting’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95" name="CustomShape 11"/>
          <p:cNvSpPr/>
          <p:nvPr/>
        </p:nvSpPr>
        <p:spPr>
          <a:xfrm>
            <a:off x="1078200" y="3320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6" name="CustomShape 12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7" name="CustomShape 13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8" name="CustomShape 14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9" name="CustomShape 15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0" name="CustomShape 16"/>
          <p:cNvSpPr/>
          <p:nvPr/>
        </p:nvSpPr>
        <p:spPr>
          <a:xfrm>
            <a:off x="1379160" y="3351600"/>
            <a:ext cx="703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Provide access of fractions of their own Hadoop deployment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1" name="CustomShape 17"/>
          <p:cNvSpPr/>
          <p:nvPr/>
        </p:nvSpPr>
        <p:spPr>
          <a:xfrm>
            <a:off x="837000" y="1134000"/>
            <a:ext cx="1246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Map-Reduce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02" name="CustomShape 18"/>
          <p:cNvSpPr/>
          <p:nvPr/>
        </p:nvSpPr>
        <p:spPr>
          <a:xfrm>
            <a:off x="2861640" y="948240"/>
            <a:ext cx="6593760" cy="754560"/>
          </a:xfrm>
          <a:custGeom>
            <a:avLst/>
            <a:gdLst/>
            <a:ahLst/>
            <a:rect l="l" t="t" r="r" b="b"/>
            <a:pathLst>
              <a:path w="18317" h="2097">
                <a:moveTo>
                  <a:pt x="0" y="0"/>
                </a:moveTo>
                <a:lnTo>
                  <a:pt x="0" y="2096"/>
                </a:lnTo>
                <a:lnTo>
                  <a:pt x="18316" y="2096"/>
                </a:lnTo>
                <a:lnTo>
                  <a:pt x="18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3" name="CustomShape 19"/>
          <p:cNvSpPr/>
          <p:nvPr/>
        </p:nvSpPr>
        <p:spPr>
          <a:xfrm>
            <a:off x="2841480" y="932760"/>
            <a:ext cx="6633720" cy="785880"/>
          </a:xfrm>
          <a:custGeom>
            <a:avLst/>
            <a:gdLst/>
            <a:ahLst/>
            <a:rect l="l" t="t" r="r" b="b"/>
            <a:pathLst>
              <a:path w="18428" h="218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8372" y="0"/>
                </a:lnTo>
                <a:cubicBezTo>
                  <a:pt x="18403" y="0"/>
                  <a:pt x="18427" y="20"/>
                  <a:pt x="18427" y="44"/>
                </a:cubicBezTo>
                <a:lnTo>
                  <a:pt x="18427" y="2139"/>
                </a:lnTo>
                <a:cubicBezTo>
                  <a:pt x="18427" y="2162"/>
                  <a:pt x="18403" y="2183"/>
                  <a:pt x="18372" y="2183"/>
                </a:cubicBezTo>
                <a:lnTo>
                  <a:pt x="56" y="2183"/>
                </a:lnTo>
                <a:cubicBezTo>
                  <a:pt x="25" y="2183"/>
                  <a:pt x="0" y="2162"/>
                  <a:pt x="0" y="2139"/>
                </a:cubicBezTo>
                <a:lnTo>
                  <a:pt x="0" y="44"/>
                </a:lnTo>
                <a:moveTo>
                  <a:pt x="112" y="2139"/>
                </a:moveTo>
                <a:lnTo>
                  <a:pt x="56" y="2095"/>
                </a:lnTo>
                <a:lnTo>
                  <a:pt x="18372" y="2095"/>
                </a:lnTo>
                <a:lnTo>
                  <a:pt x="18316" y="2139"/>
                </a:lnTo>
                <a:lnTo>
                  <a:pt x="18316" y="44"/>
                </a:lnTo>
                <a:lnTo>
                  <a:pt x="18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4" name="CustomShape 20"/>
          <p:cNvSpPr/>
          <p:nvPr/>
        </p:nvSpPr>
        <p:spPr>
          <a:xfrm>
            <a:off x="1087200" y="1360080"/>
            <a:ext cx="7466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Hosting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05" name="CustomShape 21"/>
          <p:cNvSpPr/>
          <p:nvPr/>
        </p:nvSpPr>
        <p:spPr>
          <a:xfrm>
            <a:off x="2957400" y="992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6" name="CustomShape 22"/>
          <p:cNvSpPr/>
          <p:nvPr/>
        </p:nvSpPr>
        <p:spPr>
          <a:xfrm>
            <a:off x="3318120" y="1017000"/>
            <a:ext cx="5058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Take advantage of ‘Internet Service Provider (ISP)’ model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7" name="CustomShape 23"/>
          <p:cNvSpPr/>
          <p:nvPr/>
        </p:nvSpPr>
        <p:spPr>
          <a:xfrm>
            <a:off x="2957400" y="123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8" name="CustomShape 24"/>
          <p:cNvSpPr/>
          <p:nvPr/>
        </p:nvSpPr>
        <p:spPr>
          <a:xfrm>
            <a:off x="3318120" y="1258200"/>
            <a:ext cx="6031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Buy-in a service provider to deploy and operate Map-Reduce cluster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9" name="CustomShape 25"/>
          <p:cNvSpPr/>
          <p:nvPr/>
        </p:nvSpPr>
        <p:spPr>
          <a:xfrm>
            <a:off x="2957400" y="1474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0" name="CustomShape 26"/>
          <p:cNvSpPr/>
          <p:nvPr/>
        </p:nvSpPr>
        <p:spPr>
          <a:xfrm>
            <a:off x="3318120" y="1499760"/>
            <a:ext cx="5514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Enabling automating the deployment and operation processes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1" name="CustomShape 27"/>
          <p:cNvSpPr/>
          <p:nvPr/>
        </p:nvSpPr>
        <p:spPr>
          <a:xfrm>
            <a:off x="115920" y="4982400"/>
            <a:ext cx="389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Accenture Deployment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2" name="CustomShape 28"/>
          <p:cNvSpPr/>
          <p:nvPr/>
        </p:nvSpPr>
        <p:spPr>
          <a:xfrm>
            <a:off x="7125480" y="4833000"/>
            <a:ext cx="22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[23] National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913" name="" descr=""/>
          <p:cNvPicPr/>
          <p:nvPr/>
        </p:nvPicPr>
        <p:blipFill>
          <a:blip r:embed="rId1"/>
          <a:stretch/>
        </p:blipFill>
        <p:spPr>
          <a:xfrm>
            <a:off x="6272280" y="3798360"/>
            <a:ext cx="2368440" cy="1014840"/>
          </a:xfrm>
          <a:prstGeom prst="rect">
            <a:avLst/>
          </a:prstGeom>
          <a:ln w="0">
            <a:noFill/>
          </a:ln>
        </p:spPr>
      </p:pic>
      <p:pic>
        <p:nvPicPr>
          <p:cNvPr id="1914" name="" descr=""/>
          <p:cNvPicPr/>
          <p:nvPr/>
        </p:nvPicPr>
        <p:blipFill>
          <a:blip r:embed="rId2"/>
          <a:stretch/>
        </p:blipFill>
        <p:spPr>
          <a:xfrm rot="5400000">
            <a:off x="2475360" y="3658680"/>
            <a:ext cx="615240" cy="769320"/>
          </a:xfrm>
          <a:prstGeom prst="rect">
            <a:avLst/>
          </a:prstGeom>
          <a:ln w="0">
            <a:noFill/>
          </a:ln>
        </p:spPr>
      </p:pic>
      <p:pic>
        <p:nvPicPr>
          <p:cNvPr id="1915" name="" descr=""/>
          <p:cNvPicPr/>
          <p:nvPr/>
        </p:nvPicPr>
        <p:blipFill>
          <a:blip r:embed="rId3"/>
          <a:stretch/>
        </p:blipFill>
        <p:spPr>
          <a:xfrm rot="5400000">
            <a:off x="2029320" y="4089600"/>
            <a:ext cx="423720" cy="555120"/>
          </a:xfrm>
          <a:prstGeom prst="rect">
            <a:avLst/>
          </a:prstGeom>
          <a:ln w="0">
            <a:noFill/>
          </a:ln>
        </p:spPr>
      </p:pic>
      <p:pic>
        <p:nvPicPr>
          <p:cNvPr id="1916" name="" descr=""/>
          <p:cNvPicPr/>
          <p:nvPr/>
        </p:nvPicPr>
        <p:blipFill>
          <a:blip r:embed="rId4"/>
          <a:stretch/>
        </p:blipFill>
        <p:spPr>
          <a:xfrm rot="5400000">
            <a:off x="2606400" y="4102560"/>
            <a:ext cx="542520" cy="624960"/>
          </a:xfrm>
          <a:prstGeom prst="rect">
            <a:avLst/>
          </a:prstGeom>
          <a:ln w="0">
            <a:noFill/>
          </a:ln>
        </p:spPr>
      </p:pic>
      <p:sp>
        <p:nvSpPr>
          <p:cNvPr id="1917" name="CustomShape 29"/>
          <p:cNvSpPr/>
          <p:nvPr/>
        </p:nvSpPr>
        <p:spPr>
          <a:xfrm>
            <a:off x="3159720" y="4241520"/>
            <a:ext cx="3112560" cy="192240"/>
          </a:xfrm>
          <a:custGeom>
            <a:avLst/>
            <a:gdLst/>
            <a:ahLst/>
            <a:rect l="l" t="t" r="r" b="b"/>
            <a:pathLst>
              <a:path w="8647" h="535">
                <a:moveTo>
                  <a:pt x="88" y="534"/>
                </a:moveTo>
                <a:lnTo>
                  <a:pt x="8233" y="261"/>
                </a:lnTo>
                <a:cubicBezTo>
                  <a:pt x="8279" y="259"/>
                  <a:pt x="8315" y="228"/>
                  <a:pt x="8313" y="192"/>
                </a:cubicBezTo>
                <a:cubicBezTo>
                  <a:pt x="8311" y="156"/>
                  <a:pt x="8273" y="128"/>
                  <a:pt x="8225" y="129"/>
                </a:cubicBezTo>
                <a:lnTo>
                  <a:pt x="82" y="404"/>
                </a:lnTo>
                <a:cubicBezTo>
                  <a:pt x="35" y="406"/>
                  <a:pt x="0" y="435"/>
                  <a:pt x="2" y="472"/>
                </a:cubicBezTo>
                <a:cubicBezTo>
                  <a:pt x="4" y="506"/>
                  <a:pt x="44" y="534"/>
                  <a:pt x="88" y="534"/>
                </a:cubicBezTo>
                <a:moveTo>
                  <a:pt x="8157" y="393"/>
                </a:moveTo>
                <a:lnTo>
                  <a:pt x="8646" y="181"/>
                </a:lnTo>
                <a:lnTo>
                  <a:pt x="8135" y="0"/>
                </a:lnTo>
                <a:lnTo>
                  <a:pt x="8157" y="39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8" name="CustomShape 30"/>
          <p:cNvSpPr/>
          <p:nvPr/>
        </p:nvSpPr>
        <p:spPr>
          <a:xfrm>
            <a:off x="3159720" y="4241520"/>
            <a:ext cx="3112560" cy="192240"/>
          </a:xfrm>
          <a:custGeom>
            <a:avLst/>
            <a:gdLst/>
            <a:ahLst/>
            <a:rect l="l" t="t" r="r" b="b"/>
            <a:pathLst>
              <a:path w="8647" h="535">
                <a:moveTo>
                  <a:pt x="88" y="534"/>
                </a:moveTo>
                <a:lnTo>
                  <a:pt x="8233" y="261"/>
                </a:lnTo>
                <a:cubicBezTo>
                  <a:pt x="8279" y="259"/>
                  <a:pt x="8315" y="228"/>
                  <a:pt x="8313" y="192"/>
                </a:cubicBezTo>
                <a:cubicBezTo>
                  <a:pt x="8311" y="156"/>
                  <a:pt x="8273" y="128"/>
                  <a:pt x="8225" y="129"/>
                </a:cubicBezTo>
                <a:lnTo>
                  <a:pt x="82" y="404"/>
                </a:lnTo>
                <a:cubicBezTo>
                  <a:pt x="35" y="406"/>
                  <a:pt x="0" y="435"/>
                  <a:pt x="2" y="472"/>
                </a:cubicBezTo>
                <a:cubicBezTo>
                  <a:pt x="4" y="506"/>
                  <a:pt x="44" y="534"/>
                  <a:pt x="88" y="534"/>
                </a:cubicBezTo>
                <a:moveTo>
                  <a:pt x="8157" y="393"/>
                </a:moveTo>
                <a:lnTo>
                  <a:pt x="8646" y="181"/>
                </a:lnTo>
                <a:lnTo>
                  <a:pt x="8135" y="0"/>
                </a:lnTo>
                <a:lnTo>
                  <a:pt x="8157" y="39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9" name="CustomShape 31"/>
          <p:cNvSpPr/>
          <p:nvPr/>
        </p:nvSpPr>
        <p:spPr>
          <a:xfrm>
            <a:off x="4059000" y="3676680"/>
            <a:ext cx="30240" cy="1108800"/>
          </a:xfrm>
          <a:custGeom>
            <a:avLst/>
            <a:gdLst/>
            <a:ahLst/>
            <a:rect l="l" t="t" r="r" b="b"/>
            <a:pathLst>
              <a:path w="85" h="3081">
                <a:moveTo>
                  <a:pt x="84" y="33"/>
                </a:moveTo>
                <a:cubicBezTo>
                  <a:pt x="84" y="52"/>
                  <a:pt x="66" y="66"/>
                  <a:pt x="42" y="66"/>
                </a:cubicBezTo>
                <a:cubicBezTo>
                  <a:pt x="18" y="66"/>
                  <a:pt x="0" y="52"/>
                  <a:pt x="0" y="33"/>
                </a:cubicBezTo>
                <a:cubicBezTo>
                  <a:pt x="0" y="16"/>
                  <a:pt x="18" y="0"/>
                  <a:pt x="42" y="0"/>
                </a:cubicBezTo>
                <a:cubicBezTo>
                  <a:pt x="66" y="0"/>
                  <a:pt x="84" y="16"/>
                  <a:pt x="84" y="33"/>
                </a:cubicBezTo>
                <a:moveTo>
                  <a:pt x="84" y="164"/>
                </a:moveTo>
                <a:cubicBezTo>
                  <a:pt x="84" y="183"/>
                  <a:pt x="66" y="197"/>
                  <a:pt x="42" y="197"/>
                </a:cubicBezTo>
                <a:cubicBezTo>
                  <a:pt x="18" y="197"/>
                  <a:pt x="0" y="183"/>
                  <a:pt x="0" y="164"/>
                </a:cubicBezTo>
                <a:cubicBezTo>
                  <a:pt x="0" y="147"/>
                  <a:pt x="18" y="133"/>
                  <a:pt x="42" y="133"/>
                </a:cubicBezTo>
                <a:cubicBezTo>
                  <a:pt x="66" y="133"/>
                  <a:pt x="84" y="147"/>
                  <a:pt x="84" y="164"/>
                </a:cubicBezTo>
                <a:moveTo>
                  <a:pt x="84" y="294"/>
                </a:moveTo>
                <a:cubicBezTo>
                  <a:pt x="84" y="314"/>
                  <a:pt x="66" y="328"/>
                  <a:pt x="42" y="328"/>
                </a:cubicBezTo>
                <a:cubicBezTo>
                  <a:pt x="18" y="328"/>
                  <a:pt x="0" y="314"/>
                  <a:pt x="0" y="294"/>
                </a:cubicBezTo>
                <a:cubicBezTo>
                  <a:pt x="0" y="277"/>
                  <a:pt x="18" y="263"/>
                  <a:pt x="42" y="263"/>
                </a:cubicBezTo>
                <a:cubicBezTo>
                  <a:pt x="66" y="263"/>
                  <a:pt x="84" y="277"/>
                  <a:pt x="84" y="294"/>
                </a:cubicBezTo>
                <a:moveTo>
                  <a:pt x="84" y="426"/>
                </a:moveTo>
                <a:cubicBezTo>
                  <a:pt x="84" y="445"/>
                  <a:pt x="66" y="459"/>
                  <a:pt x="42" y="459"/>
                </a:cubicBezTo>
                <a:cubicBezTo>
                  <a:pt x="18" y="459"/>
                  <a:pt x="0" y="445"/>
                  <a:pt x="0" y="426"/>
                </a:cubicBezTo>
                <a:cubicBezTo>
                  <a:pt x="0" y="408"/>
                  <a:pt x="18" y="394"/>
                  <a:pt x="42" y="394"/>
                </a:cubicBezTo>
                <a:cubicBezTo>
                  <a:pt x="66" y="394"/>
                  <a:pt x="84" y="408"/>
                  <a:pt x="84" y="426"/>
                </a:cubicBezTo>
                <a:moveTo>
                  <a:pt x="84" y="557"/>
                </a:moveTo>
                <a:cubicBezTo>
                  <a:pt x="84" y="576"/>
                  <a:pt x="66" y="590"/>
                  <a:pt x="42" y="590"/>
                </a:cubicBezTo>
                <a:cubicBezTo>
                  <a:pt x="18" y="590"/>
                  <a:pt x="0" y="576"/>
                  <a:pt x="0" y="557"/>
                </a:cubicBezTo>
                <a:cubicBezTo>
                  <a:pt x="0" y="539"/>
                  <a:pt x="18" y="525"/>
                  <a:pt x="42" y="525"/>
                </a:cubicBezTo>
                <a:cubicBezTo>
                  <a:pt x="66" y="525"/>
                  <a:pt x="84" y="539"/>
                  <a:pt x="84" y="557"/>
                </a:cubicBezTo>
                <a:moveTo>
                  <a:pt x="84" y="688"/>
                </a:moveTo>
                <a:cubicBezTo>
                  <a:pt x="84" y="707"/>
                  <a:pt x="66" y="721"/>
                  <a:pt x="42" y="721"/>
                </a:cubicBezTo>
                <a:cubicBezTo>
                  <a:pt x="18" y="721"/>
                  <a:pt x="0" y="707"/>
                  <a:pt x="0" y="688"/>
                </a:cubicBezTo>
                <a:cubicBezTo>
                  <a:pt x="0" y="670"/>
                  <a:pt x="18" y="656"/>
                  <a:pt x="42" y="656"/>
                </a:cubicBezTo>
                <a:cubicBezTo>
                  <a:pt x="66" y="656"/>
                  <a:pt x="84" y="670"/>
                  <a:pt x="84" y="688"/>
                </a:cubicBezTo>
                <a:moveTo>
                  <a:pt x="84" y="818"/>
                </a:moveTo>
                <a:lnTo>
                  <a:pt x="84" y="821"/>
                </a:lnTo>
                <a:cubicBezTo>
                  <a:pt x="84" y="838"/>
                  <a:pt x="66" y="852"/>
                  <a:pt x="42" y="852"/>
                </a:cubicBezTo>
                <a:cubicBezTo>
                  <a:pt x="18" y="852"/>
                  <a:pt x="0" y="838"/>
                  <a:pt x="0" y="821"/>
                </a:cubicBezTo>
                <a:lnTo>
                  <a:pt x="0" y="818"/>
                </a:lnTo>
                <a:cubicBezTo>
                  <a:pt x="0" y="801"/>
                  <a:pt x="18" y="787"/>
                  <a:pt x="42" y="787"/>
                </a:cubicBezTo>
                <a:cubicBezTo>
                  <a:pt x="66" y="787"/>
                  <a:pt x="84" y="801"/>
                  <a:pt x="84" y="818"/>
                </a:cubicBezTo>
                <a:moveTo>
                  <a:pt x="84" y="951"/>
                </a:moveTo>
                <a:cubicBezTo>
                  <a:pt x="84" y="968"/>
                  <a:pt x="66" y="982"/>
                  <a:pt x="42" y="982"/>
                </a:cubicBezTo>
                <a:cubicBezTo>
                  <a:pt x="18" y="982"/>
                  <a:pt x="0" y="968"/>
                  <a:pt x="0" y="951"/>
                </a:cubicBezTo>
                <a:cubicBezTo>
                  <a:pt x="0" y="932"/>
                  <a:pt x="18" y="918"/>
                  <a:pt x="42" y="918"/>
                </a:cubicBezTo>
                <a:cubicBezTo>
                  <a:pt x="66" y="918"/>
                  <a:pt x="84" y="932"/>
                  <a:pt x="84" y="951"/>
                </a:cubicBezTo>
                <a:moveTo>
                  <a:pt x="84" y="1082"/>
                </a:moveTo>
                <a:cubicBezTo>
                  <a:pt x="84" y="1099"/>
                  <a:pt x="66" y="1113"/>
                  <a:pt x="42" y="1113"/>
                </a:cubicBezTo>
                <a:cubicBezTo>
                  <a:pt x="18" y="1113"/>
                  <a:pt x="0" y="1099"/>
                  <a:pt x="0" y="1082"/>
                </a:cubicBezTo>
                <a:cubicBezTo>
                  <a:pt x="0" y="1063"/>
                  <a:pt x="18" y="1049"/>
                  <a:pt x="42" y="1049"/>
                </a:cubicBezTo>
                <a:cubicBezTo>
                  <a:pt x="66" y="1049"/>
                  <a:pt x="84" y="1063"/>
                  <a:pt x="84" y="1082"/>
                </a:cubicBezTo>
                <a:moveTo>
                  <a:pt x="84" y="1213"/>
                </a:moveTo>
                <a:cubicBezTo>
                  <a:pt x="84" y="1230"/>
                  <a:pt x="66" y="1244"/>
                  <a:pt x="42" y="1244"/>
                </a:cubicBezTo>
                <a:cubicBezTo>
                  <a:pt x="18" y="1244"/>
                  <a:pt x="0" y="1230"/>
                  <a:pt x="0" y="1213"/>
                </a:cubicBezTo>
                <a:cubicBezTo>
                  <a:pt x="0" y="1194"/>
                  <a:pt x="18" y="1180"/>
                  <a:pt x="42" y="1180"/>
                </a:cubicBezTo>
                <a:cubicBezTo>
                  <a:pt x="66" y="1180"/>
                  <a:pt x="84" y="1194"/>
                  <a:pt x="84" y="1213"/>
                </a:cubicBezTo>
                <a:moveTo>
                  <a:pt x="84" y="1344"/>
                </a:moveTo>
                <a:cubicBezTo>
                  <a:pt x="84" y="1362"/>
                  <a:pt x="66" y="1376"/>
                  <a:pt x="42" y="1376"/>
                </a:cubicBezTo>
                <a:cubicBezTo>
                  <a:pt x="18" y="1376"/>
                  <a:pt x="0" y="1362"/>
                  <a:pt x="0" y="1344"/>
                </a:cubicBezTo>
                <a:cubicBezTo>
                  <a:pt x="0" y="1324"/>
                  <a:pt x="18" y="1310"/>
                  <a:pt x="42" y="1310"/>
                </a:cubicBezTo>
                <a:cubicBezTo>
                  <a:pt x="66" y="1310"/>
                  <a:pt x="84" y="1324"/>
                  <a:pt x="84" y="1344"/>
                </a:cubicBezTo>
                <a:moveTo>
                  <a:pt x="84" y="1475"/>
                </a:moveTo>
                <a:cubicBezTo>
                  <a:pt x="84" y="1492"/>
                  <a:pt x="66" y="1506"/>
                  <a:pt x="42" y="1506"/>
                </a:cubicBezTo>
                <a:cubicBezTo>
                  <a:pt x="18" y="1506"/>
                  <a:pt x="0" y="1492"/>
                  <a:pt x="0" y="1475"/>
                </a:cubicBezTo>
                <a:cubicBezTo>
                  <a:pt x="0" y="1456"/>
                  <a:pt x="18" y="1442"/>
                  <a:pt x="42" y="1442"/>
                </a:cubicBezTo>
                <a:cubicBezTo>
                  <a:pt x="66" y="1442"/>
                  <a:pt x="84" y="1456"/>
                  <a:pt x="84" y="1475"/>
                </a:cubicBezTo>
                <a:moveTo>
                  <a:pt x="84" y="1606"/>
                </a:moveTo>
                <a:cubicBezTo>
                  <a:pt x="84" y="1623"/>
                  <a:pt x="66" y="1637"/>
                  <a:pt x="42" y="1637"/>
                </a:cubicBezTo>
                <a:cubicBezTo>
                  <a:pt x="18" y="1637"/>
                  <a:pt x="0" y="1623"/>
                  <a:pt x="0" y="1606"/>
                </a:cubicBezTo>
                <a:cubicBezTo>
                  <a:pt x="0" y="1587"/>
                  <a:pt x="18" y="1573"/>
                  <a:pt x="42" y="1573"/>
                </a:cubicBezTo>
                <a:cubicBezTo>
                  <a:pt x="66" y="1573"/>
                  <a:pt x="84" y="1587"/>
                  <a:pt x="84" y="1606"/>
                </a:cubicBezTo>
                <a:moveTo>
                  <a:pt x="84" y="1737"/>
                </a:moveTo>
                <a:cubicBezTo>
                  <a:pt x="84" y="1754"/>
                  <a:pt x="66" y="1770"/>
                  <a:pt x="42" y="1770"/>
                </a:cubicBezTo>
                <a:cubicBezTo>
                  <a:pt x="18" y="1770"/>
                  <a:pt x="0" y="1754"/>
                  <a:pt x="0" y="1737"/>
                </a:cubicBezTo>
                <a:cubicBezTo>
                  <a:pt x="0" y="1718"/>
                  <a:pt x="18" y="1704"/>
                  <a:pt x="42" y="1704"/>
                </a:cubicBezTo>
                <a:cubicBezTo>
                  <a:pt x="66" y="1704"/>
                  <a:pt x="84" y="1718"/>
                  <a:pt x="84" y="1737"/>
                </a:cubicBezTo>
                <a:moveTo>
                  <a:pt x="84" y="1868"/>
                </a:moveTo>
                <a:cubicBezTo>
                  <a:pt x="84" y="1885"/>
                  <a:pt x="66" y="1901"/>
                  <a:pt x="42" y="1901"/>
                </a:cubicBezTo>
                <a:cubicBezTo>
                  <a:pt x="18" y="1901"/>
                  <a:pt x="0" y="1885"/>
                  <a:pt x="0" y="1868"/>
                </a:cubicBezTo>
                <a:cubicBezTo>
                  <a:pt x="0" y="1848"/>
                  <a:pt x="18" y="1834"/>
                  <a:pt x="42" y="1834"/>
                </a:cubicBezTo>
                <a:cubicBezTo>
                  <a:pt x="66" y="1834"/>
                  <a:pt x="84" y="1848"/>
                  <a:pt x="84" y="1868"/>
                </a:cubicBezTo>
                <a:moveTo>
                  <a:pt x="84" y="1998"/>
                </a:moveTo>
                <a:cubicBezTo>
                  <a:pt x="84" y="2016"/>
                  <a:pt x="66" y="2032"/>
                  <a:pt x="42" y="2032"/>
                </a:cubicBezTo>
                <a:cubicBezTo>
                  <a:pt x="18" y="2032"/>
                  <a:pt x="0" y="2016"/>
                  <a:pt x="0" y="1998"/>
                </a:cubicBezTo>
                <a:cubicBezTo>
                  <a:pt x="0" y="1979"/>
                  <a:pt x="18" y="1965"/>
                  <a:pt x="42" y="1965"/>
                </a:cubicBezTo>
                <a:cubicBezTo>
                  <a:pt x="66" y="1965"/>
                  <a:pt x="84" y="1979"/>
                  <a:pt x="84" y="1998"/>
                </a:cubicBezTo>
                <a:moveTo>
                  <a:pt x="84" y="2129"/>
                </a:moveTo>
                <a:cubicBezTo>
                  <a:pt x="84" y="2147"/>
                  <a:pt x="66" y="2162"/>
                  <a:pt x="42" y="2162"/>
                </a:cubicBezTo>
                <a:cubicBezTo>
                  <a:pt x="18" y="2162"/>
                  <a:pt x="0" y="2147"/>
                  <a:pt x="0" y="2129"/>
                </a:cubicBezTo>
                <a:cubicBezTo>
                  <a:pt x="0" y="2110"/>
                  <a:pt x="18" y="2096"/>
                  <a:pt x="42" y="2096"/>
                </a:cubicBezTo>
                <a:cubicBezTo>
                  <a:pt x="66" y="2096"/>
                  <a:pt x="84" y="2110"/>
                  <a:pt x="84" y="2129"/>
                </a:cubicBezTo>
                <a:moveTo>
                  <a:pt x="84" y="2260"/>
                </a:moveTo>
                <a:cubicBezTo>
                  <a:pt x="84" y="2278"/>
                  <a:pt x="66" y="2293"/>
                  <a:pt x="42" y="2293"/>
                </a:cubicBezTo>
                <a:cubicBezTo>
                  <a:pt x="18" y="2293"/>
                  <a:pt x="0" y="2278"/>
                  <a:pt x="0" y="2260"/>
                </a:cubicBezTo>
                <a:cubicBezTo>
                  <a:pt x="0" y="2243"/>
                  <a:pt x="18" y="2227"/>
                  <a:pt x="42" y="2227"/>
                </a:cubicBezTo>
                <a:cubicBezTo>
                  <a:pt x="66" y="2227"/>
                  <a:pt x="84" y="2243"/>
                  <a:pt x="84" y="2260"/>
                </a:cubicBezTo>
                <a:moveTo>
                  <a:pt x="84" y="2392"/>
                </a:moveTo>
                <a:cubicBezTo>
                  <a:pt x="84" y="2409"/>
                  <a:pt x="66" y="2425"/>
                  <a:pt x="42" y="2425"/>
                </a:cubicBezTo>
                <a:cubicBezTo>
                  <a:pt x="18" y="2425"/>
                  <a:pt x="0" y="2409"/>
                  <a:pt x="0" y="2392"/>
                </a:cubicBezTo>
                <a:cubicBezTo>
                  <a:pt x="0" y="2373"/>
                  <a:pt x="18" y="2358"/>
                  <a:pt x="42" y="2358"/>
                </a:cubicBezTo>
                <a:cubicBezTo>
                  <a:pt x="66" y="2358"/>
                  <a:pt x="84" y="2373"/>
                  <a:pt x="84" y="2392"/>
                </a:cubicBezTo>
                <a:moveTo>
                  <a:pt x="84" y="2522"/>
                </a:moveTo>
                <a:cubicBezTo>
                  <a:pt x="84" y="2539"/>
                  <a:pt x="66" y="2556"/>
                  <a:pt x="42" y="2556"/>
                </a:cubicBezTo>
                <a:cubicBezTo>
                  <a:pt x="18" y="2556"/>
                  <a:pt x="0" y="2539"/>
                  <a:pt x="0" y="2522"/>
                </a:cubicBezTo>
                <a:cubicBezTo>
                  <a:pt x="0" y="2505"/>
                  <a:pt x="18" y="2489"/>
                  <a:pt x="42" y="2489"/>
                </a:cubicBezTo>
                <a:cubicBezTo>
                  <a:pt x="66" y="2489"/>
                  <a:pt x="84" y="2505"/>
                  <a:pt x="84" y="2522"/>
                </a:cubicBezTo>
                <a:moveTo>
                  <a:pt x="84" y="2653"/>
                </a:moveTo>
                <a:cubicBezTo>
                  <a:pt x="84" y="2670"/>
                  <a:pt x="66" y="2686"/>
                  <a:pt x="42" y="2686"/>
                </a:cubicBezTo>
                <a:cubicBezTo>
                  <a:pt x="18" y="2686"/>
                  <a:pt x="0" y="2670"/>
                  <a:pt x="0" y="2653"/>
                </a:cubicBezTo>
                <a:cubicBezTo>
                  <a:pt x="0" y="2636"/>
                  <a:pt x="18" y="2620"/>
                  <a:pt x="42" y="2620"/>
                </a:cubicBezTo>
                <a:cubicBezTo>
                  <a:pt x="66" y="2620"/>
                  <a:pt x="84" y="2636"/>
                  <a:pt x="84" y="2653"/>
                </a:cubicBezTo>
                <a:moveTo>
                  <a:pt x="84" y="2784"/>
                </a:moveTo>
                <a:cubicBezTo>
                  <a:pt x="84" y="2801"/>
                  <a:pt x="66" y="2817"/>
                  <a:pt x="42" y="2817"/>
                </a:cubicBezTo>
                <a:cubicBezTo>
                  <a:pt x="18" y="2817"/>
                  <a:pt x="0" y="2801"/>
                  <a:pt x="0" y="2784"/>
                </a:cubicBezTo>
                <a:cubicBezTo>
                  <a:pt x="0" y="2767"/>
                  <a:pt x="18" y="2751"/>
                  <a:pt x="42" y="2751"/>
                </a:cubicBezTo>
                <a:cubicBezTo>
                  <a:pt x="66" y="2751"/>
                  <a:pt x="84" y="2767"/>
                  <a:pt x="84" y="2784"/>
                </a:cubicBezTo>
                <a:moveTo>
                  <a:pt x="84" y="2916"/>
                </a:moveTo>
                <a:cubicBezTo>
                  <a:pt x="84" y="2933"/>
                  <a:pt x="66" y="2949"/>
                  <a:pt x="42" y="2949"/>
                </a:cubicBezTo>
                <a:cubicBezTo>
                  <a:pt x="18" y="2949"/>
                  <a:pt x="0" y="2933"/>
                  <a:pt x="0" y="2916"/>
                </a:cubicBezTo>
                <a:cubicBezTo>
                  <a:pt x="0" y="2897"/>
                  <a:pt x="18" y="2881"/>
                  <a:pt x="42" y="2881"/>
                </a:cubicBezTo>
                <a:cubicBezTo>
                  <a:pt x="66" y="2881"/>
                  <a:pt x="84" y="2897"/>
                  <a:pt x="84" y="2916"/>
                </a:cubicBezTo>
                <a:moveTo>
                  <a:pt x="84" y="3046"/>
                </a:moveTo>
                <a:cubicBezTo>
                  <a:pt x="84" y="3066"/>
                  <a:pt x="66" y="3080"/>
                  <a:pt x="42" y="3080"/>
                </a:cubicBezTo>
                <a:cubicBezTo>
                  <a:pt x="18" y="3080"/>
                  <a:pt x="0" y="3066"/>
                  <a:pt x="0" y="3046"/>
                </a:cubicBezTo>
                <a:cubicBezTo>
                  <a:pt x="0" y="3029"/>
                  <a:pt x="18" y="3013"/>
                  <a:pt x="42" y="3013"/>
                </a:cubicBezTo>
                <a:cubicBezTo>
                  <a:pt x="66" y="3013"/>
                  <a:pt x="84" y="3029"/>
                  <a:pt x="84" y="304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0" name="CustomShape 32"/>
          <p:cNvSpPr/>
          <p:nvPr/>
        </p:nvSpPr>
        <p:spPr>
          <a:xfrm>
            <a:off x="7125480" y="5009040"/>
            <a:ext cx="213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Instruments ‘Virtualization’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1" name="CustomShape 33"/>
          <p:cNvSpPr/>
          <p:nvPr/>
        </p:nvSpPr>
        <p:spPr>
          <a:xfrm>
            <a:off x="4770720" y="3727440"/>
            <a:ext cx="8766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‘</a:t>
            </a: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we host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22" name="CustomShape 34"/>
          <p:cNvSpPr/>
          <p:nvPr/>
        </p:nvSpPr>
        <p:spPr>
          <a:xfrm>
            <a:off x="4196520" y="3953880"/>
            <a:ext cx="1973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map-reduce for you’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23" name="CustomShape 35"/>
          <p:cNvSpPr/>
          <p:nvPr/>
        </p:nvSpPr>
        <p:spPr>
          <a:xfrm>
            <a:off x="2774520" y="4752360"/>
            <a:ext cx="25124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‘</a:t>
            </a:r>
            <a:r>
              <a:rPr b="0" i="1" lang="en-GB" sz="1800" spc="-1" strike="noStrike">
                <a:solidFill>
                  <a:srgbClr val="ff0000"/>
                </a:solidFill>
                <a:latin typeface="Calibri"/>
              </a:rPr>
              <a:t>organizational boundary’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924" name="" descr=""/>
          <p:cNvPicPr/>
          <p:nvPr/>
        </p:nvPicPr>
        <p:blipFill>
          <a:blip r:embed="rId5"/>
          <a:stretch/>
        </p:blipFill>
        <p:spPr>
          <a:xfrm>
            <a:off x="5426280" y="4475160"/>
            <a:ext cx="845280" cy="172080"/>
          </a:xfrm>
          <a:prstGeom prst="rect">
            <a:avLst/>
          </a:prstGeom>
          <a:ln w="0">
            <a:noFill/>
          </a:ln>
        </p:spPr>
      </p:pic>
      <p:pic>
        <p:nvPicPr>
          <p:cNvPr id="1925" name="" descr=""/>
          <p:cNvPicPr/>
          <p:nvPr/>
        </p:nvPicPr>
        <p:blipFill>
          <a:blip r:embed="rId6"/>
          <a:stretch/>
        </p:blipFill>
        <p:spPr>
          <a:xfrm>
            <a:off x="5426280" y="4475160"/>
            <a:ext cx="845280" cy="172080"/>
          </a:xfrm>
          <a:prstGeom prst="rect">
            <a:avLst/>
          </a:prstGeom>
          <a:ln w="0">
            <a:noFill/>
          </a:ln>
        </p:spPr>
      </p:pic>
      <p:sp>
        <p:nvSpPr>
          <p:cNvPr id="1926" name="CustomShape 36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27" name="CustomShape 3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9" name="CustomShape 2"/>
          <p:cNvSpPr/>
          <p:nvPr/>
        </p:nvSpPr>
        <p:spPr>
          <a:xfrm>
            <a:off x="351720" y="370440"/>
            <a:ext cx="898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Deploy Spark Cluster in MS Azure HDInsight (cf. Lecture 3)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930" name="" descr=""/>
          <p:cNvPicPr/>
          <p:nvPr/>
        </p:nvPicPr>
        <p:blipFill>
          <a:blip r:embed="rId1"/>
          <a:stretch/>
        </p:blipFill>
        <p:spPr>
          <a:xfrm>
            <a:off x="588240" y="790560"/>
            <a:ext cx="5803920" cy="3245040"/>
          </a:xfrm>
          <a:prstGeom prst="rect">
            <a:avLst/>
          </a:prstGeom>
          <a:ln w="0">
            <a:noFill/>
          </a:ln>
        </p:spPr>
      </p:pic>
      <p:sp>
        <p:nvSpPr>
          <p:cNvPr id="1931" name="CustomShape 3"/>
          <p:cNvSpPr/>
          <p:nvPr/>
        </p:nvSpPr>
        <p:spPr>
          <a:xfrm>
            <a:off x="133200" y="4154400"/>
            <a:ext cx="9397440" cy="728280"/>
          </a:xfrm>
          <a:custGeom>
            <a:avLst/>
            <a:gdLst/>
            <a:ahLst/>
            <a:rect l="l" t="t" r="r" b="b"/>
            <a:pathLst>
              <a:path w="26105" h="2024">
                <a:moveTo>
                  <a:pt x="0" y="0"/>
                </a:moveTo>
                <a:lnTo>
                  <a:pt x="0" y="2023"/>
                </a:lnTo>
                <a:lnTo>
                  <a:pt x="26104" y="202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2" name="CustomShape 4"/>
          <p:cNvSpPr/>
          <p:nvPr/>
        </p:nvSpPr>
        <p:spPr>
          <a:xfrm>
            <a:off x="113040" y="4138920"/>
            <a:ext cx="9437760" cy="759600"/>
          </a:xfrm>
          <a:custGeom>
            <a:avLst/>
            <a:gdLst/>
            <a:ahLst/>
            <a:rect l="l" t="t" r="r" b="b"/>
            <a:pathLst>
              <a:path w="26217" h="211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3"/>
                </a:cubicBezTo>
                <a:lnTo>
                  <a:pt x="26216" y="2066"/>
                </a:lnTo>
                <a:cubicBezTo>
                  <a:pt x="26216" y="2090"/>
                  <a:pt x="26192" y="2110"/>
                  <a:pt x="26160" y="2110"/>
                </a:cubicBezTo>
                <a:lnTo>
                  <a:pt x="56" y="2110"/>
                </a:lnTo>
                <a:cubicBezTo>
                  <a:pt x="25" y="2110"/>
                  <a:pt x="0" y="2090"/>
                  <a:pt x="0" y="2066"/>
                </a:cubicBezTo>
                <a:lnTo>
                  <a:pt x="0" y="43"/>
                </a:lnTo>
                <a:moveTo>
                  <a:pt x="112" y="2066"/>
                </a:moveTo>
                <a:lnTo>
                  <a:pt x="56" y="2022"/>
                </a:lnTo>
                <a:lnTo>
                  <a:pt x="26160" y="2022"/>
                </a:lnTo>
                <a:lnTo>
                  <a:pt x="26104" y="2066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3" name="CustomShape 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34" name="CustomShape 6"/>
          <p:cNvSpPr/>
          <p:nvPr/>
        </p:nvSpPr>
        <p:spPr>
          <a:xfrm>
            <a:off x="228960" y="419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35" name="CustomShape 7"/>
          <p:cNvSpPr/>
          <p:nvPr/>
        </p:nvSpPr>
        <p:spPr>
          <a:xfrm>
            <a:off x="589680" y="4223520"/>
            <a:ext cx="849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Microsoft Azure HDInsight Spark Clusters can be deployed via pre-configured resource manager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36" name="CustomShape 8"/>
          <p:cNvSpPr/>
          <p:nvPr/>
        </p:nvSpPr>
        <p:spPr>
          <a:xfrm>
            <a:off x="589680" y="4425120"/>
            <a:ext cx="778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templates that use Azure computing resources &amp; Azure Storage Blobs as cluster storage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37" name="CustomShape 9"/>
          <p:cNvSpPr/>
          <p:nvPr/>
        </p:nvSpPr>
        <p:spPr>
          <a:xfrm>
            <a:off x="228960" y="4641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38" name="CustomShape 10"/>
          <p:cNvSpPr/>
          <p:nvPr/>
        </p:nvSpPr>
        <p:spPr>
          <a:xfrm>
            <a:off x="589680" y="4665960"/>
            <a:ext cx="812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wide variety of templates are available on Github pages for various general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39" name="CustomShape 11"/>
          <p:cNvSpPr/>
          <p:nvPr/>
        </p:nvSpPr>
        <p:spPr>
          <a:xfrm>
            <a:off x="719640" y="3129840"/>
            <a:ext cx="4359960" cy="744120"/>
          </a:xfrm>
          <a:custGeom>
            <a:avLst/>
            <a:gdLst/>
            <a:ahLst/>
            <a:rect l="l" t="t" r="r" b="b"/>
            <a:pathLst>
              <a:path w="12112" h="2068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2055" y="0"/>
                </a:lnTo>
                <a:cubicBezTo>
                  <a:pt x="12087" y="0"/>
                  <a:pt x="12111" y="19"/>
                  <a:pt x="12111" y="44"/>
                </a:cubicBezTo>
                <a:lnTo>
                  <a:pt x="12111" y="2024"/>
                </a:lnTo>
                <a:cubicBezTo>
                  <a:pt x="12111" y="2048"/>
                  <a:pt x="12087" y="2067"/>
                  <a:pt x="12055" y="2067"/>
                </a:cubicBezTo>
                <a:lnTo>
                  <a:pt x="56" y="2067"/>
                </a:lnTo>
                <a:cubicBezTo>
                  <a:pt x="24" y="2067"/>
                  <a:pt x="0" y="2048"/>
                  <a:pt x="0" y="2024"/>
                </a:cubicBezTo>
                <a:lnTo>
                  <a:pt x="0" y="44"/>
                </a:lnTo>
                <a:moveTo>
                  <a:pt x="112" y="2024"/>
                </a:moveTo>
                <a:lnTo>
                  <a:pt x="56" y="1981"/>
                </a:lnTo>
                <a:lnTo>
                  <a:pt x="12055" y="1981"/>
                </a:lnTo>
                <a:lnTo>
                  <a:pt x="12000" y="2024"/>
                </a:lnTo>
                <a:lnTo>
                  <a:pt x="12000" y="44"/>
                </a:lnTo>
                <a:lnTo>
                  <a:pt x="12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0" name="CustomShape 12"/>
          <p:cNvSpPr/>
          <p:nvPr/>
        </p:nvSpPr>
        <p:spPr>
          <a:xfrm>
            <a:off x="6676200" y="2952360"/>
            <a:ext cx="2571840" cy="971640"/>
          </a:xfrm>
          <a:custGeom>
            <a:avLst/>
            <a:gdLst/>
            <a:ahLst/>
            <a:rect l="l" t="t" r="r" b="b"/>
            <a:pathLst>
              <a:path w="7145" h="2700">
                <a:moveTo>
                  <a:pt x="727" y="902"/>
                </a:moveTo>
                <a:cubicBezTo>
                  <a:pt x="647" y="600"/>
                  <a:pt x="1059" y="324"/>
                  <a:pt x="1649" y="282"/>
                </a:cubicBezTo>
                <a:cubicBezTo>
                  <a:pt x="1888" y="266"/>
                  <a:pt x="2131" y="291"/>
                  <a:pt x="2340" y="354"/>
                </a:cubicBezTo>
                <a:cubicBezTo>
                  <a:pt x="2560" y="141"/>
                  <a:pt x="3075" y="59"/>
                  <a:pt x="3493" y="174"/>
                </a:cubicBezTo>
                <a:cubicBezTo>
                  <a:pt x="3564" y="193"/>
                  <a:pt x="3631" y="218"/>
                  <a:pt x="3688" y="248"/>
                </a:cubicBezTo>
                <a:cubicBezTo>
                  <a:pt x="3860" y="70"/>
                  <a:pt x="4279" y="0"/>
                  <a:pt x="4624" y="88"/>
                </a:cubicBezTo>
                <a:cubicBezTo>
                  <a:pt x="4720" y="113"/>
                  <a:pt x="4803" y="148"/>
                  <a:pt x="4867" y="190"/>
                </a:cubicBezTo>
                <a:cubicBezTo>
                  <a:pt x="5143" y="23"/>
                  <a:pt x="5634" y="4"/>
                  <a:pt x="5959" y="144"/>
                </a:cubicBezTo>
                <a:cubicBezTo>
                  <a:pt x="6097" y="204"/>
                  <a:pt x="6188" y="285"/>
                  <a:pt x="6222" y="375"/>
                </a:cubicBezTo>
                <a:cubicBezTo>
                  <a:pt x="6674" y="440"/>
                  <a:pt x="6942" y="676"/>
                  <a:pt x="6819" y="909"/>
                </a:cubicBezTo>
                <a:cubicBezTo>
                  <a:pt x="6808" y="928"/>
                  <a:pt x="6797" y="948"/>
                  <a:pt x="6781" y="967"/>
                </a:cubicBezTo>
                <a:cubicBezTo>
                  <a:pt x="7144" y="1207"/>
                  <a:pt x="7054" y="1553"/>
                  <a:pt x="6581" y="1740"/>
                </a:cubicBezTo>
                <a:cubicBezTo>
                  <a:pt x="6433" y="1797"/>
                  <a:pt x="6260" y="1834"/>
                  <a:pt x="6075" y="1848"/>
                </a:cubicBezTo>
                <a:cubicBezTo>
                  <a:pt x="6070" y="2108"/>
                  <a:pt x="5654" y="2316"/>
                  <a:pt x="5146" y="2314"/>
                </a:cubicBezTo>
                <a:cubicBezTo>
                  <a:pt x="4975" y="2314"/>
                  <a:pt x="4807" y="2289"/>
                  <a:pt x="4662" y="2242"/>
                </a:cubicBezTo>
                <a:cubicBezTo>
                  <a:pt x="4491" y="2534"/>
                  <a:pt x="3890" y="2699"/>
                  <a:pt x="3318" y="2611"/>
                </a:cubicBezTo>
                <a:cubicBezTo>
                  <a:pt x="3079" y="2574"/>
                  <a:pt x="2873" y="2496"/>
                  <a:pt x="2734" y="2389"/>
                </a:cubicBezTo>
                <a:cubicBezTo>
                  <a:pt x="2151" y="2569"/>
                  <a:pt x="1395" y="2473"/>
                  <a:pt x="1044" y="2175"/>
                </a:cubicBezTo>
                <a:cubicBezTo>
                  <a:pt x="1038" y="2171"/>
                  <a:pt x="1034" y="2166"/>
                  <a:pt x="1030" y="2162"/>
                </a:cubicBezTo>
                <a:cubicBezTo>
                  <a:pt x="649" y="2185"/>
                  <a:pt x="304" y="2047"/>
                  <a:pt x="259" y="1853"/>
                </a:cubicBezTo>
                <a:cubicBezTo>
                  <a:pt x="234" y="1748"/>
                  <a:pt x="302" y="1645"/>
                  <a:pt x="441" y="1569"/>
                </a:cubicBezTo>
                <a:cubicBezTo>
                  <a:pt x="112" y="1471"/>
                  <a:pt x="0" y="1253"/>
                  <a:pt x="194" y="1084"/>
                </a:cubicBezTo>
                <a:cubicBezTo>
                  <a:pt x="306" y="986"/>
                  <a:pt x="501" y="921"/>
                  <a:pt x="720" y="909"/>
                </a:cubicBezTo>
                <a:lnTo>
                  <a:pt x="727" y="902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1" name="CustomShape 13"/>
          <p:cNvSpPr/>
          <p:nvPr/>
        </p:nvSpPr>
        <p:spPr>
          <a:xfrm>
            <a:off x="6697800" y="2960280"/>
            <a:ext cx="2513160" cy="950760"/>
          </a:xfrm>
          <a:custGeom>
            <a:avLst/>
            <a:gdLst/>
            <a:ahLst/>
            <a:rect l="l" t="t" r="r" b="b"/>
            <a:pathLst>
              <a:path w="6982" h="2642">
                <a:moveTo>
                  <a:pt x="633" y="864"/>
                </a:moveTo>
                <a:lnTo>
                  <a:pt x="628" y="884"/>
                </a:lnTo>
                <a:lnTo>
                  <a:pt x="624" y="856"/>
                </a:lnTo>
                <a:lnTo>
                  <a:pt x="620" y="826"/>
                </a:lnTo>
                <a:lnTo>
                  <a:pt x="620" y="797"/>
                </a:lnTo>
                <a:lnTo>
                  <a:pt x="622" y="767"/>
                </a:lnTo>
                <a:lnTo>
                  <a:pt x="626" y="737"/>
                </a:lnTo>
                <a:lnTo>
                  <a:pt x="636" y="708"/>
                </a:lnTo>
                <a:lnTo>
                  <a:pt x="646" y="680"/>
                </a:lnTo>
                <a:lnTo>
                  <a:pt x="660" y="652"/>
                </a:lnTo>
                <a:lnTo>
                  <a:pt x="676" y="623"/>
                </a:lnTo>
                <a:lnTo>
                  <a:pt x="694" y="598"/>
                </a:lnTo>
                <a:lnTo>
                  <a:pt x="714" y="572"/>
                </a:lnTo>
                <a:lnTo>
                  <a:pt x="738" y="545"/>
                </a:lnTo>
                <a:lnTo>
                  <a:pt x="762" y="520"/>
                </a:lnTo>
                <a:lnTo>
                  <a:pt x="791" y="496"/>
                </a:lnTo>
                <a:lnTo>
                  <a:pt x="820" y="473"/>
                </a:lnTo>
                <a:lnTo>
                  <a:pt x="851" y="451"/>
                </a:lnTo>
                <a:lnTo>
                  <a:pt x="885" y="430"/>
                </a:lnTo>
                <a:lnTo>
                  <a:pt x="920" y="409"/>
                </a:lnTo>
                <a:lnTo>
                  <a:pt x="958" y="390"/>
                </a:lnTo>
                <a:lnTo>
                  <a:pt x="999" y="370"/>
                </a:lnTo>
                <a:lnTo>
                  <a:pt x="1039" y="353"/>
                </a:lnTo>
                <a:lnTo>
                  <a:pt x="1081" y="336"/>
                </a:lnTo>
                <a:lnTo>
                  <a:pt x="1125" y="320"/>
                </a:lnTo>
                <a:lnTo>
                  <a:pt x="1170" y="306"/>
                </a:lnTo>
                <a:lnTo>
                  <a:pt x="1219" y="292"/>
                </a:lnTo>
                <a:lnTo>
                  <a:pt x="1266" y="280"/>
                </a:lnTo>
                <a:lnTo>
                  <a:pt x="1368" y="258"/>
                </a:lnTo>
                <a:lnTo>
                  <a:pt x="1420" y="249"/>
                </a:lnTo>
                <a:lnTo>
                  <a:pt x="1476" y="242"/>
                </a:lnTo>
                <a:lnTo>
                  <a:pt x="1528" y="235"/>
                </a:lnTo>
                <a:lnTo>
                  <a:pt x="1584" y="232"/>
                </a:lnTo>
                <a:lnTo>
                  <a:pt x="1631" y="228"/>
                </a:lnTo>
                <a:lnTo>
                  <a:pt x="1678" y="227"/>
                </a:lnTo>
                <a:lnTo>
                  <a:pt x="1769" y="227"/>
                </a:lnTo>
                <a:lnTo>
                  <a:pt x="1813" y="228"/>
                </a:lnTo>
                <a:lnTo>
                  <a:pt x="1861" y="230"/>
                </a:lnTo>
                <a:lnTo>
                  <a:pt x="1905" y="233"/>
                </a:lnTo>
                <a:lnTo>
                  <a:pt x="1949" y="238"/>
                </a:lnTo>
                <a:lnTo>
                  <a:pt x="1995" y="242"/>
                </a:lnTo>
                <a:lnTo>
                  <a:pt x="2039" y="247"/>
                </a:lnTo>
                <a:lnTo>
                  <a:pt x="2083" y="255"/>
                </a:lnTo>
                <a:lnTo>
                  <a:pt x="2210" y="281"/>
                </a:lnTo>
                <a:lnTo>
                  <a:pt x="2250" y="292"/>
                </a:lnTo>
                <a:lnTo>
                  <a:pt x="2292" y="304"/>
                </a:lnTo>
                <a:lnTo>
                  <a:pt x="2250" y="313"/>
                </a:lnTo>
                <a:lnTo>
                  <a:pt x="2272" y="294"/>
                </a:lnTo>
                <a:lnTo>
                  <a:pt x="2298" y="272"/>
                </a:lnTo>
                <a:lnTo>
                  <a:pt x="2324" y="253"/>
                </a:lnTo>
                <a:lnTo>
                  <a:pt x="2350" y="235"/>
                </a:lnTo>
                <a:lnTo>
                  <a:pt x="2380" y="218"/>
                </a:lnTo>
                <a:lnTo>
                  <a:pt x="2442" y="186"/>
                </a:lnTo>
                <a:lnTo>
                  <a:pt x="2509" y="158"/>
                </a:lnTo>
                <a:lnTo>
                  <a:pt x="2580" y="134"/>
                </a:lnTo>
                <a:lnTo>
                  <a:pt x="2618" y="124"/>
                </a:lnTo>
                <a:lnTo>
                  <a:pt x="2693" y="106"/>
                </a:lnTo>
                <a:lnTo>
                  <a:pt x="2733" y="97"/>
                </a:lnTo>
                <a:lnTo>
                  <a:pt x="2774" y="91"/>
                </a:lnTo>
                <a:lnTo>
                  <a:pt x="2814" y="85"/>
                </a:lnTo>
                <a:lnTo>
                  <a:pt x="2857" y="80"/>
                </a:lnTo>
                <a:lnTo>
                  <a:pt x="2897" y="77"/>
                </a:lnTo>
                <a:lnTo>
                  <a:pt x="2939" y="73"/>
                </a:lnTo>
                <a:lnTo>
                  <a:pt x="2981" y="71"/>
                </a:lnTo>
                <a:lnTo>
                  <a:pt x="3066" y="71"/>
                </a:lnTo>
                <a:lnTo>
                  <a:pt x="3108" y="73"/>
                </a:lnTo>
                <a:lnTo>
                  <a:pt x="3150" y="75"/>
                </a:lnTo>
                <a:lnTo>
                  <a:pt x="3192" y="78"/>
                </a:lnTo>
                <a:lnTo>
                  <a:pt x="3278" y="89"/>
                </a:lnTo>
                <a:lnTo>
                  <a:pt x="3320" y="96"/>
                </a:lnTo>
                <a:lnTo>
                  <a:pt x="3400" y="113"/>
                </a:lnTo>
                <a:lnTo>
                  <a:pt x="3443" y="124"/>
                </a:lnTo>
                <a:lnTo>
                  <a:pt x="3495" y="139"/>
                </a:lnTo>
                <a:lnTo>
                  <a:pt x="3549" y="157"/>
                </a:lnTo>
                <a:lnTo>
                  <a:pt x="3601" y="178"/>
                </a:lnTo>
                <a:lnTo>
                  <a:pt x="3648" y="200"/>
                </a:lnTo>
                <a:lnTo>
                  <a:pt x="3599" y="205"/>
                </a:lnTo>
                <a:lnTo>
                  <a:pt x="3617" y="190"/>
                </a:lnTo>
                <a:lnTo>
                  <a:pt x="3637" y="174"/>
                </a:lnTo>
                <a:lnTo>
                  <a:pt x="3657" y="157"/>
                </a:lnTo>
                <a:lnTo>
                  <a:pt x="3680" y="143"/>
                </a:lnTo>
                <a:lnTo>
                  <a:pt x="3704" y="127"/>
                </a:lnTo>
                <a:lnTo>
                  <a:pt x="3728" y="113"/>
                </a:lnTo>
                <a:lnTo>
                  <a:pt x="3753" y="101"/>
                </a:lnTo>
                <a:lnTo>
                  <a:pt x="3780" y="89"/>
                </a:lnTo>
                <a:lnTo>
                  <a:pt x="3809" y="77"/>
                </a:lnTo>
                <a:lnTo>
                  <a:pt x="3835" y="66"/>
                </a:lnTo>
                <a:lnTo>
                  <a:pt x="3867" y="55"/>
                </a:lnTo>
                <a:lnTo>
                  <a:pt x="3895" y="47"/>
                </a:lnTo>
                <a:lnTo>
                  <a:pt x="3927" y="38"/>
                </a:lnTo>
                <a:lnTo>
                  <a:pt x="3959" y="31"/>
                </a:lnTo>
                <a:lnTo>
                  <a:pt x="3991" y="24"/>
                </a:lnTo>
                <a:lnTo>
                  <a:pt x="4023" y="19"/>
                </a:lnTo>
                <a:lnTo>
                  <a:pt x="4089" y="8"/>
                </a:lnTo>
                <a:lnTo>
                  <a:pt x="4123" y="5"/>
                </a:lnTo>
                <a:lnTo>
                  <a:pt x="4158" y="2"/>
                </a:lnTo>
                <a:lnTo>
                  <a:pt x="4192" y="0"/>
                </a:lnTo>
                <a:lnTo>
                  <a:pt x="4296" y="0"/>
                </a:lnTo>
                <a:lnTo>
                  <a:pt x="4332" y="2"/>
                </a:lnTo>
                <a:lnTo>
                  <a:pt x="4368" y="3"/>
                </a:lnTo>
                <a:lnTo>
                  <a:pt x="4402" y="7"/>
                </a:lnTo>
                <a:lnTo>
                  <a:pt x="4437" y="12"/>
                </a:lnTo>
                <a:lnTo>
                  <a:pt x="4472" y="17"/>
                </a:lnTo>
                <a:lnTo>
                  <a:pt x="4506" y="22"/>
                </a:lnTo>
                <a:lnTo>
                  <a:pt x="4539" y="30"/>
                </a:lnTo>
                <a:lnTo>
                  <a:pt x="4611" y="47"/>
                </a:lnTo>
                <a:lnTo>
                  <a:pt x="4647" y="59"/>
                </a:lnTo>
                <a:lnTo>
                  <a:pt x="4713" y="83"/>
                </a:lnTo>
                <a:lnTo>
                  <a:pt x="4745" y="97"/>
                </a:lnTo>
                <a:lnTo>
                  <a:pt x="4775" y="113"/>
                </a:lnTo>
                <a:lnTo>
                  <a:pt x="4829" y="144"/>
                </a:lnTo>
                <a:lnTo>
                  <a:pt x="4785" y="144"/>
                </a:lnTo>
                <a:lnTo>
                  <a:pt x="4811" y="129"/>
                </a:lnTo>
                <a:lnTo>
                  <a:pt x="4841" y="115"/>
                </a:lnTo>
                <a:lnTo>
                  <a:pt x="4903" y="87"/>
                </a:lnTo>
                <a:lnTo>
                  <a:pt x="4934" y="75"/>
                </a:lnTo>
                <a:lnTo>
                  <a:pt x="4967" y="63"/>
                </a:lnTo>
                <a:lnTo>
                  <a:pt x="5000" y="54"/>
                </a:lnTo>
                <a:lnTo>
                  <a:pt x="5036" y="44"/>
                </a:lnTo>
                <a:lnTo>
                  <a:pt x="5072" y="35"/>
                </a:lnTo>
                <a:lnTo>
                  <a:pt x="5108" y="28"/>
                </a:lnTo>
                <a:lnTo>
                  <a:pt x="5144" y="21"/>
                </a:lnTo>
                <a:lnTo>
                  <a:pt x="5219" y="10"/>
                </a:lnTo>
                <a:lnTo>
                  <a:pt x="5254" y="7"/>
                </a:lnTo>
                <a:lnTo>
                  <a:pt x="5292" y="3"/>
                </a:lnTo>
                <a:lnTo>
                  <a:pt x="5332" y="2"/>
                </a:lnTo>
                <a:lnTo>
                  <a:pt x="5370" y="0"/>
                </a:lnTo>
                <a:lnTo>
                  <a:pt x="5446" y="0"/>
                </a:lnTo>
                <a:lnTo>
                  <a:pt x="5484" y="2"/>
                </a:lnTo>
                <a:lnTo>
                  <a:pt x="5525" y="5"/>
                </a:lnTo>
                <a:lnTo>
                  <a:pt x="5563" y="8"/>
                </a:lnTo>
                <a:lnTo>
                  <a:pt x="5597" y="12"/>
                </a:lnTo>
                <a:lnTo>
                  <a:pt x="5635" y="19"/>
                </a:lnTo>
                <a:lnTo>
                  <a:pt x="5673" y="24"/>
                </a:lnTo>
                <a:lnTo>
                  <a:pt x="5709" y="31"/>
                </a:lnTo>
                <a:lnTo>
                  <a:pt x="5747" y="40"/>
                </a:lnTo>
                <a:lnTo>
                  <a:pt x="5783" y="49"/>
                </a:lnTo>
                <a:lnTo>
                  <a:pt x="5816" y="59"/>
                </a:lnTo>
                <a:lnTo>
                  <a:pt x="5916" y="96"/>
                </a:lnTo>
                <a:lnTo>
                  <a:pt x="5942" y="108"/>
                </a:lnTo>
                <a:lnTo>
                  <a:pt x="5968" y="120"/>
                </a:lnTo>
                <a:lnTo>
                  <a:pt x="6016" y="148"/>
                </a:lnTo>
                <a:lnTo>
                  <a:pt x="6038" y="162"/>
                </a:lnTo>
                <a:lnTo>
                  <a:pt x="6079" y="190"/>
                </a:lnTo>
                <a:lnTo>
                  <a:pt x="6114" y="222"/>
                </a:lnTo>
                <a:lnTo>
                  <a:pt x="6130" y="239"/>
                </a:lnTo>
                <a:lnTo>
                  <a:pt x="6144" y="255"/>
                </a:lnTo>
                <a:lnTo>
                  <a:pt x="6170" y="290"/>
                </a:lnTo>
                <a:lnTo>
                  <a:pt x="6179" y="308"/>
                </a:lnTo>
                <a:lnTo>
                  <a:pt x="6197" y="346"/>
                </a:lnTo>
                <a:lnTo>
                  <a:pt x="6168" y="325"/>
                </a:lnTo>
                <a:lnTo>
                  <a:pt x="6210" y="332"/>
                </a:lnTo>
                <a:lnTo>
                  <a:pt x="6253" y="339"/>
                </a:lnTo>
                <a:lnTo>
                  <a:pt x="6293" y="348"/>
                </a:lnTo>
                <a:lnTo>
                  <a:pt x="6333" y="359"/>
                </a:lnTo>
                <a:lnTo>
                  <a:pt x="6409" y="379"/>
                </a:lnTo>
                <a:lnTo>
                  <a:pt x="6445" y="392"/>
                </a:lnTo>
                <a:lnTo>
                  <a:pt x="6480" y="406"/>
                </a:lnTo>
                <a:lnTo>
                  <a:pt x="6513" y="420"/>
                </a:lnTo>
                <a:lnTo>
                  <a:pt x="6545" y="434"/>
                </a:lnTo>
                <a:lnTo>
                  <a:pt x="6576" y="449"/>
                </a:lnTo>
                <a:lnTo>
                  <a:pt x="6605" y="467"/>
                </a:lnTo>
                <a:lnTo>
                  <a:pt x="6632" y="482"/>
                </a:lnTo>
                <a:lnTo>
                  <a:pt x="6656" y="500"/>
                </a:lnTo>
                <a:lnTo>
                  <a:pt x="6680" y="519"/>
                </a:lnTo>
                <a:lnTo>
                  <a:pt x="6725" y="557"/>
                </a:lnTo>
                <a:lnTo>
                  <a:pt x="6742" y="578"/>
                </a:lnTo>
                <a:lnTo>
                  <a:pt x="6760" y="598"/>
                </a:lnTo>
                <a:lnTo>
                  <a:pt x="6776" y="619"/>
                </a:lnTo>
                <a:lnTo>
                  <a:pt x="6790" y="642"/>
                </a:lnTo>
                <a:lnTo>
                  <a:pt x="6800" y="664"/>
                </a:lnTo>
                <a:lnTo>
                  <a:pt x="6810" y="684"/>
                </a:lnTo>
                <a:lnTo>
                  <a:pt x="6816" y="709"/>
                </a:lnTo>
                <a:lnTo>
                  <a:pt x="6823" y="732"/>
                </a:lnTo>
                <a:lnTo>
                  <a:pt x="6826" y="755"/>
                </a:lnTo>
                <a:lnTo>
                  <a:pt x="6826" y="779"/>
                </a:lnTo>
                <a:lnTo>
                  <a:pt x="6823" y="802"/>
                </a:lnTo>
                <a:lnTo>
                  <a:pt x="6820" y="826"/>
                </a:lnTo>
                <a:lnTo>
                  <a:pt x="6814" y="851"/>
                </a:lnTo>
                <a:lnTo>
                  <a:pt x="6806" y="873"/>
                </a:lnTo>
                <a:lnTo>
                  <a:pt x="6794" y="898"/>
                </a:lnTo>
                <a:lnTo>
                  <a:pt x="6786" y="914"/>
                </a:lnTo>
                <a:lnTo>
                  <a:pt x="6752" y="961"/>
                </a:lnTo>
                <a:lnTo>
                  <a:pt x="6745" y="924"/>
                </a:lnTo>
                <a:lnTo>
                  <a:pt x="6776" y="947"/>
                </a:lnTo>
                <a:lnTo>
                  <a:pt x="6810" y="971"/>
                </a:lnTo>
                <a:lnTo>
                  <a:pt x="6838" y="995"/>
                </a:lnTo>
                <a:lnTo>
                  <a:pt x="6888" y="1048"/>
                </a:lnTo>
                <a:lnTo>
                  <a:pt x="6908" y="1074"/>
                </a:lnTo>
                <a:lnTo>
                  <a:pt x="6928" y="1102"/>
                </a:lnTo>
                <a:lnTo>
                  <a:pt x="6943" y="1130"/>
                </a:lnTo>
                <a:lnTo>
                  <a:pt x="6966" y="1186"/>
                </a:lnTo>
                <a:lnTo>
                  <a:pt x="6972" y="1214"/>
                </a:lnTo>
                <a:lnTo>
                  <a:pt x="6979" y="1244"/>
                </a:lnTo>
                <a:lnTo>
                  <a:pt x="6981" y="1272"/>
                </a:lnTo>
                <a:lnTo>
                  <a:pt x="6979" y="1300"/>
                </a:lnTo>
                <a:lnTo>
                  <a:pt x="6977" y="1329"/>
                </a:lnTo>
                <a:lnTo>
                  <a:pt x="6970" y="1357"/>
                </a:lnTo>
                <a:lnTo>
                  <a:pt x="6952" y="1413"/>
                </a:lnTo>
                <a:lnTo>
                  <a:pt x="6936" y="1441"/>
                </a:lnTo>
                <a:lnTo>
                  <a:pt x="6921" y="1467"/>
                </a:lnTo>
                <a:lnTo>
                  <a:pt x="6903" y="1495"/>
                </a:lnTo>
                <a:lnTo>
                  <a:pt x="6881" y="1521"/>
                </a:lnTo>
                <a:lnTo>
                  <a:pt x="6858" y="1545"/>
                </a:lnTo>
                <a:lnTo>
                  <a:pt x="6832" y="1572"/>
                </a:lnTo>
                <a:lnTo>
                  <a:pt x="6802" y="1596"/>
                </a:lnTo>
                <a:lnTo>
                  <a:pt x="6772" y="1619"/>
                </a:lnTo>
                <a:lnTo>
                  <a:pt x="6738" y="1641"/>
                </a:lnTo>
                <a:lnTo>
                  <a:pt x="6702" y="1664"/>
                </a:lnTo>
                <a:lnTo>
                  <a:pt x="6665" y="1685"/>
                </a:lnTo>
                <a:lnTo>
                  <a:pt x="6625" y="1706"/>
                </a:lnTo>
                <a:lnTo>
                  <a:pt x="6582" y="1725"/>
                </a:lnTo>
                <a:lnTo>
                  <a:pt x="6480" y="1766"/>
                </a:lnTo>
                <a:lnTo>
                  <a:pt x="6419" y="1785"/>
                </a:lnTo>
                <a:lnTo>
                  <a:pt x="6357" y="1802"/>
                </a:lnTo>
                <a:lnTo>
                  <a:pt x="6293" y="1816"/>
                </a:lnTo>
                <a:lnTo>
                  <a:pt x="6226" y="1830"/>
                </a:lnTo>
                <a:lnTo>
                  <a:pt x="6159" y="1841"/>
                </a:lnTo>
                <a:lnTo>
                  <a:pt x="6090" y="1849"/>
                </a:lnTo>
                <a:lnTo>
                  <a:pt x="6018" y="1855"/>
                </a:lnTo>
                <a:lnTo>
                  <a:pt x="6052" y="1828"/>
                </a:lnTo>
                <a:lnTo>
                  <a:pt x="6050" y="1852"/>
                </a:lnTo>
                <a:lnTo>
                  <a:pt x="6046" y="1879"/>
                </a:lnTo>
                <a:lnTo>
                  <a:pt x="6038" y="1903"/>
                </a:lnTo>
                <a:lnTo>
                  <a:pt x="6030" y="1930"/>
                </a:lnTo>
                <a:lnTo>
                  <a:pt x="6018" y="1954"/>
                </a:lnTo>
                <a:lnTo>
                  <a:pt x="6006" y="1978"/>
                </a:lnTo>
                <a:lnTo>
                  <a:pt x="5990" y="2001"/>
                </a:lnTo>
                <a:lnTo>
                  <a:pt x="5972" y="2024"/>
                </a:lnTo>
                <a:lnTo>
                  <a:pt x="5952" y="2046"/>
                </a:lnTo>
                <a:lnTo>
                  <a:pt x="5930" y="2068"/>
                </a:lnTo>
                <a:lnTo>
                  <a:pt x="5905" y="2088"/>
                </a:lnTo>
                <a:lnTo>
                  <a:pt x="5878" y="2110"/>
                </a:lnTo>
                <a:lnTo>
                  <a:pt x="5852" y="2129"/>
                </a:lnTo>
                <a:lnTo>
                  <a:pt x="5823" y="2148"/>
                </a:lnTo>
                <a:lnTo>
                  <a:pt x="5760" y="2183"/>
                </a:lnTo>
                <a:lnTo>
                  <a:pt x="5727" y="2199"/>
                </a:lnTo>
                <a:lnTo>
                  <a:pt x="5691" y="2214"/>
                </a:lnTo>
                <a:lnTo>
                  <a:pt x="5655" y="2228"/>
                </a:lnTo>
                <a:lnTo>
                  <a:pt x="5617" y="2240"/>
                </a:lnTo>
                <a:lnTo>
                  <a:pt x="5577" y="2254"/>
                </a:lnTo>
                <a:lnTo>
                  <a:pt x="5497" y="2275"/>
                </a:lnTo>
                <a:lnTo>
                  <a:pt x="5455" y="2285"/>
                </a:lnTo>
                <a:lnTo>
                  <a:pt x="5411" y="2294"/>
                </a:lnTo>
                <a:lnTo>
                  <a:pt x="5322" y="2308"/>
                </a:lnTo>
                <a:lnTo>
                  <a:pt x="5274" y="2313"/>
                </a:lnTo>
                <a:lnTo>
                  <a:pt x="5230" y="2317"/>
                </a:lnTo>
                <a:lnTo>
                  <a:pt x="5182" y="2321"/>
                </a:lnTo>
                <a:lnTo>
                  <a:pt x="5134" y="2321"/>
                </a:lnTo>
                <a:lnTo>
                  <a:pt x="5086" y="2322"/>
                </a:lnTo>
                <a:lnTo>
                  <a:pt x="5020" y="2321"/>
                </a:lnTo>
                <a:lnTo>
                  <a:pt x="4954" y="2317"/>
                </a:lnTo>
                <a:lnTo>
                  <a:pt x="4891" y="2310"/>
                </a:lnTo>
                <a:lnTo>
                  <a:pt x="4827" y="2303"/>
                </a:lnTo>
                <a:lnTo>
                  <a:pt x="4767" y="2293"/>
                </a:lnTo>
                <a:lnTo>
                  <a:pt x="4707" y="2280"/>
                </a:lnTo>
                <a:lnTo>
                  <a:pt x="4647" y="2265"/>
                </a:lnTo>
                <a:lnTo>
                  <a:pt x="4591" y="2249"/>
                </a:lnTo>
                <a:lnTo>
                  <a:pt x="4635" y="2235"/>
                </a:lnTo>
                <a:lnTo>
                  <a:pt x="4617" y="2261"/>
                </a:lnTo>
                <a:lnTo>
                  <a:pt x="4597" y="2289"/>
                </a:lnTo>
                <a:lnTo>
                  <a:pt x="4573" y="2317"/>
                </a:lnTo>
                <a:lnTo>
                  <a:pt x="4548" y="2341"/>
                </a:lnTo>
                <a:lnTo>
                  <a:pt x="4519" y="2368"/>
                </a:lnTo>
                <a:lnTo>
                  <a:pt x="4490" y="2392"/>
                </a:lnTo>
                <a:lnTo>
                  <a:pt x="4457" y="2415"/>
                </a:lnTo>
                <a:lnTo>
                  <a:pt x="4424" y="2435"/>
                </a:lnTo>
                <a:lnTo>
                  <a:pt x="4388" y="2458"/>
                </a:lnTo>
                <a:lnTo>
                  <a:pt x="4350" y="2477"/>
                </a:lnTo>
                <a:lnTo>
                  <a:pt x="4310" y="2497"/>
                </a:lnTo>
                <a:lnTo>
                  <a:pt x="4270" y="2514"/>
                </a:lnTo>
                <a:lnTo>
                  <a:pt x="4228" y="2532"/>
                </a:lnTo>
                <a:lnTo>
                  <a:pt x="4183" y="2547"/>
                </a:lnTo>
                <a:lnTo>
                  <a:pt x="4138" y="2561"/>
                </a:lnTo>
                <a:lnTo>
                  <a:pt x="4092" y="2576"/>
                </a:lnTo>
                <a:lnTo>
                  <a:pt x="4045" y="2588"/>
                </a:lnTo>
                <a:lnTo>
                  <a:pt x="3947" y="2609"/>
                </a:lnTo>
                <a:lnTo>
                  <a:pt x="3897" y="2618"/>
                </a:lnTo>
                <a:lnTo>
                  <a:pt x="3847" y="2624"/>
                </a:lnTo>
                <a:lnTo>
                  <a:pt x="3793" y="2629"/>
                </a:lnTo>
                <a:lnTo>
                  <a:pt x="3742" y="2635"/>
                </a:lnTo>
                <a:lnTo>
                  <a:pt x="3688" y="2638"/>
                </a:lnTo>
                <a:lnTo>
                  <a:pt x="3635" y="2641"/>
                </a:lnTo>
                <a:lnTo>
                  <a:pt x="3525" y="2641"/>
                </a:lnTo>
                <a:lnTo>
                  <a:pt x="3471" y="2640"/>
                </a:lnTo>
                <a:lnTo>
                  <a:pt x="3415" y="2637"/>
                </a:lnTo>
                <a:lnTo>
                  <a:pt x="3360" y="2632"/>
                </a:lnTo>
                <a:lnTo>
                  <a:pt x="3306" y="2626"/>
                </a:lnTo>
                <a:lnTo>
                  <a:pt x="3206" y="2610"/>
                </a:lnTo>
                <a:lnTo>
                  <a:pt x="3118" y="2593"/>
                </a:lnTo>
                <a:lnTo>
                  <a:pt x="3074" y="2582"/>
                </a:lnTo>
                <a:lnTo>
                  <a:pt x="3032" y="2570"/>
                </a:lnTo>
                <a:lnTo>
                  <a:pt x="2952" y="2546"/>
                </a:lnTo>
                <a:lnTo>
                  <a:pt x="2877" y="2516"/>
                </a:lnTo>
                <a:lnTo>
                  <a:pt x="2839" y="2500"/>
                </a:lnTo>
                <a:lnTo>
                  <a:pt x="2803" y="2485"/>
                </a:lnTo>
                <a:lnTo>
                  <a:pt x="2769" y="2467"/>
                </a:lnTo>
                <a:lnTo>
                  <a:pt x="2675" y="2410"/>
                </a:lnTo>
                <a:lnTo>
                  <a:pt x="2649" y="2388"/>
                </a:lnTo>
                <a:lnTo>
                  <a:pt x="2687" y="2396"/>
                </a:lnTo>
                <a:lnTo>
                  <a:pt x="2631" y="2411"/>
                </a:lnTo>
                <a:lnTo>
                  <a:pt x="2516" y="2439"/>
                </a:lnTo>
                <a:lnTo>
                  <a:pt x="2458" y="2452"/>
                </a:lnTo>
                <a:lnTo>
                  <a:pt x="2398" y="2460"/>
                </a:lnTo>
                <a:lnTo>
                  <a:pt x="2338" y="2469"/>
                </a:lnTo>
                <a:lnTo>
                  <a:pt x="2278" y="2476"/>
                </a:lnTo>
                <a:lnTo>
                  <a:pt x="2217" y="2481"/>
                </a:lnTo>
                <a:lnTo>
                  <a:pt x="2157" y="2485"/>
                </a:lnTo>
                <a:lnTo>
                  <a:pt x="2097" y="2486"/>
                </a:lnTo>
                <a:lnTo>
                  <a:pt x="2035" y="2488"/>
                </a:lnTo>
                <a:lnTo>
                  <a:pt x="1915" y="2485"/>
                </a:lnTo>
                <a:lnTo>
                  <a:pt x="1853" y="2479"/>
                </a:lnTo>
                <a:lnTo>
                  <a:pt x="1796" y="2474"/>
                </a:lnTo>
                <a:lnTo>
                  <a:pt x="1736" y="2469"/>
                </a:lnTo>
                <a:lnTo>
                  <a:pt x="1678" y="2460"/>
                </a:lnTo>
                <a:lnTo>
                  <a:pt x="1620" y="2449"/>
                </a:lnTo>
                <a:lnTo>
                  <a:pt x="1564" y="2439"/>
                </a:lnTo>
                <a:lnTo>
                  <a:pt x="1508" y="2427"/>
                </a:lnTo>
                <a:lnTo>
                  <a:pt x="1452" y="2413"/>
                </a:lnTo>
                <a:lnTo>
                  <a:pt x="1402" y="2397"/>
                </a:lnTo>
                <a:lnTo>
                  <a:pt x="1348" y="2382"/>
                </a:lnTo>
                <a:lnTo>
                  <a:pt x="1299" y="2364"/>
                </a:lnTo>
                <a:lnTo>
                  <a:pt x="1250" y="2345"/>
                </a:lnTo>
                <a:lnTo>
                  <a:pt x="1201" y="2324"/>
                </a:lnTo>
                <a:lnTo>
                  <a:pt x="1113" y="2279"/>
                </a:lnTo>
                <a:lnTo>
                  <a:pt x="1069" y="2254"/>
                </a:lnTo>
                <a:lnTo>
                  <a:pt x="1029" y="2228"/>
                </a:lnTo>
                <a:lnTo>
                  <a:pt x="991" y="2202"/>
                </a:lnTo>
                <a:lnTo>
                  <a:pt x="956" y="2172"/>
                </a:lnTo>
                <a:lnTo>
                  <a:pt x="943" y="2160"/>
                </a:lnTo>
                <a:lnTo>
                  <a:pt x="971" y="2171"/>
                </a:lnTo>
                <a:lnTo>
                  <a:pt x="936" y="2172"/>
                </a:lnTo>
                <a:lnTo>
                  <a:pt x="827" y="2172"/>
                </a:lnTo>
                <a:lnTo>
                  <a:pt x="794" y="2169"/>
                </a:lnTo>
                <a:lnTo>
                  <a:pt x="758" y="2166"/>
                </a:lnTo>
                <a:lnTo>
                  <a:pt x="722" y="2163"/>
                </a:lnTo>
                <a:lnTo>
                  <a:pt x="656" y="2153"/>
                </a:lnTo>
                <a:lnTo>
                  <a:pt x="622" y="2146"/>
                </a:lnTo>
                <a:lnTo>
                  <a:pt x="560" y="2132"/>
                </a:lnTo>
                <a:lnTo>
                  <a:pt x="528" y="2124"/>
                </a:lnTo>
                <a:lnTo>
                  <a:pt x="499" y="2115"/>
                </a:lnTo>
                <a:lnTo>
                  <a:pt x="441" y="2094"/>
                </a:lnTo>
                <a:lnTo>
                  <a:pt x="415" y="2082"/>
                </a:lnTo>
                <a:lnTo>
                  <a:pt x="388" y="2071"/>
                </a:lnTo>
                <a:lnTo>
                  <a:pt x="363" y="2057"/>
                </a:lnTo>
                <a:lnTo>
                  <a:pt x="339" y="2044"/>
                </a:lnTo>
                <a:lnTo>
                  <a:pt x="317" y="2030"/>
                </a:lnTo>
                <a:lnTo>
                  <a:pt x="297" y="2015"/>
                </a:lnTo>
                <a:lnTo>
                  <a:pt x="275" y="1999"/>
                </a:lnTo>
                <a:lnTo>
                  <a:pt x="239" y="1968"/>
                </a:lnTo>
                <a:lnTo>
                  <a:pt x="223" y="1950"/>
                </a:lnTo>
                <a:lnTo>
                  <a:pt x="197" y="1916"/>
                </a:lnTo>
                <a:lnTo>
                  <a:pt x="174" y="1877"/>
                </a:lnTo>
                <a:lnTo>
                  <a:pt x="167" y="1858"/>
                </a:lnTo>
                <a:lnTo>
                  <a:pt x="161" y="1837"/>
                </a:lnTo>
                <a:lnTo>
                  <a:pt x="159" y="1816"/>
                </a:lnTo>
                <a:lnTo>
                  <a:pt x="156" y="1794"/>
                </a:lnTo>
                <a:lnTo>
                  <a:pt x="156" y="1772"/>
                </a:lnTo>
                <a:lnTo>
                  <a:pt x="161" y="1750"/>
                </a:lnTo>
                <a:lnTo>
                  <a:pt x="165" y="1729"/>
                </a:lnTo>
                <a:lnTo>
                  <a:pt x="172" y="1708"/>
                </a:lnTo>
                <a:lnTo>
                  <a:pt x="183" y="1686"/>
                </a:lnTo>
                <a:lnTo>
                  <a:pt x="194" y="1668"/>
                </a:lnTo>
                <a:lnTo>
                  <a:pt x="207" y="1647"/>
                </a:lnTo>
                <a:lnTo>
                  <a:pt x="223" y="1627"/>
                </a:lnTo>
                <a:lnTo>
                  <a:pt x="243" y="1608"/>
                </a:lnTo>
                <a:lnTo>
                  <a:pt x="261" y="1591"/>
                </a:lnTo>
                <a:lnTo>
                  <a:pt x="283" y="1574"/>
                </a:lnTo>
                <a:lnTo>
                  <a:pt x="307" y="1556"/>
                </a:lnTo>
                <a:lnTo>
                  <a:pt x="333" y="1541"/>
                </a:lnTo>
                <a:lnTo>
                  <a:pt x="359" y="1525"/>
                </a:lnTo>
                <a:lnTo>
                  <a:pt x="368" y="1575"/>
                </a:lnTo>
                <a:lnTo>
                  <a:pt x="305" y="1555"/>
                </a:lnTo>
                <a:lnTo>
                  <a:pt x="277" y="1544"/>
                </a:lnTo>
                <a:lnTo>
                  <a:pt x="249" y="1531"/>
                </a:lnTo>
                <a:lnTo>
                  <a:pt x="223" y="1517"/>
                </a:lnTo>
                <a:lnTo>
                  <a:pt x="199" y="1505"/>
                </a:lnTo>
                <a:lnTo>
                  <a:pt x="174" y="1491"/>
                </a:lnTo>
                <a:lnTo>
                  <a:pt x="152" y="1475"/>
                </a:lnTo>
                <a:lnTo>
                  <a:pt x="132" y="1461"/>
                </a:lnTo>
                <a:lnTo>
                  <a:pt x="112" y="1446"/>
                </a:lnTo>
                <a:lnTo>
                  <a:pt x="94" y="1430"/>
                </a:lnTo>
                <a:lnTo>
                  <a:pt x="76" y="1413"/>
                </a:lnTo>
                <a:lnTo>
                  <a:pt x="36" y="1361"/>
                </a:lnTo>
                <a:lnTo>
                  <a:pt x="27" y="1343"/>
                </a:lnTo>
                <a:lnTo>
                  <a:pt x="18" y="1324"/>
                </a:lnTo>
                <a:lnTo>
                  <a:pt x="12" y="1306"/>
                </a:lnTo>
                <a:lnTo>
                  <a:pt x="2" y="1268"/>
                </a:lnTo>
                <a:lnTo>
                  <a:pt x="0" y="1249"/>
                </a:lnTo>
                <a:lnTo>
                  <a:pt x="0" y="1230"/>
                </a:lnTo>
                <a:lnTo>
                  <a:pt x="2" y="1211"/>
                </a:lnTo>
                <a:lnTo>
                  <a:pt x="7" y="1191"/>
                </a:lnTo>
                <a:lnTo>
                  <a:pt x="20" y="1153"/>
                </a:lnTo>
                <a:lnTo>
                  <a:pt x="29" y="1133"/>
                </a:lnTo>
                <a:lnTo>
                  <a:pt x="40" y="1114"/>
                </a:lnTo>
                <a:lnTo>
                  <a:pt x="54" y="1097"/>
                </a:lnTo>
                <a:lnTo>
                  <a:pt x="69" y="1078"/>
                </a:lnTo>
                <a:lnTo>
                  <a:pt x="85" y="1061"/>
                </a:lnTo>
                <a:lnTo>
                  <a:pt x="105" y="1042"/>
                </a:lnTo>
                <a:lnTo>
                  <a:pt x="127" y="1023"/>
                </a:lnTo>
                <a:lnTo>
                  <a:pt x="181" y="989"/>
                </a:lnTo>
                <a:lnTo>
                  <a:pt x="209" y="971"/>
                </a:lnTo>
                <a:lnTo>
                  <a:pt x="241" y="956"/>
                </a:lnTo>
                <a:lnTo>
                  <a:pt x="273" y="942"/>
                </a:lnTo>
                <a:lnTo>
                  <a:pt x="305" y="928"/>
                </a:lnTo>
                <a:lnTo>
                  <a:pt x="341" y="915"/>
                </a:lnTo>
                <a:lnTo>
                  <a:pt x="377" y="905"/>
                </a:lnTo>
                <a:lnTo>
                  <a:pt x="415" y="894"/>
                </a:lnTo>
                <a:lnTo>
                  <a:pt x="453" y="886"/>
                </a:lnTo>
                <a:lnTo>
                  <a:pt x="493" y="878"/>
                </a:lnTo>
                <a:lnTo>
                  <a:pt x="533" y="872"/>
                </a:lnTo>
                <a:lnTo>
                  <a:pt x="573" y="867"/>
                </a:lnTo>
                <a:lnTo>
                  <a:pt x="616" y="861"/>
                </a:lnTo>
                <a:lnTo>
                  <a:pt x="658" y="859"/>
                </a:lnTo>
                <a:lnTo>
                  <a:pt x="628" y="873"/>
                </a:lnTo>
                <a:lnTo>
                  <a:pt x="633" y="864"/>
                </a:lnTo>
                <a:moveTo>
                  <a:pt x="694" y="901"/>
                </a:moveTo>
                <a:cubicBezTo>
                  <a:pt x="686" y="910"/>
                  <a:pt x="676" y="915"/>
                  <a:pt x="664" y="917"/>
                </a:cubicBezTo>
                <a:lnTo>
                  <a:pt x="624" y="919"/>
                </a:lnTo>
                <a:lnTo>
                  <a:pt x="586" y="924"/>
                </a:lnTo>
                <a:lnTo>
                  <a:pt x="548" y="928"/>
                </a:lnTo>
                <a:lnTo>
                  <a:pt x="510" y="934"/>
                </a:lnTo>
                <a:lnTo>
                  <a:pt x="475" y="942"/>
                </a:lnTo>
                <a:lnTo>
                  <a:pt x="403" y="959"/>
                </a:lnTo>
                <a:lnTo>
                  <a:pt x="373" y="969"/>
                </a:lnTo>
                <a:lnTo>
                  <a:pt x="339" y="980"/>
                </a:lnTo>
                <a:lnTo>
                  <a:pt x="281" y="1004"/>
                </a:lnTo>
                <a:lnTo>
                  <a:pt x="227" y="1033"/>
                </a:lnTo>
                <a:lnTo>
                  <a:pt x="203" y="1048"/>
                </a:lnTo>
                <a:lnTo>
                  <a:pt x="181" y="1064"/>
                </a:lnTo>
                <a:lnTo>
                  <a:pt x="161" y="1081"/>
                </a:lnTo>
                <a:lnTo>
                  <a:pt x="145" y="1095"/>
                </a:lnTo>
                <a:lnTo>
                  <a:pt x="132" y="1109"/>
                </a:lnTo>
                <a:lnTo>
                  <a:pt x="118" y="1125"/>
                </a:lnTo>
                <a:lnTo>
                  <a:pt x="107" y="1141"/>
                </a:lnTo>
                <a:lnTo>
                  <a:pt x="98" y="1155"/>
                </a:lnTo>
                <a:lnTo>
                  <a:pt x="92" y="1170"/>
                </a:lnTo>
                <a:lnTo>
                  <a:pt x="85" y="1184"/>
                </a:lnTo>
                <a:lnTo>
                  <a:pt x="81" y="1200"/>
                </a:lnTo>
                <a:lnTo>
                  <a:pt x="78" y="1216"/>
                </a:lnTo>
                <a:lnTo>
                  <a:pt x="76" y="1230"/>
                </a:lnTo>
                <a:lnTo>
                  <a:pt x="76" y="1259"/>
                </a:lnTo>
                <a:lnTo>
                  <a:pt x="78" y="1275"/>
                </a:lnTo>
                <a:lnTo>
                  <a:pt x="83" y="1291"/>
                </a:lnTo>
                <a:lnTo>
                  <a:pt x="87" y="1305"/>
                </a:lnTo>
                <a:lnTo>
                  <a:pt x="94" y="1320"/>
                </a:lnTo>
                <a:lnTo>
                  <a:pt x="112" y="1348"/>
                </a:lnTo>
                <a:lnTo>
                  <a:pt x="123" y="1364"/>
                </a:lnTo>
                <a:lnTo>
                  <a:pt x="149" y="1392"/>
                </a:lnTo>
                <a:lnTo>
                  <a:pt x="165" y="1406"/>
                </a:lnTo>
                <a:lnTo>
                  <a:pt x="199" y="1432"/>
                </a:lnTo>
                <a:lnTo>
                  <a:pt x="239" y="1456"/>
                </a:lnTo>
                <a:lnTo>
                  <a:pt x="261" y="1469"/>
                </a:lnTo>
                <a:lnTo>
                  <a:pt x="285" y="1481"/>
                </a:lnTo>
                <a:lnTo>
                  <a:pt x="310" y="1491"/>
                </a:lnTo>
                <a:lnTo>
                  <a:pt x="337" y="1502"/>
                </a:lnTo>
                <a:lnTo>
                  <a:pt x="365" y="1512"/>
                </a:lnTo>
                <a:lnTo>
                  <a:pt x="395" y="1521"/>
                </a:lnTo>
                <a:cubicBezTo>
                  <a:pt x="408" y="1525"/>
                  <a:pt x="417" y="1533"/>
                  <a:pt x="417" y="1544"/>
                </a:cubicBezTo>
                <a:cubicBezTo>
                  <a:pt x="419" y="1555"/>
                  <a:pt x="415" y="1564"/>
                  <a:pt x="403" y="1572"/>
                </a:cubicBezTo>
                <a:lnTo>
                  <a:pt x="379" y="1586"/>
                </a:lnTo>
                <a:lnTo>
                  <a:pt x="357" y="1600"/>
                </a:lnTo>
                <a:lnTo>
                  <a:pt x="337" y="1614"/>
                </a:lnTo>
                <a:lnTo>
                  <a:pt x="319" y="1630"/>
                </a:lnTo>
                <a:lnTo>
                  <a:pt x="301" y="1643"/>
                </a:lnTo>
                <a:lnTo>
                  <a:pt x="275" y="1675"/>
                </a:lnTo>
                <a:lnTo>
                  <a:pt x="261" y="1692"/>
                </a:lnTo>
                <a:lnTo>
                  <a:pt x="252" y="1708"/>
                </a:lnTo>
                <a:lnTo>
                  <a:pt x="245" y="1724"/>
                </a:lnTo>
                <a:lnTo>
                  <a:pt x="239" y="1741"/>
                </a:lnTo>
                <a:lnTo>
                  <a:pt x="235" y="1757"/>
                </a:lnTo>
                <a:lnTo>
                  <a:pt x="232" y="1774"/>
                </a:lnTo>
                <a:lnTo>
                  <a:pt x="229" y="1790"/>
                </a:lnTo>
                <a:lnTo>
                  <a:pt x="235" y="1825"/>
                </a:lnTo>
                <a:lnTo>
                  <a:pt x="239" y="1841"/>
                </a:lnTo>
                <a:lnTo>
                  <a:pt x="252" y="1872"/>
                </a:lnTo>
                <a:lnTo>
                  <a:pt x="261" y="1888"/>
                </a:lnTo>
                <a:lnTo>
                  <a:pt x="283" y="1916"/>
                </a:lnTo>
                <a:lnTo>
                  <a:pt x="297" y="1931"/>
                </a:lnTo>
                <a:lnTo>
                  <a:pt x="327" y="1959"/>
                </a:lnTo>
                <a:lnTo>
                  <a:pt x="363" y="1983"/>
                </a:lnTo>
                <a:lnTo>
                  <a:pt x="383" y="1997"/>
                </a:lnTo>
                <a:lnTo>
                  <a:pt x="403" y="2008"/>
                </a:lnTo>
                <a:lnTo>
                  <a:pt x="426" y="2020"/>
                </a:lnTo>
                <a:lnTo>
                  <a:pt x="499" y="2052"/>
                </a:lnTo>
                <a:lnTo>
                  <a:pt x="553" y="2069"/>
                </a:lnTo>
                <a:lnTo>
                  <a:pt x="582" y="2076"/>
                </a:lnTo>
                <a:lnTo>
                  <a:pt x="610" y="2083"/>
                </a:lnTo>
                <a:lnTo>
                  <a:pt x="640" y="2090"/>
                </a:lnTo>
                <a:lnTo>
                  <a:pt x="702" y="2100"/>
                </a:lnTo>
                <a:lnTo>
                  <a:pt x="734" y="2105"/>
                </a:lnTo>
                <a:lnTo>
                  <a:pt x="764" y="2110"/>
                </a:lnTo>
                <a:lnTo>
                  <a:pt x="798" y="2111"/>
                </a:lnTo>
                <a:lnTo>
                  <a:pt x="865" y="2115"/>
                </a:lnTo>
                <a:lnTo>
                  <a:pt x="931" y="2115"/>
                </a:lnTo>
                <a:lnTo>
                  <a:pt x="967" y="2113"/>
                </a:lnTo>
                <a:cubicBezTo>
                  <a:pt x="981" y="2111"/>
                  <a:pt x="989" y="2115"/>
                  <a:pt x="999" y="2121"/>
                </a:cubicBezTo>
                <a:lnTo>
                  <a:pt x="1009" y="2132"/>
                </a:lnTo>
                <a:lnTo>
                  <a:pt x="1077" y="2185"/>
                </a:lnTo>
                <a:lnTo>
                  <a:pt x="1115" y="2207"/>
                </a:lnTo>
                <a:lnTo>
                  <a:pt x="1195" y="2252"/>
                </a:lnTo>
                <a:lnTo>
                  <a:pt x="1237" y="2274"/>
                </a:lnTo>
                <a:lnTo>
                  <a:pt x="1281" y="2293"/>
                </a:lnTo>
                <a:lnTo>
                  <a:pt x="1328" y="2310"/>
                </a:lnTo>
                <a:lnTo>
                  <a:pt x="1377" y="2327"/>
                </a:lnTo>
                <a:lnTo>
                  <a:pt x="1426" y="2343"/>
                </a:lnTo>
                <a:lnTo>
                  <a:pt x="1528" y="2371"/>
                </a:lnTo>
                <a:lnTo>
                  <a:pt x="1582" y="2383"/>
                </a:lnTo>
                <a:lnTo>
                  <a:pt x="1636" y="2394"/>
                </a:lnTo>
                <a:lnTo>
                  <a:pt x="1691" y="2402"/>
                </a:lnTo>
                <a:lnTo>
                  <a:pt x="1747" y="2411"/>
                </a:lnTo>
                <a:lnTo>
                  <a:pt x="1803" y="2416"/>
                </a:lnTo>
                <a:lnTo>
                  <a:pt x="1861" y="2422"/>
                </a:lnTo>
                <a:lnTo>
                  <a:pt x="1919" y="2425"/>
                </a:lnTo>
                <a:lnTo>
                  <a:pt x="1977" y="2429"/>
                </a:lnTo>
                <a:lnTo>
                  <a:pt x="2092" y="2429"/>
                </a:lnTo>
                <a:lnTo>
                  <a:pt x="2150" y="2427"/>
                </a:lnTo>
                <a:lnTo>
                  <a:pt x="2208" y="2424"/>
                </a:lnTo>
                <a:lnTo>
                  <a:pt x="2268" y="2418"/>
                </a:lnTo>
                <a:lnTo>
                  <a:pt x="2326" y="2411"/>
                </a:lnTo>
                <a:lnTo>
                  <a:pt x="2382" y="2404"/>
                </a:lnTo>
                <a:lnTo>
                  <a:pt x="2440" y="2394"/>
                </a:lnTo>
                <a:lnTo>
                  <a:pt x="2496" y="2383"/>
                </a:lnTo>
                <a:lnTo>
                  <a:pt x="2551" y="2371"/>
                </a:lnTo>
                <a:lnTo>
                  <a:pt x="2607" y="2357"/>
                </a:lnTo>
                <a:lnTo>
                  <a:pt x="2661" y="2341"/>
                </a:lnTo>
                <a:cubicBezTo>
                  <a:pt x="2673" y="2336"/>
                  <a:pt x="2689" y="2340"/>
                  <a:pt x="2701" y="2347"/>
                </a:cubicBezTo>
                <a:lnTo>
                  <a:pt x="2725" y="2366"/>
                </a:lnTo>
                <a:lnTo>
                  <a:pt x="2751" y="2383"/>
                </a:lnTo>
                <a:lnTo>
                  <a:pt x="2781" y="2401"/>
                </a:lnTo>
                <a:lnTo>
                  <a:pt x="2812" y="2418"/>
                </a:lnTo>
                <a:lnTo>
                  <a:pt x="2874" y="2449"/>
                </a:lnTo>
                <a:lnTo>
                  <a:pt x="2910" y="2463"/>
                </a:lnTo>
                <a:lnTo>
                  <a:pt x="2943" y="2477"/>
                </a:lnTo>
                <a:lnTo>
                  <a:pt x="2981" y="2491"/>
                </a:lnTo>
                <a:lnTo>
                  <a:pt x="3056" y="2516"/>
                </a:lnTo>
                <a:lnTo>
                  <a:pt x="3096" y="2527"/>
                </a:lnTo>
                <a:lnTo>
                  <a:pt x="3138" y="2535"/>
                </a:lnTo>
                <a:lnTo>
                  <a:pt x="3180" y="2546"/>
                </a:lnTo>
                <a:lnTo>
                  <a:pt x="3222" y="2552"/>
                </a:lnTo>
                <a:lnTo>
                  <a:pt x="3264" y="2560"/>
                </a:lnTo>
                <a:lnTo>
                  <a:pt x="3318" y="2568"/>
                </a:lnTo>
                <a:lnTo>
                  <a:pt x="3369" y="2574"/>
                </a:lnTo>
                <a:lnTo>
                  <a:pt x="3423" y="2579"/>
                </a:lnTo>
                <a:lnTo>
                  <a:pt x="3473" y="2580"/>
                </a:lnTo>
                <a:lnTo>
                  <a:pt x="3527" y="2582"/>
                </a:lnTo>
                <a:lnTo>
                  <a:pt x="3579" y="2584"/>
                </a:lnTo>
                <a:lnTo>
                  <a:pt x="3630" y="2582"/>
                </a:lnTo>
                <a:lnTo>
                  <a:pt x="3682" y="2580"/>
                </a:lnTo>
                <a:lnTo>
                  <a:pt x="3733" y="2577"/>
                </a:lnTo>
                <a:lnTo>
                  <a:pt x="3782" y="2572"/>
                </a:lnTo>
                <a:lnTo>
                  <a:pt x="3833" y="2566"/>
                </a:lnTo>
                <a:lnTo>
                  <a:pt x="3880" y="2560"/>
                </a:lnTo>
                <a:lnTo>
                  <a:pt x="3929" y="2551"/>
                </a:lnTo>
                <a:lnTo>
                  <a:pt x="3975" y="2543"/>
                </a:lnTo>
                <a:lnTo>
                  <a:pt x="4023" y="2532"/>
                </a:lnTo>
                <a:lnTo>
                  <a:pt x="4112" y="2507"/>
                </a:lnTo>
                <a:lnTo>
                  <a:pt x="4154" y="2493"/>
                </a:lnTo>
                <a:lnTo>
                  <a:pt x="4194" y="2479"/>
                </a:lnTo>
                <a:lnTo>
                  <a:pt x="4234" y="2463"/>
                </a:lnTo>
                <a:lnTo>
                  <a:pt x="4272" y="2446"/>
                </a:lnTo>
                <a:lnTo>
                  <a:pt x="4344" y="2411"/>
                </a:lnTo>
                <a:lnTo>
                  <a:pt x="4376" y="2392"/>
                </a:lnTo>
                <a:lnTo>
                  <a:pt x="4408" y="2371"/>
                </a:lnTo>
                <a:lnTo>
                  <a:pt x="4437" y="2350"/>
                </a:lnTo>
                <a:lnTo>
                  <a:pt x="4464" y="2329"/>
                </a:lnTo>
                <a:lnTo>
                  <a:pt x="4490" y="2307"/>
                </a:lnTo>
                <a:lnTo>
                  <a:pt x="4513" y="2284"/>
                </a:lnTo>
                <a:lnTo>
                  <a:pt x="4553" y="2235"/>
                </a:lnTo>
                <a:lnTo>
                  <a:pt x="4571" y="2209"/>
                </a:lnTo>
                <a:cubicBezTo>
                  <a:pt x="4577" y="2195"/>
                  <a:pt x="4597" y="2190"/>
                  <a:pt x="4615" y="2195"/>
                </a:cubicBezTo>
                <a:lnTo>
                  <a:pt x="4669" y="2210"/>
                </a:lnTo>
                <a:lnTo>
                  <a:pt x="4725" y="2224"/>
                </a:lnTo>
                <a:lnTo>
                  <a:pt x="4841" y="2246"/>
                </a:lnTo>
                <a:lnTo>
                  <a:pt x="4900" y="2252"/>
                </a:lnTo>
                <a:lnTo>
                  <a:pt x="4960" y="2260"/>
                </a:lnTo>
                <a:lnTo>
                  <a:pt x="5020" y="2263"/>
                </a:lnTo>
                <a:lnTo>
                  <a:pt x="5130" y="2263"/>
                </a:lnTo>
                <a:lnTo>
                  <a:pt x="5176" y="2261"/>
                </a:lnTo>
                <a:lnTo>
                  <a:pt x="5222" y="2260"/>
                </a:lnTo>
                <a:lnTo>
                  <a:pt x="5266" y="2256"/>
                </a:lnTo>
                <a:lnTo>
                  <a:pt x="5308" y="2251"/>
                </a:lnTo>
                <a:lnTo>
                  <a:pt x="5393" y="2237"/>
                </a:lnTo>
                <a:lnTo>
                  <a:pt x="5433" y="2230"/>
                </a:lnTo>
                <a:lnTo>
                  <a:pt x="5473" y="2221"/>
                </a:lnTo>
                <a:lnTo>
                  <a:pt x="5513" y="2210"/>
                </a:lnTo>
                <a:lnTo>
                  <a:pt x="5551" y="2200"/>
                </a:lnTo>
                <a:lnTo>
                  <a:pt x="5623" y="2176"/>
                </a:lnTo>
                <a:lnTo>
                  <a:pt x="5655" y="2162"/>
                </a:lnTo>
                <a:lnTo>
                  <a:pt x="5718" y="2133"/>
                </a:lnTo>
                <a:lnTo>
                  <a:pt x="5749" y="2118"/>
                </a:lnTo>
                <a:lnTo>
                  <a:pt x="5776" y="2102"/>
                </a:lnTo>
                <a:lnTo>
                  <a:pt x="5803" y="2085"/>
                </a:lnTo>
                <a:lnTo>
                  <a:pt x="5827" y="2068"/>
                </a:lnTo>
                <a:lnTo>
                  <a:pt x="5872" y="2033"/>
                </a:lnTo>
                <a:lnTo>
                  <a:pt x="5908" y="1994"/>
                </a:lnTo>
                <a:lnTo>
                  <a:pt x="5922" y="1973"/>
                </a:lnTo>
                <a:lnTo>
                  <a:pt x="5938" y="1954"/>
                </a:lnTo>
                <a:lnTo>
                  <a:pt x="5950" y="1933"/>
                </a:lnTo>
                <a:lnTo>
                  <a:pt x="5968" y="1891"/>
                </a:lnTo>
                <a:lnTo>
                  <a:pt x="5976" y="1849"/>
                </a:lnTo>
                <a:lnTo>
                  <a:pt x="5978" y="1825"/>
                </a:lnTo>
                <a:cubicBezTo>
                  <a:pt x="5978" y="1811"/>
                  <a:pt x="5992" y="1799"/>
                  <a:pt x="6010" y="1797"/>
                </a:cubicBezTo>
                <a:lnTo>
                  <a:pt x="6076" y="1791"/>
                </a:lnTo>
                <a:lnTo>
                  <a:pt x="6144" y="1783"/>
                </a:lnTo>
                <a:lnTo>
                  <a:pt x="6208" y="1772"/>
                </a:lnTo>
                <a:lnTo>
                  <a:pt x="6271" y="1760"/>
                </a:lnTo>
                <a:lnTo>
                  <a:pt x="6333" y="1746"/>
                </a:lnTo>
                <a:lnTo>
                  <a:pt x="6391" y="1730"/>
                </a:lnTo>
                <a:lnTo>
                  <a:pt x="6449" y="1711"/>
                </a:lnTo>
                <a:lnTo>
                  <a:pt x="6505" y="1692"/>
                </a:lnTo>
                <a:lnTo>
                  <a:pt x="6585" y="1657"/>
                </a:lnTo>
                <a:lnTo>
                  <a:pt x="6622" y="1638"/>
                </a:lnTo>
                <a:lnTo>
                  <a:pt x="6658" y="1619"/>
                </a:lnTo>
                <a:lnTo>
                  <a:pt x="6720" y="1577"/>
                </a:lnTo>
                <a:lnTo>
                  <a:pt x="6774" y="1535"/>
                </a:lnTo>
                <a:lnTo>
                  <a:pt x="6798" y="1512"/>
                </a:lnTo>
                <a:lnTo>
                  <a:pt x="6838" y="1467"/>
                </a:lnTo>
                <a:lnTo>
                  <a:pt x="6854" y="1442"/>
                </a:lnTo>
                <a:lnTo>
                  <a:pt x="6868" y="1420"/>
                </a:lnTo>
                <a:lnTo>
                  <a:pt x="6881" y="1395"/>
                </a:lnTo>
                <a:lnTo>
                  <a:pt x="6890" y="1371"/>
                </a:lnTo>
                <a:lnTo>
                  <a:pt x="6896" y="1348"/>
                </a:lnTo>
                <a:lnTo>
                  <a:pt x="6903" y="1324"/>
                </a:lnTo>
                <a:lnTo>
                  <a:pt x="6906" y="1300"/>
                </a:lnTo>
                <a:lnTo>
                  <a:pt x="6906" y="1250"/>
                </a:lnTo>
                <a:lnTo>
                  <a:pt x="6901" y="1226"/>
                </a:lnTo>
                <a:lnTo>
                  <a:pt x="6894" y="1202"/>
                </a:lnTo>
                <a:lnTo>
                  <a:pt x="6886" y="1177"/>
                </a:lnTo>
                <a:lnTo>
                  <a:pt x="6874" y="1153"/>
                </a:lnTo>
                <a:lnTo>
                  <a:pt x="6861" y="1128"/>
                </a:lnTo>
                <a:lnTo>
                  <a:pt x="6846" y="1106"/>
                </a:lnTo>
                <a:lnTo>
                  <a:pt x="6828" y="1081"/>
                </a:lnTo>
                <a:lnTo>
                  <a:pt x="6806" y="1058"/>
                </a:lnTo>
                <a:lnTo>
                  <a:pt x="6782" y="1034"/>
                </a:lnTo>
                <a:lnTo>
                  <a:pt x="6756" y="1011"/>
                </a:lnTo>
                <a:lnTo>
                  <a:pt x="6728" y="990"/>
                </a:lnTo>
                <a:lnTo>
                  <a:pt x="6694" y="966"/>
                </a:lnTo>
                <a:cubicBezTo>
                  <a:pt x="6680" y="957"/>
                  <a:pt x="6678" y="942"/>
                  <a:pt x="6687" y="929"/>
                </a:cubicBezTo>
                <a:lnTo>
                  <a:pt x="6698" y="917"/>
                </a:lnTo>
                <a:lnTo>
                  <a:pt x="6707" y="903"/>
                </a:lnTo>
                <a:lnTo>
                  <a:pt x="6716" y="891"/>
                </a:lnTo>
                <a:lnTo>
                  <a:pt x="6722" y="877"/>
                </a:lnTo>
                <a:lnTo>
                  <a:pt x="6734" y="858"/>
                </a:lnTo>
                <a:lnTo>
                  <a:pt x="6748" y="819"/>
                </a:lnTo>
                <a:lnTo>
                  <a:pt x="6750" y="798"/>
                </a:lnTo>
                <a:lnTo>
                  <a:pt x="6752" y="779"/>
                </a:lnTo>
                <a:lnTo>
                  <a:pt x="6752" y="760"/>
                </a:lnTo>
                <a:lnTo>
                  <a:pt x="6750" y="741"/>
                </a:lnTo>
                <a:lnTo>
                  <a:pt x="6745" y="723"/>
                </a:lnTo>
                <a:lnTo>
                  <a:pt x="6732" y="684"/>
                </a:lnTo>
                <a:lnTo>
                  <a:pt x="6722" y="666"/>
                </a:lnTo>
                <a:lnTo>
                  <a:pt x="6712" y="648"/>
                </a:lnTo>
                <a:lnTo>
                  <a:pt x="6698" y="629"/>
                </a:lnTo>
                <a:lnTo>
                  <a:pt x="6667" y="594"/>
                </a:lnTo>
                <a:lnTo>
                  <a:pt x="6649" y="576"/>
                </a:lnTo>
                <a:lnTo>
                  <a:pt x="6607" y="543"/>
                </a:lnTo>
                <a:lnTo>
                  <a:pt x="6585" y="528"/>
                </a:lnTo>
                <a:lnTo>
                  <a:pt x="6560" y="514"/>
                </a:lnTo>
                <a:lnTo>
                  <a:pt x="6533" y="498"/>
                </a:lnTo>
                <a:lnTo>
                  <a:pt x="6507" y="484"/>
                </a:lnTo>
                <a:lnTo>
                  <a:pt x="6477" y="470"/>
                </a:lnTo>
                <a:lnTo>
                  <a:pt x="6415" y="445"/>
                </a:lnTo>
                <a:lnTo>
                  <a:pt x="6381" y="434"/>
                </a:lnTo>
                <a:lnTo>
                  <a:pt x="6311" y="412"/>
                </a:lnTo>
                <a:lnTo>
                  <a:pt x="6273" y="404"/>
                </a:lnTo>
                <a:lnTo>
                  <a:pt x="6235" y="397"/>
                </a:lnTo>
                <a:lnTo>
                  <a:pt x="6155" y="383"/>
                </a:lnTo>
                <a:cubicBezTo>
                  <a:pt x="6141" y="381"/>
                  <a:pt x="6130" y="373"/>
                  <a:pt x="6126" y="362"/>
                </a:cubicBezTo>
                <a:lnTo>
                  <a:pt x="6119" y="348"/>
                </a:lnTo>
                <a:lnTo>
                  <a:pt x="6112" y="332"/>
                </a:lnTo>
                <a:lnTo>
                  <a:pt x="6104" y="318"/>
                </a:lnTo>
                <a:lnTo>
                  <a:pt x="6094" y="303"/>
                </a:lnTo>
                <a:lnTo>
                  <a:pt x="6084" y="289"/>
                </a:lnTo>
                <a:lnTo>
                  <a:pt x="6044" y="246"/>
                </a:lnTo>
                <a:lnTo>
                  <a:pt x="6010" y="219"/>
                </a:lnTo>
                <a:lnTo>
                  <a:pt x="5990" y="205"/>
                </a:lnTo>
                <a:lnTo>
                  <a:pt x="5972" y="194"/>
                </a:lnTo>
                <a:lnTo>
                  <a:pt x="5950" y="181"/>
                </a:lnTo>
                <a:lnTo>
                  <a:pt x="5930" y="171"/>
                </a:lnTo>
                <a:lnTo>
                  <a:pt x="5905" y="158"/>
                </a:lnTo>
                <a:lnTo>
                  <a:pt x="5882" y="148"/>
                </a:lnTo>
                <a:lnTo>
                  <a:pt x="5852" y="136"/>
                </a:lnTo>
                <a:lnTo>
                  <a:pt x="5823" y="125"/>
                </a:lnTo>
                <a:lnTo>
                  <a:pt x="5789" y="115"/>
                </a:lnTo>
                <a:lnTo>
                  <a:pt x="5758" y="105"/>
                </a:lnTo>
                <a:lnTo>
                  <a:pt x="5725" y="96"/>
                </a:lnTo>
                <a:lnTo>
                  <a:pt x="5658" y="82"/>
                </a:lnTo>
                <a:lnTo>
                  <a:pt x="5623" y="75"/>
                </a:lnTo>
                <a:lnTo>
                  <a:pt x="5589" y="69"/>
                </a:lnTo>
                <a:lnTo>
                  <a:pt x="5517" y="63"/>
                </a:lnTo>
                <a:lnTo>
                  <a:pt x="5481" y="61"/>
                </a:lnTo>
                <a:lnTo>
                  <a:pt x="5444" y="59"/>
                </a:lnTo>
                <a:lnTo>
                  <a:pt x="5408" y="58"/>
                </a:lnTo>
                <a:lnTo>
                  <a:pt x="5373" y="58"/>
                </a:lnTo>
                <a:lnTo>
                  <a:pt x="5302" y="61"/>
                </a:lnTo>
                <a:lnTo>
                  <a:pt x="5266" y="64"/>
                </a:lnTo>
                <a:lnTo>
                  <a:pt x="5194" y="71"/>
                </a:lnTo>
                <a:lnTo>
                  <a:pt x="5162" y="77"/>
                </a:lnTo>
                <a:lnTo>
                  <a:pt x="5126" y="83"/>
                </a:lnTo>
                <a:lnTo>
                  <a:pt x="5092" y="91"/>
                </a:lnTo>
                <a:lnTo>
                  <a:pt x="5060" y="99"/>
                </a:lnTo>
                <a:lnTo>
                  <a:pt x="5028" y="108"/>
                </a:lnTo>
                <a:lnTo>
                  <a:pt x="4996" y="117"/>
                </a:lnTo>
                <a:lnTo>
                  <a:pt x="4967" y="127"/>
                </a:lnTo>
                <a:lnTo>
                  <a:pt x="4936" y="138"/>
                </a:lnTo>
                <a:lnTo>
                  <a:pt x="4909" y="150"/>
                </a:lnTo>
                <a:lnTo>
                  <a:pt x="4881" y="164"/>
                </a:lnTo>
                <a:lnTo>
                  <a:pt x="4856" y="176"/>
                </a:lnTo>
                <a:lnTo>
                  <a:pt x="4829" y="192"/>
                </a:lnTo>
                <a:cubicBezTo>
                  <a:pt x="4815" y="199"/>
                  <a:pt x="4795" y="199"/>
                  <a:pt x="4783" y="190"/>
                </a:cubicBezTo>
                <a:lnTo>
                  <a:pt x="4761" y="176"/>
                </a:lnTo>
                <a:lnTo>
                  <a:pt x="4735" y="162"/>
                </a:lnTo>
                <a:lnTo>
                  <a:pt x="4709" y="148"/>
                </a:lnTo>
                <a:lnTo>
                  <a:pt x="4651" y="124"/>
                </a:lnTo>
                <a:lnTo>
                  <a:pt x="4619" y="113"/>
                </a:lnTo>
                <a:lnTo>
                  <a:pt x="4586" y="103"/>
                </a:lnTo>
                <a:lnTo>
                  <a:pt x="4553" y="94"/>
                </a:lnTo>
                <a:lnTo>
                  <a:pt x="4522" y="85"/>
                </a:lnTo>
                <a:lnTo>
                  <a:pt x="4490" y="80"/>
                </a:lnTo>
                <a:lnTo>
                  <a:pt x="4457" y="73"/>
                </a:lnTo>
                <a:lnTo>
                  <a:pt x="4426" y="69"/>
                </a:lnTo>
                <a:lnTo>
                  <a:pt x="4392" y="64"/>
                </a:lnTo>
                <a:lnTo>
                  <a:pt x="4362" y="63"/>
                </a:lnTo>
                <a:lnTo>
                  <a:pt x="4328" y="59"/>
                </a:lnTo>
                <a:lnTo>
                  <a:pt x="4294" y="58"/>
                </a:lnTo>
                <a:lnTo>
                  <a:pt x="4230" y="58"/>
                </a:lnTo>
                <a:lnTo>
                  <a:pt x="4198" y="59"/>
                </a:lnTo>
                <a:lnTo>
                  <a:pt x="4165" y="61"/>
                </a:lnTo>
                <a:lnTo>
                  <a:pt x="4134" y="63"/>
                </a:lnTo>
                <a:lnTo>
                  <a:pt x="4071" y="69"/>
                </a:lnTo>
                <a:lnTo>
                  <a:pt x="4041" y="75"/>
                </a:lnTo>
                <a:lnTo>
                  <a:pt x="4009" y="80"/>
                </a:lnTo>
                <a:lnTo>
                  <a:pt x="3951" y="94"/>
                </a:lnTo>
                <a:lnTo>
                  <a:pt x="3923" y="101"/>
                </a:lnTo>
                <a:lnTo>
                  <a:pt x="3869" y="119"/>
                </a:lnTo>
                <a:lnTo>
                  <a:pt x="3842" y="129"/>
                </a:lnTo>
                <a:lnTo>
                  <a:pt x="3793" y="150"/>
                </a:lnTo>
                <a:lnTo>
                  <a:pt x="3771" y="162"/>
                </a:lnTo>
                <a:lnTo>
                  <a:pt x="3749" y="172"/>
                </a:lnTo>
                <a:lnTo>
                  <a:pt x="3728" y="186"/>
                </a:lnTo>
                <a:lnTo>
                  <a:pt x="3708" y="199"/>
                </a:lnTo>
                <a:lnTo>
                  <a:pt x="3691" y="213"/>
                </a:lnTo>
                <a:lnTo>
                  <a:pt x="3675" y="227"/>
                </a:lnTo>
                <a:lnTo>
                  <a:pt x="3657" y="244"/>
                </a:lnTo>
                <a:cubicBezTo>
                  <a:pt x="3646" y="255"/>
                  <a:pt x="3626" y="258"/>
                  <a:pt x="3609" y="249"/>
                </a:cubicBezTo>
                <a:lnTo>
                  <a:pt x="3521" y="211"/>
                </a:lnTo>
                <a:lnTo>
                  <a:pt x="3471" y="194"/>
                </a:lnTo>
                <a:lnTo>
                  <a:pt x="3418" y="178"/>
                </a:lnTo>
                <a:lnTo>
                  <a:pt x="3342" y="160"/>
                </a:lnTo>
                <a:lnTo>
                  <a:pt x="3304" y="153"/>
                </a:lnTo>
                <a:lnTo>
                  <a:pt x="3264" y="147"/>
                </a:lnTo>
                <a:lnTo>
                  <a:pt x="3224" y="141"/>
                </a:lnTo>
                <a:lnTo>
                  <a:pt x="3184" y="136"/>
                </a:lnTo>
                <a:lnTo>
                  <a:pt x="3144" y="133"/>
                </a:lnTo>
                <a:lnTo>
                  <a:pt x="3064" y="129"/>
                </a:lnTo>
                <a:lnTo>
                  <a:pt x="3026" y="129"/>
                </a:lnTo>
                <a:lnTo>
                  <a:pt x="2986" y="130"/>
                </a:lnTo>
                <a:lnTo>
                  <a:pt x="2905" y="134"/>
                </a:lnTo>
                <a:lnTo>
                  <a:pt x="2867" y="138"/>
                </a:lnTo>
                <a:lnTo>
                  <a:pt x="2827" y="143"/>
                </a:lnTo>
                <a:lnTo>
                  <a:pt x="2751" y="153"/>
                </a:lnTo>
                <a:lnTo>
                  <a:pt x="2717" y="162"/>
                </a:lnTo>
                <a:lnTo>
                  <a:pt x="2679" y="169"/>
                </a:lnTo>
                <a:lnTo>
                  <a:pt x="2643" y="178"/>
                </a:lnTo>
                <a:lnTo>
                  <a:pt x="2575" y="199"/>
                </a:lnTo>
                <a:lnTo>
                  <a:pt x="2542" y="211"/>
                </a:lnTo>
                <a:lnTo>
                  <a:pt x="2511" y="223"/>
                </a:lnTo>
                <a:lnTo>
                  <a:pt x="2482" y="235"/>
                </a:lnTo>
                <a:lnTo>
                  <a:pt x="2453" y="249"/>
                </a:lnTo>
                <a:lnTo>
                  <a:pt x="2424" y="265"/>
                </a:lnTo>
                <a:lnTo>
                  <a:pt x="2400" y="281"/>
                </a:lnTo>
                <a:lnTo>
                  <a:pt x="2373" y="298"/>
                </a:lnTo>
                <a:lnTo>
                  <a:pt x="2350" y="313"/>
                </a:lnTo>
                <a:lnTo>
                  <a:pt x="2328" y="331"/>
                </a:lnTo>
                <a:lnTo>
                  <a:pt x="2308" y="351"/>
                </a:lnTo>
                <a:cubicBezTo>
                  <a:pt x="2298" y="360"/>
                  <a:pt x="2282" y="364"/>
                  <a:pt x="2266" y="359"/>
                </a:cubicBezTo>
                <a:lnTo>
                  <a:pt x="2228" y="348"/>
                </a:lnTo>
                <a:lnTo>
                  <a:pt x="2188" y="337"/>
                </a:lnTo>
                <a:lnTo>
                  <a:pt x="2150" y="329"/>
                </a:lnTo>
                <a:lnTo>
                  <a:pt x="2108" y="320"/>
                </a:lnTo>
                <a:lnTo>
                  <a:pt x="2068" y="313"/>
                </a:lnTo>
                <a:lnTo>
                  <a:pt x="2025" y="306"/>
                </a:lnTo>
                <a:lnTo>
                  <a:pt x="1941" y="295"/>
                </a:lnTo>
                <a:lnTo>
                  <a:pt x="1899" y="292"/>
                </a:lnTo>
                <a:lnTo>
                  <a:pt x="1856" y="289"/>
                </a:lnTo>
                <a:lnTo>
                  <a:pt x="1811" y="287"/>
                </a:lnTo>
                <a:lnTo>
                  <a:pt x="1769" y="285"/>
                </a:lnTo>
                <a:lnTo>
                  <a:pt x="1725" y="285"/>
                </a:lnTo>
                <a:lnTo>
                  <a:pt x="1680" y="287"/>
                </a:lnTo>
                <a:lnTo>
                  <a:pt x="1636" y="287"/>
                </a:lnTo>
                <a:lnTo>
                  <a:pt x="1594" y="290"/>
                </a:lnTo>
                <a:lnTo>
                  <a:pt x="1540" y="294"/>
                </a:lnTo>
                <a:lnTo>
                  <a:pt x="1486" y="301"/>
                </a:lnTo>
                <a:lnTo>
                  <a:pt x="1435" y="308"/>
                </a:lnTo>
                <a:lnTo>
                  <a:pt x="1386" y="315"/>
                </a:lnTo>
                <a:lnTo>
                  <a:pt x="1337" y="325"/>
                </a:lnTo>
                <a:lnTo>
                  <a:pt x="1290" y="336"/>
                </a:lnTo>
                <a:lnTo>
                  <a:pt x="1243" y="348"/>
                </a:lnTo>
                <a:lnTo>
                  <a:pt x="1199" y="360"/>
                </a:lnTo>
                <a:lnTo>
                  <a:pt x="1115" y="388"/>
                </a:lnTo>
                <a:lnTo>
                  <a:pt x="1075" y="404"/>
                </a:lnTo>
                <a:lnTo>
                  <a:pt x="1037" y="421"/>
                </a:lnTo>
                <a:lnTo>
                  <a:pt x="1001" y="437"/>
                </a:lnTo>
                <a:lnTo>
                  <a:pt x="965" y="456"/>
                </a:lnTo>
                <a:lnTo>
                  <a:pt x="931" y="475"/>
                </a:lnTo>
                <a:lnTo>
                  <a:pt x="900" y="495"/>
                </a:lnTo>
                <a:lnTo>
                  <a:pt x="871" y="515"/>
                </a:lnTo>
                <a:lnTo>
                  <a:pt x="845" y="537"/>
                </a:lnTo>
                <a:lnTo>
                  <a:pt x="820" y="557"/>
                </a:lnTo>
                <a:lnTo>
                  <a:pt x="798" y="580"/>
                </a:lnTo>
                <a:lnTo>
                  <a:pt x="758" y="625"/>
                </a:lnTo>
                <a:lnTo>
                  <a:pt x="742" y="648"/>
                </a:lnTo>
                <a:lnTo>
                  <a:pt x="728" y="673"/>
                </a:lnTo>
                <a:lnTo>
                  <a:pt x="706" y="722"/>
                </a:lnTo>
                <a:lnTo>
                  <a:pt x="700" y="746"/>
                </a:lnTo>
                <a:lnTo>
                  <a:pt x="696" y="770"/>
                </a:lnTo>
                <a:lnTo>
                  <a:pt x="694" y="795"/>
                </a:lnTo>
                <a:lnTo>
                  <a:pt x="694" y="821"/>
                </a:lnTo>
                <a:lnTo>
                  <a:pt x="698" y="847"/>
                </a:lnTo>
                <a:lnTo>
                  <a:pt x="702" y="875"/>
                </a:lnTo>
                <a:cubicBezTo>
                  <a:pt x="704" y="882"/>
                  <a:pt x="702" y="887"/>
                  <a:pt x="698" y="894"/>
                </a:cubicBezTo>
                <a:lnTo>
                  <a:pt x="694" y="90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2" name="CustomShape 14"/>
          <p:cNvSpPr/>
          <p:nvPr/>
        </p:nvSpPr>
        <p:spPr>
          <a:xfrm>
            <a:off x="6822000" y="3006000"/>
            <a:ext cx="2308680" cy="814680"/>
          </a:xfrm>
          <a:custGeom>
            <a:avLst/>
            <a:gdLst/>
            <a:ahLst/>
            <a:rect l="l" t="t" r="r" b="b"/>
            <a:pathLst>
              <a:path w="6414" h="2264">
                <a:moveTo>
                  <a:pt x="448" y="1489"/>
                </a:moveTo>
                <a:lnTo>
                  <a:pt x="341" y="1489"/>
                </a:lnTo>
                <a:lnTo>
                  <a:pt x="287" y="1485"/>
                </a:lnTo>
                <a:lnTo>
                  <a:pt x="235" y="1480"/>
                </a:lnTo>
                <a:lnTo>
                  <a:pt x="181" y="1473"/>
                </a:lnTo>
                <a:lnTo>
                  <a:pt x="129" y="1463"/>
                </a:lnTo>
                <a:lnTo>
                  <a:pt x="81" y="1452"/>
                </a:lnTo>
                <a:lnTo>
                  <a:pt x="31" y="1438"/>
                </a:lnTo>
                <a:cubicBezTo>
                  <a:pt x="11" y="1433"/>
                  <a:pt x="0" y="1417"/>
                  <a:pt x="7" y="1402"/>
                </a:cubicBezTo>
                <a:cubicBezTo>
                  <a:pt x="16" y="1386"/>
                  <a:pt x="36" y="1378"/>
                  <a:pt x="56" y="1384"/>
                </a:cubicBezTo>
                <a:lnTo>
                  <a:pt x="101" y="1396"/>
                </a:lnTo>
                <a:lnTo>
                  <a:pt x="147" y="1406"/>
                </a:lnTo>
                <a:lnTo>
                  <a:pt x="195" y="1416"/>
                </a:lnTo>
                <a:lnTo>
                  <a:pt x="243" y="1422"/>
                </a:lnTo>
                <a:lnTo>
                  <a:pt x="292" y="1428"/>
                </a:lnTo>
                <a:lnTo>
                  <a:pt x="343" y="1430"/>
                </a:lnTo>
                <a:lnTo>
                  <a:pt x="395" y="1431"/>
                </a:lnTo>
                <a:lnTo>
                  <a:pt x="446" y="1430"/>
                </a:lnTo>
                <a:cubicBezTo>
                  <a:pt x="466" y="1430"/>
                  <a:pt x="484" y="1441"/>
                  <a:pt x="484" y="1459"/>
                </a:cubicBezTo>
                <a:cubicBezTo>
                  <a:pt x="486" y="1475"/>
                  <a:pt x="468" y="1487"/>
                  <a:pt x="448" y="1489"/>
                </a:cubicBezTo>
                <a:moveTo>
                  <a:pt x="813" y="2009"/>
                </a:moveTo>
                <a:lnTo>
                  <a:pt x="769" y="2016"/>
                </a:lnTo>
                <a:lnTo>
                  <a:pt x="724" y="2023"/>
                </a:lnTo>
                <a:lnTo>
                  <a:pt x="678" y="2028"/>
                </a:lnTo>
                <a:lnTo>
                  <a:pt x="630" y="2032"/>
                </a:lnTo>
                <a:cubicBezTo>
                  <a:pt x="610" y="2033"/>
                  <a:pt x="592" y="2023"/>
                  <a:pt x="590" y="2005"/>
                </a:cubicBezTo>
                <a:cubicBezTo>
                  <a:pt x="588" y="1990"/>
                  <a:pt x="604" y="1976"/>
                  <a:pt x="624" y="1974"/>
                </a:cubicBezTo>
                <a:lnTo>
                  <a:pt x="666" y="1971"/>
                </a:lnTo>
                <a:lnTo>
                  <a:pt x="711" y="1967"/>
                </a:lnTo>
                <a:lnTo>
                  <a:pt x="753" y="1960"/>
                </a:lnTo>
                <a:lnTo>
                  <a:pt x="796" y="1952"/>
                </a:lnTo>
                <a:cubicBezTo>
                  <a:pt x="816" y="1947"/>
                  <a:pt x="836" y="1958"/>
                  <a:pt x="840" y="1974"/>
                </a:cubicBezTo>
                <a:cubicBezTo>
                  <a:pt x="845" y="1990"/>
                  <a:pt x="833" y="2005"/>
                  <a:pt x="813" y="2009"/>
                </a:cubicBezTo>
                <a:moveTo>
                  <a:pt x="2303" y="2252"/>
                </a:moveTo>
                <a:lnTo>
                  <a:pt x="2271" y="2227"/>
                </a:lnTo>
                <a:lnTo>
                  <a:pt x="2243" y="2199"/>
                </a:lnTo>
                <a:lnTo>
                  <a:pt x="2215" y="2171"/>
                </a:lnTo>
                <a:lnTo>
                  <a:pt x="2191" y="2143"/>
                </a:lnTo>
                <a:cubicBezTo>
                  <a:pt x="2180" y="2129"/>
                  <a:pt x="2185" y="2112"/>
                  <a:pt x="2203" y="2103"/>
                </a:cubicBezTo>
                <a:cubicBezTo>
                  <a:pt x="2221" y="2094"/>
                  <a:pt x="2243" y="2098"/>
                  <a:pt x="2253" y="2110"/>
                </a:cubicBezTo>
                <a:lnTo>
                  <a:pt x="2275" y="2136"/>
                </a:lnTo>
                <a:lnTo>
                  <a:pt x="2299" y="2161"/>
                </a:lnTo>
                <a:lnTo>
                  <a:pt x="2325" y="2185"/>
                </a:lnTo>
                <a:lnTo>
                  <a:pt x="2356" y="2211"/>
                </a:lnTo>
                <a:cubicBezTo>
                  <a:pt x="2369" y="2222"/>
                  <a:pt x="2369" y="2241"/>
                  <a:pt x="2356" y="2252"/>
                </a:cubicBezTo>
                <a:cubicBezTo>
                  <a:pt x="2341" y="2263"/>
                  <a:pt x="2316" y="2262"/>
                  <a:pt x="2303" y="2252"/>
                </a:cubicBezTo>
                <a:moveTo>
                  <a:pt x="4336" y="1976"/>
                </a:moveTo>
                <a:lnTo>
                  <a:pt x="4330" y="2005"/>
                </a:lnTo>
                <a:lnTo>
                  <a:pt x="4321" y="2037"/>
                </a:lnTo>
                <a:lnTo>
                  <a:pt x="4308" y="2066"/>
                </a:lnTo>
                <a:lnTo>
                  <a:pt x="4292" y="2096"/>
                </a:lnTo>
                <a:cubicBezTo>
                  <a:pt x="4286" y="2112"/>
                  <a:pt x="4264" y="2119"/>
                  <a:pt x="4243" y="2112"/>
                </a:cubicBezTo>
                <a:cubicBezTo>
                  <a:pt x="4226" y="2107"/>
                  <a:pt x="4216" y="2089"/>
                  <a:pt x="4223" y="2075"/>
                </a:cubicBezTo>
                <a:lnTo>
                  <a:pt x="4238" y="2049"/>
                </a:lnTo>
                <a:lnTo>
                  <a:pt x="4250" y="2023"/>
                </a:lnTo>
                <a:lnTo>
                  <a:pt x="4258" y="1994"/>
                </a:lnTo>
                <a:lnTo>
                  <a:pt x="4264" y="1967"/>
                </a:lnTo>
                <a:cubicBezTo>
                  <a:pt x="4268" y="1952"/>
                  <a:pt x="4286" y="1941"/>
                  <a:pt x="4308" y="1943"/>
                </a:cubicBezTo>
                <a:cubicBezTo>
                  <a:pt x="4328" y="1946"/>
                  <a:pt x="4341" y="1960"/>
                  <a:pt x="4336" y="1976"/>
                </a:cubicBezTo>
                <a:moveTo>
                  <a:pt x="5158" y="1239"/>
                </a:moveTo>
                <a:lnTo>
                  <a:pt x="5216" y="1255"/>
                </a:lnTo>
                <a:lnTo>
                  <a:pt x="5275" y="1272"/>
                </a:lnTo>
                <a:lnTo>
                  <a:pt x="5330" y="1294"/>
                </a:lnTo>
                <a:lnTo>
                  <a:pt x="5381" y="1316"/>
                </a:lnTo>
                <a:lnTo>
                  <a:pt x="5431" y="1341"/>
                </a:lnTo>
                <a:lnTo>
                  <a:pt x="5475" y="1364"/>
                </a:lnTo>
                <a:lnTo>
                  <a:pt x="5535" y="1406"/>
                </a:lnTo>
                <a:lnTo>
                  <a:pt x="5553" y="1421"/>
                </a:lnTo>
                <a:lnTo>
                  <a:pt x="5571" y="1436"/>
                </a:lnTo>
                <a:lnTo>
                  <a:pt x="5589" y="1450"/>
                </a:lnTo>
                <a:lnTo>
                  <a:pt x="5602" y="1466"/>
                </a:lnTo>
                <a:lnTo>
                  <a:pt x="5617" y="1482"/>
                </a:lnTo>
                <a:lnTo>
                  <a:pt x="5631" y="1499"/>
                </a:lnTo>
                <a:lnTo>
                  <a:pt x="5642" y="1515"/>
                </a:lnTo>
                <a:lnTo>
                  <a:pt x="5655" y="1533"/>
                </a:lnTo>
                <a:lnTo>
                  <a:pt x="5664" y="1548"/>
                </a:lnTo>
                <a:lnTo>
                  <a:pt x="5682" y="1583"/>
                </a:lnTo>
                <a:lnTo>
                  <a:pt x="5689" y="1600"/>
                </a:lnTo>
                <a:lnTo>
                  <a:pt x="5693" y="1619"/>
                </a:lnTo>
                <a:lnTo>
                  <a:pt x="5698" y="1637"/>
                </a:lnTo>
                <a:lnTo>
                  <a:pt x="5700" y="1656"/>
                </a:lnTo>
                <a:lnTo>
                  <a:pt x="5702" y="1674"/>
                </a:lnTo>
                <a:lnTo>
                  <a:pt x="5702" y="1693"/>
                </a:lnTo>
                <a:cubicBezTo>
                  <a:pt x="5702" y="1708"/>
                  <a:pt x="5687" y="1722"/>
                  <a:pt x="5667" y="1722"/>
                </a:cubicBezTo>
                <a:cubicBezTo>
                  <a:pt x="5647" y="1722"/>
                  <a:pt x="5629" y="1708"/>
                  <a:pt x="5629" y="1693"/>
                </a:cubicBezTo>
                <a:lnTo>
                  <a:pt x="5629" y="1677"/>
                </a:lnTo>
                <a:lnTo>
                  <a:pt x="5627" y="1663"/>
                </a:lnTo>
                <a:lnTo>
                  <a:pt x="5622" y="1632"/>
                </a:lnTo>
                <a:lnTo>
                  <a:pt x="5617" y="1618"/>
                </a:lnTo>
                <a:lnTo>
                  <a:pt x="5611" y="1602"/>
                </a:lnTo>
                <a:lnTo>
                  <a:pt x="5604" y="1588"/>
                </a:lnTo>
                <a:lnTo>
                  <a:pt x="5597" y="1572"/>
                </a:lnTo>
                <a:lnTo>
                  <a:pt x="5579" y="1544"/>
                </a:lnTo>
                <a:lnTo>
                  <a:pt x="5557" y="1516"/>
                </a:lnTo>
                <a:lnTo>
                  <a:pt x="5517" y="1475"/>
                </a:lnTo>
                <a:lnTo>
                  <a:pt x="5469" y="1436"/>
                </a:lnTo>
                <a:lnTo>
                  <a:pt x="5449" y="1424"/>
                </a:lnTo>
                <a:lnTo>
                  <a:pt x="5431" y="1411"/>
                </a:lnTo>
                <a:lnTo>
                  <a:pt x="5411" y="1400"/>
                </a:lnTo>
                <a:lnTo>
                  <a:pt x="5388" y="1388"/>
                </a:lnTo>
                <a:lnTo>
                  <a:pt x="5368" y="1377"/>
                </a:lnTo>
                <a:lnTo>
                  <a:pt x="5346" y="1366"/>
                </a:lnTo>
                <a:lnTo>
                  <a:pt x="5297" y="1345"/>
                </a:lnTo>
                <a:lnTo>
                  <a:pt x="5248" y="1326"/>
                </a:lnTo>
                <a:lnTo>
                  <a:pt x="5194" y="1309"/>
                </a:lnTo>
                <a:lnTo>
                  <a:pt x="5134" y="1294"/>
                </a:lnTo>
                <a:cubicBezTo>
                  <a:pt x="5116" y="1288"/>
                  <a:pt x="5106" y="1272"/>
                  <a:pt x="5112" y="1256"/>
                </a:cubicBezTo>
                <a:cubicBezTo>
                  <a:pt x="5118" y="1241"/>
                  <a:pt x="5138" y="1234"/>
                  <a:pt x="5158" y="1239"/>
                </a:cubicBezTo>
                <a:moveTo>
                  <a:pt x="6402" y="828"/>
                </a:moveTo>
                <a:lnTo>
                  <a:pt x="6379" y="851"/>
                </a:lnTo>
                <a:lnTo>
                  <a:pt x="6355" y="875"/>
                </a:lnTo>
                <a:lnTo>
                  <a:pt x="6329" y="898"/>
                </a:lnTo>
                <a:lnTo>
                  <a:pt x="6299" y="919"/>
                </a:lnTo>
                <a:lnTo>
                  <a:pt x="6269" y="940"/>
                </a:lnTo>
                <a:lnTo>
                  <a:pt x="6233" y="960"/>
                </a:lnTo>
                <a:lnTo>
                  <a:pt x="6197" y="978"/>
                </a:lnTo>
                <a:lnTo>
                  <a:pt x="6159" y="996"/>
                </a:lnTo>
                <a:cubicBezTo>
                  <a:pt x="6141" y="1004"/>
                  <a:pt x="6119" y="999"/>
                  <a:pt x="6108" y="985"/>
                </a:cubicBezTo>
                <a:cubicBezTo>
                  <a:pt x="6097" y="971"/>
                  <a:pt x="6103" y="954"/>
                  <a:pt x="6121" y="946"/>
                </a:cubicBezTo>
                <a:lnTo>
                  <a:pt x="6157" y="929"/>
                </a:lnTo>
                <a:lnTo>
                  <a:pt x="6188" y="913"/>
                </a:lnTo>
                <a:lnTo>
                  <a:pt x="6219" y="896"/>
                </a:lnTo>
                <a:lnTo>
                  <a:pt x="6248" y="877"/>
                </a:lnTo>
                <a:lnTo>
                  <a:pt x="6275" y="858"/>
                </a:lnTo>
                <a:lnTo>
                  <a:pt x="6299" y="837"/>
                </a:lnTo>
                <a:lnTo>
                  <a:pt x="6319" y="818"/>
                </a:lnTo>
                <a:lnTo>
                  <a:pt x="6341" y="795"/>
                </a:lnTo>
                <a:cubicBezTo>
                  <a:pt x="6353" y="781"/>
                  <a:pt x="6375" y="777"/>
                  <a:pt x="6393" y="788"/>
                </a:cubicBezTo>
                <a:cubicBezTo>
                  <a:pt x="6409" y="796"/>
                  <a:pt x="6413" y="816"/>
                  <a:pt x="6402" y="828"/>
                </a:cubicBezTo>
                <a:moveTo>
                  <a:pt x="5852" y="210"/>
                </a:moveTo>
                <a:lnTo>
                  <a:pt x="5858" y="230"/>
                </a:lnTo>
                <a:lnTo>
                  <a:pt x="5862" y="250"/>
                </a:lnTo>
                <a:lnTo>
                  <a:pt x="5864" y="271"/>
                </a:lnTo>
                <a:lnTo>
                  <a:pt x="5864" y="292"/>
                </a:lnTo>
                <a:cubicBezTo>
                  <a:pt x="5864" y="310"/>
                  <a:pt x="5850" y="322"/>
                  <a:pt x="5830" y="322"/>
                </a:cubicBezTo>
                <a:cubicBezTo>
                  <a:pt x="5810" y="322"/>
                  <a:pt x="5792" y="310"/>
                  <a:pt x="5792" y="294"/>
                </a:cubicBezTo>
                <a:lnTo>
                  <a:pt x="5792" y="277"/>
                </a:lnTo>
                <a:lnTo>
                  <a:pt x="5789" y="261"/>
                </a:lnTo>
                <a:lnTo>
                  <a:pt x="5787" y="243"/>
                </a:lnTo>
                <a:lnTo>
                  <a:pt x="5780" y="224"/>
                </a:lnTo>
                <a:cubicBezTo>
                  <a:pt x="5776" y="208"/>
                  <a:pt x="5787" y="193"/>
                  <a:pt x="5807" y="189"/>
                </a:cubicBezTo>
                <a:cubicBezTo>
                  <a:pt x="5827" y="186"/>
                  <a:pt x="5847" y="196"/>
                  <a:pt x="5852" y="210"/>
                </a:cubicBezTo>
                <a:moveTo>
                  <a:pt x="4310" y="113"/>
                </a:moveTo>
                <a:lnTo>
                  <a:pt x="4321" y="100"/>
                </a:lnTo>
                <a:lnTo>
                  <a:pt x="4336" y="86"/>
                </a:lnTo>
                <a:lnTo>
                  <a:pt x="4350" y="72"/>
                </a:lnTo>
                <a:lnTo>
                  <a:pt x="4366" y="60"/>
                </a:lnTo>
                <a:lnTo>
                  <a:pt x="4381" y="46"/>
                </a:lnTo>
                <a:lnTo>
                  <a:pt x="4399" y="33"/>
                </a:lnTo>
                <a:lnTo>
                  <a:pt x="4435" y="11"/>
                </a:lnTo>
                <a:cubicBezTo>
                  <a:pt x="4450" y="0"/>
                  <a:pt x="4475" y="2"/>
                  <a:pt x="4488" y="14"/>
                </a:cubicBezTo>
                <a:cubicBezTo>
                  <a:pt x="4501" y="27"/>
                  <a:pt x="4499" y="46"/>
                  <a:pt x="4484" y="56"/>
                </a:cubicBezTo>
                <a:lnTo>
                  <a:pt x="4450" y="77"/>
                </a:lnTo>
                <a:lnTo>
                  <a:pt x="4435" y="88"/>
                </a:lnTo>
                <a:lnTo>
                  <a:pt x="4406" y="111"/>
                </a:lnTo>
                <a:lnTo>
                  <a:pt x="4394" y="121"/>
                </a:lnTo>
                <a:lnTo>
                  <a:pt x="4384" y="133"/>
                </a:lnTo>
                <a:lnTo>
                  <a:pt x="4370" y="146"/>
                </a:lnTo>
                <a:cubicBezTo>
                  <a:pt x="4359" y="160"/>
                  <a:pt x="4336" y="163"/>
                  <a:pt x="4318" y="152"/>
                </a:cubicBezTo>
                <a:cubicBezTo>
                  <a:pt x="4304" y="144"/>
                  <a:pt x="4298" y="127"/>
                  <a:pt x="4310" y="113"/>
                </a:cubicBezTo>
                <a:moveTo>
                  <a:pt x="3198" y="165"/>
                </a:moveTo>
                <a:lnTo>
                  <a:pt x="3209" y="144"/>
                </a:lnTo>
                <a:lnTo>
                  <a:pt x="3223" y="119"/>
                </a:lnTo>
                <a:lnTo>
                  <a:pt x="3241" y="99"/>
                </a:lnTo>
                <a:lnTo>
                  <a:pt x="3261" y="75"/>
                </a:lnTo>
                <a:cubicBezTo>
                  <a:pt x="3272" y="61"/>
                  <a:pt x="3296" y="60"/>
                  <a:pt x="3312" y="69"/>
                </a:cubicBezTo>
                <a:cubicBezTo>
                  <a:pt x="3330" y="77"/>
                  <a:pt x="3332" y="97"/>
                  <a:pt x="3321" y="108"/>
                </a:cubicBezTo>
                <a:lnTo>
                  <a:pt x="3305" y="128"/>
                </a:lnTo>
                <a:lnTo>
                  <a:pt x="3290" y="146"/>
                </a:lnTo>
                <a:lnTo>
                  <a:pt x="3278" y="165"/>
                </a:lnTo>
                <a:lnTo>
                  <a:pt x="3267" y="186"/>
                </a:lnTo>
                <a:cubicBezTo>
                  <a:pt x="3261" y="202"/>
                  <a:pt x="3238" y="208"/>
                  <a:pt x="3221" y="203"/>
                </a:cubicBezTo>
                <a:cubicBezTo>
                  <a:pt x="3201" y="196"/>
                  <a:pt x="3191" y="180"/>
                  <a:pt x="3198" y="165"/>
                </a:cubicBezTo>
                <a:moveTo>
                  <a:pt x="1948" y="177"/>
                </a:moveTo>
                <a:lnTo>
                  <a:pt x="2004" y="194"/>
                </a:lnTo>
                <a:lnTo>
                  <a:pt x="2058" y="213"/>
                </a:lnTo>
                <a:lnTo>
                  <a:pt x="2111" y="236"/>
                </a:lnTo>
                <a:lnTo>
                  <a:pt x="2160" y="259"/>
                </a:lnTo>
                <a:cubicBezTo>
                  <a:pt x="2178" y="268"/>
                  <a:pt x="2185" y="285"/>
                  <a:pt x="2173" y="299"/>
                </a:cubicBezTo>
                <a:cubicBezTo>
                  <a:pt x="2163" y="313"/>
                  <a:pt x="2140" y="316"/>
                  <a:pt x="2122" y="310"/>
                </a:cubicBezTo>
                <a:lnTo>
                  <a:pt x="2075" y="287"/>
                </a:lnTo>
                <a:lnTo>
                  <a:pt x="2026" y="268"/>
                </a:lnTo>
                <a:lnTo>
                  <a:pt x="1975" y="249"/>
                </a:lnTo>
                <a:lnTo>
                  <a:pt x="1920" y="231"/>
                </a:lnTo>
                <a:cubicBezTo>
                  <a:pt x="1902" y="224"/>
                  <a:pt x="1892" y="207"/>
                  <a:pt x="1900" y="193"/>
                </a:cubicBezTo>
                <a:cubicBezTo>
                  <a:pt x="1908" y="177"/>
                  <a:pt x="1928" y="170"/>
                  <a:pt x="1948" y="177"/>
                </a:cubicBezTo>
                <a:moveTo>
                  <a:pt x="323" y="849"/>
                </a:moveTo>
                <a:lnTo>
                  <a:pt x="312" y="828"/>
                </a:lnTo>
                <a:lnTo>
                  <a:pt x="301" y="805"/>
                </a:lnTo>
                <a:lnTo>
                  <a:pt x="292" y="782"/>
                </a:lnTo>
                <a:lnTo>
                  <a:pt x="285" y="760"/>
                </a:lnTo>
                <a:cubicBezTo>
                  <a:pt x="281" y="744"/>
                  <a:pt x="292" y="729"/>
                  <a:pt x="312" y="724"/>
                </a:cubicBezTo>
                <a:cubicBezTo>
                  <a:pt x="332" y="720"/>
                  <a:pt x="352" y="730"/>
                  <a:pt x="357" y="746"/>
                </a:cubicBezTo>
                <a:lnTo>
                  <a:pt x="370" y="785"/>
                </a:lnTo>
                <a:lnTo>
                  <a:pt x="379" y="805"/>
                </a:lnTo>
                <a:lnTo>
                  <a:pt x="390" y="826"/>
                </a:lnTo>
                <a:cubicBezTo>
                  <a:pt x="399" y="840"/>
                  <a:pt x="390" y="858"/>
                  <a:pt x="372" y="865"/>
                </a:cubicBezTo>
                <a:cubicBezTo>
                  <a:pt x="352" y="870"/>
                  <a:pt x="332" y="863"/>
                  <a:pt x="323" y="849"/>
                </a:cubicBez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3" name="CustomShape 15"/>
          <p:cNvSpPr/>
          <p:nvPr/>
        </p:nvSpPr>
        <p:spPr>
          <a:xfrm>
            <a:off x="5437800" y="326412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3" y="278"/>
                </a:lnTo>
                <a:lnTo>
                  <a:pt x="2153" y="0"/>
                </a:lnTo>
                <a:lnTo>
                  <a:pt x="2862" y="555"/>
                </a:lnTo>
                <a:lnTo>
                  <a:pt x="2153" y="1111"/>
                </a:lnTo>
                <a:lnTo>
                  <a:pt x="2153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4" name="CustomShape 16"/>
          <p:cNvSpPr/>
          <p:nvPr/>
        </p:nvSpPr>
        <p:spPr>
          <a:xfrm>
            <a:off x="5424840" y="3239280"/>
            <a:ext cx="1062360" cy="450000"/>
          </a:xfrm>
          <a:custGeom>
            <a:avLst/>
            <a:gdLst/>
            <a:ahLst/>
            <a:rect l="l" t="t" r="r" b="b"/>
            <a:pathLst>
              <a:path w="2952" h="1251">
                <a:moveTo>
                  <a:pt x="0" y="317"/>
                </a:moveTo>
                <a:lnTo>
                  <a:pt x="2189" y="317"/>
                </a:lnTo>
                <a:lnTo>
                  <a:pt x="2153" y="347"/>
                </a:lnTo>
                <a:lnTo>
                  <a:pt x="2153" y="0"/>
                </a:lnTo>
                <a:lnTo>
                  <a:pt x="2951" y="624"/>
                </a:lnTo>
                <a:lnTo>
                  <a:pt x="2153" y="1250"/>
                </a:lnTo>
                <a:lnTo>
                  <a:pt x="2153" y="903"/>
                </a:lnTo>
                <a:lnTo>
                  <a:pt x="2189" y="933"/>
                </a:lnTo>
                <a:lnTo>
                  <a:pt x="0" y="933"/>
                </a:lnTo>
                <a:lnTo>
                  <a:pt x="0" y="317"/>
                </a:lnTo>
                <a:moveTo>
                  <a:pt x="74" y="903"/>
                </a:moveTo>
                <a:lnTo>
                  <a:pt x="36" y="872"/>
                </a:lnTo>
                <a:lnTo>
                  <a:pt x="2227" y="872"/>
                </a:lnTo>
                <a:lnTo>
                  <a:pt x="2227" y="1180"/>
                </a:lnTo>
                <a:lnTo>
                  <a:pt x="2164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4" y="91"/>
                </a:lnTo>
                <a:lnTo>
                  <a:pt x="2227" y="69"/>
                </a:lnTo>
                <a:lnTo>
                  <a:pt x="2227" y="377"/>
                </a:lnTo>
                <a:lnTo>
                  <a:pt x="36" y="377"/>
                </a:lnTo>
                <a:lnTo>
                  <a:pt x="74" y="347"/>
                </a:lnTo>
                <a:lnTo>
                  <a:pt x="74" y="9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45" name="" descr=""/>
          <p:cNvPicPr/>
          <p:nvPr/>
        </p:nvPicPr>
        <p:blipFill>
          <a:blip r:embed="rId2"/>
          <a:stretch/>
        </p:blipFill>
        <p:spPr>
          <a:xfrm>
            <a:off x="7514640" y="1611000"/>
            <a:ext cx="1470960" cy="518760"/>
          </a:xfrm>
          <a:prstGeom prst="rect">
            <a:avLst/>
          </a:prstGeom>
          <a:ln w="0">
            <a:noFill/>
          </a:ln>
        </p:spPr>
      </p:pic>
      <p:pic>
        <p:nvPicPr>
          <p:cNvPr id="1946" name="" descr=""/>
          <p:cNvPicPr/>
          <p:nvPr/>
        </p:nvPicPr>
        <p:blipFill>
          <a:blip r:embed="rId3"/>
          <a:stretch/>
        </p:blipFill>
        <p:spPr>
          <a:xfrm>
            <a:off x="6923520" y="1924560"/>
            <a:ext cx="747720" cy="586440"/>
          </a:xfrm>
          <a:prstGeom prst="rect">
            <a:avLst/>
          </a:prstGeom>
          <a:ln w="0">
            <a:noFill/>
          </a:ln>
        </p:spPr>
      </p:pic>
      <p:sp>
        <p:nvSpPr>
          <p:cNvPr id="1947" name="CustomShape 17"/>
          <p:cNvSpPr/>
          <p:nvPr/>
        </p:nvSpPr>
        <p:spPr>
          <a:xfrm>
            <a:off x="6747120" y="965520"/>
            <a:ext cx="247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[25] Github template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948" name="" descr=""/>
          <p:cNvPicPr/>
          <p:nvPr/>
        </p:nvPicPr>
        <p:blipFill>
          <a:blip r:embed="rId4"/>
          <a:stretch/>
        </p:blipFill>
        <p:spPr>
          <a:xfrm rot="5400000">
            <a:off x="7746120" y="2696040"/>
            <a:ext cx="554760" cy="1349640"/>
          </a:xfrm>
          <a:prstGeom prst="rect">
            <a:avLst/>
          </a:prstGeom>
          <a:ln w="0">
            <a:noFill/>
          </a:ln>
        </p:spPr>
      </p:pic>
      <p:pic>
        <p:nvPicPr>
          <p:cNvPr id="1949" name="" descr=""/>
          <p:cNvPicPr/>
          <p:nvPr/>
        </p:nvPicPr>
        <p:blipFill>
          <a:blip r:embed="rId5"/>
          <a:stretch/>
        </p:blipFill>
        <p:spPr>
          <a:xfrm>
            <a:off x="7711560" y="2485800"/>
            <a:ext cx="1580760" cy="321840"/>
          </a:xfrm>
          <a:prstGeom prst="rect">
            <a:avLst/>
          </a:prstGeom>
          <a:ln w="0">
            <a:noFill/>
          </a:ln>
        </p:spPr>
      </p:pic>
      <p:sp>
        <p:nvSpPr>
          <p:cNvPr id="1950" name="CustomShape 18"/>
          <p:cNvSpPr/>
          <p:nvPr/>
        </p:nvSpPr>
        <p:spPr>
          <a:xfrm>
            <a:off x="7767720" y="218160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51" name="CustomShape 19"/>
          <p:cNvSpPr/>
          <p:nvPr/>
        </p:nvSpPr>
        <p:spPr>
          <a:xfrm>
            <a:off x="6686640" y="1297080"/>
            <a:ext cx="2738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[26] MS Azure HDInsight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2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4" name="CustomShape 2"/>
          <p:cNvSpPr/>
          <p:nvPr/>
        </p:nvSpPr>
        <p:spPr>
          <a:xfrm>
            <a:off x="2214000" y="370440"/>
            <a:ext cx="5236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Map-Reduce Hosting Deployment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55" name="CustomShape 3"/>
          <p:cNvSpPr/>
          <p:nvPr/>
        </p:nvSpPr>
        <p:spPr>
          <a:xfrm>
            <a:off x="596880" y="2004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6" name="CustomShape 4"/>
          <p:cNvSpPr/>
          <p:nvPr/>
        </p:nvSpPr>
        <p:spPr>
          <a:xfrm>
            <a:off x="957960" y="2042280"/>
            <a:ext cx="7585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 ‘cloud’ that offers a Map-Reduce-As-A-Service capability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7" name="CustomShape 5"/>
          <p:cNvSpPr/>
          <p:nvPr/>
        </p:nvSpPr>
        <p:spPr>
          <a:xfrm>
            <a:off x="1078200" y="235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8" name="CustomShape 6"/>
          <p:cNvSpPr/>
          <p:nvPr/>
        </p:nvSpPr>
        <p:spPr>
          <a:xfrm>
            <a:off x="1379160" y="2386440"/>
            <a:ext cx="7868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Ideally connected to to a ‘storage-as-a-service’ capability (‘data locality’)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9" name="CustomShape 7"/>
          <p:cNvSpPr/>
          <p:nvPr/>
        </p:nvSpPr>
        <p:spPr>
          <a:xfrm>
            <a:off x="1078200" y="265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0" name="CustomShape 8"/>
          <p:cNvSpPr/>
          <p:nvPr/>
        </p:nvSpPr>
        <p:spPr>
          <a:xfrm>
            <a:off x="1379160" y="2688120"/>
            <a:ext cx="621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‘Hadoop-as-a-Service’ as cloud service directly to use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1" name="CustomShape 9"/>
          <p:cNvSpPr/>
          <p:nvPr/>
        </p:nvSpPr>
        <p:spPr>
          <a:xfrm>
            <a:off x="596880" y="2970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2" name="CustomShape 10"/>
          <p:cNvSpPr/>
          <p:nvPr/>
        </p:nvSpPr>
        <p:spPr>
          <a:xfrm>
            <a:off x="957960" y="3007440"/>
            <a:ext cx="6414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No ‘TCO’, but also costs with ‘pay-per-use’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3" name="CustomShape 11"/>
          <p:cNvSpPr/>
          <p:nvPr/>
        </p:nvSpPr>
        <p:spPr>
          <a:xfrm>
            <a:off x="596880" y="3331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4" name="CustomShape 12"/>
          <p:cNvSpPr/>
          <p:nvPr/>
        </p:nvSpPr>
        <p:spPr>
          <a:xfrm>
            <a:off x="957960" y="3369240"/>
            <a:ext cx="6762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E.g. Amazon Elastic MapReduce (EMR)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, cf. Lecture 5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5" name="CustomShape 13"/>
          <p:cNvSpPr/>
          <p:nvPr/>
        </p:nvSpPr>
        <p:spPr>
          <a:xfrm>
            <a:off x="1078200" y="3682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6" name="CustomShape 14"/>
          <p:cNvSpPr/>
          <p:nvPr/>
        </p:nvSpPr>
        <p:spPr>
          <a:xfrm>
            <a:off x="1379160" y="3713760"/>
            <a:ext cx="5694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users to deploy Hadoop clusters on demand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7" name="CustomShape 15"/>
          <p:cNvSpPr/>
          <p:nvPr/>
        </p:nvSpPr>
        <p:spPr>
          <a:xfrm>
            <a:off x="1078200" y="3984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8" name="CustomShape 16"/>
          <p:cNvSpPr/>
          <p:nvPr/>
        </p:nvSpPr>
        <p:spPr>
          <a:xfrm>
            <a:off x="1379160" y="4015440"/>
            <a:ext cx="388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Fastest way to run MapReduce jobs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9" name="CustomShape 17"/>
          <p:cNvSpPr/>
          <p:nvPr/>
        </p:nvSpPr>
        <p:spPr>
          <a:xfrm>
            <a:off x="1078200" y="4286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0" name="CustomShape 18"/>
          <p:cNvSpPr/>
          <p:nvPr/>
        </p:nvSpPr>
        <p:spPr>
          <a:xfrm>
            <a:off x="1379160" y="4317120"/>
            <a:ext cx="573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Tear down the clusters when the jobs are completed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1" name="CustomShape 19"/>
          <p:cNvSpPr/>
          <p:nvPr/>
        </p:nvSpPr>
        <p:spPr>
          <a:xfrm>
            <a:off x="1078200" y="4587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2" name="CustomShape 20"/>
          <p:cNvSpPr/>
          <p:nvPr/>
        </p:nvSpPr>
        <p:spPr>
          <a:xfrm>
            <a:off x="1379160" y="4618800"/>
            <a:ext cx="4796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Dynamic usage (perfect for workload peaks)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3" name="CustomShape 21"/>
          <p:cNvSpPr/>
          <p:nvPr/>
        </p:nvSpPr>
        <p:spPr>
          <a:xfrm>
            <a:off x="1078200" y="488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4" name="CustomShape 22"/>
          <p:cNvSpPr/>
          <p:nvPr/>
        </p:nvSpPr>
        <p:spPr>
          <a:xfrm>
            <a:off x="1379160" y="4920120"/>
            <a:ext cx="370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Based on Apache Hadoop &amp; Spark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5" name="CustomShape 23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6" name="CustomShape 24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7" name="CustomShape 25"/>
          <p:cNvSpPr/>
          <p:nvPr/>
        </p:nvSpPr>
        <p:spPr>
          <a:xfrm>
            <a:off x="511560" y="948240"/>
            <a:ext cx="1895760" cy="754560"/>
          </a:xfrm>
          <a:custGeom>
            <a:avLst/>
            <a:gdLst/>
            <a:ahLst/>
            <a:rect l="l" t="t" r="r" b="b"/>
            <a:pathLst>
              <a:path w="5267" h="2097">
                <a:moveTo>
                  <a:pt x="0" y="0"/>
                </a:moveTo>
                <a:lnTo>
                  <a:pt x="0" y="2096"/>
                </a:lnTo>
                <a:lnTo>
                  <a:pt x="5266" y="2096"/>
                </a:lnTo>
                <a:lnTo>
                  <a:pt x="5266" y="0"/>
                </a:lnTo>
                <a:lnTo>
                  <a:pt x="0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8" name="CustomShape 26"/>
          <p:cNvSpPr/>
          <p:nvPr/>
        </p:nvSpPr>
        <p:spPr>
          <a:xfrm>
            <a:off x="498240" y="937800"/>
            <a:ext cx="1922040" cy="775080"/>
          </a:xfrm>
          <a:custGeom>
            <a:avLst/>
            <a:gdLst/>
            <a:ahLst/>
            <a:rect l="l" t="t" r="r" b="b"/>
            <a:pathLst>
              <a:path w="5340" h="2154">
                <a:moveTo>
                  <a:pt x="0" y="30"/>
                </a:moveTo>
                <a:cubicBezTo>
                  <a:pt x="0" y="12"/>
                  <a:pt x="18" y="0"/>
                  <a:pt x="38" y="0"/>
                </a:cubicBezTo>
                <a:lnTo>
                  <a:pt x="5304" y="0"/>
                </a:lnTo>
                <a:cubicBezTo>
                  <a:pt x="5324" y="0"/>
                  <a:pt x="5339" y="12"/>
                  <a:pt x="5339" y="30"/>
                </a:cubicBezTo>
                <a:lnTo>
                  <a:pt x="5339" y="2125"/>
                </a:lnTo>
                <a:cubicBezTo>
                  <a:pt x="5339" y="2141"/>
                  <a:pt x="5324" y="2153"/>
                  <a:pt x="5304" y="2153"/>
                </a:cubicBezTo>
                <a:lnTo>
                  <a:pt x="38" y="2153"/>
                </a:lnTo>
                <a:cubicBezTo>
                  <a:pt x="18" y="2153"/>
                  <a:pt x="0" y="2141"/>
                  <a:pt x="0" y="2125"/>
                </a:cubicBezTo>
                <a:lnTo>
                  <a:pt x="0" y="30"/>
                </a:lnTo>
                <a:moveTo>
                  <a:pt x="76" y="2125"/>
                </a:moveTo>
                <a:lnTo>
                  <a:pt x="38" y="2096"/>
                </a:lnTo>
                <a:lnTo>
                  <a:pt x="5304" y="2096"/>
                </a:lnTo>
                <a:lnTo>
                  <a:pt x="5266" y="2125"/>
                </a:lnTo>
                <a:lnTo>
                  <a:pt x="5266" y="30"/>
                </a:lnTo>
                <a:lnTo>
                  <a:pt x="5304" y="58"/>
                </a:lnTo>
                <a:lnTo>
                  <a:pt x="38" y="58"/>
                </a:lnTo>
                <a:lnTo>
                  <a:pt x="76" y="30"/>
                </a:lnTo>
                <a:lnTo>
                  <a:pt x="76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9" name="CustomShape 2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80" name="CustomShape 28"/>
          <p:cNvSpPr/>
          <p:nvPr/>
        </p:nvSpPr>
        <p:spPr>
          <a:xfrm>
            <a:off x="837000" y="1134000"/>
            <a:ext cx="1246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Map-Reduce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81" name="CustomShape 29"/>
          <p:cNvSpPr/>
          <p:nvPr/>
        </p:nvSpPr>
        <p:spPr>
          <a:xfrm>
            <a:off x="2861640" y="948240"/>
            <a:ext cx="6593760" cy="754560"/>
          </a:xfrm>
          <a:custGeom>
            <a:avLst/>
            <a:gdLst/>
            <a:ahLst/>
            <a:rect l="l" t="t" r="r" b="b"/>
            <a:pathLst>
              <a:path w="18317" h="2097">
                <a:moveTo>
                  <a:pt x="0" y="0"/>
                </a:moveTo>
                <a:lnTo>
                  <a:pt x="0" y="2096"/>
                </a:lnTo>
                <a:lnTo>
                  <a:pt x="18316" y="2096"/>
                </a:lnTo>
                <a:lnTo>
                  <a:pt x="18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2" name="CustomShape 30"/>
          <p:cNvSpPr/>
          <p:nvPr/>
        </p:nvSpPr>
        <p:spPr>
          <a:xfrm>
            <a:off x="2841480" y="932760"/>
            <a:ext cx="6633720" cy="785880"/>
          </a:xfrm>
          <a:custGeom>
            <a:avLst/>
            <a:gdLst/>
            <a:ahLst/>
            <a:rect l="l" t="t" r="r" b="b"/>
            <a:pathLst>
              <a:path w="18428" h="218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8372" y="0"/>
                </a:lnTo>
                <a:cubicBezTo>
                  <a:pt x="18403" y="0"/>
                  <a:pt x="18427" y="20"/>
                  <a:pt x="18427" y="44"/>
                </a:cubicBezTo>
                <a:lnTo>
                  <a:pt x="18427" y="2139"/>
                </a:lnTo>
                <a:cubicBezTo>
                  <a:pt x="18427" y="2162"/>
                  <a:pt x="18403" y="2183"/>
                  <a:pt x="18372" y="2183"/>
                </a:cubicBezTo>
                <a:lnTo>
                  <a:pt x="56" y="2183"/>
                </a:lnTo>
                <a:cubicBezTo>
                  <a:pt x="25" y="2183"/>
                  <a:pt x="0" y="2162"/>
                  <a:pt x="0" y="2139"/>
                </a:cubicBezTo>
                <a:lnTo>
                  <a:pt x="0" y="44"/>
                </a:lnTo>
                <a:moveTo>
                  <a:pt x="112" y="2139"/>
                </a:moveTo>
                <a:lnTo>
                  <a:pt x="56" y="2095"/>
                </a:lnTo>
                <a:lnTo>
                  <a:pt x="18372" y="2095"/>
                </a:lnTo>
                <a:lnTo>
                  <a:pt x="18316" y="2139"/>
                </a:lnTo>
                <a:lnTo>
                  <a:pt x="18316" y="44"/>
                </a:lnTo>
                <a:lnTo>
                  <a:pt x="18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3" name="CustomShape 31"/>
          <p:cNvSpPr/>
          <p:nvPr/>
        </p:nvSpPr>
        <p:spPr>
          <a:xfrm>
            <a:off x="848160" y="1360080"/>
            <a:ext cx="12211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alibri"/>
              </a:rPr>
              <a:t>As-A-Service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84" name="CustomShape 32"/>
          <p:cNvSpPr/>
          <p:nvPr/>
        </p:nvSpPr>
        <p:spPr>
          <a:xfrm>
            <a:off x="2957400" y="992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85" name="CustomShape 33"/>
          <p:cNvSpPr/>
          <p:nvPr/>
        </p:nvSpPr>
        <p:spPr>
          <a:xfrm>
            <a:off x="3318120" y="1017000"/>
            <a:ext cx="5900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Provides instant access to a map-reduce cluster as a ‘cloud service’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86" name="CustomShape 34"/>
          <p:cNvSpPr/>
          <p:nvPr/>
        </p:nvSpPr>
        <p:spPr>
          <a:xfrm>
            <a:off x="2957400" y="1233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87" name="CustomShape 35"/>
          <p:cNvSpPr/>
          <p:nvPr/>
        </p:nvSpPr>
        <p:spPr>
          <a:xfrm>
            <a:off x="3318120" y="1258200"/>
            <a:ext cx="5960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Take advantage of the ‘pay-per-use’ model (aka ‘swipe credit card’)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88" name="CustomShape 36"/>
          <p:cNvSpPr/>
          <p:nvPr/>
        </p:nvSpPr>
        <p:spPr>
          <a:xfrm>
            <a:off x="2957400" y="1474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89" name="CustomShape 37"/>
          <p:cNvSpPr/>
          <p:nvPr/>
        </p:nvSpPr>
        <p:spPr>
          <a:xfrm>
            <a:off x="3318120" y="1499760"/>
            <a:ext cx="5738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Offers dynamic usage of the service according to workload peaks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990" name="" descr=""/>
          <p:cNvPicPr/>
          <p:nvPr/>
        </p:nvPicPr>
        <p:blipFill>
          <a:blip r:embed="rId1"/>
          <a:stretch/>
        </p:blipFill>
        <p:spPr>
          <a:xfrm>
            <a:off x="7105320" y="4382640"/>
            <a:ext cx="1883880" cy="612000"/>
          </a:xfrm>
          <a:prstGeom prst="rect">
            <a:avLst/>
          </a:prstGeom>
          <a:ln w="0">
            <a:noFill/>
          </a:ln>
        </p:spPr>
      </p:pic>
      <p:pic>
        <p:nvPicPr>
          <p:cNvPr id="1991" name="" descr=""/>
          <p:cNvPicPr/>
          <p:nvPr/>
        </p:nvPicPr>
        <p:blipFill>
          <a:blip r:embed="rId2"/>
          <a:stretch/>
        </p:blipFill>
        <p:spPr>
          <a:xfrm>
            <a:off x="7873920" y="3502080"/>
            <a:ext cx="1580760" cy="322200"/>
          </a:xfrm>
          <a:prstGeom prst="rect">
            <a:avLst/>
          </a:prstGeom>
          <a:ln w="0">
            <a:noFill/>
          </a:ln>
        </p:spPr>
      </p:pic>
      <p:pic>
        <p:nvPicPr>
          <p:cNvPr id="1992" name="" descr=""/>
          <p:cNvPicPr/>
          <p:nvPr/>
        </p:nvPicPr>
        <p:blipFill>
          <a:blip r:embed="rId3"/>
          <a:stretch/>
        </p:blipFill>
        <p:spPr>
          <a:xfrm rot="5400000">
            <a:off x="8564400" y="3484080"/>
            <a:ext cx="547560" cy="1349640"/>
          </a:xfrm>
          <a:prstGeom prst="rect">
            <a:avLst/>
          </a:prstGeom>
          <a:ln w="0">
            <a:noFill/>
          </a:ln>
        </p:spPr>
      </p:pic>
      <p:pic>
        <p:nvPicPr>
          <p:cNvPr id="1993" name="" descr=""/>
          <p:cNvPicPr/>
          <p:nvPr/>
        </p:nvPicPr>
        <p:blipFill>
          <a:blip r:embed="rId4"/>
          <a:stretch/>
        </p:blipFill>
        <p:spPr>
          <a:xfrm>
            <a:off x="8383680" y="4425480"/>
            <a:ext cx="56880" cy="6840"/>
          </a:xfrm>
          <a:prstGeom prst="rect">
            <a:avLst/>
          </a:prstGeom>
          <a:ln w="0">
            <a:noFill/>
          </a:ln>
        </p:spPr>
      </p:pic>
      <p:sp>
        <p:nvSpPr>
          <p:cNvPr id="1994" name="CustomShape 38"/>
          <p:cNvSpPr/>
          <p:nvPr/>
        </p:nvSpPr>
        <p:spPr>
          <a:xfrm>
            <a:off x="5552640" y="5122080"/>
            <a:ext cx="389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[21] Accenture Deployment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5" name="CustomShape 3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97" name="CustomShape 2"/>
          <p:cNvSpPr/>
          <p:nvPr/>
        </p:nvSpPr>
        <p:spPr>
          <a:xfrm>
            <a:off x="678960" y="370440"/>
            <a:ext cx="8317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Cloud Service Portfolio – Analytics (cf. Lecture 5)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9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99" name="CustomShape 4"/>
          <p:cNvSpPr/>
          <p:nvPr/>
        </p:nvSpPr>
        <p:spPr>
          <a:xfrm>
            <a:off x="957960" y="1032120"/>
            <a:ext cx="3532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Multiple analytics products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0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1" name="CustomShape 6"/>
          <p:cNvSpPr/>
          <p:nvPr/>
        </p:nvSpPr>
        <p:spPr>
          <a:xfrm>
            <a:off x="1379160" y="1376640"/>
            <a:ext cx="614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Extracting insights and actionable information from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2" name="CustomShape 7"/>
          <p:cNvSpPr/>
          <p:nvPr/>
        </p:nvSpPr>
        <p:spPr>
          <a:xfrm>
            <a:off x="1379160" y="1627920"/>
            <a:ext cx="597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requires technologies like analytics &amp;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3" name="CustomShape 8"/>
          <p:cNvSpPr/>
          <p:nvPr/>
        </p:nvSpPr>
        <p:spPr>
          <a:xfrm>
            <a:off x="596880" y="1909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04" name="CustomShape 9"/>
          <p:cNvSpPr/>
          <p:nvPr/>
        </p:nvSpPr>
        <p:spPr>
          <a:xfrm>
            <a:off x="957960" y="1947240"/>
            <a:ext cx="2310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Products &amp;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05" name="CustomShape 10"/>
          <p:cNvSpPr/>
          <p:nvPr/>
        </p:nvSpPr>
        <p:spPr>
          <a:xfrm>
            <a:off x="1078200" y="2260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6" name="CustomShape 11"/>
          <p:cNvSpPr/>
          <p:nvPr/>
        </p:nvSpPr>
        <p:spPr>
          <a:xfrm>
            <a:off x="1379160" y="2291760"/>
            <a:ext cx="453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Athena: Serverless Query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7" name="CustomShape 12"/>
          <p:cNvSpPr/>
          <p:nvPr/>
        </p:nvSpPr>
        <p:spPr>
          <a:xfrm>
            <a:off x="1078200" y="2562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8" name="CustomShape 13"/>
          <p:cNvSpPr/>
          <p:nvPr/>
        </p:nvSpPr>
        <p:spPr>
          <a:xfrm>
            <a:off x="1379160" y="2593440"/>
            <a:ext cx="393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ElasticMapReduce: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9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0" name="CustomShape 15"/>
          <p:cNvSpPr/>
          <p:nvPr/>
        </p:nvSpPr>
        <p:spPr>
          <a:xfrm>
            <a:off x="1379160" y="2895120"/>
            <a:ext cx="5664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ElasticSearch Service: Elasticsearch on AWS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1" name="CustomShape 16"/>
          <p:cNvSpPr/>
          <p:nvPr/>
        </p:nvSpPr>
        <p:spPr>
          <a:xfrm>
            <a:off x="1078200" y="3165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2" name="CustomShape 17"/>
          <p:cNvSpPr/>
          <p:nvPr/>
        </p:nvSpPr>
        <p:spPr>
          <a:xfrm>
            <a:off x="1379160" y="3196800"/>
            <a:ext cx="350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Kinesis: Streaming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3" name="CustomShape 18"/>
          <p:cNvSpPr/>
          <p:nvPr/>
        </p:nvSpPr>
        <p:spPr>
          <a:xfrm>
            <a:off x="1078200" y="3466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4" name="CustomShape 19"/>
          <p:cNvSpPr/>
          <p:nvPr/>
        </p:nvSpPr>
        <p:spPr>
          <a:xfrm>
            <a:off x="1379160" y="3498120"/>
            <a:ext cx="421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QuickSight: Business Analytics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5" name="CustomShape 20"/>
          <p:cNvSpPr/>
          <p:nvPr/>
        </p:nvSpPr>
        <p:spPr>
          <a:xfrm>
            <a:off x="1078200" y="3768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6" name="CustomShape 21"/>
          <p:cNvSpPr/>
          <p:nvPr/>
        </p:nvSpPr>
        <p:spPr>
          <a:xfrm>
            <a:off x="1379160" y="3799800"/>
            <a:ext cx="3799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Redshift: Data Warehouse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7" name="CustomShape 22"/>
          <p:cNvSpPr/>
          <p:nvPr/>
        </p:nvSpPr>
        <p:spPr>
          <a:xfrm>
            <a:off x="1078200" y="4070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8" name="CustomShape 23"/>
          <p:cNvSpPr/>
          <p:nvPr/>
        </p:nvSpPr>
        <p:spPr>
          <a:xfrm>
            <a:off x="1379160" y="41014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019" name="" descr=""/>
          <p:cNvPicPr/>
          <p:nvPr/>
        </p:nvPicPr>
        <p:blipFill>
          <a:blip r:embed="rId1"/>
          <a:stretch/>
        </p:blipFill>
        <p:spPr>
          <a:xfrm rot="5400000">
            <a:off x="8182440" y="456120"/>
            <a:ext cx="879120" cy="1843920"/>
          </a:xfrm>
          <a:prstGeom prst="rect">
            <a:avLst/>
          </a:prstGeom>
          <a:ln w="0">
            <a:noFill/>
          </a:ln>
        </p:spPr>
      </p:pic>
      <p:pic>
        <p:nvPicPr>
          <p:cNvPr id="2020" name="" descr=""/>
          <p:cNvPicPr/>
          <p:nvPr/>
        </p:nvPicPr>
        <p:blipFill>
          <a:blip r:embed="rId2"/>
          <a:stretch/>
        </p:blipFill>
        <p:spPr>
          <a:xfrm>
            <a:off x="8300520" y="180000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2021" name="CustomShape 24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22" name="CustomShape 25"/>
          <p:cNvSpPr/>
          <p:nvPr/>
        </p:nvSpPr>
        <p:spPr>
          <a:xfrm>
            <a:off x="871200" y="2535840"/>
            <a:ext cx="7774560" cy="328320"/>
          </a:xfrm>
          <a:custGeom>
            <a:avLst/>
            <a:gdLst/>
            <a:ahLst/>
            <a:rect l="l" t="t" r="r" b="b"/>
            <a:pathLst>
              <a:path w="21597" h="91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1540" y="0"/>
                </a:lnTo>
                <a:cubicBezTo>
                  <a:pt x="21570" y="0"/>
                  <a:pt x="21596" y="19"/>
                  <a:pt x="21596" y="44"/>
                </a:cubicBezTo>
                <a:lnTo>
                  <a:pt x="21596" y="868"/>
                </a:lnTo>
                <a:cubicBezTo>
                  <a:pt x="21596" y="893"/>
                  <a:pt x="21570" y="912"/>
                  <a:pt x="21540" y="912"/>
                </a:cubicBezTo>
                <a:lnTo>
                  <a:pt x="56" y="912"/>
                </a:lnTo>
                <a:cubicBezTo>
                  <a:pt x="24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4"/>
                </a:lnTo>
                <a:lnTo>
                  <a:pt x="21540" y="824"/>
                </a:lnTo>
                <a:lnTo>
                  <a:pt x="21484" y="868"/>
                </a:lnTo>
                <a:lnTo>
                  <a:pt x="21484" y="44"/>
                </a:lnTo>
                <a:lnTo>
                  <a:pt x="2154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3" name="CustomShape 26"/>
          <p:cNvSpPr/>
          <p:nvPr/>
        </p:nvSpPr>
        <p:spPr>
          <a:xfrm>
            <a:off x="588240" y="4367160"/>
            <a:ext cx="8574480" cy="534960"/>
          </a:xfrm>
          <a:custGeom>
            <a:avLst/>
            <a:gdLst/>
            <a:ahLst/>
            <a:rect l="l" t="t" r="r" b="b"/>
            <a:pathLst>
              <a:path w="23819" h="1487">
                <a:moveTo>
                  <a:pt x="0" y="0"/>
                </a:moveTo>
                <a:lnTo>
                  <a:pt x="0" y="1486"/>
                </a:lnTo>
                <a:lnTo>
                  <a:pt x="23818" y="1486"/>
                </a:lnTo>
                <a:lnTo>
                  <a:pt x="23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4" name="CustomShape 27"/>
          <p:cNvSpPr/>
          <p:nvPr/>
        </p:nvSpPr>
        <p:spPr>
          <a:xfrm>
            <a:off x="568080" y="4351320"/>
            <a:ext cx="8614800" cy="566640"/>
          </a:xfrm>
          <a:custGeom>
            <a:avLst/>
            <a:gdLst/>
            <a:ahLst/>
            <a:rect l="l" t="t" r="r" b="b"/>
            <a:pathLst>
              <a:path w="23931" h="157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3874" y="0"/>
                </a:lnTo>
                <a:cubicBezTo>
                  <a:pt x="23905" y="0"/>
                  <a:pt x="23930" y="19"/>
                  <a:pt x="23930" y="44"/>
                </a:cubicBezTo>
                <a:lnTo>
                  <a:pt x="23930" y="1530"/>
                </a:lnTo>
                <a:cubicBezTo>
                  <a:pt x="23930" y="1553"/>
                  <a:pt x="23905" y="1574"/>
                  <a:pt x="23874" y="1574"/>
                </a:cubicBezTo>
                <a:lnTo>
                  <a:pt x="56" y="1574"/>
                </a:lnTo>
                <a:cubicBezTo>
                  <a:pt x="24" y="1574"/>
                  <a:pt x="0" y="1553"/>
                  <a:pt x="0" y="1530"/>
                </a:cubicBezTo>
                <a:lnTo>
                  <a:pt x="0" y="44"/>
                </a:lnTo>
                <a:moveTo>
                  <a:pt x="111" y="1530"/>
                </a:moveTo>
                <a:lnTo>
                  <a:pt x="56" y="1486"/>
                </a:lnTo>
                <a:lnTo>
                  <a:pt x="23874" y="1486"/>
                </a:lnTo>
                <a:lnTo>
                  <a:pt x="23818" y="1530"/>
                </a:lnTo>
                <a:lnTo>
                  <a:pt x="23818" y="44"/>
                </a:lnTo>
                <a:lnTo>
                  <a:pt x="2387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5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5" name="CustomShape 28"/>
          <p:cNvSpPr/>
          <p:nvPr/>
        </p:nvSpPr>
        <p:spPr>
          <a:xfrm>
            <a:off x="7791120" y="190404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6" name="CustomShape 29"/>
          <p:cNvSpPr/>
          <p:nvPr/>
        </p:nvSpPr>
        <p:spPr>
          <a:xfrm>
            <a:off x="683640" y="4411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7" name="CustomShape 30"/>
          <p:cNvSpPr/>
          <p:nvPr/>
        </p:nvSpPr>
        <p:spPr>
          <a:xfrm>
            <a:off x="1044360" y="4436280"/>
            <a:ext cx="7932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on Hadoop YARN is natively supported in Amazon ElasticMapReduce (EMR)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8" name="CustomShape 31"/>
          <p:cNvSpPr/>
          <p:nvPr/>
        </p:nvSpPr>
        <p:spPr>
          <a:xfrm>
            <a:off x="683640" y="4652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9" name="CustomShape 32"/>
          <p:cNvSpPr/>
          <p:nvPr/>
        </p:nvSpPr>
        <p:spPr>
          <a:xfrm>
            <a:off x="1044360" y="4677480"/>
            <a:ext cx="783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AWS management console offers to easily create and manage Apache Spark clusters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030" name="" descr=""/>
          <p:cNvPicPr/>
          <p:nvPr/>
        </p:nvPicPr>
        <p:blipFill>
          <a:blip r:embed="rId3"/>
          <a:stretch/>
        </p:blipFill>
        <p:spPr>
          <a:xfrm rot="5400000">
            <a:off x="8403480" y="2527920"/>
            <a:ext cx="557640" cy="1346760"/>
          </a:xfrm>
          <a:prstGeom prst="rect">
            <a:avLst/>
          </a:prstGeom>
          <a:ln w="0">
            <a:noFill/>
          </a:ln>
        </p:spPr>
      </p:pic>
      <p:pic>
        <p:nvPicPr>
          <p:cNvPr id="2031" name="" descr=""/>
          <p:cNvPicPr/>
          <p:nvPr/>
        </p:nvPicPr>
        <p:blipFill>
          <a:blip r:embed="rId4"/>
          <a:stretch/>
        </p:blipFill>
        <p:spPr>
          <a:xfrm>
            <a:off x="7604280" y="3648960"/>
            <a:ext cx="1580760" cy="321840"/>
          </a:xfrm>
          <a:prstGeom prst="rect">
            <a:avLst/>
          </a:prstGeom>
          <a:ln w="0">
            <a:noFill/>
          </a:ln>
        </p:spPr>
      </p:pic>
      <p:sp>
        <p:nvSpPr>
          <p:cNvPr id="2032" name="CustomShape 33"/>
          <p:cNvSpPr/>
          <p:nvPr/>
        </p:nvSpPr>
        <p:spPr>
          <a:xfrm>
            <a:off x="6365160" y="4164120"/>
            <a:ext cx="274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Apache Spark on Amazon EMR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33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5" name="CustomShape 2"/>
          <p:cNvSpPr/>
          <p:nvPr/>
        </p:nvSpPr>
        <p:spPr>
          <a:xfrm>
            <a:off x="2368800" y="370440"/>
            <a:ext cx="4929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VMware and Rackspace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36" name="CustomShape 3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037" name="" descr=""/>
          <p:cNvPicPr/>
          <p:nvPr/>
        </p:nvPicPr>
        <p:blipFill>
          <a:blip r:embed="rId1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pic>
        <p:nvPicPr>
          <p:cNvPr id="2038" name="" descr=""/>
          <p:cNvPicPr/>
          <p:nvPr/>
        </p:nvPicPr>
        <p:blipFill>
          <a:blip r:embed="rId2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sp>
        <p:nvSpPr>
          <p:cNvPr id="2039" name="CustomShape 4"/>
          <p:cNvSpPr/>
          <p:nvPr/>
        </p:nvSpPr>
        <p:spPr>
          <a:xfrm>
            <a:off x="3385080" y="4809600"/>
            <a:ext cx="303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YouTube, VMware and Rackspace’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40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2" name="CustomShape 2"/>
          <p:cNvSpPr/>
          <p:nvPr/>
        </p:nvSpPr>
        <p:spPr>
          <a:xfrm>
            <a:off x="323712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43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4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5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6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7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8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9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0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1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2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3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4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5" name="CustomShape 15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56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8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59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0" name="CustomShape 4"/>
          <p:cNvSpPr/>
          <p:nvPr/>
        </p:nvSpPr>
        <p:spPr>
          <a:xfrm>
            <a:off x="957960" y="1012680"/>
            <a:ext cx="614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1" name="CustomShape 5"/>
          <p:cNvSpPr/>
          <p:nvPr/>
        </p:nvSpPr>
        <p:spPr>
          <a:xfrm>
            <a:off x="1551600" y="1315440"/>
            <a:ext cx="5715360" cy="972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2" name="CustomShape 6"/>
          <p:cNvSpPr/>
          <p:nvPr/>
        </p:nvSpPr>
        <p:spPr>
          <a:xfrm>
            <a:off x="957960" y="1188720"/>
            <a:ext cx="63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3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4" name="CustomShape 8"/>
          <p:cNvSpPr/>
          <p:nvPr/>
        </p:nvSpPr>
        <p:spPr>
          <a:xfrm>
            <a:off x="957960" y="1400040"/>
            <a:ext cx="3046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Keras Python Deep Learning Library,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5" name="CustomShape 9"/>
          <p:cNvSpPr/>
          <p:nvPr/>
        </p:nvSpPr>
        <p:spPr>
          <a:xfrm>
            <a:off x="1551600" y="1702440"/>
            <a:ext cx="1240920" cy="9720"/>
          </a:xfrm>
          <a:custGeom>
            <a:avLst/>
            <a:gdLst/>
            <a:ahLst/>
            <a:rect l="l" t="t" r="r" b="b"/>
            <a:pathLst>
              <a:path w="3448" h="28">
                <a:moveTo>
                  <a:pt x="0" y="0"/>
                </a:moveTo>
                <a:lnTo>
                  <a:pt x="0" y="27"/>
                </a:lnTo>
                <a:lnTo>
                  <a:pt x="3447" y="27"/>
                </a:lnTo>
                <a:lnTo>
                  <a:pt x="344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6" name="CustomShape 10"/>
          <p:cNvSpPr/>
          <p:nvPr/>
        </p:nvSpPr>
        <p:spPr>
          <a:xfrm>
            <a:off x="957960" y="1576080"/>
            <a:ext cx="184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https://keras.io/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7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8" name="CustomShape 12"/>
          <p:cNvSpPr/>
          <p:nvPr/>
        </p:nvSpPr>
        <p:spPr>
          <a:xfrm>
            <a:off x="957960" y="1787040"/>
            <a:ext cx="3202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Tensorflow Deep Learning Framework,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9" name="CustomShape 13"/>
          <p:cNvSpPr/>
          <p:nvPr/>
        </p:nvSpPr>
        <p:spPr>
          <a:xfrm>
            <a:off x="1551600" y="2089800"/>
            <a:ext cx="2201760" cy="9720"/>
          </a:xfrm>
          <a:custGeom>
            <a:avLst/>
            <a:gdLst/>
            <a:ahLst/>
            <a:rect l="l" t="t" r="r" b="b"/>
            <a:pathLst>
              <a:path w="6117" h="28">
                <a:moveTo>
                  <a:pt x="0" y="0"/>
                </a:moveTo>
                <a:lnTo>
                  <a:pt x="0" y="27"/>
                </a:lnTo>
                <a:lnTo>
                  <a:pt x="6116" y="27"/>
                </a:lnTo>
                <a:lnTo>
                  <a:pt x="611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0" name="CustomShape 14"/>
          <p:cNvSpPr/>
          <p:nvPr/>
        </p:nvSpPr>
        <p:spPr>
          <a:xfrm>
            <a:off x="957960" y="1963080"/>
            <a:ext cx="282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https://www.tensorflow.org/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1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2" name="CustomShape 16"/>
          <p:cNvSpPr/>
          <p:nvPr/>
        </p:nvSpPr>
        <p:spPr>
          <a:xfrm>
            <a:off x="957960" y="2174400"/>
            <a:ext cx="1670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Jupyter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3" name="CustomShape 17"/>
          <p:cNvSpPr/>
          <p:nvPr/>
        </p:nvSpPr>
        <p:spPr>
          <a:xfrm>
            <a:off x="1551600" y="2476800"/>
            <a:ext cx="1413360" cy="9720"/>
          </a:xfrm>
          <a:custGeom>
            <a:avLst/>
            <a:gdLst/>
            <a:ahLst/>
            <a:rect l="l" t="t" r="r" b="b"/>
            <a:pathLst>
              <a:path w="3927" h="28">
                <a:moveTo>
                  <a:pt x="0" y="0"/>
                </a:moveTo>
                <a:lnTo>
                  <a:pt x="0" y="27"/>
                </a:lnTo>
                <a:lnTo>
                  <a:pt x="3926" y="27"/>
                </a:lnTo>
                <a:lnTo>
                  <a:pt x="3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4" name="CustomShape 18"/>
          <p:cNvSpPr/>
          <p:nvPr/>
        </p:nvSpPr>
        <p:spPr>
          <a:xfrm>
            <a:off x="957960" y="2350080"/>
            <a:ext cx="2019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http://jupyter.org/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5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6" name="CustomShape 20"/>
          <p:cNvSpPr/>
          <p:nvPr/>
        </p:nvSpPr>
        <p:spPr>
          <a:xfrm>
            <a:off x="957960" y="2561400"/>
            <a:ext cx="4464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Amazon Web Services EC2 On-Demand Pricing models,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7" name="CustomShape 21"/>
          <p:cNvSpPr/>
          <p:nvPr/>
        </p:nvSpPr>
        <p:spPr>
          <a:xfrm>
            <a:off x="1551240" y="2863800"/>
            <a:ext cx="3840120" cy="9720"/>
          </a:xfrm>
          <a:custGeom>
            <a:avLst/>
            <a:gdLst/>
            <a:ahLst/>
            <a:rect l="l" t="t" r="r" b="b"/>
            <a:pathLst>
              <a:path w="10668" h="28">
                <a:moveTo>
                  <a:pt x="0" y="27"/>
                </a:moveTo>
                <a:lnTo>
                  <a:pt x="0" y="0"/>
                </a:lnTo>
                <a:lnTo>
                  <a:pt x="10667" y="0"/>
                </a:lnTo>
                <a:lnTo>
                  <a:pt x="1066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8" name="CustomShape 22"/>
          <p:cNvSpPr/>
          <p:nvPr/>
        </p:nvSpPr>
        <p:spPr>
          <a:xfrm>
            <a:off x="957960" y="2737080"/>
            <a:ext cx="444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https://aws.amazon.com/ec2/pricing/on-demand/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9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0" name="CustomShape 24"/>
          <p:cNvSpPr/>
          <p:nvPr/>
        </p:nvSpPr>
        <p:spPr>
          <a:xfrm>
            <a:off x="957960" y="2948400"/>
            <a:ext cx="3342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Coursera, ‘Deep Learning Specialization‘,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1" name="CustomShape 25"/>
          <p:cNvSpPr/>
          <p:nvPr/>
        </p:nvSpPr>
        <p:spPr>
          <a:xfrm>
            <a:off x="1551600" y="3251160"/>
            <a:ext cx="1899360" cy="9360"/>
          </a:xfrm>
          <a:custGeom>
            <a:avLst/>
            <a:gdLst/>
            <a:ahLst/>
            <a:rect l="l" t="t" r="r" b="b"/>
            <a:pathLst>
              <a:path w="5277" h="27">
                <a:moveTo>
                  <a:pt x="0" y="0"/>
                </a:moveTo>
                <a:lnTo>
                  <a:pt x="0" y="26"/>
                </a:lnTo>
                <a:lnTo>
                  <a:pt x="5276" y="26"/>
                </a:lnTo>
                <a:lnTo>
                  <a:pt x="527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2" name="CustomShape 26"/>
          <p:cNvSpPr/>
          <p:nvPr/>
        </p:nvSpPr>
        <p:spPr>
          <a:xfrm>
            <a:off x="957960" y="3124440"/>
            <a:ext cx="2517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http://www.coursera.org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3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4" name="CustomShape 28"/>
          <p:cNvSpPr/>
          <p:nvPr/>
        </p:nvSpPr>
        <p:spPr>
          <a:xfrm>
            <a:off x="957960" y="3335400"/>
            <a:ext cx="244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Guide to Iceland, Mount Esja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5" name="CustomShape 29"/>
          <p:cNvSpPr/>
          <p:nvPr/>
        </p:nvSpPr>
        <p:spPr>
          <a:xfrm>
            <a:off x="1551600" y="3638160"/>
            <a:ext cx="7190640" cy="9360"/>
          </a:xfrm>
          <a:custGeom>
            <a:avLst/>
            <a:gdLst/>
            <a:ahLst/>
            <a:rect l="l" t="t" r="r" b="b"/>
            <a:pathLst>
              <a:path w="19975" h="27">
                <a:moveTo>
                  <a:pt x="0" y="26"/>
                </a:moveTo>
                <a:lnTo>
                  <a:pt x="0" y="0"/>
                </a:lnTo>
                <a:lnTo>
                  <a:pt x="19974" y="0"/>
                </a:lnTo>
                <a:lnTo>
                  <a:pt x="19974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6" name="CustomShape 30"/>
          <p:cNvSpPr/>
          <p:nvPr/>
        </p:nvSpPr>
        <p:spPr>
          <a:xfrm>
            <a:off x="957960" y="3511440"/>
            <a:ext cx="7799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https://guidetoiceland.is/connect-with-locals/1625/mount-esja-the-city-mountain-of-reykjavik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7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8" name="CustomShape 32"/>
          <p:cNvSpPr/>
          <p:nvPr/>
        </p:nvSpPr>
        <p:spPr>
          <a:xfrm>
            <a:off x="957960" y="3722400"/>
            <a:ext cx="259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Wikipedia, ‚Cloud Computing‘,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9" name="CustomShape 33"/>
          <p:cNvSpPr/>
          <p:nvPr/>
        </p:nvSpPr>
        <p:spPr>
          <a:xfrm>
            <a:off x="1551600" y="4025160"/>
            <a:ext cx="3560400" cy="9720"/>
          </a:xfrm>
          <a:custGeom>
            <a:avLst/>
            <a:gdLst/>
            <a:ahLst/>
            <a:rect l="l" t="t" r="r" b="b"/>
            <a:pathLst>
              <a:path w="9891" h="28">
                <a:moveTo>
                  <a:pt x="0" y="27"/>
                </a:moveTo>
                <a:lnTo>
                  <a:pt x="0" y="0"/>
                </a:lnTo>
                <a:lnTo>
                  <a:pt x="9890" y="0"/>
                </a:lnTo>
                <a:lnTo>
                  <a:pt x="989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0" name="CustomShape 34"/>
          <p:cNvSpPr/>
          <p:nvPr/>
        </p:nvSpPr>
        <p:spPr>
          <a:xfrm>
            <a:off x="957960" y="3898440"/>
            <a:ext cx="414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http://de.wikipedia.org/wiki/Cloud-Computing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1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2" name="CustomShape 36"/>
          <p:cNvSpPr/>
          <p:nvPr/>
        </p:nvSpPr>
        <p:spPr>
          <a:xfrm>
            <a:off x="957960" y="4109760"/>
            <a:ext cx="282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Amazon Web Services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3" name="CustomShape 37"/>
          <p:cNvSpPr/>
          <p:nvPr/>
        </p:nvSpPr>
        <p:spPr>
          <a:xfrm>
            <a:off x="1551240" y="4412160"/>
            <a:ext cx="1888920" cy="9720"/>
          </a:xfrm>
          <a:custGeom>
            <a:avLst/>
            <a:gdLst/>
            <a:ahLst/>
            <a:rect l="l" t="t" r="r" b="b"/>
            <a:pathLst>
              <a:path w="5248" h="28">
                <a:moveTo>
                  <a:pt x="0" y="0"/>
                </a:moveTo>
                <a:lnTo>
                  <a:pt x="0" y="27"/>
                </a:lnTo>
                <a:lnTo>
                  <a:pt x="5247" y="27"/>
                </a:lnTo>
                <a:lnTo>
                  <a:pt x="524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4" name="CustomShape 38"/>
          <p:cNvSpPr/>
          <p:nvPr/>
        </p:nvSpPr>
        <p:spPr>
          <a:xfrm>
            <a:off x="957960" y="4285800"/>
            <a:ext cx="2494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5" name="CustomShape 39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6" name="CustomShape 40"/>
          <p:cNvSpPr/>
          <p:nvPr/>
        </p:nvSpPr>
        <p:spPr>
          <a:xfrm>
            <a:off x="957960" y="4496760"/>
            <a:ext cx="3231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Big Data Tips ‘Amazon Web Services‘,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7" name="CustomShape 41"/>
          <p:cNvSpPr/>
          <p:nvPr/>
        </p:nvSpPr>
        <p:spPr>
          <a:xfrm>
            <a:off x="1551600" y="4799160"/>
            <a:ext cx="3603600" cy="9720"/>
          </a:xfrm>
          <a:custGeom>
            <a:avLst/>
            <a:gdLst/>
            <a:ahLst/>
            <a:rect l="l" t="t" r="r" b="b"/>
            <a:pathLst>
              <a:path w="10011" h="28">
                <a:moveTo>
                  <a:pt x="0" y="27"/>
                </a:moveTo>
                <a:lnTo>
                  <a:pt x="0" y="0"/>
                </a:lnTo>
                <a:lnTo>
                  <a:pt x="10010" y="0"/>
                </a:lnTo>
                <a:lnTo>
                  <a:pt x="1001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8" name="CustomShape 42"/>
          <p:cNvSpPr/>
          <p:nvPr/>
        </p:nvSpPr>
        <p:spPr>
          <a:xfrm>
            <a:off x="957960" y="4672800"/>
            <a:ext cx="422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http://www.big-data.tips/amazon-web-services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9" name="CustomShape 43"/>
          <p:cNvSpPr/>
          <p:nvPr/>
        </p:nvSpPr>
        <p:spPr>
          <a:xfrm>
            <a:off x="596880" y="4862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0" name="CustomShape 44"/>
          <p:cNvSpPr/>
          <p:nvPr/>
        </p:nvSpPr>
        <p:spPr>
          <a:xfrm>
            <a:off x="957960" y="4884120"/>
            <a:ext cx="369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YouTube Video, ‘What is Cloud Computing‘,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1" name="CustomShape 45"/>
          <p:cNvSpPr/>
          <p:nvPr/>
        </p:nvSpPr>
        <p:spPr>
          <a:xfrm>
            <a:off x="1551600" y="5186520"/>
            <a:ext cx="3845880" cy="9720"/>
          </a:xfrm>
          <a:custGeom>
            <a:avLst/>
            <a:gdLst/>
            <a:ahLst/>
            <a:rect l="l" t="t" r="r" b="b"/>
            <a:pathLst>
              <a:path w="10684" h="28">
                <a:moveTo>
                  <a:pt x="0" y="27"/>
                </a:moveTo>
                <a:lnTo>
                  <a:pt x="0" y="0"/>
                </a:lnTo>
                <a:lnTo>
                  <a:pt x="10683" y="0"/>
                </a:lnTo>
                <a:lnTo>
                  <a:pt x="1068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2" name="CustomShape 46"/>
          <p:cNvSpPr/>
          <p:nvPr/>
        </p:nvSpPr>
        <p:spPr>
          <a:xfrm>
            <a:off x="957960" y="5060160"/>
            <a:ext cx="4480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https://www.youtube.com/watch?v=jOhbTAU4OPI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3" name="CustomShape 47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04" name="CustomShape 4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6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07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8" name="CustomShape 4"/>
          <p:cNvSpPr/>
          <p:nvPr/>
        </p:nvSpPr>
        <p:spPr>
          <a:xfrm>
            <a:off x="957960" y="1012680"/>
            <a:ext cx="2913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Safari book online, ‘RESTful.NET‘,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9" name="CustomShape 5"/>
          <p:cNvSpPr/>
          <p:nvPr/>
        </p:nvSpPr>
        <p:spPr>
          <a:xfrm>
            <a:off x="1551600" y="1315440"/>
            <a:ext cx="6739560" cy="9720"/>
          </a:xfrm>
          <a:custGeom>
            <a:avLst/>
            <a:gdLst/>
            <a:ahLst/>
            <a:rect l="l" t="t" r="r" b="b"/>
            <a:pathLst>
              <a:path w="18722" h="28">
                <a:moveTo>
                  <a:pt x="0" y="27"/>
                </a:moveTo>
                <a:lnTo>
                  <a:pt x="0" y="0"/>
                </a:lnTo>
                <a:lnTo>
                  <a:pt x="18721" y="0"/>
                </a:lnTo>
                <a:lnTo>
                  <a:pt x="1872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0" name="CustomShape 6"/>
          <p:cNvSpPr/>
          <p:nvPr/>
        </p:nvSpPr>
        <p:spPr>
          <a:xfrm>
            <a:off x="957960" y="1188720"/>
            <a:ext cx="735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https://www.safaribooksonline.com/library/view/restful-net/9780596155025/ch04.html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1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2" name="CustomShape 8"/>
          <p:cNvSpPr/>
          <p:nvPr/>
        </p:nvSpPr>
        <p:spPr>
          <a:xfrm>
            <a:off x="957960" y="1400040"/>
            <a:ext cx="1798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AWS Marketplace,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3" name="CustomShape 9"/>
          <p:cNvSpPr/>
          <p:nvPr/>
        </p:nvSpPr>
        <p:spPr>
          <a:xfrm>
            <a:off x="1551600" y="1702440"/>
            <a:ext cx="2974680" cy="9720"/>
          </a:xfrm>
          <a:custGeom>
            <a:avLst/>
            <a:gdLst/>
            <a:ahLst/>
            <a:rect l="l" t="t" r="r" b="b"/>
            <a:pathLst>
              <a:path w="8264" h="28">
                <a:moveTo>
                  <a:pt x="0" y="27"/>
                </a:moveTo>
                <a:lnTo>
                  <a:pt x="0" y="0"/>
                </a:lnTo>
                <a:lnTo>
                  <a:pt x="8263" y="0"/>
                </a:lnTo>
                <a:lnTo>
                  <a:pt x="826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4" name="CustomShape 10"/>
          <p:cNvSpPr/>
          <p:nvPr/>
        </p:nvSpPr>
        <p:spPr>
          <a:xfrm>
            <a:off x="957960" y="1576080"/>
            <a:ext cx="358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https://aws.amazon.com/marketplace/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5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6" name="CustomShape 12"/>
          <p:cNvSpPr/>
          <p:nvPr/>
        </p:nvSpPr>
        <p:spPr>
          <a:xfrm>
            <a:off x="957960" y="1787040"/>
            <a:ext cx="951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Qstack,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7" name="CustomShape 13"/>
          <p:cNvSpPr/>
          <p:nvPr/>
        </p:nvSpPr>
        <p:spPr>
          <a:xfrm>
            <a:off x="1551600" y="2089800"/>
            <a:ext cx="1950480" cy="9720"/>
          </a:xfrm>
          <a:custGeom>
            <a:avLst/>
            <a:gdLst/>
            <a:ahLst/>
            <a:rect l="l" t="t" r="r" b="b"/>
            <a:pathLst>
              <a:path w="5419" h="28">
                <a:moveTo>
                  <a:pt x="0" y="0"/>
                </a:moveTo>
                <a:lnTo>
                  <a:pt x="0" y="27"/>
                </a:lnTo>
                <a:lnTo>
                  <a:pt x="5418" y="27"/>
                </a:lnTo>
                <a:lnTo>
                  <a:pt x="541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8" name="CustomShape 14"/>
          <p:cNvSpPr/>
          <p:nvPr/>
        </p:nvSpPr>
        <p:spPr>
          <a:xfrm>
            <a:off x="957960" y="1963080"/>
            <a:ext cx="256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https://www.qstack.com/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9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0" name="CustomShape 16"/>
          <p:cNvSpPr/>
          <p:nvPr/>
        </p:nvSpPr>
        <p:spPr>
          <a:xfrm>
            <a:off x="957960" y="2174400"/>
            <a:ext cx="218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Advania Cloud Services,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1" name="CustomShape 17"/>
          <p:cNvSpPr/>
          <p:nvPr/>
        </p:nvSpPr>
        <p:spPr>
          <a:xfrm>
            <a:off x="1551600" y="2476800"/>
            <a:ext cx="3034440" cy="9720"/>
          </a:xfrm>
          <a:custGeom>
            <a:avLst/>
            <a:gdLst/>
            <a:ahLst/>
            <a:rect l="l" t="t" r="r" b="b"/>
            <a:pathLst>
              <a:path w="8430" h="28">
                <a:moveTo>
                  <a:pt x="0" y="27"/>
                </a:moveTo>
                <a:lnTo>
                  <a:pt x="0" y="0"/>
                </a:lnTo>
                <a:lnTo>
                  <a:pt x="8429" y="0"/>
                </a:lnTo>
                <a:lnTo>
                  <a:pt x="842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2" name="CustomShape 18"/>
          <p:cNvSpPr/>
          <p:nvPr/>
        </p:nvSpPr>
        <p:spPr>
          <a:xfrm>
            <a:off x="957960" y="2350080"/>
            <a:ext cx="363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https://advania.com/cloud/open-cloud/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3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4" name="CustomShape 20"/>
          <p:cNvSpPr/>
          <p:nvPr/>
        </p:nvSpPr>
        <p:spPr>
          <a:xfrm>
            <a:off x="957960" y="2561400"/>
            <a:ext cx="628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YouTube Video, ‘Driving the Future of IT Infrastructure at Volkswagen Group‘,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5" name="CustomShape 21"/>
          <p:cNvSpPr/>
          <p:nvPr/>
        </p:nvSpPr>
        <p:spPr>
          <a:xfrm>
            <a:off x="1551240" y="2863800"/>
            <a:ext cx="3800160" cy="9720"/>
          </a:xfrm>
          <a:custGeom>
            <a:avLst/>
            <a:gdLst/>
            <a:ahLst/>
            <a:rect l="l" t="t" r="r" b="b"/>
            <a:pathLst>
              <a:path w="10557" h="28">
                <a:moveTo>
                  <a:pt x="0" y="27"/>
                </a:moveTo>
                <a:lnTo>
                  <a:pt x="0" y="0"/>
                </a:lnTo>
                <a:lnTo>
                  <a:pt x="10556" y="0"/>
                </a:lnTo>
                <a:lnTo>
                  <a:pt x="1055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6" name="CustomShape 22"/>
          <p:cNvSpPr/>
          <p:nvPr/>
        </p:nvSpPr>
        <p:spPr>
          <a:xfrm>
            <a:off x="957960" y="2737080"/>
            <a:ext cx="4421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https://www.youtube.com/watch?v=HL_pzkDnal4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7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8" name="CustomShape 24"/>
          <p:cNvSpPr/>
          <p:nvPr/>
        </p:nvSpPr>
        <p:spPr>
          <a:xfrm>
            <a:off x="957960" y="2948400"/>
            <a:ext cx="1934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Datapipe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9" name="CustomShape 25"/>
          <p:cNvSpPr/>
          <p:nvPr/>
        </p:nvSpPr>
        <p:spPr>
          <a:xfrm>
            <a:off x="1551600" y="3251160"/>
            <a:ext cx="2136600" cy="9360"/>
          </a:xfrm>
          <a:custGeom>
            <a:avLst/>
            <a:gdLst/>
            <a:ahLst/>
            <a:rect l="l" t="t" r="r" b="b"/>
            <a:pathLst>
              <a:path w="5936" h="27">
                <a:moveTo>
                  <a:pt x="0" y="0"/>
                </a:moveTo>
                <a:lnTo>
                  <a:pt x="0" y="26"/>
                </a:lnTo>
                <a:lnTo>
                  <a:pt x="5935" y="26"/>
                </a:lnTo>
                <a:lnTo>
                  <a:pt x="593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0" name="CustomShape 26"/>
          <p:cNvSpPr/>
          <p:nvPr/>
        </p:nvSpPr>
        <p:spPr>
          <a:xfrm>
            <a:off x="957960" y="3124440"/>
            <a:ext cx="2744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https://www.datapipe.com/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1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2" name="CustomShape 28"/>
          <p:cNvSpPr/>
          <p:nvPr/>
        </p:nvSpPr>
        <p:spPr>
          <a:xfrm>
            <a:off x="957960" y="3335400"/>
            <a:ext cx="2882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Enomaly/Virtustream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3" name="CustomShape 29"/>
          <p:cNvSpPr/>
          <p:nvPr/>
        </p:nvSpPr>
        <p:spPr>
          <a:xfrm>
            <a:off x="1551600" y="3638160"/>
            <a:ext cx="2271600" cy="9360"/>
          </a:xfrm>
          <a:custGeom>
            <a:avLst/>
            <a:gdLst/>
            <a:ahLst/>
            <a:rect l="l" t="t" r="r" b="b"/>
            <a:pathLst>
              <a:path w="6311" h="27">
                <a:moveTo>
                  <a:pt x="0" y="26"/>
                </a:moveTo>
                <a:lnTo>
                  <a:pt x="0" y="0"/>
                </a:lnTo>
                <a:lnTo>
                  <a:pt x="6310" y="0"/>
                </a:lnTo>
                <a:lnTo>
                  <a:pt x="6310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4" name="CustomShape 30"/>
          <p:cNvSpPr/>
          <p:nvPr/>
        </p:nvSpPr>
        <p:spPr>
          <a:xfrm>
            <a:off x="957960" y="3511440"/>
            <a:ext cx="2887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http://www.virtustream.com/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5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6" name="CustomShape 32"/>
          <p:cNvSpPr/>
          <p:nvPr/>
        </p:nvSpPr>
        <p:spPr>
          <a:xfrm>
            <a:off x="957960" y="3722400"/>
            <a:ext cx="7794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YouTube Video, ‘VMware and Rackspace - Delivering Value to Our Customers Through A Strategic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7" name="CustomShape 33"/>
          <p:cNvSpPr/>
          <p:nvPr/>
        </p:nvSpPr>
        <p:spPr>
          <a:xfrm>
            <a:off x="957960" y="3898440"/>
            <a:ext cx="97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Partnership’,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8" name="CustomShape 34"/>
          <p:cNvSpPr/>
          <p:nvPr/>
        </p:nvSpPr>
        <p:spPr>
          <a:xfrm>
            <a:off x="1593000" y="4201200"/>
            <a:ext cx="3702240" cy="9720"/>
          </a:xfrm>
          <a:custGeom>
            <a:avLst/>
            <a:gdLst/>
            <a:ahLst/>
            <a:rect l="l" t="t" r="r" b="b"/>
            <a:pathLst>
              <a:path w="10285" h="28">
                <a:moveTo>
                  <a:pt x="0" y="27"/>
                </a:moveTo>
                <a:lnTo>
                  <a:pt x="0" y="0"/>
                </a:lnTo>
                <a:lnTo>
                  <a:pt x="10284" y="0"/>
                </a:lnTo>
                <a:lnTo>
                  <a:pt x="1028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9" name="CustomShape 35"/>
          <p:cNvSpPr/>
          <p:nvPr/>
        </p:nvSpPr>
        <p:spPr>
          <a:xfrm>
            <a:off x="999720" y="4074480"/>
            <a:ext cx="434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https://www.youtube.com/watch?v=cdBxtjfYAy8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0" name="CustomShape 36"/>
          <p:cNvSpPr/>
          <p:nvPr/>
        </p:nvSpPr>
        <p:spPr>
          <a:xfrm>
            <a:off x="596880" y="4263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1" name="CustomShape 37"/>
          <p:cNvSpPr/>
          <p:nvPr/>
        </p:nvSpPr>
        <p:spPr>
          <a:xfrm>
            <a:off x="957960" y="4285800"/>
            <a:ext cx="3500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Key-based Authentication in SSH, 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2" name="CustomShape 38"/>
          <p:cNvSpPr/>
          <p:nvPr/>
        </p:nvSpPr>
        <p:spPr>
          <a:xfrm>
            <a:off x="957600" y="4588200"/>
            <a:ext cx="8580240" cy="9720"/>
          </a:xfrm>
          <a:custGeom>
            <a:avLst/>
            <a:gdLst/>
            <a:ahLst/>
            <a:rect l="l" t="t" r="r" b="b"/>
            <a:pathLst>
              <a:path w="23835" h="28">
                <a:moveTo>
                  <a:pt x="0" y="27"/>
                </a:moveTo>
                <a:lnTo>
                  <a:pt x="0" y="0"/>
                </a:lnTo>
                <a:lnTo>
                  <a:pt x="23834" y="0"/>
                </a:lnTo>
                <a:lnTo>
                  <a:pt x="2383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3" name="CustomShape 39"/>
          <p:cNvSpPr/>
          <p:nvPr/>
        </p:nvSpPr>
        <p:spPr>
          <a:xfrm>
            <a:off x="957960" y="4461480"/>
            <a:ext cx="861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http://www.oracle.com/webfolder/technetwork/tutorials/obe/cloud/dbaas/obe_dbaas_connecting_to_an_insta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4" name="CustomShape 40"/>
          <p:cNvSpPr/>
          <p:nvPr/>
        </p:nvSpPr>
        <p:spPr>
          <a:xfrm>
            <a:off x="957600" y="4764240"/>
            <a:ext cx="3703320" cy="9360"/>
          </a:xfrm>
          <a:custGeom>
            <a:avLst/>
            <a:gdLst/>
            <a:ahLst/>
            <a:rect l="l" t="t" r="r" b="b"/>
            <a:pathLst>
              <a:path w="10288" h="27">
                <a:moveTo>
                  <a:pt x="0" y="26"/>
                </a:moveTo>
                <a:lnTo>
                  <a:pt x="0" y="0"/>
                </a:lnTo>
                <a:lnTo>
                  <a:pt x="10287" y="0"/>
                </a:lnTo>
                <a:lnTo>
                  <a:pt x="10287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5" name="CustomShape 41"/>
          <p:cNvSpPr/>
          <p:nvPr/>
        </p:nvSpPr>
        <p:spPr>
          <a:xfrm>
            <a:off x="957960" y="4637520"/>
            <a:ext cx="3707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nce/images/key%20based%20authentication.jpg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6" name="CustomShape 42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47" name="CustomShape 4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9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50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1" name="CustomShape 4"/>
          <p:cNvSpPr/>
          <p:nvPr/>
        </p:nvSpPr>
        <p:spPr>
          <a:xfrm>
            <a:off x="957960" y="1012680"/>
            <a:ext cx="4308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Accenture, Hadoop Deployment Comparison Study,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2" name="CustomShape 5"/>
          <p:cNvSpPr/>
          <p:nvPr/>
        </p:nvSpPr>
        <p:spPr>
          <a:xfrm>
            <a:off x="1551240" y="1315440"/>
            <a:ext cx="7942680" cy="9720"/>
          </a:xfrm>
          <a:custGeom>
            <a:avLst/>
            <a:gdLst/>
            <a:ahLst/>
            <a:rect l="l" t="t" r="r" b="b"/>
            <a:pathLst>
              <a:path w="22064" h="28">
                <a:moveTo>
                  <a:pt x="0" y="27"/>
                </a:moveTo>
                <a:lnTo>
                  <a:pt x="0" y="0"/>
                </a:lnTo>
                <a:lnTo>
                  <a:pt x="22063" y="0"/>
                </a:lnTo>
                <a:lnTo>
                  <a:pt x="2206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3" name="CustomShape 6"/>
          <p:cNvSpPr/>
          <p:nvPr/>
        </p:nvSpPr>
        <p:spPr>
          <a:xfrm>
            <a:off x="957960" y="1188720"/>
            <a:ext cx="8572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http://www.accenture.com/SiteCollectionDocuments/PDF/Accenture-Hadoop-Deployment-Comparison-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4" name="CustomShape 7"/>
          <p:cNvSpPr/>
          <p:nvPr/>
        </p:nvSpPr>
        <p:spPr>
          <a:xfrm>
            <a:off x="957600" y="1491480"/>
            <a:ext cx="716760" cy="9720"/>
          </a:xfrm>
          <a:custGeom>
            <a:avLst/>
            <a:gdLst/>
            <a:ahLst/>
            <a:rect l="l" t="t" r="r" b="b"/>
            <a:pathLst>
              <a:path w="1992" h="28">
                <a:moveTo>
                  <a:pt x="0" y="0"/>
                </a:moveTo>
                <a:lnTo>
                  <a:pt x="0" y="27"/>
                </a:lnTo>
                <a:lnTo>
                  <a:pt x="1991" y="27"/>
                </a:lnTo>
                <a:lnTo>
                  <a:pt x="1991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5" name="CustomShape 8"/>
          <p:cNvSpPr/>
          <p:nvPr/>
        </p:nvSpPr>
        <p:spPr>
          <a:xfrm>
            <a:off x="957960" y="1364760"/>
            <a:ext cx="73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Study.pdf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6" name="CustomShape 9"/>
          <p:cNvSpPr/>
          <p:nvPr/>
        </p:nvSpPr>
        <p:spPr>
          <a:xfrm>
            <a:off x="596880" y="15541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7" name="CustomShape 10"/>
          <p:cNvSpPr/>
          <p:nvPr/>
        </p:nvSpPr>
        <p:spPr>
          <a:xfrm>
            <a:off x="957960" y="1576080"/>
            <a:ext cx="245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[22] Apache Hadoop Wep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8" name="CustomShape 11"/>
          <p:cNvSpPr/>
          <p:nvPr/>
        </p:nvSpPr>
        <p:spPr>
          <a:xfrm>
            <a:off x="1551600" y="1878480"/>
            <a:ext cx="2064600" cy="9720"/>
          </a:xfrm>
          <a:custGeom>
            <a:avLst/>
            <a:gdLst/>
            <a:ahLst/>
            <a:rect l="l" t="t" r="r" b="b"/>
            <a:pathLst>
              <a:path w="5736" h="28">
                <a:moveTo>
                  <a:pt x="0" y="0"/>
                </a:moveTo>
                <a:lnTo>
                  <a:pt x="0" y="27"/>
                </a:lnTo>
                <a:lnTo>
                  <a:pt x="5735" y="27"/>
                </a:lnTo>
                <a:lnTo>
                  <a:pt x="5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9" name="CustomShape 12"/>
          <p:cNvSpPr/>
          <p:nvPr/>
        </p:nvSpPr>
        <p:spPr>
          <a:xfrm>
            <a:off x="957960" y="1751760"/>
            <a:ext cx="265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0" name="CustomShape 13"/>
          <p:cNvSpPr/>
          <p:nvPr/>
        </p:nvSpPr>
        <p:spPr>
          <a:xfrm>
            <a:off x="596880" y="19411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1" name="CustomShape 14"/>
          <p:cNvSpPr/>
          <p:nvPr/>
        </p:nvSpPr>
        <p:spPr>
          <a:xfrm>
            <a:off x="957960" y="1963080"/>
            <a:ext cx="418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[23] Virtualization,  National Instruments White Paper,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2" name="CustomShape 15"/>
          <p:cNvSpPr/>
          <p:nvPr/>
        </p:nvSpPr>
        <p:spPr>
          <a:xfrm>
            <a:off x="1551600" y="2265840"/>
            <a:ext cx="3251160" cy="9720"/>
          </a:xfrm>
          <a:custGeom>
            <a:avLst/>
            <a:gdLst/>
            <a:ahLst/>
            <a:rect l="l" t="t" r="r" b="b"/>
            <a:pathLst>
              <a:path w="9032" h="28">
                <a:moveTo>
                  <a:pt x="0" y="27"/>
                </a:moveTo>
                <a:lnTo>
                  <a:pt x="0" y="0"/>
                </a:lnTo>
                <a:lnTo>
                  <a:pt x="9031" y="0"/>
                </a:lnTo>
                <a:lnTo>
                  <a:pt x="903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3" name="CustomShape 16"/>
          <p:cNvSpPr/>
          <p:nvPr/>
        </p:nvSpPr>
        <p:spPr>
          <a:xfrm>
            <a:off x="957960" y="2138760"/>
            <a:ext cx="385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http://www.ni.com/white-paper/8709/en/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4" name="CustomShape 17"/>
          <p:cNvSpPr/>
          <p:nvPr/>
        </p:nvSpPr>
        <p:spPr>
          <a:xfrm>
            <a:off x="596880" y="2328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5" name="CustomShape 18"/>
          <p:cNvSpPr/>
          <p:nvPr/>
        </p:nvSpPr>
        <p:spPr>
          <a:xfrm>
            <a:off x="957960" y="2350080"/>
            <a:ext cx="2764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[24] Apache Spark on Amazon EMR,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6" name="CustomShape 19"/>
          <p:cNvSpPr/>
          <p:nvPr/>
        </p:nvSpPr>
        <p:spPr>
          <a:xfrm>
            <a:off x="1551600" y="2652840"/>
            <a:ext cx="3390480" cy="9360"/>
          </a:xfrm>
          <a:custGeom>
            <a:avLst/>
            <a:gdLst/>
            <a:ahLst/>
            <a:rect l="l" t="t" r="r" b="b"/>
            <a:pathLst>
              <a:path w="9419" h="27">
                <a:moveTo>
                  <a:pt x="0" y="26"/>
                </a:moveTo>
                <a:lnTo>
                  <a:pt x="0" y="0"/>
                </a:lnTo>
                <a:lnTo>
                  <a:pt x="9418" y="0"/>
                </a:lnTo>
                <a:lnTo>
                  <a:pt x="9418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7" name="CustomShape 20"/>
          <p:cNvSpPr/>
          <p:nvPr/>
        </p:nvSpPr>
        <p:spPr>
          <a:xfrm>
            <a:off x="957960" y="2526120"/>
            <a:ext cx="4007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https://aws.amazon.com/emr/details/spark/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8" name="CustomShape 21"/>
          <p:cNvSpPr/>
          <p:nvPr/>
        </p:nvSpPr>
        <p:spPr>
          <a:xfrm>
            <a:off x="596880" y="2715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69" name="CustomShape 22"/>
          <p:cNvSpPr/>
          <p:nvPr/>
        </p:nvSpPr>
        <p:spPr>
          <a:xfrm>
            <a:off x="957960" y="2737080"/>
            <a:ext cx="487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[25] Github template: Deploy a Spark cluster in Azure HDInsight,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70" name="CustomShape 23"/>
          <p:cNvSpPr/>
          <p:nvPr/>
        </p:nvSpPr>
        <p:spPr>
          <a:xfrm>
            <a:off x="1551240" y="3039840"/>
            <a:ext cx="7058520" cy="9360"/>
          </a:xfrm>
          <a:custGeom>
            <a:avLst/>
            <a:gdLst/>
            <a:ahLst/>
            <a:rect l="l" t="t" r="r" b="b"/>
            <a:pathLst>
              <a:path w="19608" h="27">
                <a:moveTo>
                  <a:pt x="0" y="26"/>
                </a:moveTo>
                <a:lnTo>
                  <a:pt x="0" y="0"/>
                </a:lnTo>
                <a:lnTo>
                  <a:pt x="19607" y="0"/>
                </a:lnTo>
                <a:lnTo>
                  <a:pt x="19607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1" name="CustomShape 24"/>
          <p:cNvSpPr/>
          <p:nvPr/>
        </p:nvSpPr>
        <p:spPr>
          <a:xfrm>
            <a:off x="957960" y="2913120"/>
            <a:ext cx="767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https://github.com/Azure/azure-quickstart-templates/tree/master/101-hdinsight-spark-linux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72" name="CustomShape 25"/>
          <p:cNvSpPr/>
          <p:nvPr/>
        </p:nvSpPr>
        <p:spPr>
          <a:xfrm>
            <a:off x="596880" y="3102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73" name="CustomShape 26"/>
          <p:cNvSpPr/>
          <p:nvPr/>
        </p:nvSpPr>
        <p:spPr>
          <a:xfrm>
            <a:off x="957960" y="3124440"/>
            <a:ext cx="3824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[26] Microsoft Azure HDInsight Cluster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74" name="CustomShape 27"/>
          <p:cNvSpPr/>
          <p:nvPr/>
        </p:nvSpPr>
        <p:spPr>
          <a:xfrm>
            <a:off x="1551600" y="3426840"/>
            <a:ext cx="4153320" cy="9720"/>
          </a:xfrm>
          <a:custGeom>
            <a:avLst/>
            <a:gdLst/>
            <a:ahLst/>
            <a:rect l="l" t="t" r="r" b="b"/>
            <a:pathLst>
              <a:path w="11538" h="28">
                <a:moveTo>
                  <a:pt x="0" y="27"/>
                </a:moveTo>
                <a:lnTo>
                  <a:pt x="0" y="0"/>
                </a:lnTo>
                <a:lnTo>
                  <a:pt x="11537" y="0"/>
                </a:lnTo>
                <a:lnTo>
                  <a:pt x="1153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5" name="CustomShape 28"/>
          <p:cNvSpPr/>
          <p:nvPr/>
        </p:nvSpPr>
        <p:spPr>
          <a:xfrm>
            <a:off x="957960" y="3300480"/>
            <a:ext cx="4759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https://azure.microsoft.com/en-us/services/hdinsight/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76" name="CustomShape 29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77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79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2180" name="CustomShape 2"/>
          <p:cNvSpPr/>
          <p:nvPr/>
        </p:nvSpPr>
        <p:spPr>
          <a:xfrm>
            <a:off x="608400" y="5369400"/>
            <a:ext cx="25138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8 – Infrastructure-As-A-Service (IAAS)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81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57 / 57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2020-09-30T15:10:16Z</dcterms:created>
  <dc:creator/>
  <dc:description/>
  <dc:language>en-GB</dc:language>
  <cp:lastModifiedBy/>
  <dcterms:modified xsi:type="dcterms:W3CDTF">2020-09-30T22:09:10Z</dcterms:modified>
  <cp:revision>2</cp:revision>
  <dc:subject/>
  <dc:title/>
</cp:coreProperties>
</file>