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0" r:id="rId5"/>
  </p:sldMasterIdLst>
  <p:notesMasterIdLst>
    <p:notesMasterId r:id="rId39"/>
  </p:notesMasterIdLst>
  <p:sldIdLst>
    <p:sldId id="298" r:id="rId6"/>
    <p:sldId id="371" r:id="rId7"/>
    <p:sldId id="332" r:id="rId8"/>
    <p:sldId id="367" r:id="rId9"/>
    <p:sldId id="311" r:id="rId10"/>
    <p:sldId id="299" r:id="rId11"/>
    <p:sldId id="351" r:id="rId12"/>
    <p:sldId id="358" r:id="rId13"/>
    <p:sldId id="301" r:id="rId14"/>
    <p:sldId id="346" r:id="rId15"/>
    <p:sldId id="352" r:id="rId16"/>
    <p:sldId id="333" r:id="rId17"/>
    <p:sldId id="353" r:id="rId18"/>
    <p:sldId id="269" r:id="rId19"/>
    <p:sldId id="390" r:id="rId20"/>
    <p:sldId id="391" r:id="rId21"/>
    <p:sldId id="296" r:id="rId22"/>
    <p:sldId id="312" r:id="rId23"/>
    <p:sldId id="357" r:id="rId24"/>
    <p:sldId id="343" r:id="rId25"/>
    <p:sldId id="344" r:id="rId26"/>
    <p:sldId id="334" r:id="rId27"/>
    <p:sldId id="288" r:id="rId28"/>
    <p:sldId id="361" r:id="rId29"/>
    <p:sldId id="306" r:id="rId30"/>
    <p:sldId id="338" r:id="rId31"/>
    <p:sldId id="271" r:id="rId32"/>
    <p:sldId id="375" r:id="rId33"/>
    <p:sldId id="389" r:id="rId34"/>
    <p:sldId id="359" r:id="rId35"/>
    <p:sldId id="289" r:id="rId36"/>
    <p:sldId id="360" r:id="rId37"/>
    <p:sldId id="348"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94619" autoAdjust="0"/>
  </p:normalViewPr>
  <p:slideViewPr>
    <p:cSldViewPr snapToGrid="0">
      <p:cViewPr varScale="1">
        <p:scale>
          <a:sx n="97" d="100"/>
          <a:sy n="97" d="100"/>
        </p:scale>
        <p:origin x="1038" y="78"/>
      </p:cViewPr>
      <p:guideLst/>
    </p:cSldViewPr>
  </p:slideViewPr>
  <p:notesTextViewPr>
    <p:cViewPr>
      <p:scale>
        <a:sx n="1" d="1"/>
        <a:sy n="1" d="1"/>
      </p:scale>
      <p:origin x="0" y="0"/>
    </p:cViewPr>
  </p:notesTextViewPr>
  <p:sorterViewPr>
    <p:cViewPr>
      <p:scale>
        <a:sx n="100" d="100"/>
        <a:sy n="100" d="100"/>
      </p:scale>
      <p:origin x="0" y="-12846"/>
    </p:cViewPr>
  </p:sorterViewPr>
  <p:notesViewPr>
    <p:cSldViewPr snapToGrid="0">
      <p:cViewPr>
        <p:scale>
          <a:sx n="94" d="100"/>
          <a:sy n="94" d="100"/>
        </p:scale>
        <p:origin x="1944" y="-12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diagrams/_rels/data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image" Target="../media/image15.png"/></Relationships>
</file>

<file path=ppt/diagrams/_rels/drawing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7ABFA6-CE35-42FF-98DE-BD9517DCE90A}"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AB3B63B7-CD13-4F40-ABC9-B08C6231204B}">
      <dgm:prSet/>
      <dgm:spPr/>
      <dgm:t>
        <a:bodyPr/>
        <a:lstStyle/>
        <a:p>
          <a:r>
            <a:rPr lang="en-GB"/>
            <a:t>Philosophical paradigms</a:t>
          </a:r>
          <a:endParaRPr lang="en-US"/>
        </a:p>
      </dgm:t>
    </dgm:pt>
    <dgm:pt modelId="{D3F27C65-C9B7-4A63-8074-4986F8701C40}" type="parTrans" cxnId="{70B96025-22CF-4F36-B201-11F1E69C8812}">
      <dgm:prSet/>
      <dgm:spPr/>
      <dgm:t>
        <a:bodyPr/>
        <a:lstStyle/>
        <a:p>
          <a:endParaRPr lang="en-US"/>
        </a:p>
      </dgm:t>
    </dgm:pt>
    <dgm:pt modelId="{F1F0110B-E919-49CF-8122-380B4BFD6AB0}" type="sibTrans" cxnId="{70B96025-22CF-4F36-B201-11F1E69C8812}">
      <dgm:prSet/>
      <dgm:spPr/>
      <dgm:t>
        <a:bodyPr/>
        <a:lstStyle/>
        <a:p>
          <a:endParaRPr lang="en-US"/>
        </a:p>
      </dgm:t>
    </dgm:pt>
    <dgm:pt modelId="{317FC617-4379-4D33-8E98-E3523450C3D6}">
      <dgm:prSet/>
      <dgm:spPr/>
      <dgm:t>
        <a:bodyPr/>
        <a:lstStyle/>
        <a:p>
          <a:r>
            <a:rPr lang="en-GB" dirty="0"/>
            <a:t>Research documentation</a:t>
          </a:r>
        </a:p>
      </dgm:t>
    </dgm:pt>
    <dgm:pt modelId="{CCAD71A9-F16C-498C-9FF8-398B2326D62E}" type="parTrans" cxnId="{FA8C71D0-61B1-42E6-B91B-2F1680488282}">
      <dgm:prSet/>
      <dgm:spPr/>
      <dgm:t>
        <a:bodyPr/>
        <a:lstStyle/>
        <a:p>
          <a:endParaRPr lang="en-GB"/>
        </a:p>
      </dgm:t>
    </dgm:pt>
    <dgm:pt modelId="{4DC80024-639D-4C05-86C2-0C3B3736E767}" type="sibTrans" cxnId="{FA8C71D0-61B1-42E6-B91B-2F1680488282}">
      <dgm:prSet/>
      <dgm:spPr/>
      <dgm:t>
        <a:bodyPr/>
        <a:lstStyle/>
        <a:p>
          <a:endParaRPr lang="en-GB"/>
        </a:p>
      </dgm:t>
    </dgm:pt>
    <dgm:pt modelId="{B2673268-3F3E-4E6A-95D9-758444DD1F48}">
      <dgm:prSet/>
      <dgm:spPr/>
      <dgm:t>
        <a:bodyPr/>
        <a:lstStyle/>
        <a:p>
          <a:r>
            <a:rPr lang="en-GB" b="0">
              <a:latin typeface="Franklin Gothic Book" panose="020B0503020102020204" pitchFamily="34" charset="0"/>
            </a:rPr>
            <a:t>Research ethics</a:t>
          </a:r>
        </a:p>
      </dgm:t>
    </dgm:pt>
    <dgm:pt modelId="{C126F29F-2A2F-4665-A93B-208BD7417B8C}" type="sibTrans" cxnId="{46355D5D-ED75-4786-B0BE-8056A9B2F784}">
      <dgm:prSet/>
      <dgm:spPr/>
      <dgm:t>
        <a:bodyPr/>
        <a:lstStyle/>
        <a:p>
          <a:endParaRPr lang="en-GB"/>
        </a:p>
      </dgm:t>
    </dgm:pt>
    <dgm:pt modelId="{6A3A68AF-A6B6-47AC-BD8B-56AA60375590}" type="parTrans" cxnId="{46355D5D-ED75-4786-B0BE-8056A9B2F784}">
      <dgm:prSet/>
      <dgm:spPr/>
      <dgm:t>
        <a:bodyPr/>
        <a:lstStyle/>
        <a:p>
          <a:endParaRPr lang="en-GB"/>
        </a:p>
      </dgm:t>
    </dgm:pt>
    <dgm:pt modelId="{30F7E6AB-2D67-4134-9BCC-1E7B1E684CDB}" type="pres">
      <dgm:prSet presAssocID="{497ABFA6-CE35-42FF-98DE-BD9517DCE90A}" presName="hierChild1" presStyleCnt="0">
        <dgm:presLayoutVars>
          <dgm:chPref val="1"/>
          <dgm:dir/>
          <dgm:animOne val="branch"/>
          <dgm:animLvl val="lvl"/>
          <dgm:resizeHandles/>
        </dgm:presLayoutVars>
      </dgm:prSet>
      <dgm:spPr/>
    </dgm:pt>
    <dgm:pt modelId="{184FBDE2-A109-449C-B224-BBE7C8AE9C9A}" type="pres">
      <dgm:prSet presAssocID="{AB3B63B7-CD13-4F40-ABC9-B08C6231204B}" presName="hierRoot1" presStyleCnt="0"/>
      <dgm:spPr/>
    </dgm:pt>
    <dgm:pt modelId="{9F060C17-A4D1-46EA-9C12-88C7DAB76CDC}" type="pres">
      <dgm:prSet presAssocID="{AB3B63B7-CD13-4F40-ABC9-B08C6231204B}" presName="composite" presStyleCnt="0"/>
      <dgm:spPr/>
    </dgm:pt>
    <dgm:pt modelId="{29FDD875-05A5-483B-B321-C2677A32BD14}" type="pres">
      <dgm:prSet presAssocID="{AB3B63B7-CD13-4F40-ABC9-B08C6231204B}" presName="background" presStyleLbl="node0" presStyleIdx="0" presStyleCnt="3"/>
      <dgm:spPr/>
    </dgm:pt>
    <dgm:pt modelId="{A1F0927A-5B69-4CFA-B7FC-E36CD67057C7}" type="pres">
      <dgm:prSet presAssocID="{AB3B63B7-CD13-4F40-ABC9-B08C6231204B}" presName="text" presStyleLbl="fgAcc0" presStyleIdx="0" presStyleCnt="3">
        <dgm:presLayoutVars>
          <dgm:chPref val="3"/>
        </dgm:presLayoutVars>
      </dgm:prSet>
      <dgm:spPr/>
    </dgm:pt>
    <dgm:pt modelId="{8BFA3FC2-CCC3-4629-972C-7CBD0E3835DA}" type="pres">
      <dgm:prSet presAssocID="{AB3B63B7-CD13-4F40-ABC9-B08C6231204B}" presName="hierChild2" presStyleCnt="0"/>
      <dgm:spPr/>
    </dgm:pt>
    <dgm:pt modelId="{08FD1B86-3F37-49B0-B76F-00E69DEB2484}" type="pres">
      <dgm:prSet presAssocID="{B2673268-3F3E-4E6A-95D9-758444DD1F48}" presName="hierRoot1" presStyleCnt="0"/>
      <dgm:spPr/>
    </dgm:pt>
    <dgm:pt modelId="{91981581-7C09-44BB-8400-B72476F65F8F}" type="pres">
      <dgm:prSet presAssocID="{B2673268-3F3E-4E6A-95D9-758444DD1F48}" presName="composite" presStyleCnt="0"/>
      <dgm:spPr/>
    </dgm:pt>
    <dgm:pt modelId="{D1E87C97-1172-4AD0-BEF2-1E13FAE60614}" type="pres">
      <dgm:prSet presAssocID="{B2673268-3F3E-4E6A-95D9-758444DD1F48}" presName="background" presStyleLbl="node0" presStyleIdx="1" presStyleCnt="3"/>
      <dgm:spPr/>
    </dgm:pt>
    <dgm:pt modelId="{5587E177-EECA-4EE6-8016-3A10A28C43E9}" type="pres">
      <dgm:prSet presAssocID="{B2673268-3F3E-4E6A-95D9-758444DD1F48}" presName="text" presStyleLbl="fgAcc0" presStyleIdx="1" presStyleCnt="3">
        <dgm:presLayoutVars>
          <dgm:chPref val="3"/>
        </dgm:presLayoutVars>
      </dgm:prSet>
      <dgm:spPr/>
    </dgm:pt>
    <dgm:pt modelId="{169DF078-B34F-4ED1-9C18-0EB3D1F2FC44}" type="pres">
      <dgm:prSet presAssocID="{B2673268-3F3E-4E6A-95D9-758444DD1F48}" presName="hierChild2" presStyleCnt="0"/>
      <dgm:spPr/>
    </dgm:pt>
    <dgm:pt modelId="{A7C9A200-7945-4BBB-A294-C076A554966C}" type="pres">
      <dgm:prSet presAssocID="{317FC617-4379-4D33-8E98-E3523450C3D6}" presName="hierRoot1" presStyleCnt="0"/>
      <dgm:spPr/>
    </dgm:pt>
    <dgm:pt modelId="{6BB4E957-E95E-49D3-AB99-E46A1E9789A3}" type="pres">
      <dgm:prSet presAssocID="{317FC617-4379-4D33-8E98-E3523450C3D6}" presName="composite" presStyleCnt="0"/>
      <dgm:spPr/>
    </dgm:pt>
    <dgm:pt modelId="{966297E5-1F82-448F-A76C-56682CAC2377}" type="pres">
      <dgm:prSet presAssocID="{317FC617-4379-4D33-8E98-E3523450C3D6}" presName="background" presStyleLbl="node0" presStyleIdx="2" presStyleCnt="3"/>
      <dgm:spPr/>
    </dgm:pt>
    <dgm:pt modelId="{58749B29-A2DB-4666-A358-76388DA358C0}" type="pres">
      <dgm:prSet presAssocID="{317FC617-4379-4D33-8E98-E3523450C3D6}" presName="text" presStyleLbl="fgAcc0" presStyleIdx="2" presStyleCnt="3">
        <dgm:presLayoutVars>
          <dgm:chPref val="3"/>
        </dgm:presLayoutVars>
      </dgm:prSet>
      <dgm:spPr/>
    </dgm:pt>
    <dgm:pt modelId="{894027E9-0467-48F9-B7E5-B0F3EA2C988B}" type="pres">
      <dgm:prSet presAssocID="{317FC617-4379-4D33-8E98-E3523450C3D6}" presName="hierChild2" presStyleCnt="0"/>
      <dgm:spPr/>
    </dgm:pt>
  </dgm:ptLst>
  <dgm:cxnLst>
    <dgm:cxn modelId="{9C30F80D-DF4D-4B01-9E27-6C412420BF5D}" type="presOf" srcId="{497ABFA6-CE35-42FF-98DE-BD9517DCE90A}" destId="{30F7E6AB-2D67-4134-9BCC-1E7B1E684CDB}" srcOrd="0" destOrd="0" presId="urn:microsoft.com/office/officeart/2005/8/layout/hierarchy1"/>
    <dgm:cxn modelId="{70B96025-22CF-4F36-B201-11F1E69C8812}" srcId="{497ABFA6-CE35-42FF-98DE-BD9517DCE90A}" destId="{AB3B63B7-CD13-4F40-ABC9-B08C6231204B}" srcOrd="0" destOrd="0" parTransId="{D3F27C65-C9B7-4A63-8074-4986F8701C40}" sibTransId="{F1F0110B-E919-49CF-8122-380B4BFD6AB0}"/>
    <dgm:cxn modelId="{46355D5D-ED75-4786-B0BE-8056A9B2F784}" srcId="{497ABFA6-CE35-42FF-98DE-BD9517DCE90A}" destId="{B2673268-3F3E-4E6A-95D9-758444DD1F48}" srcOrd="1" destOrd="0" parTransId="{6A3A68AF-A6B6-47AC-BD8B-56AA60375590}" sibTransId="{C126F29F-2A2F-4665-A93B-208BD7417B8C}"/>
    <dgm:cxn modelId="{11EB2B4E-B497-4E3D-9370-09BBC8975D4C}" type="presOf" srcId="{317FC617-4379-4D33-8E98-E3523450C3D6}" destId="{58749B29-A2DB-4666-A358-76388DA358C0}" srcOrd="0" destOrd="0" presId="urn:microsoft.com/office/officeart/2005/8/layout/hierarchy1"/>
    <dgm:cxn modelId="{D575C67C-71A1-47F2-8CB7-4BB6B38A6DBD}" type="presOf" srcId="{AB3B63B7-CD13-4F40-ABC9-B08C6231204B}" destId="{A1F0927A-5B69-4CFA-B7FC-E36CD67057C7}" srcOrd="0" destOrd="0" presId="urn:microsoft.com/office/officeart/2005/8/layout/hierarchy1"/>
    <dgm:cxn modelId="{BA060C9D-F5EB-41BD-99E4-867DC5069C7E}" type="presOf" srcId="{B2673268-3F3E-4E6A-95D9-758444DD1F48}" destId="{5587E177-EECA-4EE6-8016-3A10A28C43E9}" srcOrd="0" destOrd="0" presId="urn:microsoft.com/office/officeart/2005/8/layout/hierarchy1"/>
    <dgm:cxn modelId="{FA8C71D0-61B1-42E6-B91B-2F1680488282}" srcId="{497ABFA6-CE35-42FF-98DE-BD9517DCE90A}" destId="{317FC617-4379-4D33-8E98-E3523450C3D6}" srcOrd="2" destOrd="0" parTransId="{CCAD71A9-F16C-498C-9FF8-398B2326D62E}" sibTransId="{4DC80024-639D-4C05-86C2-0C3B3736E767}"/>
    <dgm:cxn modelId="{6AA83F13-F8AA-4EDD-9274-3B1528DECBAB}" type="presParOf" srcId="{30F7E6AB-2D67-4134-9BCC-1E7B1E684CDB}" destId="{184FBDE2-A109-449C-B224-BBE7C8AE9C9A}" srcOrd="0" destOrd="0" presId="urn:microsoft.com/office/officeart/2005/8/layout/hierarchy1"/>
    <dgm:cxn modelId="{908A8E65-9C2E-4E61-AC3E-40BBB3190F38}" type="presParOf" srcId="{184FBDE2-A109-449C-B224-BBE7C8AE9C9A}" destId="{9F060C17-A4D1-46EA-9C12-88C7DAB76CDC}" srcOrd="0" destOrd="0" presId="urn:microsoft.com/office/officeart/2005/8/layout/hierarchy1"/>
    <dgm:cxn modelId="{32E4975C-F8EC-480D-9FAC-3C4E85F481C9}" type="presParOf" srcId="{9F060C17-A4D1-46EA-9C12-88C7DAB76CDC}" destId="{29FDD875-05A5-483B-B321-C2677A32BD14}" srcOrd="0" destOrd="0" presId="urn:microsoft.com/office/officeart/2005/8/layout/hierarchy1"/>
    <dgm:cxn modelId="{E32D1DA7-8E74-4A39-A48A-22DB9A735F51}" type="presParOf" srcId="{9F060C17-A4D1-46EA-9C12-88C7DAB76CDC}" destId="{A1F0927A-5B69-4CFA-B7FC-E36CD67057C7}" srcOrd="1" destOrd="0" presId="urn:microsoft.com/office/officeart/2005/8/layout/hierarchy1"/>
    <dgm:cxn modelId="{0D7DD8DA-83BD-4AA5-B966-A3B74AD57036}" type="presParOf" srcId="{184FBDE2-A109-449C-B224-BBE7C8AE9C9A}" destId="{8BFA3FC2-CCC3-4629-972C-7CBD0E3835DA}" srcOrd="1" destOrd="0" presId="urn:microsoft.com/office/officeart/2005/8/layout/hierarchy1"/>
    <dgm:cxn modelId="{87A7FE20-6FCB-49F4-9824-C5DA60C90FC2}" type="presParOf" srcId="{30F7E6AB-2D67-4134-9BCC-1E7B1E684CDB}" destId="{08FD1B86-3F37-49B0-B76F-00E69DEB2484}" srcOrd="1" destOrd="0" presId="urn:microsoft.com/office/officeart/2005/8/layout/hierarchy1"/>
    <dgm:cxn modelId="{A5AC35EB-02F2-4613-907E-0F6180DE8574}" type="presParOf" srcId="{08FD1B86-3F37-49B0-B76F-00E69DEB2484}" destId="{91981581-7C09-44BB-8400-B72476F65F8F}" srcOrd="0" destOrd="0" presId="urn:microsoft.com/office/officeart/2005/8/layout/hierarchy1"/>
    <dgm:cxn modelId="{9EADF2DF-7F4F-4C98-8A4E-0BDAF7216DBD}" type="presParOf" srcId="{91981581-7C09-44BB-8400-B72476F65F8F}" destId="{D1E87C97-1172-4AD0-BEF2-1E13FAE60614}" srcOrd="0" destOrd="0" presId="urn:microsoft.com/office/officeart/2005/8/layout/hierarchy1"/>
    <dgm:cxn modelId="{D6FDB294-69BD-4630-8956-A9B185359005}" type="presParOf" srcId="{91981581-7C09-44BB-8400-B72476F65F8F}" destId="{5587E177-EECA-4EE6-8016-3A10A28C43E9}" srcOrd="1" destOrd="0" presId="urn:microsoft.com/office/officeart/2005/8/layout/hierarchy1"/>
    <dgm:cxn modelId="{229D72A3-B676-4356-A4F1-B373B597E077}" type="presParOf" srcId="{08FD1B86-3F37-49B0-B76F-00E69DEB2484}" destId="{169DF078-B34F-4ED1-9C18-0EB3D1F2FC44}" srcOrd="1" destOrd="0" presId="urn:microsoft.com/office/officeart/2005/8/layout/hierarchy1"/>
    <dgm:cxn modelId="{EB29A45A-A359-4929-88BB-3693650CFB01}" type="presParOf" srcId="{30F7E6AB-2D67-4134-9BCC-1E7B1E684CDB}" destId="{A7C9A200-7945-4BBB-A294-C076A554966C}" srcOrd="2" destOrd="0" presId="urn:microsoft.com/office/officeart/2005/8/layout/hierarchy1"/>
    <dgm:cxn modelId="{77BC4A6B-4BDB-48A3-A093-A0510F5C2690}" type="presParOf" srcId="{A7C9A200-7945-4BBB-A294-C076A554966C}" destId="{6BB4E957-E95E-49D3-AB99-E46A1E9789A3}" srcOrd="0" destOrd="0" presId="urn:microsoft.com/office/officeart/2005/8/layout/hierarchy1"/>
    <dgm:cxn modelId="{0F47761A-DAA2-4360-92D9-857C907D2D68}" type="presParOf" srcId="{6BB4E957-E95E-49D3-AB99-E46A1E9789A3}" destId="{966297E5-1F82-448F-A76C-56682CAC2377}" srcOrd="0" destOrd="0" presId="urn:microsoft.com/office/officeart/2005/8/layout/hierarchy1"/>
    <dgm:cxn modelId="{BC8A75F7-720D-4E12-B6E9-C79DD06FA347}" type="presParOf" srcId="{6BB4E957-E95E-49D3-AB99-E46A1E9789A3}" destId="{58749B29-A2DB-4666-A358-76388DA358C0}" srcOrd="1" destOrd="0" presId="urn:microsoft.com/office/officeart/2005/8/layout/hierarchy1"/>
    <dgm:cxn modelId="{A96DDDB1-ED23-4B24-81A4-97E6C4211296}" type="presParOf" srcId="{A7C9A200-7945-4BBB-A294-C076A554966C}" destId="{894027E9-0467-48F9-B7E5-B0F3EA2C988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62DB0E-2341-41F9-BEA1-62B22A5849D8}"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5D3FEC7-E2A5-4D9C-BD57-BB570C698429}">
      <dgm:prSet/>
      <dgm:spPr/>
      <dgm:t>
        <a:bodyPr/>
        <a:lstStyle/>
        <a:p>
          <a:r>
            <a:rPr lang="en-GB" dirty="0"/>
            <a:t>Methodological positioning</a:t>
          </a:r>
        </a:p>
      </dgm:t>
    </dgm:pt>
    <dgm:pt modelId="{783F7A8D-0023-4B2F-9B29-CF3831166150}" type="parTrans" cxnId="{E26382A0-B16D-49AF-BE32-F15DE7E922AE}">
      <dgm:prSet/>
      <dgm:spPr/>
      <dgm:t>
        <a:bodyPr/>
        <a:lstStyle/>
        <a:p>
          <a:endParaRPr lang="en-GB"/>
        </a:p>
      </dgm:t>
    </dgm:pt>
    <dgm:pt modelId="{660F44D5-E3FC-42A4-9D8D-1818E6E61F17}" type="sibTrans" cxnId="{E26382A0-B16D-49AF-BE32-F15DE7E922AE}">
      <dgm:prSet/>
      <dgm:spPr/>
      <dgm:t>
        <a:bodyPr/>
        <a:lstStyle/>
        <a:p>
          <a:endParaRPr lang="en-GB"/>
        </a:p>
      </dgm:t>
    </dgm:pt>
    <dgm:pt modelId="{241F4B82-9C81-4660-8D83-AE91E3251FA9}">
      <dgm:prSet/>
      <dgm:spPr/>
      <dgm:t>
        <a:bodyPr/>
        <a:lstStyle/>
        <a:p>
          <a:r>
            <a:rPr lang="en-GB" dirty="0"/>
            <a:t>Looking through a critical lens</a:t>
          </a:r>
        </a:p>
      </dgm:t>
    </dgm:pt>
    <dgm:pt modelId="{324AD0D5-F6CB-497A-943A-486C41CCF8F3}" type="parTrans" cxnId="{C4AFC810-4D9C-48FB-BD51-614B8C3328B8}">
      <dgm:prSet/>
      <dgm:spPr/>
      <dgm:t>
        <a:bodyPr/>
        <a:lstStyle/>
        <a:p>
          <a:endParaRPr lang="en-GB"/>
        </a:p>
      </dgm:t>
    </dgm:pt>
    <dgm:pt modelId="{7F81C2F3-6B37-4CDB-80D0-67AB1625F7A4}" type="sibTrans" cxnId="{C4AFC810-4D9C-48FB-BD51-614B8C3328B8}">
      <dgm:prSet/>
      <dgm:spPr/>
      <dgm:t>
        <a:bodyPr/>
        <a:lstStyle/>
        <a:p>
          <a:endParaRPr lang="en-GB"/>
        </a:p>
      </dgm:t>
    </dgm:pt>
    <dgm:pt modelId="{9235F44D-9CD4-45B5-9E39-2FE62C582B4C}">
      <dgm:prSet/>
      <dgm:spPr/>
      <dgm:t>
        <a:bodyPr/>
        <a:lstStyle/>
        <a:p>
          <a:r>
            <a:rPr lang="en-GB" dirty="0"/>
            <a:t>Philosophical paradigms</a:t>
          </a:r>
        </a:p>
      </dgm:t>
    </dgm:pt>
    <dgm:pt modelId="{39F9D9FC-1AAE-48F6-8023-C73DFD4BE85F}" type="parTrans" cxnId="{E58F07B7-D0FA-49F0-80AB-44AEBAC2C4E3}">
      <dgm:prSet/>
      <dgm:spPr/>
      <dgm:t>
        <a:bodyPr/>
        <a:lstStyle/>
        <a:p>
          <a:endParaRPr lang="en-GB"/>
        </a:p>
      </dgm:t>
    </dgm:pt>
    <dgm:pt modelId="{772836AF-500A-4045-B438-BD97D903E0FA}" type="sibTrans" cxnId="{E58F07B7-D0FA-49F0-80AB-44AEBAC2C4E3}">
      <dgm:prSet/>
      <dgm:spPr/>
      <dgm:t>
        <a:bodyPr/>
        <a:lstStyle/>
        <a:p>
          <a:endParaRPr lang="en-GB"/>
        </a:p>
      </dgm:t>
    </dgm:pt>
    <dgm:pt modelId="{663D33DF-EC5B-499E-ACCF-1B5126DD9C7E}">
      <dgm:prSet/>
      <dgm:spPr/>
      <dgm:t>
        <a:bodyPr/>
        <a:lstStyle/>
        <a:p>
          <a:r>
            <a:rPr lang="en-GB" dirty="0"/>
            <a:t>General principles and philosophical assumptions of quantitative and qualitative research</a:t>
          </a:r>
        </a:p>
      </dgm:t>
    </dgm:pt>
    <dgm:pt modelId="{A2BA4334-CB6E-4AC0-8202-B9CE585EDDA2}" type="parTrans" cxnId="{6BE096D5-53FE-4B6B-A7C0-CEA215BE09DE}">
      <dgm:prSet/>
      <dgm:spPr/>
      <dgm:t>
        <a:bodyPr/>
        <a:lstStyle/>
        <a:p>
          <a:endParaRPr lang="en-GB"/>
        </a:p>
      </dgm:t>
    </dgm:pt>
    <dgm:pt modelId="{B724F849-9744-4E1B-A17A-A2DD4677F3FE}" type="sibTrans" cxnId="{6BE096D5-53FE-4B6B-A7C0-CEA215BE09DE}">
      <dgm:prSet/>
      <dgm:spPr/>
      <dgm:t>
        <a:bodyPr/>
        <a:lstStyle/>
        <a:p>
          <a:endParaRPr lang="en-GB"/>
        </a:p>
      </dgm:t>
    </dgm:pt>
    <dgm:pt modelId="{84314599-DC0D-4B18-B305-82CE2707130D}" type="pres">
      <dgm:prSet presAssocID="{E262DB0E-2341-41F9-BEA1-62B22A5849D8}" presName="vert0" presStyleCnt="0">
        <dgm:presLayoutVars>
          <dgm:dir/>
          <dgm:animOne val="branch"/>
          <dgm:animLvl val="lvl"/>
        </dgm:presLayoutVars>
      </dgm:prSet>
      <dgm:spPr/>
    </dgm:pt>
    <dgm:pt modelId="{5C9B108F-4870-4D67-A0FE-6F3969576A98}" type="pres">
      <dgm:prSet presAssocID="{35D3FEC7-E2A5-4D9C-BD57-BB570C698429}" presName="thickLine" presStyleLbl="alignNode1" presStyleIdx="0" presStyleCnt="4"/>
      <dgm:spPr/>
    </dgm:pt>
    <dgm:pt modelId="{2A8663B6-6C46-4701-A641-A0414F12FC4D}" type="pres">
      <dgm:prSet presAssocID="{35D3FEC7-E2A5-4D9C-BD57-BB570C698429}" presName="horz1" presStyleCnt="0"/>
      <dgm:spPr/>
    </dgm:pt>
    <dgm:pt modelId="{674CDE23-3BAD-4ED2-B1A7-45607A60A2C2}" type="pres">
      <dgm:prSet presAssocID="{35D3FEC7-E2A5-4D9C-BD57-BB570C698429}" presName="tx1" presStyleLbl="revTx" presStyleIdx="0" presStyleCnt="4"/>
      <dgm:spPr/>
    </dgm:pt>
    <dgm:pt modelId="{6648C236-2573-44A4-9530-BB5997A2D576}" type="pres">
      <dgm:prSet presAssocID="{35D3FEC7-E2A5-4D9C-BD57-BB570C698429}" presName="vert1" presStyleCnt="0"/>
      <dgm:spPr/>
    </dgm:pt>
    <dgm:pt modelId="{6249647F-2992-4F27-BF42-B35F3F5A159E}" type="pres">
      <dgm:prSet presAssocID="{241F4B82-9C81-4660-8D83-AE91E3251FA9}" presName="thickLine" presStyleLbl="alignNode1" presStyleIdx="1" presStyleCnt="4"/>
      <dgm:spPr/>
    </dgm:pt>
    <dgm:pt modelId="{0144CF5E-0AFE-4030-8CB2-D52F607DE195}" type="pres">
      <dgm:prSet presAssocID="{241F4B82-9C81-4660-8D83-AE91E3251FA9}" presName="horz1" presStyleCnt="0"/>
      <dgm:spPr/>
    </dgm:pt>
    <dgm:pt modelId="{D05A2720-4D62-41A9-9451-BB6AE8EAA860}" type="pres">
      <dgm:prSet presAssocID="{241F4B82-9C81-4660-8D83-AE91E3251FA9}" presName="tx1" presStyleLbl="revTx" presStyleIdx="1" presStyleCnt="4"/>
      <dgm:spPr/>
    </dgm:pt>
    <dgm:pt modelId="{092EB06D-878E-4D76-A07A-48A98776E410}" type="pres">
      <dgm:prSet presAssocID="{241F4B82-9C81-4660-8D83-AE91E3251FA9}" presName="vert1" presStyleCnt="0"/>
      <dgm:spPr/>
    </dgm:pt>
    <dgm:pt modelId="{FDE729A6-C6AF-4EA6-A518-C92C1FCA267D}" type="pres">
      <dgm:prSet presAssocID="{9235F44D-9CD4-45B5-9E39-2FE62C582B4C}" presName="thickLine" presStyleLbl="alignNode1" presStyleIdx="2" presStyleCnt="4"/>
      <dgm:spPr/>
    </dgm:pt>
    <dgm:pt modelId="{A07FF457-AC51-4FB3-A9E5-C8BD71E9A1CE}" type="pres">
      <dgm:prSet presAssocID="{9235F44D-9CD4-45B5-9E39-2FE62C582B4C}" presName="horz1" presStyleCnt="0"/>
      <dgm:spPr/>
    </dgm:pt>
    <dgm:pt modelId="{F40AF0C3-604C-4C5A-B5ED-F6F068CE3548}" type="pres">
      <dgm:prSet presAssocID="{9235F44D-9CD4-45B5-9E39-2FE62C582B4C}" presName="tx1" presStyleLbl="revTx" presStyleIdx="2" presStyleCnt="4"/>
      <dgm:spPr/>
    </dgm:pt>
    <dgm:pt modelId="{72B69C36-34BB-4BB1-910E-B3C9B41C37F5}" type="pres">
      <dgm:prSet presAssocID="{9235F44D-9CD4-45B5-9E39-2FE62C582B4C}" presName="vert1" presStyleCnt="0"/>
      <dgm:spPr/>
    </dgm:pt>
    <dgm:pt modelId="{41D3E2D0-09C5-4EDC-94C9-01241D33FC10}" type="pres">
      <dgm:prSet presAssocID="{663D33DF-EC5B-499E-ACCF-1B5126DD9C7E}" presName="thickLine" presStyleLbl="alignNode1" presStyleIdx="3" presStyleCnt="4"/>
      <dgm:spPr/>
    </dgm:pt>
    <dgm:pt modelId="{9027BCE8-34D1-471D-BCEA-D170AA8FD9B7}" type="pres">
      <dgm:prSet presAssocID="{663D33DF-EC5B-499E-ACCF-1B5126DD9C7E}" presName="horz1" presStyleCnt="0"/>
      <dgm:spPr/>
    </dgm:pt>
    <dgm:pt modelId="{C5871CF9-6445-4338-81DD-B203A0967549}" type="pres">
      <dgm:prSet presAssocID="{663D33DF-EC5B-499E-ACCF-1B5126DD9C7E}" presName="tx1" presStyleLbl="revTx" presStyleIdx="3" presStyleCnt="4"/>
      <dgm:spPr/>
    </dgm:pt>
    <dgm:pt modelId="{C4CE6B49-AC07-452B-9B7A-D8E290928A6E}" type="pres">
      <dgm:prSet presAssocID="{663D33DF-EC5B-499E-ACCF-1B5126DD9C7E}" presName="vert1" presStyleCnt="0"/>
      <dgm:spPr/>
    </dgm:pt>
  </dgm:ptLst>
  <dgm:cxnLst>
    <dgm:cxn modelId="{C4AFC810-4D9C-48FB-BD51-614B8C3328B8}" srcId="{E262DB0E-2341-41F9-BEA1-62B22A5849D8}" destId="{241F4B82-9C81-4660-8D83-AE91E3251FA9}" srcOrd="1" destOrd="0" parTransId="{324AD0D5-F6CB-497A-943A-486C41CCF8F3}" sibTransId="{7F81C2F3-6B37-4CDB-80D0-67AB1625F7A4}"/>
    <dgm:cxn modelId="{E1784C36-0D4A-4D46-B061-176A33690343}" type="presOf" srcId="{E262DB0E-2341-41F9-BEA1-62B22A5849D8}" destId="{84314599-DC0D-4B18-B305-82CE2707130D}" srcOrd="0" destOrd="0" presId="urn:microsoft.com/office/officeart/2008/layout/LinedList"/>
    <dgm:cxn modelId="{2DB99140-643C-4BC2-BA8D-6DA033A8169F}" type="presOf" srcId="{9235F44D-9CD4-45B5-9E39-2FE62C582B4C}" destId="{F40AF0C3-604C-4C5A-B5ED-F6F068CE3548}" srcOrd="0" destOrd="0" presId="urn:microsoft.com/office/officeart/2008/layout/LinedList"/>
    <dgm:cxn modelId="{F6713D83-246C-428A-AA09-002997528716}" type="presOf" srcId="{35D3FEC7-E2A5-4D9C-BD57-BB570C698429}" destId="{674CDE23-3BAD-4ED2-B1A7-45607A60A2C2}" srcOrd="0" destOrd="0" presId="urn:microsoft.com/office/officeart/2008/layout/LinedList"/>
    <dgm:cxn modelId="{E26382A0-B16D-49AF-BE32-F15DE7E922AE}" srcId="{E262DB0E-2341-41F9-BEA1-62B22A5849D8}" destId="{35D3FEC7-E2A5-4D9C-BD57-BB570C698429}" srcOrd="0" destOrd="0" parTransId="{783F7A8D-0023-4B2F-9B29-CF3831166150}" sibTransId="{660F44D5-E3FC-42A4-9D8D-1818E6E61F17}"/>
    <dgm:cxn modelId="{E58F07B7-D0FA-49F0-80AB-44AEBAC2C4E3}" srcId="{E262DB0E-2341-41F9-BEA1-62B22A5849D8}" destId="{9235F44D-9CD4-45B5-9E39-2FE62C582B4C}" srcOrd="2" destOrd="0" parTransId="{39F9D9FC-1AAE-48F6-8023-C73DFD4BE85F}" sibTransId="{772836AF-500A-4045-B438-BD97D903E0FA}"/>
    <dgm:cxn modelId="{6BE096D5-53FE-4B6B-A7C0-CEA215BE09DE}" srcId="{E262DB0E-2341-41F9-BEA1-62B22A5849D8}" destId="{663D33DF-EC5B-499E-ACCF-1B5126DD9C7E}" srcOrd="3" destOrd="0" parTransId="{A2BA4334-CB6E-4AC0-8202-B9CE585EDDA2}" sibTransId="{B724F849-9744-4E1B-A17A-A2DD4677F3FE}"/>
    <dgm:cxn modelId="{2C56F3F5-653D-4FE9-BF4D-02DBCEA16971}" type="presOf" srcId="{241F4B82-9C81-4660-8D83-AE91E3251FA9}" destId="{D05A2720-4D62-41A9-9451-BB6AE8EAA860}" srcOrd="0" destOrd="0" presId="urn:microsoft.com/office/officeart/2008/layout/LinedList"/>
    <dgm:cxn modelId="{9377BBFE-7A18-44A5-A530-B50C09177BA3}" type="presOf" srcId="{663D33DF-EC5B-499E-ACCF-1B5126DD9C7E}" destId="{C5871CF9-6445-4338-81DD-B203A0967549}" srcOrd="0" destOrd="0" presId="urn:microsoft.com/office/officeart/2008/layout/LinedList"/>
    <dgm:cxn modelId="{3117F3F1-2C94-44FA-944D-A4B4C27E4394}" type="presParOf" srcId="{84314599-DC0D-4B18-B305-82CE2707130D}" destId="{5C9B108F-4870-4D67-A0FE-6F3969576A98}" srcOrd="0" destOrd="0" presId="urn:microsoft.com/office/officeart/2008/layout/LinedList"/>
    <dgm:cxn modelId="{7785D6CE-AF3E-46FB-A4E8-532FE1D77974}" type="presParOf" srcId="{84314599-DC0D-4B18-B305-82CE2707130D}" destId="{2A8663B6-6C46-4701-A641-A0414F12FC4D}" srcOrd="1" destOrd="0" presId="urn:microsoft.com/office/officeart/2008/layout/LinedList"/>
    <dgm:cxn modelId="{63033F18-196B-43EC-8F02-977878207896}" type="presParOf" srcId="{2A8663B6-6C46-4701-A641-A0414F12FC4D}" destId="{674CDE23-3BAD-4ED2-B1A7-45607A60A2C2}" srcOrd="0" destOrd="0" presId="urn:microsoft.com/office/officeart/2008/layout/LinedList"/>
    <dgm:cxn modelId="{0D7B86AF-7B9F-4215-824D-DC3EF4D72DDE}" type="presParOf" srcId="{2A8663B6-6C46-4701-A641-A0414F12FC4D}" destId="{6648C236-2573-44A4-9530-BB5997A2D576}" srcOrd="1" destOrd="0" presId="urn:microsoft.com/office/officeart/2008/layout/LinedList"/>
    <dgm:cxn modelId="{ECD0DAAA-6A5F-48D3-B4EB-E05140334A7D}" type="presParOf" srcId="{84314599-DC0D-4B18-B305-82CE2707130D}" destId="{6249647F-2992-4F27-BF42-B35F3F5A159E}" srcOrd="2" destOrd="0" presId="urn:microsoft.com/office/officeart/2008/layout/LinedList"/>
    <dgm:cxn modelId="{6C165C19-4BC3-4382-9ECF-28D1A9943E1F}" type="presParOf" srcId="{84314599-DC0D-4B18-B305-82CE2707130D}" destId="{0144CF5E-0AFE-4030-8CB2-D52F607DE195}" srcOrd="3" destOrd="0" presId="urn:microsoft.com/office/officeart/2008/layout/LinedList"/>
    <dgm:cxn modelId="{2F90EBD4-1D70-4B1F-900A-21D6A7CDA87F}" type="presParOf" srcId="{0144CF5E-0AFE-4030-8CB2-D52F607DE195}" destId="{D05A2720-4D62-41A9-9451-BB6AE8EAA860}" srcOrd="0" destOrd="0" presId="urn:microsoft.com/office/officeart/2008/layout/LinedList"/>
    <dgm:cxn modelId="{4F320E23-9C6A-4604-BABB-B3A11A8C0648}" type="presParOf" srcId="{0144CF5E-0AFE-4030-8CB2-D52F607DE195}" destId="{092EB06D-878E-4D76-A07A-48A98776E410}" srcOrd="1" destOrd="0" presId="urn:microsoft.com/office/officeart/2008/layout/LinedList"/>
    <dgm:cxn modelId="{0EDC4E24-74B6-487D-B822-567B63CA06C5}" type="presParOf" srcId="{84314599-DC0D-4B18-B305-82CE2707130D}" destId="{FDE729A6-C6AF-4EA6-A518-C92C1FCA267D}" srcOrd="4" destOrd="0" presId="urn:microsoft.com/office/officeart/2008/layout/LinedList"/>
    <dgm:cxn modelId="{1A120C4C-7845-4C6A-AD01-1480C20B54F8}" type="presParOf" srcId="{84314599-DC0D-4B18-B305-82CE2707130D}" destId="{A07FF457-AC51-4FB3-A9E5-C8BD71E9A1CE}" srcOrd="5" destOrd="0" presId="urn:microsoft.com/office/officeart/2008/layout/LinedList"/>
    <dgm:cxn modelId="{6A2B996E-41BC-47D6-A5E8-F9DB187D5305}" type="presParOf" srcId="{A07FF457-AC51-4FB3-A9E5-C8BD71E9A1CE}" destId="{F40AF0C3-604C-4C5A-B5ED-F6F068CE3548}" srcOrd="0" destOrd="0" presId="urn:microsoft.com/office/officeart/2008/layout/LinedList"/>
    <dgm:cxn modelId="{402704EC-37BE-4F39-AFE4-DA5B3ED34A3D}" type="presParOf" srcId="{A07FF457-AC51-4FB3-A9E5-C8BD71E9A1CE}" destId="{72B69C36-34BB-4BB1-910E-B3C9B41C37F5}" srcOrd="1" destOrd="0" presId="urn:microsoft.com/office/officeart/2008/layout/LinedList"/>
    <dgm:cxn modelId="{FBAA3E36-B1D7-4B1B-9A2A-2C226073AD87}" type="presParOf" srcId="{84314599-DC0D-4B18-B305-82CE2707130D}" destId="{41D3E2D0-09C5-4EDC-94C9-01241D33FC10}" srcOrd="6" destOrd="0" presId="urn:microsoft.com/office/officeart/2008/layout/LinedList"/>
    <dgm:cxn modelId="{6E69FDFD-1D38-41C1-BFBB-9F4C2372B6F4}" type="presParOf" srcId="{84314599-DC0D-4B18-B305-82CE2707130D}" destId="{9027BCE8-34D1-471D-BCEA-D170AA8FD9B7}" srcOrd="7" destOrd="0" presId="urn:microsoft.com/office/officeart/2008/layout/LinedList"/>
    <dgm:cxn modelId="{629DD0D5-462C-4040-B731-02F41C7FAAB9}" type="presParOf" srcId="{9027BCE8-34D1-471D-BCEA-D170AA8FD9B7}" destId="{C5871CF9-6445-4338-81DD-B203A0967549}" srcOrd="0" destOrd="0" presId="urn:microsoft.com/office/officeart/2008/layout/LinedList"/>
    <dgm:cxn modelId="{A93652C0-70B0-4E09-8663-4692B4EA34CE}" type="presParOf" srcId="{9027BCE8-34D1-471D-BCEA-D170AA8FD9B7}" destId="{C4CE6B49-AC07-452B-9B7A-D8E290928A6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D67A42-E173-4A85-BE91-D296EC3D6EE0}"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7D9C4270-1A1B-400B-AAA5-F9A019A5CB30}">
      <dgm:prSet/>
      <dgm:spPr/>
      <dgm:t>
        <a:bodyPr/>
        <a:lstStyle/>
        <a:p>
          <a:r>
            <a:rPr lang="en-GB" dirty="0"/>
            <a:t>Quantitative view = ‘realist’ or ‘positivist  </a:t>
          </a:r>
          <a:endParaRPr lang="en-US" dirty="0"/>
        </a:p>
      </dgm:t>
    </dgm:pt>
    <dgm:pt modelId="{807EFB80-71BB-414D-B7B5-E1E6119D1D7C}" type="parTrans" cxnId="{7B3EA924-616C-42EF-974A-BF294FF3DA2F}">
      <dgm:prSet/>
      <dgm:spPr/>
      <dgm:t>
        <a:bodyPr/>
        <a:lstStyle/>
        <a:p>
          <a:endParaRPr lang="en-US"/>
        </a:p>
      </dgm:t>
    </dgm:pt>
    <dgm:pt modelId="{B53CE396-AFA1-42EE-8A21-B5C338A490F4}" type="sibTrans" cxnId="{7B3EA924-616C-42EF-974A-BF294FF3DA2F}">
      <dgm:prSet/>
      <dgm:spPr/>
      <dgm:t>
        <a:bodyPr/>
        <a:lstStyle/>
        <a:p>
          <a:endParaRPr lang="en-US"/>
        </a:p>
      </dgm:t>
    </dgm:pt>
    <dgm:pt modelId="{074F614D-2396-44FE-B264-22C19C6B674B}">
      <dgm:prSet/>
      <dgm:spPr/>
      <dgm:t>
        <a:bodyPr/>
        <a:lstStyle/>
        <a:p>
          <a:r>
            <a:rPr lang="en-GB"/>
            <a:t>Qualitative research = ‘subjectivist’. </a:t>
          </a:r>
          <a:endParaRPr lang="en-US"/>
        </a:p>
      </dgm:t>
    </dgm:pt>
    <dgm:pt modelId="{B356B5E8-3194-4572-8A1C-34B0CBAE5ADB}" type="parTrans" cxnId="{21BF041B-87D6-44EB-B3EA-910B21B7401B}">
      <dgm:prSet/>
      <dgm:spPr/>
      <dgm:t>
        <a:bodyPr/>
        <a:lstStyle/>
        <a:p>
          <a:endParaRPr lang="en-US"/>
        </a:p>
      </dgm:t>
    </dgm:pt>
    <dgm:pt modelId="{EC37F108-6443-41A3-86A9-FDDAE9683B97}" type="sibTrans" cxnId="{21BF041B-87D6-44EB-B3EA-910B21B7401B}">
      <dgm:prSet/>
      <dgm:spPr/>
      <dgm:t>
        <a:bodyPr/>
        <a:lstStyle/>
        <a:p>
          <a:endParaRPr lang="en-US"/>
        </a:p>
      </dgm:t>
    </dgm:pt>
    <dgm:pt modelId="{4B1C75B2-9CFE-47DA-A141-6F8A00ADD510}" type="pres">
      <dgm:prSet presAssocID="{08D67A42-E173-4A85-BE91-D296EC3D6EE0}" presName="hierChild1" presStyleCnt="0">
        <dgm:presLayoutVars>
          <dgm:chPref val="1"/>
          <dgm:dir/>
          <dgm:animOne val="branch"/>
          <dgm:animLvl val="lvl"/>
          <dgm:resizeHandles/>
        </dgm:presLayoutVars>
      </dgm:prSet>
      <dgm:spPr/>
    </dgm:pt>
    <dgm:pt modelId="{8D82033D-A0A3-4F9F-A070-EED874351FE1}" type="pres">
      <dgm:prSet presAssocID="{7D9C4270-1A1B-400B-AAA5-F9A019A5CB30}" presName="hierRoot1" presStyleCnt="0"/>
      <dgm:spPr/>
    </dgm:pt>
    <dgm:pt modelId="{4608F354-C57A-4754-9F0A-7156393CE95A}" type="pres">
      <dgm:prSet presAssocID="{7D9C4270-1A1B-400B-AAA5-F9A019A5CB30}" presName="composite" presStyleCnt="0"/>
      <dgm:spPr/>
    </dgm:pt>
    <dgm:pt modelId="{4EAF75F9-C714-411A-A9F0-A91BB7B15ED4}" type="pres">
      <dgm:prSet presAssocID="{7D9C4270-1A1B-400B-AAA5-F9A019A5CB30}" presName="background" presStyleLbl="node0" presStyleIdx="0" presStyleCnt="2"/>
      <dgm:spPr/>
    </dgm:pt>
    <dgm:pt modelId="{178CDC96-61DD-45DF-9E93-A9034FC87409}" type="pres">
      <dgm:prSet presAssocID="{7D9C4270-1A1B-400B-AAA5-F9A019A5CB30}" presName="text" presStyleLbl="fgAcc0" presStyleIdx="0" presStyleCnt="2">
        <dgm:presLayoutVars>
          <dgm:chPref val="3"/>
        </dgm:presLayoutVars>
      </dgm:prSet>
      <dgm:spPr/>
    </dgm:pt>
    <dgm:pt modelId="{2A59D0C9-A82A-4A0F-B61F-B1F8FD3D5EA8}" type="pres">
      <dgm:prSet presAssocID="{7D9C4270-1A1B-400B-AAA5-F9A019A5CB30}" presName="hierChild2" presStyleCnt="0"/>
      <dgm:spPr/>
    </dgm:pt>
    <dgm:pt modelId="{D08C8922-B307-4B72-909B-16DBC0078157}" type="pres">
      <dgm:prSet presAssocID="{074F614D-2396-44FE-B264-22C19C6B674B}" presName="hierRoot1" presStyleCnt="0"/>
      <dgm:spPr/>
    </dgm:pt>
    <dgm:pt modelId="{3CEFB3E6-804F-400C-AB6F-DD4F38D15234}" type="pres">
      <dgm:prSet presAssocID="{074F614D-2396-44FE-B264-22C19C6B674B}" presName="composite" presStyleCnt="0"/>
      <dgm:spPr/>
    </dgm:pt>
    <dgm:pt modelId="{A640A8DA-7DD2-4A63-8E92-26F5DE90F29F}" type="pres">
      <dgm:prSet presAssocID="{074F614D-2396-44FE-B264-22C19C6B674B}" presName="background" presStyleLbl="node0" presStyleIdx="1" presStyleCnt="2"/>
      <dgm:spPr/>
    </dgm:pt>
    <dgm:pt modelId="{18374FE5-843E-4E48-9723-4D848A9B7FE2}" type="pres">
      <dgm:prSet presAssocID="{074F614D-2396-44FE-B264-22C19C6B674B}" presName="text" presStyleLbl="fgAcc0" presStyleIdx="1" presStyleCnt="2">
        <dgm:presLayoutVars>
          <dgm:chPref val="3"/>
        </dgm:presLayoutVars>
      </dgm:prSet>
      <dgm:spPr/>
    </dgm:pt>
    <dgm:pt modelId="{A1801C21-23BE-4C67-BC0F-A7B5908919DE}" type="pres">
      <dgm:prSet presAssocID="{074F614D-2396-44FE-B264-22C19C6B674B}" presName="hierChild2" presStyleCnt="0"/>
      <dgm:spPr/>
    </dgm:pt>
  </dgm:ptLst>
  <dgm:cxnLst>
    <dgm:cxn modelId="{21BF041B-87D6-44EB-B3EA-910B21B7401B}" srcId="{08D67A42-E173-4A85-BE91-D296EC3D6EE0}" destId="{074F614D-2396-44FE-B264-22C19C6B674B}" srcOrd="1" destOrd="0" parTransId="{B356B5E8-3194-4572-8A1C-34B0CBAE5ADB}" sibTransId="{EC37F108-6443-41A3-86A9-FDDAE9683B97}"/>
    <dgm:cxn modelId="{7B3EA924-616C-42EF-974A-BF294FF3DA2F}" srcId="{08D67A42-E173-4A85-BE91-D296EC3D6EE0}" destId="{7D9C4270-1A1B-400B-AAA5-F9A019A5CB30}" srcOrd="0" destOrd="0" parTransId="{807EFB80-71BB-414D-B7B5-E1E6119D1D7C}" sibTransId="{B53CE396-AFA1-42EE-8A21-B5C338A490F4}"/>
    <dgm:cxn modelId="{B61F6799-C05A-4A87-9C48-AFD4D17590EE}" type="presOf" srcId="{074F614D-2396-44FE-B264-22C19C6B674B}" destId="{18374FE5-843E-4E48-9723-4D848A9B7FE2}" srcOrd="0" destOrd="0" presId="urn:microsoft.com/office/officeart/2005/8/layout/hierarchy1"/>
    <dgm:cxn modelId="{B4465CD4-2B58-40FF-8CE4-A2E9C971E64C}" type="presOf" srcId="{08D67A42-E173-4A85-BE91-D296EC3D6EE0}" destId="{4B1C75B2-9CFE-47DA-A141-6F8A00ADD510}" srcOrd="0" destOrd="0" presId="urn:microsoft.com/office/officeart/2005/8/layout/hierarchy1"/>
    <dgm:cxn modelId="{3718AAE6-5EAB-4A4E-801C-18CB6CF95112}" type="presOf" srcId="{7D9C4270-1A1B-400B-AAA5-F9A019A5CB30}" destId="{178CDC96-61DD-45DF-9E93-A9034FC87409}" srcOrd="0" destOrd="0" presId="urn:microsoft.com/office/officeart/2005/8/layout/hierarchy1"/>
    <dgm:cxn modelId="{B85AFF91-8359-4174-92B4-E6B540412FFB}" type="presParOf" srcId="{4B1C75B2-9CFE-47DA-A141-6F8A00ADD510}" destId="{8D82033D-A0A3-4F9F-A070-EED874351FE1}" srcOrd="0" destOrd="0" presId="urn:microsoft.com/office/officeart/2005/8/layout/hierarchy1"/>
    <dgm:cxn modelId="{19372A84-7DE1-4F30-AD1D-71FB8D369952}" type="presParOf" srcId="{8D82033D-A0A3-4F9F-A070-EED874351FE1}" destId="{4608F354-C57A-4754-9F0A-7156393CE95A}" srcOrd="0" destOrd="0" presId="urn:microsoft.com/office/officeart/2005/8/layout/hierarchy1"/>
    <dgm:cxn modelId="{71258E60-8016-4532-A6CF-BCC492D3336D}" type="presParOf" srcId="{4608F354-C57A-4754-9F0A-7156393CE95A}" destId="{4EAF75F9-C714-411A-A9F0-A91BB7B15ED4}" srcOrd="0" destOrd="0" presId="urn:microsoft.com/office/officeart/2005/8/layout/hierarchy1"/>
    <dgm:cxn modelId="{B4A4FB3A-19EA-4897-8629-32B3EEC5E2BC}" type="presParOf" srcId="{4608F354-C57A-4754-9F0A-7156393CE95A}" destId="{178CDC96-61DD-45DF-9E93-A9034FC87409}" srcOrd="1" destOrd="0" presId="urn:microsoft.com/office/officeart/2005/8/layout/hierarchy1"/>
    <dgm:cxn modelId="{49D068D6-2FF6-4F5B-8AFA-714E5FEDE8BC}" type="presParOf" srcId="{8D82033D-A0A3-4F9F-A070-EED874351FE1}" destId="{2A59D0C9-A82A-4A0F-B61F-B1F8FD3D5EA8}" srcOrd="1" destOrd="0" presId="urn:microsoft.com/office/officeart/2005/8/layout/hierarchy1"/>
    <dgm:cxn modelId="{6BBBD680-506D-4230-B193-32480A5983F4}" type="presParOf" srcId="{4B1C75B2-9CFE-47DA-A141-6F8A00ADD510}" destId="{D08C8922-B307-4B72-909B-16DBC0078157}" srcOrd="1" destOrd="0" presId="urn:microsoft.com/office/officeart/2005/8/layout/hierarchy1"/>
    <dgm:cxn modelId="{42A2D827-D8DF-46D5-8539-CB141341B088}" type="presParOf" srcId="{D08C8922-B307-4B72-909B-16DBC0078157}" destId="{3CEFB3E6-804F-400C-AB6F-DD4F38D15234}" srcOrd="0" destOrd="0" presId="urn:microsoft.com/office/officeart/2005/8/layout/hierarchy1"/>
    <dgm:cxn modelId="{C9322F88-FB82-4C31-A17A-4DE093575204}" type="presParOf" srcId="{3CEFB3E6-804F-400C-AB6F-DD4F38D15234}" destId="{A640A8DA-7DD2-4A63-8E92-26F5DE90F29F}" srcOrd="0" destOrd="0" presId="urn:microsoft.com/office/officeart/2005/8/layout/hierarchy1"/>
    <dgm:cxn modelId="{2EEA67CA-D53F-4AD4-893E-F82B3009D8DA}" type="presParOf" srcId="{3CEFB3E6-804F-400C-AB6F-DD4F38D15234}" destId="{18374FE5-843E-4E48-9723-4D848A9B7FE2}" srcOrd="1" destOrd="0" presId="urn:microsoft.com/office/officeart/2005/8/layout/hierarchy1"/>
    <dgm:cxn modelId="{31D86D6C-09B3-438A-B904-70C63BF9F4AB}" type="presParOf" srcId="{D08C8922-B307-4B72-909B-16DBC0078157}" destId="{A1801C21-23BE-4C67-BC0F-A7B5908919D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C324BB-87A4-4BF2-8D52-37ADF01FCC6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8324F4B-5092-4A78-BA29-8AC8ABB38F75}">
      <dgm:prSet/>
      <dgm:spPr/>
      <dgm:t>
        <a:bodyPr/>
        <a:lstStyle/>
        <a:p>
          <a:pPr>
            <a:lnSpc>
              <a:spcPct val="100000"/>
            </a:lnSpc>
          </a:pPr>
          <a:r>
            <a:rPr lang="en-GB" dirty="0"/>
            <a:t>What do you know about your philosophical lens and methodological approach?</a:t>
          </a:r>
          <a:endParaRPr lang="en-US" dirty="0"/>
        </a:p>
      </dgm:t>
    </dgm:pt>
    <dgm:pt modelId="{690B8794-FEE4-4ABD-AB34-B0725F974893}" type="sibTrans" cxnId="{2E531BB6-5295-4FB3-AD18-06953A8A1899}">
      <dgm:prSet/>
      <dgm:spPr/>
      <dgm:t>
        <a:bodyPr/>
        <a:lstStyle/>
        <a:p>
          <a:endParaRPr lang="en-US"/>
        </a:p>
      </dgm:t>
    </dgm:pt>
    <dgm:pt modelId="{32CF2F68-0FCD-46BC-9A24-C57267D820DE}" type="parTrans" cxnId="{2E531BB6-5295-4FB3-AD18-06953A8A1899}">
      <dgm:prSet/>
      <dgm:spPr/>
      <dgm:t>
        <a:bodyPr/>
        <a:lstStyle/>
        <a:p>
          <a:endParaRPr lang="en-US"/>
        </a:p>
      </dgm:t>
    </dgm:pt>
    <dgm:pt modelId="{E052F2AC-7F85-4BDD-A428-9CDBB78E03BE}" type="pres">
      <dgm:prSet presAssocID="{56C324BB-87A4-4BF2-8D52-37ADF01FCC69}" presName="root" presStyleCnt="0">
        <dgm:presLayoutVars>
          <dgm:dir/>
          <dgm:resizeHandles val="exact"/>
        </dgm:presLayoutVars>
      </dgm:prSet>
      <dgm:spPr/>
    </dgm:pt>
    <dgm:pt modelId="{F6C5F212-ECB2-49B6-9024-CF7C54451BF4}" type="pres">
      <dgm:prSet presAssocID="{38324F4B-5092-4A78-BA29-8AC8ABB38F75}" presName="compNode" presStyleCnt="0"/>
      <dgm:spPr/>
    </dgm:pt>
    <dgm:pt modelId="{651B2348-15E5-4648-B299-20564ADABB00}" type="pres">
      <dgm:prSet presAssocID="{38324F4B-5092-4A78-BA29-8AC8ABB38F75}" presName="bgRect" presStyleLbl="bgShp" presStyleIdx="0" presStyleCnt="1"/>
      <dgm:spPr/>
    </dgm:pt>
    <dgm:pt modelId="{4AE6E276-BB3F-4AB5-8123-16BD5501403C}" type="pres">
      <dgm:prSet presAssocID="{38324F4B-5092-4A78-BA29-8AC8ABB38F75}"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gnifying glass"/>
        </a:ext>
      </dgm:extLst>
    </dgm:pt>
    <dgm:pt modelId="{87CDA70A-9E53-4DD7-ACD1-83B675864116}" type="pres">
      <dgm:prSet presAssocID="{38324F4B-5092-4A78-BA29-8AC8ABB38F75}" presName="spaceRect" presStyleCnt="0"/>
      <dgm:spPr/>
    </dgm:pt>
    <dgm:pt modelId="{F990E434-FB94-41F1-8D0C-42D4E6DEE952}" type="pres">
      <dgm:prSet presAssocID="{38324F4B-5092-4A78-BA29-8AC8ABB38F75}" presName="parTx" presStyleLbl="revTx" presStyleIdx="0" presStyleCnt="1" custScaleY="276862">
        <dgm:presLayoutVars>
          <dgm:chMax val="0"/>
          <dgm:chPref val="0"/>
        </dgm:presLayoutVars>
      </dgm:prSet>
      <dgm:spPr/>
    </dgm:pt>
  </dgm:ptLst>
  <dgm:cxnLst>
    <dgm:cxn modelId="{2E531BB6-5295-4FB3-AD18-06953A8A1899}" srcId="{56C324BB-87A4-4BF2-8D52-37ADF01FCC69}" destId="{38324F4B-5092-4A78-BA29-8AC8ABB38F75}" srcOrd="0" destOrd="0" parTransId="{32CF2F68-0FCD-46BC-9A24-C57267D820DE}" sibTransId="{690B8794-FEE4-4ABD-AB34-B0725F974893}"/>
    <dgm:cxn modelId="{39EDA3C5-698D-40D3-812C-C464ADB29566}" type="presOf" srcId="{56C324BB-87A4-4BF2-8D52-37ADF01FCC69}" destId="{E052F2AC-7F85-4BDD-A428-9CDBB78E03BE}" srcOrd="0" destOrd="0" presId="urn:microsoft.com/office/officeart/2018/2/layout/IconVerticalSolidList"/>
    <dgm:cxn modelId="{B7E259FA-A468-44D6-A855-241D79F73F24}" type="presOf" srcId="{38324F4B-5092-4A78-BA29-8AC8ABB38F75}" destId="{F990E434-FB94-41F1-8D0C-42D4E6DEE952}" srcOrd="0" destOrd="0" presId="urn:microsoft.com/office/officeart/2018/2/layout/IconVerticalSolidList"/>
    <dgm:cxn modelId="{FE09EE75-8ED8-4F74-B485-46ECE426D56E}" type="presParOf" srcId="{E052F2AC-7F85-4BDD-A428-9CDBB78E03BE}" destId="{F6C5F212-ECB2-49B6-9024-CF7C54451BF4}" srcOrd="0" destOrd="0" presId="urn:microsoft.com/office/officeart/2018/2/layout/IconVerticalSolidList"/>
    <dgm:cxn modelId="{7280E6F1-A2BC-4F1D-85C3-30A8D2FFB98B}" type="presParOf" srcId="{F6C5F212-ECB2-49B6-9024-CF7C54451BF4}" destId="{651B2348-15E5-4648-B299-20564ADABB00}" srcOrd="0" destOrd="0" presId="urn:microsoft.com/office/officeart/2018/2/layout/IconVerticalSolidList"/>
    <dgm:cxn modelId="{137B1825-471F-403C-803B-C4E7BB4C7A8D}" type="presParOf" srcId="{F6C5F212-ECB2-49B6-9024-CF7C54451BF4}" destId="{4AE6E276-BB3F-4AB5-8123-16BD5501403C}" srcOrd="1" destOrd="0" presId="urn:microsoft.com/office/officeart/2018/2/layout/IconVerticalSolidList"/>
    <dgm:cxn modelId="{55D87E1A-6736-431C-98DC-274326073C45}" type="presParOf" srcId="{F6C5F212-ECB2-49B6-9024-CF7C54451BF4}" destId="{87CDA70A-9E53-4DD7-ACD1-83B675864116}" srcOrd="2" destOrd="0" presId="urn:microsoft.com/office/officeart/2018/2/layout/IconVerticalSolidList"/>
    <dgm:cxn modelId="{BC6206A2-D30F-42E5-8C3A-D5994D778B5A}" type="presParOf" srcId="{F6C5F212-ECB2-49B6-9024-CF7C54451BF4}" destId="{F990E434-FB94-41F1-8D0C-42D4E6DEE95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C789E4-BC9B-44EC-A148-DEE41A3D01B9}"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348DBE9E-59C6-4628-A652-3126AB39EB63}">
      <dgm:prSet/>
      <dgm:spPr/>
      <dgm:t>
        <a:bodyPr/>
        <a:lstStyle/>
        <a:p>
          <a:r>
            <a:rPr lang="en-GB" b="1" i="0" u="none" baseline="0">
              <a:solidFill>
                <a:srgbClr val="FF0000"/>
              </a:solidFill>
            </a:rPr>
            <a:t>Postpositivism</a:t>
          </a:r>
          <a:endParaRPr lang="en-US" b="1" u="none" dirty="0">
            <a:solidFill>
              <a:srgbClr val="FF0000"/>
            </a:solidFill>
          </a:endParaRPr>
        </a:p>
      </dgm:t>
    </dgm:pt>
    <dgm:pt modelId="{A722615C-13E0-46DE-9DC3-7CBC2281C0F8}" type="parTrans" cxnId="{3DCB68DE-83A3-414E-95D6-964CDD9FF84A}">
      <dgm:prSet/>
      <dgm:spPr/>
      <dgm:t>
        <a:bodyPr/>
        <a:lstStyle/>
        <a:p>
          <a:endParaRPr lang="en-US"/>
        </a:p>
      </dgm:t>
    </dgm:pt>
    <dgm:pt modelId="{1E5322FE-E5A5-4DF1-BE8B-246AFD2AC3E6}" type="sibTrans" cxnId="{3DCB68DE-83A3-414E-95D6-964CDD9FF84A}">
      <dgm:prSet/>
      <dgm:spPr/>
      <dgm:t>
        <a:bodyPr/>
        <a:lstStyle/>
        <a:p>
          <a:endParaRPr lang="en-US"/>
        </a:p>
      </dgm:t>
    </dgm:pt>
    <dgm:pt modelId="{FC3EEB64-EA37-4A95-8D5E-BECFE8ABB604}">
      <dgm:prSet/>
      <dgm:spPr/>
      <dgm:t>
        <a:bodyPr/>
        <a:lstStyle/>
        <a:p>
          <a:r>
            <a:rPr lang="en-GB" b="0" i="0" baseline="0"/>
            <a:t>• Determination</a:t>
          </a:r>
          <a:endParaRPr lang="en-US"/>
        </a:p>
      </dgm:t>
    </dgm:pt>
    <dgm:pt modelId="{3A1B8B48-7098-43CE-8D6E-030CEAA260EC}" type="parTrans" cxnId="{173B972F-0CB2-4EBD-841B-7CE10BFB1808}">
      <dgm:prSet/>
      <dgm:spPr/>
      <dgm:t>
        <a:bodyPr/>
        <a:lstStyle/>
        <a:p>
          <a:endParaRPr lang="en-US"/>
        </a:p>
      </dgm:t>
    </dgm:pt>
    <dgm:pt modelId="{ED8BB613-B287-4B23-B819-80A0C4311641}" type="sibTrans" cxnId="{173B972F-0CB2-4EBD-841B-7CE10BFB1808}">
      <dgm:prSet/>
      <dgm:spPr/>
      <dgm:t>
        <a:bodyPr/>
        <a:lstStyle/>
        <a:p>
          <a:endParaRPr lang="en-US"/>
        </a:p>
      </dgm:t>
    </dgm:pt>
    <dgm:pt modelId="{7A4D8C4D-7A3F-4915-9329-D031A88F5602}">
      <dgm:prSet/>
      <dgm:spPr/>
      <dgm:t>
        <a:bodyPr/>
        <a:lstStyle/>
        <a:p>
          <a:r>
            <a:rPr lang="en-GB" b="0" i="0" baseline="0" dirty="0"/>
            <a:t>• Reductionism</a:t>
          </a:r>
          <a:endParaRPr lang="en-US" dirty="0"/>
        </a:p>
      </dgm:t>
    </dgm:pt>
    <dgm:pt modelId="{7B7C3B7E-BEBE-4DA0-958F-F8DE68C1130D}" type="parTrans" cxnId="{05344AC0-9E1D-48A2-86EE-3D504F845B66}">
      <dgm:prSet/>
      <dgm:spPr/>
      <dgm:t>
        <a:bodyPr/>
        <a:lstStyle/>
        <a:p>
          <a:endParaRPr lang="en-US"/>
        </a:p>
      </dgm:t>
    </dgm:pt>
    <dgm:pt modelId="{0C7FDC2A-E1DE-4095-8562-F28D712DC569}" type="sibTrans" cxnId="{05344AC0-9E1D-48A2-86EE-3D504F845B66}">
      <dgm:prSet/>
      <dgm:spPr/>
      <dgm:t>
        <a:bodyPr/>
        <a:lstStyle/>
        <a:p>
          <a:endParaRPr lang="en-US"/>
        </a:p>
      </dgm:t>
    </dgm:pt>
    <dgm:pt modelId="{A08418A4-CC4C-44BE-B466-9D539969CD10}">
      <dgm:prSet/>
      <dgm:spPr/>
      <dgm:t>
        <a:bodyPr/>
        <a:lstStyle/>
        <a:p>
          <a:r>
            <a:rPr lang="en-GB" b="0" i="0" baseline="0" dirty="0"/>
            <a:t>• Empirical observation and measurement</a:t>
          </a:r>
          <a:endParaRPr lang="en-US" dirty="0"/>
        </a:p>
      </dgm:t>
    </dgm:pt>
    <dgm:pt modelId="{A14E16CA-D9E8-463C-9B82-BE48A551ED24}" type="parTrans" cxnId="{69F19323-C63C-4033-ABFE-326A8FEB4290}">
      <dgm:prSet/>
      <dgm:spPr/>
      <dgm:t>
        <a:bodyPr/>
        <a:lstStyle/>
        <a:p>
          <a:endParaRPr lang="en-US"/>
        </a:p>
      </dgm:t>
    </dgm:pt>
    <dgm:pt modelId="{83FDDCC6-1E4B-4C57-BD04-138A9B9CAEDF}" type="sibTrans" cxnId="{69F19323-C63C-4033-ABFE-326A8FEB4290}">
      <dgm:prSet/>
      <dgm:spPr/>
      <dgm:t>
        <a:bodyPr/>
        <a:lstStyle/>
        <a:p>
          <a:endParaRPr lang="en-US"/>
        </a:p>
      </dgm:t>
    </dgm:pt>
    <dgm:pt modelId="{66EE6155-BDD9-478B-9590-CAB29C7EAE3F}">
      <dgm:prSet/>
      <dgm:spPr/>
      <dgm:t>
        <a:bodyPr/>
        <a:lstStyle/>
        <a:p>
          <a:r>
            <a:rPr lang="en-GB" b="0" i="0" baseline="0"/>
            <a:t>• Theory verification</a:t>
          </a:r>
          <a:endParaRPr lang="en-US"/>
        </a:p>
      </dgm:t>
    </dgm:pt>
    <dgm:pt modelId="{EE55EA88-8178-45BC-BD41-3A53AF586952}" type="parTrans" cxnId="{21B3DB53-827F-4809-BD34-E7E0FD4F370C}">
      <dgm:prSet/>
      <dgm:spPr/>
      <dgm:t>
        <a:bodyPr/>
        <a:lstStyle/>
        <a:p>
          <a:endParaRPr lang="en-US"/>
        </a:p>
      </dgm:t>
    </dgm:pt>
    <dgm:pt modelId="{9E2682B6-B93F-4549-9C18-9C50E27DEA22}" type="sibTrans" cxnId="{21B3DB53-827F-4809-BD34-E7E0FD4F370C}">
      <dgm:prSet/>
      <dgm:spPr/>
      <dgm:t>
        <a:bodyPr/>
        <a:lstStyle/>
        <a:p>
          <a:endParaRPr lang="en-US"/>
        </a:p>
      </dgm:t>
    </dgm:pt>
    <dgm:pt modelId="{B46347AE-4D34-4D80-ACAC-968DE633146E}">
      <dgm:prSet/>
      <dgm:spPr/>
      <dgm:t>
        <a:bodyPr/>
        <a:lstStyle/>
        <a:p>
          <a:r>
            <a:rPr lang="en-GB" b="1" i="0" baseline="0">
              <a:solidFill>
                <a:srgbClr val="FF0000"/>
              </a:solidFill>
            </a:rPr>
            <a:t>Constructivism</a:t>
          </a:r>
          <a:endParaRPr lang="en-US" dirty="0">
            <a:solidFill>
              <a:srgbClr val="FF0000"/>
            </a:solidFill>
          </a:endParaRPr>
        </a:p>
      </dgm:t>
    </dgm:pt>
    <dgm:pt modelId="{D25E6047-71A3-4EB0-A46F-9F308EB7408B}" type="parTrans" cxnId="{175E47F6-4D23-4C11-9A99-C78219B7DAE3}">
      <dgm:prSet/>
      <dgm:spPr/>
      <dgm:t>
        <a:bodyPr/>
        <a:lstStyle/>
        <a:p>
          <a:endParaRPr lang="en-US"/>
        </a:p>
      </dgm:t>
    </dgm:pt>
    <dgm:pt modelId="{BC93FB55-D50C-4784-8D56-530C573BAD3C}" type="sibTrans" cxnId="{175E47F6-4D23-4C11-9A99-C78219B7DAE3}">
      <dgm:prSet/>
      <dgm:spPr/>
      <dgm:t>
        <a:bodyPr/>
        <a:lstStyle/>
        <a:p>
          <a:endParaRPr lang="en-US"/>
        </a:p>
      </dgm:t>
    </dgm:pt>
    <dgm:pt modelId="{B13CD0DE-32DD-4F60-97FD-6613E6A23FC7}">
      <dgm:prSet/>
      <dgm:spPr/>
      <dgm:t>
        <a:bodyPr/>
        <a:lstStyle/>
        <a:p>
          <a:r>
            <a:rPr lang="en-GB" b="0" i="0" baseline="0"/>
            <a:t>Understanding</a:t>
          </a:r>
          <a:endParaRPr lang="en-US"/>
        </a:p>
      </dgm:t>
    </dgm:pt>
    <dgm:pt modelId="{67250441-C501-4D00-BB2A-5E523FBCCFBC}" type="parTrans" cxnId="{EC3D3ED7-6510-446E-9D73-5836EFB43F77}">
      <dgm:prSet/>
      <dgm:spPr/>
      <dgm:t>
        <a:bodyPr/>
        <a:lstStyle/>
        <a:p>
          <a:endParaRPr lang="en-US"/>
        </a:p>
      </dgm:t>
    </dgm:pt>
    <dgm:pt modelId="{1FAA22EC-27CB-49B2-8717-8E7776AE0454}" type="sibTrans" cxnId="{EC3D3ED7-6510-446E-9D73-5836EFB43F77}">
      <dgm:prSet/>
      <dgm:spPr/>
      <dgm:t>
        <a:bodyPr/>
        <a:lstStyle/>
        <a:p>
          <a:endParaRPr lang="en-US"/>
        </a:p>
      </dgm:t>
    </dgm:pt>
    <dgm:pt modelId="{476F5E2D-DA8F-42B3-AF44-5659727543E7}">
      <dgm:prSet/>
      <dgm:spPr/>
      <dgm:t>
        <a:bodyPr/>
        <a:lstStyle/>
        <a:p>
          <a:r>
            <a:rPr lang="en-GB" b="0" i="0" baseline="0"/>
            <a:t>• Multiple participant meanings</a:t>
          </a:r>
          <a:endParaRPr lang="en-US"/>
        </a:p>
      </dgm:t>
    </dgm:pt>
    <dgm:pt modelId="{1164E148-E24E-4C54-A048-A35B7111A544}" type="parTrans" cxnId="{4C0B03F1-CB0B-42F1-B509-2E46ECE42BC4}">
      <dgm:prSet/>
      <dgm:spPr/>
      <dgm:t>
        <a:bodyPr/>
        <a:lstStyle/>
        <a:p>
          <a:endParaRPr lang="en-US"/>
        </a:p>
      </dgm:t>
    </dgm:pt>
    <dgm:pt modelId="{7C2DF573-DC43-432F-9DC4-342B1F9F8E15}" type="sibTrans" cxnId="{4C0B03F1-CB0B-42F1-B509-2E46ECE42BC4}">
      <dgm:prSet/>
      <dgm:spPr/>
      <dgm:t>
        <a:bodyPr/>
        <a:lstStyle/>
        <a:p>
          <a:endParaRPr lang="en-US"/>
        </a:p>
      </dgm:t>
    </dgm:pt>
    <dgm:pt modelId="{F37B4FB9-DAF4-4664-9A64-712DCA96363F}">
      <dgm:prSet/>
      <dgm:spPr/>
      <dgm:t>
        <a:bodyPr/>
        <a:lstStyle/>
        <a:p>
          <a:r>
            <a:rPr lang="en-GB" b="0" i="0" baseline="0"/>
            <a:t>• Social and historical construction</a:t>
          </a:r>
          <a:endParaRPr lang="en-US"/>
        </a:p>
      </dgm:t>
    </dgm:pt>
    <dgm:pt modelId="{761045F6-6723-43EE-B93C-506D9CA96352}" type="parTrans" cxnId="{411A1493-5342-401C-BBB2-0B25EBCD1EC1}">
      <dgm:prSet/>
      <dgm:spPr/>
      <dgm:t>
        <a:bodyPr/>
        <a:lstStyle/>
        <a:p>
          <a:endParaRPr lang="en-US"/>
        </a:p>
      </dgm:t>
    </dgm:pt>
    <dgm:pt modelId="{F9F8A0CB-F504-41B9-91A8-DB4F389780F6}" type="sibTrans" cxnId="{411A1493-5342-401C-BBB2-0B25EBCD1EC1}">
      <dgm:prSet/>
      <dgm:spPr/>
      <dgm:t>
        <a:bodyPr/>
        <a:lstStyle/>
        <a:p>
          <a:endParaRPr lang="en-US"/>
        </a:p>
      </dgm:t>
    </dgm:pt>
    <dgm:pt modelId="{7343C16D-304A-4125-871A-69681298C844}">
      <dgm:prSet/>
      <dgm:spPr/>
      <dgm:t>
        <a:bodyPr/>
        <a:lstStyle/>
        <a:p>
          <a:r>
            <a:rPr lang="en-GB" b="0" i="0" baseline="0"/>
            <a:t>• Theory generation</a:t>
          </a:r>
          <a:endParaRPr lang="en-US"/>
        </a:p>
      </dgm:t>
    </dgm:pt>
    <dgm:pt modelId="{3FC5C052-F335-4ED5-B01D-26120A46574A}" type="parTrans" cxnId="{93F615AE-BE12-4896-A567-95CA87A9C793}">
      <dgm:prSet/>
      <dgm:spPr/>
      <dgm:t>
        <a:bodyPr/>
        <a:lstStyle/>
        <a:p>
          <a:endParaRPr lang="en-US"/>
        </a:p>
      </dgm:t>
    </dgm:pt>
    <dgm:pt modelId="{F9DB129F-6E02-47EE-9DA3-8C5E91A7F7DA}" type="sibTrans" cxnId="{93F615AE-BE12-4896-A567-95CA87A9C793}">
      <dgm:prSet/>
      <dgm:spPr/>
      <dgm:t>
        <a:bodyPr/>
        <a:lstStyle/>
        <a:p>
          <a:endParaRPr lang="en-US"/>
        </a:p>
      </dgm:t>
    </dgm:pt>
    <dgm:pt modelId="{F1887BDB-5655-482B-901A-EBF5FD2639AF}">
      <dgm:prSet/>
      <dgm:spPr/>
      <dgm:t>
        <a:bodyPr/>
        <a:lstStyle/>
        <a:p>
          <a:r>
            <a:rPr lang="en-GB" b="1" i="0" baseline="0">
              <a:solidFill>
                <a:srgbClr val="FF0000"/>
              </a:solidFill>
            </a:rPr>
            <a:t>Transformative </a:t>
          </a:r>
          <a:r>
            <a:rPr lang="en-GB" b="1" i="0" baseline="0"/>
            <a:t> </a:t>
          </a:r>
          <a:endParaRPr lang="en-US" dirty="0"/>
        </a:p>
      </dgm:t>
    </dgm:pt>
    <dgm:pt modelId="{4471894B-B81E-4DB8-8417-B8837EFB46AC}" type="parTrans" cxnId="{A2B97930-4656-47FD-957E-54DABE105816}">
      <dgm:prSet/>
      <dgm:spPr/>
      <dgm:t>
        <a:bodyPr/>
        <a:lstStyle/>
        <a:p>
          <a:endParaRPr lang="en-US"/>
        </a:p>
      </dgm:t>
    </dgm:pt>
    <dgm:pt modelId="{DA6B2F18-54E8-4971-9CAB-B0A0B0E7F159}" type="sibTrans" cxnId="{A2B97930-4656-47FD-957E-54DABE105816}">
      <dgm:prSet/>
      <dgm:spPr/>
      <dgm:t>
        <a:bodyPr/>
        <a:lstStyle/>
        <a:p>
          <a:endParaRPr lang="en-US"/>
        </a:p>
      </dgm:t>
    </dgm:pt>
    <dgm:pt modelId="{1E0A9BA7-156F-41BF-B2F8-3F3F52616DB9}">
      <dgm:prSet/>
      <dgm:spPr/>
      <dgm:t>
        <a:bodyPr/>
        <a:lstStyle/>
        <a:p>
          <a:r>
            <a:rPr lang="en-GB" b="0" i="0" baseline="0"/>
            <a:t>• Political</a:t>
          </a:r>
          <a:endParaRPr lang="en-US"/>
        </a:p>
      </dgm:t>
    </dgm:pt>
    <dgm:pt modelId="{AE87003A-0A0C-4BD9-857A-5638D1534D69}" type="parTrans" cxnId="{953275F4-7B10-4077-A141-3575450DEED1}">
      <dgm:prSet/>
      <dgm:spPr/>
      <dgm:t>
        <a:bodyPr/>
        <a:lstStyle/>
        <a:p>
          <a:endParaRPr lang="en-US"/>
        </a:p>
      </dgm:t>
    </dgm:pt>
    <dgm:pt modelId="{8C344794-3788-4008-BF9D-A506518AF7A2}" type="sibTrans" cxnId="{953275F4-7B10-4077-A141-3575450DEED1}">
      <dgm:prSet/>
      <dgm:spPr/>
      <dgm:t>
        <a:bodyPr/>
        <a:lstStyle/>
        <a:p>
          <a:endParaRPr lang="en-US"/>
        </a:p>
      </dgm:t>
    </dgm:pt>
    <dgm:pt modelId="{A968FBAF-991D-4F7F-A709-F5A9BBEFA3E9}">
      <dgm:prSet/>
      <dgm:spPr/>
      <dgm:t>
        <a:bodyPr/>
        <a:lstStyle/>
        <a:p>
          <a:r>
            <a:rPr lang="en-GB" b="0" i="0" baseline="0"/>
            <a:t>• Power and justice oriented</a:t>
          </a:r>
          <a:endParaRPr lang="en-US"/>
        </a:p>
      </dgm:t>
    </dgm:pt>
    <dgm:pt modelId="{D7198458-7854-4F40-8DB8-F36EAA3BFE37}" type="parTrans" cxnId="{2E6B57FB-633A-4E5E-9C31-6B24BE056F54}">
      <dgm:prSet/>
      <dgm:spPr/>
      <dgm:t>
        <a:bodyPr/>
        <a:lstStyle/>
        <a:p>
          <a:endParaRPr lang="en-US"/>
        </a:p>
      </dgm:t>
    </dgm:pt>
    <dgm:pt modelId="{A091AE96-A0A0-4A57-81A9-46287F3ACF7F}" type="sibTrans" cxnId="{2E6B57FB-633A-4E5E-9C31-6B24BE056F54}">
      <dgm:prSet/>
      <dgm:spPr/>
      <dgm:t>
        <a:bodyPr/>
        <a:lstStyle/>
        <a:p>
          <a:endParaRPr lang="en-US"/>
        </a:p>
      </dgm:t>
    </dgm:pt>
    <dgm:pt modelId="{7A1FC89D-D8C2-443F-83D1-3738FFC7859D}">
      <dgm:prSet/>
      <dgm:spPr/>
      <dgm:t>
        <a:bodyPr/>
        <a:lstStyle/>
        <a:p>
          <a:r>
            <a:rPr lang="en-GB" b="0" i="0" baseline="0"/>
            <a:t>• Collaborative</a:t>
          </a:r>
          <a:endParaRPr lang="en-US"/>
        </a:p>
      </dgm:t>
    </dgm:pt>
    <dgm:pt modelId="{3B374D4F-7F23-42CF-A399-0C29C03C7B7C}" type="parTrans" cxnId="{06D95BE0-BC14-46AA-89D6-C51A177B628E}">
      <dgm:prSet/>
      <dgm:spPr/>
      <dgm:t>
        <a:bodyPr/>
        <a:lstStyle/>
        <a:p>
          <a:endParaRPr lang="en-US"/>
        </a:p>
      </dgm:t>
    </dgm:pt>
    <dgm:pt modelId="{C7C24BB0-8C66-46A5-9A2C-E5B543981145}" type="sibTrans" cxnId="{06D95BE0-BC14-46AA-89D6-C51A177B628E}">
      <dgm:prSet/>
      <dgm:spPr/>
      <dgm:t>
        <a:bodyPr/>
        <a:lstStyle/>
        <a:p>
          <a:endParaRPr lang="en-US"/>
        </a:p>
      </dgm:t>
    </dgm:pt>
    <dgm:pt modelId="{6B3BA8F8-7019-4D16-B9A9-7F992C2AF247}">
      <dgm:prSet/>
      <dgm:spPr/>
      <dgm:t>
        <a:bodyPr/>
        <a:lstStyle/>
        <a:p>
          <a:r>
            <a:rPr lang="en-GB" b="0" i="0" baseline="0"/>
            <a:t>• Change-oriented</a:t>
          </a:r>
          <a:endParaRPr lang="en-US"/>
        </a:p>
      </dgm:t>
    </dgm:pt>
    <dgm:pt modelId="{8DF2E297-609D-4DB7-957B-5EF60A364808}" type="parTrans" cxnId="{6CC77468-712D-4894-B5A8-9DF19CF23B56}">
      <dgm:prSet/>
      <dgm:spPr/>
      <dgm:t>
        <a:bodyPr/>
        <a:lstStyle/>
        <a:p>
          <a:endParaRPr lang="en-US"/>
        </a:p>
      </dgm:t>
    </dgm:pt>
    <dgm:pt modelId="{60FBBD00-90DD-4BF9-9EE0-915693912694}" type="sibTrans" cxnId="{6CC77468-712D-4894-B5A8-9DF19CF23B56}">
      <dgm:prSet/>
      <dgm:spPr/>
      <dgm:t>
        <a:bodyPr/>
        <a:lstStyle/>
        <a:p>
          <a:endParaRPr lang="en-US"/>
        </a:p>
      </dgm:t>
    </dgm:pt>
    <dgm:pt modelId="{981BAFCC-1762-4D7F-9DA7-F2A0143959EA}">
      <dgm:prSet/>
      <dgm:spPr/>
      <dgm:t>
        <a:bodyPr/>
        <a:lstStyle/>
        <a:p>
          <a:r>
            <a:rPr lang="en-GB" b="1" i="0" baseline="0">
              <a:solidFill>
                <a:srgbClr val="FF0000"/>
              </a:solidFill>
            </a:rPr>
            <a:t>Pragmatism</a:t>
          </a:r>
          <a:endParaRPr lang="en-US" dirty="0">
            <a:solidFill>
              <a:srgbClr val="FF0000"/>
            </a:solidFill>
          </a:endParaRPr>
        </a:p>
      </dgm:t>
    </dgm:pt>
    <dgm:pt modelId="{F21DCEB6-7D7C-48B8-B573-1548041581C2}" type="parTrans" cxnId="{D9742264-328F-4638-9593-C0F5B60CA0D4}">
      <dgm:prSet/>
      <dgm:spPr/>
      <dgm:t>
        <a:bodyPr/>
        <a:lstStyle/>
        <a:p>
          <a:endParaRPr lang="en-US"/>
        </a:p>
      </dgm:t>
    </dgm:pt>
    <dgm:pt modelId="{4BC0BC50-7B14-46F1-A187-0E8A3E5198C1}" type="sibTrans" cxnId="{D9742264-328F-4638-9593-C0F5B60CA0D4}">
      <dgm:prSet/>
      <dgm:spPr/>
      <dgm:t>
        <a:bodyPr/>
        <a:lstStyle/>
        <a:p>
          <a:endParaRPr lang="en-US"/>
        </a:p>
      </dgm:t>
    </dgm:pt>
    <dgm:pt modelId="{FD306102-E457-41B3-A792-CCAEBE33A248}">
      <dgm:prSet/>
      <dgm:spPr/>
      <dgm:t>
        <a:bodyPr/>
        <a:lstStyle/>
        <a:p>
          <a:r>
            <a:rPr lang="en-GB" b="0" i="0" baseline="0"/>
            <a:t>Consequences of actions</a:t>
          </a:r>
          <a:endParaRPr lang="en-US"/>
        </a:p>
      </dgm:t>
    </dgm:pt>
    <dgm:pt modelId="{3AC25E93-58F2-4A6F-80FD-957590203E28}" type="parTrans" cxnId="{9507E354-1265-483E-9091-1E13B56C396B}">
      <dgm:prSet/>
      <dgm:spPr/>
      <dgm:t>
        <a:bodyPr/>
        <a:lstStyle/>
        <a:p>
          <a:endParaRPr lang="en-US"/>
        </a:p>
      </dgm:t>
    </dgm:pt>
    <dgm:pt modelId="{28849707-D551-4832-B1F7-14D473E9628A}" type="sibTrans" cxnId="{9507E354-1265-483E-9091-1E13B56C396B}">
      <dgm:prSet/>
      <dgm:spPr/>
      <dgm:t>
        <a:bodyPr/>
        <a:lstStyle/>
        <a:p>
          <a:endParaRPr lang="en-US"/>
        </a:p>
      </dgm:t>
    </dgm:pt>
    <dgm:pt modelId="{F40BB8DB-C001-4968-908E-DA97885B711D}">
      <dgm:prSet/>
      <dgm:spPr/>
      <dgm:t>
        <a:bodyPr/>
        <a:lstStyle/>
        <a:p>
          <a:r>
            <a:rPr lang="en-GB" b="0" i="0" baseline="0"/>
            <a:t>• Problem-centered</a:t>
          </a:r>
          <a:endParaRPr lang="en-US"/>
        </a:p>
      </dgm:t>
    </dgm:pt>
    <dgm:pt modelId="{980F1228-59C1-44B0-8EB1-A5DA332B0E48}" type="parTrans" cxnId="{95ED7ACD-FEE1-4F22-8801-5DD8CC6BB68F}">
      <dgm:prSet/>
      <dgm:spPr/>
      <dgm:t>
        <a:bodyPr/>
        <a:lstStyle/>
        <a:p>
          <a:endParaRPr lang="en-US"/>
        </a:p>
      </dgm:t>
    </dgm:pt>
    <dgm:pt modelId="{1810201D-026F-4AE5-8D22-8F138AFC77DA}" type="sibTrans" cxnId="{95ED7ACD-FEE1-4F22-8801-5DD8CC6BB68F}">
      <dgm:prSet/>
      <dgm:spPr/>
      <dgm:t>
        <a:bodyPr/>
        <a:lstStyle/>
        <a:p>
          <a:endParaRPr lang="en-US"/>
        </a:p>
      </dgm:t>
    </dgm:pt>
    <dgm:pt modelId="{3C23EBCE-38DC-4722-A921-EB17E3287CDB}">
      <dgm:prSet/>
      <dgm:spPr/>
      <dgm:t>
        <a:bodyPr/>
        <a:lstStyle/>
        <a:p>
          <a:r>
            <a:rPr lang="en-GB" b="0" i="0" baseline="0"/>
            <a:t>• Pluralistic</a:t>
          </a:r>
          <a:endParaRPr lang="en-US"/>
        </a:p>
      </dgm:t>
    </dgm:pt>
    <dgm:pt modelId="{270ABE6E-F217-4F37-84B8-80637E7A9E8E}" type="parTrans" cxnId="{2ED3E6E7-16FB-4902-B89C-1D6FC6FE5AB3}">
      <dgm:prSet/>
      <dgm:spPr/>
      <dgm:t>
        <a:bodyPr/>
        <a:lstStyle/>
        <a:p>
          <a:endParaRPr lang="en-US"/>
        </a:p>
      </dgm:t>
    </dgm:pt>
    <dgm:pt modelId="{CF550158-3BD9-4651-9B4E-CDCBC2FB90BE}" type="sibTrans" cxnId="{2ED3E6E7-16FB-4902-B89C-1D6FC6FE5AB3}">
      <dgm:prSet/>
      <dgm:spPr/>
      <dgm:t>
        <a:bodyPr/>
        <a:lstStyle/>
        <a:p>
          <a:endParaRPr lang="en-US"/>
        </a:p>
      </dgm:t>
    </dgm:pt>
    <dgm:pt modelId="{153CEB99-EEAA-43E7-8FC2-B00C35197F65}">
      <dgm:prSet/>
      <dgm:spPr/>
      <dgm:t>
        <a:bodyPr/>
        <a:lstStyle/>
        <a:p>
          <a:r>
            <a:rPr lang="en-GB" b="0" i="0" baseline="0"/>
            <a:t>• Real-world practice oriented</a:t>
          </a:r>
          <a:endParaRPr lang="en-US"/>
        </a:p>
      </dgm:t>
    </dgm:pt>
    <dgm:pt modelId="{D0BA96F1-A168-49F2-8676-384A31DBAC87}" type="parTrans" cxnId="{20FAD5E5-F995-4519-A952-38FD079F5E31}">
      <dgm:prSet/>
      <dgm:spPr/>
      <dgm:t>
        <a:bodyPr/>
        <a:lstStyle/>
        <a:p>
          <a:endParaRPr lang="en-US"/>
        </a:p>
      </dgm:t>
    </dgm:pt>
    <dgm:pt modelId="{48A5FB24-5D02-446E-A21F-D0322F6C2862}" type="sibTrans" cxnId="{20FAD5E5-F995-4519-A952-38FD079F5E31}">
      <dgm:prSet/>
      <dgm:spPr/>
      <dgm:t>
        <a:bodyPr/>
        <a:lstStyle/>
        <a:p>
          <a:endParaRPr lang="en-US"/>
        </a:p>
      </dgm:t>
    </dgm:pt>
    <dgm:pt modelId="{64018FC0-18EF-42AF-89A7-6DBFA5F94722}" type="pres">
      <dgm:prSet presAssocID="{0DC789E4-BC9B-44EC-A148-DEE41A3D01B9}" presName="vert0" presStyleCnt="0">
        <dgm:presLayoutVars>
          <dgm:dir/>
          <dgm:animOne val="branch"/>
          <dgm:animLvl val="lvl"/>
        </dgm:presLayoutVars>
      </dgm:prSet>
      <dgm:spPr/>
    </dgm:pt>
    <dgm:pt modelId="{6176B853-C51E-4190-95BA-E1E226233BFD}" type="pres">
      <dgm:prSet presAssocID="{348DBE9E-59C6-4628-A652-3126AB39EB63}" presName="thickLine" presStyleLbl="alignNode1" presStyleIdx="0" presStyleCnt="20"/>
      <dgm:spPr/>
    </dgm:pt>
    <dgm:pt modelId="{4ABC9674-79DA-4D09-B8B0-03724B1D5919}" type="pres">
      <dgm:prSet presAssocID="{348DBE9E-59C6-4628-A652-3126AB39EB63}" presName="horz1" presStyleCnt="0"/>
      <dgm:spPr/>
    </dgm:pt>
    <dgm:pt modelId="{208E1F1B-D2B1-4EC8-A000-E3C4F84D15A2}" type="pres">
      <dgm:prSet presAssocID="{348DBE9E-59C6-4628-A652-3126AB39EB63}" presName="tx1" presStyleLbl="revTx" presStyleIdx="0" presStyleCnt="20"/>
      <dgm:spPr/>
    </dgm:pt>
    <dgm:pt modelId="{938C266B-BDD3-4CC1-9EBF-D40EB085F4B8}" type="pres">
      <dgm:prSet presAssocID="{348DBE9E-59C6-4628-A652-3126AB39EB63}" presName="vert1" presStyleCnt="0"/>
      <dgm:spPr/>
    </dgm:pt>
    <dgm:pt modelId="{876DDD88-B4CF-4E95-9F86-FEF5E77F3AAB}" type="pres">
      <dgm:prSet presAssocID="{FC3EEB64-EA37-4A95-8D5E-BECFE8ABB604}" presName="thickLine" presStyleLbl="alignNode1" presStyleIdx="1" presStyleCnt="20"/>
      <dgm:spPr/>
    </dgm:pt>
    <dgm:pt modelId="{E4018AD9-8AFD-4D0C-8ADF-24B7FB93491D}" type="pres">
      <dgm:prSet presAssocID="{FC3EEB64-EA37-4A95-8D5E-BECFE8ABB604}" presName="horz1" presStyleCnt="0"/>
      <dgm:spPr/>
    </dgm:pt>
    <dgm:pt modelId="{77D66BA5-BF1F-44D4-80C0-E86C2593A457}" type="pres">
      <dgm:prSet presAssocID="{FC3EEB64-EA37-4A95-8D5E-BECFE8ABB604}" presName="tx1" presStyleLbl="revTx" presStyleIdx="1" presStyleCnt="20"/>
      <dgm:spPr/>
    </dgm:pt>
    <dgm:pt modelId="{3B51BE92-3246-4AEA-8E79-D9E6E5FD43E9}" type="pres">
      <dgm:prSet presAssocID="{FC3EEB64-EA37-4A95-8D5E-BECFE8ABB604}" presName="vert1" presStyleCnt="0"/>
      <dgm:spPr/>
    </dgm:pt>
    <dgm:pt modelId="{5E27EACB-D748-47C5-A28F-56F58C17F135}" type="pres">
      <dgm:prSet presAssocID="{7A4D8C4D-7A3F-4915-9329-D031A88F5602}" presName="thickLine" presStyleLbl="alignNode1" presStyleIdx="2" presStyleCnt="20"/>
      <dgm:spPr/>
    </dgm:pt>
    <dgm:pt modelId="{861C21FF-507C-42ED-91A0-D6654D09A362}" type="pres">
      <dgm:prSet presAssocID="{7A4D8C4D-7A3F-4915-9329-D031A88F5602}" presName="horz1" presStyleCnt="0"/>
      <dgm:spPr/>
    </dgm:pt>
    <dgm:pt modelId="{7F02EFE5-888B-460C-B6CA-E3CBD01589BD}" type="pres">
      <dgm:prSet presAssocID="{7A4D8C4D-7A3F-4915-9329-D031A88F5602}" presName="tx1" presStyleLbl="revTx" presStyleIdx="2" presStyleCnt="20"/>
      <dgm:spPr/>
    </dgm:pt>
    <dgm:pt modelId="{FD9E5003-861C-49B8-9595-3D523AE445C3}" type="pres">
      <dgm:prSet presAssocID="{7A4D8C4D-7A3F-4915-9329-D031A88F5602}" presName="vert1" presStyleCnt="0"/>
      <dgm:spPr/>
    </dgm:pt>
    <dgm:pt modelId="{0F592433-9757-4A85-A120-2D2BAE2233B3}" type="pres">
      <dgm:prSet presAssocID="{A08418A4-CC4C-44BE-B466-9D539969CD10}" presName="thickLine" presStyleLbl="alignNode1" presStyleIdx="3" presStyleCnt="20"/>
      <dgm:spPr/>
    </dgm:pt>
    <dgm:pt modelId="{8B8618F5-9CF0-4F62-BF92-B8230CCCECD6}" type="pres">
      <dgm:prSet presAssocID="{A08418A4-CC4C-44BE-B466-9D539969CD10}" presName="horz1" presStyleCnt="0"/>
      <dgm:spPr/>
    </dgm:pt>
    <dgm:pt modelId="{84B148AC-2DA3-497D-A343-0284CD5F9CF5}" type="pres">
      <dgm:prSet presAssocID="{A08418A4-CC4C-44BE-B466-9D539969CD10}" presName="tx1" presStyleLbl="revTx" presStyleIdx="3" presStyleCnt="20"/>
      <dgm:spPr/>
    </dgm:pt>
    <dgm:pt modelId="{734BF894-E08E-49B1-BFB7-7C63EA549FDB}" type="pres">
      <dgm:prSet presAssocID="{A08418A4-CC4C-44BE-B466-9D539969CD10}" presName="vert1" presStyleCnt="0"/>
      <dgm:spPr/>
    </dgm:pt>
    <dgm:pt modelId="{D7C4A4F8-2BF7-46EF-801A-01772A327977}" type="pres">
      <dgm:prSet presAssocID="{66EE6155-BDD9-478B-9590-CAB29C7EAE3F}" presName="thickLine" presStyleLbl="alignNode1" presStyleIdx="4" presStyleCnt="20"/>
      <dgm:spPr/>
    </dgm:pt>
    <dgm:pt modelId="{258D250A-6D32-4689-A5C9-95E3F0BB7CF1}" type="pres">
      <dgm:prSet presAssocID="{66EE6155-BDD9-478B-9590-CAB29C7EAE3F}" presName="horz1" presStyleCnt="0"/>
      <dgm:spPr/>
    </dgm:pt>
    <dgm:pt modelId="{92F39D50-FDE7-48DF-9C00-DF0C64BD67E1}" type="pres">
      <dgm:prSet presAssocID="{66EE6155-BDD9-478B-9590-CAB29C7EAE3F}" presName="tx1" presStyleLbl="revTx" presStyleIdx="4" presStyleCnt="20"/>
      <dgm:spPr/>
    </dgm:pt>
    <dgm:pt modelId="{BA183BA6-7EA5-4DD5-9556-02320F925D91}" type="pres">
      <dgm:prSet presAssocID="{66EE6155-BDD9-478B-9590-CAB29C7EAE3F}" presName="vert1" presStyleCnt="0"/>
      <dgm:spPr/>
    </dgm:pt>
    <dgm:pt modelId="{7218A333-502B-4D9D-98CC-75188B77E524}" type="pres">
      <dgm:prSet presAssocID="{B46347AE-4D34-4D80-ACAC-968DE633146E}" presName="thickLine" presStyleLbl="alignNode1" presStyleIdx="5" presStyleCnt="20"/>
      <dgm:spPr/>
    </dgm:pt>
    <dgm:pt modelId="{C3C44EC4-5D37-43EA-BFDD-8174DBF794E1}" type="pres">
      <dgm:prSet presAssocID="{B46347AE-4D34-4D80-ACAC-968DE633146E}" presName="horz1" presStyleCnt="0"/>
      <dgm:spPr/>
    </dgm:pt>
    <dgm:pt modelId="{463DCA9B-6B29-4787-B115-3C24CCDF03C7}" type="pres">
      <dgm:prSet presAssocID="{B46347AE-4D34-4D80-ACAC-968DE633146E}" presName="tx1" presStyleLbl="revTx" presStyleIdx="5" presStyleCnt="20"/>
      <dgm:spPr/>
    </dgm:pt>
    <dgm:pt modelId="{F3C882AB-59FB-41D3-903B-0677D8D2E608}" type="pres">
      <dgm:prSet presAssocID="{B46347AE-4D34-4D80-ACAC-968DE633146E}" presName="vert1" presStyleCnt="0"/>
      <dgm:spPr/>
    </dgm:pt>
    <dgm:pt modelId="{2D636226-5920-495C-A5AB-3BF88CBF3908}" type="pres">
      <dgm:prSet presAssocID="{B13CD0DE-32DD-4F60-97FD-6613E6A23FC7}" presName="thickLine" presStyleLbl="alignNode1" presStyleIdx="6" presStyleCnt="20"/>
      <dgm:spPr/>
    </dgm:pt>
    <dgm:pt modelId="{744FED5B-5CA6-4F46-8FD4-F68968F50C75}" type="pres">
      <dgm:prSet presAssocID="{B13CD0DE-32DD-4F60-97FD-6613E6A23FC7}" presName="horz1" presStyleCnt="0"/>
      <dgm:spPr/>
    </dgm:pt>
    <dgm:pt modelId="{AF53CE87-D4A9-4D03-9E1B-4ACAFA683DE8}" type="pres">
      <dgm:prSet presAssocID="{B13CD0DE-32DD-4F60-97FD-6613E6A23FC7}" presName="tx1" presStyleLbl="revTx" presStyleIdx="6" presStyleCnt="20"/>
      <dgm:spPr/>
    </dgm:pt>
    <dgm:pt modelId="{4AF3EA6A-86F4-4892-A38F-5CB1937D15D4}" type="pres">
      <dgm:prSet presAssocID="{B13CD0DE-32DD-4F60-97FD-6613E6A23FC7}" presName="vert1" presStyleCnt="0"/>
      <dgm:spPr/>
    </dgm:pt>
    <dgm:pt modelId="{F5814345-7CED-4EBC-9CAB-125406FA2086}" type="pres">
      <dgm:prSet presAssocID="{476F5E2D-DA8F-42B3-AF44-5659727543E7}" presName="thickLine" presStyleLbl="alignNode1" presStyleIdx="7" presStyleCnt="20"/>
      <dgm:spPr/>
    </dgm:pt>
    <dgm:pt modelId="{3C194CBB-59D9-4F5F-BE86-3EAAA4587D07}" type="pres">
      <dgm:prSet presAssocID="{476F5E2D-DA8F-42B3-AF44-5659727543E7}" presName="horz1" presStyleCnt="0"/>
      <dgm:spPr/>
    </dgm:pt>
    <dgm:pt modelId="{31EBDDA7-8C42-4921-911C-CC3CDC95E72C}" type="pres">
      <dgm:prSet presAssocID="{476F5E2D-DA8F-42B3-AF44-5659727543E7}" presName="tx1" presStyleLbl="revTx" presStyleIdx="7" presStyleCnt="20"/>
      <dgm:spPr/>
    </dgm:pt>
    <dgm:pt modelId="{0D250366-6B7E-4FEC-9CFD-271516E44DEF}" type="pres">
      <dgm:prSet presAssocID="{476F5E2D-DA8F-42B3-AF44-5659727543E7}" presName="vert1" presStyleCnt="0"/>
      <dgm:spPr/>
    </dgm:pt>
    <dgm:pt modelId="{0CAF7E89-E2FE-436E-80F1-5A33FDCD18FA}" type="pres">
      <dgm:prSet presAssocID="{F37B4FB9-DAF4-4664-9A64-712DCA96363F}" presName="thickLine" presStyleLbl="alignNode1" presStyleIdx="8" presStyleCnt="20"/>
      <dgm:spPr/>
    </dgm:pt>
    <dgm:pt modelId="{FDBE490D-C467-4C7F-ABF0-9F134F83A5F9}" type="pres">
      <dgm:prSet presAssocID="{F37B4FB9-DAF4-4664-9A64-712DCA96363F}" presName="horz1" presStyleCnt="0"/>
      <dgm:spPr/>
    </dgm:pt>
    <dgm:pt modelId="{9F6B7F3D-1033-49BA-AC1B-CAE86CC83B2E}" type="pres">
      <dgm:prSet presAssocID="{F37B4FB9-DAF4-4664-9A64-712DCA96363F}" presName="tx1" presStyleLbl="revTx" presStyleIdx="8" presStyleCnt="20"/>
      <dgm:spPr/>
    </dgm:pt>
    <dgm:pt modelId="{6ACBA9A2-8D5E-43A2-BB8B-FB5B7C0A1CB6}" type="pres">
      <dgm:prSet presAssocID="{F37B4FB9-DAF4-4664-9A64-712DCA96363F}" presName="vert1" presStyleCnt="0"/>
      <dgm:spPr/>
    </dgm:pt>
    <dgm:pt modelId="{83AA7433-E4E2-471E-A765-71AB2F1E24EB}" type="pres">
      <dgm:prSet presAssocID="{7343C16D-304A-4125-871A-69681298C844}" presName="thickLine" presStyleLbl="alignNode1" presStyleIdx="9" presStyleCnt="20"/>
      <dgm:spPr/>
    </dgm:pt>
    <dgm:pt modelId="{DE94DFBC-E08F-44DD-9889-94A68516EFF3}" type="pres">
      <dgm:prSet presAssocID="{7343C16D-304A-4125-871A-69681298C844}" presName="horz1" presStyleCnt="0"/>
      <dgm:spPr/>
    </dgm:pt>
    <dgm:pt modelId="{8A4AA77F-3CAE-4F31-8EBD-942CDB921376}" type="pres">
      <dgm:prSet presAssocID="{7343C16D-304A-4125-871A-69681298C844}" presName="tx1" presStyleLbl="revTx" presStyleIdx="9" presStyleCnt="20"/>
      <dgm:spPr/>
    </dgm:pt>
    <dgm:pt modelId="{A26EBAEB-CEC1-4D96-AD9D-B755152D4010}" type="pres">
      <dgm:prSet presAssocID="{7343C16D-304A-4125-871A-69681298C844}" presName="vert1" presStyleCnt="0"/>
      <dgm:spPr/>
    </dgm:pt>
    <dgm:pt modelId="{C413D641-7C21-48B3-B50D-1B4A77F5CF7D}" type="pres">
      <dgm:prSet presAssocID="{F1887BDB-5655-482B-901A-EBF5FD2639AF}" presName="thickLine" presStyleLbl="alignNode1" presStyleIdx="10" presStyleCnt="20"/>
      <dgm:spPr/>
    </dgm:pt>
    <dgm:pt modelId="{C58C9AF7-AD7B-4100-A412-2E0EAF366088}" type="pres">
      <dgm:prSet presAssocID="{F1887BDB-5655-482B-901A-EBF5FD2639AF}" presName="horz1" presStyleCnt="0"/>
      <dgm:spPr/>
    </dgm:pt>
    <dgm:pt modelId="{68148B8C-0C18-4FB0-B2B5-DA6F3E147F1A}" type="pres">
      <dgm:prSet presAssocID="{F1887BDB-5655-482B-901A-EBF5FD2639AF}" presName="tx1" presStyleLbl="revTx" presStyleIdx="10" presStyleCnt="20"/>
      <dgm:spPr/>
    </dgm:pt>
    <dgm:pt modelId="{B3E39091-502D-4251-A6BE-F2D4A7FFFAFA}" type="pres">
      <dgm:prSet presAssocID="{F1887BDB-5655-482B-901A-EBF5FD2639AF}" presName="vert1" presStyleCnt="0"/>
      <dgm:spPr/>
    </dgm:pt>
    <dgm:pt modelId="{05057932-B8FC-446E-9FD9-252454026202}" type="pres">
      <dgm:prSet presAssocID="{1E0A9BA7-156F-41BF-B2F8-3F3F52616DB9}" presName="thickLine" presStyleLbl="alignNode1" presStyleIdx="11" presStyleCnt="20"/>
      <dgm:spPr/>
    </dgm:pt>
    <dgm:pt modelId="{FBA2B605-F0E0-4903-90C6-834CF3684936}" type="pres">
      <dgm:prSet presAssocID="{1E0A9BA7-156F-41BF-B2F8-3F3F52616DB9}" presName="horz1" presStyleCnt="0"/>
      <dgm:spPr/>
    </dgm:pt>
    <dgm:pt modelId="{0D89E836-63AB-4305-8618-0F2CD5122129}" type="pres">
      <dgm:prSet presAssocID="{1E0A9BA7-156F-41BF-B2F8-3F3F52616DB9}" presName="tx1" presStyleLbl="revTx" presStyleIdx="11" presStyleCnt="20"/>
      <dgm:spPr/>
    </dgm:pt>
    <dgm:pt modelId="{46CB1D87-04D6-41EA-99AF-6ADB3B5C431E}" type="pres">
      <dgm:prSet presAssocID="{1E0A9BA7-156F-41BF-B2F8-3F3F52616DB9}" presName="vert1" presStyleCnt="0"/>
      <dgm:spPr/>
    </dgm:pt>
    <dgm:pt modelId="{C50DE1A8-795D-481E-BF94-E9B43CFF2FD3}" type="pres">
      <dgm:prSet presAssocID="{A968FBAF-991D-4F7F-A709-F5A9BBEFA3E9}" presName="thickLine" presStyleLbl="alignNode1" presStyleIdx="12" presStyleCnt="20"/>
      <dgm:spPr/>
    </dgm:pt>
    <dgm:pt modelId="{58BD8E7B-2B42-4DEC-8D03-53978A97A3E7}" type="pres">
      <dgm:prSet presAssocID="{A968FBAF-991D-4F7F-A709-F5A9BBEFA3E9}" presName="horz1" presStyleCnt="0"/>
      <dgm:spPr/>
    </dgm:pt>
    <dgm:pt modelId="{EBB5C1BC-85D1-453C-93D9-85E8FC65BE7B}" type="pres">
      <dgm:prSet presAssocID="{A968FBAF-991D-4F7F-A709-F5A9BBEFA3E9}" presName="tx1" presStyleLbl="revTx" presStyleIdx="12" presStyleCnt="20"/>
      <dgm:spPr/>
    </dgm:pt>
    <dgm:pt modelId="{00AADE24-F8D9-4372-A471-0CF86109BBC8}" type="pres">
      <dgm:prSet presAssocID="{A968FBAF-991D-4F7F-A709-F5A9BBEFA3E9}" presName="vert1" presStyleCnt="0"/>
      <dgm:spPr/>
    </dgm:pt>
    <dgm:pt modelId="{4A18F4EA-D0D9-4A33-91B9-AD73515CD427}" type="pres">
      <dgm:prSet presAssocID="{7A1FC89D-D8C2-443F-83D1-3738FFC7859D}" presName="thickLine" presStyleLbl="alignNode1" presStyleIdx="13" presStyleCnt="20"/>
      <dgm:spPr/>
    </dgm:pt>
    <dgm:pt modelId="{FB2B45F2-EE40-4A0E-BE62-FE09E1486012}" type="pres">
      <dgm:prSet presAssocID="{7A1FC89D-D8C2-443F-83D1-3738FFC7859D}" presName="horz1" presStyleCnt="0"/>
      <dgm:spPr/>
    </dgm:pt>
    <dgm:pt modelId="{8B22C597-F104-4143-8DF1-76A5243A7A68}" type="pres">
      <dgm:prSet presAssocID="{7A1FC89D-D8C2-443F-83D1-3738FFC7859D}" presName="tx1" presStyleLbl="revTx" presStyleIdx="13" presStyleCnt="20"/>
      <dgm:spPr/>
    </dgm:pt>
    <dgm:pt modelId="{EAD6D077-DC33-4068-A8DF-2C1FF9B982C4}" type="pres">
      <dgm:prSet presAssocID="{7A1FC89D-D8C2-443F-83D1-3738FFC7859D}" presName="vert1" presStyleCnt="0"/>
      <dgm:spPr/>
    </dgm:pt>
    <dgm:pt modelId="{645B88ED-03DD-46F5-9DB6-F9EDF3CC1A61}" type="pres">
      <dgm:prSet presAssocID="{6B3BA8F8-7019-4D16-B9A9-7F992C2AF247}" presName="thickLine" presStyleLbl="alignNode1" presStyleIdx="14" presStyleCnt="20"/>
      <dgm:spPr/>
    </dgm:pt>
    <dgm:pt modelId="{D3103819-D8B8-49A4-8BC8-92962E65D6CE}" type="pres">
      <dgm:prSet presAssocID="{6B3BA8F8-7019-4D16-B9A9-7F992C2AF247}" presName="horz1" presStyleCnt="0"/>
      <dgm:spPr/>
    </dgm:pt>
    <dgm:pt modelId="{58062029-CA5D-47E6-9979-677F83922258}" type="pres">
      <dgm:prSet presAssocID="{6B3BA8F8-7019-4D16-B9A9-7F992C2AF247}" presName="tx1" presStyleLbl="revTx" presStyleIdx="14" presStyleCnt="20"/>
      <dgm:spPr/>
    </dgm:pt>
    <dgm:pt modelId="{563B9008-96CE-4616-AE9A-3F7757B35CC7}" type="pres">
      <dgm:prSet presAssocID="{6B3BA8F8-7019-4D16-B9A9-7F992C2AF247}" presName="vert1" presStyleCnt="0"/>
      <dgm:spPr/>
    </dgm:pt>
    <dgm:pt modelId="{8DCD3225-B516-436C-A25C-B1BDD423D119}" type="pres">
      <dgm:prSet presAssocID="{981BAFCC-1762-4D7F-9DA7-F2A0143959EA}" presName="thickLine" presStyleLbl="alignNode1" presStyleIdx="15" presStyleCnt="20"/>
      <dgm:spPr/>
    </dgm:pt>
    <dgm:pt modelId="{48EAC7B9-D830-4A8A-802D-5276C8B6E11F}" type="pres">
      <dgm:prSet presAssocID="{981BAFCC-1762-4D7F-9DA7-F2A0143959EA}" presName="horz1" presStyleCnt="0"/>
      <dgm:spPr/>
    </dgm:pt>
    <dgm:pt modelId="{3E6E86CA-3576-4CFE-80A7-76484D16CE02}" type="pres">
      <dgm:prSet presAssocID="{981BAFCC-1762-4D7F-9DA7-F2A0143959EA}" presName="tx1" presStyleLbl="revTx" presStyleIdx="15" presStyleCnt="20"/>
      <dgm:spPr/>
    </dgm:pt>
    <dgm:pt modelId="{13B8FDE5-24F6-4B9A-A380-30B79E7A7ED7}" type="pres">
      <dgm:prSet presAssocID="{981BAFCC-1762-4D7F-9DA7-F2A0143959EA}" presName="vert1" presStyleCnt="0"/>
      <dgm:spPr/>
    </dgm:pt>
    <dgm:pt modelId="{95D415C0-D0FD-4600-9F8F-3935254B3026}" type="pres">
      <dgm:prSet presAssocID="{FD306102-E457-41B3-A792-CCAEBE33A248}" presName="thickLine" presStyleLbl="alignNode1" presStyleIdx="16" presStyleCnt="20"/>
      <dgm:spPr/>
    </dgm:pt>
    <dgm:pt modelId="{BF778700-4C56-4EDB-8035-E7560E08AE99}" type="pres">
      <dgm:prSet presAssocID="{FD306102-E457-41B3-A792-CCAEBE33A248}" presName="horz1" presStyleCnt="0"/>
      <dgm:spPr/>
    </dgm:pt>
    <dgm:pt modelId="{62F4EE9B-0E9D-457B-A1D3-E9E7D330C6F8}" type="pres">
      <dgm:prSet presAssocID="{FD306102-E457-41B3-A792-CCAEBE33A248}" presName="tx1" presStyleLbl="revTx" presStyleIdx="16" presStyleCnt="20"/>
      <dgm:spPr/>
    </dgm:pt>
    <dgm:pt modelId="{44D52780-833A-466D-934C-2EE0268F39D0}" type="pres">
      <dgm:prSet presAssocID="{FD306102-E457-41B3-A792-CCAEBE33A248}" presName="vert1" presStyleCnt="0"/>
      <dgm:spPr/>
    </dgm:pt>
    <dgm:pt modelId="{DE0872EC-B46B-4129-94E7-0FB67607995E}" type="pres">
      <dgm:prSet presAssocID="{F40BB8DB-C001-4968-908E-DA97885B711D}" presName="thickLine" presStyleLbl="alignNode1" presStyleIdx="17" presStyleCnt="20"/>
      <dgm:spPr/>
    </dgm:pt>
    <dgm:pt modelId="{3E723005-78FB-4D65-A2C1-7A6E88C009C4}" type="pres">
      <dgm:prSet presAssocID="{F40BB8DB-C001-4968-908E-DA97885B711D}" presName="horz1" presStyleCnt="0"/>
      <dgm:spPr/>
    </dgm:pt>
    <dgm:pt modelId="{F07B230F-1D11-4FF0-8C6D-C8FBE79C67CD}" type="pres">
      <dgm:prSet presAssocID="{F40BB8DB-C001-4968-908E-DA97885B711D}" presName="tx1" presStyleLbl="revTx" presStyleIdx="17" presStyleCnt="20"/>
      <dgm:spPr/>
    </dgm:pt>
    <dgm:pt modelId="{92FA51D7-94F0-4D6E-8932-26A5C167687F}" type="pres">
      <dgm:prSet presAssocID="{F40BB8DB-C001-4968-908E-DA97885B711D}" presName="vert1" presStyleCnt="0"/>
      <dgm:spPr/>
    </dgm:pt>
    <dgm:pt modelId="{D0EC9248-C982-4571-83E7-29BEE5A67976}" type="pres">
      <dgm:prSet presAssocID="{3C23EBCE-38DC-4722-A921-EB17E3287CDB}" presName="thickLine" presStyleLbl="alignNode1" presStyleIdx="18" presStyleCnt="20"/>
      <dgm:spPr/>
    </dgm:pt>
    <dgm:pt modelId="{BA04B7D7-F622-44EB-8230-F47738C1312C}" type="pres">
      <dgm:prSet presAssocID="{3C23EBCE-38DC-4722-A921-EB17E3287CDB}" presName="horz1" presStyleCnt="0"/>
      <dgm:spPr/>
    </dgm:pt>
    <dgm:pt modelId="{8E394925-9A19-4706-A097-04F9597192B5}" type="pres">
      <dgm:prSet presAssocID="{3C23EBCE-38DC-4722-A921-EB17E3287CDB}" presName="tx1" presStyleLbl="revTx" presStyleIdx="18" presStyleCnt="20"/>
      <dgm:spPr/>
    </dgm:pt>
    <dgm:pt modelId="{35ECB195-01C1-4F84-BA82-0DB479AF4385}" type="pres">
      <dgm:prSet presAssocID="{3C23EBCE-38DC-4722-A921-EB17E3287CDB}" presName="vert1" presStyleCnt="0"/>
      <dgm:spPr/>
    </dgm:pt>
    <dgm:pt modelId="{F7B02B09-571D-400F-9FB8-8630B59CD338}" type="pres">
      <dgm:prSet presAssocID="{153CEB99-EEAA-43E7-8FC2-B00C35197F65}" presName="thickLine" presStyleLbl="alignNode1" presStyleIdx="19" presStyleCnt="20"/>
      <dgm:spPr/>
    </dgm:pt>
    <dgm:pt modelId="{15B96938-464C-4CFA-8541-8DE0387BB67A}" type="pres">
      <dgm:prSet presAssocID="{153CEB99-EEAA-43E7-8FC2-B00C35197F65}" presName="horz1" presStyleCnt="0"/>
      <dgm:spPr/>
    </dgm:pt>
    <dgm:pt modelId="{6396F016-E0E2-4E77-8D65-010475AAD013}" type="pres">
      <dgm:prSet presAssocID="{153CEB99-EEAA-43E7-8FC2-B00C35197F65}" presName="tx1" presStyleLbl="revTx" presStyleIdx="19" presStyleCnt="20"/>
      <dgm:spPr/>
    </dgm:pt>
    <dgm:pt modelId="{E80394B9-4B45-474A-8609-FBAE40253918}" type="pres">
      <dgm:prSet presAssocID="{153CEB99-EEAA-43E7-8FC2-B00C35197F65}" presName="vert1" presStyleCnt="0"/>
      <dgm:spPr/>
    </dgm:pt>
  </dgm:ptLst>
  <dgm:cxnLst>
    <dgm:cxn modelId="{1E598C07-AFBA-4FEF-A11B-F9840693AC9D}" type="presOf" srcId="{348DBE9E-59C6-4628-A652-3126AB39EB63}" destId="{208E1F1B-D2B1-4EC8-A000-E3C4F84D15A2}" srcOrd="0" destOrd="0" presId="urn:microsoft.com/office/officeart/2008/layout/LinedList"/>
    <dgm:cxn modelId="{E55CDC0A-AFA1-4B9D-B71C-13F9F4B234F9}" type="presOf" srcId="{B13CD0DE-32DD-4F60-97FD-6613E6A23FC7}" destId="{AF53CE87-D4A9-4D03-9E1B-4ACAFA683DE8}" srcOrd="0" destOrd="0" presId="urn:microsoft.com/office/officeart/2008/layout/LinedList"/>
    <dgm:cxn modelId="{66E2E00E-EC88-4D3F-942D-C5B18DE07723}" type="presOf" srcId="{F40BB8DB-C001-4968-908E-DA97885B711D}" destId="{F07B230F-1D11-4FF0-8C6D-C8FBE79C67CD}" srcOrd="0" destOrd="0" presId="urn:microsoft.com/office/officeart/2008/layout/LinedList"/>
    <dgm:cxn modelId="{3B359121-3CD1-4C60-A295-4E813D23CB87}" type="presOf" srcId="{F37B4FB9-DAF4-4664-9A64-712DCA96363F}" destId="{9F6B7F3D-1033-49BA-AC1B-CAE86CC83B2E}" srcOrd="0" destOrd="0" presId="urn:microsoft.com/office/officeart/2008/layout/LinedList"/>
    <dgm:cxn modelId="{69F19323-C63C-4033-ABFE-326A8FEB4290}" srcId="{0DC789E4-BC9B-44EC-A148-DEE41A3D01B9}" destId="{A08418A4-CC4C-44BE-B466-9D539969CD10}" srcOrd="3" destOrd="0" parTransId="{A14E16CA-D9E8-463C-9B82-BE48A551ED24}" sibTransId="{83FDDCC6-1E4B-4C57-BD04-138A9B9CAEDF}"/>
    <dgm:cxn modelId="{173B972F-0CB2-4EBD-841B-7CE10BFB1808}" srcId="{0DC789E4-BC9B-44EC-A148-DEE41A3D01B9}" destId="{FC3EEB64-EA37-4A95-8D5E-BECFE8ABB604}" srcOrd="1" destOrd="0" parTransId="{3A1B8B48-7098-43CE-8D6E-030CEAA260EC}" sibTransId="{ED8BB613-B287-4B23-B819-80A0C4311641}"/>
    <dgm:cxn modelId="{A2B97930-4656-47FD-957E-54DABE105816}" srcId="{0DC789E4-BC9B-44EC-A148-DEE41A3D01B9}" destId="{F1887BDB-5655-482B-901A-EBF5FD2639AF}" srcOrd="10" destOrd="0" parTransId="{4471894B-B81E-4DB8-8417-B8837EFB46AC}" sibTransId="{DA6B2F18-54E8-4971-9CAB-B0A0B0E7F159}"/>
    <dgm:cxn modelId="{78DD5440-0671-435B-9D97-B4A74FDF921E}" type="presOf" srcId="{B46347AE-4D34-4D80-ACAC-968DE633146E}" destId="{463DCA9B-6B29-4787-B115-3C24CCDF03C7}" srcOrd="0" destOrd="0" presId="urn:microsoft.com/office/officeart/2008/layout/LinedList"/>
    <dgm:cxn modelId="{0F849243-0588-4F64-9679-993F3D38F3B7}" type="presOf" srcId="{476F5E2D-DA8F-42B3-AF44-5659727543E7}" destId="{31EBDDA7-8C42-4921-911C-CC3CDC95E72C}" srcOrd="0" destOrd="0" presId="urn:microsoft.com/office/officeart/2008/layout/LinedList"/>
    <dgm:cxn modelId="{D9742264-328F-4638-9593-C0F5B60CA0D4}" srcId="{0DC789E4-BC9B-44EC-A148-DEE41A3D01B9}" destId="{981BAFCC-1762-4D7F-9DA7-F2A0143959EA}" srcOrd="15" destOrd="0" parTransId="{F21DCEB6-7D7C-48B8-B573-1548041581C2}" sibTransId="{4BC0BC50-7B14-46F1-A187-0E8A3E5198C1}"/>
    <dgm:cxn modelId="{AE3BB444-334D-441B-B053-C876C1C48B49}" type="presOf" srcId="{153CEB99-EEAA-43E7-8FC2-B00C35197F65}" destId="{6396F016-E0E2-4E77-8D65-010475AAD013}" srcOrd="0" destOrd="0" presId="urn:microsoft.com/office/officeart/2008/layout/LinedList"/>
    <dgm:cxn modelId="{6CC77468-712D-4894-B5A8-9DF19CF23B56}" srcId="{0DC789E4-BC9B-44EC-A148-DEE41A3D01B9}" destId="{6B3BA8F8-7019-4D16-B9A9-7F992C2AF247}" srcOrd="14" destOrd="0" parTransId="{8DF2E297-609D-4DB7-957B-5EF60A364808}" sibTransId="{60FBBD00-90DD-4BF9-9EE0-915693912694}"/>
    <dgm:cxn modelId="{A877D14B-5D15-4135-87B7-53A566D51F59}" type="presOf" srcId="{F1887BDB-5655-482B-901A-EBF5FD2639AF}" destId="{68148B8C-0C18-4FB0-B2B5-DA6F3E147F1A}" srcOrd="0" destOrd="0" presId="urn:microsoft.com/office/officeart/2008/layout/LinedList"/>
    <dgm:cxn modelId="{21B3DB53-827F-4809-BD34-E7E0FD4F370C}" srcId="{0DC789E4-BC9B-44EC-A148-DEE41A3D01B9}" destId="{66EE6155-BDD9-478B-9590-CAB29C7EAE3F}" srcOrd="4" destOrd="0" parTransId="{EE55EA88-8178-45BC-BD41-3A53AF586952}" sibTransId="{9E2682B6-B93F-4549-9C18-9C50E27DEA22}"/>
    <dgm:cxn modelId="{9507E354-1265-483E-9091-1E13B56C396B}" srcId="{0DC789E4-BC9B-44EC-A148-DEE41A3D01B9}" destId="{FD306102-E457-41B3-A792-CCAEBE33A248}" srcOrd="16" destOrd="0" parTransId="{3AC25E93-58F2-4A6F-80FD-957590203E28}" sibTransId="{28849707-D551-4832-B1F7-14D473E9628A}"/>
    <dgm:cxn modelId="{6D8EAC56-4B32-4FD1-98A9-44D48465C239}" type="presOf" srcId="{66EE6155-BDD9-478B-9590-CAB29C7EAE3F}" destId="{92F39D50-FDE7-48DF-9C00-DF0C64BD67E1}" srcOrd="0" destOrd="0" presId="urn:microsoft.com/office/officeart/2008/layout/LinedList"/>
    <dgm:cxn modelId="{250C425A-8D87-4918-89D0-2222AFEDF521}" type="presOf" srcId="{A08418A4-CC4C-44BE-B466-9D539969CD10}" destId="{84B148AC-2DA3-497D-A343-0284CD5F9CF5}" srcOrd="0" destOrd="0" presId="urn:microsoft.com/office/officeart/2008/layout/LinedList"/>
    <dgm:cxn modelId="{3FD53C85-D2CA-4DF7-A615-BD8481A8D7EB}" type="presOf" srcId="{FD306102-E457-41B3-A792-CCAEBE33A248}" destId="{62F4EE9B-0E9D-457B-A1D3-E9E7D330C6F8}" srcOrd="0" destOrd="0" presId="urn:microsoft.com/office/officeart/2008/layout/LinedList"/>
    <dgm:cxn modelId="{E01E938D-9F0F-4622-ACB0-743E78AE212C}" type="presOf" srcId="{7A1FC89D-D8C2-443F-83D1-3738FFC7859D}" destId="{8B22C597-F104-4143-8DF1-76A5243A7A68}" srcOrd="0" destOrd="0" presId="urn:microsoft.com/office/officeart/2008/layout/LinedList"/>
    <dgm:cxn modelId="{BB4F828E-6860-4414-AF6A-A2B7514EB667}" type="presOf" srcId="{6B3BA8F8-7019-4D16-B9A9-7F992C2AF247}" destId="{58062029-CA5D-47E6-9979-677F83922258}" srcOrd="0" destOrd="0" presId="urn:microsoft.com/office/officeart/2008/layout/LinedList"/>
    <dgm:cxn modelId="{79653F8F-98E0-4315-86BC-0BB1404BCBD0}" type="presOf" srcId="{0DC789E4-BC9B-44EC-A148-DEE41A3D01B9}" destId="{64018FC0-18EF-42AF-89A7-6DBFA5F94722}" srcOrd="0" destOrd="0" presId="urn:microsoft.com/office/officeart/2008/layout/LinedList"/>
    <dgm:cxn modelId="{411A1493-5342-401C-BBB2-0B25EBCD1EC1}" srcId="{0DC789E4-BC9B-44EC-A148-DEE41A3D01B9}" destId="{F37B4FB9-DAF4-4664-9A64-712DCA96363F}" srcOrd="8" destOrd="0" parTransId="{761045F6-6723-43EE-B93C-506D9CA96352}" sibTransId="{F9F8A0CB-F504-41B9-91A8-DB4F389780F6}"/>
    <dgm:cxn modelId="{10524694-17F2-4B83-83F6-B4C8BB89CFC0}" type="presOf" srcId="{1E0A9BA7-156F-41BF-B2F8-3F3F52616DB9}" destId="{0D89E836-63AB-4305-8618-0F2CD5122129}" srcOrd="0" destOrd="0" presId="urn:microsoft.com/office/officeart/2008/layout/LinedList"/>
    <dgm:cxn modelId="{E8FB49AC-ADFC-4F26-A349-1C0AC42BC8A0}" type="presOf" srcId="{7A4D8C4D-7A3F-4915-9329-D031A88F5602}" destId="{7F02EFE5-888B-460C-B6CA-E3CBD01589BD}" srcOrd="0" destOrd="0" presId="urn:microsoft.com/office/officeart/2008/layout/LinedList"/>
    <dgm:cxn modelId="{93F615AE-BE12-4896-A567-95CA87A9C793}" srcId="{0DC789E4-BC9B-44EC-A148-DEE41A3D01B9}" destId="{7343C16D-304A-4125-871A-69681298C844}" srcOrd="9" destOrd="0" parTransId="{3FC5C052-F335-4ED5-B01D-26120A46574A}" sibTransId="{F9DB129F-6E02-47EE-9DA3-8C5E91A7F7DA}"/>
    <dgm:cxn modelId="{05344AC0-9E1D-48A2-86EE-3D504F845B66}" srcId="{0DC789E4-BC9B-44EC-A148-DEE41A3D01B9}" destId="{7A4D8C4D-7A3F-4915-9329-D031A88F5602}" srcOrd="2" destOrd="0" parTransId="{7B7C3B7E-BEBE-4DA0-958F-F8DE68C1130D}" sibTransId="{0C7FDC2A-E1DE-4095-8562-F28D712DC569}"/>
    <dgm:cxn modelId="{DBBD74C3-69CD-4A38-B63F-0FC541F083C4}" type="presOf" srcId="{A968FBAF-991D-4F7F-A709-F5A9BBEFA3E9}" destId="{EBB5C1BC-85D1-453C-93D9-85E8FC65BE7B}" srcOrd="0" destOrd="0" presId="urn:microsoft.com/office/officeart/2008/layout/LinedList"/>
    <dgm:cxn modelId="{95ED7ACD-FEE1-4F22-8801-5DD8CC6BB68F}" srcId="{0DC789E4-BC9B-44EC-A148-DEE41A3D01B9}" destId="{F40BB8DB-C001-4968-908E-DA97885B711D}" srcOrd="17" destOrd="0" parTransId="{980F1228-59C1-44B0-8EB1-A5DA332B0E48}" sibTransId="{1810201D-026F-4AE5-8D22-8F138AFC77DA}"/>
    <dgm:cxn modelId="{11BDC2D1-A2C8-42E0-8699-3D5EEA38A1D1}" type="presOf" srcId="{981BAFCC-1762-4D7F-9DA7-F2A0143959EA}" destId="{3E6E86CA-3576-4CFE-80A7-76484D16CE02}" srcOrd="0" destOrd="0" presId="urn:microsoft.com/office/officeart/2008/layout/LinedList"/>
    <dgm:cxn modelId="{EC3D3ED7-6510-446E-9D73-5836EFB43F77}" srcId="{0DC789E4-BC9B-44EC-A148-DEE41A3D01B9}" destId="{B13CD0DE-32DD-4F60-97FD-6613E6A23FC7}" srcOrd="6" destOrd="0" parTransId="{67250441-C501-4D00-BB2A-5E523FBCCFBC}" sibTransId="{1FAA22EC-27CB-49B2-8717-8E7776AE0454}"/>
    <dgm:cxn modelId="{3DCB68DE-83A3-414E-95D6-964CDD9FF84A}" srcId="{0DC789E4-BC9B-44EC-A148-DEE41A3D01B9}" destId="{348DBE9E-59C6-4628-A652-3126AB39EB63}" srcOrd="0" destOrd="0" parTransId="{A722615C-13E0-46DE-9DC3-7CBC2281C0F8}" sibTransId="{1E5322FE-E5A5-4DF1-BE8B-246AFD2AC3E6}"/>
    <dgm:cxn modelId="{06D95BE0-BC14-46AA-89D6-C51A177B628E}" srcId="{0DC789E4-BC9B-44EC-A148-DEE41A3D01B9}" destId="{7A1FC89D-D8C2-443F-83D1-3738FFC7859D}" srcOrd="13" destOrd="0" parTransId="{3B374D4F-7F23-42CF-A399-0C29C03C7B7C}" sibTransId="{C7C24BB0-8C66-46A5-9A2C-E5B543981145}"/>
    <dgm:cxn modelId="{20FAD5E5-F995-4519-A952-38FD079F5E31}" srcId="{0DC789E4-BC9B-44EC-A148-DEE41A3D01B9}" destId="{153CEB99-EEAA-43E7-8FC2-B00C35197F65}" srcOrd="19" destOrd="0" parTransId="{D0BA96F1-A168-49F2-8676-384A31DBAC87}" sibTransId="{48A5FB24-5D02-446E-A21F-D0322F6C2862}"/>
    <dgm:cxn modelId="{2ED3E6E7-16FB-4902-B89C-1D6FC6FE5AB3}" srcId="{0DC789E4-BC9B-44EC-A148-DEE41A3D01B9}" destId="{3C23EBCE-38DC-4722-A921-EB17E3287CDB}" srcOrd="18" destOrd="0" parTransId="{270ABE6E-F217-4F37-84B8-80637E7A9E8E}" sibTransId="{CF550158-3BD9-4651-9B4E-CDCBC2FB90BE}"/>
    <dgm:cxn modelId="{FFFEFAF0-2BAE-492A-8CC7-E1B623DF5113}" type="presOf" srcId="{3C23EBCE-38DC-4722-A921-EB17E3287CDB}" destId="{8E394925-9A19-4706-A097-04F9597192B5}" srcOrd="0" destOrd="0" presId="urn:microsoft.com/office/officeart/2008/layout/LinedList"/>
    <dgm:cxn modelId="{4C0B03F1-CB0B-42F1-B509-2E46ECE42BC4}" srcId="{0DC789E4-BC9B-44EC-A148-DEE41A3D01B9}" destId="{476F5E2D-DA8F-42B3-AF44-5659727543E7}" srcOrd="7" destOrd="0" parTransId="{1164E148-E24E-4C54-A048-A35B7111A544}" sibTransId="{7C2DF573-DC43-432F-9DC4-342B1F9F8E15}"/>
    <dgm:cxn modelId="{953275F4-7B10-4077-A141-3575450DEED1}" srcId="{0DC789E4-BC9B-44EC-A148-DEE41A3D01B9}" destId="{1E0A9BA7-156F-41BF-B2F8-3F3F52616DB9}" srcOrd="11" destOrd="0" parTransId="{AE87003A-0A0C-4BD9-857A-5638D1534D69}" sibTransId="{8C344794-3788-4008-BF9D-A506518AF7A2}"/>
    <dgm:cxn modelId="{175E47F6-4D23-4C11-9A99-C78219B7DAE3}" srcId="{0DC789E4-BC9B-44EC-A148-DEE41A3D01B9}" destId="{B46347AE-4D34-4D80-ACAC-968DE633146E}" srcOrd="5" destOrd="0" parTransId="{D25E6047-71A3-4EB0-A46F-9F308EB7408B}" sibTransId="{BC93FB55-D50C-4784-8D56-530C573BAD3C}"/>
    <dgm:cxn modelId="{CE2BFDFA-33FC-46DB-BFED-AAA3F6BEF83C}" type="presOf" srcId="{FC3EEB64-EA37-4A95-8D5E-BECFE8ABB604}" destId="{77D66BA5-BF1F-44D4-80C0-E86C2593A457}" srcOrd="0" destOrd="0" presId="urn:microsoft.com/office/officeart/2008/layout/LinedList"/>
    <dgm:cxn modelId="{2E6B57FB-633A-4E5E-9C31-6B24BE056F54}" srcId="{0DC789E4-BC9B-44EC-A148-DEE41A3D01B9}" destId="{A968FBAF-991D-4F7F-A709-F5A9BBEFA3E9}" srcOrd="12" destOrd="0" parTransId="{D7198458-7854-4F40-8DB8-F36EAA3BFE37}" sibTransId="{A091AE96-A0A0-4A57-81A9-46287F3ACF7F}"/>
    <dgm:cxn modelId="{FA6A18FC-F8EA-4E60-959E-DA83849FB482}" type="presOf" srcId="{7343C16D-304A-4125-871A-69681298C844}" destId="{8A4AA77F-3CAE-4F31-8EBD-942CDB921376}" srcOrd="0" destOrd="0" presId="urn:microsoft.com/office/officeart/2008/layout/LinedList"/>
    <dgm:cxn modelId="{7D397222-F559-4832-BC44-E2ED30747014}" type="presParOf" srcId="{64018FC0-18EF-42AF-89A7-6DBFA5F94722}" destId="{6176B853-C51E-4190-95BA-E1E226233BFD}" srcOrd="0" destOrd="0" presId="urn:microsoft.com/office/officeart/2008/layout/LinedList"/>
    <dgm:cxn modelId="{8AF96FD9-33C4-4C1D-A2E1-C6CC9228DF2F}" type="presParOf" srcId="{64018FC0-18EF-42AF-89A7-6DBFA5F94722}" destId="{4ABC9674-79DA-4D09-B8B0-03724B1D5919}" srcOrd="1" destOrd="0" presId="urn:microsoft.com/office/officeart/2008/layout/LinedList"/>
    <dgm:cxn modelId="{A52B12AA-1093-4A2B-8189-658D9BFB8820}" type="presParOf" srcId="{4ABC9674-79DA-4D09-B8B0-03724B1D5919}" destId="{208E1F1B-D2B1-4EC8-A000-E3C4F84D15A2}" srcOrd="0" destOrd="0" presId="urn:microsoft.com/office/officeart/2008/layout/LinedList"/>
    <dgm:cxn modelId="{B4DC7002-4F5E-461B-A14F-4D7E3DA8CD93}" type="presParOf" srcId="{4ABC9674-79DA-4D09-B8B0-03724B1D5919}" destId="{938C266B-BDD3-4CC1-9EBF-D40EB085F4B8}" srcOrd="1" destOrd="0" presId="urn:microsoft.com/office/officeart/2008/layout/LinedList"/>
    <dgm:cxn modelId="{4C3DC927-7C43-4F68-8229-68B99128B175}" type="presParOf" srcId="{64018FC0-18EF-42AF-89A7-6DBFA5F94722}" destId="{876DDD88-B4CF-4E95-9F86-FEF5E77F3AAB}" srcOrd="2" destOrd="0" presId="urn:microsoft.com/office/officeart/2008/layout/LinedList"/>
    <dgm:cxn modelId="{4C197344-3598-4BAB-A265-65E2E8ABCF11}" type="presParOf" srcId="{64018FC0-18EF-42AF-89A7-6DBFA5F94722}" destId="{E4018AD9-8AFD-4D0C-8ADF-24B7FB93491D}" srcOrd="3" destOrd="0" presId="urn:microsoft.com/office/officeart/2008/layout/LinedList"/>
    <dgm:cxn modelId="{038B204E-356F-4ED1-98F4-2BE662C63326}" type="presParOf" srcId="{E4018AD9-8AFD-4D0C-8ADF-24B7FB93491D}" destId="{77D66BA5-BF1F-44D4-80C0-E86C2593A457}" srcOrd="0" destOrd="0" presId="urn:microsoft.com/office/officeart/2008/layout/LinedList"/>
    <dgm:cxn modelId="{1F345343-501B-4311-99BF-DAC6D5B8059F}" type="presParOf" srcId="{E4018AD9-8AFD-4D0C-8ADF-24B7FB93491D}" destId="{3B51BE92-3246-4AEA-8E79-D9E6E5FD43E9}" srcOrd="1" destOrd="0" presId="urn:microsoft.com/office/officeart/2008/layout/LinedList"/>
    <dgm:cxn modelId="{508CCC14-3364-48FB-A694-9E716408BD5D}" type="presParOf" srcId="{64018FC0-18EF-42AF-89A7-6DBFA5F94722}" destId="{5E27EACB-D748-47C5-A28F-56F58C17F135}" srcOrd="4" destOrd="0" presId="urn:microsoft.com/office/officeart/2008/layout/LinedList"/>
    <dgm:cxn modelId="{C8123542-000A-42C4-88BA-709BBC20820D}" type="presParOf" srcId="{64018FC0-18EF-42AF-89A7-6DBFA5F94722}" destId="{861C21FF-507C-42ED-91A0-D6654D09A362}" srcOrd="5" destOrd="0" presId="urn:microsoft.com/office/officeart/2008/layout/LinedList"/>
    <dgm:cxn modelId="{DA0FED75-C4FE-4F6F-89FB-63CF8D3D4AF5}" type="presParOf" srcId="{861C21FF-507C-42ED-91A0-D6654D09A362}" destId="{7F02EFE5-888B-460C-B6CA-E3CBD01589BD}" srcOrd="0" destOrd="0" presId="urn:microsoft.com/office/officeart/2008/layout/LinedList"/>
    <dgm:cxn modelId="{7FB0B4E9-768F-4037-88E7-7DB92174413B}" type="presParOf" srcId="{861C21FF-507C-42ED-91A0-D6654D09A362}" destId="{FD9E5003-861C-49B8-9595-3D523AE445C3}" srcOrd="1" destOrd="0" presId="urn:microsoft.com/office/officeart/2008/layout/LinedList"/>
    <dgm:cxn modelId="{84CF6365-CC77-4592-B971-2AD49197BE6F}" type="presParOf" srcId="{64018FC0-18EF-42AF-89A7-6DBFA5F94722}" destId="{0F592433-9757-4A85-A120-2D2BAE2233B3}" srcOrd="6" destOrd="0" presId="urn:microsoft.com/office/officeart/2008/layout/LinedList"/>
    <dgm:cxn modelId="{18C19881-958A-4BC0-83B6-4250ADDE7140}" type="presParOf" srcId="{64018FC0-18EF-42AF-89A7-6DBFA5F94722}" destId="{8B8618F5-9CF0-4F62-BF92-B8230CCCECD6}" srcOrd="7" destOrd="0" presId="urn:microsoft.com/office/officeart/2008/layout/LinedList"/>
    <dgm:cxn modelId="{7306B894-3A04-41B9-B56E-B7038DEDE708}" type="presParOf" srcId="{8B8618F5-9CF0-4F62-BF92-B8230CCCECD6}" destId="{84B148AC-2DA3-497D-A343-0284CD5F9CF5}" srcOrd="0" destOrd="0" presId="urn:microsoft.com/office/officeart/2008/layout/LinedList"/>
    <dgm:cxn modelId="{7B4B16CD-4B99-43EF-A563-4D5312E0CC9F}" type="presParOf" srcId="{8B8618F5-9CF0-4F62-BF92-B8230CCCECD6}" destId="{734BF894-E08E-49B1-BFB7-7C63EA549FDB}" srcOrd="1" destOrd="0" presId="urn:microsoft.com/office/officeart/2008/layout/LinedList"/>
    <dgm:cxn modelId="{038E8707-C9A3-40CC-8FC1-EE62A9CFCD79}" type="presParOf" srcId="{64018FC0-18EF-42AF-89A7-6DBFA5F94722}" destId="{D7C4A4F8-2BF7-46EF-801A-01772A327977}" srcOrd="8" destOrd="0" presId="urn:microsoft.com/office/officeart/2008/layout/LinedList"/>
    <dgm:cxn modelId="{7F4F541D-B91D-435A-97F0-71922A543932}" type="presParOf" srcId="{64018FC0-18EF-42AF-89A7-6DBFA5F94722}" destId="{258D250A-6D32-4689-A5C9-95E3F0BB7CF1}" srcOrd="9" destOrd="0" presId="urn:microsoft.com/office/officeart/2008/layout/LinedList"/>
    <dgm:cxn modelId="{D22DBA5E-DF5A-4819-AF5F-C3C708839749}" type="presParOf" srcId="{258D250A-6D32-4689-A5C9-95E3F0BB7CF1}" destId="{92F39D50-FDE7-48DF-9C00-DF0C64BD67E1}" srcOrd="0" destOrd="0" presId="urn:microsoft.com/office/officeart/2008/layout/LinedList"/>
    <dgm:cxn modelId="{7CAF082D-BE74-4EA8-AB97-02EF31553431}" type="presParOf" srcId="{258D250A-6D32-4689-A5C9-95E3F0BB7CF1}" destId="{BA183BA6-7EA5-4DD5-9556-02320F925D91}" srcOrd="1" destOrd="0" presId="urn:microsoft.com/office/officeart/2008/layout/LinedList"/>
    <dgm:cxn modelId="{02DACC0A-9283-48BD-A7CB-95BF1F2FAD81}" type="presParOf" srcId="{64018FC0-18EF-42AF-89A7-6DBFA5F94722}" destId="{7218A333-502B-4D9D-98CC-75188B77E524}" srcOrd="10" destOrd="0" presId="urn:microsoft.com/office/officeart/2008/layout/LinedList"/>
    <dgm:cxn modelId="{90A59811-EBC8-4408-8282-247931247E1A}" type="presParOf" srcId="{64018FC0-18EF-42AF-89A7-6DBFA5F94722}" destId="{C3C44EC4-5D37-43EA-BFDD-8174DBF794E1}" srcOrd="11" destOrd="0" presId="urn:microsoft.com/office/officeart/2008/layout/LinedList"/>
    <dgm:cxn modelId="{DA444D83-92AF-4C33-A04B-671B237DF636}" type="presParOf" srcId="{C3C44EC4-5D37-43EA-BFDD-8174DBF794E1}" destId="{463DCA9B-6B29-4787-B115-3C24CCDF03C7}" srcOrd="0" destOrd="0" presId="urn:microsoft.com/office/officeart/2008/layout/LinedList"/>
    <dgm:cxn modelId="{BFA113BF-729D-4F75-A543-1B7C02775BA1}" type="presParOf" srcId="{C3C44EC4-5D37-43EA-BFDD-8174DBF794E1}" destId="{F3C882AB-59FB-41D3-903B-0677D8D2E608}" srcOrd="1" destOrd="0" presId="urn:microsoft.com/office/officeart/2008/layout/LinedList"/>
    <dgm:cxn modelId="{09F76B5F-3F7D-4AAA-A5A5-92D00D0EDE2C}" type="presParOf" srcId="{64018FC0-18EF-42AF-89A7-6DBFA5F94722}" destId="{2D636226-5920-495C-A5AB-3BF88CBF3908}" srcOrd="12" destOrd="0" presId="urn:microsoft.com/office/officeart/2008/layout/LinedList"/>
    <dgm:cxn modelId="{51F8991D-0D3F-4AA1-B2C2-C4C99122BC4A}" type="presParOf" srcId="{64018FC0-18EF-42AF-89A7-6DBFA5F94722}" destId="{744FED5B-5CA6-4F46-8FD4-F68968F50C75}" srcOrd="13" destOrd="0" presId="urn:microsoft.com/office/officeart/2008/layout/LinedList"/>
    <dgm:cxn modelId="{EF8BD7AB-0648-4F26-9BA6-D363B4A79A30}" type="presParOf" srcId="{744FED5B-5CA6-4F46-8FD4-F68968F50C75}" destId="{AF53CE87-D4A9-4D03-9E1B-4ACAFA683DE8}" srcOrd="0" destOrd="0" presId="urn:microsoft.com/office/officeart/2008/layout/LinedList"/>
    <dgm:cxn modelId="{C1411732-DA0A-4E09-B0A9-FF5BCC5A85E3}" type="presParOf" srcId="{744FED5B-5CA6-4F46-8FD4-F68968F50C75}" destId="{4AF3EA6A-86F4-4892-A38F-5CB1937D15D4}" srcOrd="1" destOrd="0" presId="urn:microsoft.com/office/officeart/2008/layout/LinedList"/>
    <dgm:cxn modelId="{768961BF-520E-46DF-8315-D1ACF9819D79}" type="presParOf" srcId="{64018FC0-18EF-42AF-89A7-6DBFA5F94722}" destId="{F5814345-7CED-4EBC-9CAB-125406FA2086}" srcOrd="14" destOrd="0" presId="urn:microsoft.com/office/officeart/2008/layout/LinedList"/>
    <dgm:cxn modelId="{B6FFBE5C-BC78-4C6B-A768-A1ACA72869BC}" type="presParOf" srcId="{64018FC0-18EF-42AF-89A7-6DBFA5F94722}" destId="{3C194CBB-59D9-4F5F-BE86-3EAAA4587D07}" srcOrd="15" destOrd="0" presId="urn:microsoft.com/office/officeart/2008/layout/LinedList"/>
    <dgm:cxn modelId="{8334714F-F59A-41EF-9A22-1FD2A20A7158}" type="presParOf" srcId="{3C194CBB-59D9-4F5F-BE86-3EAAA4587D07}" destId="{31EBDDA7-8C42-4921-911C-CC3CDC95E72C}" srcOrd="0" destOrd="0" presId="urn:microsoft.com/office/officeart/2008/layout/LinedList"/>
    <dgm:cxn modelId="{8748A943-B548-4227-85CF-8988EC3AF89A}" type="presParOf" srcId="{3C194CBB-59D9-4F5F-BE86-3EAAA4587D07}" destId="{0D250366-6B7E-4FEC-9CFD-271516E44DEF}" srcOrd="1" destOrd="0" presId="urn:microsoft.com/office/officeart/2008/layout/LinedList"/>
    <dgm:cxn modelId="{FE687D8D-010D-4933-BE3C-041FA0866C0D}" type="presParOf" srcId="{64018FC0-18EF-42AF-89A7-6DBFA5F94722}" destId="{0CAF7E89-E2FE-436E-80F1-5A33FDCD18FA}" srcOrd="16" destOrd="0" presId="urn:microsoft.com/office/officeart/2008/layout/LinedList"/>
    <dgm:cxn modelId="{78990FAF-DF31-4FEC-A59A-E6BE675DD927}" type="presParOf" srcId="{64018FC0-18EF-42AF-89A7-6DBFA5F94722}" destId="{FDBE490D-C467-4C7F-ABF0-9F134F83A5F9}" srcOrd="17" destOrd="0" presId="urn:microsoft.com/office/officeart/2008/layout/LinedList"/>
    <dgm:cxn modelId="{7D871F86-F746-4990-9F58-29152C0E94FE}" type="presParOf" srcId="{FDBE490D-C467-4C7F-ABF0-9F134F83A5F9}" destId="{9F6B7F3D-1033-49BA-AC1B-CAE86CC83B2E}" srcOrd="0" destOrd="0" presId="urn:microsoft.com/office/officeart/2008/layout/LinedList"/>
    <dgm:cxn modelId="{063DF145-24A0-41D6-AB0B-6CAB99A84B0B}" type="presParOf" srcId="{FDBE490D-C467-4C7F-ABF0-9F134F83A5F9}" destId="{6ACBA9A2-8D5E-43A2-BB8B-FB5B7C0A1CB6}" srcOrd="1" destOrd="0" presId="urn:microsoft.com/office/officeart/2008/layout/LinedList"/>
    <dgm:cxn modelId="{27B405F1-101D-4CBB-B392-82A946D11B2A}" type="presParOf" srcId="{64018FC0-18EF-42AF-89A7-6DBFA5F94722}" destId="{83AA7433-E4E2-471E-A765-71AB2F1E24EB}" srcOrd="18" destOrd="0" presId="urn:microsoft.com/office/officeart/2008/layout/LinedList"/>
    <dgm:cxn modelId="{98B0D2B7-8FF9-44FE-8C4D-9DE67A9FE807}" type="presParOf" srcId="{64018FC0-18EF-42AF-89A7-6DBFA5F94722}" destId="{DE94DFBC-E08F-44DD-9889-94A68516EFF3}" srcOrd="19" destOrd="0" presId="urn:microsoft.com/office/officeart/2008/layout/LinedList"/>
    <dgm:cxn modelId="{070D45FB-DEEC-4B53-90C9-09009F553A27}" type="presParOf" srcId="{DE94DFBC-E08F-44DD-9889-94A68516EFF3}" destId="{8A4AA77F-3CAE-4F31-8EBD-942CDB921376}" srcOrd="0" destOrd="0" presId="urn:microsoft.com/office/officeart/2008/layout/LinedList"/>
    <dgm:cxn modelId="{ADFE097C-44CD-4BD5-843C-100792061971}" type="presParOf" srcId="{DE94DFBC-E08F-44DD-9889-94A68516EFF3}" destId="{A26EBAEB-CEC1-4D96-AD9D-B755152D4010}" srcOrd="1" destOrd="0" presId="urn:microsoft.com/office/officeart/2008/layout/LinedList"/>
    <dgm:cxn modelId="{575C13D8-DAB6-417A-895F-0866D845220D}" type="presParOf" srcId="{64018FC0-18EF-42AF-89A7-6DBFA5F94722}" destId="{C413D641-7C21-48B3-B50D-1B4A77F5CF7D}" srcOrd="20" destOrd="0" presId="urn:microsoft.com/office/officeart/2008/layout/LinedList"/>
    <dgm:cxn modelId="{4FF4669B-9F3A-4A3E-BA8C-63BFCD365883}" type="presParOf" srcId="{64018FC0-18EF-42AF-89A7-6DBFA5F94722}" destId="{C58C9AF7-AD7B-4100-A412-2E0EAF366088}" srcOrd="21" destOrd="0" presId="urn:microsoft.com/office/officeart/2008/layout/LinedList"/>
    <dgm:cxn modelId="{44DBF7A9-CA59-462B-A62A-B553EC804781}" type="presParOf" srcId="{C58C9AF7-AD7B-4100-A412-2E0EAF366088}" destId="{68148B8C-0C18-4FB0-B2B5-DA6F3E147F1A}" srcOrd="0" destOrd="0" presId="urn:microsoft.com/office/officeart/2008/layout/LinedList"/>
    <dgm:cxn modelId="{2EE82B67-8779-4860-93E9-97F04272482C}" type="presParOf" srcId="{C58C9AF7-AD7B-4100-A412-2E0EAF366088}" destId="{B3E39091-502D-4251-A6BE-F2D4A7FFFAFA}" srcOrd="1" destOrd="0" presId="urn:microsoft.com/office/officeart/2008/layout/LinedList"/>
    <dgm:cxn modelId="{EE42B30D-5BBE-42F8-922F-8033F51FE479}" type="presParOf" srcId="{64018FC0-18EF-42AF-89A7-6DBFA5F94722}" destId="{05057932-B8FC-446E-9FD9-252454026202}" srcOrd="22" destOrd="0" presId="urn:microsoft.com/office/officeart/2008/layout/LinedList"/>
    <dgm:cxn modelId="{577D2999-8285-48A1-97AA-F7A34BD08EC9}" type="presParOf" srcId="{64018FC0-18EF-42AF-89A7-6DBFA5F94722}" destId="{FBA2B605-F0E0-4903-90C6-834CF3684936}" srcOrd="23" destOrd="0" presId="urn:microsoft.com/office/officeart/2008/layout/LinedList"/>
    <dgm:cxn modelId="{52588B6C-2651-490D-B957-EC31D09A0C0A}" type="presParOf" srcId="{FBA2B605-F0E0-4903-90C6-834CF3684936}" destId="{0D89E836-63AB-4305-8618-0F2CD5122129}" srcOrd="0" destOrd="0" presId="urn:microsoft.com/office/officeart/2008/layout/LinedList"/>
    <dgm:cxn modelId="{D712E8CF-4BA6-4762-A704-06D6CB847A4A}" type="presParOf" srcId="{FBA2B605-F0E0-4903-90C6-834CF3684936}" destId="{46CB1D87-04D6-41EA-99AF-6ADB3B5C431E}" srcOrd="1" destOrd="0" presId="urn:microsoft.com/office/officeart/2008/layout/LinedList"/>
    <dgm:cxn modelId="{A04C67B3-9691-4DB4-8A55-143F3B1B4B33}" type="presParOf" srcId="{64018FC0-18EF-42AF-89A7-6DBFA5F94722}" destId="{C50DE1A8-795D-481E-BF94-E9B43CFF2FD3}" srcOrd="24" destOrd="0" presId="urn:microsoft.com/office/officeart/2008/layout/LinedList"/>
    <dgm:cxn modelId="{6E579440-CA20-41A1-8AC1-7589D9E75954}" type="presParOf" srcId="{64018FC0-18EF-42AF-89A7-6DBFA5F94722}" destId="{58BD8E7B-2B42-4DEC-8D03-53978A97A3E7}" srcOrd="25" destOrd="0" presId="urn:microsoft.com/office/officeart/2008/layout/LinedList"/>
    <dgm:cxn modelId="{BDE8CF3D-E765-4D36-A0C4-AA611C5E6DD7}" type="presParOf" srcId="{58BD8E7B-2B42-4DEC-8D03-53978A97A3E7}" destId="{EBB5C1BC-85D1-453C-93D9-85E8FC65BE7B}" srcOrd="0" destOrd="0" presId="urn:microsoft.com/office/officeart/2008/layout/LinedList"/>
    <dgm:cxn modelId="{F3124AD1-C5D6-4C26-B6DA-67205211D845}" type="presParOf" srcId="{58BD8E7B-2B42-4DEC-8D03-53978A97A3E7}" destId="{00AADE24-F8D9-4372-A471-0CF86109BBC8}" srcOrd="1" destOrd="0" presId="urn:microsoft.com/office/officeart/2008/layout/LinedList"/>
    <dgm:cxn modelId="{6CCC2937-F485-4E49-ABFA-2B4B4667E992}" type="presParOf" srcId="{64018FC0-18EF-42AF-89A7-6DBFA5F94722}" destId="{4A18F4EA-D0D9-4A33-91B9-AD73515CD427}" srcOrd="26" destOrd="0" presId="urn:microsoft.com/office/officeart/2008/layout/LinedList"/>
    <dgm:cxn modelId="{DBD79C78-3FBC-4F92-A918-3D690A400E97}" type="presParOf" srcId="{64018FC0-18EF-42AF-89A7-6DBFA5F94722}" destId="{FB2B45F2-EE40-4A0E-BE62-FE09E1486012}" srcOrd="27" destOrd="0" presId="urn:microsoft.com/office/officeart/2008/layout/LinedList"/>
    <dgm:cxn modelId="{08F88BD4-03D2-4A48-9005-9503B6F897E6}" type="presParOf" srcId="{FB2B45F2-EE40-4A0E-BE62-FE09E1486012}" destId="{8B22C597-F104-4143-8DF1-76A5243A7A68}" srcOrd="0" destOrd="0" presId="urn:microsoft.com/office/officeart/2008/layout/LinedList"/>
    <dgm:cxn modelId="{578393EE-FBE4-404B-8A0C-2093E0B652B9}" type="presParOf" srcId="{FB2B45F2-EE40-4A0E-BE62-FE09E1486012}" destId="{EAD6D077-DC33-4068-A8DF-2C1FF9B982C4}" srcOrd="1" destOrd="0" presId="urn:microsoft.com/office/officeart/2008/layout/LinedList"/>
    <dgm:cxn modelId="{23F3A86A-7D11-480F-9BC2-C355A910651C}" type="presParOf" srcId="{64018FC0-18EF-42AF-89A7-6DBFA5F94722}" destId="{645B88ED-03DD-46F5-9DB6-F9EDF3CC1A61}" srcOrd="28" destOrd="0" presId="urn:microsoft.com/office/officeart/2008/layout/LinedList"/>
    <dgm:cxn modelId="{0A5FE60A-5265-4B94-A979-4B72753AFC01}" type="presParOf" srcId="{64018FC0-18EF-42AF-89A7-6DBFA5F94722}" destId="{D3103819-D8B8-49A4-8BC8-92962E65D6CE}" srcOrd="29" destOrd="0" presId="urn:microsoft.com/office/officeart/2008/layout/LinedList"/>
    <dgm:cxn modelId="{A9A549B9-F826-4949-A20B-7FC293AC37EC}" type="presParOf" srcId="{D3103819-D8B8-49A4-8BC8-92962E65D6CE}" destId="{58062029-CA5D-47E6-9979-677F83922258}" srcOrd="0" destOrd="0" presId="urn:microsoft.com/office/officeart/2008/layout/LinedList"/>
    <dgm:cxn modelId="{54FE5FDD-43F6-4DC8-9775-F2FC7FBF2273}" type="presParOf" srcId="{D3103819-D8B8-49A4-8BC8-92962E65D6CE}" destId="{563B9008-96CE-4616-AE9A-3F7757B35CC7}" srcOrd="1" destOrd="0" presId="urn:microsoft.com/office/officeart/2008/layout/LinedList"/>
    <dgm:cxn modelId="{340DBCF4-688A-44D9-9F79-B398AE9171EA}" type="presParOf" srcId="{64018FC0-18EF-42AF-89A7-6DBFA5F94722}" destId="{8DCD3225-B516-436C-A25C-B1BDD423D119}" srcOrd="30" destOrd="0" presId="urn:microsoft.com/office/officeart/2008/layout/LinedList"/>
    <dgm:cxn modelId="{A0CA1052-E960-44B4-A3F2-7FB65C576109}" type="presParOf" srcId="{64018FC0-18EF-42AF-89A7-6DBFA5F94722}" destId="{48EAC7B9-D830-4A8A-802D-5276C8B6E11F}" srcOrd="31" destOrd="0" presId="urn:microsoft.com/office/officeart/2008/layout/LinedList"/>
    <dgm:cxn modelId="{2F9FB58C-7A70-4419-9E47-E74CFADFB6A6}" type="presParOf" srcId="{48EAC7B9-D830-4A8A-802D-5276C8B6E11F}" destId="{3E6E86CA-3576-4CFE-80A7-76484D16CE02}" srcOrd="0" destOrd="0" presId="urn:microsoft.com/office/officeart/2008/layout/LinedList"/>
    <dgm:cxn modelId="{7F2EAB94-5C65-4A8B-A663-F2001130E89E}" type="presParOf" srcId="{48EAC7B9-D830-4A8A-802D-5276C8B6E11F}" destId="{13B8FDE5-24F6-4B9A-A380-30B79E7A7ED7}" srcOrd="1" destOrd="0" presId="urn:microsoft.com/office/officeart/2008/layout/LinedList"/>
    <dgm:cxn modelId="{489F3A40-D361-4E2F-876A-F10FBEE82D09}" type="presParOf" srcId="{64018FC0-18EF-42AF-89A7-6DBFA5F94722}" destId="{95D415C0-D0FD-4600-9F8F-3935254B3026}" srcOrd="32" destOrd="0" presId="urn:microsoft.com/office/officeart/2008/layout/LinedList"/>
    <dgm:cxn modelId="{EC8D35A5-4BFB-43AF-8921-B9D2DCDDB85C}" type="presParOf" srcId="{64018FC0-18EF-42AF-89A7-6DBFA5F94722}" destId="{BF778700-4C56-4EDB-8035-E7560E08AE99}" srcOrd="33" destOrd="0" presId="urn:microsoft.com/office/officeart/2008/layout/LinedList"/>
    <dgm:cxn modelId="{4490B039-6CF9-4000-B16B-5CC24387386C}" type="presParOf" srcId="{BF778700-4C56-4EDB-8035-E7560E08AE99}" destId="{62F4EE9B-0E9D-457B-A1D3-E9E7D330C6F8}" srcOrd="0" destOrd="0" presId="urn:microsoft.com/office/officeart/2008/layout/LinedList"/>
    <dgm:cxn modelId="{10AA698A-A3A5-4ADF-B651-4C6272DF65D7}" type="presParOf" srcId="{BF778700-4C56-4EDB-8035-E7560E08AE99}" destId="{44D52780-833A-466D-934C-2EE0268F39D0}" srcOrd="1" destOrd="0" presId="urn:microsoft.com/office/officeart/2008/layout/LinedList"/>
    <dgm:cxn modelId="{3D172B9F-8A82-4F2D-9C2F-FDF3AA0305F0}" type="presParOf" srcId="{64018FC0-18EF-42AF-89A7-6DBFA5F94722}" destId="{DE0872EC-B46B-4129-94E7-0FB67607995E}" srcOrd="34" destOrd="0" presId="urn:microsoft.com/office/officeart/2008/layout/LinedList"/>
    <dgm:cxn modelId="{82499D5F-B65A-4C46-A337-2AFE7CDD5035}" type="presParOf" srcId="{64018FC0-18EF-42AF-89A7-6DBFA5F94722}" destId="{3E723005-78FB-4D65-A2C1-7A6E88C009C4}" srcOrd="35" destOrd="0" presId="urn:microsoft.com/office/officeart/2008/layout/LinedList"/>
    <dgm:cxn modelId="{E3F99EF2-65BB-483C-8A9F-634559D2BD04}" type="presParOf" srcId="{3E723005-78FB-4D65-A2C1-7A6E88C009C4}" destId="{F07B230F-1D11-4FF0-8C6D-C8FBE79C67CD}" srcOrd="0" destOrd="0" presId="urn:microsoft.com/office/officeart/2008/layout/LinedList"/>
    <dgm:cxn modelId="{C74C385A-C266-4427-B9ED-03B83994A91B}" type="presParOf" srcId="{3E723005-78FB-4D65-A2C1-7A6E88C009C4}" destId="{92FA51D7-94F0-4D6E-8932-26A5C167687F}" srcOrd="1" destOrd="0" presId="urn:microsoft.com/office/officeart/2008/layout/LinedList"/>
    <dgm:cxn modelId="{45590FD0-ADBF-4E45-AAAC-888811A80B27}" type="presParOf" srcId="{64018FC0-18EF-42AF-89A7-6DBFA5F94722}" destId="{D0EC9248-C982-4571-83E7-29BEE5A67976}" srcOrd="36" destOrd="0" presId="urn:microsoft.com/office/officeart/2008/layout/LinedList"/>
    <dgm:cxn modelId="{686C19B1-CFBE-4A90-A453-3D6553EBFE88}" type="presParOf" srcId="{64018FC0-18EF-42AF-89A7-6DBFA5F94722}" destId="{BA04B7D7-F622-44EB-8230-F47738C1312C}" srcOrd="37" destOrd="0" presId="urn:microsoft.com/office/officeart/2008/layout/LinedList"/>
    <dgm:cxn modelId="{236BB57D-7EBC-4F3F-B319-86EA5C8CE3BC}" type="presParOf" srcId="{BA04B7D7-F622-44EB-8230-F47738C1312C}" destId="{8E394925-9A19-4706-A097-04F9597192B5}" srcOrd="0" destOrd="0" presId="urn:microsoft.com/office/officeart/2008/layout/LinedList"/>
    <dgm:cxn modelId="{A2B19DFD-6F4B-4016-9A8B-134591291A7C}" type="presParOf" srcId="{BA04B7D7-F622-44EB-8230-F47738C1312C}" destId="{35ECB195-01C1-4F84-BA82-0DB479AF4385}" srcOrd="1" destOrd="0" presId="urn:microsoft.com/office/officeart/2008/layout/LinedList"/>
    <dgm:cxn modelId="{A0AF6FF2-9A05-468A-9FFF-B2EC02CA5A83}" type="presParOf" srcId="{64018FC0-18EF-42AF-89A7-6DBFA5F94722}" destId="{F7B02B09-571D-400F-9FB8-8630B59CD338}" srcOrd="38" destOrd="0" presId="urn:microsoft.com/office/officeart/2008/layout/LinedList"/>
    <dgm:cxn modelId="{2ABC8C11-3184-4F0D-8AC0-D32E591AC787}" type="presParOf" srcId="{64018FC0-18EF-42AF-89A7-6DBFA5F94722}" destId="{15B96938-464C-4CFA-8541-8DE0387BB67A}" srcOrd="39" destOrd="0" presId="urn:microsoft.com/office/officeart/2008/layout/LinedList"/>
    <dgm:cxn modelId="{39A49BBA-0322-41FC-934D-97CFC1977E49}" type="presParOf" srcId="{15B96938-464C-4CFA-8541-8DE0387BB67A}" destId="{6396F016-E0E2-4E77-8D65-010475AAD013}" srcOrd="0" destOrd="0" presId="urn:microsoft.com/office/officeart/2008/layout/LinedList"/>
    <dgm:cxn modelId="{AD07E921-E6CF-476F-B14B-7866E1973B76}" type="presParOf" srcId="{15B96938-464C-4CFA-8541-8DE0387BB67A}" destId="{E80394B9-4B45-474A-8609-FBAE4025391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7ABFA6-CE35-42FF-98DE-BD9517DCE90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AB3B63B7-CD13-4F40-ABC9-B08C6231204B}">
      <dgm:prSet/>
      <dgm:spPr/>
      <dgm:t>
        <a:bodyPr/>
        <a:lstStyle/>
        <a:p>
          <a:pPr>
            <a:lnSpc>
              <a:spcPct val="100000"/>
            </a:lnSpc>
          </a:pPr>
          <a:r>
            <a:rPr lang="en-GB"/>
            <a:t>Philosophical paradigms</a:t>
          </a:r>
          <a:endParaRPr lang="en-US"/>
        </a:p>
      </dgm:t>
    </dgm:pt>
    <dgm:pt modelId="{D3F27C65-C9B7-4A63-8074-4986F8701C40}" type="parTrans" cxnId="{70B96025-22CF-4F36-B201-11F1E69C8812}">
      <dgm:prSet/>
      <dgm:spPr/>
      <dgm:t>
        <a:bodyPr/>
        <a:lstStyle/>
        <a:p>
          <a:endParaRPr lang="en-US"/>
        </a:p>
      </dgm:t>
    </dgm:pt>
    <dgm:pt modelId="{F1F0110B-E919-49CF-8122-380B4BFD6AB0}" type="sibTrans" cxnId="{70B96025-22CF-4F36-B201-11F1E69C8812}">
      <dgm:prSet/>
      <dgm:spPr/>
      <dgm:t>
        <a:bodyPr/>
        <a:lstStyle/>
        <a:p>
          <a:endParaRPr lang="en-US"/>
        </a:p>
      </dgm:t>
    </dgm:pt>
    <dgm:pt modelId="{B2673268-3F3E-4E6A-95D9-758444DD1F48}">
      <dgm:prSet/>
      <dgm:spPr/>
      <dgm:t>
        <a:bodyPr/>
        <a:lstStyle/>
        <a:p>
          <a:pPr>
            <a:lnSpc>
              <a:spcPct val="100000"/>
            </a:lnSpc>
          </a:pPr>
          <a:r>
            <a:rPr lang="en-GB" b="0" dirty="0">
              <a:latin typeface="Franklin Gothic Book" panose="020B0503020102020204" pitchFamily="34" charset="0"/>
            </a:rPr>
            <a:t>Assignment 1: Research ethics [See next PP]</a:t>
          </a:r>
        </a:p>
      </dgm:t>
    </dgm:pt>
    <dgm:pt modelId="{6A3A68AF-A6B6-47AC-BD8B-56AA60375590}" type="parTrans" cxnId="{46355D5D-ED75-4786-B0BE-8056A9B2F784}">
      <dgm:prSet/>
      <dgm:spPr/>
      <dgm:t>
        <a:bodyPr/>
        <a:lstStyle/>
        <a:p>
          <a:endParaRPr lang="en-GB"/>
        </a:p>
      </dgm:t>
    </dgm:pt>
    <dgm:pt modelId="{C126F29F-2A2F-4665-A93B-208BD7417B8C}" type="sibTrans" cxnId="{46355D5D-ED75-4786-B0BE-8056A9B2F784}">
      <dgm:prSet/>
      <dgm:spPr/>
      <dgm:t>
        <a:bodyPr/>
        <a:lstStyle/>
        <a:p>
          <a:endParaRPr lang="en-GB"/>
        </a:p>
      </dgm:t>
    </dgm:pt>
    <dgm:pt modelId="{0B2CABFF-AF62-4719-A050-0B9145994D0C}">
      <dgm:prSet/>
      <dgm:spPr/>
      <dgm:t>
        <a:bodyPr/>
        <a:lstStyle/>
        <a:p>
          <a:pPr algn="l"/>
          <a:r>
            <a:rPr lang="en-GB" dirty="0"/>
            <a:t>Research documentation </a:t>
          </a:r>
          <a:r>
            <a:rPr lang="en-GB" b="0" dirty="0">
              <a:latin typeface="Franklin Gothic Book" panose="020B0503020102020204" pitchFamily="34" charset="0"/>
            </a:rPr>
            <a:t>[See next PP]</a:t>
          </a:r>
          <a:endParaRPr lang="en-GB" dirty="0"/>
        </a:p>
      </dgm:t>
    </dgm:pt>
    <dgm:pt modelId="{C9C01468-7A4A-427D-9665-BB0B82A02119}" type="parTrans" cxnId="{3EE308DB-B29B-457E-A9CE-7E53B451B89C}">
      <dgm:prSet/>
      <dgm:spPr/>
      <dgm:t>
        <a:bodyPr/>
        <a:lstStyle/>
        <a:p>
          <a:endParaRPr lang="en-GB"/>
        </a:p>
      </dgm:t>
    </dgm:pt>
    <dgm:pt modelId="{BF9C6A52-6123-4449-974D-990A9DD9BC51}" type="sibTrans" cxnId="{3EE308DB-B29B-457E-A9CE-7E53B451B89C}">
      <dgm:prSet/>
      <dgm:spPr/>
      <dgm:t>
        <a:bodyPr/>
        <a:lstStyle/>
        <a:p>
          <a:endParaRPr lang="en-GB"/>
        </a:p>
      </dgm:t>
    </dgm:pt>
    <dgm:pt modelId="{FF95A09C-7E35-420F-B61C-72E7A23326E8}" type="pres">
      <dgm:prSet presAssocID="{497ABFA6-CE35-42FF-98DE-BD9517DCE90A}" presName="linear" presStyleCnt="0">
        <dgm:presLayoutVars>
          <dgm:animLvl val="lvl"/>
          <dgm:resizeHandles val="exact"/>
        </dgm:presLayoutVars>
      </dgm:prSet>
      <dgm:spPr/>
    </dgm:pt>
    <dgm:pt modelId="{144A37D4-0187-41C4-BA91-AF4C526B974C}" type="pres">
      <dgm:prSet presAssocID="{AB3B63B7-CD13-4F40-ABC9-B08C6231204B}" presName="parentText" presStyleLbl="node1" presStyleIdx="0" presStyleCnt="3">
        <dgm:presLayoutVars>
          <dgm:chMax val="0"/>
          <dgm:bulletEnabled val="1"/>
        </dgm:presLayoutVars>
      </dgm:prSet>
      <dgm:spPr/>
    </dgm:pt>
    <dgm:pt modelId="{EC9C0992-AB00-4C68-8CE6-1F8263D0B780}" type="pres">
      <dgm:prSet presAssocID="{F1F0110B-E919-49CF-8122-380B4BFD6AB0}" presName="spacer" presStyleCnt="0"/>
      <dgm:spPr/>
    </dgm:pt>
    <dgm:pt modelId="{68C7911D-759B-4C32-8C54-E5A32981D309}" type="pres">
      <dgm:prSet presAssocID="{B2673268-3F3E-4E6A-95D9-758444DD1F48}" presName="parentText" presStyleLbl="node1" presStyleIdx="1" presStyleCnt="3">
        <dgm:presLayoutVars>
          <dgm:chMax val="0"/>
          <dgm:bulletEnabled val="1"/>
        </dgm:presLayoutVars>
      </dgm:prSet>
      <dgm:spPr/>
    </dgm:pt>
    <dgm:pt modelId="{BE3567B3-62C0-4C60-B886-62876F6162C6}" type="pres">
      <dgm:prSet presAssocID="{C126F29F-2A2F-4665-A93B-208BD7417B8C}" presName="spacer" presStyleCnt="0"/>
      <dgm:spPr/>
    </dgm:pt>
    <dgm:pt modelId="{03E3AE5C-95AB-417F-92E5-18929C3D737C}" type="pres">
      <dgm:prSet presAssocID="{0B2CABFF-AF62-4719-A050-0B9145994D0C}" presName="parentText" presStyleLbl="node1" presStyleIdx="2" presStyleCnt="3">
        <dgm:presLayoutVars>
          <dgm:chMax val="0"/>
          <dgm:bulletEnabled val="1"/>
        </dgm:presLayoutVars>
      </dgm:prSet>
      <dgm:spPr/>
    </dgm:pt>
  </dgm:ptLst>
  <dgm:cxnLst>
    <dgm:cxn modelId="{D8A3E018-0C7E-4A60-9E78-02A0121E26E7}" type="presOf" srcId="{AB3B63B7-CD13-4F40-ABC9-B08C6231204B}" destId="{144A37D4-0187-41C4-BA91-AF4C526B974C}" srcOrd="0" destOrd="0" presId="urn:microsoft.com/office/officeart/2005/8/layout/vList2"/>
    <dgm:cxn modelId="{70B96025-22CF-4F36-B201-11F1E69C8812}" srcId="{497ABFA6-CE35-42FF-98DE-BD9517DCE90A}" destId="{AB3B63B7-CD13-4F40-ABC9-B08C6231204B}" srcOrd="0" destOrd="0" parTransId="{D3F27C65-C9B7-4A63-8074-4986F8701C40}" sibTransId="{F1F0110B-E919-49CF-8122-380B4BFD6AB0}"/>
    <dgm:cxn modelId="{9180AE38-53FB-4290-B9EB-690A5BE63756}" type="presOf" srcId="{B2673268-3F3E-4E6A-95D9-758444DD1F48}" destId="{68C7911D-759B-4C32-8C54-E5A32981D309}" srcOrd="0" destOrd="0" presId="urn:microsoft.com/office/officeart/2005/8/layout/vList2"/>
    <dgm:cxn modelId="{46355D5D-ED75-4786-B0BE-8056A9B2F784}" srcId="{497ABFA6-CE35-42FF-98DE-BD9517DCE90A}" destId="{B2673268-3F3E-4E6A-95D9-758444DD1F48}" srcOrd="1" destOrd="0" parTransId="{6A3A68AF-A6B6-47AC-BD8B-56AA60375590}" sibTransId="{C126F29F-2A2F-4665-A93B-208BD7417B8C}"/>
    <dgm:cxn modelId="{9DB46262-FDD2-4C9D-B446-24B749472BF5}" type="presOf" srcId="{497ABFA6-CE35-42FF-98DE-BD9517DCE90A}" destId="{FF95A09C-7E35-420F-B61C-72E7A23326E8}" srcOrd="0" destOrd="0" presId="urn:microsoft.com/office/officeart/2005/8/layout/vList2"/>
    <dgm:cxn modelId="{3EE308DB-B29B-457E-A9CE-7E53B451B89C}" srcId="{497ABFA6-CE35-42FF-98DE-BD9517DCE90A}" destId="{0B2CABFF-AF62-4719-A050-0B9145994D0C}" srcOrd="2" destOrd="0" parTransId="{C9C01468-7A4A-427D-9665-BB0B82A02119}" sibTransId="{BF9C6A52-6123-4449-974D-990A9DD9BC51}"/>
    <dgm:cxn modelId="{617040E7-B440-4A1C-BFDD-075D30340AA0}" type="presOf" srcId="{0B2CABFF-AF62-4719-A050-0B9145994D0C}" destId="{03E3AE5C-95AB-417F-92E5-18929C3D737C}" srcOrd="0" destOrd="0" presId="urn:microsoft.com/office/officeart/2005/8/layout/vList2"/>
    <dgm:cxn modelId="{277A93CE-B4D6-4D3A-B69B-7CEBC7E55151}" type="presParOf" srcId="{FF95A09C-7E35-420F-B61C-72E7A23326E8}" destId="{144A37D4-0187-41C4-BA91-AF4C526B974C}" srcOrd="0" destOrd="0" presId="urn:microsoft.com/office/officeart/2005/8/layout/vList2"/>
    <dgm:cxn modelId="{68116CEA-D232-450A-9C11-1A9B8FC1D249}" type="presParOf" srcId="{FF95A09C-7E35-420F-B61C-72E7A23326E8}" destId="{EC9C0992-AB00-4C68-8CE6-1F8263D0B780}" srcOrd="1" destOrd="0" presId="urn:microsoft.com/office/officeart/2005/8/layout/vList2"/>
    <dgm:cxn modelId="{3DA4B36B-073A-4764-9C08-1B788F61C5F9}" type="presParOf" srcId="{FF95A09C-7E35-420F-B61C-72E7A23326E8}" destId="{68C7911D-759B-4C32-8C54-E5A32981D309}" srcOrd="2" destOrd="0" presId="urn:microsoft.com/office/officeart/2005/8/layout/vList2"/>
    <dgm:cxn modelId="{967D9D6B-DEB6-40FF-8800-6A2061B07CEA}" type="presParOf" srcId="{FF95A09C-7E35-420F-B61C-72E7A23326E8}" destId="{BE3567B3-62C0-4C60-B886-62876F6162C6}" srcOrd="3" destOrd="0" presId="urn:microsoft.com/office/officeart/2005/8/layout/vList2"/>
    <dgm:cxn modelId="{F21CA761-0E48-4CA9-BA0B-CB1F45868609}" type="presParOf" srcId="{FF95A09C-7E35-420F-B61C-72E7A23326E8}" destId="{03E3AE5C-95AB-417F-92E5-18929C3D737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FDD875-05A5-483B-B321-C2677A32BD14}">
      <dsp:nvSpPr>
        <dsp:cNvPr id="0" name=""/>
        <dsp:cNvSpPr/>
      </dsp:nvSpPr>
      <dsp:spPr>
        <a:xfrm>
          <a:off x="0" y="845551"/>
          <a:ext cx="2828924" cy="1796367"/>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F0927A-5B69-4CFA-B7FC-E36CD67057C7}">
      <dsp:nvSpPr>
        <dsp:cNvPr id="0" name=""/>
        <dsp:cNvSpPr/>
      </dsp:nvSpPr>
      <dsp:spPr>
        <a:xfrm>
          <a:off x="314325" y="1144160"/>
          <a:ext cx="2828924" cy="1796367"/>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Philosophical paradigms</a:t>
          </a:r>
          <a:endParaRPr lang="en-US" sz="3000" kern="1200"/>
        </a:p>
      </dsp:txBody>
      <dsp:txXfrm>
        <a:off x="366939" y="1196774"/>
        <a:ext cx="2723696" cy="1691139"/>
      </dsp:txXfrm>
    </dsp:sp>
    <dsp:sp modelId="{D1E87C97-1172-4AD0-BEF2-1E13FAE60614}">
      <dsp:nvSpPr>
        <dsp:cNvPr id="0" name=""/>
        <dsp:cNvSpPr/>
      </dsp:nvSpPr>
      <dsp:spPr>
        <a:xfrm>
          <a:off x="3457574" y="845551"/>
          <a:ext cx="2828924" cy="1796367"/>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87E177-EECA-4EE6-8016-3A10A28C43E9}">
      <dsp:nvSpPr>
        <dsp:cNvPr id="0" name=""/>
        <dsp:cNvSpPr/>
      </dsp:nvSpPr>
      <dsp:spPr>
        <a:xfrm>
          <a:off x="3771900" y="1144160"/>
          <a:ext cx="2828924" cy="1796367"/>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b="0" kern="1200">
              <a:latin typeface="Franklin Gothic Book" panose="020B0503020102020204" pitchFamily="34" charset="0"/>
            </a:rPr>
            <a:t>Research ethics</a:t>
          </a:r>
        </a:p>
      </dsp:txBody>
      <dsp:txXfrm>
        <a:off x="3824514" y="1196774"/>
        <a:ext cx="2723696" cy="1691139"/>
      </dsp:txXfrm>
    </dsp:sp>
    <dsp:sp modelId="{966297E5-1F82-448F-A76C-56682CAC2377}">
      <dsp:nvSpPr>
        <dsp:cNvPr id="0" name=""/>
        <dsp:cNvSpPr/>
      </dsp:nvSpPr>
      <dsp:spPr>
        <a:xfrm>
          <a:off x="6915149" y="845551"/>
          <a:ext cx="2828924" cy="1796367"/>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749B29-A2DB-4666-A358-76388DA358C0}">
      <dsp:nvSpPr>
        <dsp:cNvPr id="0" name=""/>
        <dsp:cNvSpPr/>
      </dsp:nvSpPr>
      <dsp:spPr>
        <a:xfrm>
          <a:off x="7229475" y="1144160"/>
          <a:ext cx="2828924" cy="1796367"/>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dirty="0"/>
            <a:t>Research documentation</a:t>
          </a:r>
        </a:p>
      </dsp:txBody>
      <dsp:txXfrm>
        <a:off x="7282089" y="1196774"/>
        <a:ext cx="2723696" cy="16911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B108F-4870-4D67-A0FE-6F3969576A98}">
      <dsp:nvSpPr>
        <dsp:cNvPr id="0" name=""/>
        <dsp:cNvSpPr/>
      </dsp:nvSpPr>
      <dsp:spPr>
        <a:xfrm>
          <a:off x="0" y="0"/>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4CDE23-3BAD-4ED2-B1A7-45607A60A2C2}">
      <dsp:nvSpPr>
        <dsp:cNvPr id="0" name=""/>
        <dsp:cNvSpPr/>
      </dsp:nvSpPr>
      <dsp:spPr>
        <a:xfrm>
          <a:off x="0" y="0"/>
          <a:ext cx="6797675"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t>Methodological positioning</a:t>
          </a:r>
        </a:p>
      </dsp:txBody>
      <dsp:txXfrm>
        <a:off x="0" y="0"/>
        <a:ext cx="6797675" cy="1412477"/>
      </dsp:txXfrm>
    </dsp:sp>
    <dsp:sp modelId="{6249647F-2992-4F27-BF42-B35F3F5A159E}">
      <dsp:nvSpPr>
        <dsp:cNvPr id="0" name=""/>
        <dsp:cNvSpPr/>
      </dsp:nvSpPr>
      <dsp:spPr>
        <a:xfrm>
          <a:off x="0" y="1412478"/>
          <a:ext cx="6797675" cy="0"/>
        </a:xfrm>
        <a:prstGeom prst="line">
          <a:avLst/>
        </a:prstGeom>
        <a:solidFill>
          <a:schemeClr val="accent2">
            <a:hueOff val="11784"/>
            <a:satOff val="-11496"/>
            <a:lumOff val="-589"/>
            <a:alphaOff val="0"/>
          </a:schemeClr>
        </a:solidFill>
        <a:ln w="15875" cap="flat" cmpd="sng" algn="ctr">
          <a:solidFill>
            <a:schemeClr val="accent2">
              <a:hueOff val="11784"/>
              <a:satOff val="-11496"/>
              <a:lumOff val="-58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5A2720-4D62-41A9-9451-BB6AE8EAA860}">
      <dsp:nvSpPr>
        <dsp:cNvPr id="0" name=""/>
        <dsp:cNvSpPr/>
      </dsp:nvSpPr>
      <dsp:spPr>
        <a:xfrm>
          <a:off x="0" y="1412477"/>
          <a:ext cx="6797675"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t>Looking through a critical lens</a:t>
          </a:r>
        </a:p>
      </dsp:txBody>
      <dsp:txXfrm>
        <a:off x="0" y="1412477"/>
        <a:ext cx="6797675" cy="1412477"/>
      </dsp:txXfrm>
    </dsp:sp>
    <dsp:sp modelId="{FDE729A6-C6AF-4EA6-A518-C92C1FCA267D}">
      <dsp:nvSpPr>
        <dsp:cNvPr id="0" name=""/>
        <dsp:cNvSpPr/>
      </dsp:nvSpPr>
      <dsp:spPr>
        <a:xfrm>
          <a:off x="0" y="2824956"/>
          <a:ext cx="6797675" cy="0"/>
        </a:xfrm>
        <a:prstGeom prst="line">
          <a:avLst/>
        </a:prstGeom>
        <a:solidFill>
          <a:schemeClr val="accent2">
            <a:hueOff val="23569"/>
            <a:satOff val="-22991"/>
            <a:lumOff val="-1177"/>
            <a:alphaOff val="0"/>
          </a:schemeClr>
        </a:solidFill>
        <a:ln w="15875" cap="flat" cmpd="sng" algn="ctr">
          <a:solidFill>
            <a:schemeClr val="accent2">
              <a:hueOff val="23569"/>
              <a:satOff val="-22991"/>
              <a:lumOff val="-117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0AF0C3-604C-4C5A-B5ED-F6F068CE3548}">
      <dsp:nvSpPr>
        <dsp:cNvPr id="0" name=""/>
        <dsp:cNvSpPr/>
      </dsp:nvSpPr>
      <dsp:spPr>
        <a:xfrm>
          <a:off x="0" y="2824955"/>
          <a:ext cx="6797675"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t>Philosophical paradigms</a:t>
          </a:r>
        </a:p>
      </dsp:txBody>
      <dsp:txXfrm>
        <a:off x="0" y="2824955"/>
        <a:ext cx="6797675" cy="1412477"/>
      </dsp:txXfrm>
    </dsp:sp>
    <dsp:sp modelId="{41D3E2D0-09C5-4EDC-94C9-01241D33FC10}">
      <dsp:nvSpPr>
        <dsp:cNvPr id="0" name=""/>
        <dsp:cNvSpPr/>
      </dsp:nvSpPr>
      <dsp:spPr>
        <a:xfrm>
          <a:off x="0" y="4237434"/>
          <a:ext cx="6797675" cy="0"/>
        </a:xfrm>
        <a:prstGeom prst="line">
          <a:avLst/>
        </a:prstGeom>
        <a:solidFill>
          <a:schemeClr val="accent2">
            <a:hueOff val="35353"/>
            <a:satOff val="-34487"/>
            <a:lumOff val="-1766"/>
            <a:alphaOff val="0"/>
          </a:schemeClr>
        </a:solidFill>
        <a:ln w="15875" cap="flat" cmpd="sng" algn="ctr">
          <a:solidFill>
            <a:schemeClr val="accent2">
              <a:hueOff val="35353"/>
              <a:satOff val="-34487"/>
              <a:lumOff val="-176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871CF9-6445-4338-81DD-B203A0967549}">
      <dsp:nvSpPr>
        <dsp:cNvPr id="0" name=""/>
        <dsp:cNvSpPr/>
      </dsp:nvSpPr>
      <dsp:spPr>
        <a:xfrm>
          <a:off x="0" y="4237433"/>
          <a:ext cx="6797675" cy="1412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t>General principles and philosophical assumptions of quantitative and qualitative research</a:t>
          </a:r>
        </a:p>
      </dsp:txBody>
      <dsp:txXfrm>
        <a:off x="0" y="4237433"/>
        <a:ext cx="6797675" cy="14124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F75F9-C714-411A-A9F0-A91BB7B15ED4}">
      <dsp:nvSpPr>
        <dsp:cNvPr id="0" name=""/>
        <dsp:cNvSpPr/>
      </dsp:nvSpPr>
      <dsp:spPr>
        <a:xfrm>
          <a:off x="1227" y="297257"/>
          <a:ext cx="4309690" cy="2736653"/>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8CDC96-61DD-45DF-9E93-A9034FC87409}">
      <dsp:nvSpPr>
        <dsp:cNvPr id="0" name=""/>
        <dsp:cNvSpPr/>
      </dsp:nvSpPr>
      <dsp:spPr>
        <a:xfrm>
          <a:off x="480082" y="752169"/>
          <a:ext cx="4309690" cy="2736653"/>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Quantitative view = ‘realist’ or ‘positivist  </a:t>
          </a:r>
          <a:endParaRPr lang="en-US" sz="4900" kern="1200" dirty="0"/>
        </a:p>
      </dsp:txBody>
      <dsp:txXfrm>
        <a:off x="560236" y="832323"/>
        <a:ext cx="4149382" cy="2576345"/>
      </dsp:txXfrm>
    </dsp:sp>
    <dsp:sp modelId="{A640A8DA-7DD2-4A63-8E92-26F5DE90F29F}">
      <dsp:nvSpPr>
        <dsp:cNvPr id="0" name=""/>
        <dsp:cNvSpPr/>
      </dsp:nvSpPr>
      <dsp:spPr>
        <a:xfrm>
          <a:off x="5268627" y="297257"/>
          <a:ext cx="4309690" cy="2736653"/>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374FE5-843E-4E48-9723-4D848A9B7FE2}">
      <dsp:nvSpPr>
        <dsp:cNvPr id="0" name=""/>
        <dsp:cNvSpPr/>
      </dsp:nvSpPr>
      <dsp:spPr>
        <a:xfrm>
          <a:off x="5747481" y="752169"/>
          <a:ext cx="4309690" cy="2736653"/>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a:t>Qualitative research = ‘subjectivist’. </a:t>
          </a:r>
          <a:endParaRPr lang="en-US" sz="4900" kern="1200"/>
        </a:p>
      </dsp:txBody>
      <dsp:txXfrm>
        <a:off x="5827635" y="832323"/>
        <a:ext cx="4149382" cy="25763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B2348-15E5-4648-B299-20564ADABB00}">
      <dsp:nvSpPr>
        <dsp:cNvPr id="0" name=""/>
        <dsp:cNvSpPr/>
      </dsp:nvSpPr>
      <dsp:spPr>
        <a:xfrm>
          <a:off x="0" y="1266734"/>
          <a:ext cx="4480111" cy="10857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E6E276-BB3F-4AB5-8123-16BD5501403C}">
      <dsp:nvSpPr>
        <dsp:cNvPr id="0" name=""/>
        <dsp:cNvSpPr/>
      </dsp:nvSpPr>
      <dsp:spPr>
        <a:xfrm>
          <a:off x="328446" y="1511033"/>
          <a:ext cx="597174" cy="5971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90E434-FB94-41F1-8D0C-42D4E6DEE952}">
      <dsp:nvSpPr>
        <dsp:cNvPr id="0" name=""/>
        <dsp:cNvSpPr/>
      </dsp:nvSpPr>
      <dsp:spPr>
        <a:xfrm>
          <a:off x="1254067" y="306575"/>
          <a:ext cx="3226043" cy="3006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911" tIns="114911" rIns="114911" bIns="114911" numCol="1" spcCol="1270" anchor="ctr" anchorCtr="0">
          <a:noAutofit/>
        </a:bodyPr>
        <a:lstStyle/>
        <a:p>
          <a:pPr marL="0" lvl="0" indent="0" algn="l" defTabSz="1022350">
            <a:lnSpc>
              <a:spcPct val="100000"/>
            </a:lnSpc>
            <a:spcBef>
              <a:spcPct val="0"/>
            </a:spcBef>
            <a:spcAft>
              <a:spcPct val="35000"/>
            </a:spcAft>
            <a:buNone/>
          </a:pPr>
          <a:r>
            <a:rPr lang="en-GB" sz="2300" kern="1200" dirty="0"/>
            <a:t>What do you know about your philosophical lens and methodological approach?</a:t>
          </a:r>
          <a:endParaRPr lang="en-US" sz="2300" kern="1200" dirty="0"/>
        </a:p>
      </dsp:txBody>
      <dsp:txXfrm>
        <a:off x="1254067" y="306575"/>
        <a:ext cx="3226043" cy="30060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6B853-C51E-4190-95BA-E1E226233BFD}">
      <dsp:nvSpPr>
        <dsp:cNvPr id="0" name=""/>
        <dsp:cNvSpPr/>
      </dsp:nvSpPr>
      <dsp:spPr>
        <a:xfrm>
          <a:off x="0" y="837"/>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8E1F1B-D2B1-4EC8-A000-E3C4F84D15A2}">
      <dsp:nvSpPr>
        <dsp:cNvPr id="0" name=""/>
        <dsp:cNvSpPr/>
      </dsp:nvSpPr>
      <dsp:spPr>
        <a:xfrm>
          <a:off x="0" y="837"/>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i="0" u="none" kern="1200" baseline="0">
              <a:solidFill>
                <a:srgbClr val="FF0000"/>
              </a:solidFill>
            </a:rPr>
            <a:t>Postpositivism</a:t>
          </a:r>
          <a:endParaRPr lang="en-US" sz="1600" b="1" u="none" kern="1200" dirty="0">
            <a:solidFill>
              <a:srgbClr val="FF0000"/>
            </a:solidFill>
          </a:endParaRPr>
        </a:p>
      </dsp:txBody>
      <dsp:txXfrm>
        <a:off x="0" y="837"/>
        <a:ext cx="7245685" cy="342816"/>
      </dsp:txXfrm>
    </dsp:sp>
    <dsp:sp modelId="{876DDD88-B4CF-4E95-9F86-FEF5E77F3AAB}">
      <dsp:nvSpPr>
        <dsp:cNvPr id="0" name=""/>
        <dsp:cNvSpPr/>
      </dsp:nvSpPr>
      <dsp:spPr>
        <a:xfrm>
          <a:off x="0" y="343653"/>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D66BA5-BF1F-44D4-80C0-E86C2593A457}">
      <dsp:nvSpPr>
        <dsp:cNvPr id="0" name=""/>
        <dsp:cNvSpPr/>
      </dsp:nvSpPr>
      <dsp:spPr>
        <a:xfrm>
          <a:off x="0" y="343653"/>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Determination</a:t>
          </a:r>
          <a:endParaRPr lang="en-US" sz="1600" kern="1200"/>
        </a:p>
      </dsp:txBody>
      <dsp:txXfrm>
        <a:off x="0" y="343653"/>
        <a:ext cx="7245685" cy="342816"/>
      </dsp:txXfrm>
    </dsp:sp>
    <dsp:sp modelId="{5E27EACB-D748-47C5-A28F-56F58C17F135}">
      <dsp:nvSpPr>
        <dsp:cNvPr id="0" name=""/>
        <dsp:cNvSpPr/>
      </dsp:nvSpPr>
      <dsp:spPr>
        <a:xfrm>
          <a:off x="0" y="686469"/>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02EFE5-888B-460C-B6CA-E3CBD01589BD}">
      <dsp:nvSpPr>
        <dsp:cNvPr id="0" name=""/>
        <dsp:cNvSpPr/>
      </dsp:nvSpPr>
      <dsp:spPr>
        <a:xfrm>
          <a:off x="0" y="686469"/>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dirty="0"/>
            <a:t>• Reductionism</a:t>
          </a:r>
          <a:endParaRPr lang="en-US" sz="1600" kern="1200" dirty="0"/>
        </a:p>
      </dsp:txBody>
      <dsp:txXfrm>
        <a:off x="0" y="686469"/>
        <a:ext cx="7245685" cy="342816"/>
      </dsp:txXfrm>
    </dsp:sp>
    <dsp:sp modelId="{0F592433-9757-4A85-A120-2D2BAE2233B3}">
      <dsp:nvSpPr>
        <dsp:cNvPr id="0" name=""/>
        <dsp:cNvSpPr/>
      </dsp:nvSpPr>
      <dsp:spPr>
        <a:xfrm>
          <a:off x="0" y="1029286"/>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148AC-2DA3-497D-A343-0284CD5F9CF5}">
      <dsp:nvSpPr>
        <dsp:cNvPr id="0" name=""/>
        <dsp:cNvSpPr/>
      </dsp:nvSpPr>
      <dsp:spPr>
        <a:xfrm>
          <a:off x="0" y="1029286"/>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dirty="0"/>
            <a:t>• Empirical observation and measurement</a:t>
          </a:r>
          <a:endParaRPr lang="en-US" sz="1600" kern="1200" dirty="0"/>
        </a:p>
      </dsp:txBody>
      <dsp:txXfrm>
        <a:off x="0" y="1029286"/>
        <a:ext cx="7245685" cy="342816"/>
      </dsp:txXfrm>
    </dsp:sp>
    <dsp:sp modelId="{D7C4A4F8-2BF7-46EF-801A-01772A327977}">
      <dsp:nvSpPr>
        <dsp:cNvPr id="0" name=""/>
        <dsp:cNvSpPr/>
      </dsp:nvSpPr>
      <dsp:spPr>
        <a:xfrm>
          <a:off x="0" y="1372102"/>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F39D50-FDE7-48DF-9C00-DF0C64BD67E1}">
      <dsp:nvSpPr>
        <dsp:cNvPr id="0" name=""/>
        <dsp:cNvSpPr/>
      </dsp:nvSpPr>
      <dsp:spPr>
        <a:xfrm>
          <a:off x="0" y="1372102"/>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Theory verification</a:t>
          </a:r>
          <a:endParaRPr lang="en-US" sz="1600" kern="1200"/>
        </a:p>
      </dsp:txBody>
      <dsp:txXfrm>
        <a:off x="0" y="1372102"/>
        <a:ext cx="7245685" cy="342816"/>
      </dsp:txXfrm>
    </dsp:sp>
    <dsp:sp modelId="{7218A333-502B-4D9D-98CC-75188B77E524}">
      <dsp:nvSpPr>
        <dsp:cNvPr id="0" name=""/>
        <dsp:cNvSpPr/>
      </dsp:nvSpPr>
      <dsp:spPr>
        <a:xfrm>
          <a:off x="0" y="1714918"/>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3DCA9B-6B29-4787-B115-3C24CCDF03C7}">
      <dsp:nvSpPr>
        <dsp:cNvPr id="0" name=""/>
        <dsp:cNvSpPr/>
      </dsp:nvSpPr>
      <dsp:spPr>
        <a:xfrm>
          <a:off x="0" y="1714918"/>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i="0" kern="1200" baseline="0">
              <a:solidFill>
                <a:srgbClr val="FF0000"/>
              </a:solidFill>
            </a:rPr>
            <a:t>Constructivism</a:t>
          </a:r>
          <a:endParaRPr lang="en-US" sz="1600" kern="1200" dirty="0">
            <a:solidFill>
              <a:srgbClr val="FF0000"/>
            </a:solidFill>
          </a:endParaRPr>
        </a:p>
      </dsp:txBody>
      <dsp:txXfrm>
        <a:off x="0" y="1714918"/>
        <a:ext cx="7245685" cy="342816"/>
      </dsp:txXfrm>
    </dsp:sp>
    <dsp:sp modelId="{2D636226-5920-495C-A5AB-3BF88CBF3908}">
      <dsp:nvSpPr>
        <dsp:cNvPr id="0" name=""/>
        <dsp:cNvSpPr/>
      </dsp:nvSpPr>
      <dsp:spPr>
        <a:xfrm>
          <a:off x="0" y="2057734"/>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53CE87-D4A9-4D03-9E1B-4ACAFA683DE8}">
      <dsp:nvSpPr>
        <dsp:cNvPr id="0" name=""/>
        <dsp:cNvSpPr/>
      </dsp:nvSpPr>
      <dsp:spPr>
        <a:xfrm>
          <a:off x="0" y="2057734"/>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Understanding</a:t>
          </a:r>
          <a:endParaRPr lang="en-US" sz="1600" kern="1200"/>
        </a:p>
      </dsp:txBody>
      <dsp:txXfrm>
        <a:off x="0" y="2057734"/>
        <a:ext cx="7245685" cy="342816"/>
      </dsp:txXfrm>
    </dsp:sp>
    <dsp:sp modelId="{F5814345-7CED-4EBC-9CAB-125406FA2086}">
      <dsp:nvSpPr>
        <dsp:cNvPr id="0" name=""/>
        <dsp:cNvSpPr/>
      </dsp:nvSpPr>
      <dsp:spPr>
        <a:xfrm>
          <a:off x="0" y="2400551"/>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EBDDA7-8C42-4921-911C-CC3CDC95E72C}">
      <dsp:nvSpPr>
        <dsp:cNvPr id="0" name=""/>
        <dsp:cNvSpPr/>
      </dsp:nvSpPr>
      <dsp:spPr>
        <a:xfrm>
          <a:off x="0" y="2400551"/>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Multiple participant meanings</a:t>
          </a:r>
          <a:endParaRPr lang="en-US" sz="1600" kern="1200"/>
        </a:p>
      </dsp:txBody>
      <dsp:txXfrm>
        <a:off x="0" y="2400551"/>
        <a:ext cx="7245685" cy="342816"/>
      </dsp:txXfrm>
    </dsp:sp>
    <dsp:sp modelId="{0CAF7E89-E2FE-436E-80F1-5A33FDCD18FA}">
      <dsp:nvSpPr>
        <dsp:cNvPr id="0" name=""/>
        <dsp:cNvSpPr/>
      </dsp:nvSpPr>
      <dsp:spPr>
        <a:xfrm>
          <a:off x="0" y="2743367"/>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6B7F3D-1033-49BA-AC1B-CAE86CC83B2E}">
      <dsp:nvSpPr>
        <dsp:cNvPr id="0" name=""/>
        <dsp:cNvSpPr/>
      </dsp:nvSpPr>
      <dsp:spPr>
        <a:xfrm>
          <a:off x="0" y="2743367"/>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Social and historical construction</a:t>
          </a:r>
          <a:endParaRPr lang="en-US" sz="1600" kern="1200"/>
        </a:p>
      </dsp:txBody>
      <dsp:txXfrm>
        <a:off x="0" y="2743367"/>
        <a:ext cx="7245685" cy="342816"/>
      </dsp:txXfrm>
    </dsp:sp>
    <dsp:sp modelId="{83AA7433-E4E2-471E-A765-71AB2F1E24EB}">
      <dsp:nvSpPr>
        <dsp:cNvPr id="0" name=""/>
        <dsp:cNvSpPr/>
      </dsp:nvSpPr>
      <dsp:spPr>
        <a:xfrm>
          <a:off x="0" y="3086183"/>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4AA77F-3CAE-4F31-8EBD-942CDB921376}">
      <dsp:nvSpPr>
        <dsp:cNvPr id="0" name=""/>
        <dsp:cNvSpPr/>
      </dsp:nvSpPr>
      <dsp:spPr>
        <a:xfrm>
          <a:off x="0" y="3086183"/>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Theory generation</a:t>
          </a:r>
          <a:endParaRPr lang="en-US" sz="1600" kern="1200"/>
        </a:p>
      </dsp:txBody>
      <dsp:txXfrm>
        <a:off x="0" y="3086183"/>
        <a:ext cx="7245685" cy="342816"/>
      </dsp:txXfrm>
    </dsp:sp>
    <dsp:sp modelId="{C413D641-7C21-48B3-B50D-1B4A77F5CF7D}">
      <dsp:nvSpPr>
        <dsp:cNvPr id="0" name=""/>
        <dsp:cNvSpPr/>
      </dsp:nvSpPr>
      <dsp:spPr>
        <a:xfrm>
          <a:off x="0" y="3429000"/>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148B8C-0C18-4FB0-B2B5-DA6F3E147F1A}">
      <dsp:nvSpPr>
        <dsp:cNvPr id="0" name=""/>
        <dsp:cNvSpPr/>
      </dsp:nvSpPr>
      <dsp:spPr>
        <a:xfrm>
          <a:off x="0" y="3429000"/>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i="0" kern="1200" baseline="0">
              <a:solidFill>
                <a:srgbClr val="FF0000"/>
              </a:solidFill>
            </a:rPr>
            <a:t>Transformative </a:t>
          </a:r>
          <a:r>
            <a:rPr lang="en-GB" sz="1600" b="1" i="0" kern="1200" baseline="0"/>
            <a:t> </a:t>
          </a:r>
          <a:endParaRPr lang="en-US" sz="1600" kern="1200" dirty="0"/>
        </a:p>
      </dsp:txBody>
      <dsp:txXfrm>
        <a:off x="0" y="3429000"/>
        <a:ext cx="7245685" cy="342816"/>
      </dsp:txXfrm>
    </dsp:sp>
    <dsp:sp modelId="{05057932-B8FC-446E-9FD9-252454026202}">
      <dsp:nvSpPr>
        <dsp:cNvPr id="0" name=""/>
        <dsp:cNvSpPr/>
      </dsp:nvSpPr>
      <dsp:spPr>
        <a:xfrm>
          <a:off x="0" y="3771816"/>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89E836-63AB-4305-8618-0F2CD5122129}">
      <dsp:nvSpPr>
        <dsp:cNvPr id="0" name=""/>
        <dsp:cNvSpPr/>
      </dsp:nvSpPr>
      <dsp:spPr>
        <a:xfrm>
          <a:off x="0" y="3771816"/>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Political</a:t>
          </a:r>
          <a:endParaRPr lang="en-US" sz="1600" kern="1200"/>
        </a:p>
      </dsp:txBody>
      <dsp:txXfrm>
        <a:off x="0" y="3771816"/>
        <a:ext cx="7245685" cy="342816"/>
      </dsp:txXfrm>
    </dsp:sp>
    <dsp:sp modelId="{C50DE1A8-795D-481E-BF94-E9B43CFF2FD3}">
      <dsp:nvSpPr>
        <dsp:cNvPr id="0" name=""/>
        <dsp:cNvSpPr/>
      </dsp:nvSpPr>
      <dsp:spPr>
        <a:xfrm>
          <a:off x="0" y="4114632"/>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B5C1BC-85D1-453C-93D9-85E8FC65BE7B}">
      <dsp:nvSpPr>
        <dsp:cNvPr id="0" name=""/>
        <dsp:cNvSpPr/>
      </dsp:nvSpPr>
      <dsp:spPr>
        <a:xfrm>
          <a:off x="0" y="4114632"/>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Power and justice oriented</a:t>
          </a:r>
          <a:endParaRPr lang="en-US" sz="1600" kern="1200"/>
        </a:p>
      </dsp:txBody>
      <dsp:txXfrm>
        <a:off x="0" y="4114632"/>
        <a:ext cx="7245685" cy="342816"/>
      </dsp:txXfrm>
    </dsp:sp>
    <dsp:sp modelId="{4A18F4EA-D0D9-4A33-91B9-AD73515CD427}">
      <dsp:nvSpPr>
        <dsp:cNvPr id="0" name=""/>
        <dsp:cNvSpPr/>
      </dsp:nvSpPr>
      <dsp:spPr>
        <a:xfrm>
          <a:off x="0" y="4457448"/>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22C597-F104-4143-8DF1-76A5243A7A68}">
      <dsp:nvSpPr>
        <dsp:cNvPr id="0" name=""/>
        <dsp:cNvSpPr/>
      </dsp:nvSpPr>
      <dsp:spPr>
        <a:xfrm>
          <a:off x="0" y="4457448"/>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Collaborative</a:t>
          </a:r>
          <a:endParaRPr lang="en-US" sz="1600" kern="1200"/>
        </a:p>
      </dsp:txBody>
      <dsp:txXfrm>
        <a:off x="0" y="4457448"/>
        <a:ext cx="7245685" cy="342816"/>
      </dsp:txXfrm>
    </dsp:sp>
    <dsp:sp modelId="{645B88ED-03DD-46F5-9DB6-F9EDF3CC1A61}">
      <dsp:nvSpPr>
        <dsp:cNvPr id="0" name=""/>
        <dsp:cNvSpPr/>
      </dsp:nvSpPr>
      <dsp:spPr>
        <a:xfrm>
          <a:off x="0" y="4800265"/>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062029-CA5D-47E6-9979-677F83922258}">
      <dsp:nvSpPr>
        <dsp:cNvPr id="0" name=""/>
        <dsp:cNvSpPr/>
      </dsp:nvSpPr>
      <dsp:spPr>
        <a:xfrm>
          <a:off x="0" y="4800265"/>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Change-oriented</a:t>
          </a:r>
          <a:endParaRPr lang="en-US" sz="1600" kern="1200"/>
        </a:p>
      </dsp:txBody>
      <dsp:txXfrm>
        <a:off x="0" y="4800265"/>
        <a:ext cx="7245685" cy="342816"/>
      </dsp:txXfrm>
    </dsp:sp>
    <dsp:sp modelId="{8DCD3225-B516-436C-A25C-B1BDD423D119}">
      <dsp:nvSpPr>
        <dsp:cNvPr id="0" name=""/>
        <dsp:cNvSpPr/>
      </dsp:nvSpPr>
      <dsp:spPr>
        <a:xfrm>
          <a:off x="0" y="5143081"/>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6E86CA-3576-4CFE-80A7-76484D16CE02}">
      <dsp:nvSpPr>
        <dsp:cNvPr id="0" name=""/>
        <dsp:cNvSpPr/>
      </dsp:nvSpPr>
      <dsp:spPr>
        <a:xfrm>
          <a:off x="0" y="5143081"/>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i="0" kern="1200" baseline="0">
              <a:solidFill>
                <a:srgbClr val="FF0000"/>
              </a:solidFill>
            </a:rPr>
            <a:t>Pragmatism</a:t>
          </a:r>
          <a:endParaRPr lang="en-US" sz="1600" kern="1200" dirty="0">
            <a:solidFill>
              <a:srgbClr val="FF0000"/>
            </a:solidFill>
          </a:endParaRPr>
        </a:p>
      </dsp:txBody>
      <dsp:txXfrm>
        <a:off x="0" y="5143081"/>
        <a:ext cx="7245685" cy="342816"/>
      </dsp:txXfrm>
    </dsp:sp>
    <dsp:sp modelId="{95D415C0-D0FD-4600-9F8F-3935254B3026}">
      <dsp:nvSpPr>
        <dsp:cNvPr id="0" name=""/>
        <dsp:cNvSpPr/>
      </dsp:nvSpPr>
      <dsp:spPr>
        <a:xfrm>
          <a:off x="0" y="5485897"/>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F4EE9B-0E9D-457B-A1D3-E9E7D330C6F8}">
      <dsp:nvSpPr>
        <dsp:cNvPr id="0" name=""/>
        <dsp:cNvSpPr/>
      </dsp:nvSpPr>
      <dsp:spPr>
        <a:xfrm>
          <a:off x="0" y="5485897"/>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Consequences of actions</a:t>
          </a:r>
          <a:endParaRPr lang="en-US" sz="1600" kern="1200"/>
        </a:p>
      </dsp:txBody>
      <dsp:txXfrm>
        <a:off x="0" y="5485897"/>
        <a:ext cx="7245685" cy="342816"/>
      </dsp:txXfrm>
    </dsp:sp>
    <dsp:sp modelId="{DE0872EC-B46B-4129-94E7-0FB67607995E}">
      <dsp:nvSpPr>
        <dsp:cNvPr id="0" name=""/>
        <dsp:cNvSpPr/>
      </dsp:nvSpPr>
      <dsp:spPr>
        <a:xfrm>
          <a:off x="0" y="5828713"/>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7B230F-1D11-4FF0-8C6D-C8FBE79C67CD}">
      <dsp:nvSpPr>
        <dsp:cNvPr id="0" name=""/>
        <dsp:cNvSpPr/>
      </dsp:nvSpPr>
      <dsp:spPr>
        <a:xfrm>
          <a:off x="0" y="5828713"/>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Problem-centered</a:t>
          </a:r>
          <a:endParaRPr lang="en-US" sz="1600" kern="1200"/>
        </a:p>
      </dsp:txBody>
      <dsp:txXfrm>
        <a:off x="0" y="5828713"/>
        <a:ext cx="7245685" cy="342816"/>
      </dsp:txXfrm>
    </dsp:sp>
    <dsp:sp modelId="{D0EC9248-C982-4571-83E7-29BEE5A67976}">
      <dsp:nvSpPr>
        <dsp:cNvPr id="0" name=""/>
        <dsp:cNvSpPr/>
      </dsp:nvSpPr>
      <dsp:spPr>
        <a:xfrm>
          <a:off x="0" y="6171530"/>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394925-9A19-4706-A097-04F9597192B5}">
      <dsp:nvSpPr>
        <dsp:cNvPr id="0" name=""/>
        <dsp:cNvSpPr/>
      </dsp:nvSpPr>
      <dsp:spPr>
        <a:xfrm>
          <a:off x="0" y="6171530"/>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Pluralistic</a:t>
          </a:r>
          <a:endParaRPr lang="en-US" sz="1600" kern="1200"/>
        </a:p>
      </dsp:txBody>
      <dsp:txXfrm>
        <a:off x="0" y="6171530"/>
        <a:ext cx="7245685" cy="342816"/>
      </dsp:txXfrm>
    </dsp:sp>
    <dsp:sp modelId="{F7B02B09-571D-400F-9FB8-8630B59CD338}">
      <dsp:nvSpPr>
        <dsp:cNvPr id="0" name=""/>
        <dsp:cNvSpPr/>
      </dsp:nvSpPr>
      <dsp:spPr>
        <a:xfrm>
          <a:off x="0" y="6514346"/>
          <a:ext cx="7245685" cy="0"/>
        </a:xfrm>
        <a:prstGeom prst="line">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96F016-E0E2-4E77-8D65-010475AAD013}">
      <dsp:nvSpPr>
        <dsp:cNvPr id="0" name=""/>
        <dsp:cNvSpPr/>
      </dsp:nvSpPr>
      <dsp:spPr>
        <a:xfrm>
          <a:off x="0" y="6514346"/>
          <a:ext cx="7245685" cy="34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baseline="0"/>
            <a:t>• Real-world practice oriented</a:t>
          </a:r>
          <a:endParaRPr lang="en-US" sz="1600" kern="1200"/>
        </a:p>
      </dsp:txBody>
      <dsp:txXfrm>
        <a:off x="0" y="6514346"/>
        <a:ext cx="7245685" cy="3428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A37D4-0187-41C4-BA91-AF4C526B974C}">
      <dsp:nvSpPr>
        <dsp:cNvPr id="0" name=""/>
        <dsp:cNvSpPr/>
      </dsp:nvSpPr>
      <dsp:spPr>
        <a:xfrm>
          <a:off x="0" y="12427"/>
          <a:ext cx="6797675" cy="1790538"/>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100000"/>
            </a:lnSpc>
            <a:spcBef>
              <a:spcPct val="0"/>
            </a:spcBef>
            <a:spcAft>
              <a:spcPct val="35000"/>
            </a:spcAft>
            <a:buNone/>
          </a:pPr>
          <a:r>
            <a:rPr lang="en-GB" sz="4400" kern="1200"/>
            <a:t>Philosophical paradigms</a:t>
          </a:r>
          <a:endParaRPr lang="en-US" sz="4400" kern="1200"/>
        </a:p>
      </dsp:txBody>
      <dsp:txXfrm>
        <a:off x="87407" y="99834"/>
        <a:ext cx="6622861" cy="1615724"/>
      </dsp:txXfrm>
    </dsp:sp>
    <dsp:sp modelId="{68C7911D-759B-4C32-8C54-E5A32981D309}">
      <dsp:nvSpPr>
        <dsp:cNvPr id="0" name=""/>
        <dsp:cNvSpPr/>
      </dsp:nvSpPr>
      <dsp:spPr>
        <a:xfrm>
          <a:off x="0" y="1929686"/>
          <a:ext cx="6797675" cy="1790538"/>
        </a:xfrm>
        <a:prstGeom prst="roundRect">
          <a:avLst/>
        </a:prstGeom>
        <a:solidFill>
          <a:schemeClr val="accent2">
            <a:hueOff val="17677"/>
            <a:satOff val="-17244"/>
            <a:lumOff val="-88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100000"/>
            </a:lnSpc>
            <a:spcBef>
              <a:spcPct val="0"/>
            </a:spcBef>
            <a:spcAft>
              <a:spcPct val="35000"/>
            </a:spcAft>
            <a:buNone/>
          </a:pPr>
          <a:r>
            <a:rPr lang="en-GB" sz="4400" b="0" kern="1200" dirty="0">
              <a:latin typeface="Franklin Gothic Book" panose="020B0503020102020204" pitchFamily="34" charset="0"/>
            </a:rPr>
            <a:t>Assignment 1: Research ethics [See next PP]</a:t>
          </a:r>
        </a:p>
      </dsp:txBody>
      <dsp:txXfrm>
        <a:off x="87407" y="2017093"/>
        <a:ext cx="6622861" cy="1615724"/>
      </dsp:txXfrm>
    </dsp:sp>
    <dsp:sp modelId="{03E3AE5C-95AB-417F-92E5-18929C3D737C}">
      <dsp:nvSpPr>
        <dsp:cNvPr id="0" name=""/>
        <dsp:cNvSpPr/>
      </dsp:nvSpPr>
      <dsp:spPr>
        <a:xfrm>
          <a:off x="0" y="3846945"/>
          <a:ext cx="6797675" cy="1790538"/>
        </a:xfrm>
        <a:prstGeom prst="roundRect">
          <a:avLst/>
        </a:prstGeom>
        <a:solidFill>
          <a:schemeClr val="accent2">
            <a:hueOff val="35353"/>
            <a:satOff val="-34487"/>
            <a:lumOff val="-176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dirty="0"/>
            <a:t>Research documentation </a:t>
          </a:r>
          <a:r>
            <a:rPr lang="en-GB" sz="4400" b="0" kern="1200" dirty="0">
              <a:latin typeface="Franklin Gothic Book" panose="020B0503020102020204" pitchFamily="34" charset="0"/>
            </a:rPr>
            <a:t>[See next PP]</a:t>
          </a:r>
          <a:endParaRPr lang="en-GB" sz="4400" kern="1200" dirty="0"/>
        </a:p>
      </dsp:txBody>
      <dsp:txXfrm>
        <a:off x="87407" y="3934352"/>
        <a:ext cx="6622861" cy="161572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A3407D-8DA2-46A0-A560-863A48042229}"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436BB3-B508-4679-9FE8-2A58CF03E8B9}" type="slidenum">
              <a:rPr lang="en-GB" smtClean="0"/>
              <a:t>‹#›</a:t>
            </a:fld>
            <a:endParaRPr lang="en-GB"/>
          </a:p>
        </p:txBody>
      </p:sp>
    </p:spTree>
    <p:extLst>
      <p:ext uri="{BB962C8B-B14F-4D97-AF65-F5344CB8AC3E}">
        <p14:creationId xmlns:p14="http://schemas.microsoft.com/office/powerpoint/2010/main" val="2456530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1</a:t>
            </a:fld>
            <a:endParaRPr lang="en-GB"/>
          </a:p>
        </p:txBody>
      </p:sp>
    </p:spTree>
    <p:extLst>
      <p:ext uri="{BB962C8B-B14F-4D97-AF65-F5344CB8AC3E}">
        <p14:creationId xmlns:p14="http://schemas.microsoft.com/office/powerpoint/2010/main" val="3591421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a:latin typeface="Franklin Gothic Demi" panose="020B0703020102020204" pitchFamily="34" charset="0"/>
              </a:rPr>
              <a:t> </a:t>
            </a:r>
          </a:p>
        </p:txBody>
      </p:sp>
      <p:sp>
        <p:nvSpPr>
          <p:cNvPr id="4" name="Slide Number Placeholder 3"/>
          <p:cNvSpPr>
            <a:spLocks noGrp="1"/>
          </p:cNvSpPr>
          <p:nvPr>
            <p:ph type="sldNum" sz="quarter" idx="5"/>
          </p:nvPr>
        </p:nvSpPr>
        <p:spPr/>
        <p:txBody>
          <a:bodyPr/>
          <a:lstStyle/>
          <a:p>
            <a:fld id="{AB436BB3-B508-4679-9FE8-2A58CF03E8B9}" type="slidenum">
              <a:rPr lang="en-GB" smtClean="0"/>
              <a:t>2</a:t>
            </a:fld>
            <a:endParaRPr lang="en-GB"/>
          </a:p>
        </p:txBody>
      </p:sp>
    </p:spTree>
    <p:extLst>
      <p:ext uri="{BB962C8B-B14F-4D97-AF65-F5344CB8AC3E}">
        <p14:creationId xmlns:p14="http://schemas.microsoft.com/office/powerpoint/2010/main" val="4290715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3</a:t>
            </a:fld>
            <a:endParaRPr lang="en-GB"/>
          </a:p>
        </p:txBody>
      </p:sp>
    </p:spTree>
    <p:extLst>
      <p:ext uri="{BB962C8B-B14F-4D97-AF65-F5344CB8AC3E}">
        <p14:creationId xmlns:p14="http://schemas.microsoft.com/office/powerpoint/2010/main" val="4241889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quite a complex issue, but we don’t have to go into this very deeply here.  We just need to understand the basics#</a:t>
            </a:r>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4</a:t>
            </a:fld>
            <a:endParaRPr lang="en-GB"/>
          </a:p>
        </p:txBody>
      </p:sp>
    </p:spTree>
    <p:extLst>
      <p:ext uri="{BB962C8B-B14F-4D97-AF65-F5344CB8AC3E}">
        <p14:creationId xmlns:p14="http://schemas.microsoft.com/office/powerpoint/2010/main" val="6799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before we start, remember that whilst this PowerPoint will </a:t>
            </a:r>
            <a:r>
              <a:rPr lang="en-GB" i="1" u="sng" dirty="0"/>
              <a:t>INTRODUCE</a:t>
            </a:r>
            <a:r>
              <a:rPr lang="en-GB" dirty="0"/>
              <a:t> you to these concepts, you’ll become more familiar with them as you undertake your reading, and we work through the module.  You can also ere-</a:t>
            </a:r>
            <a:r>
              <a:rPr lang="en-GB" dirty="0" err="1"/>
              <a:t>ngage</a:t>
            </a:r>
            <a:r>
              <a:rPr lang="en-GB" dirty="0"/>
              <a:t> with the material on Moodle as we work through the module#</a:t>
            </a:r>
          </a:p>
        </p:txBody>
      </p:sp>
      <p:sp>
        <p:nvSpPr>
          <p:cNvPr id="4" name="Slide Number Placeholder 3"/>
          <p:cNvSpPr>
            <a:spLocks noGrp="1"/>
          </p:cNvSpPr>
          <p:nvPr>
            <p:ph type="sldNum" sz="quarter" idx="5"/>
          </p:nvPr>
        </p:nvSpPr>
        <p:spPr/>
        <p:txBody>
          <a:bodyPr/>
          <a:lstStyle/>
          <a:p>
            <a:fld id="{AB436BB3-B508-4679-9FE8-2A58CF03E8B9}" type="slidenum">
              <a:rPr lang="en-GB" smtClean="0"/>
              <a:t>5</a:t>
            </a:fld>
            <a:endParaRPr lang="en-GB"/>
          </a:p>
        </p:txBody>
      </p:sp>
    </p:spTree>
    <p:extLst>
      <p:ext uri="{BB962C8B-B14F-4D97-AF65-F5344CB8AC3E}">
        <p14:creationId xmlns:p14="http://schemas.microsoft.com/office/powerpoint/2010/main" val="876412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44444"/>
                </a:solidFill>
                <a:effectLst/>
              </a:rPr>
              <a:t>What do we mean by ‘Philosophical paradigms’? Well, it's said that these define a researcher’s </a:t>
            </a:r>
            <a:r>
              <a:rPr lang="en-GB" b="1" i="1" u="sng" dirty="0">
                <a:solidFill>
                  <a:srgbClr val="444444"/>
                </a:solidFill>
                <a:effectLst/>
              </a:rPr>
              <a:t>worldview.</a:t>
            </a:r>
            <a:r>
              <a:rPr lang="en-GB" b="0" i="0" dirty="0">
                <a:solidFill>
                  <a:srgbClr val="444444"/>
                </a:solidFill>
                <a:effectLst/>
              </a:rPr>
              <a:t>  By this, we mean that a </a:t>
            </a:r>
            <a:r>
              <a:rPr lang="en-GB" b="1" i="1" dirty="0">
                <a:solidFill>
                  <a:srgbClr val="444444"/>
                </a:solidFill>
                <a:effectLst/>
              </a:rPr>
              <a:t>paradigm</a:t>
            </a:r>
            <a:r>
              <a:rPr lang="en-GB" b="0" i="0" dirty="0">
                <a:solidFill>
                  <a:srgbClr val="444444"/>
                </a:solidFill>
                <a:effectLst/>
              </a:rPr>
              <a:t> constitutes the abstract beliefs and principles that </a:t>
            </a:r>
            <a:r>
              <a:rPr lang="en-GB" b="1" i="1" dirty="0">
                <a:solidFill>
                  <a:srgbClr val="444444"/>
                </a:solidFill>
                <a:effectLst/>
              </a:rPr>
              <a:t>shape</a:t>
            </a:r>
            <a:r>
              <a:rPr lang="en-GB" b="0" i="0" dirty="0">
                <a:solidFill>
                  <a:srgbClr val="444444"/>
                </a:solidFill>
                <a:effectLst/>
              </a:rPr>
              <a:t> how a researcher </a:t>
            </a:r>
            <a:r>
              <a:rPr lang="en-GB" b="1" i="1" dirty="0">
                <a:solidFill>
                  <a:srgbClr val="444444"/>
                </a:solidFill>
                <a:effectLst/>
              </a:rPr>
              <a:t>sees</a:t>
            </a:r>
            <a:r>
              <a:rPr lang="en-GB" b="0" i="0" dirty="0">
                <a:solidFill>
                  <a:srgbClr val="444444"/>
                </a:solidFill>
                <a:effectLst/>
              </a:rPr>
              <a:t> the world, and how s/he </a:t>
            </a:r>
            <a:r>
              <a:rPr lang="en-GB" i="0" dirty="0">
                <a:solidFill>
                  <a:srgbClr val="444444"/>
                </a:solidFill>
                <a:effectLst/>
              </a:rPr>
              <a:t>interprets</a:t>
            </a:r>
            <a:r>
              <a:rPr lang="en-GB" b="0" i="0" dirty="0">
                <a:solidFill>
                  <a:srgbClr val="444444"/>
                </a:solidFill>
                <a:effectLst/>
              </a:rPr>
              <a:t> and </a:t>
            </a:r>
            <a:r>
              <a:rPr lang="en-GB" b="1" i="1" dirty="0">
                <a:solidFill>
                  <a:srgbClr val="444444"/>
                </a:solidFill>
                <a:effectLst/>
              </a:rPr>
              <a:t>acts</a:t>
            </a:r>
            <a:r>
              <a:rPr lang="en-GB" b="0" i="0" dirty="0">
                <a:solidFill>
                  <a:srgbClr val="444444"/>
                </a:solidFill>
                <a:effectLst/>
              </a:rPr>
              <a:t> within that world…… It’s the </a:t>
            </a:r>
            <a:r>
              <a:rPr lang="en-GB" b="1" i="1" dirty="0">
                <a:solidFill>
                  <a:srgbClr val="444444"/>
                </a:solidFill>
                <a:effectLst/>
              </a:rPr>
              <a:t>lens</a:t>
            </a:r>
            <a:r>
              <a:rPr lang="en-GB" b="0" i="0" dirty="0">
                <a:solidFill>
                  <a:srgbClr val="444444"/>
                </a:solidFill>
                <a:effectLst/>
              </a:rPr>
              <a:t> through which a researcher </a:t>
            </a:r>
            <a:r>
              <a:rPr lang="en-GB" b="1" i="1" dirty="0">
                <a:solidFill>
                  <a:srgbClr val="444444"/>
                </a:solidFill>
                <a:effectLst/>
              </a:rPr>
              <a:t>looks</a:t>
            </a:r>
            <a:r>
              <a:rPr lang="en-GB" b="0" i="0" dirty="0">
                <a:solidFill>
                  <a:srgbClr val="444444"/>
                </a:solidFill>
                <a:effectLst/>
              </a:rPr>
              <a:t> at the world…</a:t>
            </a:r>
            <a:r>
              <a:rPr lang="en-GB" dirty="0">
                <a:solidFill>
                  <a:srgbClr val="666666"/>
                </a:solidFill>
              </a:rPr>
              <a:t>So, </a:t>
            </a:r>
            <a:r>
              <a:rPr lang="en-GB" b="0" i="0" dirty="0">
                <a:solidFill>
                  <a:srgbClr val="666666"/>
                </a:solidFill>
                <a:effectLst/>
              </a:rPr>
              <a:t>A research paradigm is “the set of common beliefs and agreements </a:t>
            </a:r>
            <a:r>
              <a:rPr lang="en-GB" b="1" i="0" u="sng" dirty="0">
                <a:solidFill>
                  <a:srgbClr val="666666"/>
                </a:solidFill>
                <a:effectLst/>
              </a:rPr>
              <a:t>shared</a:t>
            </a:r>
            <a:r>
              <a:rPr lang="en-GB" b="0" i="0" dirty="0">
                <a:solidFill>
                  <a:srgbClr val="666666"/>
                </a:solidFill>
                <a:effectLst/>
              </a:rPr>
              <a:t> about how problems should be understood and addressed”.. You’ll hear some difficult sounding words, which will become common place to you…for </a:t>
            </a:r>
            <a:r>
              <a:rPr lang="en-GB" dirty="0">
                <a:solidFill>
                  <a:srgbClr val="666666"/>
                </a:solidFill>
              </a:rPr>
              <a:t>example…</a:t>
            </a:r>
            <a:r>
              <a:rPr lang="en-GB" b="1" i="1" dirty="0">
                <a:solidFill>
                  <a:srgbClr val="666666"/>
                </a:solidFill>
                <a:effectLst/>
              </a:rPr>
              <a:t>ontology</a:t>
            </a:r>
            <a:r>
              <a:rPr lang="en-GB" i="0" dirty="0">
                <a:solidFill>
                  <a:srgbClr val="666666"/>
                </a:solidFill>
                <a:effectLst/>
              </a:rPr>
              <a:t> – What is reality? </a:t>
            </a:r>
            <a:r>
              <a:rPr lang="en-GB" b="1" i="1" dirty="0">
                <a:solidFill>
                  <a:srgbClr val="666666"/>
                </a:solidFill>
                <a:effectLst/>
              </a:rPr>
              <a:t>Epistemology</a:t>
            </a:r>
            <a:r>
              <a:rPr lang="en-GB" i="0" dirty="0">
                <a:solidFill>
                  <a:srgbClr val="666666"/>
                </a:solidFill>
                <a:effectLst/>
              </a:rPr>
              <a:t> – How do we know what we know…………our ontology </a:t>
            </a:r>
            <a:r>
              <a:rPr lang="en-GB" b="0" i="0" dirty="0">
                <a:solidFill>
                  <a:srgbClr val="666666"/>
                </a:solidFill>
                <a:effectLst/>
              </a:rPr>
              <a:t>and epistemology create a </a:t>
            </a:r>
            <a:r>
              <a:rPr lang="en-GB" b="1" i="1" dirty="0">
                <a:solidFill>
                  <a:srgbClr val="666666"/>
                </a:solidFill>
                <a:effectLst/>
              </a:rPr>
              <a:t>holistic</a:t>
            </a:r>
            <a:r>
              <a:rPr lang="en-GB" b="0" i="0" dirty="0">
                <a:solidFill>
                  <a:srgbClr val="666666"/>
                </a:solidFill>
                <a:effectLst/>
              </a:rPr>
              <a:t> view of how knowledge is viewed, and how we can see ourselves in relation to this knowledge. These concepts lead to the </a:t>
            </a:r>
            <a:r>
              <a:rPr lang="en-GB" b="1" i="1" u="sng" dirty="0">
                <a:solidFill>
                  <a:srgbClr val="666666"/>
                </a:solidFill>
                <a:effectLst/>
              </a:rPr>
              <a:t>methodological strategies </a:t>
            </a:r>
            <a:r>
              <a:rPr lang="en-GB" u="sng" dirty="0">
                <a:solidFill>
                  <a:srgbClr val="666666"/>
                </a:solidFill>
              </a:rPr>
              <a:t> that w</a:t>
            </a:r>
            <a:r>
              <a:rPr lang="en-GB" b="0" i="0" dirty="0">
                <a:solidFill>
                  <a:srgbClr val="666666"/>
                </a:solidFill>
                <a:effectLst/>
              </a:rPr>
              <a:t>e use. </a:t>
            </a:r>
            <a:r>
              <a:rPr lang="en-GB" dirty="0">
                <a:solidFill>
                  <a:srgbClr val="666666"/>
                </a:solidFill>
              </a:rPr>
              <a:t>  </a:t>
            </a:r>
            <a:r>
              <a:rPr lang="en-GB" b="1" i="1" dirty="0">
                <a:solidFill>
                  <a:srgbClr val="666666"/>
                </a:solidFill>
                <a:effectLst/>
              </a:rPr>
              <a:t>Awareness</a:t>
            </a:r>
            <a:r>
              <a:rPr lang="en-GB" b="0" i="0" dirty="0">
                <a:solidFill>
                  <a:srgbClr val="666666"/>
                </a:solidFill>
                <a:effectLst/>
              </a:rPr>
              <a:t> of philosophical assumptions will result in quality research and can contribute to the </a:t>
            </a:r>
            <a:r>
              <a:rPr lang="en-GB" b="1" i="1" dirty="0">
                <a:solidFill>
                  <a:srgbClr val="666666"/>
                </a:solidFill>
                <a:effectLst/>
              </a:rPr>
              <a:t>creativity</a:t>
            </a:r>
            <a:r>
              <a:rPr lang="en-GB" b="0" i="0" dirty="0">
                <a:solidFill>
                  <a:srgbClr val="666666"/>
                </a:solidFill>
                <a:effectLst/>
              </a:rPr>
              <a:t> of the researcher</a:t>
            </a:r>
            <a:r>
              <a:rPr lang="en-GB" b="0" i="0" dirty="0">
                <a:solidFill>
                  <a:srgbClr val="444444"/>
                </a:solidFill>
                <a:effectLst/>
              </a:rPr>
              <a:t>#</a:t>
            </a:r>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6</a:t>
            </a:fld>
            <a:endParaRPr lang="en-GB"/>
          </a:p>
        </p:txBody>
      </p:sp>
    </p:spTree>
    <p:extLst>
      <p:ext uri="{BB962C8B-B14F-4D97-AF65-F5344CB8AC3E}">
        <p14:creationId xmlns:p14="http://schemas.microsoft.com/office/powerpoint/2010/main" val="1365864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So, first of all, let’s get an understanding of these difficult words …  As we’ve just heard,  and you will have seen from your reading, </a:t>
            </a:r>
            <a:r>
              <a:rPr lang="en-GB" b="1" i="1" u="sng" dirty="0">
                <a:effectLst/>
              </a:rPr>
              <a:t>ontology</a:t>
            </a:r>
            <a:r>
              <a:rPr lang="en-GB" i="0" dirty="0">
                <a:effectLst/>
              </a:rPr>
              <a:t> relates to ‘</a:t>
            </a:r>
            <a:r>
              <a:rPr lang="en-GB" b="1" i="1" u="sng" dirty="0">
                <a:effectLst/>
              </a:rPr>
              <a:t>What is reality</a:t>
            </a:r>
            <a:r>
              <a:rPr lang="en-GB" i="0" dirty="0">
                <a:effectLst/>
              </a:rPr>
              <a:t>?’#</a:t>
            </a:r>
            <a:endParaRPr lang="en-GB" dirty="0"/>
          </a:p>
        </p:txBody>
      </p:sp>
      <p:sp>
        <p:nvSpPr>
          <p:cNvPr id="4" name="Slide Number Placeholder 3"/>
          <p:cNvSpPr>
            <a:spLocks noGrp="1"/>
          </p:cNvSpPr>
          <p:nvPr>
            <p:ph type="sldNum" sz="quarter" idx="10"/>
          </p:nvPr>
        </p:nvSpPr>
        <p:spPr/>
        <p:txBody>
          <a:bodyPr/>
          <a:lstStyle/>
          <a:p>
            <a:fld id="{D2DFA762-5996-4087-B4B3-0D801651E9AD}" type="slidenum">
              <a:rPr lang="en-GB" smtClean="0"/>
              <a:pPr/>
              <a:t>7</a:t>
            </a:fld>
            <a:endParaRPr lang="en-GB"/>
          </a:p>
        </p:txBody>
      </p:sp>
    </p:spTree>
    <p:extLst>
      <p:ext uri="{BB962C8B-B14F-4D97-AF65-F5344CB8AC3E}">
        <p14:creationId xmlns:p14="http://schemas.microsoft.com/office/powerpoint/2010/main" val="1969514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solidFill>
                  <a:srgbClr val="666666"/>
                </a:solidFill>
                <a:effectLst/>
              </a:rPr>
              <a:t>Whilst </a:t>
            </a:r>
            <a:r>
              <a:rPr lang="en-GB" b="1" i="1" dirty="0">
                <a:solidFill>
                  <a:srgbClr val="666666"/>
                </a:solidFill>
                <a:effectLst/>
              </a:rPr>
              <a:t>epistemology</a:t>
            </a:r>
            <a:r>
              <a:rPr lang="en-GB" i="0" dirty="0">
                <a:solidFill>
                  <a:srgbClr val="666666"/>
                </a:solidFill>
                <a:effectLst/>
              </a:rPr>
              <a:t> relates to </a:t>
            </a:r>
            <a:r>
              <a:rPr lang="en-GB" b="1" i="0" dirty="0">
                <a:solidFill>
                  <a:srgbClr val="666666"/>
                </a:solidFill>
                <a:effectLst/>
              </a:rPr>
              <a:t>how we know what we know</a:t>
            </a:r>
            <a:r>
              <a:rPr lang="en-GB" i="0" dirty="0">
                <a:solidFill>
                  <a:srgbClr val="666666"/>
                </a:solidFill>
                <a:effectLst/>
              </a:rPr>
              <a:t>#</a:t>
            </a:r>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8</a:t>
            </a:fld>
            <a:endParaRPr lang="en-GB"/>
          </a:p>
        </p:txBody>
      </p:sp>
    </p:spTree>
    <p:extLst>
      <p:ext uri="{BB962C8B-B14F-4D97-AF65-F5344CB8AC3E}">
        <p14:creationId xmlns:p14="http://schemas.microsoft.com/office/powerpoint/2010/main" val="721105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Why are these concepts important – well Epistemology and Ontology dictate what we can, and can’t, count as meaningful knowledge and inform our methodology and the process of producing that knowledge#</a:t>
            </a:r>
          </a:p>
          <a:p>
            <a:endParaRPr lang="en-GB" dirty="0"/>
          </a:p>
        </p:txBody>
      </p:sp>
      <p:sp>
        <p:nvSpPr>
          <p:cNvPr id="4" name="Slide Number Placeholder 3"/>
          <p:cNvSpPr>
            <a:spLocks noGrp="1"/>
          </p:cNvSpPr>
          <p:nvPr>
            <p:ph type="sldNum" sz="quarter" idx="10"/>
          </p:nvPr>
        </p:nvSpPr>
        <p:spPr/>
        <p:txBody>
          <a:bodyPr/>
          <a:lstStyle/>
          <a:p>
            <a:fld id="{D2DFA762-5996-4087-B4B3-0D801651E9AD}" type="slidenum">
              <a:rPr lang="en-GB" smtClean="0"/>
              <a:pPr/>
              <a:t>9</a:t>
            </a:fld>
            <a:endParaRPr lang="en-GB"/>
          </a:p>
        </p:txBody>
      </p:sp>
    </p:spTree>
    <p:extLst>
      <p:ext uri="{BB962C8B-B14F-4D97-AF65-F5344CB8AC3E}">
        <p14:creationId xmlns:p14="http://schemas.microsoft.com/office/powerpoint/2010/main" val="184364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a:t>
            </a:r>
            <a:r>
              <a:rPr lang="en-GB" b="1" dirty="0"/>
              <a:t>Epistemology</a:t>
            </a:r>
            <a:r>
              <a:rPr lang="en-GB" dirty="0"/>
              <a:t> is concerned with the theory of knowledge.  This involves the thinking of knowledge itself - </a:t>
            </a:r>
            <a:r>
              <a:rPr lang="en-GB" b="1" dirty="0"/>
              <a:t>How can we know? </a:t>
            </a:r>
            <a:r>
              <a:rPr lang="en-GB" dirty="0"/>
              <a:t>Ontology is concerned with the nature of the world - </a:t>
            </a:r>
            <a:r>
              <a:rPr lang="en-GB" b="1" dirty="0"/>
              <a:t>What is there to know? </a:t>
            </a:r>
            <a:r>
              <a:rPr lang="en-GB" dirty="0"/>
              <a:t>We need to be able to </a:t>
            </a:r>
            <a:r>
              <a:rPr lang="en-GB" b="1" i="1" dirty="0"/>
              <a:t>identify</a:t>
            </a:r>
            <a:r>
              <a:rPr lang="en-GB" dirty="0"/>
              <a:t> our goals, </a:t>
            </a:r>
            <a:r>
              <a:rPr lang="en-GB" b="1" i="1" dirty="0"/>
              <a:t>justify </a:t>
            </a:r>
            <a:r>
              <a:rPr lang="en-GB" dirty="0"/>
              <a:t>our choices and be clear about the </a:t>
            </a:r>
            <a:r>
              <a:rPr lang="en-GB" b="1" i="1" dirty="0"/>
              <a:t>objectives</a:t>
            </a:r>
            <a:r>
              <a:rPr lang="en-GB" dirty="0"/>
              <a:t> for our research…Read up on the extent to which our </a:t>
            </a:r>
            <a:r>
              <a:rPr lang="en-GB" b="1" i="1" dirty="0"/>
              <a:t>ontological</a:t>
            </a:r>
            <a:r>
              <a:rPr lang="en-GB" dirty="0"/>
              <a:t> and </a:t>
            </a:r>
            <a:r>
              <a:rPr lang="en-GB" b="1" i="1" dirty="0"/>
              <a:t>epistemological</a:t>
            </a:r>
            <a:r>
              <a:rPr lang="en-GB" dirty="0"/>
              <a:t> position predicts which methodologies we use…remembering that…., ‘</a:t>
            </a:r>
            <a:r>
              <a:rPr lang="en-GB" b="1" i="1" dirty="0"/>
              <a:t>Methodology</a:t>
            </a:r>
            <a:r>
              <a:rPr lang="en-GB" dirty="0"/>
              <a:t>’ – relates to our general approach to studying research topics, such as IPA or Grounded theory…</a:t>
            </a:r>
            <a:r>
              <a:rPr lang="en-GB" b="1" i="1" dirty="0"/>
              <a:t>Method</a:t>
            </a:r>
            <a:r>
              <a:rPr lang="en-GB" dirty="0"/>
              <a:t> – relates to a specific research activity, such as interviews, focus groups, etc#</a:t>
            </a:r>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10</a:t>
            </a:fld>
            <a:endParaRPr lang="en-GB"/>
          </a:p>
        </p:txBody>
      </p:sp>
    </p:spTree>
    <p:extLst>
      <p:ext uri="{BB962C8B-B14F-4D97-AF65-F5344CB8AC3E}">
        <p14:creationId xmlns:p14="http://schemas.microsoft.com/office/powerpoint/2010/main" val="2221303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523875" defTabSz="179388">
              <a:lnSpc>
                <a:spcPct val="107000"/>
              </a:lnSpc>
              <a:spcAft>
                <a:spcPts val="800"/>
              </a:spcAft>
              <a:buNone/>
            </a:pPr>
            <a:r>
              <a:rPr lang="en-GB" sz="1200" dirty="0">
                <a:effectLst/>
                <a:latin typeface="Calibri" panose="020F0502020204030204" pitchFamily="34" charset="0"/>
                <a:ea typeface="Calibri" panose="020F0502020204030204" pitchFamily="34" charset="0"/>
                <a:cs typeface="Times New Roman" panose="02020603050405020304" pitchFamily="18" charset="0"/>
                <a:sym typeface="Webdings" panose="05030102010509060703" pitchFamily="18" charset="2"/>
              </a:rPr>
              <a:t></a:t>
            </a:r>
            <a:r>
              <a:rPr lang="en-GB" sz="1200" dirty="0">
                <a:effectLst/>
                <a:latin typeface="Calibri" panose="020F0502020204030204" pitchFamily="34" charset="0"/>
                <a:ea typeface="Calibri" panose="020F0502020204030204" pitchFamily="34" charset="0"/>
                <a:cs typeface="Times New Roman" panose="02020603050405020304" pitchFamily="18" charset="0"/>
              </a:rPr>
              <a:t>Brought down to the most basic level, we have seen how, whilst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quantitative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research is based on numerical data, analysed statistically,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qualitative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research uses non-numerical data…The difference between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quantitative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qualitative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research is often seen as quite fundamental, with many researchers defining themselves as either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quantitative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or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qualitative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This definition is linked to different underlying philosophies and world views of researchers, with two fundamentally different world views underlying quantitative and qualitative research.  The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quantitative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view is described as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realist</a:t>
            </a:r>
            <a:r>
              <a:rPr lang="en-GB" sz="1200" dirty="0">
                <a:effectLst/>
                <a:latin typeface="Calibri" panose="020F0502020204030204" pitchFamily="34" charset="0"/>
                <a:ea typeface="Calibri" panose="020F0502020204030204" pitchFamily="34" charset="0"/>
                <a:cs typeface="Times New Roman" panose="02020603050405020304" pitchFamily="18" charset="0"/>
              </a:rPr>
              <a:t>’ or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positivist</a:t>
            </a:r>
            <a:r>
              <a:rPr lang="en-GB" sz="1200" dirty="0">
                <a:effectLst/>
                <a:latin typeface="Calibri" panose="020F0502020204030204" pitchFamily="34" charset="0"/>
                <a:ea typeface="Calibri" panose="020F0502020204030204" pitchFamily="34" charset="0"/>
                <a:cs typeface="Times New Roman" panose="02020603050405020304" pitchFamily="18" charset="0"/>
              </a:rPr>
              <a:t>’, while the world view underlying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qualitative</a:t>
            </a:r>
            <a:r>
              <a:rPr lang="en-GB" sz="1200" dirty="0">
                <a:effectLst/>
                <a:latin typeface="Calibri" panose="020F0502020204030204" pitchFamily="34" charset="0"/>
                <a:ea typeface="Calibri" panose="020F0502020204030204" pitchFamily="34" charset="0"/>
                <a:cs typeface="Times New Roman" panose="02020603050405020304" pitchFamily="18" charset="0"/>
              </a:rPr>
              <a:t> research is seen as being ‘</a:t>
            </a:r>
            <a:r>
              <a:rPr lang="en-GB" sz="1200" b="1" i="1" dirty="0">
                <a:effectLst/>
                <a:latin typeface="Calibri" panose="020F0502020204030204" pitchFamily="34" charset="0"/>
                <a:ea typeface="Calibri" panose="020F0502020204030204" pitchFamily="34" charset="0"/>
                <a:cs typeface="Times New Roman" panose="02020603050405020304" pitchFamily="18" charset="0"/>
              </a:rPr>
              <a:t>subjectivist</a:t>
            </a:r>
            <a:r>
              <a:rPr lang="en-GB" sz="1200" dirty="0">
                <a:effectLst/>
                <a:latin typeface="Calibri" panose="020F0502020204030204" pitchFamily="34" charset="0"/>
                <a:ea typeface="Calibri" panose="020F0502020204030204" pitchFamily="34" charset="0"/>
                <a:cs typeface="Times New Roman" panose="02020603050405020304" pitchFamily="18" charset="0"/>
              </a:rPr>
              <a:t>’#</a:t>
            </a:r>
            <a:endParaRPr lang="en-GB" dirty="0"/>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11</a:t>
            </a:fld>
            <a:endParaRPr lang="en-GB"/>
          </a:p>
        </p:txBody>
      </p:sp>
    </p:spTree>
    <p:extLst>
      <p:ext uri="{BB962C8B-B14F-4D97-AF65-F5344CB8AC3E}">
        <p14:creationId xmlns:p14="http://schemas.microsoft.com/office/powerpoint/2010/main" val="2767625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GB" i="0" u="none" strike="noStrike" baseline="0" dirty="0">
                <a:latin typeface="Arial" panose="020B0604020202020204" pitchFamily="34" charset="0"/>
                <a:cs typeface="Arial" panose="020B0604020202020204" pitchFamily="34" charset="0"/>
                <a:sym typeface="Webdings" panose="05030102010509060703" pitchFamily="18" charset="2"/>
              </a:rPr>
              <a:t>So, Paradigms are also known as ‘World views; </a:t>
            </a:r>
            <a:r>
              <a:rPr lang="en-US" sz="1200" dirty="0">
                <a:latin typeface="Arial" panose="020B0604020202020204" pitchFamily="34" charset="0"/>
                <a:cs typeface="Arial" panose="020B0604020202020204" pitchFamily="34" charset="0"/>
              </a:rPr>
              <a:t>As researchers, we bring philosophical assumptions to our research – the way we see the world and what happens within it …. </a:t>
            </a:r>
            <a:r>
              <a:rPr lang="en-GB" dirty="0">
                <a:latin typeface="Arial" panose="020B0604020202020204" pitchFamily="34" charset="0"/>
                <a:cs typeface="Arial" panose="020B0604020202020204" pitchFamily="34" charset="0"/>
                <a:sym typeface="Webdings" panose="05030102010509060703" pitchFamily="18" charset="2"/>
              </a:rPr>
              <a:t> Remember, </a:t>
            </a:r>
            <a:r>
              <a:rPr lang="en-GB" sz="1200" b="1" i="1" dirty="0">
                <a:latin typeface="Arial" panose="020B0604020202020204" pitchFamily="34" charset="0"/>
                <a:cs typeface="Arial" panose="020B0604020202020204" pitchFamily="34" charset="0"/>
              </a:rPr>
              <a:t>Worl</a:t>
            </a:r>
            <a:r>
              <a:rPr lang="en-GB" sz="1200" b="1" i="1" u="none" strike="noStrike" baseline="0" dirty="0">
                <a:latin typeface="Arial" panose="020B0604020202020204" pitchFamily="34" charset="0"/>
                <a:cs typeface="Arial" panose="020B0604020202020204" pitchFamily="34" charset="0"/>
              </a:rPr>
              <a:t>dviews</a:t>
            </a:r>
            <a:r>
              <a:rPr lang="en-GB" sz="1200" b="0" i="0" u="none" strike="noStrike" baseline="0" dirty="0">
                <a:latin typeface="Arial" panose="020B0604020202020204" pitchFamily="34" charset="0"/>
                <a:cs typeface="Arial" panose="020B0604020202020204" pitchFamily="34" charset="0"/>
              </a:rPr>
              <a:t> are a general philosophical orientation about the world, and the nature of research that a researcher brings to a study…., and they arise from … discipline orientations, our inclinations, and past research experiences… The types of beliefs held by individual researchers, based on these factors, will often lead to a researcher embracing qualitative or quantitative research…and as we also know that the</a:t>
            </a:r>
            <a:r>
              <a:rPr lang="en-GB" sz="1200" dirty="0">
                <a:effectLst/>
                <a:latin typeface="Arial" panose="020B0604020202020204" pitchFamily="34" charset="0"/>
                <a:ea typeface="Calibri" panose="020F0502020204030204" pitchFamily="34" charset="0"/>
                <a:cs typeface="Arial" panose="020B0604020202020204" pitchFamily="34" charset="0"/>
              </a:rPr>
              <a:t> quantitative worldview is said to be  = ‘</a:t>
            </a:r>
            <a:r>
              <a:rPr lang="en-GB" sz="1200" b="1" i="1" dirty="0">
                <a:effectLst/>
                <a:latin typeface="Arial" panose="020B0604020202020204" pitchFamily="34" charset="0"/>
                <a:ea typeface="Calibri" panose="020F0502020204030204" pitchFamily="34" charset="0"/>
                <a:cs typeface="Arial" panose="020B0604020202020204" pitchFamily="34" charset="0"/>
              </a:rPr>
              <a:t>realist</a:t>
            </a:r>
            <a:r>
              <a:rPr lang="en-GB" sz="1200" dirty="0">
                <a:effectLst/>
                <a:latin typeface="Arial" panose="020B0604020202020204" pitchFamily="34" charset="0"/>
                <a:ea typeface="Calibri" panose="020F0502020204030204" pitchFamily="34" charset="0"/>
                <a:cs typeface="Arial" panose="020B0604020202020204" pitchFamily="34" charset="0"/>
              </a:rPr>
              <a:t>’ or ‘</a:t>
            </a:r>
            <a:r>
              <a:rPr lang="en-GB" sz="1200" b="1" i="1" dirty="0">
                <a:effectLst/>
                <a:latin typeface="Arial" panose="020B0604020202020204" pitchFamily="34" charset="0"/>
                <a:ea typeface="Calibri" panose="020F0502020204030204" pitchFamily="34" charset="0"/>
                <a:cs typeface="Arial" panose="020B0604020202020204" pitchFamily="34" charset="0"/>
              </a:rPr>
              <a:t>positivist</a:t>
            </a:r>
            <a:r>
              <a:rPr lang="en-GB" sz="1200" dirty="0">
                <a:effectLst/>
                <a:latin typeface="Arial" panose="020B0604020202020204" pitchFamily="34" charset="0"/>
                <a:ea typeface="Calibri" panose="020F0502020204030204" pitchFamily="34" charset="0"/>
                <a:cs typeface="Arial" panose="020B0604020202020204" pitchFamily="34" charset="0"/>
              </a:rPr>
              <a:t>’, whilst the world view underlying qualitative research is ‘</a:t>
            </a:r>
            <a:r>
              <a:rPr lang="en-GB" sz="1200" b="1" i="1" dirty="0">
                <a:effectLst/>
                <a:latin typeface="Arial" panose="020B0604020202020204" pitchFamily="34" charset="0"/>
                <a:ea typeface="Calibri" panose="020F0502020204030204" pitchFamily="34" charset="0"/>
                <a:cs typeface="Arial" panose="020B0604020202020204" pitchFamily="34" charset="0"/>
              </a:rPr>
              <a:t>subjectivist</a:t>
            </a:r>
            <a:r>
              <a:rPr lang="en-GB" sz="1200" dirty="0">
                <a:effectLst/>
                <a:latin typeface="Arial" panose="020B0604020202020204" pitchFamily="34" charset="0"/>
                <a:ea typeface="Calibri" panose="020F0502020204030204" pitchFamily="34" charset="0"/>
                <a:cs typeface="Arial" panose="020B0604020202020204" pitchFamily="34" charset="0"/>
              </a:rPr>
              <a:t>’</a:t>
            </a:r>
            <a:r>
              <a:rPr lang="en-GB" sz="1200" b="0" i="0" u="none" strike="noStrike" baseline="0" dirty="0">
                <a:latin typeface="Arial" panose="020B0604020202020204" pitchFamily="34" charset="0"/>
                <a:cs typeface="Arial" panose="020B0604020202020204" pitchFamily="34" charset="0"/>
              </a:rPr>
              <a:t>#</a:t>
            </a:r>
          </a:p>
          <a:p>
            <a:endParaRPr lang="en-GB" dirty="0"/>
          </a:p>
        </p:txBody>
      </p:sp>
      <p:sp>
        <p:nvSpPr>
          <p:cNvPr id="4" name="Slide Number Placeholder 3"/>
          <p:cNvSpPr>
            <a:spLocks noGrp="1"/>
          </p:cNvSpPr>
          <p:nvPr>
            <p:ph type="sldNum" sz="quarter" idx="5"/>
          </p:nvPr>
        </p:nvSpPr>
        <p:spPr/>
        <p:txBody>
          <a:bodyPr/>
          <a:lstStyle/>
          <a:p>
            <a:fld id="{26D7FC4E-4A86-47F1-B60B-4E84689376CF}" type="slidenum">
              <a:rPr lang="en-GB" smtClean="0"/>
              <a:t>12</a:t>
            </a:fld>
            <a:endParaRPr lang="en-GB"/>
          </a:p>
        </p:txBody>
      </p:sp>
    </p:spTree>
    <p:extLst>
      <p:ext uri="{BB962C8B-B14F-4D97-AF65-F5344CB8AC3E}">
        <p14:creationId xmlns:p14="http://schemas.microsoft.com/office/powerpoint/2010/main" val="2399555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45160" y="4572000"/>
            <a:ext cx="5486400" cy="3600450"/>
          </a:xfrm>
        </p:spPr>
        <p:txBody>
          <a:bodyPr/>
          <a:lstStyle/>
          <a:p>
            <a:pPr marL="85725" marR="523875" defTabSz="1039813">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sym typeface="Webdings" panose="05030102010509060703" pitchFamily="18" charset="2"/>
              </a:rPr>
              <a:t> This is the position in the most simplistic terms, but there is a lot more depth to this topic, which you will find out from your further reading.#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85725" marR="523875" defTabSz="1039813">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13</a:t>
            </a:fld>
            <a:endParaRPr lang="en-GB"/>
          </a:p>
        </p:txBody>
      </p:sp>
    </p:spTree>
    <p:extLst>
      <p:ext uri="{BB962C8B-B14F-4D97-AF65-F5344CB8AC3E}">
        <p14:creationId xmlns:p14="http://schemas.microsoft.com/office/powerpoint/2010/main" val="880478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918BA68-47C6-B691-B1E6-F0FFD8F06A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29513DF3-A33D-D50E-C975-21F99B7883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4D398671-1234-2645-8663-C6DB8B8945B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4BBA5DA2-098A-EA3B-0299-745AE3A052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 </a:t>
            </a:r>
          </a:p>
        </p:txBody>
      </p:sp>
      <p:sp>
        <p:nvSpPr>
          <p:cNvPr id="20484" name="Slide Number Placeholder 3">
            <a:extLst>
              <a:ext uri="{FF2B5EF4-FFF2-40B4-BE49-F238E27FC236}">
                <a16:creationId xmlns:a16="http://schemas.microsoft.com/office/drawing/2014/main" id="{98BC3612-DB68-A2DE-9E92-615CDE19C1F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4D9F759-A17B-4039-96B8-EEBC82842300}" type="slidenum">
              <a:rPr lang="en-GB" altLang="en-US" smtClean="0">
                <a:latin typeface="Times New Roman" panose="02020603050405020304" pitchFamily="18" charset="0"/>
              </a:rPr>
              <a:pPr>
                <a:spcBef>
                  <a:spcPct val="0"/>
                </a:spcBef>
              </a:pPr>
              <a:t>15</a:t>
            </a:fld>
            <a:endParaRPr lang="en-GB" altLang="en-US">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2857D987-EB7D-51DC-B0B6-B9376C0CB0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546B26C7-77ED-3D90-924B-8CEA5BE422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 </a:t>
            </a:r>
          </a:p>
        </p:txBody>
      </p:sp>
      <p:sp>
        <p:nvSpPr>
          <p:cNvPr id="22532" name="Slide Number Placeholder 3">
            <a:extLst>
              <a:ext uri="{FF2B5EF4-FFF2-40B4-BE49-F238E27FC236}">
                <a16:creationId xmlns:a16="http://schemas.microsoft.com/office/drawing/2014/main" id="{103250B1-CB68-8233-826D-14D0B60B80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55D1239-1C6F-425F-A60F-F557DD3DB2B2}" type="slidenum">
              <a:rPr lang="en-GB" altLang="en-US" smtClean="0">
                <a:latin typeface="Times New Roman" panose="02020603050405020304" pitchFamily="18" charset="0"/>
              </a:rPr>
              <a:pPr>
                <a:spcBef>
                  <a:spcPct val="0"/>
                </a:spcBef>
              </a:pPr>
              <a:t>16</a:t>
            </a:fld>
            <a:endParaRPr lang="en-GB" altLang="en-US">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17</a:t>
            </a:fld>
            <a:endParaRPr lang="en-GB"/>
          </a:p>
        </p:txBody>
      </p:sp>
    </p:spTree>
    <p:extLst>
      <p:ext uri="{BB962C8B-B14F-4D97-AF65-F5344CB8AC3E}">
        <p14:creationId xmlns:p14="http://schemas.microsoft.com/office/powerpoint/2010/main" val="2342730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So, What is your immediate reaction? Do you see yourself as an </a:t>
            </a:r>
            <a:r>
              <a:rPr lang="en-GB" sz="1200" b="1" i="1" dirty="0"/>
              <a:t>archaeologist</a:t>
            </a:r>
            <a:r>
              <a:rPr lang="en-GB" sz="1200" dirty="0"/>
              <a:t>, digging to </a:t>
            </a:r>
            <a:r>
              <a:rPr lang="en-GB" sz="1200" b="1" i="1" dirty="0"/>
              <a:t>uncover</a:t>
            </a:r>
            <a:r>
              <a:rPr lang="en-GB" sz="1200" b="1" dirty="0"/>
              <a:t> </a:t>
            </a:r>
            <a:r>
              <a:rPr lang="en-GB" sz="1200" dirty="0"/>
              <a:t>a reality that exists independently [Positivist] or a </a:t>
            </a:r>
            <a:r>
              <a:rPr lang="en-GB" sz="1200" b="1" i="1" dirty="0"/>
              <a:t>sculptor</a:t>
            </a:r>
            <a:r>
              <a:rPr lang="en-GB" sz="1200" dirty="0"/>
              <a:t>, </a:t>
            </a:r>
            <a:r>
              <a:rPr lang="en-GB" sz="1200" b="1" i="1" dirty="0"/>
              <a:t>creating </a:t>
            </a:r>
            <a:r>
              <a:rPr lang="en-GB" sz="1200" dirty="0"/>
              <a:t>reality and </a:t>
            </a:r>
            <a:r>
              <a:rPr lang="en-GB" sz="1200" b="1" i="1" dirty="0"/>
              <a:t>involved</a:t>
            </a:r>
            <a:r>
              <a:rPr lang="en-GB" sz="1200" dirty="0"/>
              <a:t> in the production of that reality [Constructionist].  </a:t>
            </a:r>
            <a:r>
              <a:rPr lang="en-GB" dirty="0"/>
              <a:t>Thinking of this in this way may, again, </a:t>
            </a:r>
            <a:r>
              <a:rPr lang="en-GB" dirty="0">
                <a:effectLst/>
                <a:latin typeface="Calibri" panose="020F0502020204030204" pitchFamily="34" charset="0"/>
                <a:ea typeface="Calibri" panose="020F0502020204030204" pitchFamily="34" charset="0"/>
                <a:cs typeface="Times New Roman" panose="02020603050405020304" pitchFamily="18" charset="0"/>
              </a:rPr>
              <a:t>be a good place to start </a:t>
            </a:r>
            <a:r>
              <a:rPr lang="en-GB" dirty="0">
                <a:effectLst/>
                <a:latin typeface="Century Gothic" panose="020B0502020202020204" pitchFamily="34" charset="0"/>
                <a:ea typeface="Calibri" panose="020F0502020204030204" pitchFamily="34" charset="0"/>
                <a:cs typeface="Times New Roman" panose="02020603050405020304" pitchFamily="18" charset="0"/>
              </a:rPr>
              <a:t>▲▲▲▲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18</a:t>
            </a:fld>
            <a:endParaRPr lang="en-GB"/>
          </a:p>
        </p:txBody>
      </p:sp>
    </p:spTree>
    <p:extLst>
      <p:ext uri="{BB962C8B-B14F-4D97-AF65-F5344CB8AC3E}">
        <p14:creationId xmlns:p14="http://schemas.microsoft.com/office/powerpoint/2010/main" val="33801285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You’ll hear more about these concepts on this slide from the PP on Ontology and Epistemology on Moodle and on the Thematic Analysis PP, but what is your immediate reaction?  Take some time to reflect upon this and we’ll pick this up at the end of this PP………………………………….#</a:t>
            </a:r>
          </a:p>
        </p:txBody>
      </p:sp>
      <p:sp>
        <p:nvSpPr>
          <p:cNvPr id="4" name="Slide Number Placeholder 3"/>
          <p:cNvSpPr>
            <a:spLocks noGrp="1"/>
          </p:cNvSpPr>
          <p:nvPr>
            <p:ph type="sldNum" sz="quarter" idx="5"/>
          </p:nvPr>
        </p:nvSpPr>
        <p:spPr/>
        <p:txBody>
          <a:bodyPr/>
          <a:lstStyle/>
          <a:p>
            <a:fld id="{AB436BB3-B508-4679-9FE8-2A58CF03E8B9}" type="slidenum">
              <a:rPr lang="en-GB" smtClean="0"/>
              <a:t>19</a:t>
            </a:fld>
            <a:endParaRPr lang="en-GB"/>
          </a:p>
        </p:txBody>
      </p:sp>
    </p:spTree>
    <p:extLst>
      <p:ext uri="{BB962C8B-B14F-4D97-AF65-F5344CB8AC3E}">
        <p14:creationId xmlns:p14="http://schemas.microsoft.com/office/powerpoint/2010/main" val="3747074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52796" y="4455968"/>
            <a:ext cx="5486400" cy="3600450"/>
          </a:xfrm>
        </p:spPr>
        <p:txBody>
          <a:bodyPr/>
          <a:lstStyle/>
          <a:p>
            <a:r>
              <a:rPr lang="en-GB" dirty="0"/>
              <a:t> Two groups, break out rooms for 20 mins</a:t>
            </a:r>
          </a:p>
        </p:txBody>
      </p:sp>
      <p:sp>
        <p:nvSpPr>
          <p:cNvPr id="4" name="Slide Number Placeholder 3"/>
          <p:cNvSpPr>
            <a:spLocks noGrp="1"/>
          </p:cNvSpPr>
          <p:nvPr>
            <p:ph type="sldNum" sz="quarter" idx="5"/>
          </p:nvPr>
        </p:nvSpPr>
        <p:spPr/>
        <p:txBody>
          <a:bodyPr/>
          <a:lstStyle/>
          <a:p>
            <a:fld id="{26D7FC4E-4A86-47F1-B60B-4E84689376CF}" type="slidenum">
              <a:rPr lang="en-GB" smtClean="0"/>
              <a:t>20</a:t>
            </a:fld>
            <a:endParaRPr lang="en-GB"/>
          </a:p>
        </p:txBody>
      </p:sp>
    </p:spTree>
    <p:extLst>
      <p:ext uri="{BB962C8B-B14F-4D97-AF65-F5344CB8AC3E}">
        <p14:creationId xmlns:p14="http://schemas.microsoft.com/office/powerpoint/2010/main" val="5205819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D7FC4E-4A86-47F1-B60B-4E84689376CF}" type="slidenum">
              <a:rPr lang="en-GB" smtClean="0"/>
              <a:t>21</a:t>
            </a:fld>
            <a:endParaRPr lang="en-GB"/>
          </a:p>
        </p:txBody>
      </p:sp>
    </p:spTree>
    <p:extLst>
      <p:ext uri="{BB962C8B-B14F-4D97-AF65-F5344CB8AC3E}">
        <p14:creationId xmlns:p14="http://schemas.microsoft.com/office/powerpoint/2010/main" val="2860272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four </a:t>
            </a:r>
            <a:r>
              <a:rPr lang="en-US" sz="1200" b="0" i="0" u="none" strike="noStrike" kern="1200" baseline="0" dirty="0">
                <a:solidFill>
                  <a:schemeClr val="tx1"/>
                </a:solidFill>
                <a:latin typeface="+mj-lt"/>
                <a:ea typeface="+mj-ea"/>
                <a:cs typeface="+mj-cs"/>
              </a:rPr>
              <a:t>worldviews or paradigms widely discussed in the literature:  </a:t>
            </a:r>
            <a:r>
              <a:rPr lang="en-US" dirty="0" err="1">
                <a:latin typeface="+mj-lt"/>
                <a:ea typeface="+mj-ea"/>
                <a:cs typeface="+mj-cs"/>
              </a:rPr>
              <a:t>Postpositivsm</a:t>
            </a:r>
            <a:r>
              <a:rPr lang="en-US" dirty="0">
                <a:latin typeface="+mj-lt"/>
                <a:ea typeface="+mj-ea"/>
                <a:cs typeface="+mj-cs"/>
              </a:rPr>
              <a:t> / Constructivism / Transformative / Pragmatism PAUSE</a:t>
            </a:r>
            <a:endParaRPr lang="en-GB" dirty="0"/>
          </a:p>
        </p:txBody>
      </p:sp>
      <p:sp>
        <p:nvSpPr>
          <p:cNvPr id="4" name="Slide Number Placeholder 3"/>
          <p:cNvSpPr>
            <a:spLocks noGrp="1"/>
          </p:cNvSpPr>
          <p:nvPr>
            <p:ph type="sldNum" sz="quarter" idx="5"/>
          </p:nvPr>
        </p:nvSpPr>
        <p:spPr/>
        <p:txBody>
          <a:bodyPr/>
          <a:lstStyle/>
          <a:p>
            <a:fld id="{26D7FC4E-4A86-47F1-B60B-4E84689376CF}" type="slidenum">
              <a:rPr lang="en-GB" smtClean="0"/>
              <a:t>22</a:t>
            </a:fld>
            <a:endParaRPr lang="en-GB"/>
          </a:p>
        </p:txBody>
      </p:sp>
    </p:spTree>
    <p:extLst>
      <p:ext uri="{BB962C8B-B14F-4D97-AF65-F5344CB8AC3E}">
        <p14:creationId xmlns:p14="http://schemas.microsoft.com/office/powerpoint/2010/main" val="2323554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A07C2AF-3FA6-47AF-A9E2-6BAC6C86966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83802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Engage with this article – there is also a link to this on Moodle.  How do we peel back the layers in order to understand research and research paradigms?</a:t>
            </a:r>
          </a:p>
        </p:txBody>
      </p:sp>
      <p:sp>
        <p:nvSpPr>
          <p:cNvPr id="4" name="Slide Number Placeholder 3"/>
          <p:cNvSpPr>
            <a:spLocks noGrp="1"/>
          </p:cNvSpPr>
          <p:nvPr>
            <p:ph type="sldNum" sz="quarter" idx="5"/>
          </p:nvPr>
        </p:nvSpPr>
        <p:spPr/>
        <p:txBody>
          <a:bodyPr/>
          <a:lstStyle/>
          <a:p>
            <a:fld id="{AB436BB3-B508-4679-9FE8-2A58CF03E8B9}" type="slidenum">
              <a:rPr lang="en-GB" smtClean="0"/>
              <a:t>24</a:t>
            </a:fld>
            <a:endParaRPr lang="en-GB"/>
          </a:p>
        </p:txBody>
      </p:sp>
    </p:spTree>
    <p:extLst>
      <p:ext uri="{BB962C8B-B14F-4D97-AF65-F5344CB8AC3E}">
        <p14:creationId xmlns:p14="http://schemas.microsoft.com/office/powerpoint/2010/main" val="2097538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25</a:t>
            </a:fld>
            <a:endParaRPr lang="en-GB"/>
          </a:p>
        </p:txBody>
      </p:sp>
    </p:spTree>
    <p:extLst>
      <p:ext uri="{BB962C8B-B14F-4D97-AF65-F5344CB8AC3E}">
        <p14:creationId xmlns:p14="http://schemas.microsoft.com/office/powerpoint/2010/main" val="35828921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408296-EA5B-4922-99E8-0235F7F94E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46BB9C2-D68B-D550-816A-939ADCA2EF3F}"/>
              </a:ext>
            </a:extLst>
          </p:cNvPr>
          <p:cNvSpPr txBox="1"/>
          <p:nvPr/>
        </p:nvSpPr>
        <p:spPr>
          <a:xfrm>
            <a:off x="584662" y="4572000"/>
            <a:ext cx="5749636"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strength of qualitative research is its ability to provide complex, textual descriptions of how people experience a given research issue. …It provides information about the “human” side of an issue – that is, the often contradictory behaviours, beliefs, opinions, emotions, and relationships of individuals.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35523181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24840" y="4572000"/>
            <a:ext cx="5486400" cy="3600450"/>
          </a:xfrm>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27</a:t>
            </a:fld>
            <a:endParaRPr lang="en-GB"/>
          </a:p>
        </p:txBody>
      </p:sp>
    </p:spTree>
    <p:extLst>
      <p:ext uri="{BB962C8B-B14F-4D97-AF65-F5344CB8AC3E}">
        <p14:creationId xmlns:p14="http://schemas.microsoft.com/office/powerpoint/2010/main" val="28714355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28</a:t>
            </a:fld>
            <a:endParaRPr lang="en-GB"/>
          </a:p>
        </p:txBody>
      </p:sp>
    </p:spTree>
    <p:extLst>
      <p:ext uri="{BB962C8B-B14F-4D97-AF65-F5344CB8AC3E}">
        <p14:creationId xmlns:p14="http://schemas.microsoft.com/office/powerpoint/2010/main" val="5960400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a:latin typeface="Franklin Gothic Demi" panose="020B0703020102020204" pitchFamily="34" charset="0"/>
              </a:rPr>
              <a:t> Research ethics</a:t>
            </a:r>
          </a:p>
        </p:txBody>
      </p:sp>
      <p:sp>
        <p:nvSpPr>
          <p:cNvPr id="4" name="Slide Number Placeholder 3"/>
          <p:cNvSpPr>
            <a:spLocks noGrp="1"/>
          </p:cNvSpPr>
          <p:nvPr>
            <p:ph type="sldNum" sz="quarter" idx="5"/>
          </p:nvPr>
        </p:nvSpPr>
        <p:spPr/>
        <p:txBody>
          <a:bodyPr/>
          <a:lstStyle/>
          <a:p>
            <a:fld id="{AB436BB3-B508-4679-9FE8-2A58CF03E8B9}" type="slidenum">
              <a:rPr lang="en-GB" smtClean="0"/>
              <a:t>29</a:t>
            </a:fld>
            <a:endParaRPr lang="en-GB"/>
          </a:p>
        </p:txBody>
      </p:sp>
    </p:spTree>
    <p:extLst>
      <p:ext uri="{BB962C8B-B14F-4D97-AF65-F5344CB8AC3E}">
        <p14:creationId xmlns:p14="http://schemas.microsoft.com/office/powerpoint/2010/main" val="35070716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30</a:t>
            </a:fld>
            <a:endParaRPr lang="en-GB"/>
          </a:p>
        </p:txBody>
      </p:sp>
    </p:spTree>
    <p:extLst>
      <p:ext uri="{BB962C8B-B14F-4D97-AF65-F5344CB8AC3E}">
        <p14:creationId xmlns:p14="http://schemas.microsoft.com/office/powerpoint/2010/main" val="12592030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436BB3-B508-4679-9FE8-2A58CF03E8B9}" type="slidenum">
              <a:rPr lang="en-GB" smtClean="0"/>
              <a:t>31</a:t>
            </a:fld>
            <a:endParaRPr lang="en-GB"/>
          </a:p>
        </p:txBody>
      </p:sp>
    </p:spTree>
    <p:extLst>
      <p:ext uri="{BB962C8B-B14F-4D97-AF65-F5344CB8AC3E}">
        <p14:creationId xmlns:p14="http://schemas.microsoft.com/office/powerpoint/2010/main" val="5182004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B436BB3-B508-4679-9FE8-2A58CF03E8B9}" type="slidenum">
              <a:rPr lang="en-GB" smtClean="0"/>
              <a:t>32</a:t>
            </a:fld>
            <a:endParaRPr lang="en-GB"/>
          </a:p>
        </p:txBody>
      </p:sp>
    </p:spTree>
    <p:extLst>
      <p:ext uri="{BB962C8B-B14F-4D97-AF65-F5344CB8AC3E}">
        <p14:creationId xmlns:p14="http://schemas.microsoft.com/office/powerpoint/2010/main" val="35381746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B436BB3-B508-4679-9FE8-2A58CF03E8B9}" type="slidenum">
              <a:rPr lang="en-GB" smtClean="0"/>
              <a:t>33</a:t>
            </a:fld>
            <a:endParaRPr lang="en-GB"/>
          </a:p>
        </p:txBody>
      </p:sp>
    </p:spTree>
    <p:extLst>
      <p:ext uri="{BB962C8B-B14F-4D97-AF65-F5344CB8AC3E}">
        <p14:creationId xmlns:p14="http://schemas.microsoft.com/office/powerpoint/2010/main" val="1783339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10/3/2023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10/3/2023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10/3/2023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10/3/2023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10/3/2023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10/3/2023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10/3/2023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10/3/2023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10/3/2023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569859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6426760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D5FB73-A910-4790-8FDC-DAFB323792B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3232591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D5FB73-A910-4790-8FDC-DAFB323792B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18243606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D5FB73-A910-4790-8FDC-DAFB323792B3}" type="datetimeFigureOut">
              <a:rPr lang="en-GB" smtClean="0"/>
              <a:t>03/10/2023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701465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D5FB73-A910-4790-8FDC-DAFB323792B3}" type="datetimeFigureOut">
              <a:rPr lang="en-GB" smtClean="0"/>
              <a:t>03/10/2023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9680691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D5FB73-A910-4790-8FDC-DAFB323792B3}" type="datetimeFigureOut">
              <a:rPr lang="en-GB" smtClean="0"/>
              <a:t>03/10/2023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12741228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5FB73-A910-4790-8FDC-DAFB323792B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13784783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5FB73-A910-4790-8FDC-DAFB323792B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3843856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8308620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334984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1104900" y="2292096"/>
            <a:ext cx="5734051" cy="2219691"/>
          </a:xfrm>
        </p:spPr>
        <p:txBody>
          <a:bodyPr anchor="ctr">
            <a:normAutofit/>
          </a:bodyPr>
          <a:lstStyle>
            <a:lvl1pPr algn="l">
              <a:defRPr sz="3300" cap="all" baseline="0"/>
            </a:lvl1pPr>
          </a:lstStyle>
          <a:p>
            <a:r>
              <a:rPr lang="en-US"/>
              <a:t>Click to edit Master title style</a:t>
            </a:r>
            <a:endParaRPr/>
          </a:p>
        </p:txBody>
      </p:sp>
      <p:sp>
        <p:nvSpPr>
          <p:cNvPr id="3" name="Subtitle 2"/>
          <p:cNvSpPr>
            <a:spLocks noGrp="1"/>
          </p:cNvSpPr>
          <p:nvPr>
            <p:ph type="subTitle" idx="1"/>
          </p:nvPr>
        </p:nvSpPr>
        <p:spPr>
          <a:xfrm>
            <a:off x="1104900" y="4511786"/>
            <a:ext cx="5734051" cy="955565"/>
          </a:xfrm>
        </p:spPr>
        <p:txBody>
          <a:bodyPr>
            <a:normAutofit/>
          </a:bodyPr>
          <a:lstStyle>
            <a:lvl1pPr marL="0" indent="0" algn="l">
              <a:spcBef>
                <a:spcPts val="0"/>
              </a:spcBef>
              <a:buNone/>
              <a:defRPr sz="135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a:p>
        </p:txBody>
      </p:sp>
      <p:sp>
        <p:nvSpPr>
          <p:cNvPr id="11" name="Picture Placeholder 10" descr="An empty placeholder to add an image. Click on the placeholder and select the image that you wish to add."/>
          <p:cNvSpPr>
            <a:spLocks noGrp="1"/>
          </p:cNvSpPr>
          <p:nvPr>
            <p:ph type="pic" sz="quarter" idx="13"/>
          </p:nvPr>
        </p:nvSpPr>
        <p:spPr>
          <a:xfrm>
            <a:off x="6981065" y="1310656"/>
            <a:ext cx="5210937" cy="4208604"/>
          </a:xfrm>
          <a:solidFill>
            <a:schemeClr val="tx1">
              <a:lumMod val="20000"/>
              <a:lumOff val="80000"/>
            </a:schemeClr>
          </a:solidFill>
        </p:spPr>
        <p:txBody>
          <a:bodyPr tIns="1005840"/>
          <a:lstStyle>
            <a:lvl1pPr marL="0" indent="0" algn="ctr">
              <a:buNone/>
              <a:defRPr/>
            </a:lvl1pPr>
          </a:lstStyle>
          <a:p>
            <a:r>
              <a:rPr lang="en-US"/>
              <a:t>Click icon to add picture</a:t>
            </a:r>
            <a:endParaRPr/>
          </a:p>
        </p:txBody>
      </p:sp>
    </p:spTree>
    <p:extLst>
      <p:ext uri="{BB962C8B-B14F-4D97-AF65-F5344CB8AC3E}">
        <p14:creationId xmlns:p14="http://schemas.microsoft.com/office/powerpoint/2010/main" val="3648669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theme" Target="../theme/theme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10/3/2023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D5FB73-A910-4790-8FDC-DAFB323792B3}" type="datetimeFigureOut">
              <a:rPr lang="en-GB" smtClean="0"/>
              <a:t>03/10/2023</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BD26B0-9F82-487D-9A31-1A9701B832B1}" type="slidenum">
              <a:rPr lang="en-GB" smtClean="0"/>
              <a:t>‹#›</a:t>
            </a:fld>
            <a:endParaRPr lang="en-GB"/>
          </a:p>
        </p:txBody>
      </p:sp>
    </p:spTree>
    <p:extLst>
      <p:ext uri="{BB962C8B-B14F-4D97-AF65-F5344CB8AC3E}">
        <p14:creationId xmlns:p14="http://schemas.microsoft.com/office/powerpoint/2010/main" val="3889691398"/>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hyperlink" Target="https://www.ukdissertationwriters.com/saunders-research-onion-a-step-by-step-guide-to-structuring-research-methodology-chapter-for-phd-and-master-level-researcher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6.sv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hyperlink" Target="https://link.springer.com/content/pdf/bbm%3A978-0-230-23951-7%2F1.pdf"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4">
            <a:duotone>
              <a:prstClr val="black"/>
              <a:srgbClr val="D9C3A5">
                <a:tint val="50000"/>
                <a:satMod val="180000"/>
              </a:srgbClr>
            </a:duotone>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7825840" y="1475234"/>
            <a:ext cx="3978232" cy="2837974"/>
          </a:xfrm>
        </p:spPr>
        <p:txBody>
          <a:bodyPr anchor="b">
            <a:normAutofit/>
          </a:bodyPr>
          <a:lstStyle/>
          <a:p>
            <a:r>
              <a:rPr lang="en-US" sz="3600" dirty="0">
                <a:solidFill>
                  <a:schemeClr val="tx1"/>
                </a:solidFill>
              </a:rPr>
              <a:t>ADVANCED RESEARCH METHODS IN COUNSELLING:</a:t>
            </a:r>
            <a:br>
              <a:rPr lang="en-US" sz="3600" dirty="0">
                <a:solidFill>
                  <a:schemeClr val="tx1"/>
                </a:solidFill>
              </a:rPr>
            </a:br>
            <a:r>
              <a:rPr lang="en-US" sz="3600" dirty="0">
                <a:solidFill>
                  <a:schemeClr val="tx1"/>
                </a:solidFill>
              </a:rPr>
              <a:t>Lesson 2</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nSpc>
                <a:spcPct val="100000"/>
              </a:lnSpc>
            </a:pPr>
            <a:r>
              <a:rPr lang="en-US" sz="1600" dirty="0"/>
              <a:t>       Dr Beverly </a:t>
            </a:r>
            <a:r>
              <a:rPr lang="en-US" sz="1600" dirty="0" err="1"/>
              <a:t>cole</a:t>
            </a:r>
            <a:endParaRPr lang="en-US" sz="1600" dirty="0"/>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0F6F1E82-F603-49E4-9641-09EEA984A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0C4A87-8FFC-13DD-370C-9BA781A1C848}"/>
              </a:ext>
            </a:extLst>
          </p:cNvPr>
          <p:cNvSpPr>
            <a:spLocks noGrp="1"/>
          </p:cNvSpPr>
          <p:nvPr>
            <p:ph type="title"/>
          </p:nvPr>
        </p:nvSpPr>
        <p:spPr>
          <a:xfrm>
            <a:off x="1097280" y="286603"/>
            <a:ext cx="10058400" cy="1450757"/>
          </a:xfrm>
        </p:spPr>
        <p:txBody>
          <a:bodyPr>
            <a:normAutofit/>
          </a:bodyPr>
          <a:lstStyle/>
          <a:p>
            <a:r>
              <a:rPr lang="en-GB"/>
              <a:t>Aims of this lesson: To understand more about:</a:t>
            </a:r>
          </a:p>
        </p:txBody>
      </p:sp>
      <p:cxnSp>
        <p:nvCxnSpPr>
          <p:cNvPr id="50" name="Straight Connector 49">
            <a:extLst>
              <a:ext uri="{FF2B5EF4-FFF2-40B4-BE49-F238E27FC236}">
                <a16:creationId xmlns:a16="http://schemas.microsoft.com/office/drawing/2014/main" id="{C81CFD00-FC30-4AFB-A61F-3127B2C90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2" name="Rectangle 51">
            <a:extLst>
              <a:ext uri="{FF2B5EF4-FFF2-40B4-BE49-F238E27FC236}">
                <a16:creationId xmlns:a16="http://schemas.microsoft.com/office/drawing/2014/main" id="{9D1595AB-90F6-488F-B5E3-F8CFCC8F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3B64D362-63AF-55B5-C9C1-903F0144C090}"/>
              </a:ext>
            </a:extLst>
          </p:cNvPr>
          <p:cNvGraphicFramePr>
            <a:graphicFrameLocks noGrp="1"/>
          </p:cNvGraphicFramePr>
          <p:nvPr>
            <p:ph idx="1"/>
            <p:extLst>
              <p:ext uri="{D42A27DB-BD31-4B8C-83A1-F6EECF244321}">
                <p14:modId xmlns:p14="http://schemas.microsoft.com/office/powerpoint/2010/main" val="1489921816"/>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937145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5" name="Straight Connector 1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746DE0F-B7EA-D94E-373D-E3E2B03623A9}"/>
              </a:ext>
            </a:extLst>
          </p:cNvPr>
          <p:cNvSpPr>
            <a:spLocks noGrp="1"/>
          </p:cNvSpPr>
          <p:nvPr>
            <p:ph type="title" idx="4294967295"/>
          </p:nvPr>
        </p:nvSpPr>
        <p:spPr>
          <a:xfrm>
            <a:off x="3836504" y="758951"/>
            <a:ext cx="7319175" cy="3374931"/>
          </a:xfrm>
        </p:spPr>
        <p:txBody>
          <a:bodyPr vert="horz" lIns="91440" tIns="45720" rIns="91440" bIns="45720" rtlCol="0" anchor="b">
            <a:normAutofit/>
          </a:bodyPr>
          <a:lstStyle/>
          <a:p>
            <a:r>
              <a:rPr lang="en-US" sz="5600">
                <a:solidFill>
                  <a:schemeClr val="tx1">
                    <a:lumMod val="85000"/>
                    <a:lumOff val="15000"/>
                  </a:schemeClr>
                </a:solidFill>
              </a:rPr>
              <a:t>Any questions from the asynchronous learning and/or your reading?</a:t>
            </a:r>
          </a:p>
        </p:txBody>
      </p:sp>
      <p:pic>
        <p:nvPicPr>
          <p:cNvPr id="8" name="Graphic 7" descr="Help">
            <a:extLst>
              <a:ext uri="{FF2B5EF4-FFF2-40B4-BE49-F238E27FC236}">
                <a16:creationId xmlns:a16="http://schemas.microsoft.com/office/drawing/2014/main" id="{BBD53F37-4623-3A20-B1D7-7443F17114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973" y="1790485"/>
            <a:ext cx="2758331" cy="2758331"/>
          </a:xfrm>
          <a:prstGeom prst="rect">
            <a:avLst/>
          </a:prstGeom>
        </p:spPr>
      </p:pic>
      <p:cxnSp>
        <p:nvCxnSpPr>
          <p:cNvPr id="19" name="Straight Connector 18">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32DB1480-5B24-4B37-B70E-C74945DD9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64191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CCC329-D894-DD99-599B-ABA5A33275FB}"/>
              </a:ext>
            </a:extLst>
          </p:cNvPr>
          <p:cNvSpPr txBox="1"/>
          <p:nvPr/>
        </p:nvSpPr>
        <p:spPr>
          <a:xfrm>
            <a:off x="3836504" y="758951"/>
            <a:ext cx="7319175" cy="3374931"/>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8000" spc="-50" dirty="0">
                <a:solidFill>
                  <a:schemeClr val="tx1">
                    <a:lumMod val="85000"/>
                    <a:lumOff val="15000"/>
                  </a:schemeClr>
                </a:solidFill>
                <a:latin typeface="+mj-lt"/>
                <a:ea typeface="+mj-ea"/>
                <a:cs typeface="+mj-cs"/>
              </a:rPr>
              <a:t>Part 1: Philosophical paradigms</a:t>
            </a:r>
          </a:p>
        </p:txBody>
      </p:sp>
      <p:pic>
        <p:nvPicPr>
          <p:cNvPr id="7" name="Graphic 6" descr="Head with Gears">
            <a:extLst>
              <a:ext uri="{FF2B5EF4-FFF2-40B4-BE49-F238E27FC236}">
                <a16:creationId xmlns:a16="http://schemas.microsoft.com/office/drawing/2014/main" id="{0C80765C-9FD8-0D01-D330-932D128389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973" y="1790485"/>
            <a:ext cx="2758331" cy="2758331"/>
          </a:xfrm>
          <a:prstGeom prst="rect">
            <a:avLst/>
          </a:prstGeom>
        </p:spPr>
      </p:pic>
      <p:cxnSp>
        <p:nvCxnSpPr>
          <p:cNvPr id="18" name="Straight Connector 17">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32DB1480-5B24-4B37-B70E-C74945DD9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9699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DB79E-1937-4A9A-9918-3C389CB288BD}"/>
              </a:ext>
            </a:extLst>
          </p:cNvPr>
          <p:cNvSpPr>
            <a:spLocks noGrp="1"/>
          </p:cNvSpPr>
          <p:nvPr>
            <p:ph type="title"/>
          </p:nvPr>
        </p:nvSpPr>
        <p:spPr/>
        <p:txBody>
          <a:bodyPr/>
          <a:lstStyle/>
          <a:p>
            <a:r>
              <a:rPr lang="en-GB" dirty="0"/>
              <a:t>Opening round: How are we doing?</a:t>
            </a:r>
          </a:p>
        </p:txBody>
      </p:sp>
      <p:pic>
        <p:nvPicPr>
          <p:cNvPr id="1026" name="Picture 2" descr="See the source image">
            <a:extLst>
              <a:ext uri="{FF2B5EF4-FFF2-40B4-BE49-F238E27FC236}">
                <a16:creationId xmlns:a16="http://schemas.microsoft.com/office/drawing/2014/main" id="{DB42A9CD-6D06-4117-AB6C-3428A541C4D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32874" y="2341563"/>
            <a:ext cx="9144000" cy="3633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849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FA8321E-AB51-4998-99A0-6AEA1035B96E}"/>
              </a:ext>
            </a:extLst>
          </p:cNvPr>
          <p:cNvSpPr>
            <a:spLocks noGrp="1"/>
          </p:cNvSpPr>
          <p:nvPr>
            <p:ph type="title"/>
          </p:nvPr>
        </p:nvSpPr>
        <p:spPr>
          <a:xfrm>
            <a:off x="492370" y="516835"/>
            <a:ext cx="3084844" cy="5772840"/>
          </a:xfrm>
        </p:spPr>
        <p:txBody>
          <a:bodyPr vert="horz" lIns="91440" tIns="45720" rIns="91440" bIns="45720" rtlCol="0" anchor="ctr">
            <a:normAutofit/>
          </a:bodyPr>
          <a:lstStyle/>
          <a:p>
            <a:r>
              <a:rPr lang="en-US" sz="3600">
                <a:solidFill>
                  <a:schemeClr val="bg1"/>
                </a:solidFill>
              </a:rPr>
              <a:t>This lesson will address:</a:t>
            </a:r>
          </a:p>
        </p:txBody>
      </p:sp>
      <p:graphicFrame>
        <p:nvGraphicFramePr>
          <p:cNvPr id="17" name="Content Placeholder 2">
            <a:extLst>
              <a:ext uri="{FF2B5EF4-FFF2-40B4-BE49-F238E27FC236}">
                <a16:creationId xmlns:a16="http://schemas.microsoft.com/office/drawing/2014/main" id="{A1B4252E-B36D-4A21-8BAC-7C598665DFA5}"/>
              </a:ext>
            </a:extLst>
          </p:cNvPr>
          <p:cNvGraphicFramePr>
            <a:graphicFrameLocks noGrp="1"/>
          </p:cNvGraphicFramePr>
          <p:nvPr>
            <p:ph idx="1"/>
            <p:extLst>
              <p:ext uri="{D42A27DB-BD31-4B8C-83A1-F6EECF244321}">
                <p14:modId xmlns:p14="http://schemas.microsoft.com/office/powerpoint/2010/main" val="100477925"/>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3245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Ontology:</a:t>
            </a:r>
          </a:p>
        </p:txBody>
      </p:sp>
      <p:sp>
        <p:nvSpPr>
          <p:cNvPr id="3" name="Content Placeholder 2"/>
          <p:cNvSpPr>
            <a:spLocks noGrp="1"/>
          </p:cNvSpPr>
          <p:nvPr>
            <p:ph sz="quarter" idx="1"/>
          </p:nvPr>
        </p:nvSpPr>
        <p:spPr/>
        <p:txBody>
          <a:bodyPr>
            <a:normAutofit fontScale="70000" lnSpcReduction="20000"/>
          </a:bodyPr>
          <a:lstStyle/>
          <a:p>
            <a:endParaRPr lang="en-GB" dirty="0"/>
          </a:p>
          <a:p>
            <a:r>
              <a:rPr lang="en-GB" sz="3200" dirty="0"/>
              <a:t>Theories about </a:t>
            </a:r>
            <a:r>
              <a:rPr lang="en-GB" sz="3200" b="1" i="1" dirty="0"/>
              <a:t>the nature of reality</a:t>
            </a:r>
            <a:r>
              <a:rPr lang="en-GB" sz="3200" dirty="0"/>
              <a:t>, or being</a:t>
            </a:r>
          </a:p>
          <a:p>
            <a:endParaRPr lang="en-GB" sz="3200" dirty="0"/>
          </a:p>
          <a:p>
            <a:r>
              <a:rPr lang="en-GB" sz="3200" dirty="0"/>
              <a:t>How we specify </a:t>
            </a:r>
            <a:r>
              <a:rPr lang="en-GB" sz="3200" b="1" i="1" dirty="0"/>
              <a:t>the relationship between the world and our human interpretations</a:t>
            </a:r>
            <a:r>
              <a:rPr lang="en-GB" sz="3200" dirty="0"/>
              <a:t> and practices</a:t>
            </a:r>
          </a:p>
          <a:p>
            <a:endParaRPr lang="en-GB" sz="3200" dirty="0"/>
          </a:p>
          <a:p>
            <a:r>
              <a:rPr lang="en-GB" sz="3200" dirty="0"/>
              <a:t>Determines </a:t>
            </a:r>
            <a:r>
              <a:rPr lang="en-GB" sz="3200" b="1" i="1" dirty="0"/>
              <a:t>whether</a:t>
            </a:r>
            <a:r>
              <a:rPr lang="en-GB" sz="3200" dirty="0"/>
              <a:t> we think that </a:t>
            </a:r>
            <a:r>
              <a:rPr lang="en-GB" sz="3200" b="1" i="1" dirty="0"/>
              <a:t>reality exists separately from human practices </a:t>
            </a:r>
            <a:r>
              <a:rPr lang="en-GB" sz="3200" dirty="0"/>
              <a:t>and understanding </a:t>
            </a:r>
            <a:r>
              <a:rPr lang="en-GB" sz="3200" b="1" i="1" dirty="0"/>
              <a:t>or it cannot be separated from human practices </a:t>
            </a:r>
            <a:r>
              <a:rPr lang="en-GB" sz="3200" dirty="0"/>
              <a:t>so knowledge always reflects our perspective.  </a:t>
            </a:r>
          </a:p>
        </p:txBody>
      </p:sp>
    </p:spTree>
    <p:extLst>
      <p:ext uri="{BB962C8B-B14F-4D97-AF65-F5344CB8AC3E}">
        <p14:creationId xmlns:p14="http://schemas.microsoft.com/office/powerpoint/2010/main" val="1857272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9FB06-3786-4EAE-B7D0-6979DB2706D7}"/>
              </a:ext>
            </a:extLst>
          </p:cNvPr>
          <p:cNvSpPr>
            <a:spLocks noGrp="1"/>
          </p:cNvSpPr>
          <p:nvPr>
            <p:ph type="title"/>
          </p:nvPr>
        </p:nvSpPr>
        <p:spPr/>
        <p:txBody>
          <a:bodyPr/>
          <a:lstStyle/>
          <a:p>
            <a:r>
              <a:rPr lang="en-GB" dirty="0"/>
              <a:t>Epistemology</a:t>
            </a:r>
          </a:p>
        </p:txBody>
      </p:sp>
      <p:sp>
        <p:nvSpPr>
          <p:cNvPr id="3" name="Content Placeholder 2">
            <a:extLst>
              <a:ext uri="{FF2B5EF4-FFF2-40B4-BE49-F238E27FC236}">
                <a16:creationId xmlns:a16="http://schemas.microsoft.com/office/drawing/2014/main" id="{2FC2F31F-C79A-45BF-AAE4-651AD7B3418B}"/>
              </a:ext>
            </a:extLst>
          </p:cNvPr>
          <p:cNvSpPr>
            <a:spLocks noGrp="1"/>
          </p:cNvSpPr>
          <p:nvPr>
            <p:ph idx="1"/>
          </p:nvPr>
        </p:nvSpPr>
        <p:spPr/>
        <p:txBody>
          <a:bodyPr/>
          <a:lstStyle/>
          <a:p>
            <a:endParaRPr lang="en-GB" i="0" dirty="0">
              <a:solidFill>
                <a:srgbClr val="666666"/>
              </a:solidFill>
              <a:effectLst/>
              <a:latin typeface="Roboto" panose="02000000000000000000" pitchFamily="2" charset="0"/>
            </a:endParaRPr>
          </a:p>
          <a:p>
            <a:endParaRPr lang="en-GB" dirty="0">
              <a:solidFill>
                <a:srgbClr val="666666"/>
              </a:solidFill>
              <a:latin typeface="Roboto" panose="02000000000000000000" pitchFamily="2" charset="0"/>
            </a:endParaRPr>
          </a:p>
          <a:p>
            <a:r>
              <a:rPr lang="en-GB" i="0" dirty="0">
                <a:solidFill>
                  <a:srgbClr val="666666"/>
                </a:solidFill>
                <a:effectLst/>
                <a:latin typeface="Roboto" panose="02000000000000000000" pitchFamily="2" charset="0"/>
              </a:rPr>
              <a:t>Epistemology:</a:t>
            </a:r>
            <a:r>
              <a:rPr lang="en-GB" i="0" dirty="0">
                <a:solidFill>
                  <a:srgbClr val="767676"/>
                </a:solidFill>
                <a:effectLst/>
                <a:latin typeface="Roboto" panose="02000000000000000000" pitchFamily="2" charset="0"/>
              </a:rPr>
              <a:t> the theory of knowledge.</a:t>
            </a:r>
            <a:r>
              <a:rPr lang="en-GB" i="0" dirty="0">
                <a:solidFill>
                  <a:srgbClr val="666666"/>
                </a:solidFill>
                <a:effectLst/>
                <a:latin typeface="Roboto" panose="02000000000000000000" pitchFamily="2" charset="0"/>
              </a:rPr>
              <a:t> It is </a:t>
            </a:r>
            <a:r>
              <a:rPr lang="en-GB" b="0" i="0" dirty="0">
                <a:solidFill>
                  <a:srgbClr val="666666"/>
                </a:solidFill>
                <a:effectLst/>
                <a:latin typeface="Roboto" panose="02000000000000000000" pitchFamily="2" charset="0"/>
              </a:rPr>
              <a:t>concerned with the mind’s relation to reality</a:t>
            </a:r>
          </a:p>
          <a:p>
            <a:endParaRPr lang="en-GB" dirty="0">
              <a:solidFill>
                <a:srgbClr val="666666"/>
              </a:solidFill>
              <a:latin typeface="Roboto" panose="02000000000000000000" pitchFamily="2" charset="0"/>
            </a:endParaRPr>
          </a:p>
          <a:p>
            <a:r>
              <a:rPr lang="en-GB" b="0" i="0" dirty="0">
                <a:solidFill>
                  <a:srgbClr val="666666"/>
                </a:solidFill>
                <a:effectLst/>
                <a:latin typeface="Roboto" panose="02000000000000000000" pitchFamily="2" charset="0"/>
              </a:rPr>
              <a:t>Epistemology: the</a:t>
            </a:r>
            <a:r>
              <a:rPr lang="en-GB" b="1" i="0" dirty="0">
                <a:solidFill>
                  <a:srgbClr val="767676"/>
                </a:solidFill>
                <a:effectLst/>
                <a:latin typeface="Roboto" panose="02000000000000000000" pitchFamily="2" charset="0"/>
              </a:rPr>
              <a:t> researcher’s</a:t>
            </a:r>
            <a:r>
              <a:rPr lang="en-GB" b="0" i="0" dirty="0">
                <a:solidFill>
                  <a:srgbClr val="666666"/>
                </a:solidFill>
                <a:effectLst/>
                <a:latin typeface="Roboto" panose="02000000000000000000" pitchFamily="2" charset="0"/>
              </a:rPr>
              <a:t> view regarding what constitutes acceptable</a:t>
            </a:r>
            <a:r>
              <a:rPr lang="en-GB" b="1" i="0" dirty="0">
                <a:solidFill>
                  <a:srgbClr val="767676"/>
                </a:solidFill>
                <a:effectLst/>
                <a:latin typeface="Roboto" panose="02000000000000000000" pitchFamily="2" charset="0"/>
              </a:rPr>
              <a:t> knowledge</a:t>
            </a:r>
            <a:endParaRPr lang="en-GB" dirty="0"/>
          </a:p>
        </p:txBody>
      </p:sp>
    </p:spTree>
    <p:extLst>
      <p:ext uri="{BB962C8B-B14F-4D97-AF65-F5344CB8AC3E}">
        <p14:creationId xmlns:p14="http://schemas.microsoft.com/office/powerpoint/2010/main" val="3204452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11685" y="634946"/>
            <a:ext cx="5127171" cy="1450757"/>
          </a:xfrm>
        </p:spPr>
        <p:txBody>
          <a:bodyPr>
            <a:normAutofit/>
          </a:bodyPr>
          <a:lstStyle/>
          <a:p>
            <a:r>
              <a:rPr lang="en-GB" dirty="0"/>
              <a:t>Epistemology and Ontology:</a:t>
            </a:r>
          </a:p>
        </p:txBody>
      </p:sp>
      <p:pic>
        <p:nvPicPr>
          <p:cNvPr id="7" name="Graphic 6" descr="Stethoscope">
            <a:extLst>
              <a:ext uri="{FF2B5EF4-FFF2-40B4-BE49-F238E27FC236}">
                <a16:creationId xmlns:a16="http://schemas.microsoft.com/office/drawing/2014/main" id="{FBFAF1CF-2E82-C846-5328-B4632986CD5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43192" y="711306"/>
            <a:ext cx="5115347" cy="5115347"/>
          </a:xfrm>
          <a:prstGeom prst="rect">
            <a:avLst/>
          </a:prstGeom>
        </p:spPr>
      </p:pic>
      <p:cxnSp>
        <p:nvCxnSpPr>
          <p:cNvPr id="12" name="Straight Connector 11">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6411684" y="2407436"/>
            <a:ext cx="5127172" cy="3461658"/>
          </a:xfrm>
        </p:spPr>
        <p:txBody>
          <a:bodyPr>
            <a:normAutofit/>
          </a:bodyPr>
          <a:lstStyle/>
          <a:p>
            <a:r>
              <a:rPr lang="en-GB" sz="5400" dirty="0"/>
              <a:t>Why are these concepts important?</a:t>
            </a:r>
          </a:p>
          <a:p>
            <a:endParaRPr lang="en-GB" dirty="0"/>
          </a:p>
        </p:txBody>
      </p:sp>
      <p:sp>
        <p:nvSpPr>
          <p:cNvPr id="14" name="Rectangle 13">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69833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Epistemology and Ontology</a:t>
            </a:r>
          </a:p>
        </p:txBody>
      </p:sp>
      <p:sp>
        <p:nvSpPr>
          <p:cNvPr id="3" name="Content Placeholder 2"/>
          <p:cNvSpPr>
            <a:spLocks noGrp="1"/>
          </p:cNvSpPr>
          <p:nvPr>
            <p:ph idx="1"/>
          </p:nvPr>
        </p:nvSpPr>
        <p:spPr/>
        <p:txBody>
          <a:bodyPr>
            <a:normAutofit fontScale="92500" lnSpcReduction="10000"/>
          </a:bodyPr>
          <a:lstStyle/>
          <a:p>
            <a:r>
              <a:rPr lang="en-GB" dirty="0"/>
              <a:t>Epistemology – The branch of philosophy concerned with the theory of knowledge.  This involves the thinking of knowledge itself - </a:t>
            </a:r>
            <a:r>
              <a:rPr lang="en-GB" b="1" dirty="0"/>
              <a:t>How can we know?</a:t>
            </a:r>
          </a:p>
          <a:p>
            <a:r>
              <a:rPr lang="en-GB" dirty="0"/>
              <a:t>Ontology – Concerned with nature of the world - </a:t>
            </a:r>
            <a:r>
              <a:rPr lang="en-GB" b="1" dirty="0"/>
              <a:t>What is there to know?</a:t>
            </a:r>
          </a:p>
          <a:p>
            <a:r>
              <a:rPr lang="en-GB" dirty="0"/>
              <a:t>We need to be able to identify our goal and to justify our choice and be clear about the objectives for our research</a:t>
            </a:r>
          </a:p>
          <a:p>
            <a:r>
              <a:rPr lang="en-GB" dirty="0"/>
              <a:t>To what extent does the epistemological position predict which method you use?</a:t>
            </a:r>
          </a:p>
          <a:p>
            <a:r>
              <a:rPr lang="en-GB" dirty="0"/>
              <a:t>Methodology’ – A general </a:t>
            </a:r>
            <a:r>
              <a:rPr lang="en-GB" i="1" dirty="0"/>
              <a:t>approach</a:t>
            </a:r>
            <a:r>
              <a:rPr lang="en-GB" dirty="0"/>
              <a:t> to studying research topics</a:t>
            </a:r>
          </a:p>
          <a:p>
            <a:r>
              <a:rPr lang="en-GB" dirty="0"/>
              <a:t>‘Method – A specific research </a:t>
            </a:r>
            <a:r>
              <a:rPr lang="en-GB" i="1" dirty="0"/>
              <a:t>technique</a:t>
            </a:r>
          </a:p>
          <a:p>
            <a:r>
              <a:rPr lang="en-GB" dirty="0"/>
              <a:t>‘</a:t>
            </a:r>
          </a:p>
          <a:p>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2301877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28EADC-3354-4FB8-A0E9-76139B3F8D07}"/>
              </a:ext>
            </a:extLst>
          </p:cNvPr>
          <p:cNvSpPr>
            <a:spLocks noGrp="1"/>
          </p:cNvSpPr>
          <p:nvPr>
            <p:ph type="title"/>
          </p:nvPr>
        </p:nvSpPr>
        <p:spPr>
          <a:xfrm>
            <a:off x="3836504" y="758951"/>
            <a:ext cx="7319175" cy="3374931"/>
          </a:xfrm>
        </p:spPr>
        <p:txBody>
          <a:bodyPr vert="horz" lIns="91440" tIns="45720" rIns="91440" bIns="45720" rtlCol="0" anchor="b">
            <a:normAutofit/>
          </a:bodyPr>
          <a:lstStyle/>
          <a:p>
            <a:r>
              <a:rPr lang="en-US" sz="4400" dirty="0">
                <a:solidFill>
                  <a:schemeClr val="tx1">
                    <a:lumMod val="85000"/>
                    <a:lumOff val="15000"/>
                  </a:schemeClr>
                </a:solidFill>
              </a:rPr>
              <a:t>Quantitative and qualitative research have differing underlying philosophies and worldviews</a:t>
            </a:r>
          </a:p>
        </p:txBody>
      </p:sp>
      <p:pic>
        <p:nvPicPr>
          <p:cNvPr id="7" name="Graphic 6" descr="Statistics">
            <a:extLst>
              <a:ext uri="{FF2B5EF4-FFF2-40B4-BE49-F238E27FC236}">
                <a16:creationId xmlns:a16="http://schemas.microsoft.com/office/drawing/2014/main" id="{363778DE-F409-435B-A7EF-B712B88113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973" y="1790485"/>
            <a:ext cx="2758331" cy="2758331"/>
          </a:xfrm>
          <a:prstGeom prst="rect">
            <a:avLst/>
          </a:prstGeom>
        </p:spPr>
      </p:pic>
      <p:cxnSp>
        <p:nvCxnSpPr>
          <p:cNvPr id="16" name="Straight Connector 15">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32DB1480-5B24-4B37-B70E-C74945DD9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44746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365A76C-693A-44C3-8786-B286F4CD078B}"/>
              </a:ext>
            </a:extLst>
          </p:cNvPr>
          <p:cNvSpPr>
            <a:spLocks noGrp="1"/>
          </p:cNvSpPr>
          <p:nvPr>
            <p:ph type="title"/>
          </p:nvPr>
        </p:nvSpPr>
        <p:spPr>
          <a:xfrm>
            <a:off x="643467" y="516835"/>
            <a:ext cx="3448259" cy="1666501"/>
          </a:xfrm>
        </p:spPr>
        <p:txBody>
          <a:bodyPr>
            <a:normAutofit/>
          </a:bodyPr>
          <a:lstStyle/>
          <a:p>
            <a:r>
              <a:rPr lang="en-GB" sz="4000">
                <a:solidFill>
                  <a:srgbClr val="FFFFFF"/>
                </a:solidFill>
              </a:rPr>
              <a:t>Worldview…</a:t>
            </a:r>
          </a:p>
        </p:txBody>
      </p:sp>
      <p:cxnSp>
        <p:nvCxnSpPr>
          <p:cNvPr id="20" name="Straight Connector 19">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B125A24-1036-4B3C-9D7E-FF161334DAAF}"/>
              </a:ext>
            </a:extLst>
          </p:cNvPr>
          <p:cNvSpPr>
            <a:spLocks noGrp="1"/>
          </p:cNvSpPr>
          <p:nvPr>
            <p:ph idx="1"/>
          </p:nvPr>
        </p:nvSpPr>
        <p:spPr>
          <a:xfrm>
            <a:off x="643467" y="2546224"/>
            <a:ext cx="3448259" cy="3342747"/>
          </a:xfrm>
        </p:spPr>
        <p:txBody>
          <a:bodyPr>
            <a:normAutofit/>
          </a:bodyPr>
          <a:lstStyle/>
          <a:p>
            <a:pPr marL="0" indent="0">
              <a:buNone/>
            </a:pPr>
            <a:r>
              <a:rPr lang="en-GB" sz="1800" b="1" u="none" strike="noStrike" baseline="0">
                <a:solidFill>
                  <a:srgbClr val="FFFFFF"/>
                </a:solidFill>
                <a:latin typeface="Arial" panose="020B0604020202020204" pitchFamily="34" charset="0"/>
                <a:cs typeface="Arial" panose="020B0604020202020204" pitchFamily="34" charset="0"/>
              </a:rPr>
              <a:t> </a:t>
            </a:r>
            <a:endParaRPr lang="en-GB" sz="1800" b="0" i="0" u="none" strike="noStrike" baseline="0">
              <a:solidFill>
                <a:srgbClr val="FFFFFF"/>
              </a:solidFill>
              <a:latin typeface="TimesNewRomanPSMT"/>
            </a:endParaRPr>
          </a:p>
        </p:txBody>
      </p:sp>
      <p:pic>
        <p:nvPicPr>
          <p:cNvPr id="14" name="Picture 13" descr="Earth from space">
            <a:extLst>
              <a:ext uri="{FF2B5EF4-FFF2-40B4-BE49-F238E27FC236}">
                <a16:creationId xmlns:a16="http://schemas.microsoft.com/office/drawing/2014/main" id="{6B0BE4DE-C887-4530-BA4D-2EA983F1B1F5}"/>
              </a:ext>
            </a:extLst>
          </p:cNvPr>
          <p:cNvPicPr>
            <a:picLocks noChangeAspect="1"/>
          </p:cNvPicPr>
          <p:nvPr/>
        </p:nvPicPr>
        <p:blipFill rotWithShape="1">
          <a:blip r:embed="rId3"/>
          <a:srcRect l="23324" r="14851"/>
          <a:stretch/>
        </p:blipFill>
        <p:spPr>
          <a:xfrm>
            <a:off x="4654296" y="10"/>
            <a:ext cx="7537703" cy="6857990"/>
          </a:xfrm>
          <a:prstGeom prst="rect">
            <a:avLst/>
          </a:prstGeom>
        </p:spPr>
      </p:pic>
    </p:spTree>
    <p:extLst>
      <p:ext uri="{BB962C8B-B14F-4D97-AF65-F5344CB8AC3E}">
        <p14:creationId xmlns:p14="http://schemas.microsoft.com/office/powerpoint/2010/main" val="327856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9F06DA-ACAE-41CA-85AA-1E1CA3DE812D}"/>
              </a:ext>
            </a:extLst>
          </p:cNvPr>
          <p:cNvSpPr>
            <a:spLocks noGrp="1"/>
          </p:cNvSpPr>
          <p:nvPr>
            <p:ph type="title"/>
          </p:nvPr>
        </p:nvSpPr>
        <p:spPr>
          <a:xfrm>
            <a:off x="1097280" y="286603"/>
            <a:ext cx="10058400" cy="1450757"/>
          </a:xfrm>
        </p:spPr>
        <p:txBody>
          <a:bodyPr>
            <a:normAutofit/>
          </a:bodyPr>
          <a:lstStyle/>
          <a:p>
            <a:r>
              <a:rPr lang="en-GB" dirty="0"/>
              <a:t>How can we understand these positions better</a:t>
            </a:r>
          </a:p>
        </p:txBody>
      </p:sp>
      <p:cxnSp>
        <p:nvCxnSpPr>
          <p:cNvPr id="11" name="Straight Connector 10">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30C6585C-C4C7-442A-B4DF-0AFC13C7E8FB}"/>
              </a:ext>
            </a:extLst>
          </p:cNvPr>
          <p:cNvGraphicFramePr>
            <a:graphicFrameLocks noGrp="1"/>
          </p:cNvGraphicFramePr>
          <p:nvPr>
            <p:ph idx="1"/>
            <p:extLst>
              <p:ext uri="{D42A27DB-BD31-4B8C-83A1-F6EECF244321}">
                <p14:modId xmlns:p14="http://schemas.microsoft.com/office/powerpoint/2010/main" val="3597485063"/>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5946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D5123C6-D30B-5B8C-8AD8-338BFAFFD276}"/>
              </a:ext>
            </a:extLst>
          </p:cNvPr>
          <p:cNvSpPr>
            <a:spLocks noGrp="1"/>
          </p:cNvSpPr>
          <p:nvPr>
            <p:ph type="title"/>
          </p:nvPr>
        </p:nvSpPr>
        <p:spPr/>
        <p:txBody>
          <a:bodyPr/>
          <a:lstStyle/>
          <a:p>
            <a:pPr>
              <a:defRPr/>
            </a:pPr>
            <a:r>
              <a:rPr lang="en-US" altLang="en-US" b="1" u="sng" dirty="0">
                <a:solidFill>
                  <a:schemeClr val="tx1">
                    <a:lumMod val="75000"/>
                    <a:lumOff val="25000"/>
                  </a:schemeClr>
                </a:solidFill>
              </a:rPr>
              <a:t>What is the process of research? </a:t>
            </a:r>
            <a:endParaRPr lang="en-US" altLang="en-US" dirty="0">
              <a:solidFill>
                <a:schemeClr val="tx1">
                  <a:lumMod val="75000"/>
                  <a:lumOff val="25000"/>
                </a:schemeClr>
              </a:solidFill>
            </a:endParaRPr>
          </a:p>
        </p:txBody>
      </p:sp>
      <p:sp>
        <p:nvSpPr>
          <p:cNvPr id="17411" name="Content Placeholder 2">
            <a:extLst>
              <a:ext uri="{FF2B5EF4-FFF2-40B4-BE49-F238E27FC236}">
                <a16:creationId xmlns:a16="http://schemas.microsoft.com/office/drawing/2014/main" id="{7F03C29C-6A22-40EC-729A-228CDD2705D9}"/>
              </a:ext>
            </a:extLst>
          </p:cNvPr>
          <p:cNvSpPr>
            <a:spLocks noGrp="1"/>
          </p:cNvSpPr>
          <p:nvPr>
            <p:ph idx="1"/>
          </p:nvPr>
        </p:nvSpPr>
        <p:spPr/>
        <p:txBody>
          <a:bodyPr>
            <a:normAutofit lnSpcReduction="10000"/>
          </a:bodyPr>
          <a:lstStyle/>
          <a:p>
            <a:pPr eaLnBrk="1" hangingPunct="1"/>
            <a:endParaRPr lang="en-GB" altLang="en-US"/>
          </a:p>
          <a:p>
            <a:pPr eaLnBrk="1" hangingPunct="1"/>
            <a:r>
              <a:rPr lang="en-GB" altLang="en-US" sz="4000" b="1"/>
              <a:t>QUANTITATIVE</a:t>
            </a:r>
          </a:p>
          <a:p>
            <a:pPr eaLnBrk="1" hangingPunct="1"/>
            <a:endParaRPr lang="en-GB" altLang="en-US" sz="4000" b="1"/>
          </a:p>
          <a:p>
            <a:pPr eaLnBrk="1" hangingPunct="1">
              <a:buFontTx/>
              <a:buNone/>
            </a:pPr>
            <a:r>
              <a:rPr lang="en-GB" altLang="en-US"/>
              <a:t>    OR</a:t>
            </a:r>
          </a:p>
          <a:p>
            <a:pPr eaLnBrk="1" hangingPunct="1"/>
            <a:endParaRPr lang="en-GB" altLang="en-US"/>
          </a:p>
          <a:p>
            <a:pPr eaLnBrk="1" hangingPunct="1"/>
            <a:r>
              <a:rPr lang="en-GB" altLang="en-US" sz="4000" b="1"/>
              <a:t>QUALITATIVE</a:t>
            </a:r>
          </a:p>
        </p:txBody>
      </p:sp>
      <p:pic>
        <p:nvPicPr>
          <p:cNvPr id="17412" name="Picture 1">
            <a:extLst>
              <a:ext uri="{FF2B5EF4-FFF2-40B4-BE49-F238E27FC236}">
                <a16:creationId xmlns:a16="http://schemas.microsoft.com/office/drawing/2014/main" id="{27C702BC-1281-015A-5FD6-970B4EC007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08663" y="2636839"/>
            <a:ext cx="4616450" cy="261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58A52-C3BD-679A-14FA-DAD8A37DAEAA}"/>
              </a:ext>
            </a:extLst>
          </p:cNvPr>
          <p:cNvSpPr>
            <a:spLocks noGrp="1"/>
          </p:cNvSpPr>
          <p:nvPr>
            <p:ph type="title"/>
          </p:nvPr>
        </p:nvSpPr>
        <p:spPr/>
        <p:txBody>
          <a:bodyPr/>
          <a:lstStyle/>
          <a:p>
            <a:pPr>
              <a:defRPr/>
            </a:pPr>
            <a:r>
              <a:rPr lang="en-GB" dirty="0">
                <a:solidFill>
                  <a:schemeClr val="tx1">
                    <a:lumMod val="75000"/>
                    <a:lumOff val="25000"/>
                  </a:schemeClr>
                </a:solidFill>
              </a:rPr>
              <a:t>Qualitative Data</a:t>
            </a:r>
          </a:p>
        </p:txBody>
      </p:sp>
      <p:pic>
        <p:nvPicPr>
          <p:cNvPr id="19459" name="Picture 2">
            <a:extLst>
              <a:ext uri="{FF2B5EF4-FFF2-40B4-BE49-F238E27FC236}">
                <a16:creationId xmlns:a16="http://schemas.microsoft.com/office/drawing/2014/main" id="{3836F07E-1C97-D58D-3BA9-F98220C216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844676"/>
            <a:ext cx="7612062"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05711-7B95-11EC-9AF4-2CB7DBABC756}"/>
              </a:ext>
            </a:extLst>
          </p:cNvPr>
          <p:cNvSpPr>
            <a:spLocks noGrp="1"/>
          </p:cNvSpPr>
          <p:nvPr>
            <p:ph type="title"/>
          </p:nvPr>
        </p:nvSpPr>
        <p:spPr/>
        <p:txBody>
          <a:bodyPr/>
          <a:lstStyle/>
          <a:p>
            <a:pPr>
              <a:defRPr/>
            </a:pPr>
            <a:r>
              <a:rPr lang="en-GB" dirty="0">
                <a:solidFill>
                  <a:schemeClr val="tx1">
                    <a:lumMod val="75000"/>
                    <a:lumOff val="25000"/>
                  </a:schemeClr>
                </a:solidFill>
              </a:rPr>
              <a:t>Quantitative Data</a:t>
            </a:r>
          </a:p>
        </p:txBody>
      </p:sp>
      <p:pic>
        <p:nvPicPr>
          <p:cNvPr id="21507" name="Picture 2">
            <a:extLst>
              <a:ext uri="{FF2B5EF4-FFF2-40B4-BE49-F238E27FC236}">
                <a16:creationId xmlns:a16="http://schemas.microsoft.com/office/drawing/2014/main" id="{1D19F567-E4B5-0496-9EE3-77107E53D5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7850" y="1844675"/>
            <a:ext cx="82804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ADEF7E2A-C168-411D-81B1-96EB35D42D6D}"/>
              </a:ext>
            </a:extLst>
          </p:cNvPr>
          <p:cNvSpPr>
            <a:spLocks noGrp="1"/>
          </p:cNvSpPr>
          <p:nvPr>
            <p:ph type="title"/>
          </p:nvPr>
        </p:nvSpPr>
        <p:spPr>
          <a:xfrm>
            <a:off x="858749" y="963997"/>
            <a:ext cx="3787457" cy="4938361"/>
          </a:xfrm>
        </p:spPr>
        <p:txBody>
          <a:bodyPr anchor="ctr">
            <a:normAutofit/>
          </a:bodyPr>
          <a:lstStyle/>
          <a:p>
            <a:pPr algn="r"/>
            <a:r>
              <a:rPr lang="en-GB"/>
              <a:t>Further reading:</a:t>
            </a:r>
          </a:p>
        </p:txBody>
      </p:sp>
      <p:cxnSp>
        <p:nvCxnSpPr>
          <p:cNvPr id="20" name="Straight Connector 19">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0741C15-FB83-4934-B93A-2B84D8D074ED}"/>
              </a:ext>
            </a:extLst>
          </p:cNvPr>
          <p:cNvSpPr>
            <a:spLocks noGrp="1"/>
          </p:cNvSpPr>
          <p:nvPr>
            <p:ph idx="1"/>
          </p:nvPr>
        </p:nvSpPr>
        <p:spPr>
          <a:xfrm>
            <a:off x="5301798" y="963507"/>
            <a:ext cx="5968181" cy="4938851"/>
          </a:xfrm>
        </p:spPr>
        <p:txBody>
          <a:bodyPr anchor="ctr">
            <a:normAutofit/>
          </a:bodyPr>
          <a:lstStyle/>
          <a:p>
            <a:r>
              <a:rPr lang="en-GB" i="0" u="none" strike="noStrike" baseline="0"/>
              <a:t>Guba, E., &amp; Lincoln, Y. S. 2005. Paradigmatic controversies, contradictions, and emerging confluences. In N. K. Denzin &amp; Y. S. Lincoln, </a:t>
            </a:r>
            <a:r>
              <a:rPr lang="en-GB" i="1" u="none" strike="noStrike" baseline="0"/>
              <a:t>The Sage handbook of qualitative research </a:t>
            </a:r>
            <a:r>
              <a:rPr lang="en-GB" i="0" u="none" strike="noStrike" baseline="0"/>
              <a:t>(3rd ed., pp. 191-215). Thousand Oaks, CA: Sage</a:t>
            </a:r>
            <a:r>
              <a:rPr lang="en-GB" i="0" u="none" strike="noStrike" baseline="0">
                <a:latin typeface="+mj-lt"/>
              </a:rPr>
              <a:t>.</a:t>
            </a:r>
            <a:endParaRPr lang="en-GB">
              <a:latin typeface="+mj-lt"/>
            </a:endParaRPr>
          </a:p>
        </p:txBody>
      </p:sp>
      <p:sp>
        <p:nvSpPr>
          <p:cNvPr id="4" name="Title 1">
            <a:extLst>
              <a:ext uri="{FF2B5EF4-FFF2-40B4-BE49-F238E27FC236}">
                <a16:creationId xmlns:a16="http://schemas.microsoft.com/office/drawing/2014/main" id="{D79DE353-203B-45FD-AB66-39993E01D55C}"/>
              </a:ext>
            </a:extLst>
          </p:cNvPr>
          <p:cNvSpPr txBox="1">
            <a:spLocks/>
          </p:cNvSpPr>
          <p:nvPr/>
        </p:nvSpPr>
        <p:spPr>
          <a:xfrm>
            <a:off x="1104900" y="-71467"/>
            <a:ext cx="9980682" cy="1096962"/>
          </a:xfrm>
          <a:prstGeom prst="rect">
            <a:avLst/>
          </a:prstGeom>
        </p:spPr>
        <p:txBody>
          <a:bodyPr vert="horz" lIns="0" tIns="45720" rIns="0" bIns="45720" rtlCol="0" anchor="b">
            <a:normAutofit/>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endParaRPr lang="en-GB" dirty="0"/>
          </a:p>
        </p:txBody>
      </p:sp>
      <p:sp>
        <p:nvSpPr>
          <p:cNvPr id="5" name="Title 1">
            <a:extLst>
              <a:ext uri="{FF2B5EF4-FFF2-40B4-BE49-F238E27FC236}">
                <a16:creationId xmlns:a16="http://schemas.microsoft.com/office/drawing/2014/main" id="{7AB4D317-2201-46E0-B25A-AA5C0930D477}"/>
              </a:ext>
            </a:extLst>
          </p:cNvPr>
          <p:cNvSpPr txBox="1">
            <a:spLocks/>
          </p:cNvSpPr>
          <p:nvPr/>
        </p:nvSpPr>
        <p:spPr>
          <a:xfrm>
            <a:off x="1104900" y="-71468"/>
            <a:ext cx="9980682" cy="1096962"/>
          </a:xfrm>
          <a:prstGeom prst="rect">
            <a:avLst/>
          </a:prstGeom>
        </p:spPr>
        <p:txBody>
          <a:bodyPr vert="horz" lIns="0" tIns="45720" rIns="0" bIns="45720" rtlCol="0" anchor="b">
            <a:normAutofit/>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endParaRPr lang="en-GB" dirty="0"/>
          </a:p>
        </p:txBody>
      </p:sp>
      <p:sp>
        <p:nvSpPr>
          <p:cNvPr id="11" name="Title 5">
            <a:extLst>
              <a:ext uri="{FF2B5EF4-FFF2-40B4-BE49-F238E27FC236}">
                <a16:creationId xmlns:a16="http://schemas.microsoft.com/office/drawing/2014/main" id="{EF765896-8479-4083-B862-E706192B8793}"/>
              </a:ext>
            </a:extLst>
          </p:cNvPr>
          <p:cNvSpPr txBox="1">
            <a:spLocks/>
          </p:cNvSpPr>
          <p:nvPr/>
        </p:nvSpPr>
        <p:spPr>
          <a:xfrm>
            <a:off x="1104900" y="-71467"/>
            <a:ext cx="9980682" cy="1096962"/>
          </a:xfrm>
          <a:prstGeom prst="rect">
            <a:avLst/>
          </a:prstGeom>
        </p:spPr>
        <p:txBody>
          <a:bodyPr vert="horz" lIns="0" tIns="45720" rIns="0" bIns="45720" rtlCol="0" anchor="b">
            <a:normAutofit/>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endParaRPr lang="en-GB"/>
          </a:p>
        </p:txBody>
      </p:sp>
    </p:spTree>
    <p:extLst>
      <p:ext uri="{BB962C8B-B14F-4D97-AF65-F5344CB8AC3E}">
        <p14:creationId xmlns:p14="http://schemas.microsoft.com/office/powerpoint/2010/main" val="187927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59" name="Straight Connector 2058">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061" name="Rectangle 2060">
            <a:extLst>
              <a:ext uri="{FF2B5EF4-FFF2-40B4-BE49-F238E27FC236}">
                <a16:creationId xmlns:a16="http://schemas.microsoft.com/office/drawing/2014/main" id="{2B6C9846-B5AB-4E52-988D-F7E5865C9E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3" name="Rectangle 2062">
            <a:extLst>
              <a:ext uri="{FF2B5EF4-FFF2-40B4-BE49-F238E27FC236}">
                <a16:creationId xmlns:a16="http://schemas.microsoft.com/office/drawing/2014/main" id="{6F3D7E8E-8467-4198-87E0-ADC1B6046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5701FE3-C1AD-48E2-9F42-4B4B2AED0EC8}"/>
              </a:ext>
            </a:extLst>
          </p:cNvPr>
          <p:cNvSpPr>
            <a:spLocks noGrp="1"/>
          </p:cNvSpPr>
          <p:nvPr>
            <p:ph type="title"/>
          </p:nvPr>
        </p:nvSpPr>
        <p:spPr>
          <a:xfrm>
            <a:off x="1066800" y="5252936"/>
            <a:ext cx="10058400" cy="1028715"/>
          </a:xfrm>
        </p:spPr>
        <p:txBody>
          <a:bodyPr vert="horz" lIns="91440" tIns="45720" rIns="91440" bIns="45720" rtlCol="0" anchor="b">
            <a:normAutofit/>
          </a:bodyPr>
          <a:lstStyle/>
          <a:p>
            <a:pPr algn="ctr"/>
            <a:r>
              <a:rPr lang="en-US" sz="3400">
                <a:solidFill>
                  <a:schemeClr val="bg1"/>
                </a:solidFill>
              </a:rPr>
              <a:t>Philosophical lens and methodological approach  … … …</a:t>
            </a:r>
          </a:p>
        </p:txBody>
      </p:sp>
      <p:sp>
        <p:nvSpPr>
          <p:cNvPr id="3" name="Content Placeholder 2">
            <a:extLst>
              <a:ext uri="{FF2B5EF4-FFF2-40B4-BE49-F238E27FC236}">
                <a16:creationId xmlns:a16="http://schemas.microsoft.com/office/drawing/2014/main" id="{A8139F3D-A2C9-4A0E-8B0D-8321CA66FBA1}"/>
              </a:ext>
            </a:extLst>
          </p:cNvPr>
          <p:cNvSpPr>
            <a:spLocks noGrp="1"/>
          </p:cNvSpPr>
          <p:nvPr>
            <p:ph sz="half" idx="1"/>
          </p:nvPr>
        </p:nvSpPr>
        <p:spPr>
          <a:xfrm>
            <a:off x="1237529" y="643468"/>
            <a:ext cx="4480111" cy="3619240"/>
          </a:xfrm>
        </p:spPr>
        <p:txBody>
          <a:bodyPr/>
          <a:lstStyle/>
          <a:p>
            <a:pPr marL="87782" indent="-87782" defTabSz="877824">
              <a:spcBef>
                <a:spcPts val="1152"/>
              </a:spcBef>
              <a:spcAft>
                <a:spcPts val="192"/>
              </a:spcAft>
            </a:pPr>
            <a:endParaRPr lang="en-GB" sz="1824" kern="1200">
              <a:solidFill>
                <a:schemeClr val="tx1">
                  <a:lumMod val="75000"/>
                  <a:lumOff val="25000"/>
                </a:schemeClr>
              </a:solidFill>
              <a:latin typeface="+mn-lt"/>
              <a:ea typeface="+mn-ea"/>
              <a:cs typeface="+mn-cs"/>
            </a:endParaRPr>
          </a:p>
          <a:p>
            <a:endParaRPr lang="en-GB" dirty="0"/>
          </a:p>
        </p:txBody>
      </p:sp>
      <p:graphicFrame>
        <p:nvGraphicFramePr>
          <p:cNvPr id="2052" name="Content Placeholder 4">
            <a:extLst>
              <a:ext uri="{FF2B5EF4-FFF2-40B4-BE49-F238E27FC236}">
                <a16:creationId xmlns:a16="http://schemas.microsoft.com/office/drawing/2014/main" id="{1E3FBD6E-6E86-4501-B0CD-7FC8C9F89448}"/>
              </a:ext>
            </a:extLst>
          </p:cNvPr>
          <p:cNvGraphicFramePr>
            <a:graphicFrameLocks noGrp="1"/>
          </p:cNvGraphicFramePr>
          <p:nvPr>
            <p:ph sz="half" idx="2"/>
            <p:extLst>
              <p:ext uri="{D42A27DB-BD31-4B8C-83A1-F6EECF244321}">
                <p14:modId xmlns:p14="http://schemas.microsoft.com/office/powerpoint/2010/main" val="2113608802"/>
              </p:ext>
            </p:extLst>
          </p:nvPr>
        </p:nvGraphicFramePr>
        <p:xfrm>
          <a:off x="6469769" y="643468"/>
          <a:ext cx="4480111" cy="36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Hand, Magnifying Glass, Meaning Of Life, Question">
            <a:extLst>
              <a:ext uri="{FF2B5EF4-FFF2-40B4-BE49-F238E27FC236}">
                <a16:creationId xmlns:a16="http://schemas.microsoft.com/office/drawing/2014/main" id="{73778260-1FBF-4F2F-8A77-CEC9AB6C7E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9568" y="643467"/>
            <a:ext cx="3032811" cy="3360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864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CD82156-D6A3-4E73-8C89-52AAC53AB182}"/>
              </a:ext>
            </a:extLst>
          </p:cNvPr>
          <p:cNvSpPr>
            <a:spLocks noGrp="1"/>
          </p:cNvSpPr>
          <p:nvPr>
            <p:ph type="title"/>
          </p:nvPr>
        </p:nvSpPr>
        <p:spPr>
          <a:xfrm>
            <a:off x="1097280" y="1"/>
            <a:ext cx="10058400" cy="1737360"/>
          </a:xfrm>
        </p:spPr>
        <p:txBody>
          <a:bodyPr>
            <a:normAutofit fontScale="90000"/>
          </a:bodyPr>
          <a:lstStyle/>
          <a:p>
            <a:br>
              <a:rPr lang="en-GB" dirty="0"/>
            </a:br>
            <a:br>
              <a:rPr lang="en-GB" dirty="0"/>
            </a:br>
            <a:r>
              <a:rPr lang="en-GB" dirty="0"/>
              <a:t>What do you know about your philosophical lens?</a:t>
            </a:r>
          </a:p>
        </p:txBody>
      </p:sp>
      <p:sp>
        <p:nvSpPr>
          <p:cNvPr id="6" name="Text Placeholder 5">
            <a:extLst>
              <a:ext uri="{FF2B5EF4-FFF2-40B4-BE49-F238E27FC236}">
                <a16:creationId xmlns:a16="http://schemas.microsoft.com/office/drawing/2014/main" id="{8AF5AAA2-C5D3-42B3-9ADD-95148B5B60C3}"/>
              </a:ext>
            </a:extLst>
          </p:cNvPr>
          <p:cNvSpPr>
            <a:spLocks noGrp="1"/>
          </p:cNvSpPr>
          <p:nvPr>
            <p:ph type="body" idx="1"/>
          </p:nvPr>
        </p:nvSpPr>
        <p:spPr/>
        <p:txBody>
          <a:bodyPr>
            <a:normAutofit/>
          </a:bodyPr>
          <a:lstStyle/>
          <a:p>
            <a:r>
              <a:rPr lang="en-GB" sz="2000" b="1" i="1" dirty="0"/>
              <a:t>archaeologist</a:t>
            </a:r>
            <a:r>
              <a:rPr lang="en-GB" sz="2000" dirty="0"/>
              <a:t>  </a:t>
            </a:r>
            <a:endParaRPr lang="en-GB" dirty="0"/>
          </a:p>
        </p:txBody>
      </p:sp>
      <p:sp>
        <p:nvSpPr>
          <p:cNvPr id="8" name="Text Placeholder 7">
            <a:extLst>
              <a:ext uri="{FF2B5EF4-FFF2-40B4-BE49-F238E27FC236}">
                <a16:creationId xmlns:a16="http://schemas.microsoft.com/office/drawing/2014/main" id="{33A4EC98-D524-49ED-9FC4-7E155AB561BB}"/>
              </a:ext>
            </a:extLst>
          </p:cNvPr>
          <p:cNvSpPr>
            <a:spLocks noGrp="1"/>
          </p:cNvSpPr>
          <p:nvPr>
            <p:ph type="body" sz="quarter" idx="3"/>
          </p:nvPr>
        </p:nvSpPr>
        <p:spPr/>
        <p:txBody>
          <a:bodyPr>
            <a:normAutofit/>
          </a:bodyPr>
          <a:lstStyle/>
          <a:p>
            <a:r>
              <a:rPr lang="en-GB" sz="2000" b="1" i="1" dirty="0"/>
              <a:t>sculptor</a:t>
            </a:r>
            <a:r>
              <a:rPr lang="en-GB" sz="2000" dirty="0"/>
              <a:t>  </a:t>
            </a:r>
            <a:endParaRPr lang="en-GB" dirty="0"/>
          </a:p>
        </p:txBody>
      </p:sp>
      <p:pic>
        <p:nvPicPr>
          <p:cNvPr id="3074" name="Picture 2" descr="See the source image">
            <a:extLst>
              <a:ext uri="{FF2B5EF4-FFF2-40B4-BE49-F238E27FC236}">
                <a16:creationId xmlns:a16="http://schemas.microsoft.com/office/drawing/2014/main" id="{805D7570-A59A-4329-B755-CA87B7B3ADC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1225309" y="2957513"/>
            <a:ext cx="4383569" cy="29114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ee the source image">
            <a:extLst>
              <a:ext uri="{FF2B5EF4-FFF2-40B4-BE49-F238E27FC236}">
                <a16:creationId xmlns:a16="http://schemas.microsoft.com/office/drawing/2014/main" id="{C2B51BD0-B43B-4454-9EA0-7F0FE1D3DCC4}"/>
              </a:ext>
            </a:extLst>
          </p:cNvPr>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rcRect/>
          <a:stretch>
            <a:fillRect/>
          </a:stretch>
        </p:blipFill>
        <p:spPr bwMode="auto">
          <a:xfrm>
            <a:off x="6630363" y="2957513"/>
            <a:ext cx="4411325" cy="2911475"/>
          </a:xfrm>
          <a:prstGeom prst="rect">
            <a:avLst/>
          </a:prstGeom>
          <a:noFill/>
          <a:extLst>
            <a:ext uri="{909E8E84-426E-40DD-AFC4-6F175D3DCCD1}">
              <a14:hiddenFill xmlns:a14="http://schemas.microsoft.com/office/drawing/2010/main">
                <a:solidFill>
                  <a:srgbClr val="FFFFFF"/>
                </a:solidFill>
              </a14:hiddenFill>
            </a:ext>
          </a:extLst>
        </p:spPr>
      </p:pic>
      <p:cxnSp>
        <p:nvCxnSpPr>
          <p:cNvPr id="2" name="Straight Arrow Connector 1">
            <a:extLst>
              <a:ext uri="{FF2B5EF4-FFF2-40B4-BE49-F238E27FC236}">
                <a16:creationId xmlns:a16="http://schemas.microsoft.com/office/drawing/2014/main" id="{044126FC-0262-DA1F-4692-4AA170C7D9A1}"/>
              </a:ext>
            </a:extLst>
          </p:cNvPr>
          <p:cNvCxnSpPr>
            <a:cxnSpLocks/>
          </p:cNvCxnSpPr>
          <p:nvPr/>
        </p:nvCxnSpPr>
        <p:spPr>
          <a:xfrm>
            <a:off x="11405419" y="5329084"/>
            <a:ext cx="529189" cy="7079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8513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br>
              <a:rPr lang="en-GB" dirty="0"/>
            </a:br>
            <a:r>
              <a:rPr lang="en-GB" sz="3600" dirty="0"/>
              <a:t>Reflecting on forms of knowing - Take a few moments to think about your own life and work  </a:t>
            </a:r>
            <a:br>
              <a:rPr lang="en-GB" dirty="0"/>
            </a:br>
            <a:endParaRPr lang="en-GB" dirty="0"/>
          </a:p>
        </p:txBody>
      </p:sp>
      <p:sp>
        <p:nvSpPr>
          <p:cNvPr id="3" name="Content Placeholder 2"/>
          <p:cNvSpPr>
            <a:spLocks noGrp="1"/>
          </p:cNvSpPr>
          <p:nvPr>
            <p:ph sz="half" idx="1"/>
          </p:nvPr>
        </p:nvSpPr>
        <p:spPr>
          <a:xfrm>
            <a:off x="1097279" y="2120900"/>
            <a:ext cx="5535995" cy="4062924"/>
          </a:xfrm>
        </p:spPr>
        <p:txBody>
          <a:bodyPr>
            <a:normAutofit/>
          </a:bodyPr>
          <a:lstStyle/>
          <a:p>
            <a:r>
              <a:rPr lang="en-GB" b="1" dirty="0"/>
              <a:t> </a:t>
            </a:r>
          </a:p>
        </p:txBody>
      </p:sp>
      <p:sp>
        <p:nvSpPr>
          <p:cNvPr id="4" name="Content Placeholder 3">
            <a:extLst>
              <a:ext uri="{FF2B5EF4-FFF2-40B4-BE49-F238E27FC236}">
                <a16:creationId xmlns:a16="http://schemas.microsoft.com/office/drawing/2014/main" id="{4A4D1F78-8557-7F13-D282-EA8C92B2ED4D}"/>
              </a:ext>
            </a:extLst>
          </p:cNvPr>
          <p:cNvSpPr>
            <a:spLocks noGrp="1"/>
          </p:cNvSpPr>
          <p:nvPr>
            <p:ph sz="half" idx="2"/>
          </p:nvPr>
        </p:nvSpPr>
        <p:spPr>
          <a:xfrm>
            <a:off x="7322446" y="2120900"/>
            <a:ext cx="4869554" cy="3748194"/>
          </a:xfrm>
        </p:spPr>
        <p:txBody>
          <a:bodyPr>
            <a:normAutofit/>
          </a:bodyPr>
          <a:lstStyle/>
          <a:p>
            <a:pPr>
              <a:spcAft>
                <a:spcPts val="800"/>
              </a:spcAft>
            </a:pPr>
            <a:r>
              <a:rPr lang="en-GB" b="1" dirty="0">
                <a:effectLst/>
                <a:ea typeface="Calibri" panose="020F0502020204030204" pitchFamily="34" charset="0"/>
                <a:cs typeface="Times New Roman" panose="02020603050405020304" pitchFamily="18" charset="0"/>
              </a:rPr>
              <a:t> </a:t>
            </a:r>
            <a:endParaRPr lang="en-GB" dirty="0"/>
          </a:p>
          <a:p>
            <a:endParaRPr lang="en-GB" dirty="0"/>
          </a:p>
        </p:txBody>
      </p:sp>
      <p:sp>
        <p:nvSpPr>
          <p:cNvPr id="5" name="Cloud Callout 4"/>
          <p:cNvSpPr/>
          <p:nvPr/>
        </p:nvSpPr>
        <p:spPr>
          <a:xfrm>
            <a:off x="2625213" y="2340077"/>
            <a:ext cx="6646606" cy="278056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Tree>
    <p:extLst>
      <p:ext uri="{BB962C8B-B14F-4D97-AF65-F5344CB8AC3E}">
        <p14:creationId xmlns:p14="http://schemas.microsoft.com/office/powerpoint/2010/main" val="75941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2BD81-9841-4F9F-AB28-EC01B1490AC9}"/>
              </a:ext>
            </a:extLst>
          </p:cNvPr>
          <p:cNvSpPr>
            <a:spLocks noGrp="1"/>
          </p:cNvSpPr>
          <p:nvPr>
            <p:ph type="title" idx="4294967295"/>
          </p:nvPr>
        </p:nvSpPr>
        <p:spPr>
          <a:xfrm>
            <a:off x="1524003" y="1999615"/>
            <a:ext cx="9144000" cy="2764028"/>
          </a:xfrm>
        </p:spPr>
        <p:txBody>
          <a:bodyPr vert="horz" lIns="91440" tIns="45720" rIns="91440" bIns="45720" rtlCol="0" anchor="ctr">
            <a:normAutofit fontScale="90000"/>
          </a:bodyPr>
          <a:lstStyle/>
          <a:p>
            <a:pPr algn="ctr"/>
            <a:r>
              <a:rPr lang="en-US" sz="6100" b="0" i="0" u="none" strike="noStrike" kern="1200" baseline="0">
                <a:solidFill>
                  <a:schemeClr val="tx1"/>
                </a:solidFill>
                <a:latin typeface="+mj-lt"/>
                <a:ea typeface="+mj-ea"/>
                <a:cs typeface="+mj-cs"/>
              </a:rPr>
              <a:t>Now is a good time to read up on worldviews and decide your own stance …</a:t>
            </a:r>
            <a:endParaRPr lang="en-US" sz="6100" kern="1200">
              <a:solidFill>
                <a:schemeClr val="tx1"/>
              </a:solidFill>
              <a:latin typeface="+mj-lt"/>
              <a:ea typeface="+mj-ea"/>
              <a:cs typeface="+mj-cs"/>
            </a:endParaRPr>
          </a:p>
        </p:txBody>
      </p:sp>
    </p:spTree>
    <p:extLst>
      <p:ext uri="{BB962C8B-B14F-4D97-AF65-F5344CB8AC3E}">
        <p14:creationId xmlns:p14="http://schemas.microsoft.com/office/powerpoint/2010/main" val="1575175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8E6F5-DC51-42A3-9C8C-6B521B34913F}"/>
              </a:ext>
            </a:extLst>
          </p:cNvPr>
          <p:cNvSpPr>
            <a:spLocks noGrp="1"/>
          </p:cNvSpPr>
          <p:nvPr>
            <p:ph type="title"/>
          </p:nvPr>
        </p:nvSpPr>
        <p:spPr>
          <a:xfrm>
            <a:off x="240424" y="1099127"/>
            <a:ext cx="3234018" cy="3558615"/>
          </a:xfrm>
        </p:spPr>
        <p:txBody>
          <a:bodyPr vert="horz" lIns="91440" tIns="45720" rIns="91440" bIns="45720" rtlCol="0" anchor="b">
            <a:normAutofit fontScale="90000"/>
          </a:bodyPr>
          <a:lstStyle/>
          <a:p>
            <a:pPr algn="ctr"/>
            <a:r>
              <a:rPr lang="en-US" sz="3500" b="0" i="0" u="none" strike="noStrike" kern="1200" baseline="0">
                <a:solidFill>
                  <a:schemeClr val="tx1"/>
                </a:solidFill>
                <a:latin typeface="+mj-lt"/>
                <a:ea typeface="+mj-ea"/>
                <a:cs typeface="+mj-cs"/>
              </a:rPr>
              <a:t>Here are four worldviews widely discussed in the literature, along with the main elements of each position. </a:t>
            </a:r>
            <a:endParaRPr lang="en-US" sz="3500" kern="1200" dirty="0">
              <a:solidFill>
                <a:schemeClr val="tx1"/>
              </a:solidFill>
              <a:latin typeface="+mj-lt"/>
              <a:ea typeface="+mj-ea"/>
              <a:cs typeface="+mj-cs"/>
            </a:endParaRPr>
          </a:p>
        </p:txBody>
      </p:sp>
      <p:graphicFrame>
        <p:nvGraphicFramePr>
          <p:cNvPr id="7" name="Content Placeholder 2">
            <a:extLst>
              <a:ext uri="{FF2B5EF4-FFF2-40B4-BE49-F238E27FC236}">
                <a16:creationId xmlns:a16="http://schemas.microsoft.com/office/drawing/2014/main" id="{749D11C8-F218-4375-AFB3-5E681E2C3353}"/>
              </a:ext>
            </a:extLst>
          </p:cNvPr>
          <p:cNvGraphicFramePr>
            <a:graphicFrameLocks noGrp="1"/>
          </p:cNvGraphicFramePr>
          <p:nvPr>
            <p:ph idx="1"/>
            <p:extLst>
              <p:ext uri="{D42A27DB-BD31-4B8C-83A1-F6EECF244321}">
                <p14:modId xmlns:p14="http://schemas.microsoft.com/office/powerpoint/2010/main" val="3704059436"/>
              </p:ext>
            </p:extLst>
          </p:nvPr>
        </p:nvGraphicFramePr>
        <p:xfrm>
          <a:off x="5093207" y="0"/>
          <a:ext cx="7245685"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0535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E848-BEE0-C6C1-B1BE-5BB86721CC2F}"/>
              </a:ext>
            </a:extLst>
          </p:cNvPr>
          <p:cNvSpPr>
            <a:spLocks noGrp="1"/>
          </p:cNvSpPr>
          <p:nvPr>
            <p:ph type="title"/>
          </p:nvPr>
        </p:nvSpPr>
        <p:spPr/>
        <p:txBody>
          <a:bodyPr/>
          <a:lstStyle/>
          <a:p>
            <a:r>
              <a:rPr lang="en-GB" dirty="0"/>
              <a:t>Your philosophical lens [3 mins] ……….</a:t>
            </a:r>
          </a:p>
        </p:txBody>
      </p:sp>
      <p:sp>
        <p:nvSpPr>
          <p:cNvPr id="3" name="Content Placeholder 2">
            <a:extLst>
              <a:ext uri="{FF2B5EF4-FFF2-40B4-BE49-F238E27FC236}">
                <a16:creationId xmlns:a16="http://schemas.microsoft.com/office/drawing/2014/main" id="{C5634016-ED45-0B63-B30D-D47FDDE4F3D6}"/>
              </a:ext>
            </a:extLst>
          </p:cNvPr>
          <p:cNvSpPr>
            <a:spLocks noGrp="1"/>
          </p:cNvSpPr>
          <p:nvPr>
            <p:ph idx="1"/>
          </p:nvPr>
        </p:nvSpPr>
        <p:spPr/>
        <p:txBody>
          <a:bodyPr/>
          <a:lstStyle/>
          <a:p>
            <a:endParaRPr lang="en-GB" dirty="0">
              <a:hlinkClick r:id="" action="ppaction://noaction"/>
            </a:endParaRPr>
          </a:p>
          <a:p>
            <a:r>
              <a:rPr lang="en-GB" dirty="0">
                <a:hlinkClick r:id="" action="ppaction://noaction"/>
              </a:rPr>
              <a:t>Understanding Ontology and Epistemology</a:t>
            </a:r>
            <a:endParaRPr lang="en-GB" dirty="0"/>
          </a:p>
        </p:txBody>
      </p:sp>
      <p:pic>
        <p:nvPicPr>
          <p:cNvPr id="3074" name="Picture 2">
            <a:extLst>
              <a:ext uri="{FF2B5EF4-FFF2-40B4-BE49-F238E27FC236}">
                <a16:creationId xmlns:a16="http://schemas.microsoft.com/office/drawing/2014/main" id="{913DDBC6-BEAE-DD0C-BAE8-9F885A536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42495"/>
            <a:ext cx="9144000" cy="3575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557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0" name="Rectangle 72">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73AE3-F0AF-457F-A06D-A128A4EE44DB}"/>
              </a:ext>
            </a:extLst>
          </p:cNvPr>
          <p:cNvSpPr>
            <a:spLocks noGrp="1"/>
          </p:cNvSpPr>
          <p:nvPr>
            <p:ph type="title"/>
          </p:nvPr>
        </p:nvSpPr>
        <p:spPr>
          <a:xfrm>
            <a:off x="7859485" y="634946"/>
            <a:ext cx="3690257" cy="1450757"/>
          </a:xfrm>
        </p:spPr>
        <p:txBody>
          <a:bodyPr>
            <a:normAutofit/>
          </a:bodyPr>
          <a:lstStyle/>
          <a:p>
            <a:br>
              <a:rPr lang="en-GB" dirty="0">
                <a:hlinkClick r:id="rId3"/>
              </a:rPr>
            </a:br>
            <a:r>
              <a:rPr lang="en-GB" dirty="0"/>
              <a:t>   </a:t>
            </a:r>
          </a:p>
        </p:txBody>
      </p:sp>
      <p:pic>
        <p:nvPicPr>
          <p:cNvPr id="1028" name="Picture 4" descr="See the source image">
            <a:extLst>
              <a:ext uri="{FF2B5EF4-FFF2-40B4-BE49-F238E27FC236}">
                <a16:creationId xmlns:a16="http://schemas.microsoft.com/office/drawing/2014/main" id="{555753D4-C40B-4C24-9A9F-2C2A541C9EE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7687" b="2"/>
          <a:stretch/>
        </p:blipFill>
        <p:spPr bwMode="auto">
          <a:xfrm>
            <a:off x="633999" y="640081"/>
            <a:ext cx="6909801" cy="5314406"/>
          </a:xfrm>
          <a:prstGeom prst="rect">
            <a:avLst/>
          </a:prstGeom>
          <a:noFill/>
          <a:extLst>
            <a:ext uri="{909E8E84-426E-40DD-AFC4-6F175D3DCCD1}">
              <a14:hiddenFill xmlns:a14="http://schemas.microsoft.com/office/drawing/2010/main">
                <a:solidFill>
                  <a:srgbClr val="FFFFFF"/>
                </a:solidFill>
              </a14:hiddenFill>
            </a:ext>
          </a:extLst>
        </p:spPr>
      </p:pic>
      <p:cxnSp>
        <p:nvCxnSpPr>
          <p:cNvPr id="1031" name="!!Straight Connector">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42633"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C1A659B-BC20-45F8-82A1-C37DD6FBF9DF}"/>
              </a:ext>
            </a:extLst>
          </p:cNvPr>
          <p:cNvSpPr>
            <a:spLocks noGrp="1"/>
          </p:cNvSpPr>
          <p:nvPr>
            <p:ph idx="1"/>
          </p:nvPr>
        </p:nvSpPr>
        <p:spPr>
          <a:xfrm>
            <a:off x="7859485" y="2407436"/>
            <a:ext cx="3690257" cy="3461658"/>
          </a:xfrm>
        </p:spPr>
        <p:txBody>
          <a:bodyPr>
            <a:normAutofit/>
          </a:bodyPr>
          <a:lstStyle/>
          <a:p>
            <a:r>
              <a:rPr lang="en-GB" dirty="0"/>
              <a:t> </a:t>
            </a:r>
          </a:p>
          <a:p>
            <a:endParaRPr lang="en-GB" dirty="0">
              <a:hlinkClick r:id="rId3"/>
            </a:endParaRPr>
          </a:p>
          <a:p>
            <a:endParaRPr lang="en-GB" dirty="0">
              <a:hlinkClick r:id="rId3"/>
            </a:endParaRPr>
          </a:p>
          <a:p>
            <a:endParaRPr lang="en-GB" dirty="0">
              <a:hlinkClick r:id="rId3"/>
            </a:endParaRPr>
          </a:p>
          <a:p>
            <a:r>
              <a:rPr lang="en-GB" u="sng" dirty="0">
                <a:hlinkClick r:id="rId3">
                  <a:extLst>
                    <a:ext uri="{A12FA001-AC4F-418D-AE19-62706E023703}">
                      <ahyp:hlinkClr xmlns:ahyp="http://schemas.microsoft.com/office/drawing/2018/hyperlinkcolor" val="tx"/>
                    </a:ext>
                  </a:extLst>
                </a:hlinkClick>
              </a:rPr>
              <a:t>Check out this article: </a:t>
            </a:r>
            <a:endParaRPr lang="en-GB" dirty="0">
              <a:hlinkClick r:id="rId3"/>
            </a:endParaRPr>
          </a:p>
          <a:p>
            <a:r>
              <a:rPr lang="en-GB" dirty="0">
                <a:hlinkClick r:id="rId3"/>
              </a:rPr>
              <a:t>The Research Onion</a:t>
            </a:r>
            <a:endParaRPr lang="en-GB" dirty="0"/>
          </a:p>
          <a:p>
            <a:endParaRPr lang="en-GB" dirty="0"/>
          </a:p>
          <a:p>
            <a:endParaRPr lang="en-GB" dirty="0"/>
          </a:p>
        </p:txBody>
      </p:sp>
      <p:sp>
        <p:nvSpPr>
          <p:cNvPr id="77" name="Rectangle 76">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731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3A6B2-19F6-4DF8-91E4-22304BDBFE7A}"/>
              </a:ext>
            </a:extLst>
          </p:cNvPr>
          <p:cNvSpPr>
            <a:spLocks noGrp="1"/>
          </p:cNvSpPr>
          <p:nvPr>
            <p:ph type="title"/>
          </p:nvPr>
        </p:nvSpPr>
        <p:spPr>
          <a:xfrm>
            <a:off x="1097280" y="286603"/>
            <a:ext cx="10058400" cy="1450757"/>
          </a:xfrm>
        </p:spPr>
        <p:txBody>
          <a:bodyPr>
            <a:normAutofit/>
          </a:bodyPr>
          <a:lstStyle/>
          <a:p>
            <a:r>
              <a:rPr lang="en-GB" dirty="0"/>
              <a:t>Reading resources:</a:t>
            </a:r>
          </a:p>
        </p:txBody>
      </p:sp>
      <p:cxnSp>
        <p:nvCxnSpPr>
          <p:cNvPr id="73" name="Straight Connector 72">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A4F5CD5-3EC8-4D8F-9F44-CD173B2989A3}"/>
              </a:ext>
            </a:extLst>
          </p:cNvPr>
          <p:cNvSpPr>
            <a:spLocks noGrp="1"/>
          </p:cNvSpPr>
          <p:nvPr>
            <p:ph idx="1"/>
          </p:nvPr>
        </p:nvSpPr>
        <p:spPr>
          <a:xfrm>
            <a:off x="1097280" y="2300750"/>
            <a:ext cx="5575367" cy="3568342"/>
          </a:xfrm>
        </p:spPr>
        <p:txBody>
          <a:bodyPr>
            <a:normAutofit/>
          </a:bodyPr>
          <a:lstStyle/>
          <a:p>
            <a:pPr marL="273050" indent="-273050">
              <a:buFont typeface="Wingdings" panose="05000000000000000000" pitchFamily="2" charset="2"/>
              <a:buChar char="q"/>
            </a:pPr>
            <a:endParaRPr lang="en-GB" sz="2400" dirty="0"/>
          </a:p>
          <a:p>
            <a:pPr marL="273050" indent="-273050">
              <a:buFont typeface="Wingdings" panose="05000000000000000000" pitchFamily="2" charset="2"/>
              <a:buChar char="q"/>
            </a:pPr>
            <a:endParaRPr lang="en-GB" sz="2400" dirty="0"/>
          </a:p>
          <a:p>
            <a:pPr marL="273050" indent="-273050">
              <a:buFont typeface="Wingdings" panose="05000000000000000000" pitchFamily="2" charset="2"/>
              <a:buChar char="q"/>
            </a:pPr>
            <a:r>
              <a:rPr lang="en-GB" sz="2400" dirty="0"/>
              <a:t>Don’t forget to check out all the information on</a:t>
            </a:r>
            <a:r>
              <a:rPr lang="en-GB" dirty="0"/>
              <a:t>:</a:t>
            </a:r>
          </a:p>
          <a:p>
            <a:endParaRPr lang="en-GB" dirty="0"/>
          </a:p>
        </p:txBody>
      </p:sp>
      <p:pic>
        <p:nvPicPr>
          <p:cNvPr id="2050" name="Picture 2" descr="Moodle UWTSD 2017/18">
            <a:extLst>
              <a:ext uri="{FF2B5EF4-FFF2-40B4-BE49-F238E27FC236}">
                <a16:creationId xmlns:a16="http://schemas.microsoft.com/office/drawing/2014/main" id="{DB6228CC-BCCC-4A95-B5C0-B310FE6943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64"/>
          <a:stretch/>
        </p:blipFill>
        <p:spPr bwMode="auto">
          <a:xfrm>
            <a:off x="7534656" y="2292544"/>
            <a:ext cx="3621024" cy="3416270"/>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45111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217732"/>
          </a:xfrm>
        </p:spPr>
        <p:txBody>
          <a:bodyPr>
            <a:normAutofit fontScale="90000"/>
          </a:bodyPr>
          <a:lstStyle/>
          <a:p>
            <a:r>
              <a:rPr lang="en-GB" dirty="0"/>
              <a:t>What can we learn from qualitative research?</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330" y="1932039"/>
            <a:ext cx="10338151" cy="4395993"/>
          </a:xfrm>
          <a:prstGeom prst="rect">
            <a:avLst/>
          </a:prstGeom>
        </p:spPr>
      </p:pic>
    </p:spTree>
    <p:extLst>
      <p:ext uri="{BB962C8B-B14F-4D97-AF65-F5344CB8AC3E}">
        <p14:creationId xmlns:p14="http://schemas.microsoft.com/office/powerpoint/2010/main" val="3057126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608" y="679731"/>
            <a:ext cx="5608829" cy="3736540"/>
          </a:xfrm>
        </p:spPr>
        <p:txBody>
          <a:bodyPr vert="horz" lIns="91440" tIns="45720" rIns="91440" bIns="45720" rtlCol="0" anchor="b">
            <a:normAutofit/>
          </a:bodyPr>
          <a:lstStyle/>
          <a:p>
            <a:r>
              <a:rPr lang="en-US" sz="6000" dirty="0"/>
              <a:t> </a:t>
            </a:r>
            <a:r>
              <a:rPr lang="en-US" sz="8800" dirty="0"/>
              <a:t>Any questions</a:t>
            </a:r>
          </a:p>
        </p:txBody>
      </p:sp>
      <p:sp>
        <p:nvSpPr>
          <p:cNvPr id="3" name="Content Placeholder 2"/>
          <p:cNvSpPr>
            <a:spLocks noGrp="1"/>
          </p:cNvSpPr>
          <p:nvPr>
            <p:ph idx="1"/>
          </p:nvPr>
        </p:nvSpPr>
        <p:spPr>
          <a:xfrm>
            <a:off x="599609" y="4685288"/>
            <a:ext cx="4171994" cy="1035781"/>
          </a:xfrm>
        </p:spPr>
        <p:txBody>
          <a:bodyPr vert="horz" lIns="91440" tIns="45720" rIns="91440" bIns="45720" rtlCol="0">
            <a:normAutofit/>
          </a:bodyPr>
          <a:lstStyle/>
          <a:p>
            <a:pPr marL="0" indent="0">
              <a:buNone/>
            </a:pPr>
            <a:r>
              <a:rPr lang="en-US" sz="2400" dirty="0"/>
              <a:t> </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420"/>
          <a:stretch/>
        </p:blipFill>
        <p:spPr>
          <a:xfrm>
            <a:off x="7077406" y="557360"/>
            <a:ext cx="4171995" cy="5632704"/>
          </a:xfrm>
          <a:prstGeom prst="rect">
            <a:avLst/>
          </a:prstGeom>
        </p:spPr>
      </p:pic>
    </p:spTree>
    <p:extLst>
      <p:ext uri="{BB962C8B-B14F-4D97-AF65-F5344CB8AC3E}">
        <p14:creationId xmlns:p14="http://schemas.microsoft.com/office/powerpoint/2010/main" val="3164396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CCC329-D894-DD99-599B-ABA5A33275FB}"/>
              </a:ext>
            </a:extLst>
          </p:cNvPr>
          <p:cNvSpPr txBox="1"/>
          <p:nvPr/>
        </p:nvSpPr>
        <p:spPr>
          <a:xfrm>
            <a:off x="3836504" y="758951"/>
            <a:ext cx="7319175" cy="3374931"/>
          </a:xfrm>
          <a:prstGeom prst="rect">
            <a:avLst/>
          </a:prstGeom>
        </p:spPr>
        <p:txBody>
          <a:bodyPr vert="horz" lIns="91440" tIns="45720" rIns="91440" bIns="45720" rtlCol="0" anchor="b">
            <a:normAutofit fontScale="92500" lnSpcReduction="20000"/>
          </a:bodyPr>
          <a:lstStyle/>
          <a:p>
            <a:pPr>
              <a:lnSpc>
                <a:spcPct val="90000"/>
              </a:lnSpc>
              <a:spcBef>
                <a:spcPct val="0"/>
              </a:spcBef>
              <a:spcAft>
                <a:spcPts val="600"/>
              </a:spcAft>
            </a:pPr>
            <a:r>
              <a:rPr lang="en-US" sz="8000" spc="-50" dirty="0">
                <a:solidFill>
                  <a:schemeClr val="tx1">
                    <a:lumMod val="85000"/>
                    <a:lumOff val="15000"/>
                  </a:schemeClr>
                </a:solidFill>
                <a:latin typeface="+mj-lt"/>
                <a:ea typeface="+mj-ea"/>
                <a:cs typeface="+mj-cs"/>
              </a:rPr>
              <a:t>Part 2: Workshop on Assignment 2 [</a:t>
            </a:r>
            <a:r>
              <a:rPr lang="en-GB" sz="8000" b="0" dirty="0">
                <a:latin typeface="Franklin Gothic Book" panose="020B0503020102020204" pitchFamily="34" charset="0"/>
              </a:rPr>
              <a:t>See next PP]</a:t>
            </a:r>
            <a:endParaRPr lang="en-GB" sz="8000" dirty="0"/>
          </a:p>
          <a:p>
            <a:pPr>
              <a:lnSpc>
                <a:spcPct val="90000"/>
              </a:lnSpc>
              <a:spcBef>
                <a:spcPct val="0"/>
              </a:spcBef>
              <a:spcAft>
                <a:spcPts val="600"/>
              </a:spcAft>
            </a:pPr>
            <a:endParaRPr lang="en-US" sz="8000" spc="-50" dirty="0">
              <a:solidFill>
                <a:schemeClr val="tx1">
                  <a:lumMod val="85000"/>
                  <a:lumOff val="15000"/>
                </a:schemeClr>
              </a:solidFill>
              <a:latin typeface="+mj-lt"/>
              <a:ea typeface="+mj-ea"/>
              <a:cs typeface="+mj-cs"/>
            </a:endParaRPr>
          </a:p>
        </p:txBody>
      </p:sp>
      <p:pic>
        <p:nvPicPr>
          <p:cNvPr id="7" name="Graphic 6" descr="Head with Gears">
            <a:extLst>
              <a:ext uri="{FF2B5EF4-FFF2-40B4-BE49-F238E27FC236}">
                <a16:creationId xmlns:a16="http://schemas.microsoft.com/office/drawing/2014/main" id="{0C80765C-9FD8-0D01-D330-932D128389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973" y="1790485"/>
            <a:ext cx="2758331" cy="2758331"/>
          </a:xfrm>
          <a:prstGeom prst="rect">
            <a:avLst/>
          </a:prstGeom>
        </p:spPr>
      </p:pic>
      <p:cxnSp>
        <p:nvCxnSpPr>
          <p:cNvPr id="18" name="Straight Connector 17">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32DB1480-5B24-4B37-B70E-C74945DD9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550237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C4A87-8FFC-13DD-370C-9BA781A1C848}"/>
              </a:ext>
            </a:extLst>
          </p:cNvPr>
          <p:cNvSpPr>
            <a:spLocks noGrp="1"/>
          </p:cNvSpPr>
          <p:nvPr>
            <p:ph type="title"/>
          </p:nvPr>
        </p:nvSpPr>
        <p:spPr>
          <a:xfrm>
            <a:off x="492370" y="516835"/>
            <a:ext cx="3084844" cy="5772840"/>
          </a:xfrm>
        </p:spPr>
        <p:txBody>
          <a:bodyPr anchor="ctr">
            <a:normAutofit/>
          </a:bodyPr>
          <a:lstStyle/>
          <a:p>
            <a:r>
              <a:rPr lang="en-GB" sz="3600" dirty="0">
                <a:solidFill>
                  <a:schemeClr val="bg1"/>
                </a:solidFill>
              </a:rPr>
              <a:t>Aims of this lesson: Do you understand more about:</a:t>
            </a:r>
          </a:p>
        </p:txBody>
      </p:sp>
      <p:graphicFrame>
        <p:nvGraphicFramePr>
          <p:cNvPr id="5" name="Content Placeholder 2">
            <a:extLst>
              <a:ext uri="{FF2B5EF4-FFF2-40B4-BE49-F238E27FC236}">
                <a16:creationId xmlns:a16="http://schemas.microsoft.com/office/drawing/2014/main" id="{3B64D362-63AF-55B5-C9C1-903F0144C090}"/>
              </a:ext>
            </a:extLst>
          </p:cNvPr>
          <p:cNvGraphicFramePr>
            <a:graphicFrameLocks noGrp="1"/>
          </p:cNvGraphicFramePr>
          <p:nvPr>
            <p:ph idx="1"/>
            <p:extLst>
              <p:ext uri="{D42A27DB-BD31-4B8C-83A1-F6EECF244321}">
                <p14:modId xmlns:p14="http://schemas.microsoft.com/office/powerpoint/2010/main" val="1496887736"/>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01835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E362070-691D-44DB-98D4-BC61774B0E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F88F5D-BDE5-405F-A789-8E7A1F5F8304}"/>
              </a:ext>
            </a:extLst>
          </p:cNvPr>
          <p:cNvSpPr>
            <a:spLocks noGrp="1"/>
          </p:cNvSpPr>
          <p:nvPr>
            <p:ph type="title"/>
          </p:nvPr>
        </p:nvSpPr>
        <p:spPr>
          <a:xfrm>
            <a:off x="3836504" y="758951"/>
            <a:ext cx="7319175" cy="3374931"/>
          </a:xfrm>
        </p:spPr>
        <p:txBody>
          <a:bodyPr vert="horz" lIns="91440" tIns="45720" rIns="91440" bIns="45720" rtlCol="0" anchor="b">
            <a:normAutofit/>
          </a:bodyPr>
          <a:lstStyle/>
          <a:p>
            <a:r>
              <a:rPr lang="en-US" sz="8000" dirty="0">
                <a:solidFill>
                  <a:schemeClr val="tx1">
                    <a:lumMod val="85000"/>
                    <a:lumOff val="15000"/>
                  </a:schemeClr>
                </a:solidFill>
              </a:rPr>
              <a:t>Any questions?</a:t>
            </a:r>
          </a:p>
        </p:txBody>
      </p:sp>
      <p:pic>
        <p:nvPicPr>
          <p:cNvPr id="7" name="Graphic 6" descr="Question mark">
            <a:extLst>
              <a:ext uri="{FF2B5EF4-FFF2-40B4-BE49-F238E27FC236}">
                <a16:creationId xmlns:a16="http://schemas.microsoft.com/office/drawing/2014/main" id="{52E9D34C-4F90-40B3-A5EC-BFAB44C4A9B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973" y="1790485"/>
            <a:ext cx="2758331" cy="2758331"/>
          </a:xfrm>
          <a:prstGeom prst="rect">
            <a:avLst/>
          </a:prstGeom>
        </p:spPr>
      </p:pic>
      <p:cxnSp>
        <p:nvCxnSpPr>
          <p:cNvPr id="16" name="Straight Connector 15">
            <a:extLst>
              <a:ext uri="{FF2B5EF4-FFF2-40B4-BE49-F238E27FC236}">
                <a16:creationId xmlns:a16="http://schemas.microsoft.com/office/drawing/2014/main" id="{5A7EFE9C-DAE7-4ECA-BDB2-34E2534B8A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8251" y="4294753"/>
            <a:ext cx="71323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32DB1480-5B24-4B37-B70E-C74945DD91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53536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I’ll leave you with this thought for the week:</a:t>
            </a:r>
            <a:br>
              <a:rPr lang="en-GB" dirty="0"/>
            </a:br>
            <a:endParaRPr lang="en-GB" dirty="0"/>
          </a:p>
        </p:txBody>
      </p:sp>
      <p:sp>
        <p:nvSpPr>
          <p:cNvPr id="3" name="Content Placeholder 2">
            <a:extLst>
              <a:ext uri="{FF2B5EF4-FFF2-40B4-BE49-F238E27FC236}">
                <a16:creationId xmlns:a16="http://schemas.microsoft.com/office/drawing/2014/main" id="{A3BF6437-5BD8-8C40-8050-7EC77BB2BDF5}"/>
              </a:ext>
            </a:extLst>
          </p:cNvPr>
          <p:cNvSpPr>
            <a:spLocks noGrp="1"/>
          </p:cNvSpPr>
          <p:nvPr>
            <p:ph sz="half" idx="1"/>
          </p:nvPr>
        </p:nvSpPr>
        <p:spPr/>
        <p:txBody>
          <a:bodyPr/>
          <a:lstStyle/>
          <a:p>
            <a:pPr algn="l"/>
            <a:r>
              <a:rPr lang="en-GB" sz="4000" b="1" i="0" dirty="0">
                <a:solidFill>
                  <a:srgbClr val="000000"/>
                </a:solidFill>
                <a:effectLst/>
                <a:latin typeface="benton-sans"/>
              </a:rPr>
              <a:t>No research without action, no action without research”</a:t>
            </a:r>
          </a:p>
          <a:p>
            <a:pPr algn="l"/>
            <a:r>
              <a:rPr lang="en-GB" sz="4000" b="0" i="1" dirty="0">
                <a:solidFill>
                  <a:srgbClr val="000000"/>
                </a:solidFill>
                <a:effectLst/>
                <a:latin typeface="benton-sans"/>
              </a:rPr>
              <a:t>- Kurt Lewin</a:t>
            </a:r>
            <a:endParaRPr lang="en-GB" sz="4000" b="0" i="0" dirty="0">
              <a:solidFill>
                <a:srgbClr val="000000"/>
              </a:solidFill>
              <a:effectLst/>
              <a:latin typeface="benton-sans"/>
            </a:endParaRPr>
          </a:p>
          <a:p>
            <a:endParaRPr lang="en-GB" dirty="0"/>
          </a:p>
        </p:txBody>
      </p:sp>
      <p:sp>
        <p:nvSpPr>
          <p:cNvPr id="5" name="Content Placeholder 4">
            <a:extLst>
              <a:ext uri="{FF2B5EF4-FFF2-40B4-BE49-F238E27FC236}">
                <a16:creationId xmlns:a16="http://schemas.microsoft.com/office/drawing/2014/main" id="{B714EAC0-7C3A-6DDB-457D-3BC0D73D2FD1}"/>
              </a:ext>
            </a:extLst>
          </p:cNvPr>
          <p:cNvSpPr>
            <a:spLocks noGrp="1"/>
          </p:cNvSpPr>
          <p:nvPr>
            <p:ph sz="half" idx="2"/>
          </p:nvPr>
        </p:nvSpPr>
        <p:spPr/>
        <p:txBody>
          <a:bodyPr/>
          <a:lstStyle/>
          <a:p>
            <a:pPr>
              <a:lnSpc>
                <a:spcPct val="150000"/>
              </a:lnSpc>
            </a:pPr>
            <a:r>
              <a:rPr lang="en-GB" sz="2400" b="0" i="0" dirty="0">
                <a:solidFill>
                  <a:srgbClr val="000000"/>
                </a:solidFill>
                <a:effectLst/>
                <a:latin typeface="benton-sans"/>
              </a:rPr>
              <a:t>Lewin (1890-1947) was a German-American social psychologist. He’s known for his theory that human behaviour is a function of our psychological environment.</a:t>
            </a:r>
          </a:p>
          <a:p>
            <a:endParaRPr lang="en-GB" dirty="0"/>
          </a:p>
        </p:txBody>
      </p:sp>
    </p:spTree>
    <p:extLst>
      <p:ext uri="{BB962C8B-B14F-4D97-AF65-F5344CB8AC3E}">
        <p14:creationId xmlns:p14="http://schemas.microsoft.com/office/powerpoint/2010/main" val="1855371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E4D09C-4CA1-4696-87D5-868DBA6FE2E2}"/>
              </a:ext>
            </a:extLst>
          </p:cNvPr>
          <p:cNvSpPr>
            <a:spLocks noGrp="1"/>
          </p:cNvSpPr>
          <p:nvPr>
            <p:ph type="title"/>
          </p:nvPr>
        </p:nvSpPr>
        <p:spPr/>
        <p:txBody>
          <a:bodyPr/>
          <a:lstStyle/>
          <a:p>
            <a:r>
              <a:rPr lang="en-GB" dirty="0"/>
              <a:t>Glossary of some research terms used in lesson:</a:t>
            </a:r>
          </a:p>
        </p:txBody>
      </p:sp>
      <p:sp>
        <p:nvSpPr>
          <p:cNvPr id="6" name="Content Placeholder 5">
            <a:extLst>
              <a:ext uri="{FF2B5EF4-FFF2-40B4-BE49-F238E27FC236}">
                <a16:creationId xmlns:a16="http://schemas.microsoft.com/office/drawing/2014/main" id="{EC95447C-F1E0-4FDF-972A-DD001DA03D11}"/>
              </a:ext>
            </a:extLst>
          </p:cNvPr>
          <p:cNvSpPr>
            <a:spLocks noGrp="1"/>
          </p:cNvSpPr>
          <p:nvPr>
            <p:ph idx="1"/>
          </p:nvPr>
        </p:nvSpPr>
        <p:spPr/>
        <p:txBody>
          <a:bodyPr>
            <a:normAutofit fontScale="77500" lnSpcReduction="20000"/>
          </a:bodyPr>
          <a:lstStyle/>
          <a:p>
            <a:pPr marR="190500">
              <a:lnSpc>
                <a:spcPct val="107000"/>
              </a:lnSpc>
              <a:spcAft>
                <a:spcPts val="800"/>
              </a:spcAft>
            </a:pPr>
            <a:r>
              <a:rPr lang="en-GB" sz="1800" b="1"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Axiology</a:t>
            </a:r>
            <a: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 - the study of value. In qualitative research, there is an assumption that all research is value-laden, and includes the value systems of the researcher, the theory, research methodology, and research paradigm, as well as the social and cultural norms of the researcher and participants.</a:t>
            </a:r>
            <a:r>
              <a:rPr lang="en-GB" sz="1800" dirty="0">
                <a:solidFill>
                  <a:srgbClr val="000000"/>
                </a:solidFill>
                <a:effectLst/>
                <a:latin typeface="Calibri Light" panose="020F0302020204030204" pitchFamily="34" charset="0"/>
                <a:ea typeface="TimesNewRomanPSMT"/>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Epistemology -</a:t>
            </a:r>
            <a:r>
              <a:rPr lang="en-GB" sz="1800"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 The branch of philosophy concerned with the theory of knowledge.  This involves the thinking of knowledge itself - How can we know? What Constitutes Valid Knowledge and How Can We Obtain It?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Methodology  -</a:t>
            </a:r>
            <a:r>
              <a:rPr lang="en-GB" sz="1800"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 A general approach to studying research topics. How we do what we do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Method</a:t>
            </a:r>
            <a:r>
              <a:rPr lang="en-GB" sz="1800"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 - A specific Research Technique – What we do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Ontology</a:t>
            </a:r>
            <a:r>
              <a:rPr lang="en-GB" sz="1800"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 – Concerned with nature of the world - What is there to know? What Constitutes Reality and How Can We Understand Existence?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rPr>
              <a:t>For further information on research terms, follow this link: </a:t>
            </a:r>
            <a:r>
              <a:rPr lang="en-GB" sz="1800" u="sng" kern="1200"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hlinkClick r:id="rId3"/>
              </a:rPr>
              <a:t>Glossary of research terms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Light" panose="020F0302020204030204" pitchFamily="34" charset="0"/>
                <a:ea typeface="Times New Roman" panose="02020603050405020304" pitchFamily="18" charset="0"/>
                <a:cs typeface="Times New Roman" panose="02020603050405020304" pitchFamily="18" charset="0"/>
              </a:rPr>
              <a:t>For further information on Ontology and Epistemology in particular, see the PowerPoint posted under this lesson on Moodle.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22088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FF4AB-5D4C-43AC-BFE6-826EE614E65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EE7C810-5ABF-402D-B9D1-7E3C7E36A1F1}"/>
              </a:ext>
            </a:extLst>
          </p:cNvPr>
          <p:cNvSpPr>
            <a:spLocks noGrp="1"/>
          </p:cNvSpPr>
          <p:nvPr>
            <p:ph idx="1"/>
          </p:nvPr>
        </p:nvSpPr>
        <p:spPr/>
        <p:txBody>
          <a:bodyPr/>
          <a:lstStyle/>
          <a:p>
            <a:endParaRPr lang="en-GB" dirty="0"/>
          </a:p>
          <a:p>
            <a:r>
              <a:rPr lang="en-GB" b="0" i="0" dirty="0">
                <a:solidFill>
                  <a:srgbClr val="232323"/>
                </a:solidFill>
                <a:effectLst/>
                <a:latin typeface="+mj-lt"/>
              </a:rPr>
              <a:t>Creswell, J.W. and </a:t>
            </a:r>
            <a:r>
              <a:rPr lang="en-GB" b="0" i="0" dirty="0" err="1">
                <a:solidFill>
                  <a:srgbClr val="232323"/>
                </a:solidFill>
                <a:effectLst/>
                <a:latin typeface="+mj-lt"/>
              </a:rPr>
              <a:t>Poth</a:t>
            </a:r>
            <a:r>
              <a:rPr lang="en-GB" b="0" i="0" dirty="0">
                <a:solidFill>
                  <a:srgbClr val="232323"/>
                </a:solidFill>
                <a:effectLst/>
                <a:latin typeface="+mj-lt"/>
              </a:rPr>
              <a:t>, C.N. 2018. </a:t>
            </a:r>
            <a:r>
              <a:rPr lang="en-GB" b="0" i="1" dirty="0">
                <a:solidFill>
                  <a:srgbClr val="232323"/>
                </a:solidFill>
                <a:effectLst/>
                <a:latin typeface="+mj-lt"/>
              </a:rPr>
              <a:t>Qualitative Inquiry and Research Design Choosing among Five Approaches</a:t>
            </a:r>
            <a:r>
              <a:rPr lang="en-GB" b="0" i="0" dirty="0">
                <a:solidFill>
                  <a:srgbClr val="232323"/>
                </a:solidFill>
                <a:effectLst/>
                <a:latin typeface="+mj-lt"/>
              </a:rPr>
              <a:t>. 4th Edition, SAGE: London.</a:t>
            </a:r>
            <a:endParaRPr lang="en-GB" dirty="0">
              <a:latin typeface="+mj-lt"/>
            </a:endParaRPr>
          </a:p>
          <a:p>
            <a:r>
              <a:rPr lang="en-GB" dirty="0">
                <a:latin typeface="+mj-lt"/>
              </a:rPr>
              <a:t>Harper, D. 2012, </a:t>
            </a:r>
            <a:r>
              <a:rPr lang="en-GB" i="1" dirty="0">
                <a:latin typeface="+mj-lt"/>
              </a:rPr>
              <a:t>Qualitative research methods in mental health and psychotherapy: a guide for students and practitioners</a:t>
            </a:r>
            <a:r>
              <a:rPr lang="en-GB" dirty="0">
                <a:latin typeface="+mj-lt"/>
              </a:rPr>
              <a:t>, Oxford: Wiley-Blackwell. Online.</a:t>
            </a:r>
          </a:p>
          <a:p>
            <a:r>
              <a:rPr lang="en-GB" dirty="0">
                <a:latin typeface="+mj-lt"/>
              </a:rPr>
              <a:t>McLeod, J. 2011. </a:t>
            </a:r>
            <a:r>
              <a:rPr lang="en-GB" i="1" dirty="0">
                <a:latin typeface="+mj-lt"/>
              </a:rPr>
              <a:t>Qualitative Research in Counselling and Psychotherapy</a:t>
            </a:r>
            <a:r>
              <a:rPr lang="en-GB" dirty="0">
                <a:latin typeface="+mj-lt"/>
              </a:rPr>
              <a:t>. 2</a:t>
            </a:r>
            <a:r>
              <a:rPr lang="en-GB" baseline="30000" dirty="0">
                <a:latin typeface="+mj-lt"/>
              </a:rPr>
              <a:t>nd</a:t>
            </a:r>
            <a:r>
              <a:rPr lang="en-GB" dirty="0">
                <a:latin typeface="+mj-lt"/>
              </a:rPr>
              <a:t> Ed.  London: Sage </a:t>
            </a:r>
          </a:p>
          <a:p>
            <a:r>
              <a:rPr lang="en-GB" b="0" i="0" dirty="0">
                <a:solidFill>
                  <a:srgbClr val="392529"/>
                </a:solidFill>
                <a:effectLst/>
                <a:latin typeface="+mj-lt"/>
                <a:ea typeface="Arial Unicode MS" panose="020B0604020202020204" pitchFamily="34" charset="-128"/>
              </a:rPr>
              <a:t>McLeod, J</a:t>
            </a:r>
            <a:r>
              <a:rPr lang="en-GB" b="0" i="0">
                <a:solidFill>
                  <a:srgbClr val="392529"/>
                </a:solidFill>
                <a:effectLst/>
                <a:latin typeface="+mj-lt"/>
                <a:ea typeface="Arial Unicode MS" panose="020B0604020202020204" pitchFamily="34" charset="-128"/>
              </a:rPr>
              <a:t>. 2013</a:t>
            </a:r>
            <a:r>
              <a:rPr lang="en-GB" b="0" i="0" dirty="0">
                <a:solidFill>
                  <a:srgbClr val="392529"/>
                </a:solidFill>
                <a:effectLst/>
                <a:latin typeface="+mj-lt"/>
                <a:ea typeface="Arial Unicode MS" panose="020B0604020202020204" pitchFamily="34" charset="-128"/>
              </a:rPr>
              <a:t>,  </a:t>
            </a:r>
            <a:r>
              <a:rPr lang="en-GB" b="0" i="1" dirty="0">
                <a:solidFill>
                  <a:srgbClr val="392529"/>
                </a:solidFill>
                <a:effectLst/>
                <a:latin typeface="+mj-lt"/>
                <a:ea typeface="Arial Unicode MS" panose="020B0604020202020204" pitchFamily="34" charset="-128"/>
              </a:rPr>
              <a:t>Doing counselling research.  </a:t>
            </a:r>
            <a:r>
              <a:rPr lang="en-GB" b="0" i="0" dirty="0">
                <a:solidFill>
                  <a:srgbClr val="392529"/>
                </a:solidFill>
                <a:effectLst/>
                <a:latin typeface="+mj-lt"/>
                <a:ea typeface="Arial Unicode MS" panose="020B0604020202020204" pitchFamily="34" charset="-128"/>
              </a:rPr>
              <a:t>Sage Publications: London</a:t>
            </a:r>
            <a:endParaRPr lang="en-GB" dirty="0">
              <a:latin typeface="+mj-lt"/>
            </a:endParaRPr>
          </a:p>
        </p:txBody>
      </p:sp>
    </p:spTree>
    <p:extLst>
      <p:ext uri="{BB962C8B-B14F-4D97-AF65-F5344CB8AC3E}">
        <p14:creationId xmlns:p14="http://schemas.microsoft.com/office/powerpoint/2010/main" val="3007994595"/>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2095</TotalTime>
  <Words>1954</Words>
  <Application>Microsoft Office PowerPoint</Application>
  <PresentationFormat>Widescreen</PresentationFormat>
  <Paragraphs>183</Paragraphs>
  <Slides>33</Slides>
  <Notes>33</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33</vt:i4>
      </vt:variant>
    </vt:vector>
  </HeadingPairs>
  <TitlesOfParts>
    <vt:vector size="47" baseType="lpstr">
      <vt:lpstr>Arial</vt:lpstr>
      <vt:lpstr>benton-sans</vt:lpstr>
      <vt:lpstr>Bookman Old Style</vt:lpstr>
      <vt:lpstr>Calibri</vt:lpstr>
      <vt:lpstr>Calibri Light</vt:lpstr>
      <vt:lpstr>Century Gothic</vt:lpstr>
      <vt:lpstr>Franklin Gothic Book</vt:lpstr>
      <vt:lpstr>Franklin Gothic Demi</vt:lpstr>
      <vt:lpstr>Roboto</vt:lpstr>
      <vt:lpstr>Times New Roman</vt:lpstr>
      <vt:lpstr>TimesNewRomanPSMT</vt:lpstr>
      <vt:lpstr>Wingdings</vt:lpstr>
      <vt:lpstr>1_RetrospectVTI</vt:lpstr>
      <vt:lpstr>Office Theme</vt:lpstr>
      <vt:lpstr>ADVANCED RESEARCH METHODS IN COUNSELLING: Lesson 2</vt:lpstr>
      <vt:lpstr>Aims of this lesson: To understand more about:</vt:lpstr>
      <vt:lpstr>Any questions from the asynchronous learning and/or your reading?</vt:lpstr>
      <vt:lpstr>PowerPoint Presentation</vt:lpstr>
      <vt:lpstr>Opening round: How are we doing?</vt:lpstr>
      <vt:lpstr>This lesson will address:</vt:lpstr>
      <vt:lpstr>Ontology:</vt:lpstr>
      <vt:lpstr>Epistemology</vt:lpstr>
      <vt:lpstr>Epistemology and Ontology:</vt:lpstr>
      <vt:lpstr>Epistemology and Ontology</vt:lpstr>
      <vt:lpstr>Quantitative and qualitative research have differing underlying philosophies and worldviews</vt:lpstr>
      <vt:lpstr>Worldview…</vt:lpstr>
      <vt:lpstr>How can we understand these positions better</vt:lpstr>
      <vt:lpstr>What is the process of research? </vt:lpstr>
      <vt:lpstr>Qualitative Data</vt:lpstr>
      <vt:lpstr>Quantitative Data</vt:lpstr>
      <vt:lpstr>Further reading:</vt:lpstr>
      <vt:lpstr>Philosophical lens and methodological approach  … … …</vt:lpstr>
      <vt:lpstr>  What do you know about your philosophical lens?</vt:lpstr>
      <vt:lpstr>   Reflecting on forms of knowing - Take a few moments to think about your own life and work   </vt:lpstr>
      <vt:lpstr>Now is a good time to read up on worldviews and decide your own stance …</vt:lpstr>
      <vt:lpstr>Here are four worldviews widely discussed in the literature, along with the main elements of each position. </vt:lpstr>
      <vt:lpstr>Your philosophical lens [3 mins] ……….</vt:lpstr>
      <vt:lpstr>    </vt:lpstr>
      <vt:lpstr>Reading resources:</vt:lpstr>
      <vt:lpstr>What can we learn from qualitative research?</vt:lpstr>
      <vt:lpstr> Any questions</vt:lpstr>
      <vt:lpstr>PowerPoint Presentation</vt:lpstr>
      <vt:lpstr>Aims of this lesson: Do you understand more about:</vt:lpstr>
      <vt:lpstr>Any questions?</vt:lpstr>
      <vt:lpstr>I’ll leave you with this thought for the week: </vt:lpstr>
      <vt:lpstr>Glossary of some research terms used in lesson: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DISSERTATION MODULE</dc:title>
  <dc:creator>Beverly Cole</dc:creator>
  <cp:lastModifiedBy>Beverly Cole</cp:lastModifiedBy>
  <cp:revision>33</cp:revision>
  <dcterms:created xsi:type="dcterms:W3CDTF">2020-11-30T08:53:42Z</dcterms:created>
  <dcterms:modified xsi:type="dcterms:W3CDTF">2023-10-03T21:54:01Z</dcterms:modified>
</cp:coreProperties>
</file>