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changesInfos/changesInfo1.xml" ContentType="application/vnd.ms-powerpoint.changes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sldIdLst>
    <p:sldId id="256" r:id="rId2"/>
    <p:sldId id="257" r:id="rId3"/>
    <p:sldId id="258" r:id="rId4"/>
    <p:sldId id="259" r:id="rId5"/>
    <p:sldId id="260" r:id="rId6"/>
    <p:sldId id="261" r:id="rId7"/>
    <p:sldId id="262" r:id="rId8"/>
    <p:sldId id="263" r:id="rId9"/>
    <p:sldId id="264" r:id="rId10"/>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9972" autoAdjust="0"/>
    <p:restoredTop sz="94660"/>
  </p:normalViewPr>
  <p:slideViewPr>
    <p:cSldViewPr snapToGrid="0">
      <p:cViewPr varScale="1">
        <p:scale>
          <a:sx n="86" d="100"/>
          <a:sy n="86" d="100"/>
        </p:scale>
        <p:origin x="96" y="888"/>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theme" Target="theme/theme1.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viewProps" Target="viewProps.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presProps" Target="presProps.xml"/><Relationship Id="rId5" Type="http://schemas.openxmlformats.org/officeDocument/2006/relationships/slide" Target="slides/slide4.xml"/><Relationship Id="rId15" Type="http://schemas.microsoft.com/office/2016/11/relationships/changesInfo" Target="changesInfos/changesInfo1.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tableStyles" Target="tableStyles.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Rachel Louise Diane Hathaway (2509405)" userId="S::2509405@student.uwtsd.ac.uk::92917593-f6ae-49bf-8708-53dce4a34294" providerId="AD" clId="Web-{715C01C6-AEE5-5545-3452-06663AF7F3D1}"/>
    <pc:docChg chg="addSld delSld modSld">
      <pc:chgData name="Rachel Louise Diane Hathaway (2509405)" userId="S::2509405@student.uwtsd.ac.uk::92917593-f6ae-49bf-8708-53dce4a34294" providerId="AD" clId="Web-{715C01C6-AEE5-5545-3452-06663AF7F3D1}" dt="2026-06-05T11:10:21.345" v="480" actId="20577"/>
      <pc:docMkLst>
        <pc:docMk/>
      </pc:docMkLst>
      <pc:sldChg chg="addSp modSp mod setBg">
        <pc:chgData name="Rachel Louise Diane Hathaway (2509405)" userId="S::2509405@student.uwtsd.ac.uk::92917593-f6ae-49bf-8708-53dce4a34294" providerId="AD" clId="Web-{715C01C6-AEE5-5545-3452-06663AF7F3D1}" dt="2026-06-05T10:24:58.023" v="198" actId="20577"/>
        <pc:sldMkLst>
          <pc:docMk/>
          <pc:sldMk cId="109857222" sldId="256"/>
        </pc:sldMkLst>
        <pc:spChg chg="mod">
          <ac:chgData name="Rachel Louise Diane Hathaway (2509405)" userId="S::2509405@student.uwtsd.ac.uk::92917593-f6ae-49bf-8708-53dce4a34294" providerId="AD" clId="Web-{715C01C6-AEE5-5545-3452-06663AF7F3D1}" dt="2026-06-05T10:23:40.613" v="180"/>
          <ac:spMkLst>
            <pc:docMk/>
            <pc:sldMk cId="109857222" sldId="256"/>
            <ac:spMk id="2" creationId="{00000000-0000-0000-0000-000000000000}"/>
          </ac:spMkLst>
        </pc:spChg>
        <pc:spChg chg="mod">
          <ac:chgData name="Rachel Louise Diane Hathaway (2509405)" userId="S::2509405@student.uwtsd.ac.uk::92917593-f6ae-49bf-8708-53dce4a34294" providerId="AD" clId="Web-{715C01C6-AEE5-5545-3452-06663AF7F3D1}" dt="2026-06-05T10:24:58.023" v="198" actId="20577"/>
          <ac:spMkLst>
            <pc:docMk/>
            <pc:sldMk cId="109857222" sldId="256"/>
            <ac:spMk id="3" creationId="{00000000-0000-0000-0000-000000000000}"/>
          </ac:spMkLst>
        </pc:spChg>
      </pc:sldChg>
      <pc:sldChg chg="addSp modSp new mod setBg">
        <pc:chgData name="Rachel Louise Diane Hathaway (2509405)" userId="S::2509405@student.uwtsd.ac.uk::92917593-f6ae-49bf-8708-53dce4a34294" providerId="AD" clId="Web-{715C01C6-AEE5-5545-3452-06663AF7F3D1}" dt="2026-06-05T10:23:27.440" v="179"/>
        <pc:sldMkLst>
          <pc:docMk/>
          <pc:sldMk cId="1614007583" sldId="257"/>
        </pc:sldMkLst>
        <pc:spChg chg="mod">
          <ac:chgData name="Rachel Louise Diane Hathaway (2509405)" userId="S::2509405@student.uwtsd.ac.uk::92917593-f6ae-49bf-8708-53dce4a34294" providerId="AD" clId="Web-{715C01C6-AEE5-5545-3452-06663AF7F3D1}" dt="2026-06-05T10:23:27.440" v="179"/>
          <ac:spMkLst>
            <pc:docMk/>
            <pc:sldMk cId="1614007583" sldId="257"/>
            <ac:spMk id="2" creationId="{6493BB75-66B4-FF51-33F8-0C76360B117A}"/>
          </ac:spMkLst>
        </pc:spChg>
        <pc:spChg chg="mod">
          <ac:chgData name="Rachel Louise Diane Hathaway (2509405)" userId="S::2509405@student.uwtsd.ac.uk::92917593-f6ae-49bf-8708-53dce4a34294" providerId="AD" clId="Web-{715C01C6-AEE5-5545-3452-06663AF7F3D1}" dt="2026-06-05T10:23:27.440" v="179"/>
          <ac:spMkLst>
            <pc:docMk/>
            <pc:sldMk cId="1614007583" sldId="257"/>
            <ac:spMk id="3" creationId="{22EA73E6-457E-B1A2-408A-6F3EDC752B59}"/>
          </ac:spMkLst>
        </pc:spChg>
        <pc:spChg chg="add">
          <ac:chgData name="Rachel Louise Diane Hathaway (2509405)" userId="S::2509405@student.uwtsd.ac.uk::92917593-f6ae-49bf-8708-53dce4a34294" providerId="AD" clId="Web-{715C01C6-AEE5-5545-3452-06663AF7F3D1}" dt="2026-06-05T10:23:27.440" v="179"/>
          <ac:spMkLst>
            <pc:docMk/>
            <pc:sldMk cId="1614007583" sldId="257"/>
            <ac:spMk id="8" creationId="{081EA652-8C6A-4E69-BEB9-170809474553}"/>
          </ac:spMkLst>
        </pc:spChg>
        <pc:spChg chg="add">
          <ac:chgData name="Rachel Louise Diane Hathaway (2509405)" userId="S::2509405@student.uwtsd.ac.uk::92917593-f6ae-49bf-8708-53dce4a34294" providerId="AD" clId="Web-{715C01C6-AEE5-5545-3452-06663AF7F3D1}" dt="2026-06-05T10:23:27.440" v="179"/>
          <ac:spMkLst>
            <pc:docMk/>
            <pc:sldMk cId="1614007583" sldId="257"/>
            <ac:spMk id="10" creationId="{5298780A-33B9-4EA2-8F67-DE68AD62841B}"/>
          </ac:spMkLst>
        </pc:spChg>
        <pc:spChg chg="add">
          <ac:chgData name="Rachel Louise Diane Hathaway (2509405)" userId="S::2509405@student.uwtsd.ac.uk::92917593-f6ae-49bf-8708-53dce4a34294" providerId="AD" clId="Web-{715C01C6-AEE5-5545-3452-06663AF7F3D1}" dt="2026-06-05T10:23:27.440" v="179"/>
          <ac:spMkLst>
            <pc:docMk/>
            <pc:sldMk cId="1614007583" sldId="257"/>
            <ac:spMk id="12" creationId="{7F488E8B-4E1E-4402-8935-D4E6C02615C7}"/>
          </ac:spMkLst>
        </pc:spChg>
      </pc:sldChg>
      <pc:sldChg chg="addSp delSp modSp new mod setBg">
        <pc:chgData name="Rachel Louise Diane Hathaway (2509405)" userId="S::2509405@student.uwtsd.ac.uk::92917593-f6ae-49bf-8708-53dce4a34294" providerId="AD" clId="Web-{715C01C6-AEE5-5545-3452-06663AF7F3D1}" dt="2026-06-05T10:23:09.377" v="178" actId="20577"/>
        <pc:sldMkLst>
          <pc:docMk/>
          <pc:sldMk cId="909586160" sldId="258"/>
        </pc:sldMkLst>
        <pc:spChg chg="mod">
          <ac:chgData name="Rachel Louise Diane Hathaway (2509405)" userId="S::2509405@student.uwtsd.ac.uk::92917593-f6ae-49bf-8708-53dce4a34294" providerId="AD" clId="Web-{715C01C6-AEE5-5545-3452-06663AF7F3D1}" dt="2026-06-05T10:22:36.875" v="167"/>
          <ac:spMkLst>
            <pc:docMk/>
            <pc:sldMk cId="909586160" sldId="258"/>
            <ac:spMk id="2" creationId="{77586108-A6F6-C90E-4609-F7AF1471281C}"/>
          </ac:spMkLst>
        </pc:spChg>
        <pc:spChg chg="mod">
          <ac:chgData name="Rachel Louise Diane Hathaway (2509405)" userId="S::2509405@student.uwtsd.ac.uk::92917593-f6ae-49bf-8708-53dce4a34294" providerId="AD" clId="Web-{715C01C6-AEE5-5545-3452-06663AF7F3D1}" dt="2026-06-05T10:22:36.875" v="167"/>
          <ac:spMkLst>
            <pc:docMk/>
            <pc:sldMk cId="909586160" sldId="258"/>
            <ac:spMk id="4" creationId="{A77688D5-4762-916E-1A68-85BF9B68F441}"/>
          </ac:spMkLst>
        </pc:spChg>
        <pc:spChg chg="add mod">
          <ac:chgData name="Rachel Louise Diane Hathaway (2509405)" userId="S::2509405@student.uwtsd.ac.uk::92917593-f6ae-49bf-8708-53dce4a34294" providerId="AD" clId="Web-{715C01C6-AEE5-5545-3452-06663AF7F3D1}" dt="2026-06-05T10:23:09.377" v="178" actId="20577"/>
          <ac:spMkLst>
            <pc:docMk/>
            <pc:sldMk cId="909586160" sldId="258"/>
            <ac:spMk id="6" creationId="{BEF6B5C6-0649-0486-9596-351F1A57D058}"/>
          </ac:spMkLst>
        </pc:spChg>
        <pc:spChg chg="add">
          <ac:chgData name="Rachel Louise Diane Hathaway (2509405)" userId="S::2509405@student.uwtsd.ac.uk::92917593-f6ae-49bf-8708-53dce4a34294" providerId="AD" clId="Web-{715C01C6-AEE5-5545-3452-06663AF7F3D1}" dt="2026-06-05T10:22:36.875" v="167"/>
          <ac:spMkLst>
            <pc:docMk/>
            <pc:sldMk cId="909586160" sldId="258"/>
            <ac:spMk id="10" creationId="{F94AA2BD-2E3F-4B1D-8127-5744B8115311}"/>
          </ac:spMkLst>
        </pc:spChg>
        <pc:spChg chg="add">
          <ac:chgData name="Rachel Louise Diane Hathaway (2509405)" userId="S::2509405@student.uwtsd.ac.uk::92917593-f6ae-49bf-8708-53dce4a34294" providerId="AD" clId="Web-{715C01C6-AEE5-5545-3452-06663AF7F3D1}" dt="2026-06-05T10:22:36.875" v="167"/>
          <ac:spMkLst>
            <pc:docMk/>
            <pc:sldMk cId="909586160" sldId="258"/>
            <ac:spMk id="12" creationId="{4BD02261-2DC8-4AA8-9E16-7751AE892445}"/>
          </ac:spMkLst>
        </pc:spChg>
        <pc:spChg chg="add">
          <ac:chgData name="Rachel Louise Diane Hathaway (2509405)" userId="S::2509405@student.uwtsd.ac.uk::92917593-f6ae-49bf-8708-53dce4a34294" providerId="AD" clId="Web-{715C01C6-AEE5-5545-3452-06663AF7F3D1}" dt="2026-06-05T10:22:36.875" v="167"/>
          <ac:spMkLst>
            <pc:docMk/>
            <pc:sldMk cId="909586160" sldId="258"/>
            <ac:spMk id="14" creationId="{3D752CF2-2291-40B5-B462-C17B174C10BC}"/>
          </ac:spMkLst>
        </pc:spChg>
        <pc:picChg chg="add mod ord">
          <ac:chgData name="Rachel Louise Diane Hathaway (2509405)" userId="S::2509405@student.uwtsd.ac.uk::92917593-f6ae-49bf-8708-53dce4a34294" providerId="AD" clId="Web-{715C01C6-AEE5-5545-3452-06663AF7F3D1}" dt="2026-06-05T10:22:36.875" v="167"/>
          <ac:picMkLst>
            <pc:docMk/>
            <pc:sldMk cId="909586160" sldId="258"/>
            <ac:picMk id="5" creationId="{0D2E6615-6B86-B878-D6D0-A1D6D4C61458}"/>
          </ac:picMkLst>
        </pc:picChg>
      </pc:sldChg>
      <pc:sldChg chg="addSp delSp modSp new mod setBg">
        <pc:chgData name="Rachel Louise Diane Hathaway (2509405)" userId="S::2509405@student.uwtsd.ac.uk::92917593-f6ae-49bf-8708-53dce4a34294" providerId="AD" clId="Web-{715C01C6-AEE5-5545-3452-06663AF7F3D1}" dt="2026-06-05T10:33:43.502" v="269" actId="14100"/>
        <pc:sldMkLst>
          <pc:docMk/>
          <pc:sldMk cId="3350713366" sldId="259"/>
        </pc:sldMkLst>
        <pc:spChg chg="mod">
          <ac:chgData name="Rachel Louise Diane Hathaway (2509405)" userId="S::2509405@student.uwtsd.ac.uk::92917593-f6ae-49bf-8708-53dce4a34294" providerId="AD" clId="Web-{715C01C6-AEE5-5545-3452-06663AF7F3D1}" dt="2026-06-05T10:32:39.202" v="258"/>
          <ac:spMkLst>
            <pc:docMk/>
            <pc:sldMk cId="3350713366" sldId="259"/>
            <ac:spMk id="2" creationId="{2D8E49A8-1FF4-4A33-74E5-9D64FA3A886E}"/>
          </ac:spMkLst>
        </pc:spChg>
        <pc:spChg chg="mod">
          <ac:chgData name="Rachel Louise Diane Hathaway (2509405)" userId="S::2509405@student.uwtsd.ac.uk::92917593-f6ae-49bf-8708-53dce4a34294" providerId="AD" clId="Web-{715C01C6-AEE5-5545-3452-06663AF7F3D1}" dt="2026-06-05T10:33:43.502" v="269" actId="14100"/>
          <ac:spMkLst>
            <pc:docMk/>
            <pc:sldMk cId="3350713366" sldId="259"/>
            <ac:spMk id="3" creationId="{FEAE262F-4183-334E-7552-ECD3CBA156AF}"/>
          </ac:spMkLst>
        </pc:spChg>
        <pc:spChg chg="mod">
          <ac:chgData name="Rachel Louise Diane Hathaway (2509405)" userId="S::2509405@student.uwtsd.ac.uk::92917593-f6ae-49bf-8708-53dce4a34294" providerId="AD" clId="Web-{715C01C6-AEE5-5545-3452-06663AF7F3D1}" dt="2026-06-05T10:33:14.438" v="264" actId="20577"/>
          <ac:spMkLst>
            <pc:docMk/>
            <pc:sldMk cId="3350713366" sldId="259"/>
            <ac:spMk id="4" creationId="{03D67681-DE09-27DD-7BEE-F3E912A8D025}"/>
          </ac:spMkLst>
        </pc:spChg>
        <pc:spChg chg="add">
          <ac:chgData name="Rachel Louise Diane Hathaway (2509405)" userId="S::2509405@student.uwtsd.ac.uk::92917593-f6ae-49bf-8708-53dce4a34294" providerId="AD" clId="Web-{715C01C6-AEE5-5545-3452-06663AF7F3D1}" dt="2026-06-05T10:32:39.202" v="258"/>
          <ac:spMkLst>
            <pc:docMk/>
            <pc:sldMk cId="3350713366" sldId="259"/>
            <ac:spMk id="31" creationId="{8CA06CD6-90CA-4C45-856C-6771339E1E22}"/>
          </ac:spMkLst>
        </pc:spChg>
        <pc:cxnChg chg="add">
          <ac:chgData name="Rachel Louise Diane Hathaway (2509405)" userId="S::2509405@student.uwtsd.ac.uk::92917593-f6ae-49bf-8708-53dce4a34294" providerId="AD" clId="Web-{715C01C6-AEE5-5545-3452-06663AF7F3D1}" dt="2026-06-05T10:32:39.202" v="258"/>
          <ac:cxnSpMkLst>
            <pc:docMk/>
            <pc:sldMk cId="3350713366" sldId="259"/>
            <ac:cxnSpMk id="32" creationId="{5021601D-2758-4B15-A31C-FDA184C51B3A}"/>
          </ac:cxnSpMkLst>
        </pc:cxnChg>
      </pc:sldChg>
      <pc:sldChg chg="addSp delSp modSp new mod setBg">
        <pc:chgData name="Rachel Louise Diane Hathaway (2509405)" userId="S::2509405@student.uwtsd.ac.uk::92917593-f6ae-49bf-8708-53dce4a34294" providerId="AD" clId="Web-{715C01C6-AEE5-5545-3452-06663AF7F3D1}" dt="2026-06-05T11:09:50.171" v="470" actId="20577"/>
        <pc:sldMkLst>
          <pc:docMk/>
          <pc:sldMk cId="10772859" sldId="260"/>
        </pc:sldMkLst>
        <pc:spChg chg="mod ord">
          <ac:chgData name="Rachel Louise Diane Hathaway (2509405)" userId="S::2509405@student.uwtsd.ac.uk::92917593-f6ae-49bf-8708-53dce4a34294" providerId="AD" clId="Web-{715C01C6-AEE5-5545-3452-06663AF7F3D1}" dt="2026-06-05T10:39:48.207" v="312"/>
          <ac:spMkLst>
            <pc:docMk/>
            <pc:sldMk cId="10772859" sldId="260"/>
            <ac:spMk id="2" creationId="{F98F9913-CA0E-006E-EEBC-BFD2557A5344}"/>
          </ac:spMkLst>
        </pc:spChg>
        <pc:spChg chg="add">
          <ac:chgData name="Rachel Louise Diane Hathaway (2509405)" userId="S::2509405@student.uwtsd.ac.uk::92917593-f6ae-49bf-8708-53dce4a34294" providerId="AD" clId="Web-{715C01C6-AEE5-5545-3452-06663AF7F3D1}" dt="2026-06-05T10:39:48.207" v="312"/>
          <ac:spMkLst>
            <pc:docMk/>
            <pc:sldMk cId="10772859" sldId="260"/>
            <ac:spMk id="14" creationId="{8A17784E-76D8-4521-A77D-0D2EBB923004}"/>
          </ac:spMkLst>
        </pc:spChg>
        <pc:spChg chg="add">
          <ac:chgData name="Rachel Louise Diane Hathaway (2509405)" userId="S::2509405@student.uwtsd.ac.uk::92917593-f6ae-49bf-8708-53dce4a34294" providerId="AD" clId="Web-{715C01C6-AEE5-5545-3452-06663AF7F3D1}" dt="2026-06-05T10:39:48.207" v="312"/>
          <ac:spMkLst>
            <pc:docMk/>
            <pc:sldMk cId="10772859" sldId="260"/>
            <ac:spMk id="15" creationId="{560AFAAC-EA6C-45A9-9E03-C9C9F0193B4F}"/>
          </ac:spMkLst>
        </pc:spChg>
        <pc:spChg chg="add">
          <ac:chgData name="Rachel Louise Diane Hathaway (2509405)" userId="S::2509405@student.uwtsd.ac.uk::92917593-f6ae-49bf-8708-53dce4a34294" providerId="AD" clId="Web-{715C01C6-AEE5-5545-3452-06663AF7F3D1}" dt="2026-06-05T10:39:48.207" v="312"/>
          <ac:spMkLst>
            <pc:docMk/>
            <pc:sldMk cId="10772859" sldId="260"/>
            <ac:spMk id="16" creationId="{C0036C6B-F09C-4EAB-AE02-8D056EE74856}"/>
          </ac:spMkLst>
        </pc:spChg>
        <pc:spChg chg="add">
          <ac:chgData name="Rachel Louise Diane Hathaway (2509405)" userId="S::2509405@student.uwtsd.ac.uk::92917593-f6ae-49bf-8708-53dce4a34294" providerId="AD" clId="Web-{715C01C6-AEE5-5545-3452-06663AF7F3D1}" dt="2026-06-05T10:39:48.207" v="312"/>
          <ac:spMkLst>
            <pc:docMk/>
            <pc:sldMk cId="10772859" sldId="260"/>
            <ac:spMk id="17" creationId="{83549E37-C86B-4401-90BD-D8BF83859F14}"/>
          </ac:spMkLst>
        </pc:spChg>
        <pc:spChg chg="add">
          <ac:chgData name="Rachel Louise Diane Hathaway (2509405)" userId="S::2509405@student.uwtsd.ac.uk::92917593-f6ae-49bf-8708-53dce4a34294" providerId="AD" clId="Web-{715C01C6-AEE5-5545-3452-06663AF7F3D1}" dt="2026-06-05T10:39:48.207" v="312"/>
          <ac:spMkLst>
            <pc:docMk/>
            <pc:sldMk cId="10772859" sldId="260"/>
            <ac:spMk id="18" creationId="{FC8D5885-2804-4D3C-BE31-902E4D3279B0}"/>
          </ac:spMkLst>
        </pc:spChg>
        <pc:spChg chg="add">
          <ac:chgData name="Rachel Louise Diane Hathaway (2509405)" userId="S::2509405@student.uwtsd.ac.uk::92917593-f6ae-49bf-8708-53dce4a34294" providerId="AD" clId="Web-{715C01C6-AEE5-5545-3452-06663AF7F3D1}" dt="2026-06-05T10:39:48.207" v="312"/>
          <ac:spMkLst>
            <pc:docMk/>
            <pc:sldMk cId="10772859" sldId="260"/>
            <ac:spMk id="19" creationId="{AD66CCFA-2982-1BA7-1EDA-E81530AC1056}"/>
          </ac:spMkLst>
        </pc:spChg>
        <pc:spChg chg="add mod">
          <ac:chgData name="Rachel Louise Diane Hathaway (2509405)" userId="S::2509405@student.uwtsd.ac.uk::92917593-f6ae-49bf-8708-53dce4a34294" providerId="AD" clId="Web-{715C01C6-AEE5-5545-3452-06663AF7F3D1}" dt="2026-06-05T11:09:50.171" v="470" actId="20577"/>
          <ac:spMkLst>
            <pc:docMk/>
            <pc:sldMk cId="10772859" sldId="260"/>
            <ac:spMk id="57" creationId="{0FEA2023-C767-DD20-C4FD-B9652EC4FA12}"/>
          </ac:spMkLst>
        </pc:spChg>
        <pc:picChg chg="add mod ord">
          <ac:chgData name="Rachel Louise Diane Hathaway (2509405)" userId="S::2509405@student.uwtsd.ac.uk::92917593-f6ae-49bf-8708-53dce4a34294" providerId="AD" clId="Web-{715C01C6-AEE5-5545-3452-06663AF7F3D1}" dt="2026-06-05T10:39:48.207" v="312"/>
          <ac:picMkLst>
            <pc:docMk/>
            <pc:sldMk cId="10772859" sldId="260"/>
            <ac:picMk id="5" creationId="{1C2748EB-F616-6186-D4C7-E1246924F5DD}"/>
          </ac:picMkLst>
        </pc:picChg>
      </pc:sldChg>
      <pc:sldChg chg="addSp modSp new mod setBg">
        <pc:chgData name="Rachel Louise Diane Hathaway (2509405)" userId="S::2509405@student.uwtsd.ac.uk::92917593-f6ae-49bf-8708-53dce4a34294" providerId="AD" clId="Web-{715C01C6-AEE5-5545-3452-06663AF7F3D1}" dt="2026-06-05T10:45:29.927" v="354"/>
        <pc:sldMkLst>
          <pc:docMk/>
          <pc:sldMk cId="583935190" sldId="261"/>
        </pc:sldMkLst>
        <pc:spChg chg="mod">
          <ac:chgData name="Rachel Louise Diane Hathaway (2509405)" userId="S::2509405@student.uwtsd.ac.uk::92917593-f6ae-49bf-8708-53dce4a34294" providerId="AD" clId="Web-{715C01C6-AEE5-5545-3452-06663AF7F3D1}" dt="2026-06-05T10:45:29.927" v="354"/>
          <ac:spMkLst>
            <pc:docMk/>
            <pc:sldMk cId="583935190" sldId="261"/>
            <ac:spMk id="2" creationId="{C0A03339-00C6-5BE7-AD83-B9A93FA9BBC2}"/>
          </ac:spMkLst>
        </pc:spChg>
        <pc:spChg chg="mod">
          <ac:chgData name="Rachel Louise Diane Hathaway (2509405)" userId="S::2509405@student.uwtsd.ac.uk::92917593-f6ae-49bf-8708-53dce4a34294" providerId="AD" clId="Web-{715C01C6-AEE5-5545-3452-06663AF7F3D1}" dt="2026-06-05T10:45:29.927" v="354"/>
          <ac:spMkLst>
            <pc:docMk/>
            <pc:sldMk cId="583935190" sldId="261"/>
            <ac:spMk id="3" creationId="{03334F85-05BF-292D-4E19-0CED55D464B1}"/>
          </ac:spMkLst>
        </pc:spChg>
        <pc:spChg chg="add">
          <ac:chgData name="Rachel Louise Diane Hathaway (2509405)" userId="S::2509405@student.uwtsd.ac.uk::92917593-f6ae-49bf-8708-53dce4a34294" providerId="AD" clId="Web-{715C01C6-AEE5-5545-3452-06663AF7F3D1}" dt="2026-06-05T10:45:29.927" v="354"/>
          <ac:spMkLst>
            <pc:docMk/>
            <pc:sldMk cId="583935190" sldId="261"/>
            <ac:spMk id="8" creationId="{18873D23-2DCF-4B31-A009-95721C06E8E1}"/>
          </ac:spMkLst>
        </pc:spChg>
        <pc:spChg chg="add">
          <ac:chgData name="Rachel Louise Diane Hathaway (2509405)" userId="S::2509405@student.uwtsd.ac.uk::92917593-f6ae-49bf-8708-53dce4a34294" providerId="AD" clId="Web-{715C01C6-AEE5-5545-3452-06663AF7F3D1}" dt="2026-06-05T10:45:29.927" v="354"/>
          <ac:spMkLst>
            <pc:docMk/>
            <pc:sldMk cId="583935190" sldId="261"/>
            <ac:spMk id="10" creationId="{C13EF075-D4EF-4929-ADBC-91B27DA19955}"/>
          </ac:spMkLst>
        </pc:spChg>
        <pc:grpChg chg="add">
          <ac:chgData name="Rachel Louise Diane Hathaway (2509405)" userId="S::2509405@student.uwtsd.ac.uk::92917593-f6ae-49bf-8708-53dce4a34294" providerId="AD" clId="Web-{715C01C6-AEE5-5545-3452-06663AF7F3D1}" dt="2026-06-05T10:45:29.927" v="354"/>
          <ac:grpSpMkLst>
            <pc:docMk/>
            <pc:sldMk cId="583935190" sldId="261"/>
            <ac:grpSpMk id="12" creationId="{DAA26DFA-AAB2-4973-9C17-16D587C7B198}"/>
          </ac:grpSpMkLst>
        </pc:grpChg>
      </pc:sldChg>
      <pc:sldChg chg="addSp delSp modSp new mod setBg">
        <pc:chgData name="Rachel Louise Diane Hathaway (2509405)" userId="S::2509405@student.uwtsd.ac.uk::92917593-f6ae-49bf-8708-53dce4a34294" providerId="AD" clId="Web-{715C01C6-AEE5-5545-3452-06663AF7F3D1}" dt="2026-06-05T10:53:05.684" v="399"/>
        <pc:sldMkLst>
          <pc:docMk/>
          <pc:sldMk cId="1180968354" sldId="262"/>
        </pc:sldMkLst>
        <pc:spChg chg="mod">
          <ac:chgData name="Rachel Louise Diane Hathaway (2509405)" userId="S::2509405@student.uwtsd.ac.uk::92917593-f6ae-49bf-8708-53dce4a34294" providerId="AD" clId="Web-{715C01C6-AEE5-5545-3452-06663AF7F3D1}" dt="2026-06-05T10:53:05.684" v="399"/>
          <ac:spMkLst>
            <pc:docMk/>
            <pc:sldMk cId="1180968354" sldId="262"/>
            <ac:spMk id="2" creationId="{4AEF555B-5683-CAB8-103A-86AE15257DA1}"/>
          </ac:spMkLst>
        </pc:spChg>
        <pc:spChg chg="add">
          <ac:chgData name="Rachel Louise Diane Hathaway (2509405)" userId="S::2509405@student.uwtsd.ac.uk::92917593-f6ae-49bf-8708-53dce4a34294" providerId="AD" clId="Web-{715C01C6-AEE5-5545-3452-06663AF7F3D1}" dt="2026-06-05T10:53:05.684" v="399"/>
          <ac:spMkLst>
            <pc:docMk/>
            <pc:sldMk cId="1180968354" sldId="262"/>
            <ac:spMk id="8" creationId="{18873D23-2DCF-4B31-A009-95721C06E8E1}"/>
          </ac:spMkLst>
        </pc:spChg>
        <pc:spChg chg="add">
          <ac:chgData name="Rachel Louise Diane Hathaway (2509405)" userId="S::2509405@student.uwtsd.ac.uk::92917593-f6ae-49bf-8708-53dce4a34294" providerId="AD" clId="Web-{715C01C6-AEE5-5545-3452-06663AF7F3D1}" dt="2026-06-05T10:53:05.684" v="399"/>
          <ac:spMkLst>
            <pc:docMk/>
            <pc:sldMk cId="1180968354" sldId="262"/>
            <ac:spMk id="10" creationId="{C13EF075-D4EF-4929-ADBC-91B27DA19955}"/>
          </ac:spMkLst>
        </pc:spChg>
        <pc:spChg chg="add">
          <ac:chgData name="Rachel Louise Diane Hathaway (2509405)" userId="S::2509405@student.uwtsd.ac.uk::92917593-f6ae-49bf-8708-53dce4a34294" providerId="AD" clId="Web-{715C01C6-AEE5-5545-3452-06663AF7F3D1}" dt="2026-06-05T10:53:05.684" v="399"/>
          <ac:spMkLst>
            <pc:docMk/>
            <pc:sldMk cId="1180968354" sldId="262"/>
            <ac:spMk id="30" creationId="{CFA3AA7F-60A6-80E9-C5A5-F0C39BA6CD1E}"/>
          </ac:spMkLst>
        </pc:spChg>
        <pc:grpChg chg="add">
          <ac:chgData name="Rachel Louise Diane Hathaway (2509405)" userId="S::2509405@student.uwtsd.ac.uk::92917593-f6ae-49bf-8708-53dce4a34294" providerId="AD" clId="Web-{715C01C6-AEE5-5545-3452-06663AF7F3D1}" dt="2026-06-05T10:53:05.684" v="399"/>
          <ac:grpSpMkLst>
            <pc:docMk/>
            <pc:sldMk cId="1180968354" sldId="262"/>
            <ac:grpSpMk id="12" creationId="{DAA26DFA-AAB2-4973-9C17-16D587C7B198}"/>
          </ac:grpSpMkLst>
        </pc:grpChg>
      </pc:sldChg>
      <pc:sldChg chg="addSp delSp modSp new mod setBg">
        <pc:chgData name="Rachel Louise Diane Hathaway (2509405)" userId="S::2509405@student.uwtsd.ac.uk::92917593-f6ae-49bf-8708-53dce4a34294" providerId="AD" clId="Web-{715C01C6-AEE5-5545-3452-06663AF7F3D1}" dt="2026-06-05T11:10:21.345" v="480" actId="20577"/>
        <pc:sldMkLst>
          <pc:docMk/>
          <pc:sldMk cId="2404955109" sldId="263"/>
        </pc:sldMkLst>
        <pc:spChg chg="mod">
          <ac:chgData name="Rachel Louise Diane Hathaway (2509405)" userId="S::2509405@student.uwtsd.ac.uk::92917593-f6ae-49bf-8708-53dce4a34294" providerId="AD" clId="Web-{715C01C6-AEE5-5545-3452-06663AF7F3D1}" dt="2026-06-05T10:55:23.144" v="425"/>
          <ac:spMkLst>
            <pc:docMk/>
            <pc:sldMk cId="2404955109" sldId="263"/>
            <ac:spMk id="2" creationId="{3F2A73C7-8248-9A52-5D98-D5D18E328209}"/>
          </ac:spMkLst>
        </pc:spChg>
        <pc:spChg chg="mod">
          <ac:chgData name="Rachel Louise Diane Hathaway (2509405)" userId="S::2509405@student.uwtsd.ac.uk::92917593-f6ae-49bf-8708-53dce4a34294" providerId="AD" clId="Web-{715C01C6-AEE5-5545-3452-06663AF7F3D1}" dt="2026-06-05T10:55:23.144" v="425"/>
          <ac:spMkLst>
            <pc:docMk/>
            <pc:sldMk cId="2404955109" sldId="263"/>
            <ac:spMk id="4" creationId="{B9F45914-C529-D6D8-E1BD-64576C51F9C2}"/>
          </ac:spMkLst>
        </pc:spChg>
        <pc:spChg chg="add mod">
          <ac:chgData name="Rachel Louise Diane Hathaway (2509405)" userId="S::2509405@student.uwtsd.ac.uk::92917593-f6ae-49bf-8708-53dce4a34294" providerId="AD" clId="Web-{715C01C6-AEE5-5545-3452-06663AF7F3D1}" dt="2026-06-05T11:10:21.345" v="480" actId="20577"/>
          <ac:spMkLst>
            <pc:docMk/>
            <pc:sldMk cId="2404955109" sldId="263"/>
            <ac:spMk id="6" creationId="{5FE95382-700C-32B0-A350-1725B2D1B78A}"/>
          </ac:spMkLst>
        </pc:spChg>
        <pc:spChg chg="add">
          <ac:chgData name="Rachel Louise Diane Hathaway (2509405)" userId="S::2509405@student.uwtsd.ac.uk::92917593-f6ae-49bf-8708-53dce4a34294" providerId="AD" clId="Web-{715C01C6-AEE5-5545-3452-06663AF7F3D1}" dt="2026-06-05T10:55:23.144" v="425"/>
          <ac:spMkLst>
            <pc:docMk/>
            <pc:sldMk cId="2404955109" sldId="263"/>
            <ac:spMk id="10" creationId="{F13C74B1-5B17-4795-BED0-7140497B445A}"/>
          </ac:spMkLst>
        </pc:spChg>
        <pc:spChg chg="add">
          <ac:chgData name="Rachel Louise Diane Hathaway (2509405)" userId="S::2509405@student.uwtsd.ac.uk::92917593-f6ae-49bf-8708-53dce4a34294" providerId="AD" clId="Web-{715C01C6-AEE5-5545-3452-06663AF7F3D1}" dt="2026-06-05T10:55:23.144" v="425"/>
          <ac:spMkLst>
            <pc:docMk/>
            <pc:sldMk cId="2404955109" sldId="263"/>
            <ac:spMk id="12" creationId="{D4974D33-8DC5-464E-8C6D-BE58F0669C17}"/>
          </ac:spMkLst>
        </pc:spChg>
        <pc:picChg chg="add mod ord">
          <ac:chgData name="Rachel Louise Diane Hathaway (2509405)" userId="S::2509405@student.uwtsd.ac.uk::92917593-f6ae-49bf-8708-53dce4a34294" providerId="AD" clId="Web-{715C01C6-AEE5-5545-3452-06663AF7F3D1}" dt="2026-06-05T10:55:23.144" v="425"/>
          <ac:picMkLst>
            <pc:docMk/>
            <pc:sldMk cId="2404955109" sldId="263"/>
            <ac:picMk id="5" creationId="{9812535A-696D-7EA1-1DAA-71AFD8A2F84F}"/>
          </ac:picMkLst>
        </pc:picChg>
      </pc:sldChg>
      <pc:sldChg chg="addSp delSp modSp new">
        <pc:chgData name="Rachel Louise Diane Hathaway (2509405)" userId="S::2509405@student.uwtsd.ac.uk::92917593-f6ae-49bf-8708-53dce4a34294" providerId="AD" clId="Web-{715C01C6-AEE5-5545-3452-06663AF7F3D1}" dt="2026-06-05T11:09:18.826" v="459" actId="20577"/>
        <pc:sldMkLst>
          <pc:docMk/>
          <pc:sldMk cId="1434464451" sldId="264"/>
        </pc:sldMkLst>
        <pc:spChg chg="add del mod">
          <ac:chgData name="Rachel Louise Diane Hathaway (2509405)" userId="S::2509405@student.uwtsd.ac.uk::92917593-f6ae-49bf-8708-53dce4a34294" providerId="AD" clId="Web-{715C01C6-AEE5-5545-3452-06663AF7F3D1}" dt="2026-06-05T11:05:01.641" v="444" actId="14100"/>
          <ac:spMkLst>
            <pc:docMk/>
            <pc:sldMk cId="1434464451" sldId="264"/>
            <ac:spMk id="2" creationId="{E35DC388-058D-04B2-5CC2-B34B168BFB77}"/>
          </ac:spMkLst>
        </pc:spChg>
        <pc:spChg chg="mod">
          <ac:chgData name="Rachel Louise Diane Hathaway (2509405)" userId="S::2509405@student.uwtsd.ac.uk::92917593-f6ae-49bf-8708-53dce4a34294" providerId="AD" clId="Web-{715C01C6-AEE5-5545-3452-06663AF7F3D1}" dt="2026-06-05T11:09:18.826" v="459" actId="20577"/>
          <ac:spMkLst>
            <pc:docMk/>
            <pc:sldMk cId="1434464451" sldId="264"/>
            <ac:spMk id="3" creationId="{10F7339C-F770-64D7-887A-C30C0CA65E5F}"/>
          </ac:spMkLst>
        </pc:spChg>
      </pc:sldChg>
    </pc:docChg>
  </pc:docChgLst>
  <pc:docChgLst>
    <pc:chgData name="Rachel Louise Diane Hathaway (2509405)" userId="S::2509405@student.uwtsd.ac.uk::92917593-f6ae-49bf-8708-53dce4a34294" providerId="AD" clId="Web-{D492FF0D-CD73-2819-66BB-62C03207A986}"/>
    <pc:docChg chg="modSld">
      <pc:chgData name="Rachel Louise Diane Hathaway (2509405)" userId="S::2509405@student.uwtsd.ac.uk::92917593-f6ae-49bf-8708-53dce4a34294" providerId="AD" clId="Web-{D492FF0D-CD73-2819-66BB-62C03207A986}" dt="2026-06-11T08:53:41.040" v="4"/>
      <pc:docMkLst>
        <pc:docMk/>
      </pc:docMkLst>
      <pc:sldChg chg="addSp delSp modSp">
        <pc:chgData name="Rachel Louise Diane Hathaway (2509405)" userId="S::2509405@student.uwtsd.ac.uk::92917593-f6ae-49bf-8708-53dce4a34294" providerId="AD" clId="Web-{D492FF0D-CD73-2819-66BB-62C03207A986}" dt="2026-06-11T08:53:41.040" v="4"/>
        <pc:sldMkLst>
          <pc:docMk/>
          <pc:sldMk cId="109857222" sldId="256"/>
        </pc:sldMkLst>
        <pc:spChg chg="mod">
          <ac:chgData name="Rachel Louise Diane Hathaway (2509405)" userId="S::2509405@student.uwtsd.ac.uk::92917593-f6ae-49bf-8708-53dce4a34294" providerId="AD" clId="Web-{D492FF0D-CD73-2819-66BB-62C03207A986}" dt="2026-06-11T08:53:41.009" v="3"/>
          <ac:spMkLst>
            <pc:docMk/>
            <pc:sldMk cId="109857222" sldId="256"/>
            <ac:spMk id="2" creationId="{00000000-0000-0000-0000-000000000000}"/>
          </ac:spMkLst>
        </pc:spChg>
        <pc:spChg chg="mod">
          <ac:chgData name="Rachel Louise Diane Hathaway (2509405)" userId="S::2509405@student.uwtsd.ac.uk::92917593-f6ae-49bf-8708-53dce4a34294" providerId="AD" clId="Web-{D492FF0D-CD73-2819-66BB-62C03207A986}" dt="2026-06-11T08:53:41.040" v="4"/>
          <ac:spMkLst>
            <pc:docMk/>
            <pc:sldMk cId="109857222" sldId="256"/>
            <ac:spMk id="3" creationId="{00000000-0000-0000-0000-000000000000}"/>
          </ac:spMkLst>
        </pc:spChg>
        <pc:spChg chg="add del">
          <ac:chgData name="Rachel Louise Diane Hathaway (2509405)" userId="S::2509405@student.uwtsd.ac.uk::92917593-f6ae-49bf-8708-53dce4a34294" providerId="AD" clId="Web-{D492FF0D-CD73-2819-66BB-62C03207A986}" dt="2026-06-11T08:53:41.040" v="4"/>
          <ac:spMkLst>
            <pc:docMk/>
            <pc:sldMk cId="109857222" sldId="256"/>
            <ac:spMk id="8" creationId="{18873D23-2DCF-4B31-A009-95721C06E8E1}"/>
          </ac:spMkLst>
        </pc:spChg>
        <pc:spChg chg="add del">
          <ac:chgData name="Rachel Louise Diane Hathaway (2509405)" userId="S::2509405@student.uwtsd.ac.uk::92917593-f6ae-49bf-8708-53dce4a34294" providerId="AD" clId="Web-{D492FF0D-CD73-2819-66BB-62C03207A986}" dt="2026-06-11T08:53:41.040" v="4"/>
          <ac:spMkLst>
            <pc:docMk/>
            <pc:sldMk cId="109857222" sldId="256"/>
            <ac:spMk id="10" creationId="{C13EF075-D4EF-4929-ADBC-91B27DA19955}"/>
          </ac:spMkLst>
        </pc:spChg>
        <pc:spChg chg="add del">
          <ac:chgData name="Rachel Louise Diane Hathaway (2509405)" userId="S::2509405@student.uwtsd.ac.uk::92917593-f6ae-49bf-8708-53dce4a34294" providerId="AD" clId="Web-{D492FF0D-CD73-2819-66BB-62C03207A986}" dt="2026-06-11T08:53:41.009" v="3"/>
          <ac:spMkLst>
            <pc:docMk/>
            <pc:sldMk cId="109857222" sldId="256"/>
            <ac:spMk id="21" creationId="{5C8908E2-EE49-44D2-9428-A28D2312A8D5}"/>
          </ac:spMkLst>
        </pc:spChg>
        <pc:spChg chg="add del">
          <ac:chgData name="Rachel Louise Diane Hathaway (2509405)" userId="S::2509405@student.uwtsd.ac.uk::92917593-f6ae-49bf-8708-53dce4a34294" providerId="AD" clId="Web-{D492FF0D-CD73-2819-66BB-62C03207A986}" dt="2026-06-11T08:53:34.228" v="1"/>
          <ac:spMkLst>
            <pc:docMk/>
            <pc:sldMk cId="109857222" sldId="256"/>
            <ac:spMk id="22" creationId="{C0763A76-9F1C-4FC5-82B7-DD475DA461B2}"/>
          </ac:spMkLst>
        </pc:spChg>
        <pc:spChg chg="add del">
          <ac:chgData name="Rachel Louise Diane Hathaway (2509405)" userId="S::2509405@student.uwtsd.ac.uk::92917593-f6ae-49bf-8708-53dce4a34294" providerId="AD" clId="Web-{D492FF0D-CD73-2819-66BB-62C03207A986}" dt="2026-06-11T08:53:34.228" v="1"/>
          <ac:spMkLst>
            <pc:docMk/>
            <pc:sldMk cId="109857222" sldId="256"/>
            <ac:spMk id="24" creationId="{E81BF4F6-F2CF-4984-9D14-D6966D92F99F}"/>
          </ac:spMkLst>
        </pc:spChg>
        <pc:spChg chg="add del">
          <ac:chgData name="Rachel Louise Diane Hathaway (2509405)" userId="S::2509405@student.uwtsd.ac.uk::92917593-f6ae-49bf-8708-53dce4a34294" providerId="AD" clId="Web-{D492FF0D-CD73-2819-66BB-62C03207A986}" dt="2026-06-11T08:53:41.009" v="3"/>
          <ac:spMkLst>
            <pc:docMk/>
            <pc:sldMk cId="109857222" sldId="256"/>
            <ac:spMk id="27" creationId="{BD92035A-AA2F-4CD8-A556-1CE8BDEC75BD}"/>
          </ac:spMkLst>
        </pc:spChg>
        <pc:spChg chg="add del">
          <ac:chgData name="Rachel Louise Diane Hathaway (2509405)" userId="S::2509405@student.uwtsd.ac.uk::92917593-f6ae-49bf-8708-53dce4a34294" providerId="AD" clId="Web-{D492FF0D-CD73-2819-66BB-62C03207A986}" dt="2026-06-11T08:53:41.009" v="3"/>
          <ac:spMkLst>
            <pc:docMk/>
            <pc:sldMk cId="109857222" sldId="256"/>
            <ac:spMk id="29" creationId="{ED888B23-07FA-482A-96DF-47E31AF1A603}"/>
          </ac:spMkLst>
        </pc:spChg>
        <pc:spChg chg="add">
          <ac:chgData name="Rachel Louise Diane Hathaway (2509405)" userId="S::2509405@student.uwtsd.ac.uk::92917593-f6ae-49bf-8708-53dce4a34294" providerId="AD" clId="Web-{D492FF0D-CD73-2819-66BB-62C03207A986}" dt="2026-06-11T08:53:41.040" v="4"/>
          <ac:spMkLst>
            <pc:docMk/>
            <pc:sldMk cId="109857222" sldId="256"/>
            <ac:spMk id="31" creationId="{18873D23-2DCF-4B31-A009-95721C06E8E1}"/>
          </ac:spMkLst>
        </pc:spChg>
        <pc:spChg chg="add">
          <ac:chgData name="Rachel Louise Diane Hathaway (2509405)" userId="S::2509405@student.uwtsd.ac.uk::92917593-f6ae-49bf-8708-53dce4a34294" providerId="AD" clId="Web-{D492FF0D-CD73-2819-66BB-62C03207A986}" dt="2026-06-11T08:53:41.040" v="4"/>
          <ac:spMkLst>
            <pc:docMk/>
            <pc:sldMk cId="109857222" sldId="256"/>
            <ac:spMk id="32" creationId="{C13EF075-D4EF-4929-ADBC-91B27DA19955}"/>
          </ac:spMkLst>
        </pc:spChg>
        <pc:grpChg chg="add del">
          <ac:chgData name="Rachel Louise Diane Hathaway (2509405)" userId="S::2509405@student.uwtsd.ac.uk::92917593-f6ae-49bf-8708-53dce4a34294" providerId="AD" clId="Web-{D492FF0D-CD73-2819-66BB-62C03207A986}" dt="2026-06-11T08:53:41.040" v="4"/>
          <ac:grpSpMkLst>
            <pc:docMk/>
            <pc:sldMk cId="109857222" sldId="256"/>
            <ac:grpSpMk id="12" creationId="{DAA26DFA-AAB2-4973-9C17-16D587C7B198}"/>
          </ac:grpSpMkLst>
        </pc:grpChg>
        <pc:grpChg chg="add del">
          <ac:chgData name="Rachel Louise Diane Hathaway (2509405)" userId="S::2509405@student.uwtsd.ac.uk::92917593-f6ae-49bf-8708-53dce4a34294" providerId="AD" clId="Web-{D492FF0D-CD73-2819-66BB-62C03207A986}" dt="2026-06-11T08:53:41.009" v="3"/>
          <ac:grpSpMkLst>
            <pc:docMk/>
            <pc:sldMk cId="109857222" sldId="256"/>
            <ac:grpSpMk id="23" creationId="{5D1A9D8B-3117-4D9D-BDA4-DD81895098B0}"/>
          </ac:grpSpMkLst>
        </pc:grpChg>
        <pc:grpChg chg="add">
          <ac:chgData name="Rachel Louise Diane Hathaway (2509405)" userId="S::2509405@student.uwtsd.ac.uk::92917593-f6ae-49bf-8708-53dce4a34294" providerId="AD" clId="Web-{D492FF0D-CD73-2819-66BB-62C03207A986}" dt="2026-06-11T08:53:41.040" v="4"/>
          <ac:grpSpMkLst>
            <pc:docMk/>
            <pc:sldMk cId="109857222" sldId="256"/>
            <ac:grpSpMk id="25" creationId="{DAA26DFA-AAB2-4973-9C17-16D587C7B198}"/>
          </ac:grpSpMkLst>
        </pc:grpChg>
        <pc:picChg chg="add del">
          <ac:chgData name="Rachel Louise Diane Hathaway (2509405)" userId="S::2509405@student.uwtsd.ac.uk::92917593-f6ae-49bf-8708-53dce4a34294" providerId="AD" clId="Web-{D492FF0D-CD73-2819-66BB-62C03207A986}" dt="2026-06-11T08:53:34.228" v="1"/>
          <ac:picMkLst>
            <pc:docMk/>
            <pc:sldMk cId="109857222" sldId="256"/>
            <ac:picMk id="18" creationId="{22F9364E-EAD1-7AC5-90DC-7CB6DB3F3ECB}"/>
          </ac:picMkLst>
        </pc:picChg>
      </pc:sldChg>
    </pc:docChg>
  </pc:docChgLst>
</pc:chgInfo>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US" dirty="0"/>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846CE7D5-CF57-46EF-B807-FDD0502418D4}" type="datetimeFigureOut">
              <a:rPr lang="en-US" smtClean="0"/>
              <a:t>6/11/2026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2385387890"/>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846CE7D5-CF57-46EF-B807-FDD0502418D4}" type="datetimeFigureOut">
              <a:rPr lang="en-US" smtClean="0"/>
              <a:t>6/11/2026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949138452"/>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US" dirty="0"/>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82000"/>
                  </a:schemeClr>
                </a:solidFill>
              </a:defRPr>
            </a:lvl1pPr>
            <a:lvl2pPr marL="457200" indent="0">
              <a:buNone/>
              <a:defRPr sz="2000">
                <a:solidFill>
                  <a:schemeClr val="tx1">
                    <a:tint val="82000"/>
                  </a:schemeClr>
                </a:solidFill>
              </a:defRPr>
            </a:lvl2pPr>
            <a:lvl3pPr marL="914400" indent="0">
              <a:buNone/>
              <a:defRPr sz="1800">
                <a:solidFill>
                  <a:schemeClr val="tx1">
                    <a:tint val="82000"/>
                  </a:schemeClr>
                </a:solidFill>
              </a:defRPr>
            </a:lvl3pPr>
            <a:lvl4pPr marL="1371600" indent="0">
              <a:buNone/>
              <a:defRPr sz="1600">
                <a:solidFill>
                  <a:schemeClr val="tx1">
                    <a:tint val="82000"/>
                  </a:schemeClr>
                </a:solidFill>
              </a:defRPr>
            </a:lvl4pPr>
            <a:lvl5pPr marL="1828800" indent="0">
              <a:buNone/>
              <a:defRPr sz="1600">
                <a:solidFill>
                  <a:schemeClr val="tx1">
                    <a:tint val="82000"/>
                  </a:schemeClr>
                </a:solidFill>
              </a:defRPr>
            </a:lvl5pPr>
            <a:lvl6pPr marL="2286000" indent="0">
              <a:buNone/>
              <a:defRPr sz="1600">
                <a:solidFill>
                  <a:schemeClr val="tx1">
                    <a:tint val="82000"/>
                  </a:schemeClr>
                </a:solidFill>
              </a:defRPr>
            </a:lvl6pPr>
            <a:lvl7pPr marL="2743200" indent="0">
              <a:buNone/>
              <a:defRPr sz="1600">
                <a:solidFill>
                  <a:schemeClr val="tx1">
                    <a:tint val="82000"/>
                  </a:schemeClr>
                </a:solidFill>
              </a:defRPr>
            </a:lvl7pPr>
            <a:lvl8pPr marL="3200400" indent="0">
              <a:buNone/>
              <a:defRPr sz="1600">
                <a:solidFill>
                  <a:schemeClr val="tx1">
                    <a:tint val="82000"/>
                  </a:schemeClr>
                </a:solidFill>
              </a:defRPr>
            </a:lvl8pPr>
            <a:lvl9pPr marL="3657600" indent="0">
              <a:buNone/>
              <a:defRPr sz="1600">
                <a:solidFill>
                  <a:schemeClr val="tx1">
                    <a:tint val="82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846CE7D5-CF57-46EF-B807-FDD0502418D4}" type="datetimeFigureOut">
              <a:rPr lang="en-US" smtClean="0"/>
              <a:t>6/11/2026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2591524520"/>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846CE7D5-CF57-46EF-B807-FDD0502418D4}" type="datetimeFigureOut">
              <a:rPr lang="en-US" smtClean="0"/>
              <a:t>6/11/2026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1203092039"/>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US"/>
              <a:t>Click to edit Master title style</a:t>
            </a:r>
            <a:endParaRPr lang="en-US" dirty="0"/>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846CE7D5-CF57-46EF-B807-FDD0502418D4}" type="datetimeFigureOut">
              <a:rPr lang="en-US" smtClean="0"/>
              <a:t>6/11/2026</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373317233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846CE7D5-CF57-46EF-B807-FDD0502418D4}" type="datetimeFigureOut">
              <a:rPr lang="en-US" smtClean="0"/>
              <a:t>6/11/2026</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321031255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846CE7D5-CF57-46EF-B807-FDD0502418D4}" type="datetimeFigureOut">
              <a:rPr lang="en-US" smtClean="0"/>
              <a:t>6/11/2026</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314638898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US" dirty="0"/>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846CE7D5-CF57-46EF-B807-FDD0502418D4}" type="datetimeFigureOut">
              <a:rPr lang="en-US" smtClean="0"/>
              <a:t>6/11/2026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317184145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US" dirty="0"/>
          </a:p>
        </p:txBody>
      </p:sp>
      <p:sp>
        <p:nvSpPr>
          <p:cNvPr id="3" name="Picture Placeholder 2"/>
          <p:cNvSpPr>
            <a:spLocks noGrp="1" noChangeAspect="1"/>
          </p:cNvSpPr>
          <p:nvPr>
            <p:ph type="pic" idx="1"/>
          </p:nvPr>
        </p:nvSpPr>
        <p:spPr>
          <a:xfrm>
            <a:off x="5183188" y="987425"/>
            <a:ext cx="6172200" cy="4873625"/>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846CE7D5-CF57-46EF-B807-FDD0502418D4}" type="datetimeFigureOut">
              <a:rPr lang="en-US" smtClean="0"/>
              <a:t>6/11/2026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171895827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846CE7D5-CF57-46EF-B807-FDD0502418D4}" type="datetimeFigureOut">
              <a:rPr lang="en-US" smtClean="0"/>
              <a:t>6/11/2026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220290545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846CE7D5-CF57-46EF-B807-FDD0502418D4}" type="datetimeFigureOut">
              <a:rPr lang="en-US" smtClean="0"/>
              <a:t>6/11/2026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3479445657"/>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82000"/>
                  </a:schemeClr>
                </a:solidFill>
              </a:defRPr>
            </a:lvl1pPr>
          </a:lstStyle>
          <a:p>
            <a:fld id="{846CE7D5-CF57-46EF-B807-FDD0502418D4}" type="datetimeFigureOut">
              <a:rPr lang="en-US" smtClean="0"/>
              <a:t>6/11/2026</a:t>
            </a:fld>
            <a:endParaRPr lang="en-US"/>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82000"/>
                  </a:schemeClr>
                </a:solidFill>
              </a:defRPr>
            </a:lvl1pPr>
          </a:lstStyle>
          <a:p>
            <a:endParaRPr lang="en-US"/>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82000"/>
                  </a:schemeClr>
                </a:solidFill>
              </a:defRPr>
            </a:lvl1pPr>
          </a:lstStyle>
          <a:p>
            <a:fld id="{330EA680-D336-4FF7-8B7A-9848BB0A1C32}" type="slidenum">
              <a:rPr lang="en-US" smtClean="0"/>
              <a:t>‹#›</a:t>
            </a:fld>
            <a:endParaRPr lang="en-US"/>
          </a:p>
        </p:txBody>
      </p:sp>
    </p:spTree>
    <p:extLst>
      <p:ext uri="{BB962C8B-B14F-4D97-AF65-F5344CB8AC3E}">
        <p14:creationId xmlns:p14="http://schemas.microsoft.com/office/powerpoint/2010/main" val="2460954070"/>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9.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5.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9.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Layout" Target="../slideLayouts/slideLayout9.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31" name="Rectangle 30">
            <a:extLst>
              <a:ext uri="{FF2B5EF4-FFF2-40B4-BE49-F238E27FC236}">
                <a16:creationId xmlns:a16="http://schemas.microsoft.com/office/drawing/2014/main" id="{18873D23-2DCF-4B31-A009-95721C06E8E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1219169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2" name="Rectangle 31">
            <a:extLst>
              <a:ext uri="{FF2B5EF4-FFF2-40B4-BE49-F238E27FC236}">
                <a16:creationId xmlns:a16="http://schemas.microsoft.com/office/drawing/2014/main" id="{C13EF075-D4EF-4929-ADBC-91B27DA1995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5" y="0"/>
            <a:ext cx="12191695"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800"/>
          </a:p>
        </p:txBody>
      </p:sp>
      <p:grpSp>
        <p:nvGrpSpPr>
          <p:cNvPr id="25" name="Group 24">
            <a:extLst>
              <a:ext uri="{FF2B5EF4-FFF2-40B4-BE49-F238E27FC236}">
                <a16:creationId xmlns:a16="http://schemas.microsoft.com/office/drawing/2014/main" id="{DAA26DFA-AAB2-4973-9C17-16D587C7B198}"/>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21863" y="508838"/>
            <a:ext cx="5217958" cy="6239661"/>
            <a:chOff x="-19221" y="251144"/>
            <a:chExt cx="5217958" cy="6239661"/>
          </a:xfrm>
        </p:grpSpPr>
        <p:sp>
          <p:nvSpPr>
            <p:cNvPr id="26" name="Freeform: Shape 25">
              <a:extLst>
                <a:ext uri="{FF2B5EF4-FFF2-40B4-BE49-F238E27FC236}">
                  <a16:creationId xmlns:a16="http://schemas.microsoft.com/office/drawing/2014/main" id="{3F407F11-7321-4BF6-8536-CCE8E342454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9221" y="251144"/>
              <a:ext cx="5187198" cy="6239661"/>
            </a:xfrm>
            <a:custGeom>
              <a:avLst/>
              <a:gdLst>
                <a:gd name="connsiteX0" fmla="*/ 2011811 w 5187198"/>
                <a:gd name="connsiteY0" fmla="*/ 4 h 6239661"/>
                <a:gd name="connsiteX1" fmla="*/ 2617011 w 5187198"/>
                <a:gd name="connsiteY1" fmla="*/ 70590 h 6239661"/>
                <a:gd name="connsiteX2" fmla="*/ 2690321 w 5187198"/>
                <a:gd name="connsiteY2" fmla="*/ 88146 h 6239661"/>
                <a:gd name="connsiteX3" fmla="*/ 2726863 w 5187198"/>
                <a:gd name="connsiteY3" fmla="*/ 97127 h 6239661"/>
                <a:gd name="connsiteX4" fmla="*/ 2762951 w 5187198"/>
                <a:gd name="connsiteY4" fmla="*/ 107375 h 6239661"/>
                <a:gd name="connsiteX5" fmla="*/ 2834843 w 5187198"/>
                <a:gd name="connsiteY5" fmla="*/ 128493 h 6239661"/>
                <a:gd name="connsiteX6" fmla="*/ 2906574 w 5187198"/>
                <a:gd name="connsiteY6" fmla="*/ 151076 h 6239661"/>
                <a:gd name="connsiteX7" fmla="*/ 3049504 w 5187198"/>
                <a:gd name="connsiteY7" fmla="*/ 202124 h 6239661"/>
                <a:gd name="connsiteX8" fmla="*/ 3189518 w 5187198"/>
                <a:gd name="connsiteY8" fmla="*/ 260159 h 6239661"/>
                <a:gd name="connsiteX9" fmla="*/ 3326048 w 5187198"/>
                <a:gd name="connsiteY9" fmla="*/ 325143 h 6239661"/>
                <a:gd name="connsiteX10" fmla="*/ 3459166 w 5187198"/>
                <a:gd name="connsiteY10" fmla="*/ 395936 h 6239661"/>
                <a:gd name="connsiteX11" fmla="*/ 3588578 w 5187198"/>
                <a:gd name="connsiteY11" fmla="*/ 472343 h 6239661"/>
                <a:gd name="connsiteX12" fmla="*/ 3651864 w 5187198"/>
                <a:gd name="connsiteY12" fmla="*/ 512600 h 6239661"/>
                <a:gd name="connsiteX13" fmla="*/ 3714514 w 5187198"/>
                <a:gd name="connsiteY13" fmla="*/ 553499 h 6239661"/>
                <a:gd name="connsiteX14" fmla="*/ 4181221 w 5187198"/>
                <a:gd name="connsiteY14" fmla="*/ 922912 h 6239661"/>
                <a:gd name="connsiteX15" fmla="*/ 4582963 w 5187198"/>
                <a:gd name="connsiteY15" fmla="*/ 1358264 h 6239661"/>
                <a:gd name="connsiteX16" fmla="*/ 4670721 w 5187198"/>
                <a:gd name="connsiteY16" fmla="*/ 1477644 h 6239661"/>
                <a:gd name="connsiteX17" fmla="*/ 4752378 w 5187198"/>
                <a:gd name="connsiteY17" fmla="*/ 1601187 h 6239661"/>
                <a:gd name="connsiteX18" fmla="*/ 4772168 w 5187198"/>
                <a:gd name="connsiteY18" fmla="*/ 1632456 h 6239661"/>
                <a:gd name="connsiteX19" fmla="*/ 4782117 w 5187198"/>
                <a:gd name="connsiteY19" fmla="*/ 1648104 h 6239661"/>
                <a:gd name="connsiteX20" fmla="*/ 4791381 w 5187198"/>
                <a:gd name="connsiteY20" fmla="*/ 1664150 h 6239661"/>
                <a:gd name="connsiteX21" fmla="*/ 4828190 w 5187198"/>
                <a:gd name="connsiteY21" fmla="*/ 1728379 h 6239661"/>
                <a:gd name="connsiteX22" fmla="*/ 4864832 w 5187198"/>
                <a:gd name="connsiteY22" fmla="*/ 1792796 h 6239661"/>
                <a:gd name="connsiteX23" fmla="*/ 4899201 w 5187198"/>
                <a:gd name="connsiteY23" fmla="*/ 1858342 h 6239661"/>
                <a:gd name="connsiteX24" fmla="*/ 4933266 w 5187198"/>
                <a:gd name="connsiteY24" fmla="*/ 1924155 h 6239661"/>
                <a:gd name="connsiteX25" fmla="*/ 4964403 w 5187198"/>
                <a:gd name="connsiteY25" fmla="*/ 1991384 h 6239661"/>
                <a:gd name="connsiteX26" fmla="*/ 4995019 w 5187198"/>
                <a:gd name="connsiteY26" fmla="*/ 2058823 h 6239661"/>
                <a:gd name="connsiteX27" fmla="*/ 5021999 w 5187198"/>
                <a:gd name="connsiteY27" fmla="*/ 2127723 h 6239661"/>
                <a:gd name="connsiteX28" fmla="*/ 5048321 w 5187198"/>
                <a:gd name="connsiteY28" fmla="*/ 2196908 h 6239661"/>
                <a:gd name="connsiteX29" fmla="*/ 5070546 w 5187198"/>
                <a:gd name="connsiteY29" fmla="*/ 2267547 h 6239661"/>
                <a:gd name="connsiteX30" fmla="*/ 5092171 w 5187198"/>
                <a:gd name="connsiteY30" fmla="*/ 2338256 h 6239661"/>
                <a:gd name="connsiteX31" fmla="*/ 5110305 w 5187198"/>
                <a:gd name="connsiteY31" fmla="*/ 2409886 h 6239661"/>
                <a:gd name="connsiteX32" fmla="*/ 5186393 w 5187198"/>
                <a:gd name="connsiteY32" fmla="*/ 2992022 h 6239661"/>
                <a:gd name="connsiteX33" fmla="*/ 5149045 w 5187198"/>
                <a:gd name="connsiteY33" fmla="*/ 3571816 h 6239661"/>
                <a:gd name="connsiteX34" fmla="*/ 5126572 w 5187198"/>
                <a:gd name="connsiteY34" fmla="*/ 3714520 h 6239661"/>
                <a:gd name="connsiteX35" fmla="*/ 5099067 w 5187198"/>
                <a:gd name="connsiteY35" fmla="*/ 3856108 h 6239661"/>
                <a:gd name="connsiteX36" fmla="*/ 5095699 w 5187198"/>
                <a:gd name="connsiteY36" fmla="*/ 3873868 h 6239661"/>
                <a:gd name="connsiteX37" fmla="*/ 5091573 w 5187198"/>
                <a:gd name="connsiteY37" fmla="*/ 3891426 h 6239661"/>
                <a:gd name="connsiteX38" fmla="*/ 5083324 w 5187198"/>
                <a:gd name="connsiteY38" fmla="*/ 3926541 h 6239661"/>
                <a:gd name="connsiteX39" fmla="*/ 5067256 w 5187198"/>
                <a:gd name="connsiteY39" fmla="*/ 3996889 h 6239661"/>
                <a:gd name="connsiteX40" fmla="*/ 5059194 w 5187198"/>
                <a:gd name="connsiteY40" fmla="*/ 4032171 h 6239661"/>
                <a:gd name="connsiteX41" fmla="*/ 5049522 w 5187198"/>
                <a:gd name="connsiteY41" fmla="*/ 4067833 h 6239661"/>
                <a:gd name="connsiteX42" fmla="*/ 5040067 w 5187198"/>
                <a:gd name="connsiteY42" fmla="*/ 4103553 h 6239661"/>
                <a:gd name="connsiteX43" fmla="*/ 5028960 w 5187198"/>
                <a:gd name="connsiteY43" fmla="*/ 4138946 h 6239661"/>
                <a:gd name="connsiteX44" fmla="*/ 4917351 w 5187198"/>
                <a:gd name="connsiteY44" fmla="*/ 4417041 h 6239661"/>
                <a:gd name="connsiteX45" fmla="*/ 4756163 w 5187198"/>
                <a:gd name="connsiteY45" fmla="*/ 4676402 h 6239661"/>
                <a:gd name="connsiteX46" fmla="*/ 4322493 w 5187198"/>
                <a:gd name="connsiteY46" fmla="*/ 5105604 h 6239661"/>
                <a:gd name="connsiteX47" fmla="*/ 3840510 w 5187198"/>
                <a:gd name="connsiteY47" fmla="*/ 5429590 h 6239661"/>
                <a:gd name="connsiteX48" fmla="*/ 3606447 w 5187198"/>
                <a:gd name="connsiteY48" fmla="*/ 5572862 h 6239661"/>
                <a:gd name="connsiteX49" fmla="*/ 3488814 w 5187198"/>
                <a:gd name="connsiteY49" fmla="*/ 5647178 h 6239661"/>
                <a:gd name="connsiteX50" fmla="*/ 3365864 w 5187198"/>
                <a:gd name="connsiteY50" fmla="*/ 5722735 h 6239661"/>
                <a:gd name="connsiteX51" fmla="*/ 2839486 w 5187198"/>
                <a:gd name="connsiteY51" fmla="*/ 5999120 h 6239661"/>
                <a:gd name="connsiteX52" fmla="*/ 2242423 w 5187198"/>
                <a:gd name="connsiteY52" fmla="*/ 6192346 h 6239661"/>
                <a:gd name="connsiteX53" fmla="*/ 1589380 w 5187198"/>
                <a:gd name="connsiteY53" fmla="*/ 6230657 h 6239661"/>
                <a:gd name="connsiteX54" fmla="*/ 1548244 w 5187198"/>
                <a:gd name="connsiteY54" fmla="*/ 6226706 h 6239661"/>
                <a:gd name="connsiteX55" fmla="*/ 1507348 w 5187198"/>
                <a:gd name="connsiteY55" fmla="*/ 6221428 h 6239661"/>
                <a:gd name="connsiteX56" fmla="*/ 1466401 w 5187198"/>
                <a:gd name="connsiteY56" fmla="*/ 6215904 h 6239661"/>
                <a:gd name="connsiteX57" fmla="*/ 1425773 w 5187198"/>
                <a:gd name="connsiteY57" fmla="*/ 6209191 h 6239661"/>
                <a:gd name="connsiteX58" fmla="*/ 1344960 w 5187198"/>
                <a:gd name="connsiteY58" fmla="*/ 6193681 h 6239661"/>
                <a:gd name="connsiteX59" fmla="*/ 1265007 w 5187198"/>
                <a:gd name="connsiteY59" fmla="*/ 6175388 h 6239661"/>
                <a:gd name="connsiteX60" fmla="*/ 1225415 w 5187198"/>
                <a:gd name="connsiteY60" fmla="*/ 6165243 h 6239661"/>
                <a:gd name="connsiteX61" fmla="*/ 1186567 w 5187198"/>
                <a:gd name="connsiteY61" fmla="*/ 6154486 h 6239661"/>
                <a:gd name="connsiteX62" fmla="*/ 1111158 w 5187198"/>
                <a:gd name="connsiteY62" fmla="*/ 6130918 h 6239661"/>
                <a:gd name="connsiteX63" fmla="*/ 1035915 w 5187198"/>
                <a:gd name="connsiteY63" fmla="*/ 6107163 h 6239661"/>
                <a:gd name="connsiteX64" fmla="*/ 961579 w 5187198"/>
                <a:gd name="connsiteY64" fmla="*/ 6079594 h 6239661"/>
                <a:gd name="connsiteX65" fmla="*/ 395297 w 5187198"/>
                <a:gd name="connsiteY65" fmla="*/ 5792812 h 6239661"/>
                <a:gd name="connsiteX66" fmla="*/ 265239 w 5187198"/>
                <a:gd name="connsiteY66" fmla="*/ 5701511 h 6239661"/>
                <a:gd name="connsiteX67" fmla="*/ 233756 w 5187198"/>
                <a:gd name="connsiteY67" fmla="*/ 5677542 h 6239661"/>
                <a:gd name="connsiteX68" fmla="*/ 202800 w 5187198"/>
                <a:gd name="connsiteY68" fmla="*/ 5652902 h 6239661"/>
                <a:gd name="connsiteX69" fmla="*/ 140918 w 5187198"/>
                <a:gd name="connsiteY69" fmla="*/ 5603515 h 6239661"/>
                <a:gd name="connsiteX70" fmla="*/ 110625 w 5187198"/>
                <a:gd name="connsiteY70" fmla="*/ 5578127 h 6239661"/>
                <a:gd name="connsiteX71" fmla="*/ 95631 w 5187198"/>
                <a:gd name="connsiteY71" fmla="*/ 5565299 h 6239661"/>
                <a:gd name="connsiteX72" fmla="*/ 81966 w 5187198"/>
                <a:gd name="connsiteY72" fmla="*/ 5550973 h 6239661"/>
                <a:gd name="connsiteX73" fmla="*/ 27991 w 5187198"/>
                <a:gd name="connsiteY73" fmla="*/ 5493272 h 6239661"/>
                <a:gd name="connsiteX74" fmla="*/ 1454 w 5187198"/>
                <a:gd name="connsiteY74" fmla="*/ 5464252 h 6239661"/>
                <a:gd name="connsiteX75" fmla="*/ 0 w 5187198"/>
                <a:gd name="connsiteY75" fmla="*/ 5462518 h 6239661"/>
                <a:gd name="connsiteX76" fmla="*/ 0 w 5187198"/>
                <a:gd name="connsiteY76" fmla="*/ 4720187 h 6239661"/>
                <a:gd name="connsiteX77" fmla="*/ 109684 w 5187198"/>
                <a:gd name="connsiteY77" fmla="*/ 4836724 h 6239661"/>
                <a:gd name="connsiteX78" fmla="*/ 306959 w 5187198"/>
                <a:gd name="connsiteY78" fmla="*/ 5007200 h 6239661"/>
                <a:gd name="connsiteX79" fmla="*/ 358101 w 5187198"/>
                <a:gd name="connsiteY79" fmla="*/ 5046057 h 6239661"/>
                <a:gd name="connsiteX80" fmla="*/ 383328 w 5187198"/>
                <a:gd name="connsiteY80" fmla="*/ 5065684 h 6239661"/>
                <a:gd name="connsiteX81" fmla="*/ 409503 w 5187198"/>
                <a:gd name="connsiteY81" fmla="*/ 5083942 h 6239661"/>
                <a:gd name="connsiteX82" fmla="*/ 461889 w 5187198"/>
                <a:gd name="connsiteY82" fmla="*/ 5119888 h 6239661"/>
                <a:gd name="connsiteX83" fmla="*/ 474883 w 5187198"/>
                <a:gd name="connsiteY83" fmla="*/ 5128933 h 6239661"/>
                <a:gd name="connsiteX84" fmla="*/ 486410 w 5187198"/>
                <a:gd name="connsiteY84" fmla="*/ 5139557 h 6239661"/>
                <a:gd name="connsiteX85" fmla="*/ 510852 w 5187198"/>
                <a:gd name="connsiteY85" fmla="*/ 5159089 h 6239661"/>
                <a:gd name="connsiteX86" fmla="*/ 560653 w 5187198"/>
                <a:gd name="connsiteY86" fmla="*/ 5196893 h 6239661"/>
                <a:gd name="connsiteX87" fmla="*/ 585485 w 5187198"/>
                <a:gd name="connsiteY87" fmla="*/ 5215834 h 6239661"/>
                <a:gd name="connsiteX88" fmla="*/ 610707 w 5187198"/>
                <a:gd name="connsiteY88" fmla="*/ 5234185 h 6239661"/>
                <a:gd name="connsiteX89" fmla="*/ 714768 w 5187198"/>
                <a:gd name="connsiteY89" fmla="*/ 5303103 h 6239661"/>
                <a:gd name="connsiteX90" fmla="*/ 1166634 w 5187198"/>
                <a:gd name="connsiteY90" fmla="*/ 5513322 h 6239661"/>
                <a:gd name="connsiteX91" fmla="*/ 1225991 w 5187198"/>
                <a:gd name="connsiteY91" fmla="*/ 5533632 h 6239661"/>
                <a:gd name="connsiteX92" fmla="*/ 1286680 w 5187198"/>
                <a:gd name="connsiteY92" fmla="*/ 5550705 h 6239661"/>
                <a:gd name="connsiteX93" fmla="*/ 1347310 w 5187198"/>
                <a:gd name="connsiteY93" fmla="*/ 5567995 h 6239661"/>
                <a:gd name="connsiteX94" fmla="*/ 1377002 w 5187198"/>
                <a:gd name="connsiteY94" fmla="*/ 5575719 h 6239661"/>
                <a:gd name="connsiteX95" fmla="*/ 1406328 w 5187198"/>
                <a:gd name="connsiteY95" fmla="*/ 5582649 h 6239661"/>
                <a:gd name="connsiteX96" fmla="*/ 1465060 w 5187198"/>
                <a:gd name="connsiteY96" fmla="*/ 5594909 h 6239661"/>
                <a:gd name="connsiteX97" fmla="*/ 1523881 w 5187198"/>
                <a:gd name="connsiteY97" fmla="*/ 5605105 h 6239661"/>
                <a:gd name="connsiteX98" fmla="*/ 1553325 w 5187198"/>
                <a:gd name="connsiteY98" fmla="*/ 5609865 h 6239661"/>
                <a:gd name="connsiteX99" fmla="*/ 1582813 w 5187198"/>
                <a:gd name="connsiteY99" fmla="*/ 5613593 h 6239661"/>
                <a:gd name="connsiteX100" fmla="*/ 1612301 w 5187198"/>
                <a:gd name="connsiteY100" fmla="*/ 5617321 h 6239661"/>
                <a:gd name="connsiteX101" fmla="*/ 1641863 w 5187198"/>
                <a:gd name="connsiteY101" fmla="*/ 5619910 h 6239661"/>
                <a:gd name="connsiteX102" fmla="*/ 2117508 w 5187198"/>
                <a:gd name="connsiteY102" fmla="*/ 5595156 h 6239661"/>
                <a:gd name="connsiteX103" fmla="*/ 2597368 w 5187198"/>
                <a:gd name="connsiteY103" fmla="*/ 5447381 h 6239661"/>
                <a:gd name="connsiteX104" fmla="*/ 3082968 w 5187198"/>
                <a:gd name="connsiteY104" fmla="*/ 5223245 h 6239661"/>
                <a:gd name="connsiteX105" fmla="*/ 3334855 w 5187198"/>
                <a:gd name="connsiteY105" fmla="*/ 5097383 h 6239661"/>
                <a:gd name="connsiteX106" fmla="*/ 3599509 w 5187198"/>
                <a:gd name="connsiteY106" fmla="*/ 4976217 h 6239661"/>
                <a:gd name="connsiteX107" fmla="*/ 4112002 w 5187198"/>
                <a:gd name="connsiteY107" fmla="*/ 4766359 h 6239661"/>
                <a:gd name="connsiteX108" fmla="*/ 4348983 w 5187198"/>
                <a:gd name="connsiteY108" fmla="*/ 4649833 h 6239661"/>
                <a:gd name="connsiteX109" fmla="*/ 4560505 w 5187198"/>
                <a:gd name="connsiteY109" fmla="*/ 4501564 h 6239661"/>
                <a:gd name="connsiteX110" fmla="*/ 4731963 w 5187198"/>
                <a:gd name="connsiteY110" fmla="*/ 4309870 h 6239661"/>
                <a:gd name="connsiteX111" fmla="*/ 4852344 w 5187198"/>
                <a:gd name="connsiteY111" fmla="*/ 4078640 h 6239661"/>
                <a:gd name="connsiteX112" fmla="*/ 4863972 w 5187198"/>
                <a:gd name="connsiteY112" fmla="*/ 4047790 h 6239661"/>
                <a:gd name="connsiteX113" fmla="*/ 4874144 w 5187198"/>
                <a:gd name="connsiteY113" fmla="*/ 4016320 h 6239661"/>
                <a:gd name="connsiteX114" fmla="*/ 4884127 w 5187198"/>
                <a:gd name="connsiteY114" fmla="*/ 3984682 h 6239661"/>
                <a:gd name="connsiteX115" fmla="*/ 4892800 w 5187198"/>
                <a:gd name="connsiteY115" fmla="*/ 3951883 h 6239661"/>
                <a:gd name="connsiteX116" fmla="*/ 4909526 w 5187198"/>
                <a:gd name="connsiteY116" fmla="*/ 3886001 h 6239661"/>
                <a:gd name="connsiteX117" fmla="*/ 4917687 w 5187198"/>
                <a:gd name="connsiteY117" fmla="*/ 3852948 h 6239661"/>
                <a:gd name="connsiteX118" fmla="*/ 4921768 w 5187198"/>
                <a:gd name="connsiteY118" fmla="*/ 3836422 h 6239661"/>
                <a:gd name="connsiteX119" fmla="*/ 4924845 w 5187198"/>
                <a:gd name="connsiteY119" fmla="*/ 3819742 h 6239661"/>
                <a:gd name="connsiteX120" fmla="*/ 4948230 w 5187198"/>
                <a:gd name="connsiteY120" fmla="*/ 3685744 h 6239661"/>
                <a:gd name="connsiteX121" fmla="*/ 4962782 w 5187198"/>
                <a:gd name="connsiteY121" fmla="*/ 3550540 h 6239661"/>
                <a:gd name="connsiteX122" fmla="*/ 4939468 w 5187198"/>
                <a:gd name="connsiteY122" fmla="*/ 3010249 h 6239661"/>
                <a:gd name="connsiteX123" fmla="*/ 4816901 w 5187198"/>
                <a:gd name="connsiteY123" fmla="*/ 2488224 h 6239661"/>
                <a:gd name="connsiteX124" fmla="*/ 4797005 w 5187198"/>
                <a:gd name="connsiteY124" fmla="*/ 2424470 h 6239661"/>
                <a:gd name="connsiteX125" fmla="*/ 4774433 w 5187198"/>
                <a:gd name="connsiteY125" fmla="*/ 2361620 h 6239661"/>
                <a:gd name="connsiteX126" fmla="*/ 4752459 w 5187198"/>
                <a:gd name="connsiteY126" fmla="*/ 2298700 h 6239661"/>
                <a:gd name="connsiteX127" fmla="*/ 4728083 w 5187198"/>
                <a:gd name="connsiteY127" fmla="*/ 2236526 h 6239661"/>
                <a:gd name="connsiteX128" fmla="*/ 4704471 w 5187198"/>
                <a:gd name="connsiteY128" fmla="*/ 2174095 h 6239661"/>
                <a:gd name="connsiteX129" fmla="*/ 4678399 w 5187198"/>
                <a:gd name="connsiteY129" fmla="*/ 2112626 h 6239661"/>
                <a:gd name="connsiteX130" fmla="*/ 4652601 w 5187198"/>
                <a:gd name="connsiteY130" fmla="*/ 2050999 h 6239661"/>
                <a:gd name="connsiteX131" fmla="*/ 4624205 w 5187198"/>
                <a:gd name="connsiteY131" fmla="*/ 1990415 h 6239661"/>
                <a:gd name="connsiteX132" fmla="*/ 4595398 w 5187198"/>
                <a:gd name="connsiteY132" fmla="*/ 1930069 h 6239661"/>
                <a:gd name="connsiteX133" fmla="*/ 4563827 w 5187198"/>
                <a:gd name="connsiteY133" fmla="*/ 1870952 h 6239661"/>
                <a:gd name="connsiteX134" fmla="*/ 4531433 w 5187198"/>
                <a:gd name="connsiteY134" fmla="*/ 1812311 h 6239661"/>
                <a:gd name="connsiteX135" fmla="*/ 4523315 w 5187198"/>
                <a:gd name="connsiteY135" fmla="*/ 1797616 h 6239661"/>
                <a:gd name="connsiteX136" fmla="*/ 4514482 w 5187198"/>
                <a:gd name="connsiteY136" fmla="*/ 1783425 h 6239661"/>
                <a:gd name="connsiteX137" fmla="*/ 4496845 w 5187198"/>
                <a:gd name="connsiteY137" fmla="*/ 1754936 h 6239661"/>
                <a:gd name="connsiteX138" fmla="*/ 4461463 w 5187198"/>
                <a:gd name="connsiteY138" fmla="*/ 1697929 h 6239661"/>
                <a:gd name="connsiteX139" fmla="*/ 4452660 w 5187198"/>
                <a:gd name="connsiteY139" fmla="*/ 1683629 h 6239661"/>
                <a:gd name="connsiteX140" fmla="*/ 4443141 w 5187198"/>
                <a:gd name="connsiteY140" fmla="*/ 1669834 h 6239661"/>
                <a:gd name="connsiteX141" fmla="*/ 4424241 w 5187198"/>
                <a:gd name="connsiteY141" fmla="*/ 1642166 h 6239661"/>
                <a:gd name="connsiteX142" fmla="*/ 4346886 w 5187198"/>
                <a:gd name="connsiteY142" fmla="*/ 1532412 h 6239661"/>
                <a:gd name="connsiteX143" fmla="*/ 3985497 w 5187198"/>
                <a:gd name="connsiteY143" fmla="*/ 1134649 h 6239661"/>
                <a:gd name="connsiteX144" fmla="*/ 3545665 w 5187198"/>
                <a:gd name="connsiteY144" fmla="*/ 825877 h 6239661"/>
                <a:gd name="connsiteX145" fmla="*/ 3486190 w 5187198"/>
                <a:gd name="connsiteY145" fmla="*/ 794756 h 6239661"/>
                <a:gd name="connsiteX146" fmla="*/ 3426182 w 5187198"/>
                <a:gd name="connsiteY146" fmla="*/ 764765 h 6239661"/>
                <a:gd name="connsiteX147" fmla="*/ 3365044 w 5187198"/>
                <a:gd name="connsiteY147" fmla="*/ 737255 h 6239661"/>
                <a:gd name="connsiteX148" fmla="*/ 3334529 w 5187198"/>
                <a:gd name="connsiteY148" fmla="*/ 723514 h 6239661"/>
                <a:gd name="connsiteX149" fmla="*/ 3303733 w 5187198"/>
                <a:gd name="connsiteY149" fmla="*/ 710395 h 6239661"/>
                <a:gd name="connsiteX150" fmla="*/ 3179033 w 5187198"/>
                <a:gd name="connsiteY150" fmla="*/ 662259 h 6239661"/>
                <a:gd name="connsiteX151" fmla="*/ 3052408 w 5187198"/>
                <a:gd name="connsiteY151" fmla="*/ 620447 h 6239661"/>
                <a:gd name="connsiteX152" fmla="*/ 2924325 w 5187198"/>
                <a:gd name="connsiteY152" fmla="*/ 584505 h 6239661"/>
                <a:gd name="connsiteX153" fmla="*/ 2859667 w 5187198"/>
                <a:gd name="connsiteY153" fmla="*/ 569266 h 6239661"/>
                <a:gd name="connsiteX154" fmla="*/ 2795226 w 5187198"/>
                <a:gd name="connsiteY154" fmla="*/ 554085 h 6239661"/>
                <a:gd name="connsiteX155" fmla="*/ 2729702 w 5187198"/>
                <a:gd name="connsiteY155" fmla="*/ 540354 h 6239661"/>
                <a:gd name="connsiteX156" fmla="*/ 2663758 w 5187198"/>
                <a:gd name="connsiteY156" fmla="*/ 527322 h 6239661"/>
                <a:gd name="connsiteX157" fmla="*/ 2630927 w 5187198"/>
                <a:gd name="connsiteY157" fmla="*/ 520495 h 6239661"/>
                <a:gd name="connsiteX158" fmla="*/ 2597965 w 5187198"/>
                <a:gd name="connsiteY158" fmla="*/ 515024 h 6239661"/>
                <a:gd name="connsiteX159" fmla="*/ 2532205 w 5187198"/>
                <a:gd name="connsiteY159" fmla="*/ 503895 h 6239661"/>
                <a:gd name="connsiteX160" fmla="*/ 2010064 w 5187198"/>
                <a:gd name="connsiteY160" fmla="*/ 452552 h 6239661"/>
                <a:gd name="connsiteX161" fmla="*/ 1494552 w 5187198"/>
                <a:gd name="connsiteY161" fmla="*/ 485055 h 6239661"/>
                <a:gd name="connsiteX162" fmla="*/ 1366896 w 5187198"/>
                <a:gd name="connsiteY162" fmla="*/ 509389 h 6239661"/>
                <a:gd name="connsiteX163" fmla="*/ 1240175 w 5187198"/>
                <a:gd name="connsiteY163" fmla="*/ 541045 h 6239661"/>
                <a:gd name="connsiteX164" fmla="*/ 1177438 w 5187198"/>
                <a:gd name="connsiteY164" fmla="*/ 560170 h 6239661"/>
                <a:gd name="connsiteX165" fmla="*/ 1145987 w 5187198"/>
                <a:gd name="connsiteY165" fmla="*/ 569826 h 6239661"/>
                <a:gd name="connsiteX166" fmla="*/ 1130315 w 5187198"/>
                <a:gd name="connsiteY166" fmla="*/ 574669 h 6239661"/>
                <a:gd name="connsiteX167" fmla="*/ 1114873 w 5187198"/>
                <a:gd name="connsiteY167" fmla="*/ 580384 h 6239661"/>
                <a:gd name="connsiteX168" fmla="*/ 1052839 w 5187198"/>
                <a:gd name="connsiteY168" fmla="*/ 602943 h 6239661"/>
                <a:gd name="connsiteX169" fmla="*/ 991135 w 5187198"/>
                <a:gd name="connsiteY169" fmla="*/ 626866 h 6239661"/>
                <a:gd name="connsiteX170" fmla="*/ 930179 w 5187198"/>
                <a:gd name="connsiteY170" fmla="*/ 653191 h 6239661"/>
                <a:gd name="connsiteX171" fmla="*/ 869768 w 5187198"/>
                <a:gd name="connsiteY171" fmla="*/ 680937 h 6239661"/>
                <a:gd name="connsiteX172" fmla="*/ 810085 w 5187198"/>
                <a:gd name="connsiteY172" fmla="*/ 710734 h 6239661"/>
                <a:gd name="connsiteX173" fmla="*/ 751220 w 5187198"/>
                <a:gd name="connsiteY173" fmla="*/ 741794 h 6239661"/>
                <a:gd name="connsiteX174" fmla="*/ 532669 w 5187198"/>
                <a:gd name="connsiteY174" fmla="*/ 881688 h 6239661"/>
                <a:gd name="connsiteX175" fmla="*/ 354185 w 5187198"/>
                <a:gd name="connsiteY175" fmla="*/ 1050286 h 6239661"/>
                <a:gd name="connsiteX176" fmla="*/ 315980 w 5187198"/>
                <a:gd name="connsiteY176" fmla="*/ 1098125 h 6239661"/>
                <a:gd name="connsiteX177" fmla="*/ 280345 w 5187198"/>
                <a:gd name="connsiteY177" fmla="*/ 1149782 h 6239661"/>
                <a:gd name="connsiteX178" fmla="*/ 245890 w 5187198"/>
                <a:gd name="connsiteY178" fmla="*/ 1203959 h 6239661"/>
                <a:gd name="connsiteX179" fmla="*/ 212162 w 5187198"/>
                <a:gd name="connsiteY179" fmla="*/ 1260184 h 6239661"/>
                <a:gd name="connsiteX180" fmla="*/ 80716 w 5187198"/>
                <a:gd name="connsiteY180" fmla="*/ 1502476 h 6239661"/>
                <a:gd name="connsiteX181" fmla="*/ 0 w 5187198"/>
                <a:gd name="connsiteY181" fmla="*/ 1648841 h 6239661"/>
                <a:gd name="connsiteX182" fmla="*/ 0 w 5187198"/>
                <a:gd name="connsiteY182" fmla="*/ 954863 h 6239661"/>
                <a:gd name="connsiteX183" fmla="*/ 43491 w 5187198"/>
                <a:gd name="connsiteY183" fmla="*/ 895513 h 6239661"/>
                <a:gd name="connsiteX184" fmla="*/ 93923 w 5187198"/>
                <a:gd name="connsiteY184" fmla="*/ 834489 h 6239661"/>
                <a:gd name="connsiteX185" fmla="*/ 323465 w 5187198"/>
                <a:gd name="connsiteY185" fmla="*/ 617671 h 6239661"/>
                <a:gd name="connsiteX186" fmla="*/ 574777 w 5187198"/>
                <a:gd name="connsiteY186" fmla="*/ 446794 h 6239661"/>
                <a:gd name="connsiteX187" fmla="*/ 638943 w 5187198"/>
                <a:gd name="connsiteY187" fmla="*/ 408925 h 6239661"/>
                <a:gd name="connsiteX188" fmla="*/ 703505 w 5187198"/>
                <a:gd name="connsiteY188" fmla="*/ 371742 h 6239661"/>
                <a:gd name="connsiteX189" fmla="*/ 769262 w 5187198"/>
                <a:gd name="connsiteY189" fmla="*/ 336154 h 6239661"/>
                <a:gd name="connsiteX190" fmla="*/ 835552 w 5187198"/>
                <a:gd name="connsiteY190" fmla="*/ 301173 h 6239661"/>
                <a:gd name="connsiteX191" fmla="*/ 902979 w 5187198"/>
                <a:gd name="connsiteY191" fmla="*/ 268004 h 6239661"/>
                <a:gd name="connsiteX192" fmla="*/ 971127 w 5187198"/>
                <a:gd name="connsiteY192" fmla="*/ 235607 h 6239661"/>
                <a:gd name="connsiteX193" fmla="*/ 988238 w 5187198"/>
                <a:gd name="connsiteY193" fmla="*/ 227556 h 6239661"/>
                <a:gd name="connsiteX194" fmla="*/ 1005744 w 5187198"/>
                <a:gd name="connsiteY194" fmla="*/ 220191 h 6239661"/>
                <a:gd name="connsiteX195" fmla="*/ 1040729 w 5187198"/>
                <a:gd name="connsiteY195" fmla="*/ 205569 h 6239661"/>
                <a:gd name="connsiteX196" fmla="*/ 1110835 w 5187198"/>
                <a:gd name="connsiteY196" fmla="*/ 176248 h 6239661"/>
                <a:gd name="connsiteX197" fmla="*/ 1254256 w 5187198"/>
                <a:gd name="connsiteY197" fmla="*/ 123796 h 6239661"/>
                <a:gd name="connsiteX198" fmla="*/ 1401310 w 5187198"/>
                <a:gd name="connsiteY198" fmla="*/ 79852 h 6239661"/>
                <a:gd name="connsiteX199" fmla="*/ 2011811 w 5187198"/>
                <a:gd name="connsiteY199" fmla="*/ 4 h 623966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Lst>
              <a:rect l="l" t="t" r="r" b="b"/>
              <a:pathLst>
                <a:path w="5187198" h="6239661">
                  <a:moveTo>
                    <a:pt x="2011811" y="4"/>
                  </a:moveTo>
                  <a:cubicBezTo>
                    <a:pt x="2217306" y="120"/>
                    <a:pt x="2420903" y="25925"/>
                    <a:pt x="2617011" y="70590"/>
                  </a:cubicBezTo>
                  <a:lnTo>
                    <a:pt x="2690321" y="88146"/>
                  </a:lnTo>
                  <a:lnTo>
                    <a:pt x="2726863" y="97127"/>
                  </a:lnTo>
                  <a:lnTo>
                    <a:pt x="2762951" y="107375"/>
                  </a:lnTo>
                  <a:lnTo>
                    <a:pt x="2834843" y="128493"/>
                  </a:lnTo>
                  <a:cubicBezTo>
                    <a:pt x="2858788" y="135605"/>
                    <a:pt x="2882632" y="142226"/>
                    <a:pt x="2906574" y="151076"/>
                  </a:cubicBezTo>
                  <a:cubicBezTo>
                    <a:pt x="2954475" y="167852"/>
                    <a:pt x="3002363" y="183813"/>
                    <a:pt x="3049504" y="202124"/>
                  </a:cubicBezTo>
                  <a:lnTo>
                    <a:pt x="3189518" y="260159"/>
                  </a:lnTo>
                  <a:lnTo>
                    <a:pt x="3326048" y="325143"/>
                  </a:lnTo>
                  <a:cubicBezTo>
                    <a:pt x="3370687" y="348464"/>
                    <a:pt x="3414908" y="372485"/>
                    <a:pt x="3459166" y="395936"/>
                  </a:cubicBezTo>
                  <a:cubicBezTo>
                    <a:pt x="3502947" y="420302"/>
                    <a:pt x="3545491" y="447118"/>
                    <a:pt x="3588578" y="472343"/>
                  </a:cubicBezTo>
                  <a:cubicBezTo>
                    <a:pt x="3610346" y="484551"/>
                    <a:pt x="3630797" y="499072"/>
                    <a:pt x="3651864" y="512600"/>
                  </a:cubicBezTo>
                  <a:lnTo>
                    <a:pt x="3714514" y="553499"/>
                  </a:lnTo>
                  <a:cubicBezTo>
                    <a:pt x="3880005" y="664844"/>
                    <a:pt x="4036083" y="788388"/>
                    <a:pt x="4181221" y="922912"/>
                  </a:cubicBezTo>
                  <a:cubicBezTo>
                    <a:pt x="4326221" y="1057515"/>
                    <a:pt x="4461955" y="1202038"/>
                    <a:pt x="4582963" y="1358264"/>
                  </a:cubicBezTo>
                  <a:cubicBezTo>
                    <a:pt x="4614206" y="1396543"/>
                    <a:pt x="4642091" y="1437400"/>
                    <a:pt x="4670721" y="1477644"/>
                  </a:cubicBezTo>
                  <a:cubicBezTo>
                    <a:pt x="4700172" y="1517414"/>
                    <a:pt x="4725864" y="1559538"/>
                    <a:pt x="4752378" y="1601187"/>
                  </a:cubicBezTo>
                  <a:lnTo>
                    <a:pt x="4772168" y="1632456"/>
                  </a:lnTo>
                  <a:lnTo>
                    <a:pt x="4782117" y="1648104"/>
                  </a:lnTo>
                  <a:lnTo>
                    <a:pt x="4791381" y="1664150"/>
                  </a:lnTo>
                  <a:lnTo>
                    <a:pt x="4828190" y="1728379"/>
                  </a:lnTo>
                  <a:cubicBezTo>
                    <a:pt x="4840266" y="1749930"/>
                    <a:pt x="4853470" y="1770740"/>
                    <a:pt x="4864832" y="1792796"/>
                  </a:cubicBezTo>
                  <a:lnTo>
                    <a:pt x="4899201" y="1858342"/>
                  </a:lnTo>
                  <a:cubicBezTo>
                    <a:pt x="4910484" y="1880260"/>
                    <a:pt x="4922532" y="1901920"/>
                    <a:pt x="4933266" y="1924155"/>
                  </a:cubicBezTo>
                  <a:lnTo>
                    <a:pt x="4964403" y="1991384"/>
                  </a:lnTo>
                  <a:cubicBezTo>
                    <a:pt x="4974618" y="2013829"/>
                    <a:pt x="4985323" y="2036171"/>
                    <a:pt x="4995019" y="2058823"/>
                  </a:cubicBezTo>
                  <a:lnTo>
                    <a:pt x="5021999" y="2127723"/>
                  </a:lnTo>
                  <a:lnTo>
                    <a:pt x="5048321" y="2196908"/>
                  </a:lnTo>
                  <a:lnTo>
                    <a:pt x="5070546" y="2267547"/>
                  </a:lnTo>
                  <a:cubicBezTo>
                    <a:pt x="5078054" y="2291004"/>
                    <a:pt x="5085044" y="2314670"/>
                    <a:pt x="5092171" y="2338256"/>
                  </a:cubicBezTo>
                  <a:cubicBezTo>
                    <a:pt x="5098670" y="2362023"/>
                    <a:pt x="5104296" y="2386019"/>
                    <a:pt x="5110305" y="2409886"/>
                  </a:cubicBezTo>
                  <a:cubicBezTo>
                    <a:pt x="5158097" y="2600976"/>
                    <a:pt x="5182068" y="2797044"/>
                    <a:pt x="5186393" y="2992022"/>
                  </a:cubicBezTo>
                  <a:cubicBezTo>
                    <a:pt x="5191013" y="3187195"/>
                    <a:pt x="5175397" y="3380886"/>
                    <a:pt x="5149045" y="3571816"/>
                  </a:cubicBezTo>
                  <a:cubicBezTo>
                    <a:pt x="5141154" y="3619431"/>
                    <a:pt x="5133539" y="3666889"/>
                    <a:pt x="5126572" y="3714520"/>
                  </a:cubicBezTo>
                  <a:cubicBezTo>
                    <a:pt x="5117276" y="3761759"/>
                    <a:pt x="5107793" y="3808831"/>
                    <a:pt x="5099067" y="3856108"/>
                  </a:cubicBezTo>
                  <a:lnTo>
                    <a:pt x="5095699" y="3873868"/>
                  </a:lnTo>
                  <a:lnTo>
                    <a:pt x="5091573" y="3891426"/>
                  </a:lnTo>
                  <a:lnTo>
                    <a:pt x="5083324" y="3926541"/>
                  </a:lnTo>
                  <a:lnTo>
                    <a:pt x="5067256" y="3996889"/>
                  </a:lnTo>
                  <a:cubicBezTo>
                    <a:pt x="5064451" y="4008657"/>
                    <a:pt x="5062244" y="4020353"/>
                    <a:pt x="5059194" y="4032171"/>
                  </a:cubicBezTo>
                  <a:lnTo>
                    <a:pt x="5049522" y="4067833"/>
                  </a:lnTo>
                  <a:lnTo>
                    <a:pt x="5040067" y="4103553"/>
                  </a:lnTo>
                  <a:cubicBezTo>
                    <a:pt x="5036554" y="4115363"/>
                    <a:pt x="5032689" y="4127194"/>
                    <a:pt x="5028960" y="4138946"/>
                  </a:cubicBezTo>
                  <a:cubicBezTo>
                    <a:pt x="4999693" y="4233462"/>
                    <a:pt x="4962869" y="4326764"/>
                    <a:pt x="4917351" y="4417041"/>
                  </a:cubicBezTo>
                  <a:cubicBezTo>
                    <a:pt x="4871860" y="4507209"/>
                    <a:pt x="4817597" y="4594215"/>
                    <a:pt x="4756163" y="4676402"/>
                  </a:cubicBezTo>
                  <a:cubicBezTo>
                    <a:pt x="4632803" y="4840875"/>
                    <a:pt x="4480597" y="4982783"/>
                    <a:pt x="4322493" y="5105604"/>
                  </a:cubicBezTo>
                  <a:cubicBezTo>
                    <a:pt x="4163928" y="5228420"/>
                    <a:pt x="3999564" y="5332640"/>
                    <a:pt x="3840510" y="5429590"/>
                  </a:cubicBezTo>
                  <a:cubicBezTo>
                    <a:pt x="3760954" y="5478172"/>
                    <a:pt x="3682353" y="5524924"/>
                    <a:pt x="3606447" y="5572862"/>
                  </a:cubicBezTo>
                  <a:lnTo>
                    <a:pt x="3488814" y="5647178"/>
                  </a:lnTo>
                  <a:cubicBezTo>
                    <a:pt x="3448270" y="5672597"/>
                    <a:pt x="3407323" y="5697792"/>
                    <a:pt x="3365864" y="5722735"/>
                  </a:cubicBezTo>
                  <a:cubicBezTo>
                    <a:pt x="3200163" y="5822424"/>
                    <a:pt x="3026125" y="5917328"/>
                    <a:pt x="2839486" y="5999120"/>
                  </a:cubicBezTo>
                  <a:cubicBezTo>
                    <a:pt x="2653201" y="6080891"/>
                    <a:pt x="2453560" y="6149344"/>
                    <a:pt x="2242423" y="6192346"/>
                  </a:cubicBezTo>
                  <a:cubicBezTo>
                    <a:pt x="2031719" y="6235463"/>
                    <a:pt x="1808952" y="6251353"/>
                    <a:pt x="1589380" y="6230657"/>
                  </a:cubicBezTo>
                  <a:lnTo>
                    <a:pt x="1548244" y="6226706"/>
                  </a:lnTo>
                  <a:cubicBezTo>
                    <a:pt x="1534528" y="6225117"/>
                    <a:pt x="1520898" y="6223203"/>
                    <a:pt x="1507348" y="6221428"/>
                  </a:cubicBezTo>
                  <a:lnTo>
                    <a:pt x="1466401" y="6215904"/>
                  </a:lnTo>
                  <a:cubicBezTo>
                    <a:pt x="1452772" y="6213991"/>
                    <a:pt x="1439316" y="6211428"/>
                    <a:pt x="1425773" y="6209191"/>
                  </a:cubicBezTo>
                  <a:cubicBezTo>
                    <a:pt x="1398775" y="6204391"/>
                    <a:pt x="1371610" y="6199779"/>
                    <a:pt x="1344960" y="6193681"/>
                  </a:cubicBezTo>
                  <a:cubicBezTo>
                    <a:pt x="1318251" y="6187799"/>
                    <a:pt x="1291260" y="6182538"/>
                    <a:pt x="1265007" y="6175388"/>
                  </a:cubicBezTo>
                  <a:lnTo>
                    <a:pt x="1225415" y="6165243"/>
                  </a:lnTo>
                  <a:cubicBezTo>
                    <a:pt x="1212163" y="6161924"/>
                    <a:pt x="1198939" y="6158496"/>
                    <a:pt x="1186567" y="6154486"/>
                  </a:cubicBezTo>
                  <a:lnTo>
                    <a:pt x="1111158" y="6130918"/>
                  </a:lnTo>
                  <a:lnTo>
                    <a:pt x="1035915" y="6107163"/>
                  </a:lnTo>
                  <a:cubicBezTo>
                    <a:pt x="1010846" y="6099055"/>
                    <a:pt x="986357" y="6088784"/>
                    <a:pt x="961579" y="6079594"/>
                  </a:cubicBezTo>
                  <a:cubicBezTo>
                    <a:pt x="763709" y="6005594"/>
                    <a:pt x="572401" y="5909703"/>
                    <a:pt x="395297" y="5792812"/>
                  </a:cubicBezTo>
                  <a:lnTo>
                    <a:pt x="265239" y="5701511"/>
                  </a:lnTo>
                  <a:cubicBezTo>
                    <a:pt x="254227" y="5694155"/>
                    <a:pt x="244103" y="5685646"/>
                    <a:pt x="233756" y="5677542"/>
                  </a:cubicBezTo>
                  <a:lnTo>
                    <a:pt x="202800" y="5652902"/>
                  </a:lnTo>
                  <a:lnTo>
                    <a:pt x="140918" y="5603515"/>
                  </a:lnTo>
                  <a:cubicBezTo>
                    <a:pt x="130598" y="5595302"/>
                    <a:pt x="120280" y="5587089"/>
                    <a:pt x="110625" y="5578127"/>
                  </a:cubicBezTo>
                  <a:cubicBezTo>
                    <a:pt x="105647" y="5573779"/>
                    <a:pt x="100444" y="5569834"/>
                    <a:pt x="95631" y="5565299"/>
                  </a:cubicBezTo>
                  <a:cubicBezTo>
                    <a:pt x="90955" y="5560684"/>
                    <a:pt x="86505" y="5555666"/>
                    <a:pt x="81966" y="5550973"/>
                  </a:cubicBezTo>
                  <a:lnTo>
                    <a:pt x="27991" y="5493272"/>
                  </a:lnTo>
                  <a:cubicBezTo>
                    <a:pt x="19109" y="5483589"/>
                    <a:pt x="9758" y="5474359"/>
                    <a:pt x="1454" y="5464252"/>
                  </a:cubicBezTo>
                  <a:lnTo>
                    <a:pt x="0" y="5462518"/>
                  </a:lnTo>
                  <a:lnTo>
                    <a:pt x="0" y="4720187"/>
                  </a:lnTo>
                  <a:lnTo>
                    <a:pt x="109684" y="4836724"/>
                  </a:lnTo>
                  <a:cubicBezTo>
                    <a:pt x="173316" y="4897375"/>
                    <a:pt x="239447" y="4954160"/>
                    <a:pt x="306959" y="5007200"/>
                  </a:cubicBezTo>
                  <a:lnTo>
                    <a:pt x="358101" y="5046057"/>
                  </a:lnTo>
                  <a:lnTo>
                    <a:pt x="383328" y="5065684"/>
                  </a:lnTo>
                  <a:cubicBezTo>
                    <a:pt x="391637" y="5072316"/>
                    <a:pt x="400805" y="5077902"/>
                    <a:pt x="409503" y="5083942"/>
                  </a:cubicBezTo>
                  <a:lnTo>
                    <a:pt x="461889" y="5119888"/>
                  </a:lnTo>
                  <a:cubicBezTo>
                    <a:pt x="466184" y="5122893"/>
                    <a:pt x="470616" y="5125820"/>
                    <a:pt x="474883" y="5128933"/>
                  </a:cubicBezTo>
                  <a:cubicBezTo>
                    <a:pt x="478982" y="5132235"/>
                    <a:pt x="482476" y="5136069"/>
                    <a:pt x="486410" y="5139557"/>
                  </a:cubicBezTo>
                  <a:cubicBezTo>
                    <a:pt x="494140" y="5146613"/>
                    <a:pt x="502565" y="5152812"/>
                    <a:pt x="510852" y="5159089"/>
                  </a:cubicBezTo>
                  <a:lnTo>
                    <a:pt x="560653" y="5196893"/>
                  </a:lnTo>
                  <a:lnTo>
                    <a:pt x="585485" y="5215834"/>
                  </a:lnTo>
                  <a:cubicBezTo>
                    <a:pt x="593773" y="5222111"/>
                    <a:pt x="601864" y="5228685"/>
                    <a:pt x="610707" y="5234185"/>
                  </a:cubicBezTo>
                  <a:lnTo>
                    <a:pt x="714768" y="5303103"/>
                  </a:lnTo>
                  <a:cubicBezTo>
                    <a:pt x="856162" y="5390603"/>
                    <a:pt x="1008099" y="5459947"/>
                    <a:pt x="1166634" y="5513322"/>
                  </a:cubicBezTo>
                  <a:cubicBezTo>
                    <a:pt x="1186540" y="5519932"/>
                    <a:pt x="1205774" y="5527751"/>
                    <a:pt x="1225991" y="5533632"/>
                  </a:cubicBezTo>
                  <a:lnTo>
                    <a:pt x="1286680" y="5550705"/>
                  </a:lnTo>
                  <a:lnTo>
                    <a:pt x="1347310" y="5567995"/>
                  </a:lnTo>
                  <a:cubicBezTo>
                    <a:pt x="1357469" y="5571180"/>
                    <a:pt x="1367261" y="5573572"/>
                    <a:pt x="1377002" y="5575719"/>
                  </a:cubicBezTo>
                  <a:lnTo>
                    <a:pt x="1406328" y="5582649"/>
                  </a:lnTo>
                  <a:cubicBezTo>
                    <a:pt x="1425825" y="5587757"/>
                    <a:pt x="1445490" y="5590939"/>
                    <a:pt x="1465060" y="5594909"/>
                  </a:cubicBezTo>
                  <a:cubicBezTo>
                    <a:pt x="1484652" y="5599231"/>
                    <a:pt x="1504324" y="5601952"/>
                    <a:pt x="1523881" y="5605105"/>
                  </a:cubicBezTo>
                  <a:cubicBezTo>
                    <a:pt x="1533660" y="5606682"/>
                    <a:pt x="1543460" y="5608613"/>
                    <a:pt x="1553325" y="5609865"/>
                  </a:cubicBezTo>
                  <a:lnTo>
                    <a:pt x="1582813" y="5613593"/>
                  </a:lnTo>
                  <a:lnTo>
                    <a:pt x="1612301" y="5617321"/>
                  </a:lnTo>
                  <a:lnTo>
                    <a:pt x="1641863" y="5619910"/>
                  </a:lnTo>
                  <a:cubicBezTo>
                    <a:pt x="1799348" y="5633940"/>
                    <a:pt x="1957913" y="5625770"/>
                    <a:pt x="2117508" y="5595156"/>
                  </a:cubicBezTo>
                  <a:cubicBezTo>
                    <a:pt x="2277124" y="5564895"/>
                    <a:pt x="2437004" y="5512449"/>
                    <a:pt x="2597368" y="5447381"/>
                  </a:cubicBezTo>
                  <a:cubicBezTo>
                    <a:pt x="2757791" y="5382096"/>
                    <a:pt x="2918855" y="5304464"/>
                    <a:pt x="3082968" y="5223245"/>
                  </a:cubicBezTo>
                  <a:lnTo>
                    <a:pt x="3334855" y="5097383"/>
                  </a:lnTo>
                  <a:cubicBezTo>
                    <a:pt x="3423528" y="5054142"/>
                    <a:pt x="3511773" y="5013798"/>
                    <a:pt x="3599509" y="4976217"/>
                  </a:cubicBezTo>
                  <a:cubicBezTo>
                    <a:pt x="3774960" y="4900701"/>
                    <a:pt x="3948276" y="4837481"/>
                    <a:pt x="4112002" y="4766359"/>
                  </a:cubicBezTo>
                  <a:cubicBezTo>
                    <a:pt x="4193972" y="4730827"/>
                    <a:pt x="4273429" y="4692997"/>
                    <a:pt x="4348983" y="4649833"/>
                  </a:cubicBezTo>
                  <a:cubicBezTo>
                    <a:pt x="4424508" y="4606778"/>
                    <a:pt x="4496050" y="4558250"/>
                    <a:pt x="4560505" y="4501564"/>
                  </a:cubicBezTo>
                  <a:cubicBezTo>
                    <a:pt x="4625198" y="4445289"/>
                    <a:pt x="4682991" y="4381021"/>
                    <a:pt x="4731963" y="4309870"/>
                  </a:cubicBezTo>
                  <a:cubicBezTo>
                    <a:pt x="4781043" y="4238747"/>
                    <a:pt x="4821275" y="4160848"/>
                    <a:pt x="4852344" y="4078640"/>
                  </a:cubicBezTo>
                  <a:lnTo>
                    <a:pt x="4863972" y="4047790"/>
                  </a:lnTo>
                  <a:lnTo>
                    <a:pt x="4874144" y="4016320"/>
                  </a:lnTo>
                  <a:lnTo>
                    <a:pt x="4884127" y="3984682"/>
                  </a:lnTo>
                  <a:cubicBezTo>
                    <a:pt x="4887242" y="3973925"/>
                    <a:pt x="4889981" y="3962835"/>
                    <a:pt x="4892800" y="3951883"/>
                  </a:cubicBezTo>
                  <a:lnTo>
                    <a:pt x="4909526" y="3886001"/>
                  </a:lnTo>
                  <a:lnTo>
                    <a:pt x="4917687" y="3852948"/>
                  </a:lnTo>
                  <a:lnTo>
                    <a:pt x="4921768" y="3836422"/>
                  </a:lnTo>
                  <a:lnTo>
                    <a:pt x="4924845" y="3819742"/>
                  </a:lnTo>
                  <a:cubicBezTo>
                    <a:pt x="4933092" y="3775120"/>
                    <a:pt x="4941231" y="3730469"/>
                    <a:pt x="4948230" y="3685744"/>
                  </a:cubicBezTo>
                  <a:cubicBezTo>
                    <a:pt x="4953579" y="3640694"/>
                    <a:pt x="4958249" y="3595577"/>
                    <a:pt x="4962782" y="3550540"/>
                  </a:cubicBezTo>
                  <a:cubicBezTo>
                    <a:pt x="4976580" y="3369692"/>
                    <a:pt x="4965812" y="3187942"/>
                    <a:pt x="4939468" y="3010249"/>
                  </a:cubicBezTo>
                  <a:cubicBezTo>
                    <a:pt x="4912965" y="2832281"/>
                    <a:pt x="4870237" y="2658196"/>
                    <a:pt x="4816901" y="2488224"/>
                  </a:cubicBezTo>
                  <a:cubicBezTo>
                    <a:pt x="4810197" y="2466954"/>
                    <a:pt x="4803984" y="2445582"/>
                    <a:pt x="4797005" y="2424470"/>
                  </a:cubicBezTo>
                  <a:cubicBezTo>
                    <a:pt x="4789399" y="2403537"/>
                    <a:pt x="4781686" y="2382574"/>
                    <a:pt x="4774433" y="2361620"/>
                  </a:cubicBezTo>
                  <a:lnTo>
                    <a:pt x="4752459" y="2298700"/>
                  </a:lnTo>
                  <a:lnTo>
                    <a:pt x="4728083" y="2236526"/>
                  </a:lnTo>
                  <a:cubicBezTo>
                    <a:pt x="4719957" y="2215802"/>
                    <a:pt x="4712352" y="2194869"/>
                    <a:pt x="4704471" y="2174095"/>
                  </a:cubicBezTo>
                  <a:lnTo>
                    <a:pt x="4678399" y="2112626"/>
                  </a:lnTo>
                  <a:lnTo>
                    <a:pt x="4652601" y="2050999"/>
                  </a:lnTo>
                  <a:cubicBezTo>
                    <a:pt x="4643711" y="2030533"/>
                    <a:pt x="4633616" y="2010672"/>
                    <a:pt x="4624205" y="1990415"/>
                  </a:cubicBezTo>
                  <a:lnTo>
                    <a:pt x="4595398" y="1930069"/>
                  </a:lnTo>
                  <a:cubicBezTo>
                    <a:pt x="4585714" y="1909969"/>
                    <a:pt x="4574413" y="1890713"/>
                    <a:pt x="4563827" y="1870952"/>
                  </a:cubicBezTo>
                  <a:lnTo>
                    <a:pt x="4531433" y="1812311"/>
                  </a:lnTo>
                  <a:lnTo>
                    <a:pt x="4523315" y="1797616"/>
                  </a:lnTo>
                  <a:lnTo>
                    <a:pt x="4514482" y="1783425"/>
                  </a:lnTo>
                  <a:lnTo>
                    <a:pt x="4496845" y="1754936"/>
                  </a:lnTo>
                  <a:lnTo>
                    <a:pt x="4461463" y="1697929"/>
                  </a:lnTo>
                  <a:lnTo>
                    <a:pt x="4452660" y="1683629"/>
                  </a:lnTo>
                  <a:lnTo>
                    <a:pt x="4443141" y="1669834"/>
                  </a:lnTo>
                  <a:lnTo>
                    <a:pt x="4424241" y="1642166"/>
                  </a:lnTo>
                  <a:cubicBezTo>
                    <a:pt x="4399005" y="1605265"/>
                    <a:pt x="4374512" y="1567751"/>
                    <a:pt x="4346886" y="1532412"/>
                  </a:cubicBezTo>
                  <a:cubicBezTo>
                    <a:pt x="4240477" y="1388328"/>
                    <a:pt x="4120362" y="1253437"/>
                    <a:pt x="3985497" y="1134649"/>
                  </a:cubicBezTo>
                  <a:cubicBezTo>
                    <a:pt x="3850799" y="1015675"/>
                    <a:pt x="3702920" y="911715"/>
                    <a:pt x="3545665" y="825877"/>
                  </a:cubicBezTo>
                  <a:lnTo>
                    <a:pt x="3486190" y="794756"/>
                  </a:lnTo>
                  <a:cubicBezTo>
                    <a:pt x="3466181" y="784640"/>
                    <a:pt x="3446893" y="773560"/>
                    <a:pt x="3426182" y="764765"/>
                  </a:cubicBezTo>
                  <a:lnTo>
                    <a:pt x="3365044" y="737255"/>
                  </a:lnTo>
                  <a:lnTo>
                    <a:pt x="3334529" y="723514"/>
                  </a:lnTo>
                  <a:cubicBezTo>
                    <a:pt x="3324394" y="718943"/>
                    <a:pt x="3314287" y="714265"/>
                    <a:pt x="3303733" y="710395"/>
                  </a:cubicBezTo>
                  <a:cubicBezTo>
                    <a:pt x="3262013" y="694346"/>
                    <a:pt x="3220711" y="677599"/>
                    <a:pt x="3179033" y="662259"/>
                  </a:cubicBezTo>
                  <a:lnTo>
                    <a:pt x="3052408" y="620447"/>
                  </a:lnTo>
                  <a:lnTo>
                    <a:pt x="2924325" y="584505"/>
                  </a:lnTo>
                  <a:cubicBezTo>
                    <a:pt x="2903106" y="578471"/>
                    <a:pt x="2881119" y="574434"/>
                    <a:pt x="2859667" y="569266"/>
                  </a:cubicBezTo>
                  <a:lnTo>
                    <a:pt x="2795226" y="554085"/>
                  </a:lnTo>
                  <a:cubicBezTo>
                    <a:pt x="2774078" y="548652"/>
                    <a:pt x="2751709" y="544744"/>
                    <a:pt x="2729702" y="540354"/>
                  </a:cubicBezTo>
                  <a:lnTo>
                    <a:pt x="2663758" y="527322"/>
                  </a:lnTo>
                  <a:lnTo>
                    <a:pt x="2630927" y="520495"/>
                  </a:lnTo>
                  <a:lnTo>
                    <a:pt x="2597965" y="515024"/>
                  </a:lnTo>
                  <a:cubicBezTo>
                    <a:pt x="2575970" y="511449"/>
                    <a:pt x="2554112" y="507795"/>
                    <a:pt x="2532205" y="503895"/>
                  </a:cubicBezTo>
                  <a:cubicBezTo>
                    <a:pt x="2357016" y="475037"/>
                    <a:pt x="2182954" y="456682"/>
                    <a:pt x="2010064" y="452552"/>
                  </a:cubicBezTo>
                  <a:cubicBezTo>
                    <a:pt x="1837255" y="448558"/>
                    <a:pt x="1665388" y="457916"/>
                    <a:pt x="1494552" y="485055"/>
                  </a:cubicBezTo>
                  <a:cubicBezTo>
                    <a:pt x="1452133" y="492816"/>
                    <a:pt x="1409569" y="501117"/>
                    <a:pt x="1366896" y="509389"/>
                  </a:cubicBezTo>
                  <a:cubicBezTo>
                    <a:pt x="1324862" y="520035"/>
                    <a:pt x="1282333" y="529505"/>
                    <a:pt x="1240175" y="541045"/>
                  </a:cubicBezTo>
                  <a:lnTo>
                    <a:pt x="1177438" y="560170"/>
                  </a:lnTo>
                  <a:lnTo>
                    <a:pt x="1145987" y="569826"/>
                  </a:lnTo>
                  <a:lnTo>
                    <a:pt x="1130315" y="574669"/>
                  </a:lnTo>
                  <a:lnTo>
                    <a:pt x="1114873" y="580384"/>
                  </a:lnTo>
                  <a:lnTo>
                    <a:pt x="1052839" y="602943"/>
                  </a:lnTo>
                  <a:cubicBezTo>
                    <a:pt x="1032151" y="610499"/>
                    <a:pt x="1011255" y="617535"/>
                    <a:pt x="991135" y="626866"/>
                  </a:cubicBezTo>
                  <a:lnTo>
                    <a:pt x="930179" y="653191"/>
                  </a:lnTo>
                  <a:cubicBezTo>
                    <a:pt x="909850" y="662002"/>
                    <a:pt x="889443" y="670676"/>
                    <a:pt x="869768" y="680937"/>
                  </a:cubicBezTo>
                  <a:lnTo>
                    <a:pt x="810085" y="710734"/>
                  </a:lnTo>
                  <a:cubicBezTo>
                    <a:pt x="790331" y="720859"/>
                    <a:pt x="770124" y="730514"/>
                    <a:pt x="751220" y="741794"/>
                  </a:cubicBezTo>
                  <a:cubicBezTo>
                    <a:pt x="673929" y="784955"/>
                    <a:pt x="598827" y="830326"/>
                    <a:pt x="532669" y="881688"/>
                  </a:cubicBezTo>
                  <a:cubicBezTo>
                    <a:pt x="464226" y="931625"/>
                    <a:pt x="406969" y="988270"/>
                    <a:pt x="354185" y="1050286"/>
                  </a:cubicBezTo>
                  <a:lnTo>
                    <a:pt x="315980" y="1098125"/>
                  </a:lnTo>
                  <a:lnTo>
                    <a:pt x="280345" y="1149782"/>
                  </a:lnTo>
                  <a:cubicBezTo>
                    <a:pt x="268144" y="1166335"/>
                    <a:pt x="257438" y="1185955"/>
                    <a:pt x="245890" y="1203959"/>
                  </a:cubicBezTo>
                  <a:cubicBezTo>
                    <a:pt x="234552" y="1222481"/>
                    <a:pt x="223171" y="1240298"/>
                    <a:pt x="212162" y="1260184"/>
                  </a:cubicBezTo>
                  <a:cubicBezTo>
                    <a:pt x="168299" y="1337574"/>
                    <a:pt x="125055" y="1419360"/>
                    <a:pt x="80716" y="1502476"/>
                  </a:cubicBezTo>
                  <a:lnTo>
                    <a:pt x="0" y="1648841"/>
                  </a:lnTo>
                  <a:lnTo>
                    <a:pt x="0" y="954863"/>
                  </a:lnTo>
                  <a:lnTo>
                    <a:pt x="43491" y="895513"/>
                  </a:lnTo>
                  <a:cubicBezTo>
                    <a:pt x="59888" y="874984"/>
                    <a:pt x="77014" y="854766"/>
                    <a:pt x="93923" y="834489"/>
                  </a:cubicBezTo>
                  <a:cubicBezTo>
                    <a:pt x="163245" y="754880"/>
                    <a:pt x="240806" y="679565"/>
                    <a:pt x="323465" y="617671"/>
                  </a:cubicBezTo>
                  <a:cubicBezTo>
                    <a:pt x="405002" y="553042"/>
                    <a:pt x="490132" y="499230"/>
                    <a:pt x="574777" y="446794"/>
                  </a:cubicBezTo>
                  <a:cubicBezTo>
                    <a:pt x="595733" y="433050"/>
                    <a:pt x="617442" y="421248"/>
                    <a:pt x="638943" y="408925"/>
                  </a:cubicBezTo>
                  <a:lnTo>
                    <a:pt x="703505" y="371742"/>
                  </a:lnTo>
                  <a:cubicBezTo>
                    <a:pt x="724798" y="358900"/>
                    <a:pt x="747120" y="347842"/>
                    <a:pt x="769262" y="336154"/>
                  </a:cubicBezTo>
                  <a:lnTo>
                    <a:pt x="835552" y="301173"/>
                  </a:lnTo>
                  <a:cubicBezTo>
                    <a:pt x="857427" y="289183"/>
                    <a:pt x="880470" y="278896"/>
                    <a:pt x="902979" y="268004"/>
                  </a:cubicBezTo>
                  <a:lnTo>
                    <a:pt x="971127" y="235607"/>
                  </a:lnTo>
                  <a:lnTo>
                    <a:pt x="988238" y="227556"/>
                  </a:lnTo>
                  <a:lnTo>
                    <a:pt x="1005744" y="220191"/>
                  </a:lnTo>
                  <a:lnTo>
                    <a:pt x="1040729" y="205569"/>
                  </a:lnTo>
                  <a:lnTo>
                    <a:pt x="1110835" y="176248"/>
                  </a:lnTo>
                  <a:cubicBezTo>
                    <a:pt x="1157999" y="157703"/>
                    <a:pt x="1206322" y="141323"/>
                    <a:pt x="1254256" y="123796"/>
                  </a:cubicBezTo>
                  <a:cubicBezTo>
                    <a:pt x="1302938" y="108671"/>
                    <a:pt x="1352074" y="94017"/>
                    <a:pt x="1401310" y="79852"/>
                  </a:cubicBezTo>
                  <a:cubicBezTo>
                    <a:pt x="1599497" y="26774"/>
                    <a:pt x="1806373" y="-329"/>
                    <a:pt x="2011811" y="4"/>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33" name="Freeform: Shape 32">
              <a:extLst>
                <a:ext uri="{FF2B5EF4-FFF2-40B4-BE49-F238E27FC236}">
                  <a16:creationId xmlns:a16="http://schemas.microsoft.com/office/drawing/2014/main" id="{06AC5DCC-C3CC-4FD5-AD4E-13A1BE5F7F6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9220" y="297400"/>
              <a:ext cx="5215811" cy="6107388"/>
            </a:xfrm>
            <a:custGeom>
              <a:avLst/>
              <a:gdLst>
                <a:gd name="connsiteX0" fmla="*/ 1869139 w 5215811"/>
                <a:gd name="connsiteY0" fmla="*/ 9 h 6107388"/>
                <a:gd name="connsiteX1" fmla="*/ 2791149 w 5215811"/>
                <a:gd name="connsiteY1" fmla="*/ 130229 h 6107388"/>
                <a:gd name="connsiteX2" fmla="*/ 4760307 w 5215811"/>
                <a:gd name="connsiteY2" fmla="*/ 1608408 h 6107388"/>
                <a:gd name="connsiteX3" fmla="*/ 5108574 w 5215811"/>
                <a:gd name="connsiteY3" fmla="*/ 4050383 h 6107388"/>
                <a:gd name="connsiteX4" fmla="*/ 3434916 w 5215811"/>
                <a:gd name="connsiteY4" fmla="*/ 5503134 h 6107388"/>
                <a:gd name="connsiteX5" fmla="*/ 1137841 w 5215811"/>
                <a:gd name="connsiteY5" fmla="*/ 6033968 h 6107388"/>
                <a:gd name="connsiteX6" fmla="*/ 217555 w 5215811"/>
                <a:gd name="connsiteY6" fmla="*/ 5598945 h 6107388"/>
                <a:gd name="connsiteX7" fmla="*/ 0 w 5215811"/>
                <a:gd name="connsiteY7" fmla="*/ 5419622 h 6107388"/>
                <a:gd name="connsiteX8" fmla="*/ 0 w 5215811"/>
                <a:gd name="connsiteY8" fmla="*/ 4571683 h 6107388"/>
                <a:gd name="connsiteX9" fmla="*/ 18056 w 5215811"/>
                <a:gd name="connsiteY9" fmla="*/ 4599282 h 6107388"/>
                <a:gd name="connsiteX10" fmla="*/ 358324 w 5215811"/>
                <a:gd name="connsiteY10" fmla="*/ 4988154 h 6107388"/>
                <a:gd name="connsiteX11" fmla="*/ 1282741 w 5215811"/>
                <a:gd name="connsiteY11" fmla="*/ 5493193 h 6107388"/>
                <a:gd name="connsiteX12" fmla="*/ 2172794 w 5215811"/>
                <a:gd name="connsiteY12" fmla="*/ 5470630 h 6107388"/>
                <a:gd name="connsiteX13" fmla="*/ 3146893 w 5215811"/>
                <a:gd name="connsiteY13" fmla="*/ 5016296 h 6107388"/>
                <a:gd name="connsiteX14" fmla="*/ 3574114 w 5215811"/>
                <a:gd name="connsiteY14" fmla="*/ 4791124 h 6107388"/>
                <a:gd name="connsiteX15" fmla="*/ 4244948 w 5215811"/>
                <a:gd name="connsiteY15" fmla="*/ 4392664 h 6107388"/>
                <a:gd name="connsiteX16" fmla="*/ 4556385 w 5215811"/>
                <a:gd name="connsiteY16" fmla="*/ 3902656 h 6107388"/>
                <a:gd name="connsiteX17" fmla="*/ 4616354 w 5215811"/>
                <a:gd name="connsiteY17" fmla="*/ 2851680 h 6107388"/>
                <a:gd name="connsiteX18" fmla="*/ 4269266 w 5215811"/>
                <a:gd name="connsiteY18" fmla="*/ 1889625 h 6107388"/>
                <a:gd name="connsiteX19" fmla="*/ 2645976 w 5215811"/>
                <a:gd name="connsiteY19" fmla="*/ 671162 h 6107388"/>
                <a:gd name="connsiteX20" fmla="*/ 1648930 w 5215811"/>
                <a:gd name="connsiteY20" fmla="*/ 573017 h 6107388"/>
                <a:gd name="connsiteX21" fmla="*/ 771768 w 5215811"/>
                <a:gd name="connsiteY21" fmla="*/ 865882 h 6107388"/>
                <a:gd name="connsiteX22" fmla="*/ 433617 w 5215811"/>
                <a:gd name="connsiteY22" fmla="*/ 1119441 h 6107388"/>
                <a:gd name="connsiteX23" fmla="*/ 200571 w 5215811"/>
                <a:gd name="connsiteY23" fmla="*/ 1486480 h 6107388"/>
                <a:gd name="connsiteX24" fmla="*/ 47077 w 5215811"/>
                <a:gd name="connsiteY24" fmla="*/ 1753604 h 6107388"/>
                <a:gd name="connsiteX25" fmla="*/ 0 w 5215811"/>
                <a:gd name="connsiteY25" fmla="*/ 1831655 h 6107388"/>
                <a:gd name="connsiteX26" fmla="*/ 0 w 5215811"/>
                <a:gd name="connsiteY26" fmla="*/ 751112 h 6107388"/>
                <a:gd name="connsiteX27" fmla="*/ 6994 w 5215811"/>
                <a:gd name="connsiteY27" fmla="*/ 742614 h 6107388"/>
                <a:gd name="connsiteX28" fmla="*/ 484047 w 5215811"/>
                <a:gd name="connsiteY28" fmla="*/ 378777 h 6107388"/>
                <a:gd name="connsiteX29" fmla="*/ 1869139 w 5215811"/>
                <a:gd name="connsiteY29" fmla="*/ 9 h 61073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Lst>
              <a:rect l="l" t="t" r="r" b="b"/>
              <a:pathLst>
                <a:path w="5215811" h="6107388">
                  <a:moveTo>
                    <a:pt x="1869139" y="9"/>
                  </a:moveTo>
                  <a:cubicBezTo>
                    <a:pt x="2160924" y="-706"/>
                    <a:pt x="2465752" y="43039"/>
                    <a:pt x="2791149" y="130229"/>
                  </a:cubicBezTo>
                  <a:cubicBezTo>
                    <a:pt x="3651198" y="360678"/>
                    <a:pt x="4339884" y="907924"/>
                    <a:pt x="4760307" y="1608408"/>
                  </a:cubicBezTo>
                  <a:cubicBezTo>
                    <a:pt x="5188180" y="2321320"/>
                    <a:pt x="5338357" y="3192822"/>
                    <a:pt x="5108574" y="4050383"/>
                  </a:cubicBezTo>
                  <a:cubicBezTo>
                    <a:pt x="4880820" y="4900373"/>
                    <a:pt x="4152841" y="5098512"/>
                    <a:pt x="3434916" y="5503134"/>
                  </a:cubicBezTo>
                  <a:cubicBezTo>
                    <a:pt x="2717099" y="5907783"/>
                    <a:pt x="2005568" y="6266474"/>
                    <a:pt x="1137841" y="6033968"/>
                  </a:cubicBezTo>
                  <a:cubicBezTo>
                    <a:pt x="783079" y="5938910"/>
                    <a:pt x="479573" y="5790114"/>
                    <a:pt x="217555" y="5598945"/>
                  </a:cubicBezTo>
                  <a:lnTo>
                    <a:pt x="0" y="5419622"/>
                  </a:lnTo>
                  <a:lnTo>
                    <a:pt x="0" y="4571683"/>
                  </a:lnTo>
                  <a:lnTo>
                    <a:pt x="18056" y="4599282"/>
                  </a:lnTo>
                  <a:cubicBezTo>
                    <a:pt x="124071" y="4746782"/>
                    <a:pt x="237002" y="4875718"/>
                    <a:pt x="358324" y="4988154"/>
                  </a:cubicBezTo>
                  <a:cubicBezTo>
                    <a:pt x="621323" y="5231809"/>
                    <a:pt x="923667" y="5396979"/>
                    <a:pt x="1282741" y="5493193"/>
                  </a:cubicBezTo>
                  <a:cubicBezTo>
                    <a:pt x="1573894" y="5571207"/>
                    <a:pt x="1856732" y="5563878"/>
                    <a:pt x="2172794" y="5470630"/>
                  </a:cubicBezTo>
                  <a:cubicBezTo>
                    <a:pt x="2498985" y="5374183"/>
                    <a:pt x="2832844" y="5193315"/>
                    <a:pt x="3146893" y="5016296"/>
                  </a:cubicBezTo>
                  <a:cubicBezTo>
                    <a:pt x="3293538" y="4933641"/>
                    <a:pt x="3436182" y="4861160"/>
                    <a:pt x="3574114" y="4791124"/>
                  </a:cubicBezTo>
                  <a:cubicBezTo>
                    <a:pt x="3841238" y="4655550"/>
                    <a:pt x="4071901" y="4538375"/>
                    <a:pt x="4244948" y="4392664"/>
                  </a:cubicBezTo>
                  <a:cubicBezTo>
                    <a:pt x="4405844" y="4257259"/>
                    <a:pt x="4501845" y="4106204"/>
                    <a:pt x="4556385" y="3902656"/>
                  </a:cubicBezTo>
                  <a:cubicBezTo>
                    <a:pt x="4649063" y="3556776"/>
                    <a:pt x="4669271" y="3203187"/>
                    <a:pt x="4616354" y="2851680"/>
                  </a:cubicBezTo>
                  <a:cubicBezTo>
                    <a:pt x="4565198" y="2511774"/>
                    <a:pt x="4448474" y="2188147"/>
                    <a:pt x="4269266" y="1889625"/>
                  </a:cubicBezTo>
                  <a:cubicBezTo>
                    <a:pt x="3907781" y="1287586"/>
                    <a:pt x="3331245" y="854780"/>
                    <a:pt x="2645976" y="671162"/>
                  </a:cubicBezTo>
                  <a:cubicBezTo>
                    <a:pt x="2278249" y="572630"/>
                    <a:pt x="1952074" y="540526"/>
                    <a:pt x="1648930" y="573017"/>
                  </a:cubicBezTo>
                  <a:cubicBezTo>
                    <a:pt x="1351746" y="604901"/>
                    <a:pt x="1064785" y="700731"/>
                    <a:pt x="771768" y="865882"/>
                  </a:cubicBezTo>
                  <a:cubicBezTo>
                    <a:pt x="568061" y="980657"/>
                    <a:pt x="486465" y="1058486"/>
                    <a:pt x="433617" y="1119441"/>
                  </a:cubicBezTo>
                  <a:cubicBezTo>
                    <a:pt x="358307" y="1206256"/>
                    <a:pt x="292149" y="1323808"/>
                    <a:pt x="200571" y="1486480"/>
                  </a:cubicBezTo>
                  <a:cubicBezTo>
                    <a:pt x="156644" y="1564432"/>
                    <a:pt x="106654" y="1653214"/>
                    <a:pt x="47077" y="1753604"/>
                  </a:cubicBezTo>
                  <a:lnTo>
                    <a:pt x="0" y="1831655"/>
                  </a:lnTo>
                  <a:lnTo>
                    <a:pt x="0" y="751112"/>
                  </a:lnTo>
                  <a:lnTo>
                    <a:pt x="6994" y="742614"/>
                  </a:lnTo>
                  <a:cubicBezTo>
                    <a:pt x="117721" y="617683"/>
                    <a:pt x="259696" y="505222"/>
                    <a:pt x="484047" y="378777"/>
                  </a:cubicBezTo>
                  <a:cubicBezTo>
                    <a:pt x="932751" y="125890"/>
                    <a:pt x="1382831" y="1200"/>
                    <a:pt x="1869139" y="9"/>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8" name="Freeform: Shape 27">
              <a:extLst>
                <a:ext uri="{FF2B5EF4-FFF2-40B4-BE49-F238E27FC236}">
                  <a16:creationId xmlns:a16="http://schemas.microsoft.com/office/drawing/2014/main" id="{4BBCC2F4-EFA7-4AF4-B538-AC4022D90F4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9221" y="319367"/>
              <a:ext cx="5217956" cy="6100079"/>
            </a:xfrm>
            <a:custGeom>
              <a:avLst/>
              <a:gdLst>
                <a:gd name="connsiteX0" fmla="*/ 1951393 w 5217956"/>
                <a:gd name="connsiteY0" fmla="*/ 82 h 6100079"/>
                <a:gd name="connsiteX1" fmla="*/ 2855177 w 5217956"/>
                <a:gd name="connsiteY1" fmla="*/ 125419 h 6100079"/>
                <a:gd name="connsiteX2" fmla="*/ 4779341 w 5217956"/>
                <a:gd name="connsiteY2" fmla="*/ 1591542 h 6100079"/>
                <a:gd name="connsiteX3" fmla="*/ 5108573 w 5217956"/>
                <a:gd name="connsiteY3" fmla="*/ 4028416 h 6100079"/>
                <a:gd name="connsiteX4" fmla="*/ 3459358 w 5217956"/>
                <a:gd name="connsiteY4" fmla="*/ 5487716 h 6100079"/>
                <a:gd name="connsiteX5" fmla="*/ 1203274 w 5217956"/>
                <a:gd name="connsiteY5" fmla="*/ 6029534 h 6100079"/>
                <a:gd name="connsiteX6" fmla="*/ 59920 w 5217956"/>
                <a:gd name="connsiteY6" fmla="*/ 5396467 h 6100079"/>
                <a:gd name="connsiteX7" fmla="*/ 0 w 5217956"/>
                <a:gd name="connsiteY7" fmla="*/ 5333382 h 6100079"/>
                <a:gd name="connsiteX8" fmla="*/ 0 w 5217956"/>
                <a:gd name="connsiteY8" fmla="*/ 4205833 h 6100079"/>
                <a:gd name="connsiteX9" fmla="*/ 58036 w 5217956"/>
                <a:gd name="connsiteY9" fmla="*/ 4310048 h 6100079"/>
                <a:gd name="connsiteX10" fmla="*/ 520779 w 5217956"/>
                <a:gd name="connsiteY10" fmla="*/ 4907591 h 6100079"/>
                <a:gd name="connsiteX11" fmla="*/ 1377154 w 5217956"/>
                <a:gd name="connsiteY11" fmla="*/ 5380604 h 6100079"/>
                <a:gd name="connsiteX12" fmla="*/ 3123340 w 5217956"/>
                <a:gd name="connsiteY12" fmla="*/ 4905715 h 6100079"/>
                <a:gd name="connsiteX13" fmla="*/ 3547863 w 5217956"/>
                <a:gd name="connsiteY13" fmla="*/ 4676342 h 6100079"/>
                <a:gd name="connsiteX14" fmla="*/ 4186753 w 5217956"/>
                <a:gd name="connsiteY14" fmla="*/ 4289376 h 6100079"/>
                <a:gd name="connsiteX15" fmla="*/ 4459565 w 5217956"/>
                <a:gd name="connsiteY15" fmla="*/ 3854399 h 6100079"/>
                <a:gd name="connsiteX16" fmla="*/ 4521015 w 5217956"/>
                <a:gd name="connsiteY16" fmla="*/ 2849377 h 6100079"/>
                <a:gd name="connsiteX17" fmla="*/ 4199723 w 5217956"/>
                <a:gd name="connsiteY17" fmla="*/ 1931213 h 6100079"/>
                <a:gd name="connsiteX18" fmla="*/ 2681217 w 5217956"/>
                <a:gd name="connsiteY18" fmla="*/ 774211 h 6100079"/>
                <a:gd name="connsiteX19" fmla="*/ 926547 w 5217956"/>
                <a:gd name="connsiteY19" fmla="*/ 967112 h 6100079"/>
                <a:gd name="connsiteX20" fmla="*/ 622677 w 5217956"/>
                <a:gd name="connsiteY20" fmla="*/ 1197863 h 6100079"/>
                <a:gd name="connsiteX21" fmla="*/ 404892 w 5217956"/>
                <a:gd name="connsiteY21" fmla="*/ 1547314 h 6100079"/>
                <a:gd name="connsiteX22" fmla="*/ 40135 w 5217956"/>
                <a:gd name="connsiteY22" fmla="*/ 2159090 h 6100079"/>
                <a:gd name="connsiteX23" fmla="*/ 0 w 5217956"/>
                <a:gd name="connsiteY23" fmla="*/ 2219367 h 6100079"/>
                <a:gd name="connsiteX24" fmla="*/ 0 w 5217956"/>
                <a:gd name="connsiteY24" fmla="*/ 915659 h 6100079"/>
                <a:gd name="connsiteX25" fmla="*/ 58609 w 5217956"/>
                <a:gd name="connsiteY25" fmla="*/ 828051 h 6100079"/>
                <a:gd name="connsiteX26" fmla="*/ 590688 w 5217956"/>
                <a:gd name="connsiteY26" fmla="*/ 385385 h 6100079"/>
                <a:gd name="connsiteX27" fmla="*/ 1951393 w 5217956"/>
                <a:gd name="connsiteY27" fmla="*/ 82 h 610007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Lst>
              <a:rect l="l" t="t" r="r" b="b"/>
              <a:pathLst>
                <a:path w="5217956" h="6100079">
                  <a:moveTo>
                    <a:pt x="1951393" y="82"/>
                  </a:moveTo>
                  <a:cubicBezTo>
                    <a:pt x="2237631" y="-2119"/>
                    <a:pt x="2536431" y="40011"/>
                    <a:pt x="2855177" y="125419"/>
                  </a:cubicBezTo>
                  <a:cubicBezTo>
                    <a:pt x="3697704" y="351173"/>
                    <a:pt x="4370490" y="894159"/>
                    <a:pt x="4779341" y="1591542"/>
                  </a:cubicBezTo>
                  <a:cubicBezTo>
                    <a:pt x="5195534" y="2301324"/>
                    <a:pt x="5338356" y="3170855"/>
                    <a:pt x="5108573" y="4028416"/>
                  </a:cubicBezTo>
                  <a:cubicBezTo>
                    <a:pt x="4880819" y="4878406"/>
                    <a:pt x="4165603" y="5079965"/>
                    <a:pt x="3459358" y="5487716"/>
                  </a:cubicBezTo>
                  <a:cubicBezTo>
                    <a:pt x="2753114" y="5895466"/>
                    <a:pt x="2053264" y="6257288"/>
                    <a:pt x="1203274" y="6029534"/>
                  </a:cubicBezTo>
                  <a:cubicBezTo>
                    <a:pt x="739884" y="5905369"/>
                    <a:pt x="366399" y="5685345"/>
                    <a:pt x="59920" y="5396467"/>
                  </a:cubicBezTo>
                  <a:lnTo>
                    <a:pt x="0" y="5333382"/>
                  </a:lnTo>
                  <a:lnTo>
                    <a:pt x="0" y="4205833"/>
                  </a:lnTo>
                  <a:lnTo>
                    <a:pt x="58036" y="4310048"/>
                  </a:lnTo>
                  <a:cubicBezTo>
                    <a:pt x="197935" y="4550245"/>
                    <a:pt x="350594" y="4747142"/>
                    <a:pt x="520779" y="4907591"/>
                  </a:cubicBezTo>
                  <a:cubicBezTo>
                    <a:pt x="763600" y="5136565"/>
                    <a:pt x="1043821" y="5291288"/>
                    <a:pt x="1377154" y="5380604"/>
                  </a:cubicBezTo>
                  <a:cubicBezTo>
                    <a:pt x="1963029" y="5537589"/>
                    <a:pt x="2470519" y="5282804"/>
                    <a:pt x="3123340" y="4905715"/>
                  </a:cubicBezTo>
                  <a:cubicBezTo>
                    <a:pt x="3269800" y="4821157"/>
                    <a:pt x="3411134" y="4747512"/>
                    <a:pt x="3547863" y="4676342"/>
                  </a:cubicBezTo>
                  <a:cubicBezTo>
                    <a:pt x="3804497" y="4542710"/>
                    <a:pt x="4026085" y="4427393"/>
                    <a:pt x="4186753" y="4289376"/>
                  </a:cubicBezTo>
                  <a:cubicBezTo>
                    <a:pt x="4329009" y="4167293"/>
                    <a:pt x="4410589" y="4037181"/>
                    <a:pt x="4459565" y="3854399"/>
                  </a:cubicBezTo>
                  <a:cubicBezTo>
                    <a:pt x="4548302" y="3523229"/>
                    <a:pt x="4568981" y="3185183"/>
                    <a:pt x="4521015" y="2849377"/>
                  </a:cubicBezTo>
                  <a:cubicBezTo>
                    <a:pt x="4474709" y="2524680"/>
                    <a:pt x="4366564" y="2215756"/>
                    <a:pt x="4199723" y="1931213"/>
                  </a:cubicBezTo>
                  <a:cubicBezTo>
                    <a:pt x="3863270" y="1357325"/>
                    <a:pt x="3323982" y="946439"/>
                    <a:pt x="2681217" y="774211"/>
                  </a:cubicBezTo>
                  <a:cubicBezTo>
                    <a:pt x="2001139" y="591984"/>
                    <a:pt x="1476322" y="649699"/>
                    <a:pt x="926547" y="967112"/>
                  </a:cubicBezTo>
                  <a:cubicBezTo>
                    <a:pt x="740730" y="1074393"/>
                    <a:pt x="668642" y="1143989"/>
                    <a:pt x="622677" y="1197863"/>
                  </a:cubicBezTo>
                  <a:cubicBezTo>
                    <a:pt x="555599" y="1276450"/>
                    <a:pt x="492360" y="1390031"/>
                    <a:pt x="404892" y="1547314"/>
                  </a:cubicBezTo>
                  <a:cubicBezTo>
                    <a:pt x="317047" y="1705133"/>
                    <a:pt x="204816" y="1906756"/>
                    <a:pt x="40135" y="2159090"/>
                  </a:cubicBezTo>
                  <a:lnTo>
                    <a:pt x="0" y="2219367"/>
                  </a:lnTo>
                  <a:lnTo>
                    <a:pt x="0" y="915659"/>
                  </a:lnTo>
                  <a:lnTo>
                    <a:pt x="58609" y="828051"/>
                  </a:lnTo>
                  <a:cubicBezTo>
                    <a:pt x="177453" y="670481"/>
                    <a:pt x="325846" y="538291"/>
                    <a:pt x="590688" y="385385"/>
                  </a:cubicBezTo>
                  <a:cubicBezTo>
                    <a:pt x="1032158" y="130559"/>
                    <a:pt x="1474329" y="3750"/>
                    <a:pt x="1951393" y="82"/>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34" name="Freeform: Shape 33">
              <a:extLst>
                <a:ext uri="{FF2B5EF4-FFF2-40B4-BE49-F238E27FC236}">
                  <a16:creationId xmlns:a16="http://schemas.microsoft.com/office/drawing/2014/main" id="{2A9D1364-B6A3-44CB-9FBA-C528F0CE909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9220" y="319367"/>
              <a:ext cx="5217957" cy="6100079"/>
            </a:xfrm>
            <a:custGeom>
              <a:avLst/>
              <a:gdLst>
                <a:gd name="connsiteX0" fmla="*/ 1951394 w 5217957"/>
                <a:gd name="connsiteY0" fmla="*/ 82 h 6100079"/>
                <a:gd name="connsiteX1" fmla="*/ 2855178 w 5217957"/>
                <a:gd name="connsiteY1" fmla="*/ 125419 h 6100079"/>
                <a:gd name="connsiteX2" fmla="*/ 4779341 w 5217957"/>
                <a:gd name="connsiteY2" fmla="*/ 1591542 h 6100079"/>
                <a:gd name="connsiteX3" fmla="*/ 5108574 w 5217957"/>
                <a:gd name="connsiteY3" fmla="*/ 4028416 h 6100079"/>
                <a:gd name="connsiteX4" fmla="*/ 3459359 w 5217957"/>
                <a:gd name="connsiteY4" fmla="*/ 5487716 h 6100079"/>
                <a:gd name="connsiteX5" fmla="*/ 1203275 w 5217957"/>
                <a:gd name="connsiteY5" fmla="*/ 6029534 h 6100079"/>
                <a:gd name="connsiteX6" fmla="*/ 59921 w 5217957"/>
                <a:gd name="connsiteY6" fmla="*/ 5396467 h 6100079"/>
                <a:gd name="connsiteX7" fmla="*/ 0 w 5217957"/>
                <a:gd name="connsiteY7" fmla="*/ 5333381 h 6100079"/>
                <a:gd name="connsiteX8" fmla="*/ 0 w 5217957"/>
                <a:gd name="connsiteY8" fmla="*/ 4427327 h 6100079"/>
                <a:gd name="connsiteX9" fmla="*/ 112056 w 5217957"/>
                <a:gd name="connsiteY9" fmla="*/ 4602502 h 6100079"/>
                <a:gd name="connsiteX10" fmla="*/ 443875 w 5217957"/>
                <a:gd name="connsiteY10" fmla="*/ 4989110 h 6100079"/>
                <a:gd name="connsiteX11" fmla="*/ 1348175 w 5217957"/>
                <a:gd name="connsiteY11" fmla="*/ 5488759 h 6100079"/>
                <a:gd name="connsiteX12" fmla="*/ 2221463 w 5217957"/>
                <a:gd name="connsiteY12" fmla="*/ 5461704 h 6100079"/>
                <a:gd name="connsiteX13" fmla="*/ 3179339 w 5217957"/>
                <a:gd name="connsiteY13" fmla="*/ 5003023 h 6100079"/>
                <a:gd name="connsiteX14" fmla="*/ 3599638 w 5217957"/>
                <a:gd name="connsiteY14" fmla="*/ 4775996 h 6100079"/>
                <a:gd name="connsiteX15" fmla="*/ 4259765 w 5217957"/>
                <a:gd name="connsiteY15" fmla="*/ 4374667 h 6100079"/>
                <a:gd name="connsiteX16" fmla="*/ 4567742 w 5217957"/>
                <a:gd name="connsiteY16" fmla="*/ 3883732 h 6100079"/>
                <a:gd name="connsiteX17" fmla="*/ 4631929 w 5217957"/>
                <a:gd name="connsiteY17" fmla="*/ 2833886 h 6100079"/>
                <a:gd name="connsiteX18" fmla="*/ 4296412 w 5217957"/>
                <a:gd name="connsiteY18" fmla="*/ 1874932 h 6100079"/>
                <a:gd name="connsiteX19" fmla="*/ 2710219 w 5217957"/>
                <a:gd name="connsiteY19" fmla="*/ 666410 h 6100079"/>
                <a:gd name="connsiteX20" fmla="*/ 1732642 w 5217957"/>
                <a:gd name="connsiteY20" fmla="*/ 573480 h 6100079"/>
                <a:gd name="connsiteX21" fmla="*/ 870621 w 5217957"/>
                <a:gd name="connsiteY21" fmla="*/ 870402 h 6100079"/>
                <a:gd name="connsiteX22" fmla="*/ 537555 w 5217957"/>
                <a:gd name="connsiteY22" fmla="*/ 1125324 h 6100079"/>
                <a:gd name="connsiteX23" fmla="*/ 306995 w 5217957"/>
                <a:gd name="connsiteY23" fmla="*/ 1493030 h 6100079"/>
                <a:gd name="connsiteX24" fmla="*/ 23579 w 5217957"/>
                <a:gd name="connsiteY24" fmla="*/ 1977465 h 6100079"/>
                <a:gd name="connsiteX25" fmla="*/ 0 w 5217957"/>
                <a:gd name="connsiteY25" fmla="*/ 2014291 h 6100079"/>
                <a:gd name="connsiteX26" fmla="*/ 0 w 5217957"/>
                <a:gd name="connsiteY26" fmla="*/ 915660 h 6100079"/>
                <a:gd name="connsiteX27" fmla="*/ 58609 w 5217957"/>
                <a:gd name="connsiteY27" fmla="*/ 828051 h 6100079"/>
                <a:gd name="connsiteX28" fmla="*/ 590689 w 5217957"/>
                <a:gd name="connsiteY28" fmla="*/ 385385 h 6100079"/>
                <a:gd name="connsiteX29" fmla="*/ 1951394 w 5217957"/>
                <a:gd name="connsiteY29" fmla="*/ 82 h 610007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Lst>
              <a:rect l="l" t="t" r="r" b="b"/>
              <a:pathLst>
                <a:path w="5217957" h="6100079">
                  <a:moveTo>
                    <a:pt x="1951394" y="82"/>
                  </a:moveTo>
                  <a:cubicBezTo>
                    <a:pt x="2237632" y="-2119"/>
                    <a:pt x="2536431" y="40011"/>
                    <a:pt x="2855178" y="125419"/>
                  </a:cubicBezTo>
                  <a:cubicBezTo>
                    <a:pt x="3697704" y="351173"/>
                    <a:pt x="4370491" y="894159"/>
                    <a:pt x="4779341" y="1591542"/>
                  </a:cubicBezTo>
                  <a:cubicBezTo>
                    <a:pt x="5195535" y="2301324"/>
                    <a:pt x="5338357" y="3170855"/>
                    <a:pt x="5108574" y="4028416"/>
                  </a:cubicBezTo>
                  <a:cubicBezTo>
                    <a:pt x="4880820" y="4878406"/>
                    <a:pt x="4165604" y="5079965"/>
                    <a:pt x="3459359" y="5487716"/>
                  </a:cubicBezTo>
                  <a:cubicBezTo>
                    <a:pt x="2753115" y="5895466"/>
                    <a:pt x="2053265" y="6257288"/>
                    <a:pt x="1203275" y="6029534"/>
                  </a:cubicBezTo>
                  <a:cubicBezTo>
                    <a:pt x="739885" y="5905369"/>
                    <a:pt x="366400" y="5685345"/>
                    <a:pt x="59921" y="5396467"/>
                  </a:cubicBezTo>
                  <a:lnTo>
                    <a:pt x="0" y="5333381"/>
                  </a:lnTo>
                  <a:lnTo>
                    <a:pt x="0" y="4427327"/>
                  </a:lnTo>
                  <a:lnTo>
                    <a:pt x="112056" y="4602502"/>
                  </a:lnTo>
                  <a:cubicBezTo>
                    <a:pt x="215300" y="4749260"/>
                    <a:pt x="325419" y="4877443"/>
                    <a:pt x="443875" y="4989110"/>
                  </a:cubicBezTo>
                  <a:cubicBezTo>
                    <a:pt x="700709" y="5231113"/>
                    <a:pt x="996455" y="5394516"/>
                    <a:pt x="1348175" y="5488759"/>
                  </a:cubicBezTo>
                  <a:cubicBezTo>
                    <a:pt x="1633379" y="5565179"/>
                    <a:pt x="1910917" y="5556430"/>
                    <a:pt x="2221463" y="5461704"/>
                  </a:cubicBezTo>
                  <a:cubicBezTo>
                    <a:pt x="2541923" y="5363721"/>
                    <a:pt x="2870374" y="5181404"/>
                    <a:pt x="3179339" y="5003023"/>
                  </a:cubicBezTo>
                  <a:cubicBezTo>
                    <a:pt x="3323713" y="4919760"/>
                    <a:pt x="3463978" y="4846641"/>
                    <a:pt x="3599638" y="4775996"/>
                  </a:cubicBezTo>
                  <a:cubicBezTo>
                    <a:pt x="3862436" y="4639263"/>
                    <a:pt x="4089314" y="4521074"/>
                    <a:pt x="4259765" y="4374667"/>
                  </a:cubicBezTo>
                  <a:cubicBezTo>
                    <a:pt x="4418282" y="4238625"/>
                    <a:pt x="4513201" y="4087280"/>
                    <a:pt x="4567742" y="3883732"/>
                  </a:cubicBezTo>
                  <a:cubicBezTo>
                    <a:pt x="4660420" y="3537853"/>
                    <a:pt x="4682033" y="3184640"/>
                    <a:pt x="4631929" y="2833886"/>
                  </a:cubicBezTo>
                  <a:cubicBezTo>
                    <a:pt x="4583584" y="2494734"/>
                    <a:pt x="4470646" y="2172121"/>
                    <a:pt x="4296412" y="1874932"/>
                  </a:cubicBezTo>
                  <a:cubicBezTo>
                    <a:pt x="3944879" y="1275559"/>
                    <a:pt x="3381537" y="846289"/>
                    <a:pt x="2710219" y="666410"/>
                  </a:cubicBezTo>
                  <a:cubicBezTo>
                    <a:pt x="2349955" y="569877"/>
                    <a:pt x="2030161" y="539483"/>
                    <a:pt x="1732642" y="573480"/>
                  </a:cubicBezTo>
                  <a:cubicBezTo>
                    <a:pt x="1440866" y="606814"/>
                    <a:pt x="1158880" y="703976"/>
                    <a:pt x="870621" y="870402"/>
                  </a:cubicBezTo>
                  <a:cubicBezTo>
                    <a:pt x="670160" y="986048"/>
                    <a:pt x="589753" y="1064195"/>
                    <a:pt x="537555" y="1125324"/>
                  </a:cubicBezTo>
                  <a:cubicBezTo>
                    <a:pt x="463218" y="1212400"/>
                    <a:pt x="397708" y="1330125"/>
                    <a:pt x="306995" y="1493030"/>
                  </a:cubicBezTo>
                  <a:cubicBezTo>
                    <a:pt x="234596" y="1623167"/>
                    <a:pt x="145436" y="1783409"/>
                    <a:pt x="23579" y="1977465"/>
                  </a:cubicBezTo>
                  <a:lnTo>
                    <a:pt x="0" y="2014291"/>
                  </a:lnTo>
                  <a:lnTo>
                    <a:pt x="0" y="915660"/>
                  </a:lnTo>
                  <a:lnTo>
                    <a:pt x="58609" y="828051"/>
                  </a:lnTo>
                  <a:cubicBezTo>
                    <a:pt x="177453" y="670481"/>
                    <a:pt x="325847" y="538291"/>
                    <a:pt x="590689" y="385385"/>
                  </a:cubicBezTo>
                  <a:cubicBezTo>
                    <a:pt x="1032159" y="130559"/>
                    <a:pt x="1474330" y="3750"/>
                    <a:pt x="1951394" y="82"/>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grpSp>
      <p:sp>
        <p:nvSpPr>
          <p:cNvPr id="2" name="Title 1"/>
          <p:cNvSpPr>
            <a:spLocks noGrp="1"/>
          </p:cNvSpPr>
          <p:nvPr>
            <p:ph type="ctrTitle"/>
          </p:nvPr>
        </p:nvSpPr>
        <p:spPr>
          <a:xfrm>
            <a:off x="640080" y="1243013"/>
            <a:ext cx="3855720" cy="4371974"/>
          </a:xfrm>
        </p:spPr>
        <p:txBody>
          <a:bodyPr vert="horz" lIns="91440" tIns="45720" rIns="91440" bIns="45720" rtlCol="0" anchor="ctr">
            <a:normAutofit/>
          </a:bodyPr>
          <a:lstStyle/>
          <a:p>
            <a:pPr algn="l"/>
            <a:r>
              <a:rPr lang="en-US" sz="3600" kern="1200">
                <a:solidFill>
                  <a:schemeClr val="tx2"/>
                </a:solidFill>
                <a:latin typeface="+mj-lt"/>
                <a:ea typeface="+mj-ea"/>
                <a:cs typeface="+mj-cs"/>
              </a:rPr>
              <a:t>Introduction Page</a:t>
            </a:r>
          </a:p>
        </p:txBody>
      </p:sp>
      <p:sp>
        <p:nvSpPr>
          <p:cNvPr id="3" name="Subtitle 2"/>
          <p:cNvSpPr>
            <a:spLocks noGrp="1"/>
          </p:cNvSpPr>
          <p:nvPr>
            <p:ph type="subTitle" idx="1"/>
          </p:nvPr>
        </p:nvSpPr>
        <p:spPr>
          <a:xfrm>
            <a:off x="6172200" y="804672"/>
            <a:ext cx="5221224" cy="5230368"/>
          </a:xfrm>
        </p:spPr>
        <p:txBody>
          <a:bodyPr vert="horz" lIns="91440" tIns="45720" rIns="91440" bIns="45720" rtlCol="0" anchor="ctr">
            <a:normAutofit/>
          </a:bodyPr>
          <a:lstStyle/>
          <a:p>
            <a:pPr indent="-228600" algn="l">
              <a:buFont typeface="Arial" panose="020B0604020202020204" pitchFamily="34" charset="0"/>
              <a:buChar char="•"/>
            </a:pPr>
            <a:r>
              <a:rPr lang="en-US" sz="1800" b="1">
                <a:solidFill>
                  <a:schemeClr val="tx2"/>
                </a:solidFill>
              </a:rPr>
              <a:t>Student</a:t>
            </a:r>
            <a:r>
              <a:rPr lang="en-US" sz="1800">
                <a:solidFill>
                  <a:schemeClr val="tx2"/>
                </a:solidFill>
              </a:rPr>
              <a:t>- Rachel Hathaway</a:t>
            </a:r>
          </a:p>
          <a:p>
            <a:pPr indent="-228600" algn="l">
              <a:buFont typeface="Arial" panose="020B0604020202020204" pitchFamily="34" charset="0"/>
              <a:buChar char="•"/>
            </a:pPr>
            <a:r>
              <a:rPr lang="en-US" sz="1800" b="1">
                <a:solidFill>
                  <a:schemeClr val="tx2"/>
                </a:solidFill>
              </a:rPr>
              <a:t>Student Number</a:t>
            </a:r>
            <a:r>
              <a:rPr lang="en-US" sz="1800">
                <a:solidFill>
                  <a:schemeClr val="tx2"/>
                </a:solidFill>
              </a:rPr>
              <a:t>- 2509405</a:t>
            </a:r>
          </a:p>
          <a:p>
            <a:pPr indent="-228600" algn="l">
              <a:buFont typeface="Arial" panose="020B0604020202020204" pitchFamily="34" charset="0"/>
              <a:buChar char="•"/>
            </a:pPr>
            <a:r>
              <a:rPr lang="en-US" sz="1800" b="1">
                <a:solidFill>
                  <a:schemeClr val="tx2"/>
                </a:solidFill>
              </a:rPr>
              <a:t>Module</a:t>
            </a:r>
            <a:r>
              <a:rPr lang="en-US" sz="1800">
                <a:solidFill>
                  <a:schemeClr val="tx2"/>
                </a:solidFill>
              </a:rPr>
              <a:t>- Professional Development within Health &amp; Social Care</a:t>
            </a:r>
          </a:p>
          <a:p>
            <a:pPr indent="-228600" algn="l">
              <a:buFont typeface="Arial" panose="020B0604020202020204" pitchFamily="34" charset="0"/>
              <a:buChar char="•"/>
            </a:pPr>
            <a:r>
              <a:rPr lang="en-US" sz="1800" b="1">
                <a:solidFill>
                  <a:schemeClr val="tx2"/>
                </a:solidFill>
              </a:rPr>
              <a:t>Module Code</a:t>
            </a:r>
            <a:r>
              <a:rPr lang="en-US" sz="1800">
                <a:solidFill>
                  <a:schemeClr val="tx2"/>
                </a:solidFill>
              </a:rPr>
              <a:t>- LCHS4009</a:t>
            </a:r>
          </a:p>
          <a:p>
            <a:pPr indent="-228600" algn="l">
              <a:buFont typeface="Arial" panose="020B0604020202020204" pitchFamily="34" charset="0"/>
              <a:buChar char="•"/>
            </a:pPr>
            <a:r>
              <a:rPr lang="en-US" sz="1800" b="1">
                <a:solidFill>
                  <a:schemeClr val="tx2"/>
                </a:solidFill>
              </a:rPr>
              <a:t>Lecturer</a:t>
            </a:r>
            <a:r>
              <a:rPr lang="en-US" sz="1800">
                <a:solidFill>
                  <a:schemeClr val="tx2"/>
                </a:solidFill>
              </a:rPr>
              <a:t>- Olubukola Adegbite</a:t>
            </a:r>
          </a:p>
        </p:txBody>
      </p:sp>
    </p:spTree>
    <p:extLst>
      <p:ext uri="{BB962C8B-B14F-4D97-AF65-F5344CB8AC3E}">
        <p14:creationId xmlns:p14="http://schemas.microsoft.com/office/powerpoint/2010/main" val="109857222"/>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081EA652-8C6A-4E69-BEB9-17080947455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ight Triangle 9">
            <a:extLst>
              <a:ext uri="{FF2B5EF4-FFF2-40B4-BE49-F238E27FC236}">
                <a16:creationId xmlns:a16="http://schemas.microsoft.com/office/drawing/2014/main" id="{5298780A-33B9-4EA2-8F67-DE68AD62841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8576720" y="3335867"/>
            <a:ext cx="3291840" cy="3200400"/>
          </a:xfrm>
          <a:prstGeom prst="rtTriangle">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2" name="Rectangle 11">
            <a:extLst>
              <a:ext uri="{FF2B5EF4-FFF2-40B4-BE49-F238E27FC236}">
                <a16:creationId xmlns:a16="http://schemas.microsoft.com/office/drawing/2014/main" id="{7F488E8B-4E1E-4402-8935-D4E6C02615C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1774" y="623275"/>
            <a:ext cx="10905053" cy="5607882"/>
          </a:xfrm>
          <a:prstGeom prst="rect">
            <a:avLst/>
          </a:prstGeom>
          <a:noFill/>
          <a:ln w="19050">
            <a:solidFill>
              <a:schemeClr val="tx1">
                <a:lumMod val="75000"/>
                <a:lumOff val="2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6493BB75-66B4-FF51-33F8-0C76360B117A}"/>
              </a:ext>
            </a:extLst>
          </p:cNvPr>
          <p:cNvSpPr>
            <a:spLocks noGrp="1"/>
          </p:cNvSpPr>
          <p:nvPr>
            <p:ph type="title"/>
          </p:nvPr>
        </p:nvSpPr>
        <p:spPr>
          <a:xfrm>
            <a:off x="1285240" y="1050595"/>
            <a:ext cx="8074815" cy="1618489"/>
          </a:xfrm>
        </p:spPr>
        <p:txBody>
          <a:bodyPr anchor="ctr">
            <a:normAutofit/>
          </a:bodyPr>
          <a:lstStyle/>
          <a:p>
            <a:r>
              <a:rPr lang="en-US" sz="5000" b="1">
                <a:latin typeface="Calibri"/>
                <a:ea typeface="Calibri"/>
                <a:cs typeface="Calibri"/>
              </a:rPr>
              <a:t>Working in Teams- A Key Skill in Health and Social Care</a:t>
            </a:r>
          </a:p>
        </p:txBody>
      </p:sp>
      <p:sp>
        <p:nvSpPr>
          <p:cNvPr id="3" name="Content Placeholder 2">
            <a:extLst>
              <a:ext uri="{FF2B5EF4-FFF2-40B4-BE49-F238E27FC236}">
                <a16:creationId xmlns:a16="http://schemas.microsoft.com/office/drawing/2014/main" id="{22EA73E6-457E-B1A2-408A-6F3EDC752B59}"/>
              </a:ext>
            </a:extLst>
          </p:cNvPr>
          <p:cNvSpPr>
            <a:spLocks noGrp="1"/>
          </p:cNvSpPr>
          <p:nvPr>
            <p:ph idx="1"/>
          </p:nvPr>
        </p:nvSpPr>
        <p:spPr>
          <a:xfrm>
            <a:off x="1285240" y="2969469"/>
            <a:ext cx="8074815" cy="2800395"/>
          </a:xfrm>
        </p:spPr>
        <p:txBody>
          <a:bodyPr vert="horz" lIns="91440" tIns="45720" rIns="91440" bIns="45720" rtlCol="0" anchor="t">
            <a:normAutofit/>
          </a:bodyPr>
          <a:lstStyle/>
          <a:p>
            <a:pPr marL="0" indent="0">
              <a:buNone/>
            </a:pPr>
            <a:endParaRPr lang="en-US" sz="1700">
              <a:latin typeface="Calibri"/>
              <a:ea typeface="Calibri"/>
              <a:cs typeface="Calibri"/>
            </a:endParaRPr>
          </a:p>
          <a:p>
            <a:pPr marL="0" indent="0">
              <a:buNone/>
            </a:pPr>
            <a:r>
              <a:rPr lang="en-US" sz="1700">
                <a:latin typeface="Calibri"/>
                <a:ea typeface="Calibri"/>
                <a:cs typeface="Calibri"/>
              </a:rPr>
              <a:t>What are the key skill of working in teams?</a:t>
            </a:r>
            <a:endParaRPr lang="en-US" sz="1700"/>
          </a:p>
          <a:p>
            <a:pPr marL="0" indent="0">
              <a:buNone/>
            </a:pPr>
            <a:endParaRPr lang="en-US" sz="1700">
              <a:latin typeface="Calibri"/>
              <a:ea typeface="Calibri"/>
              <a:cs typeface="Calibri"/>
            </a:endParaRPr>
          </a:p>
          <a:p>
            <a:pPr marL="0" indent="0">
              <a:buNone/>
            </a:pPr>
            <a:r>
              <a:rPr lang="en-US" sz="1700">
                <a:latin typeface="Calibri"/>
                <a:ea typeface="Calibri"/>
                <a:cs typeface="Calibri"/>
              </a:rPr>
              <a:t> why it is essential in health and social care practice?</a:t>
            </a:r>
            <a:endParaRPr lang="en-US" sz="1700">
              <a:latin typeface="Aptos" panose="020B0004020202020204"/>
              <a:ea typeface="Calibri"/>
              <a:cs typeface="Calibri"/>
            </a:endParaRPr>
          </a:p>
          <a:p>
            <a:pPr marL="0" indent="0">
              <a:buNone/>
            </a:pPr>
            <a:endParaRPr lang="en-US" sz="1700">
              <a:latin typeface="Calibri"/>
              <a:ea typeface="Calibri"/>
              <a:cs typeface="Calibri"/>
            </a:endParaRPr>
          </a:p>
          <a:p>
            <a:pPr marL="0" indent="0">
              <a:buNone/>
            </a:pPr>
            <a:r>
              <a:rPr lang="en-US" sz="1700">
                <a:latin typeface="Calibri"/>
                <a:ea typeface="Calibri"/>
                <a:cs typeface="Calibri"/>
              </a:rPr>
              <a:t>I will explain the importance of teamwork, how it benefits both professionals and service users, and provide a practical example of how this skill can be applied in a real healthcare setting.</a:t>
            </a:r>
            <a:endParaRPr lang="en-US" sz="1700"/>
          </a:p>
          <a:p>
            <a:endParaRPr lang="en-US" sz="1700"/>
          </a:p>
          <a:p>
            <a:endParaRPr lang="en-US" sz="1700"/>
          </a:p>
          <a:p>
            <a:endParaRPr lang="en-US" sz="1700"/>
          </a:p>
        </p:txBody>
      </p:sp>
    </p:spTree>
    <p:extLst>
      <p:ext uri="{BB962C8B-B14F-4D97-AF65-F5344CB8AC3E}">
        <p14:creationId xmlns:p14="http://schemas.microsoft.com/office/powerpoint/2010/main" val="1614007583"/>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F94AA2BD-2E3F-4B1D-8127-5744B811531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77586108-A6F6-C90E-4609-F7AF1471281C}"/>
              </a:ext>
            </a:extLst>
          </p:cNvPr>
          <p:cNvSpPr>
            <a:spLocks noGrp="1"/>
          </p:cNvSpPr>
          <p:nvPr>
            <p:ph type="title"/>
          </p:nvPr>
        </p:nvSpPr>
        <p:spPr>
          <a:xfrm>
            <a:off x="411480" y="987552"/>
            <a:ext cx="4485861" cy="1088136"/>
          </a:xfrm>
        </p:spPr>
        <p:txBody>
          <a:bodyPr vert="horz" lIns="91440" tIns="45720" rIns="91440" bIns="45720" rtlCol="0" anchor="b">
            <a:normAutofit/>
          </a:bodyPr>
          <a:lstStyle/>
          <a:p>
            <a:r>
              <a:rPr lang="en-US" sz="3400"/>
              <a:t>What is Teamwork?</a:t>
            </a:r>
          </a:p>
        </p:txBody>
      </p:sp>
      <p:sp>
        <p:nvSpPr>
          <p:cNvPr id="12" name="Rectangle 11">
            <a:extLst>
              <a:ext uri="{FF2B5EF4-FFF2-40B4-BE49-F238E27FC236}">
                <a16:creationId xmlns:a16="http://schemas.microsoft.com/office/drawing/2014/main" id="{4BD02261-2DC8-4AA8-9E16-7751AE89244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649223" y="387939"/>
            <a:ext cx="73152" cy="54864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sp>
        <p:nvSpPr>
          <p:cNvPr id="14" name="Rectangle 13">
            <a:extLst>
              <a:ext uri="{FF2B5EF4-FFF2-40B4-BE49-F238E27FC236}">
                <a16:creationId xmlns:a16="http://schemas.microsoft.com/office/drawing/2014/main" id="{3D752CF2-2291-40B5-B462-C17B174C10B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11480" y="2286000"/>
            <a:ext cx="4389120" cy="18288"/>
          </a:xfrm>
          <a:prstGeom prst="rect">
            <a:avLst/>
          </a:prstGeom>
          <a:solidFill>
            <a:srgbClr val="D5D5D5"/>
          </a:solidFill>
          <a:ln w="317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sp>
        <p:nvSpPr>
          <p:cNvPr id="4" name="Text Placeholder 3">
            <a:extLst>
              <a:ext uri="{FF2B5EF4-FFF2-40B4-BE49-F238E27FC236}">
                <a16:creationId xmlns:a16="http://schemas.microsoft.com/office/drawing/2014/main" id="{A77688D5-4762-916E-1A68-85BF9B68F441}"/>
              </a:ext>
            </a:extLst>
          </p:cNvPr>
          <p:cNvSpPr>
            <a:spLocks noGrp="1"/>
          </p:cNvSpPr>
          <p:nvPr>
            <p:ph type="body" sz="half" idx="2"/>
          </p:nvPr>
        </p:nvSpPr>
        <p:spPr>
          <a:xfrm>
            <a:off x="411479" y="2688336"/>
            <a:ext cx="4498848" cy="3584448"/>
          </a:xfrm>
        </p:spPr>
        <p:txBody>
          <a:bodyPr vert="horz" lIns="91440" tIns="45720" rIns="91440" bIns="45720" rtlCol="0" anchor="t">
            <a:normAutofit/>
          </a:bodyPr>
          <a:lstStyle/>
          <a:p>
            <a:pPr indent="-228600">
              <a:buFont typeface="Arial" panose="020B0604020202020204" pitchFamily="34" charset="0"/>
              <a:buChar char="•"/>
            </a:pPr>
            <a:r>
              <a:rPr lang="en-US" sz="1400"/>
              <a:t>Teamwork refers to individuals working together to achieve a common goal. In health and social care, this often involves professionals from diverse backgrounds sharing their knowledge, skills, and responsibilities to provide the best possible care for patients and service users (West et al., 2015).</a:t>
            </a:r>
          </a:p>
          <a:p>
            <a:pPr indent="-228600">
              <a:buFont typeface="Arial" panose="020B0604020202020204" pitchFamily="34" charset="0"/>
              <a:buChar char="•"/>
            </a:pPr>
            <a:r>
              <a:rPr lang="en-US" sz="1400"/>
              <a:t>Health and social care teams may include nurses, doctors, social workers, physiotherapists, occupational therapists, healthcare assistants, and many other professionals. Each member brings unique expertise that contributes to meeting the needs of the individual receiving care (NHS England, 2023).</a:t>
            </a:r>
          </a:p>
          <a:p>
            <a:pPr indent="-228600">
              <a:buFont typeface="Arial" panose="020B0604020202020204" pitchFamily="34" charset="0"/>
              <a:buChar char="•"/>
            </a:pPr>
            <a:r>
              <a:rPr lang="en-US" sz="1400"/>
              <a:t>Effective teamwork relies on communication, mutual respect, trust, collaboration, and a shared commitment to delivering high-quality care (Borrill et al., 2001).</a:t>
            </a:r>
          </a:p>
          <a:p>
            <a:pPr indent="-228600">
              <a:buFont typeface="Arial" panose="020B0604020202020204" pitchFamily="34" charset="0"/>
              <a:buChar char="•"/>
            </a:pPr>
            <a:endParaRPr lang="en-US" sz="1400"/>
          </a:p>
        </p:txBody>
      </p:sp>
      <p:pic>
        <p:nvPicPr>
          <p:cNvPr id="5" name="Picture Placeholder 4" descr="A group of people sitting around a table&#10;&#10;AI-generated content may be incorrect.">
            <a:extLst>
              <a:ext uri="{FF2B5EF4-FFF2-40B4-BE49-F238E27FC236}">
                <a16:creationId xmlns:a16="http://schemas.microsoft.com/office/drawing/2014/main" id="{0D2E6615-6B86-B878-D6D0-A1D6D4C61458}"/>
              </a:ext>
            </a:extLst>
          </p:cNvPr>
          <p:cNvPicPr>
            <a:picLocks noGrp="1" noChangeAspect="1"/>
          </p:cNvPicPr>
          <p:nvPr>
            <p:ph type="pic" idx="1"/>
          </p:nvPr>
        </p:nvPicPr>
        <p:blipFill>
          <a:blip r:embed="rId2"/>
          <a:srcRect l="2749" r="30248" b="-1"/>
          <a:stretch>
            <a:fillRect/>
          </a:stretch>
        </p:blipFill>
        <p:spPr>
          <a:xfrm>
            <a:off x="5308052" y="10"/>
            <a:ext cx="6883948" cy="6857990"/>
          </a:xfrm>
          <a:custGeom>
            <a:avLst/>
            <a:gdLst/>
            <a:ahLst/>
            <a:cxnLst/>
            <a:rect l="l" t="t" r="r" b="b"/>
            <a:pathLst>
              <a:path w="6883948" h="6858000">
                <a:moveTo>
                  <a:pt x="365648" y="0"/>
                </a:moveTo>
                <a:lnTo>
                  <a:pt x="6883948" y="0"/>
                </a:lnTo>
                <a:lnTo>
                  <a:pt x="6883948" y="6858000"/>
                </a:lnTo>
                <a:lnTo>
                  <a:pt x="365648" y="6858000"/>
                </a:lnTo>
                <a:lnTo>
                  <a:pt x="360213" y="6835050"/>
                </a:lnTo>
                <a:cubicBezTo>
                  <a:pt x="128263" y="5788167"/>
                  <a:pt x="0" y="4637179"/>
                  <a:pt x="0" y="3429001"/>
                </a:cubicBezTo>
                <a:cubicBezTo>
                  <a:pt x="0" y="2220824"/>
                  <a:pt x="128263" y="1069835"/>
                  <a:pt x="360213" y="22952"/>
                </a:cubicBezTo>
                <a:close/>
              </a:path>
            </a:pathLst>
          </a:custGeom>
          <a:effectLst>
            <a:outerShdw blurRad="50800" dist="38100" dir="10800000" algn="r" rotWithShape="0">
              <a:schemeClr val="bg1">
                <a:lumMod val="85000"/>
                <a:alpha val="30000"/>
              </a:schemeClr>
            </a:outerShdw>
          </a:effectLst>
        </p:spPr>
      </p:pic>
      <p:sp>
        <p:nvSpPr>
          <p:cNvPr id="6" name="TextBox 5">
            <a:extLst>
              <a:ext uri="{FF2B5EF4-FFF2-40B4-BE49-F238E27FC236}">
                <a16:creationId xmlns:a16="http://schemas.microsoft.com/office/drawing/2014/main" id="{BEF6B5C6-0649-0486-9596-351F1A57D058}"/>
              </a:ext>
            </a:extLst>
          </p:cNvPr>
          <p:cNvSpPr txBox="1"/>
          <p:nvPr/>
        </p:nvSpPr>
        <p:spPr>
          <a:xfrm>
            <a:off x="5796379" y="224014"/>
            <a:ext cx="1848120"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dirty="0"/>
              <a:t>(Bing, </a:t>
            </a:r>
            <a:r>
              <a:rPr lang="en-US" dirty="0" err="1"/>
              <a:t>n.d</a:t>
            </a:r>
            <a:r>
              <a:rPr lang="en-US" dirty="0"/>
              <a:t>)</a:t>
            </a:r>
          </a:p>
        </p:txBody>
      </p:sp>
    </p:spTree>
    <p:extLst>
      <p:ext uri="{BB962C8B-B14F-4D97-AF65-F5344CB8AC3E}">
        <p14:creationId xmlns:p14="http://schemas.microsoft.com/office/powerpoint/2010/main" val="909586160"/>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31" name="Rectangle 30">
            <a:extLst>
              <a:ext uri="{FF2B5EF4-FFF2-40B4-BE49-F238E27FC236}">
                <a16:creationId xmlns:a16="http://schemas.microsoft.com/office/drawing/2014/main" id="{8CA06CD6-90CA-4C45-856C-6771339E1E2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ltGray">
          <a:xfrm>
            <a:off x="321564" y="320040"/>
            <a:ext cx="11548872" cy="6217920"/>
          </a:xfrm>
          <a:prstGeom prst="rect">
            <a:avLst/>
          </a:prstGeom>
          <a:solidFill>
            <a:schemeClr val="tx1">
              <a:alpha val="10000"/>
            </a:schemeClr>
          </a:solidFill>
          <a:ln w="127000" cap="sq" cmpd="thinThick">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2D8E49A8-1FF4-4A33-74E5-9D64FA3A886E}"/>
              </a:ext>
            </a:extLst>
          </p:cNvPr>
          <p:cNvSpPr>
            <a:spLocks noGrp="1"/>
          </p:cNvSpPr>
          <p:nvPr>
            <p:ph type="title"/>
          </p:nvPr>
        </p:nvSpPr>
        <p:spPr>
          <a:xfrm>
            <a:off x="838200" y="963507"/>
            <a:ext cx="3494362" cy="4930986"/>
          </a:xfrm>
        </p:spPr>
        <p:txBody>
          <a:bodyPr>
            <a:normAutofit/>
          </a:bodyPr>
          <a:lstStyle/>
          <a:p>
            <a:pPr algn="r"/>
            <a:r>
              <a:rPr lang="en-US">
                <a:solidFill>
                  <a:schemeClr val="accent1"/>
                </a:solidFill>
                <a:latin typeface="Calibri"/>
                <a:ea typeface="Calibri"/>
                <a:cs typeface="Calibri"/>
              </a:rPr>
              <a:t>Why is Teamwork Important?</a:t>
            </a:r>
            <a:endParaRPr lang="en-US">
              <a:solidFill>
                <a:schemeClr val="accent1"/>
              </a:solidFill>
            </a:endParaRPr>
          </a:p>
        </p:txBody>
      </p:sp>
      <p:cxnSp>
        <p:nvCxnSpPr>
          <p:cNvPr id="32" name="Straight Connector 31">
            <a:extLst>
              <a:ext uri="{FF2B5EF4-FFF2-40B4-BE49-F238E27FC236}">
                <a16:creationId xmlns:a16="http://schemas.microsoft.com/office/drawing/2014/main" id="{5021601D-2758-4B15-A31C-FDA184C51B3A}"/>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654296" y="2057400"/>
            <a:ext cx="0" cy="2743200"/>
          </a:xfrm>
          <a:prstGeom prst="line">
            <a:avLst/>
          </a:prstGeom>
          <a:ln w="19050">
            <a:solidFill>
              <a:schemeClr val="tx1">
                <a:lumMod val="85000"/>
                <a:lumOff val="15000"/>
              </a:schemeClr>
            </a:solidFill>
          </a:ln>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FEAE262F-4183-334E-7552-ECD3CBA156AF}"/>
              </a:ext>
            </a:extLst>
          </p:cNvPr>
          <p:cNvSpPr>
            <a:spLocks noGrp="1"/>
          </p:cNvSpPr>
          <p:nvPr>
            <p:ph sz="half" idx="1"/>
          </p:nvPr>
        </p:nvSpPr>
        <p:spPr>
          <a:xfrm>
            <a:off x="4976030" y="324773"/>
            <a:ext cx="6250940" cy="3727772"/>
          </a:xfrm>
        </p:spPr>
        <p:txBody>
          <a:bodyPr vert="horz" lIns="91440" tIns="45720" rIns="91440" bIns="45720" rtlCol="0" anchor="b">
            <a:noAutofit/>
          </a:bodyPr>
          <a:lstStyle/>
          <a:p>
            <a:endParaRPr lang="en-US" sz="1800" dirty="0">
              <a:latin typeface="Calibri"/>
              <a:ea typeface="Calibri"/>
              <a:cs typeface="Calibri"/>
            </a:endParaRPr>
          </a:p>
          <a:p>
            <a:endParaRPr lang="en-US" sz="1800" dirty="0">
              <a:latin typeface="Calibri"/>
              <a:ea typeface="Calibri"/>
              <a:cs typeface="Calibri"/>
            </a:endParaRPr>
          </a:p>
          <a:p>
            <a:endParaRPr lang="en-US" sz="1800" dirty="0">
              <a:latin typeface="Calibri"/>
              <a:ea typeface="Calibri"/>
              <a:cs typeface="Calibri"/>
            </a:endParaRPr>
          </a:p>
          <a:p>
            <a:r>
              <a:rPr lang="en-US" sz="1800">
                <a:latin typeface="Calibri"/>
                <a:ea typeface="Calibri"/>
                <a:cs typeface="Calibri"/>
              </a:rPr>
              <a:t>Teamwork is one of the most important skills in health and social care because patient care is rarely delivered by one professional alone. Most service users have multiple physical, emotional, and social needs that require support from different specialists (World Health Organization, 2010).</a:t>
            </a:r>
            <a:endParaRPr lang="en-US"/>
          </a:p>
          <a:p>
            <a:r>
              <a:rPr lang="en-US" sz="1800">
                <a:latin typeface="Calibri"/>
                <a:ea typeface="Calibri"/>
                <a:cs typeface="Calibri"/>
              </a:rPr>
              <a:t>Research shows that effective teamwork improves patient safety and reduces the likelihood of medical errors (Reeves et al., 2017). When professionals work together and share information effectively, they can identify problems more quickly and make better decisions about care (Nancarrow et al., 2013).</a:t>
            </a:r>
          </a:p>
          <a:p>
            <a:endParaRPr lang="en-US" sz="1400"/>
          </a:p>
        </p:txBody>
      </p:sp>
      <p:sp>
        <p:nvSpPr>
          <p:cNvPr id="4" name="Content Placeholder 3">
            <a:extLst>
              <a:ext uri="{FF2B5EF4-FFF2-40B4-BE49-F238E27FC236}">
                <a16:creationId xmlns:a16="http://schemas.microsoft.com/office/drawing/2014/main" id="{03D67681-DE09-27DD-7BEE-F3E912A8D025}"/>
              </a:ext>
            </a:extLst>
          </p:cNvPr>
          <p:cNvSpPr>
            <a:spLocks noGrp="1"/>
          </p:cNvSpPr>
          <p:nvPr>
            <p:ph sz="half" idx="2"/>
          </p:nvPr>
        </p:nvSpPr>
        <p:spPr>
          <a:xfrm>
            <a:off x="4976030" y="3589866"/>
            <a:ext cx="6250940" cy="2304628"/>
          </a:xfrm>
        </p:spPr>
        <p:txBody>
          <a:bodyPr vert="horz" lIns="91440" tIns="45720" rIns="91440" bIns="45720" rtlCol="0" anchor="t">
            <a:noAutofit/>
          </a:bodyPr>
          <a:lstStyle/>
          <a:p>
            <a:endParaRPr lang="en-US" sz="1800" dirty="0">
              <a:latin typeface="Calibri"/>
              <a:ea typeface="Calibri"/>
              <a:cs typeface="Calibri"/>
            </a:endParaRPr>
          </a:p>
          <a:p>
            <a:r>
              <a:rPr lang="en-US" sz="1800" dirty="0">
                <a:latin typeface="Calibri"/>
                <a:ea typeface="Calibri"/>
                <a:cs typeface="Calibri"/>
              </a:rPr>
              <a:t>Teamwork also improves the experience of patients and families because care becomes more coordinated and person </a:t>
            </a:r>
            <a:r>
              <a:rPr lang="en-US" sz="1800" dirty="0" err="1">
                <a:latin typeface="Calibri"/>
                <a:ea typeface="Calibri"/>
                <a:cs typeface="Calibri"/>
              </a:rPr>
              <a:t>centred</a:t>
            </a:r>
            <a:r>
              <a:rPr lang="en-US" sz="1800" dirty="0">
                <a:latin typeface="Calibri"/>
                <a:ea typeface="Calibri"/>
                <a:cs typeface="Calibri"/>
              </a:rPr>
              <a:t> (Health Education England, 2022).</a:t>
            </a:r>
            <a:endParaRPr lang="en-US" sz="1800">
              <a:latin typeface="Calibri"/>
              <a:ea typeface="Calibri"/>
              <a:cs typeface="Calibri"/>
            </a:endParaRPr>
          </a:p>
          <a:p>
            <a:r>
              <a:rPr lang="en-US" sz="1800">
                <a:latin typeface="Calibri"/>
                <a:ea typeface="Calibri"/>
                <a:cs typeface="Calibri"/>
              </a:rPr>
              <a:t>Furthermore, strong teamwork creates a positive working environment for staff. Employees who feel supported by colleagues are often more motivated, experience less stress, and report higher job satisfaction (West et al., 2015).</a:t>
            </a:r>
          </a:p>
          <a:p>
            <a:endParaRPr lang="en-US" sz="1700"/>
          </a:p>
        </p:txBody>
      </p:sp>
    </p:spTree>
    <p:extLst>
      <p:ext uri="{BB962C8B-B14F-4D97-AF65-F5344CB8AC3E}">
        <p14:creationId xmlns:p14="http://schemas.microsoft.com/office/powerpoint/2010/main" val="3350713366"/>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5" name="Rectangle 14">
            <a:extLst>
              <a:ext uri="{FF2B5EF4-FFF2-40B4-BE49-F238E27FC236}">
                <a16:creationId xmlns:a16="http://schemas.microsoft.com/office/drawing/2014/main" id="{560AFAAC-EA6C-45A9-9E03-C9C9F0193B4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Placeholder 4" descr="A group of people holding hands&#10;&#10;AI-generated content may be incorrect.">
            <a:extLst>
              <a:ext uri="{FF2B5EF4-FFF2-40B4-BE49-F238E27FC236}">
                <a16:creationId xmlns:a16="http://schemas.microsoft.com/office/drawing/2014/main" id="{1C2748EB-F616-6186-D4C7-E1246924F5DD}"/>
              </a:ext>
            </a:extLst>
          </p:cNvPr>
          <p:cNvPicPr>
            <a:picLocks noGrp="1" noChangeAspect="1"/>
          </p:cNvPicPr>
          <p:nvPr>
            <p:ph type="pic" idx="1"/>
          </p:nvPr>
        </p:nvPicPr>
        <p:blipFill>
          <a:blip r:embed="rId2"/>
          <a:srcRect l="14430" r="14429" b="-1"/>
          <a:stretch>
            <a:fillRect/>
          </a:stretch>
        </p:blipFill>
        <p:spPr>
          <a:xfrm>
            <a:off x="4883022" y="10"/>
            <a:ext cx="7308978" cy="6857990"/>
          </a:xfrm>
          <a:custGeom>
            <a:avLst/>
            <a:gdLst/>
            <a:ahLst/>
            <a:cxnLst/>
            <a:rect l="l" t="t" r="r" b="b"/>
            <a:pathLst>
              <a:path w="7308978" h="6858000">
                <a:moveTo>
                  <a:pt x="0" y="0"/>
                </a:moveTo>
                <a:lnTo>
                  <a:pt x="7308978" y="0"/>
                </a:lnTo>
                <a:lnTo>
                  <a:pt x="7308978" y="6858000"/>
                </a:lnTo>
                <a:lnTo>
                  <a:pt x="0" y="6858000"/>
                </a:lnTo>
                <a:lnTo>
                  <a:pt x="62983" y="6788730"/>
                </a:lnTo>
                <a:cubicBezTo>
                  <a:pt x="773509" y="5928900"/>
                  <a:pt x="1212978" y="4741056"/>
                  <a:pt x="1212978" y="3429000"/>
                </a:cubicBezTo>
                <a:cubicBezTo>
                  <a:pt x="1212978" y="2116944"/>
                  <a:pt x="773509" y="929100"/>
                  <a:pt x="62983" y="69271"/>
                </a:cubicBezTo>
                <a:close/>
              </a:path>
            </a:pathLst>
          </a:custGeom>
        </p:spPr>
      </p:pic>
      <p:sp useBgFill="1">
        <p:nvSpPr>
          <p:cNvPr id="17" name="Freeform: Shape 16">
            <a:extLst>
              <a:ext uri="{FF2B5EF4-FFF2-40B4-BE49-F238E27FC236}">
                <a16:creationId xmlns:a16="http://schemas.microsoft.com/office/drawing/2014/main" id="{83549E37-C86B-4401-90BD-D8BF83859F1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6096001" cy="6858000"/>
          </a:xfrm>
          <a:custGeom>
            <a:avLst/>
            <a:gdLst>
              <a:gd name="connsiteX0" fmla="*/ 0 w 6096001"/>
              <a:gd name="connsiteY0" fmla="*/ 0 h 6858000"/>
              <a:gd name="connsiteX1" fmla="*/ 4883023 w 6096001"/>
              <a:gd name="connsiteY1" fmla="*/ 0 h 6858000"/>
              <a:gd name="connsiteX2" fmla="*/ 4946006 w 6096001"/>
              <a:gd name="connsiteY2" fmla="*/ 69271 h 6858000"/>
              <a:gd name="connsiteX3" fmla="*/ 6096001 w 6096001"/>
              <a:gd name="connsiteY3" fmla="*/ 3429000 h 6858000"/>
              <a:gd name="connsiteX4" fmla="*/ 4946006 w 6096001"/>
              <a:gd name="connsiteY4" fmla="*/ 6788730 h 6858000"/>
              <a:gd name="connsiteX5" fmla="*/ 4883023 w 6096001"/>
              <a:gd name="connsiteY5" fmla="*/ 6858000 h 6858000"/>
              <a:gd name="connsiteX6" fmla="*/ 0 w 6096001"/>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6096001" h="6858000">
                <a:moveTo>
                  <a:pt x="0" y="0"/>
                </a:moveTo>
                <a:lnTo>
                  <a:pt x="4883023" y="0"/>
                </a:lnTo>
                <a:lnTo>
                  <a:pt x="4946006" y="69271"/>
                </a:lnTo>
                <a:cubicBezTo>
                  <a:pt x="5656532" y="929100"/>
                  <a:pt x="6096001" y="2116944"/>
                  <a:pt x="6096001" y="3429000"/>
                </a:cubicBezTo>
                <a:cubicBezTo>
                  <a:pt x="6096001" y="4741056"/>
                  <a:pt x="5656532" y="5928900"/>
                  <a:pt x="4946006" y="6788730"/>
                </a:cubicBezTo>
                <a:lnTo>
                  <a:pt x="4883023" y="6858000"/>
                </a:lnTo>
                <a:lnTo>
                  <a:pt x="0" y="6858000"/>
                </a:lnTo>
                <a:close/>
              </a:path>
            </a:pathLst>
          </a:custGeom>
          <a:ln w="9525">
            <a:solidFill>
              <a:srgbClr val="EFEFEF"/>
            </a:solidFill>
          </a:ln>
          <a:effectLst>
            <a:outerShdw blurRad="50800" dist="38100" algn="l" rotWithShape="0">
              <a:schemeClr val="bg1">
                <a:lumMod val="85000"/>
                <a:alpha val="3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useBgFill="1">
        <p:nvSpPr>
          <p:cNvPr id="14" name="Freeform: Shape 13">
            <a:extLst>
              <a:ext uri="{FF2B5EF4-FFF2-40B4-BE49-F238E27FC236}">
                <a16:creationId xmlns:a16="http://schemas.microsoft.com/office/drawing/2014/main" id="{8A17784E-76D8-4521-A77D-0D2EBB92300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6086857" cy="6858000"/>
          </a:xfrm>
          <a:custGeom>
            <a:avLst/>
            <a:gdLst>
              <a:gd name="connsiteX0" fmla="*/ 0 w 6086857"/>
              <a:gd name="connsiteY0" fmla="*/ 0 h 6858000"/>
              <a:gd name="connsiteX1" fmla="*/ 4873879 w 6086857"/>
              <a:gd name="connsiteY1" fmla="*/ 0 h 6858000"/>
              <a:gd name="connsiteX2" fmla="*/ 4936862 w 6086857"/>
              <a:gd name="connsiteY2" fmla="*/ 69271 h 6858000"/>
              <a:gd name="connsiteX3" fmla="*/ 6086857 w 6086857"/>
              <a:gd name="connsiteY3" fmla="*/ 3429000 h 6858000"/>
              <a:gd name="connsiteX4" fmla="*/ 4936862 w 6086857"/>
              <a:gd name="connsiteY4" fmla="*/ 6788730 h 6858000"/>
              <a:gd name="connsiteX5" fmla="*/ 4873879 w 6086857"/>
              <a:gd name="connsiteY5" fmla="*/ 6858000 h 6858000"/>
              <a:gd name="connsiteX6" fmla="*/ 0 w 6086857"/>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6086857" h="6858000">
                <a:moveTo>
                  <a:pt x="0" y="0"/>
                </a:moveTo>
                <a:lnTo>
                  <a:pt x="4873879" y="0"/>
                </a:lnTo>
                <a:lnTo>
                  <a:pt x="4936862" y="69271"/>
                </a:lnTo>
                <a:cubicBezTo>
                  <a:pt x="5647388" y="929100"/>
                  <a:pt x="6086857" y="2116944"/>
                  <a:pt x="6086857" y="3429000"/>
                </a:cubicBezTo>
                <a:cubicBezTo>
                  <a:pt x="6086857" y="4741056"/>
                  <a:pt x="5647388" y="5928900"/>
                  <a:pt x="4936862" y="6788730"/>
                </a:cubicBezTo>
                <a:lnTo>
                  <a:pt x="4873879" y="6858000"/>
                </a:lnTo>
                <a:lnTo>
                  <a:pt x="0" y="6858000"/>
                </a:lnTo>
                <a:close/>
              </a:path>
            </a:pathLst>
          </a:custGeom>
          <a:ln w="9525">
            <a:noFill/>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F98F9913-CA0E-006E-EEBC-BFD2557A5344}"/>
              </a:ext>
            </a:extLst>
          </p:cNvPr>
          <p:cNvSpPr>
            <a:spLocks noGrp="1"/>
          </p:cNvSpPr>
          <p:nvPr>
            <p:ph type="title"/>
          </p:nvPr>
        </p:nvSpPr>
        <p:spPr>
          <a:xfrm>
            <a:off x="374904" y="856488"/>
            <a:ext cx="4992624" cy="1243584"/>
          </a:xfrm>
        </p:spPr>
        <p:txBody>
          <a:bodyPr vert="horz" lIns="91440" tIns="45720" rIns="91440" bIns="45720" rtlCol="0" anchor="ctr">
            <a:normAutofit/>
          </a:bodyPr>
          <a:lstStyle/>
          <a:p>
            <a:r>
              <a:rPr lang="en-US" sz="3400" b="1"/>
              <a:t>Teamwork &amp; Professional Practice</a:t>
            </a:r>
          </a:p>
        </p:txBody>
      </p:sp>
      <p:sp>
        <p:nvSpPr>
          <p:cNvPr id="16" name="Rectangle 15">
            <a:extLst>
              <a:ext uri="{FF2B5EF4-FFF2-40B4-BE49-F238E27FC236}">
                <a16:creationId xmlns:a16="http://schemas.microsoft.com/office/drawing/2014/main" id="{C0036C6B-F09C-4EAB-AE02-8D056EE7485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124325"/>
            <a:ext cx="128016" cy="653903"/>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sp>
        <p:nvSpPr>
          <p:cNvPr id="18" name="Rectangle 17">
            <a:extLst>
              <a:ext uri="{FF2B5EF4-FFF2-40B4-BE49-F238E27FC236}">
                <a16:creationId xmlns:a16="http://schemas.microsoft.com/office/drawing/2014/main" id="{FC8D5885-2804-4D3C-BE31-902E4D3279B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37769" y="2195336"/>
            <a:ext cx="4983480" cy="18288"/>
          </a:xfrm>
          <a:prstGeom prst="rect">
            <a:avLst/>
          </a:prstGeom>
          <a:solidFill>
            <a:srgbClr val="D5D5D5"/>
          </a:solidFill>
          <a:ln w="317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sp>
        <p:nvSpPr>
          <p:cNvPr id="19" name="Text Placeholder 3">
            <a:extLst>
              <a:ext uri="{FF2B5EF4-FFF2-40B4-BE49-F238E27FC236}">
                <a16:creationId xmlns:a16="http://schemas.microsoft.com/office/drawing/2014/main" id="{AD66CCFA-2982-1BA7-1EDA-E81530AC1056}"/>
              </a:ext>
            </a:extLst>
          </p:cNvPr>
          <p:cNvSpPr>
            <a:spLocks noGrp="1"/>
          </p:cNvSpPr>
          <p:nvPr>
            <p:ph type="body" sz="half" idx="2"/>
          </p:nvPr>
        </p:nvSpPr>
        <p:spPr>
          <a:xfrm>
            <a:off x="374904" y="2522949"/>
            <a:ext cx="5065776" cy="3402363"/>
          </a:xfrm>
        </p:spPr>
        <p:txBody>
          <a:bodyPr vert="horz" lIns="91440" tIns="45720" rIns="91440" bIns="45720" rtlCol="0" anchor="t">
            <a:normAutofit/>
          </a:bodyPr>
          <a:lstStyle/>
          <a:p>
            <a:pPr indent="-228600">
              <a:buFont typeface="Arial" panose="020B0604020202020204" pitchFamily="34" charset="0"/>
              <a:buChar char="•"/>
            </a:pPr>
            <a:r>
              <a:rPr lang="en-US" sz="1300"/>
              <a:t>Professional practice in health and social care requires staff to work within professional standards and codes of conduct. Teamwork is recognized as a core professional responsibility.</a:t>
            </a:r>
          </a:p>
          <a:p>
            <a:pPr indent="-228600">
              <a:buFont typeface="Arial" panose="020B0604020202020204" pitchFamily="34" charset="0"/>
              <a:buChar char="•"/>
            </a:pPr>
            <a:r>
              <a:rPr lang="en-US" sz="1300"/>
              <a:t>The Nursing and Midwifery Council Code states that healthcare professionals should work cooperatively with colleagues to ensure safe and effective care (NMC, 2018). Similarly, the Health and Care Professions Council highlights the importance of working in partnership with others and respecting the contribution of different professionals (HCPC, 2024).</a:t>
            </a:r>
          </a:p>
          <a:p>
            <a:pPr indent="-228600">
              <a:buFont typeface="Arial" panose="020B0604020202020204" pitchFamily="34" charset="0"/>
              <a:buChar char="•"/>
            </a:pPr>
            <a:r>
              <a:rPr lang="en-US" sz="1300"/>
              <a:t>Good teamwork supports accountability because team members can share information, monitor progress, and ensure that care plans are followed appropriately (Reeves et al., 2017).</a:t>
            </a:r>
          </a:p>
          <a:p>
            <a:pPr indent="-228600">
              <a:buFont typeface="Arial" panose="020B0604020202020204" pitchFamily="34" charset="0"/>
              <a:buChar char="•"/>
            </a:pPr>
            <a:r>
              <a:rPr lang="en-US" sz="1300"/>
              <a:t>As health and social care services become increasingly complex, professionals must be able to collaborate effectively across different organisations and disciplines to meet the needs of service users (World Health Organization, 2010).</a:t>
            </a:r>
          </a:p>
          <a:p>
            <a:pPr indent="-228600">
              <a:buFont typeface="Arial" panose="020B0604020202020204" pitchFamily="34" charset="0"/>
              <a:buChar char="•"/>
            </a:pPr>
            <a:endParaRPr lang="en-US" sz="1300"/>
          </a:p>
          <a:p>
            <a:pPr indent="-228600">
              <a:buFont typeface="Arial" panose="020B0604020202020204" pitchFamily="34" charset="0"/>
              <a:buChar char="•"/>
            </a:pPr>
            <a:endParaRPr lang="en-US" sz="1300"/>
          </a:p>
          <a:p>
            <a:pPr indent="-228600">
              <a:buFont typeface="Arial" panose="020B0604020202020204" pitchFamily="34" charset="0"/>
              <a:buChar char="•"/>
            </a:pPr>
            <a:endParaRPr lang="en-US" sz="1300"/>
          </a:p>
          <a:p>
            <a:pPr indent="-228600">
              <a:buFont typeface="Arial" panose="020B0604020202020204" pitchFamily="34" charset="0"/>
              <a:buChar char="•"/>
            </a:pPr>
            <a:endParaRPr lang="en-US" sz="1300"/>
          </a:p>
        </p:txBody>
      </p:sp>
      <p:sp>
        <p:nvSpPr>
          <p:cNvPr id="57" name="TextBox 56">
            <a:extLst>
              <a:ext uri="{FF2B5EF4-FFF2-40B4-BE49-F238E27FC236}">
                <a16:creationId xmlns:a16="http://schemas.microsoft.com/office/drawing/2014/main" id="{0FEA2023-C767-DD20-C4FD-B9652EC4FA12}"/>
              </a:ext>
            </a:extLst>
          </p:cNvPr>
          <p:cNvSpPr txBox="1"/>
          <p:nvPr/>
        </p:nvSpPr>
        <p:spPr>
          <a:xfrm>
            <a:off x="9366612" y="196013"/>
            <a:ext cx="2506163" cy="378024"/>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dirty="0"/>
              <a:t>(Bing, </a:t>
            </a:r>
            <a:r>
              <a:rPr lang="en-US" dirty="0" err="1"/>
              <a:t>n.d</a:t>
            </a:r>
            <a:r>
              <a:rPr lang="en-US" dirty="0"/>
              <a:t>)</a:t>
            </a:r>
          </a:p>
        </p:txBody>
      </p:sp>
    </p:spTree>
    <p:extLst>
      <p:ext uri="{BB962C8B-B14F-4D97-AF65-F5344CB8AC3E}">
        <p14:creationId xmlns:p14="http://schemas.microsoft.com/office/powerpoint/2010/main" val="10772859"/>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18873D23-2DCF-4B31-A009-95721C06E8E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1219169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C13EF075-D4EF-4929-ADBC-91B27DA1995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5" y="0"/>
            <a:ext cx="12191695"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800"/>
          </a:p>
        </p:txBody>
      </p:sp>
      <p:grpSp>
        <p:nvGrpSpPr>
          <p:cNvPr id="12" name="Group 11">
            <a:extLst>
              <a:ext uri="{FF2B5EF4-FFF2-40B4-BE49-F238E27FC236}">
                <a16:creationId xmlns:a16="http://schemas.microsoft.com/office/drawing/2014/main" id="{DAA26DFA-AAB2-4973-9C17-16D587C7B198}"/>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21863" y="508838"/>
            <a:ext cx="5217958" cy="6239661"/>
            <a:chOff x="-19221" y="251144"/>
            <a:chExt cx="5217958" cy="6239661"/>
          </a:xfrm>
        </p:grpSpPr>
        <p:sp>
          <p:nvSpPr>
            <p:cNvPr id="13" name="Freeform: Shape 12">
              <a:extLst>
                <a:ext uri="{FF2B5EF4-FFF2-40B4-BE49-F238E27FC236}">
                  <a16:creationId xmlns:a16="http://schemas.microsoft.com/office/drawing/2014/main" id="{3F407F11-7321-4BF6-8536-CCE8E342454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9221" y="251144"/>
              <a:ext cx="5187198" cy="6239661"/>
            </a:xfrm>
            <a:custGeom>
              <a:avLst/>
              <a:gdLst>
                <a:gd name="connsiteX0" fmla="*/ 2011811 w 5187198"/>
                <a:gd name="connsiteY0" fmla="*/ 4 h 6239661"/>
                <a:gd name="connsiteX1" fmla="*/ 2617011 w 5187198"/>
                <a:gd name="connsiteY1" fmla="*/ 70590 h 6239661"/>
                <a:gd name="connsiteX2" fmla="*/ 2690321 w 5187198"/>
                <a:gd name="connsiteY2" fmla="*/ 88146 h 6239661"/>
                <a:gd name="connsiteX3" fmla="*/ 2726863 w 5187198"/>
                <a:gd name="connsiteY3" fmla="*/ 97127 h 6239661"/>
                <a:gd name="connsiteX4" fmla="*/ 2762951 w 5187198"/>
                <a:gd name="connsiteY4" fmla="*/ 107375 h 6239661"/>
                <a:gd name="connsiteX5" fmla="*/ 2834843 w 5187198"/>
                <a:gd name="connsiteY5" fmla="*/ 128493 h 6239661"/>
                <a:gd name="connsiteX6" fmla="*/ 2906574 w 5187198"/>
                <a:gd name="connsiteY6" fmla="*/ 151076 h 6239661"/>
                <a:gd name="connsiteX7" fmla="*/ 3049504 w 5187198"/>
                <a:gd name="connsiteY7" fmla="*/ 202124 h 6239661"/>
                <a:gd name="connsiteX8" fmla="*/ 3189518 w 5187198"/>
                <a:gd name="connsiteY8" fmla="*/ 260159 h 6239661"/>
                <a:gd name="connsiteX9" fmla="*/ 3326048 w 5187198"/>
                <a:gd name="connsiteY9" fmla="*/ 325143 h 6239661"/>
                <a:gd name="connsiteX10" fmla="*/ 3459166 w 5187198"/>
                <a:gd name="connsiteY10" fmla="*/ 395936 h 6239661"/>
                <a:gd name="connsiteX11" fmla="*/ 3588578 w 5187198"/>
                <a:gd name="connsiteY11" fmla="*/ 472343 h 6239661"/>
                <a:gd name="connsiteX12" fmla="*/ 3651864 w 5187198"/>
                <a:gd name="connsiteY12" fmla="*/ 512600 h 6239661"/>
                <a:gd name="connsiteX13" fmla="*/ 3714514 w 5187198"/>
                <a:gd name="connsiteY13" fmla="*/ 553499 h 6239661"/>
                <a:gd name="connsiteX14" fmla="*/ 4181221 w 5187198"/>
                <a:gd name="connsiteY14" fmla="*/ 922912 h 6239661"/>
                <a:gd name="connsiteX15" fmla="*/ 4582963 w 5187198"/>
                <a:gd name="connsiteY15" fmla="*/ 1358264 h 6239661"/>
                <a:gd name="connsiteX16" fmla="*/ 4670721 w 5187198"/>
                <a:gd name="connsiteY16" fmla="*/ 1477644 h 6239661"/>
                <a:gd name="connsiteX17" fmla="*/ 4752378 w 5187198"/>
                <a:gd name="connsiteY17" fmla="*/ 1601187 h 6239661"/>
                <a:gd name="connsiteX18" fmla="*/ 4772168 w 5187198"/>
                <a:gd name="connsiteY18" fmla="*/ 1632456 h 6239661"/>
                <a:gd name="connsiteX19" fmla="*/ 4782117 w 5187198"/>
                <a:gd name="connsiteY19" fmla="*/ 1648104 h 6239661"/>
                <a:gd name="connsiteX20" fmla="*/ 4791381 w 5187198"/>
                <a:gd name="connsiteY20" fmla="*/ 1664150 h 6239661"/>
                <a:gd name="connsiteX21" fmla="*/ 4828190 w 5187198"/>
                <a:gd name="connsiteY21" fmla="*/ 1728379 h 6239661"/>
                <a:gd name="connsiteX22" fmla="*/ 4864832 w 5187198"/>
                <a:gd name="connsiteY22" fmla="*/ 1792796 h 6239661"/>
                <a:gd name="connsiteX23" fmla="*/ 4899201 w 5187198"/>
                <a:gd name="connsiteY23" fmla="*/ 1858342 h 6239661"/>
                <a:gd name="connsiteX24" fmla="*/ 4933266 w 5187198"/>
                <a:gd name="connsiteY24" fmla="*/ 1924155 h 6239661"/>
                <a:gd name="connsiteX25" fmla="*/ 4964403 w 5187198"/>
                <a:gd name="connsiteY25" fmla="*/ 1991384 h 6239661"/>
                <a:gd name="connsiteX26" fmla="*/ 4995019 w 5187198"/>
                <a:gd name="connsiteY26" fmla="*/ 2058823 h 6239661"/>
                <a:gd name="connsiteX27" fmla="*/ 5021999 w 5187198"/>
                <a:gd name="connsiteY27" fmla="*/ 2127723 h 6239661"/>
                <a:gd name="connsiteX28" fmla="*/ 5048321 w 5187198"/>
                <a:gd name="connsiteY28" fmla="*/ 2196908 h 6239661"/>
                <a:gd name="connsiteX29" fmla="*/ 5070546 w 5187198"/>
                <a:gd name="connsiteY29" fmla="*/ 2267547 h 6239661"/>
                <a:gd name="connsiteX30" fmla="*/ 5092171 w 5187198"/>
                <a:gd name="connsiteY30" fmla="*/ 2338256 h 6239661"/>
                <a:gd name="connsiteX31" fmla="*/ 5110305 w 5187198"/>
                <a:gd name="connsiteY31" fmla="*/ 2409886 h 6239661"/>
                <a:gd name="connsiteX32" fmla="*/ 5186393 w 5187198"/>
                <a:gd name="connsiteY32" fmla="*/ 2992022 h 6239661"/>
                <a:gd name="connsiteX33" fmla="*/ 5149045 w 5187198"/>
                <a:gd name="connsiteY33" fmla="*/ 3571816 h 6239661"/>
                <a:gd name="connsiteX34" fmla="*/ 5126572 w 5187198"/>
                <a:gd name="connsiteY34" fmla="*/ 3714520 h 6239661"/>
                <a:gd name="connsiteX35" fmla="*/ 5099067 w 5187198"/>
                <a:gd name="connsiteY35" fmla="*/ 3856108 h 6239661"/>
                <a:gd name="connsiteX36" fmla="*/ 5095699 w 5187198"/>
                <a:gd name="connsiteY36" fmla="*/ 3873868 h 6239661"/>
                <a:gd name="connsiteX37" fmla="*/ 5091573 w 5187198"/>
                <a:gd name="connsiteY37" fmla="*/ 3891426 h 6239661"/>
                <a:gd name="connsiteX38" fmla="*/ 5083324 w 5187198"/>
                <a:gd name="connsiteY38" fmla="*/ 3926541 h 6239661"/>
                <a:gd name="connsiteX39" fmla="*/ 5067256 w 5187198"/>
                <a:gd name="connsiteY39" fmla="*/ 3996889 h 6239661"/>
                <a:gd name="connsiteX40" fmla="*/ 5059194 w 5187198"/>
                <a:gd name="connsiteY40" fmla="*/ 4032171 h 6239661"/>
                <a:gd name="connsiteX41" fmla="*/ 5049522 w 5187198"/>
                <a:gd name="connsiteY41" fmla="*/ 4067833 h 6239661"/>
                <a:gd name="connsiteX42" fmla="*/ 5040067 w 5187198"/>
                <a:gd name="connsiteY42" fmla="*/ 4103553 h 6239661"/>
                <a:gd name="connsiteX43" fmla="*/ 5028960 w 5187198"/>
                <a:gd name="connsiteY43" fmla="*/ 4138946 h 6239661"/>
                <a:gd name="connsiteX44" fmla="*/ 4917351 w 5187198"/>
                <a:gd name="connsiteY44" fmla="*/ 4417041 h 6239661"/>
                <a:gd name="connsiteX45" fmla="*/ 4756163 w 5187198"/>
                <a:gd name="connsiteY45" fmla="*/ 4676402 h 6239661"/>
                <a:gd name="connsiteX46" fmla="*/ 4322493 w 5187198"/>
                <a:gd name="connsiteY46" fmla="*/ 5105604 h 6239661"/>
                <a:gd name="connsiteX47" fmla="*/ 3840510 w 5187198"/>
                <a:gd name="connsiteY47" fmla="*/ 5429590 h 6239661"/>
                <a:gd name="connsiteX48" fmla="*/ 3606447 w 5187198"/>
                <a:gd name="connsiteY48" fmla="*/ 5572862 h 6239661"/>
                <a:gd name="connsiteX49" fmla="*/ 3488814 w 5187198"/>
                <a:gd name="connsiteY49" fmla="*/ 5647178 h 6239661"/>
                <a:gd name="connsiteX50" fmla="*/ 3365864 w 5187198"/>
                <a:gd name="connsiteY50" fmla="*/ 5722735 h 6239661"/>
                <a:gd name="connsiteX51" fmla="*/ 2839486 w 5187198"/>
                <a:gd name="connsiteY51" fmla="*/ 5999120 h 6239661"/>
                <a:gd name="connsiteX52" fmla="*/ 2242423 w 5187198"/>
                <a:gd name="connsiteY52" fmla="*/ 6192346 h 6239661"/>
                <a:gd name="connsiteX53" fmla="*/ 1589380 w 5187198"/>
                <a:gd name="connsiteY53" fmla="*/ 6230657 h 6239661"/>
                <a:gd name="connsiteX54" fmla="*/ 1548244 w 5187198"/>
                <a:gd name="connsiteY54" fmla="*/ 6226706 h 6239661"/>
                <a:gd name="connsiteX55" fmla="*/ 1507348 w 5187198"/>
                <a:gd name="connsiteY55" fmla="*/ 6221428 h 6239661"/>
                <a:gd name="connsiteX56" fmla="*/ 1466401 w 5187198"/>
                <a:gd name="connsiteY56" fmla="*/ 6215904 h 6239661"/>
                <a:gd name="connsiteX57" fmla="*/ 1425773 w 5187198"/>
                <a:gd name="connsiteY57" fmla="*/ 6209191 h 6239661"/>
                <a:gd name="connsiteX58" fmla="*/ 1344960 w 5187198"/>
                <a:gd name="connsiteY58" fmla="*/ 6193681 h 6239661"/>
                <a:gd name="connsiteX59" fmla="*/ 1265007 w 5187198"/>
                <a:gd name="connsiteY59" fmla="*/ 6175388 h 6239661"/>
                <a:gd name="connsiteX60" fmla="*/ 1225415 w 5187198"/>
                <a:gd name="connsiteY60" fmla="*/ 6165243 h 6239661"/>
                <a:gd name="connsiteX61" fmla="*/ 1186567 w 5187198"/>
                <a:gd name="connsiteY61" fmla="*/ 6154486 h 6239661"/>
                <a:gd name="connsiteX62" fmla="*/ 1111158 w 5187198"/>
                <a:gd name="connsiteY62" fmla="*/ 6130918 h 6239661"/>
                <a:gd name="connsiteX63" fmla="*/ 1035915 w 5187198"/>
                <a:gd name="connsiteY63" fmla="*/ 6107163 h 6239661"/>
                <a:gd name="connsiteX64" fmla="*/ 961579 w 5187198"/>
                <a:gd name="connsiteY64" fmla="*/ 6079594 h 6239661"/>
                <a:gd name="connsiteX65" fmla="*/ 395297 w 5187198"/>
                <a:gd name="connsiteY65" fmla="*/ 5792812 h 6239661"/>
                <a:gd name="connsiteX66" fmla="*/ 265239 w 5187198"/>
                <a:gd name="connsiteY66" fmla="*/ 5701511 h 6239661"/>
                <a:gd name="connsiteX67" fmla="*/ 233756 w 5187198"/>
                <a:gd name="connsiteY67" fmla="*/ 5677542 h 6239661"/>
                <a:gd name="connsiteX68" fmla="*/ 202800 w 5187198"/>
                <a:gd name="connsiteY68" fmla="*/ 5652902 h 6239661"/>
                <a:gd name="connsiteX69" fmla="*/ 140918 w 5187198"/>
                <a:gd name="connsiteY69" fmla="*/ 5603515 h 6239661"/>
                <a:gd name="connsiteX70" fmla="*/ 110625 w 5187198"/>
                <a:gd name="connsiteY70" fmla="*/ 5578127 h 6239661"/>
                <a:gd name="connsiteX71" fmla="*/ 95631 w 5187198"/>
                <a:gd name="connsiteY71" fmla="*/ 5565299 h 6239661"/>
                <a:gd name="connsiteX72" fmla="*/ 81966 w 5187198"/>
                <a:gd name="connsiteY72" fmla="*/ 5550973 h 6239661"/>
                <a:gd name="connsiteX73" fmla="*/ 27991 w 5187198"/>
                <a:gd name="connsiteY73" fmla="*/ 5493272 h 6239661"/>
                <a:gd name="connsiteX74" fmla="*/ 1454 w 5187198"/>
                <a:gd name="connsiteY74" fmla="*/ 5464252 h 6239661"/>
                <a:gd name="connsiteX75" fmla="*/ 0 w 5187198"/>
                <a:gd name="connsiteY75" fmla="*/ 5462518 h 6239661"/>
                <a:gd name="connsiteX76" fmla="*/ 0 w 5187198"/>
                <a:gd name="connsiteY76" fmla="*/ 4720187 h 6239661"/>
                <a:gd name="connsiteX77" fmla="*/ 109684 w 5187198"/>
                <a:gd name="connsiteY77" fmla="*/ 4836724 h 6239661"/>
                <a:gd name="connsiteX78" fmla="*/ 306959 w 5187198"/>
                <a:gd name="connsiteY78" fmla="*/ 5007200 h 6239661"/>
                <a:gd name="connsiteX79" fmla="*/ 358101 w 5187198"/>
                <a:gd name="connsiteY79" fmla="*/ 5046057 h 6239661"/>
                <a:gd name="connsiteX80" fmla="*/ 383328 w 5187198"/>
                <a:gd name="connsiteY80" fmla="*/ 5065684 h 6239661"/>
                <a:gd name="connsiteX81" fmla="*/ 409503 w 5187198"/>
                <a:gd name="connsiteY81" fmla="*/ 5083942 h 6239661"/>
                <a:gd name="connsiteX82" fmla="*/ 461889 w 5187198"/>
                <a:gd name="connsiteY82" fmla="*/ 5119888 h 6239661"/>
                <a:gd name="connsiteX83" fmla="*/ 474883 w 5187198"/>
                <a:gd name="connsiteY83" fmla="*/ 5128933 h 6239661"/>
                <a:gd name="connsiteX84" fmla="*/ 486410 w 5187198"/>
                <a:gd name="connsiteY84" fmla="*/ 5139557 h 6239661"/>
                <a:gd name="connsiteX85" fmla="*/ 510852 w 5187198"/>
                <a:gd name="connsiteY85" fmla="*/ 5159089 h 6239661"/>
                <a:gd name="connsiteX86" fmla="*/ 560653 w 5187198"/>
                <a:gd name="connsiteY86" fmla="*/ 5196893 h 6239661"/>
                <a:gd name="connsiteX87" fmla="*/ 585485 w 5187198"/>
                <a:gd name="connsiteY87" fmla="*/ 5215834 h 6239661"/>
                <a:gd name="connsiteX88" fmla="*/ 610707 w 5187198"/>
                <a:gd name="connsiteY88" fmla="*/ 5234185 h 6239661"/>
                <a:gd name="connsiteX89" fmla="*/ 714768 w 5187198"/>
                <a:gd name="connsiteY89" fmla="*/ 5303103 h 6239661"/>
                <a:gd name="connsiteX90" fmla="*/ 1166634 w 5187198"/>
                <a:gd name="connsiteY90" fmla="*/ 5513322 h 6239661"/>
                <a:gd name="connsiteX91" fmla="*/ 1225991 w 5187198"/>
                <a:gd name="connsiteY91" fmla="*/ 5533632 h 6239661"/>
                <a:gd name="connsiteX92" fmla="*/ 1286680 w 5187198"/>
                <a:gd name="connsiteY92" fmla="*/ 5550705 h 6239661"/>
                <a:gd name="connsiteX93" fmla="*/ 1347310 w 5187198"/>
                <a:gd name="connsiteY93" fmla="*/ 5567995 h 6239661"/>
                <a:gd name="connsiteX94" fmla="*/ 1377002 w 5187198"/>
                <a:gd name="connsiteY94" fmla="*/ 5575719 h 6239661"/>
                <a:gd name="connsiteX95" fmla="*/ 1406328 w 5187198"/>
                <a:gd name="connsiteY95" fmla="*/ 5582649 h 6239661"/>
                <a:gd name="connsiteX96" fmla="*/ 1465060 w 5187198"/>
                <a:gd name="connsiteY96" fmla="*/ 5594909 h 6239661"/>
                <a:gd name="connsiteX97" fmla="*/ 1523881 w 5187198"/>
                <a:gd name="connsiteY97" fmla="*/ 5605105 h 6239661"/>
                <a:gd name="connsiteX98" fmla="*/ 1553325 w 5187198"/>
                <a:gd name="connsiteY98" fmla="*/ 5609865 h 6239661"/>
                <a:gd name="connsiteX99" fmla="*/ 1582813 w 5187198"/>
                <a:gd name="connsiteY99" fmla="*/ 5613593 h 6239661"/>
                <a:gd name="connsiteX100" fmla="*/ 1612301 w 5187198"/>
                <a:gd name="connsiteY100" fmla="*/ 5617321 h 6239661"/>
                <a:gd name="connsiteX101" fmla="*/ 1641863 w 5187198"/>
                <a:gd name="connsiteY101" fmla="*/ 5619910 h 6239661"/>
                <a:gd name="connsiteX102" fmla="*/ 2117508 w 5187198"/>
                <a:gd name="connsiteY102" fmla="*/ 5595156 h 6239661"/>
                <a:gd name="connsiteX103" fmla="*/ 2597368 w 5187198"/>
                <a:gd name="connsiteY103" fmla="*/ 5447381 h 6239661"/>
                <a:gd name="connsiteX104" fmla="*/ 3082968 w 5187198"/>
                <a:gd name="connsiteY104" fmla="*/ 5223245 h 6239661"/>
                <a:gd name="connsiteX105" fmla="*/ 3334855 w 5187198"/>
                <a:gd name="connsiteY105" fmla="*/ 5097383 h 6239661"/>
                <a:gd name="connsiteX106" fmla="*/ 3599509 w 5187198"/>
                <a:gd name="connsiteY106" fmla="*/ 4976217 h 6239661"/>
                <a:gd name="connsiteX107" fmla="*/ 4112002 w 5187198"/>
                <a:gd name="connsiteY107" fmla="*/ 4766359 h 6239661"/>
                <a:gd name="connsiteX108" fmla="*/ 4348983 w 5187198"/>
                <a:gd name="connsiteY108" fmla="*/ 4649833 h 6239661"/>
                <a:gd name="connsiteX109" fmla="*/ 4560505 w 5187198"/>
                <a:gd name="connsiteY109" fmla="*/ 4501564 h 6239661"/>
                <a:gd name="connsiteX110" fmla="*/ 4731963 w 5187198"/>
                <a:gd name="connsiteY110" fmla="*/ 4309870 h 6239661"/>
                <a:gd name="connsiteX111" fmla="*/ 4852344 w 5187198"/>
                <a:gd name="connsiteY111" fmla="*/ 4078640 h 6239661"/>
                <a:gd name="connsiteX112" fmla="*/ 4863972 w 5187198"/>
                <a:gd name="connsiteY112" fmla="*/ 4047790 h 6239661"/>
                <a:gd name="connsiteX113" fmla="*/ 4874144 w 5187198"/>
                <a:gd name="connsiteY113" fmla="*/ 4016320 h 6239661"/>
                <a:gd name="connsiteX114" fmla="*/ 4884127 w 5187198"/>
                <a:gd name="connsiteY114" fmla="*/ 3984682 h 6239661"/>
                <a:gd name="connsiteX115" fmla="*/ 4892800 w 5187198"/>
                <a:gd name="connsiteY115" fmla="*/ 3951883 h 6239661"/>
                <a:gd name="connsiteX116" fmla="*/ 4909526 w 5187198"/>
                <a:gd name="connsiteY116" fmla="*/ 3886001 h 6239661"/>
                <a:gd name="connsiteX117" fmla="*/ 4917687 w 5187198"/>
                <a:gd name="connsiteY117" fmla="*/ 3852948 h 6239661"/>
                <a:gd name="connsiteX118" fmla="*/ 4921768 w 5187198"/>
                <a:gd name="connsiteY118" fmla="*/ 3836422 h 6239661"/>
                <a:gd name="connsiteX119" fmla="*/ 4924845 w 5187198"/>
                <a:gd name="connsiteY119" fmla="*/ 3819742 h 6239661"/>
                <a:gd name="connsiteX120" fmla="*/ 4948230 w 5187198"/>
                <a:gd name="connsiteY120" fmla="*/ 3685744 h 6239661"/>
                <a:gd name="connsiteX121" fmla="*/ 4962782 w 5187198"/>
                <a:gd name="connsiteY121" fmla="*/ 3550540 h 6239661"/>
                <a:gd name="connsiteX122" fmla="*/ 4939468 w 5187198"/>
                <a:gd name="connsiteY122" fmla="*/ 3010249 h 6239661"/>
                <a:gd name="connsiteX123" fmla="*/ 4816901 w 5187198"/>
                <a:gd name="connsiteY123" fmla="*/ 2488224 h 6239661"/>
                <a:gd name="connsiteX124" fmla="*/ 4797005 w 5187198"/>
                <a:gd name="connsiteY124" fmla="*/ 2424470 h 6239661"/>
                <a:gd name="connsiteX125" fmla="*/ 4774433 w 5187198"/>
                <a:gd name="connsiteY125" fmla="*/ 2361620 h 6239661"/>
                <a:gd name="connsiteX126" fmla="*/ 4752459 w 5187198"/>
                <a:gd name="connsiteY126" fmla="*/ 2298700 h 6239661"/>
                <a:gd name="connsiteX127" fmla="*/ 4728083 w 5187198"/>
                <a:gd name="connsiteY127" fmla="*/ 2236526 h 6239661"/>
                <a:gd name="connsiteX128" fmla="*/ 4704471 w 5187198"/>
                <a:gd name="connsiteY128" fmla="*/ 2174095 h 6239661"/>
                <a:gd name="connsiteX129" fmla="*/ 4678399 w 5187198"/>
                <a:gd name="connsiteY129" fmla="*/ 2112626 h 6239661"/>
                <a:gd name="connsiteX130" fmla="*/ 4652601 w 5187198"/>
                <a:gd name="connsiteY130" fmla="*/ 2050999 h 6239661"/>
                <a:gd name="connsiteX131" fmla="*/ 4624205 w 5187198"/>
                <a:gd name="connsiteY131" fmla="*/ 1990415 h 6239661"/>
                <a:gd name="connsiteX132" fmla="*/ 4595398 w 5187198"/>
                <a:gd name="connsiteY132" fmla="*/ 1930069 h 6239661"/>
                <a:gd name="connsiteX133" fmla="*/ 4563827 w 5187198"/>
                <a:gd name="connsiteY133" fmla="*/ 1870952 h 6239661"/>
                <a:gd name="connsiteX134" fmla="*/ 4531433 w 5187198"/>
                <a:gd name="connsiteY134" fmla="*/ 1812311 h 6239661"/>
                <a:gd name="connsiteX135" fmla="*/ 4523315 w 5187198"/>
                <a:gd name="connsiteY135" fmla="*/ 1797616 h 6239661"/>
                <a:gd name="connsiteX136" fmla="*/ 4514482 w 5187198"/>
                <a:gd name="connsiteY136" fmla="*/ 1783425 h 6239661"/>
                <a:gd name="connsiteX137" fmla="*/ 4496845 w 5187198"/>
                <a:gd name="connsiteY137" fmla="*/ 1754936 h 6239661"/>
                <a:gd name="connsiteX138" fmla="*/ 4461463 w 5187198"/>
                <a:gd name="connsiteY138" fmla="*/ 1697929 h 6239661"/>
                <a:gd name="connsiteX139" fmla="*/ 4452660 w 5187198"/>
                <a:gd name="connsiteY139" fmla="*/ 1683629 h 6239661"/>
                <a:gd name="connsiteX140" fmla="*/ 4443141 w 5187198"/>
                <a:gd name="connsiteY140" fmla="*/ 1669834 h 6239661"/>
                <a:gd name="connsiteX141" fmla="*/ 4424241 w 5187198"/>
                <a:gd name="connsiteY141" fmla="*/ 1642166 h 6239661"/>
                <a:gd name="connsiteX142" fmla="*/ 4346886 w 5187198"/>
                <a:gd name="connsiteY142" fmla="*/ 1532412 h 6239661"/>
                <a:gd name="connsiteX143" fmla="*/ 3985497 w 5187198"/>
                <a:gd name="connsiteY143" fmla="*/ 1134649 h 6239661"/>
                <a:gd name="connsiteX144" fmla="*/ 3545665 w 5187198"/>
                <a:gd name="connsiteY144" fmla="*/ 825877 h 6239661"/>
                <a:gd name="connsiteX145" fmla="*/ 3486190 w 5187198"/>
                <a:gd name="connsiteY145" fmla="*/ 794756 h 6239661"/>
                <a:gd name="connsiteX146" fmla="*/ 3426182 w 5187198"/>
                <a:gd name="connsiteY146" fmla="*/ 764765 h 6239661"/>
                <a:gd name="connsiteX147" fmla="*/ 3365044 w 5187198"/>
                <a:gd name="connsiteY147" fmla="*/ 737255 h 6239661"/>
                <a:gd name="connsiteX148" fmla="*/ 3334529 w 5187198"/>
                <a:gd name="connsiteY148" fmla="*/ 723514 h 6239661"/>
                <a:gd name="connsiteX149" fmla="*/ 3303733 w 5187198"/>
                <a:gd name="connsiteY149" fmla="*/ 710395 h 6239661"/>
                <a:gd name="connsiteX150" fmla="*/ 3179033 w 5187198"/>
                <a:gd name="connsiteY150" fmla="*/ 662259 h 6239661"/>
                <a:gd name="connsiteX151" fmla="*/ 3052408 w 5187198"/>
                <a:gd name="connsiteY151" fmla="*/ 620447 h 6239661"/>
                <a:gd name="connsiteX152" fmla="*/ 2924325 w 5187198"/>
                <a:gd name="connsiteY152" fmla="*/ 584505 h 6239661"/>
                <a:gd name="connsiteX153" fmla="*/ 2859667 w 5187198"/>
                <a:gd name="connsiteY153" fmla="*/ 569266 h 6239661"/>
                <a:gd name="connsiteX154" fmla="*/ 2795226 w 5187198"/>
                <a:gd name="connsiteY154" fmla="*/ 554085 h 6239661"/>
                <a:gd name="connsiteX155" fmla="*/ 2729702 w 5187198"/>
                <a:gd name="connsiteY155" fmla="*/ 540354 h 6239661"/>
                <a:gd name="connsiteX156" fmla="*/ 2663758 w 5187198"/>
                <a:gd name="connsiteY156" fmla="*/ 527322 h 6239661"/>
                <a:gd name="connsiteX157" fmla="*/ 2630927 w 5187198"/>
                <a:gd name="connsiteY157" fmla="*/ 520495 h 6239661"/>
                <a:gd name="connsiteX158" fmla="*/ 2597965 w 5187198"/>
                <a:gd name="connsiteY158" fmla="*/ 515024 h 6239661"/>
                <a:gd name="connsiteX159" fmla="*/ 2532205 w 5187198"/>
                <a:gd name="connsiteY159" fmla="*/ 503895 h 6239661"/>
                <a:gd name="connsiteX160" fmla="*/ 2010064 w 5187198"/>
                <a:gd name="connsiteY160" fmla="*/ 452552 h 6239661"/>
                <a:gd name="connsiteX161" fmla="*/ 1494552 w 5187198"/>
                <a:gd name="connsiteY161" fmla="*/ 485055 h 6239661"/>
                <a:gd name="connsiteX162" fmla="*/ 1366896 w 5187198"/>
                <a:gd name="connsiteY162" fmla="*/ 509389 h 6239661"/>
                <a:gd name="connsiteX163" fmla="*/ 1240175 w 5187198"/>
                <a:gd name="connsiteY163" fmla="*/ 541045 h 6239661"/>
                <a:gd name="connsiteX164" fmla="*/ 1177438 w 5187198"/>
                <a:gd name="connsiteY164" fmla="*/ 560170 h 6239661"/>
                <a:gd name="connsiteX165" fmla="*/ 1145987 w 5187198"/>
                <a:gd name="connsiteY165" fmla="*/ 569826 h 6239661"/>
                <a:gd name="connsiteX166" fmla="*/ 1130315 w 5187198"/>
                <a:gd name="connsiteY166" fmla="*/ 574669 h 6239661"/>
                <a:gd name="connsiteX167" fmla="*/ 1114873 w 5187198"/>
                <a:gd name="connsiteY167" fmla="*/ 580384 h 6239661"/>
                <a:gd name="connsiteX168" fmla="*/ 1052839 w 5187198"/>
                <a:gd name="connsiteY168" fmla="*/ 602943 h 6239661"/>
                <a:gd name="connsiteX169" fmla="*/ 991135 w 5187198"/>
                <a:gd name="connsiteY169" fmla="*/ 626866 h 6239661"/>
                <a:gd name="connsiteX170" fmla="*/ 930179 w 5187198"/>
                <a:gd name="connsiteY170" fmla="*/ 653191 h 6239661"/>
                <a:gd name="connsiteX171" fmla="*/ 869768 w 5187198"/>
                <a:gd name="connsiteY171" fmla="*/ 680937 h 6239661"/>
                <a:gd name="connsiteX172" fmla="*/ 810085 w 5187198"/>
                <a:gd name="connsiteY172" fmla="*/ 710734 h 6239661"/>
                <a:gd name="connsiteX173" fmla="*/ 751220 w 5187198"/>
                <a:gd name="connsiteY173" fmla="*/ 741794 h 6239661"/>
                <a:gd name="connsiteX174" fmla="*/ 532669 w 5187198"/>
                <a:gd name="connsiteY174" fmla="*/ 881688 h 6239661"/>
                <a:gd name="connsiteX175" fmla="*/ 354185 w 5187198"/>
                <a:gd name="connsiteY175" fmla="*/ 1050286 h 6239661"/>
                <a:gd name="connsiteX176" fmla="*/ 315980 w 5187198"/>
                <a:gd name="connsiteY176" fmla="*/ 1098125 h 6239661"/>
                <a:gd name="connsiteX177" fmla="*/ 280345 w 5187198"/>
                <a:gd name="connsiteY177" fmla="*/ 1149782 h 6239661"/>
                <a:gd name="connsiteX178" fmla="*/ 245890 w 5187198"/>
                <a:gd name="connsiteY178" fmla="*/ 1203959 h 6239661"/>
                <a:gd name="connsiteX179" fmla="*/ 212162 w 5187198"/>
                <a:gd name="connsiteY179" fmla="*/ 1260184 h 6239661"/>
                <a:gd name="connsiteX180" fmla="*/ 80716 w 5187198"/>
                <a:gd name="connsiteY180" fmla="*/ 1502476 h 6239661"/>
                <a:gd name="connsiteX181" fmla="*/ 0 w 5187198"/>
                <a:gd name="connsiteY181" fmla="*/ 1648841 h 6239661"/>
                <a:gd name="connsiteX182" fmla="*/ 0 w 5187198"/>
                <a:gd name="connsiteY182" fmla="*/ 954863 h 6239661"/>
                <a:gd name="connsiteX183" fmla="*/ 43491 w 5187198"/>
                <a:gd name="connsiteY183" fmla="*/ 895513 h 6239661"/>
                <a:gd name="connsiteX184" fmla="*/ 93923 w 5187198"/>
                <a:gd name="connsiteY184" fmla="*/ 834489 h 6239661"/>
                <a:gd name="connsiteX185" fmla="*/ 323465 w 5187198"/>
                <a:gd name="connsiteY185" fmla="*/ 617671 h 6239661"/>
                <a:gd name="connsiteX186" fmla="*/ 574777 w 5187198"/>
                <a:gd name="connsiteY186" fmla="*/ 446794 h 6239661"/>
                <a:gd name="connsiteX187" fmla="*/ 638943 w 5187198"/>
                <a:gd name="connsiteY187" fmla="*/ 408925 h 6239661"/>
                <a:gd name="connsiteX188" fmla="*/ 703505 w 5187198"/>
                <a:gd name="connsiteY188" fmla="*/ 371742 h 6239661"/>
                <a:gd name="connsiteX189" fmla="*/ 769262 w 5187198"/>
                <a:gd name="connsiteY189" fmla="*/ 336154 h 6239661"/>
                <a:gd name="connsiteX190" fmla="*/ 835552 w 5187198"/>
                <a:gd name="connsiteY190" fmla="*/ 301173 h 6239661"/>
                <a:gd name="connsiteX191" fmla="*/ 902979 w 5187198"/>
                <a:gd name="connsiteY191" fmla="*/ 268004 h 6239661"/>
                <a:gd name="connsiteX192" fmla="*/ 971127 w 5187198"/>
                <a:gd name="connsiteY192" fmla="*/ 235607 h 6239661"/>
                <a:gd name="connsiteX193" fmla="*/ 988238 w 5187198"/>
                <a:gd name="connsiteY193" fmla="*/ 227556 h 6239661"/>
                <a:gd name="connsiteX194" fmla="*/ 1005744 w 5187198"/>
                <a:gd name="connsiteY194" fmla="*/ 220191 h 6239661"/>
                <a:gd name="connsiteX195" fmla="*/ 1040729 w 5187198"/>
                <a:gd name="connsiteY195" fmla="*/ 205569 h 6239661"/>
                <a:gd name="connsiteX196" fmla="*/ 1110835 w 5187198"/>
                <a:gd name="connsiteY196" fmla="*/ 176248 h 6239661"/>
                <a:gd name="connsiteX197" fmla="*/ 1254256 w 5187198"/>
                <a:gd name="connsiteY197" fmla="*/ 123796 h 6239661"/>
                <a:gd name="connsiteX198" fmla="*/ 1401310 w 5187198"/>
                <a:gd name="connsiteY198" fmla="*/ 79852 h 6239661"/>
                <a:gd name="connsiteX199" fmla="*/ 2011811 w 5187198"/>
                <a:gd name="connsiteY199" fmla="*/ 4 h 623966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Lst>
              <a:rect l="l" t="t" r="r" b="b"/>
              <a:pathLst>
                <a:path w="5187198" h="6239661">
                  <a:moveTo>
                    <a:pt x="2011811" y="4"/>
                  </a:moveTo>
                  <a:cubicBezTo>
                    <a:pt x="2217306" y="120"/>
                    <a:pt x="2420903" y="25925"/>
                    <a:pt x="2617011" y="70590"/>
                  </a:cubicBezTo>
                  <a:lnTo>
                    <a:pt x="2690321" y="88146"/>
                  </a:lnTo>
                  <a:lnTo>
                    <a:pt x="2726863" y="97127"/>
                  </a:lnTo>
                  <a:lnTo>
                    <a:pt x="2762951" y="107375"/>
                  </a:lnTo>
                  <a:lnTo>
                    <a:pt x="2834843" y="128493"/>
                  </a:lnTo>
                  <a:cubicBezTo>
                    <a:pt x="2858788" y="135605"/>
                    <a:pt x="2882632" y="142226"/>
                    <a:pt x="2906574" y="151076"/>
                  </a:cubicBezTo>
                  <a:cubicBezTo>
                    <a:pt x="2954475" y="167852"/>
                    <a:pt x="3002363" y="183813"/>
                    <a:pt x="3049504" y="202124"/>
                  </a:cubicBezTo>
                  <a:lnTo>
                    <a:pt x="3189518" y="260159"/>
                  </a:lnTo>
                  <a:lnTo>
                    <a:pt x="3326048" y="325143"/>
                  </a:lnTo>
                  <a:cubicBezTo>
                    <a:pt x="3370687" y="348464"/>
                    <a:pt x="3414908" y="372485"/>
                    <a:pt x="3459166" y="395936"/>
                  </a:cubicBezTo>
                  <a:cubicBezTo>
                    <a:pt x="3502947" y="420302"/>
                    <a:pt x="3545491" y="447118"/>
                    <a:pt x="3588578" y="472343"/>
                  </a:cubicBezTo>
                  <a:cubicBezTo>
                    <a:pt x="3610346" y="484551"/>
                    <a:pt x="3630797" y="499072"/>
                    <a:pt x="3651864" y="512600"/>
                  </a:cubicBezTo>
                  <a:lnTo>
                    <a:pt x="3714514" y="553499"/>
                  </a:lnTo>
                  <a:cubicBezTo>
                    <a:pt x="3880005" y="664844"/>
                    <a:pt x="4036083" y="788388"/>
                    <a:pt x="4181221" y="922912"/>
                  </a:cubicBezTo>
                  <a:cubicBezTo>
                    <a:pt x="4326221" y="1057515"/>
                    <a:pt x="4461955" y="1202038"/>
                    <a:pt x="4582963" y="1358264"/>
                  </a:cubicBezTo>
                  <a:cubicBezTo>
                    <a:pt x="4614206" y="1396543"/>
                    <a:pt x="4642091" y="1437400"/>
                    <a:pt x="4670721" y="1477644"/>
                  </a:cubicBezTo>
                  <a:cubicBezTo>
                    <a:pt x="4700172" y="1517414"/>
                    <a:pt x="4725864" y="1559538"/>
                    <a:pt x="4752378" y="1601187"/>
                  </a:cubicBezTo>
                  <a:lnTo>
                    <a:pt x="4772168" y="1632456"/>
                  </a:lnTo>
                  <a:lnTo>
                    <a:pt x="4782117" y="1648104"/>
                  </a:lnTo>
                  <a:lnTo>
                    <a:pt x="4791381" y="1664150"/>
                  </a:lnTo>
                  <a:lnTo>
                    <a:pt x="4828190" y="1728379"/>
                  </a:lnTo>
                  <a:cubicBezTo>
                    <a:pt x="4840266" y="1749930"/>
                    <a:pt x="4853470" y="1770740"/>
                    <a:pt x="4864832" y="1792796"/>
                  </a:cubicBezTo>
                  <a:lnTo>
                    <a:pt x="4899201" y="1858342"/>
                  </a:lnTo>
                  <a:cubicBezTo>
                    <a:pt x="4910484" y="1880260"/>
                    <a:pt x="4922532" y="1901920"/>
                    <a:pt x="4933266" y="1924155"/>
                  </a:cubicBezTo>
                  <a:lnTo>
                    <a:pt x="4964403" y="1991384"/>
                  </a:lnTo>
                  <a:cubicBezTo>
                    <a:pt x="4974618" y="2013829"/>
                    <a:pt x="4985323" y="2036171"/>
                    <a:pt x="4995019" y="2058823"/>
                  </a:cubicBezTo>
                  <a:lnTo>
                    <a:pt x="5021999" y="2127723"/>
                  </a:lnTo>
                  <a:lnTo>
                    <a:pt x="5048321" y="2196908"/>
                  </a:lnTo>
                  <a:lnTo>
                    <a:pt x="5070546" y="2267547"/>
                  </a:lnTo>
                  <a:cubicBezTo>
                    <a:pt x="5078054" y="2291004"/>
                    <a:pt x="5085044" y="2314670"/>
                    <a:pt x="5092171" y="2338256"/>
                  </a:cubicBezTo>
                  <a:cubicBezTo>
                    <a:pt x="5098670" y="2362023"/>
                    <a:pt x="5104296" y="2386019"/>
                    <a:pt x="5110305" y="2409886"/>
                  </a:cubicBezTo>
                  <a:cubicBezTo>
                    <a:pt x="5158097" y="2600976"/>
                    <a:pt x="5182068" y="2797044"/>
                    <a:pt x="5186393" y="2992022"/>
                  </a:cubicBezTo>
                  <a:cubicBezTo>
                    <a:pt x="5191013" y="3187195"/>
                    <a:pt x="5175397" y="3380886"/>
                    <a:pt x="5149045" y="3571816"/>
                  </a:cubicBezTo>
                  <a:cubicBezTo>
                    <a:pt x="5141154" y="3619431"/>
                    <a:pt x="5133539" y="3666889"/>
                    <a:pt x="5126572" y="3714520"/>
                  </a:cubicBezTo>
                  <a:cubicBezTo>
                    <a:pt x="5117276" y="3761759"/>
                    <a:pt x="5107793" y="3808831"/>
                    <a:pt x="5099067" y="3856108"/>
                  </a:cubicBezTo>
                  <a:lnTo>
                    <a:pt x="5095699" y="3873868"/>
                  </a:lnTo>
                  <a:lnTo>
                    <a:pt x="5091573" y="3891426"/>
                  </a:lnTo>
                  <a:lnTo>
                    <a:pt x="5083324" y="3926541"/>
                  </a:lnTo>
                  <a:lnTo>
                    <a:pt x="5067256" y="3996889"/>
                  </a:lnTo>
                  <a:cubicBezTo>
                    <a:pt x="5064451" y="4008657"/>
                    <a:pt x="5062244" y="4020353"/>
                    <a:pt x="5059194" y="4032171"/>
                  </a:cubicBezTo>
                  <a:lnTo>
                    <a:pt x="5049522" y="4067833"/>
                  </a:lnTo>
                  <a:lnTo>
                    <a:pt x="5040067" y="4103553"/>
                  </a:lnTo>
                  <a:cubicBezTo>
                    <a:pt x="5036554" y="4115363"/>
                    <a:pt x="5032689" y="4127194"/>
                    <a:pt x="5028960" y="4138946"/>
                  </a:cubicBezTo>
                  <a:cubicBezTo>
                    <a:pt x="4999693" y="4233462"/>
                    <a:pt x="4962869" y="4326764"/>
                    <a:pt x="4917351" y="4417041"/>
                  </a:cubicBezTo>
                  <a:cubicBezTo>
                    <a:pt x="4871860" y="4507209"/>
                    <a:pt x="4817597" y="4594215"/>
                    <a:pt x="4756163" y="4676402"/>
                  </a:cubicBezTo>
                  <a:cubicBezTo>
                    <a:pt x="4632803" y="4840875"/>
                    <a:pt x="4480597" y="4982783"/>
                    <a:pt x="4322493" y="5105604"/>
                  </a:cubicBezTo>
                  <a:cubicBezTo>
                    <a:pt x="4163928" y="5228420"/>
                    <a:pt x="3999564" y="5332640"/>
                    <a:pt x="3840510" y="5429590"/>
                  </a:cubicBezTo>
                  <a:cubicBezTo>
                    <a:pt x="3760954" y="5478172"/>
                    <a:pt x="3682353" y="5524924"/>
                    <a:pt x="3606447" y="5572862"/>
                  </a:cubicBezTo>
                  <a:lnTo>
                    <a:pt x="3488814" y="5647178"/>
                  </a:lnTo>
                  <a:cubicBezTo>
                    <a:pt x="3448270" y="5672597"/>
                    <a:pt x="3407323" y="5697792"/>
                    <a:pt x="3365864" y="5722735"/>
                  </a:cubicBezTo>
                  <a:cubicBezTo>
                    <a:pt x="3200163" y="5822424"/>
                    <a:pt x="3026125" y="5917328"/>
                    <a:pt x="2839486" y="5999120"/>
                  </a:cubicBezTo>
                  <a:cubicBezTo>
                    <a:pt x="2653201" y="6080891"/>
                    <a:pt x="2453560" y="6149344"/>
                    <a:pt x="2242423" y="6192346"/>
                  </a:cubicBezTo>
                  <a:cubicBezTo>
                    <a:pt x="2031719" y="6235463"/>
                    <a:pt x="1808952" y="6251353"/>
                    <a:pt x="1589380" y="6230657"/>
                  </a:cubicBezTo>
                  <a:lnTo>
                    <a:pt x="1548244" y="6226706"/>
                  </a:lnTo>
                  <a:cubicBezTo>
                    <a:pt x="1534528" y="6225117"/>
                    <a:pt x="1520898" y="6223203"/>
                    <a:pt x="1507348" y="6221428"/>
                  </a:cubicBezTo>
                  <a:lnTo>
                    <a:pt x="1466401" y="6215904"/>
                  </a:lnTo>
                  <a:cubicBezTo>
                    <a:pt x="1452772" y="6213991"/>
                    <a:pt x="1439316" y="6211428"/>
                    <a:pt x="1425773" y="6209191"/>
                  </a:cubicBezTo>
                  <a:cubicBezTo>
                    <a:pt x="1398775" y="6204391"/>
                    <a:pt x="1371610" y="6199779"/>
                    <a:pt x="1344960" y="6193681"/>
                  </a:cubicBezTo>
                  <a:cubicBezTo>
                    <a:pt x="1318251" y="6187799"/>
                    <a:pt x="1291260" y="6182538"/>
                    <a:pt x="1265007" y="6175388"/>
                  </a:cubicBezTo>
                  <a:lnTo>
                    <a:pt x="1225415" y="6165243"/>
                  </a:lnTo>
                  <a:cubicBezTo>
                    <a:pt x="1212163" y="6161924"/>
                    <a:pt x="1198939" y="6158496"/>
                    <a:pt x="1186567" y="6154486"/>
                  </a:cubicBezTo>
                  <a:lnTo>
                    <a:pt x="1111158" y="6130918"/>
                  </a:lnTo>
                  <a:lnTo>
                    <a:pt x="1035915" y="6107163"/>
                  </a:lnTo>
                  <a:cubicBezTo>
                    <a:pt x="1010846" y="6099055"/>
                    <a:pt x="986357" y="6088784"/>
                    <a:pt x="961579" y="6079594"/>
                  </a:cubicBezTo>
                  <a:cubicBezTo>
                    <a:pt x="763709" y="6005594"/>
                    <a:pt x="572401" y="5909703"/>
                    <a:pt x="395297" y="5792812"/>
                  </a:cubicBezTo>
                  <a:lnTo>
                    <a:pt x="265239" y="5701511"/>
                  </a:lnTo>
                  <a:cubicBezTo>
                    <a:pt x="254227" y="5694155"/>
                    <a:pt x="244103" y="5685646"/>
                    <a:pt x="233756" y="5677542"/>
                  </a:cubicBezTo>
                  <a:lnTo>
                    <a:pt x="202800" y="5652902"/>
                  </a:lnTo>
                  <a:lnTo>
                    <a:pt x="140918" y="5603515"/>
                  </a:lnTo>
                  <a:cubicBezTo>
                    <a:pt x="130598" y="5595302"/>
                    <a:pt x="120280" y="5587089"/>
                    <a:pt x="110625" y="5578127"/>
                  </a:cubicBezTo>
                  <a:cubicBezTo>
                    <a:pt x="105647" y="5573779"/>
                    <a:pt x="100444" y="5569834"/>
                    <a:pt x="95631" y="5565299"/>
                  </a:cubicBezTo>
                  <a:cubicBezTo>
                    <a:pt x="90955" y="5560684"/>
                    <a:pt x="86505" y="5555666"/>
                    <a:pt x="81966" y="5550973"/>
                  </a:cubicBezTo>
                  <a:lnTo>
                    <a:pt x="27991" y="5493272"/>
                  </a:lnTo>
                  <a:cubicBezTo>
                    <a:pt x="19109" y="5483589"/>
                    <a:pt x="9758" y="5474359"/>
                    <a:pt x="1454" y="5464252"/>
                  </a:cubicBezTo>
                  <a:lnTo>
                    <a:pt x="0" y="5462518"/>
                  </a:lnTo>
                  <a:lnTo>
                    <a:pt x="0" y="4720187"/>
                  </a:lnTo>
                  <a:lnTo>
                    <a:pt x="109684" y="4836724"/>
                  </a:lnTo>
                  <a:cubicBezTo>
                    <a:pt x="173316" y="4897375"/>
                    <a:pt x="239447" y="4954160"/>
                    <a:pt x="306959" y="5007200"/>
                  </a:cubicBezTo>
                  <a:lnTo>
                    <a:pt x="358101" y="5046057"/>
                  </a:lnTo>
                  <a:lnTo>
                    <a:pt x="383328" y="5065684"/>
                  </a:lnTo>
                  <a:cubicBezTo>
                    <a:pt x="391637" y="5072316"/>
                    <a:pt x="400805" y="5077902"/>
                    <a:pt x="409503" y="5083942"/>
                  </a:cubicBezTo>
                  <a:lnTo>
                    <a:pt x="461889" y="5119888"/>
                  </a:lnTo>
                  <a:cubicBezTo>
                    <a:pt x="466184" y="5122893"/>
                    <a:pt x="470616" y="5125820"/>
                    <a:pt x="474883" y="5128933"/>
                  </a:cubicBezTo>
                  <a:cubicBezTo>
                    <a:pt x="478982" y="5132235"/>
                    <a:pt x="482476" y="5136069"/>
                    <a:pt x="486410" y="5139557"/>
                  </a:cubicBezTo>
                  <a:cubicBezTo>
                    <a:pt x="494140" y="5146613"/>
                    <a:pt x="502565" y="5152812"/>
                    <a:pt x="510852" y="5159089"/>
                  </a:cubicBezTo>
                  <a:lnTo>
                    <a:pt x="560653" y="5196893"/>
                  </a:lnTo>
                  <a:lnTo>
                    <a:pt x="585485" y="5215834"/>
                  </a:lnTo>
                  <a:cubicBezTo>
                    <a:pt x="593773" y="5222111"/>
                    <a:pt x="601864" y="5228685"/>
                    <a:pt x="610707" y="5234185"/>
                  </a:cubicBezTo>
                  <a:lnTo>
                    <a:pt x="714768" y="5303103"/>
                  </a:lnTo>
                  <a:cubicBezTo>
                    <a:pt x="856162" y="5390603"/>
                    <a:pt x="1008099" y="5459947"/>
                    <a:pt x="1166634" y="5513322"/>
                  </a:cubicBezTo>
                  <a:cubicBezTo>
                    <a:pt x="1186540" y="5519932"/>
                    <a:pt x="1205774" y="5527751"/>
                    <a:pt x="1225991" y="5533632"/>
                  </a:cubicBezTo>
                  <a:lnTo>
                    <a:pt x="1286680" y="5550705"/>
                  </a:lnTo>
                  <a:lnTo>
                    <a:pt x="1347310" y="5567995"/>
                  </a:lnTo>
                  <a:cubicBezTo>
                    <a:pt x="1357469" y="5571180"/>
                    <a:pt x="1367261" y="5573572"/>
                    <a:pt x="1377002" y="5575719"/>
                  </a:cubicBezTo>
                  <a:lnTo>
                    <a:pt x="1406328" y="5582649"/>
                  </a:lnTo>
                  <a:cubicBezTo>
                    <a:pt x="1425825" y="5587757"/>
                    <a:pt x="1445490" y="5590939"/>
                    <a:pt x="1465060" y="5594909"/>
                  </a:cubicBezTo>
                  <a:cubicBezTo>
                    <a:pt x="1484652" y="5599231"/>
                    <a:pt x="1504324" y="5601952"/>
                    <a:pt x="1523881" y="5605105"/>
                  </a:cubicBezTo>
                  <a:cubicBezTo>
                    <a:pt x="1533660" y="5606682"/>
                    <a:pt x="1543460" y="5608613"/>
                    <a:pt x="1553325" y="5609865"/>
                  </a:cubicBezTo>
                  <a:lnTo>
                    <a:pt x="1582813" y="5613593"/>
                  </a:lnTo>
                  <a:lnTo>
                    <a:pt x="1612301" y="5617321"/>
                  </a:lnTo>
                  <a:lnTo>
                    <a:pt x="1641863" y="5619910"/>
                  </a:lnTo>
                  <a:cubicBezTo>
                    <a:pt x="1799348" y="5633940"/>
                    <a:pt x="1957913" y="5625770"/>
                    <a:pt x="2117508" y="5595156"/>
                  </a:cubicBezTo>
                  <a:cubicBezTo>
                    <a:pt x="2277124" y="5564895"/>
                    <a:pt x="2437004" y="5512449"/>
                    <a:pt x="2597368" y="5447381"/>
                  </a:cubicBezTo>
                  <a:cubicBezTo>
                    <a:pt x="2757791" y="5382096"/>
                    <a:pt x="2918855" y="5304464"/>
                    <a:pt x="3082968" y="5223245"/>
                  </a:cubicBezTo>
                  <a:lnTo>
                    <a:pt x="3334855" y="5097383"/>
                  </a:lnTo>
                  <a:cubicBezTo>
                    <a:pt x="3423528" y="5054142"/>
                    <a:pt x="3511773" y="5013798"/>
                    <a:pt x="3599509" y="4976217"/>
                  </a:cubicBezTo>
                  <a:cubicBezTo>
                    <a:pt x="3774960" y="4900701"/>
                    <a:pt x="3948276" y="4837481"/>
                    <a:pt x="4112002" y="4766359"/>
                  </a:cubicBezTo>
                  <a:cubicBezTo>
                    <a:pt x="4193972" y="4730827"/>
                    <a:pt x="4273429" y="4692997"/>
                    <a:pt x="4348983" y="4649833"/>
                  </a:cubicBezTo>
                  <a:cubicBezTo>
                    <a:pt x="4424508" y="4606778"/>
                    <a:pt x="4496050" y="4558250"/>
                    <a:pt x="4560505" y="4501564"/>
                  </a:cubicBezTo>
                  <a:cubicBezTo>
                    <a:pt x="4625198" y="4445289"/>
                    <a:pt x="4682991" y="4381021"/>
                    <a:pt x="4731963" y="4309870"/>
                  </a:cubicBezTo>
                  <a:cubicBezTo>
                    <a:pt x="4781043" y="4238747"/>
                    <a:pt x="4821275" y="4160848"/>
                    <a:pt x="4852344" y="4078640"/>
                  </a:cubicBezTo>
                  <a:lnTo>
                    <a:pt x="4863972" y="4047790"/>
                  </a:lnTo>
                  <a:lnTo>
                    <a:pt x="4874144" y="4016320"/>
                  </a:lnTo>
                  <a:lnTo>
                    <a:pt x="4884127" y="3984682"/>
                  </a:lnTo>
                  <a:cubicBezTo>
                    <a:pt x="4887242" y="3973925"/>
                    <a:pt x="4889981" y="3962835"/>
                    <a:pt x="4892800" y="3951883"/>
                  </a:cubicBezTo>
                  <a:lnTo>
                    <a:pt x="4909526" y="3886001"/>
                  </a:lnTo>
                  <a:lnTo>
                    <a:pt x="4917687" y="3852948"/>
                  </a:lnTo>
                  <a:lnTo>
                    <a:pt x="4921768" y="3836422"/>
                  </a:lnTo>
                  <a:lnTo>
                    <a:pt x="4924845" y="3819742"/>
                  </a:lnTo>
                  <a:cubicBezTo>
                    <a:pt x="4933092" y="3775120"/>
                    <a:pt x="4941231" y="3730469"/>
                    <a:pt x="4948230" y="3685744"/>
                  </a:cubicBezTo>
                  <a:cubicBezTo>
                    <a:pt x="4953579" y="3640694"/>
                    <a:pt x="4958249" y="3595577"/>
                    <a:pt x="4962782" y="3550540"/>
                  </a:cubicBezTo>
                  <a:cubicBezTo>
                    <a:pt x="4976580" y="3369692"/>
                    <a:pt x="4965812" y="3187942"/>
                    <a:pt x="4939468" y="3010249"/>
                  </a:cubicBezTo>
                  <a:cubicBezTo>
                    <a:pt x="4912965" y="2832281"/>
                    <a:pt x="4870237" y="2658196"/>
                    <a:pt x="4816901" y="2488224"/>
                  </a:cubicBezTo>
                  <a:cubicBezTo>
                    <a:pt x="4810197" y="2466954"/>
                    <a:pt x="4803984" y="2445582"/>
                    <a:pt x="4797005" y="2424470"/>
                  </a:cubicBezTo>
                  <a:cubicBezTo>
                    <a:pt x="4789399" y="2403537"/>
                    <a:pt x="4781686" y="2382574"/>
                    <a:pt x="4774433" y="2361620"/>
                  </a:cubicBezTo>
                  <a:lnTo>
                    <a:pt x="4752459" y="2298700"/>
                  </a:lnTo>
                  <a:lnTo>
                    <a:pt x="4728083" y="2236526"/>
                  </a:lnTo>
                  <a:cubicBezTo>
                    <a:pt x="4719957" y="2215802"/>
                    <a:pt x="4712352" y="2194869"/>
                    <a:pt x="4704471" y="2174095"/>
                  </a:cubicBezTo>
                  <a:lnTo>
                    <a:pt x="4678399" y="2112626"/>
                  </a:lnTo>
                  <a:lnTo>
                    <a:pt x="4652601" y="2050999"/>
                  </a:lnTo>
                  <a:cubicBezTo>
                    <a:pt x="4643711" y="2030533"/>
                    <a:pt x="4633616" y="2010672"/>
                    <a:pt x="4624205" y="1990415"/>
                  </a:cubicBezTo>
                  <a:lnTo>
                    <a:pt x="4595398" y="1930069"/>
                  </a:lnTo>
                  <a:cubicBezTo>
                    <a:pt x="4585714" y="1909969"/>
                    <a:pt x="4574413" y="1890713"/>
                    <a:pt x="4563827" y="1870952"/>
                  </a:cubicBezTo>
                  <a:lnTo>
                    <a:pt x="4531433" y="1812311"/>
                  </a:lnTo>
                  <a:lnTo>
                    <a:pt x="4523315" y="1797616"/>
                  </a:lnTo>
                  <a:lnTo>
                    <a:pt x="4514482" y="1783425"/>
                  </a:lnTo>
                  <a:lnTo>
                    <a:pt x="4496845" y="1754936"/>
                  </a:lnTo>
                  <a:lnTo>
                    <a:pt x="4461463" y="1697929"/>
                  </a:lnTo>
                  <a:lnTo>
                    <a:pt x="4452660" y="1683629"/>
                  </a:lnTo>
                  <a:lnTo>
                    <a:pt x="4443141" y="1669834"/>
                  </a:lnTo>
                  <a:lnTo>
                    <a:pt x="4424241" y="1642166"/>
                  </a:lnTo>
                  <a:cubicBezTo>
                    <a:pt x="4399005" y="1605265"/>
                    <a:pt x="4374512" y="1567751"/>
                    <a:pt x="4346886" y="1532412"/>
                  </a:cubicBezTo>
                  <a:cubicBezTo>
                    <a:pt x="4240477" y="1388328"/>
                    <a:pt x="4120362" y="1253437"/>
                    <a:pt x="3985497" y="1134649"/>
                  </a:cubicBezTo>
                  <a:cubicBezTo>
                    <a:pt x="3850799" y="1015675"/>
                    <a:pt x="3702920" y="911715"/>
                    <a:pt x="3545665" y="825877"/>
                  </a:cubicBezTo>
                  <a:lnTo>
                    <a:pt x="3486190" y="794756"/>
                  </a:lnTo>
                  <a:cubicBezTo>
                    <a:pt x="3466181" y="784640"/>
                    <a:pt x="3446893" y="773560"/>
                    <a:pt x="3426182" y="764765"/>
                  </a:cubicBezTo>
                  <a:lnTo>
                    <a:pt x="3365044" y="737255"/>
                  </a:lnTo>
                  <a:lnTo>
                    <a:pt x="3334529" y="723514"/>
                  </a:lnTo>
                  <a:cubicBezTo>
                    <a:pt x="3324394" y="718943"/>
                    <a:pt x="3314287" y="714265"/>
                    <a:pt x="3303733" y="710395"/>
                  </a:cubicBezTo>
                  <a:cubicBezTo>
                    <a:pt x="3262013" y="694346"/>
                    <a:pt x="3220711" y="677599"/>
                    <a:pt x="3179033" y="662259"/>
                  </a:cubicBezTo>
                  <a:lnTo>
                    <a:pt x="3052408" y="620447"/>
                  </a:lnTo>
                  <a:lnTo>
                    <a:pt x="2924325" y="584505"/>
                  </a:lnTo>
                  <a:cubicBezTo>
                    <a:pt x="2903106" y="578471"/>
                    <a:pt x="2881119" y="574434"/>
                    <a:pt x="2859667" y="569266"/>
                  </a:cubicBezTo>
                  <a:lnTo>
                    <a:pt x="2795226" y="554085"/>
                  </a:lnTo>
                  <a:cubicBezTo>
                    <a:pt x="2774078" y="548652"/>
                    <a:pt x="2751709" y="544744"/>
                    <a:pt x="2729702" y="540354"/>
                  </a:cubicBezTo>
                  <a:lnTo>
                    <a:pt x="2663758" y="527322"/>
                  </a:lnTo>
                  <a:lnTo>
                    <a:pt x="2630927" y="520495"/>
                  </a:lnTo>
                  <a:lnTo>
                    <a:pt x="2597965" y="515024"/>
                  </a:lnTo>
                  <a:cubicBezTo>
                    <a:pt x="2575970" y="511449"/>
                    <a:pt x="2554112" y="507795"/>
                    <a:pt x="2532205" y="503895"/>
                  </a:cubicBezTo>
                  <a:cubicBezTo>
                    <a:pt x="2357016" y="475037"/>
                    <a:pt x="2182954" y="456682"/>
                    <a:pt x="2010064" y="452552"/>
                  </a:cubicBezTo>
                  <a:cubicBezTo>
                    <a:pt x="1837255" y="448558"/>
                    <a:pt x="1665388" y="457916"/>
                    <a:pt x="1494552" y="485055"/>
                  </a:cubicBezTo>
                  <a:cubicBezTo>
                    <a:pt x="1452133" y="492816"/>
                    <a:pt x="1409569" y="501117"/>
                    <a:pt x="1366896" y="509389"/>
                  </a:cubicBezTo>
                  <a:cubicBezTo>
                    <a:pt x="1324862" y="520035"/>
                    <a:pt x="1282333" y="529505"/>
                    <a:pt x="1240175" y="541045"/>
                  </a:cubicBezTo>
                  <a:lnTo>
                    <a:pt x="1177438" y="560170"/>
                  </a:lnTo>
                  <a:lnTo>
                    <a:pt x="1145987" y="569826"/>
                  </a:lnTo>
                  <a:lnTo>
                    <a:pt x="1130315" y="574669"/>
                  </a:lnTo>
                  <a:lnTo>
                    <a:pt x="1114873" y="580384"/>
                  </a:lnTo>
                  <a:lnTo>
                    <a:pt x="1052839" y="602943"/>
                  </a:lnTo>
                  <a:cubicBezTo>
                    <a:pt x="1032151" y="610499"/>
                    <a:pt x="1011255" y="617535"/>
                    <a:pt x="991135" y="626866"/>
                  </a:cubicBezTo>
                  <a:lnTo>
                    <a:pt x="930179" y="653191"/>
                  </a:lnTo>
                  <a:cubicBezTo>
                    <a:pt x="909850" y="662002"/>
                    <a:pt x="889443" y="670676"/>
                    <a:pt x="869768" y="680937"/>
                  </a:cubicBezTo>
                  <a:lnTo>
                    <a:pt x="810085" y="710734"/>
                  </a:lnTo>
                  <a:cubicBezTo>
                    <a:pt x="790331" y="720859"/>
                    <a:pt x="770124" y="730514"/>
                    <a:pt x="751220" y="741794"/>
                  </a:cubicBezTo>
                  <a:cubicBezTo>
                    <a:pt x="673929" y="784955"/>
                    <a:pt x="598827" y="830326"/>
                    <a:pt x="532669" y="881688"/>
                  </a:cubicBezTo>
                  <a:cubicBezTo>
                    <a:pt x="464226" y="931625"/>
                    <a:pt x="406969" y="988270"/>
                    <a:pt x="354185" y="1050286"/>
                  </a:cubicBezTo>
                  <a:lnTo>
                    <a:pt x="315980" y="1098125"/>
                  </a:lnTo>
                  <a:lnTo>
                    <a:pt x="280345" y="1149782"/>
                  </a:lnTo>
                  <a:cubicBezTo>
                    <a:pt x="268144" y="1166335"/>
                    <a:pt x="257438" y="1185955"/>
                    <a:pt x="245890" y="1203959"/>
                  </a:cubicBezTo>
                  <a:cubicBezTo>
                    <a:pt x="234552" y="1222481"/>
                    <a:pt x="223171" y="1240298"/>
                    <a:pt x="212162" y="1260184"/>
                  </a:cubicBezTo>
                  <a:cubicBezTo>
                    <a:pt x="168299" y="1337574"/>
                    <a:pt x="125055" y="1419360"/>
                    <a:pt x="80716" y="1502476"/>
                  </a:cubicBezTo>
                  <a:lnTo>
                    <a:pt x="0" y="1648841"/>
                  </a:lnTo>
                  <a:lnTo>
                    <a:pt x="0" y="954863"/>
                  </a:lnTo>
                  <a:lnTo>
                    <a:pt x="43491" y="895513"/>
                  </a:lnTo>
                  <a:cubicBezTo>
                    <a:pt x="59888" y="874984"/>
                    <a:pt x="77014" y="854766"/>
                    <a:pt x="93923" y="834489"/>
                  </a:cubicBezTo>
                  <a:cubicBezTo>
                    <a:pt x="163245" y="754880"/>
                    <a:pt x="240806" y="679565"/>
                    <a:pt x="323465" y="617671"/>
                  </a:cubicBezTo>
                  <a:cubicBezTo>
                    <a:pt x="405002" y="553042"/>
                    <a:pt x="490132" y="499230"/>
                    <a:pt x="574777" y="446794"/>
                  </a:cubicBezTo>
                  <a:cubicBezTo>
                    <a:pt x="595733" y="433050"/>
                    <a:pt x="617442" y="421248"/>
                    <a:pt x="638943" y="408925"/>
                  </a:cubicBezTo>
                  <a:lnTo>
                    <a:pt x="703505" y="371742"/>
                  </a:lnTo>
                  <a:cubicBezTo>
                    <a:pt x="724798" y="358900"/>
                    <a:pt x="747120" y="347842"/>
                    <a:pt x="769262" y="336154"/>
                  </a:cubicBezTo>
                  <a:lnTo>
                    <a:pt x="835552" y="301173"/>
                  </a:lnTo>
                  <a:cubicBezTo>
                    <a:pt x="857427" y="289183"/>
                    <a:pt x="880470" y="278896"/>
                    <a:pt x="902979" y="268004"/>
                  </a:cubicBezTo>
                  <a:lnTo>
                    <a:pt x="971127" y="235607"/>
                  </a:lnTo>
                  <a:lnTo>
                    <a:pt x="988238" y="227556"/>
                  </a:lnTo>
                  <a:lnTo>
                    <a:pt x="1005744" y="220191"/>
                  </a:lnTo>
                  <a:lnTo>
                    <a:pt x="1040729" y="205569"/>
                  </a:lnTo>
                  <a:lnTo>
                    <a:pt x="1110835" y="176248"/>
                  </a:lnTo>
                  <a:cubicBezTo>
                    <a:pt x="1157999" y="157703"/>
                    <a:pt x="1206322" y="141323"/>
                    <a:pt x="1254256" y="123796"/>
                  </a:cubicBezTo>
                  <a:cubicBezTo>
                    <a:pt x="1302938" y="108671"/>
                    <a:pt x="1352074" y="94017"/>
                    <a:pt x="1401310" y="79852"/>
                  </a:cubicBezTo>
                  <a:cubicBezTo>
                    <a:pt x="1599497" y="26774"/>
                    <a:pt x="1806373" y="-329"/>
                    <a:pt x="2011811" y="4"/>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4" name="Freeform: Shape 13">
              <a:extLst>
                <a:ext uri="{FF2B5EF4-FFF2-40B4-BE49-F238E27FC236}">
                  <a16:creationId xmlns:a16="http://schemas.microsoft.com/office/drawing/2014/main" id="{06AC5DCC-C3CC-4FD5-AD4E-13A1BE5F7F6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9220" y="297400"/>
              <a:ext cx="5215811" cy="6107388"/>
            </a:xfrm>
            <a:custGeom>
              <a:avLst/>
              <a:gdLst>
                <a:gd name="connsiteX0" fmla="*/ 1869139 w 5215811"/>
                <a:gd name="connsiteY0" fmla="*/ 9 h 6107388"/>
                <a:gd name="connsiteX1" fmla="*/ 2791149 w 5215811"/>
                <a:gd name="connsiteY1" fmla="*/ 130229 h 6107388"/>
                <a:gd name="connsiteX2" fmla="*/ 4760307 w 5215811"/>
                <a:gd name="connsiteY2" fmla="*/ 1608408 h 6107388"/>
                <a:gd name="connsiteX3" fmla="*/ 5108574 w 5215811"/>
                <a:gd name="connsiteY3" fmla="*/ 4050383 h 6107388"/>
                <a:gd name="connsiteX4" fmla="*/ 3434916 w 5215811"/>
                <a:gd name="connsiteY4" fmla="*/ 5503134 h 6107388"/>
                <a:gd name="connsiteX5" fmla="*/ 1137841 w 5215811"/>
                <a:gd name="connsiteY5" fmla="*/ 6033968 h 6107388"/>
                <a:gd name="connsiteX6" fmla="*/ 217555 w 5215811"/>
                <a:gd name="connsiteY6" fmla="*/ 5598945 h 6107388"/>
                <a:gd name="connsiteX7" fmla="*/ 0 w 5215811"/>
                <a:gd name="connsiteY7" fmla="*/ 5419622 h 6107388"/>
                <a:gd name="connsiteX8" fmla="*/ 0 w 5215811"/>
                <a:gd name="connsiteY8" fmla="*/ 4571683 h 6107388"/>
                <a:gd name="connsiteX9" fmla="*/ 18056 w 5215811"/>
                <a:gd name="connsiteY9" fmla="*/ 4599282 h 6107388"/>
                <a:gd name="connsiteX10" fmla="*/ 358324 w 5215811"/>
                <a:gd name="connsiteY10" fmla="*/ 4988154 h 6107388"/>
                <a:gd name="connsiteX11" fmla="*/ 1282741 w 5215811"/>
                <a:gd name="connsiteY11" fmla="*/ 5493193 h 6107388"/>
                <a:gd name="connsiteX12" fmla="*/ 2172794 w 5215811"/>
                <a:gd name="connsiteY12" fmla="*/ 5470630 h 6107388"/>
                <a:gd name="connsiteX13" fmla="*/ 3146893 w 5215811"/>
                <a:gd name="connsiteY13" fmla="*/ 5016296 h 6107388"/>
                <a:gd name="connsiteX14" fmla="*/ 3574114 w 5215811"/>
                <a:gd name="connsiteY14" fmla="*/ 4791124 h 6107388"/>
                <a:gd name="connsiteX15" fmla="*/ 4244948 w 5215811"/>
                <a:gd name="connsiteY15" fmla="*/ 4392664 h 6107388"/>
                <a:gd name="connsiteX16" fmla="*/ 4556385 w 5215811"/>
                <a:gd name="connsiteY16" fmla="*/ 3902656 h 6107388"/>
                <a:gd name="connsiteX17" fmla="*/ 4616354 w 5215811"/>
                <a:gd name="connsiteY17" fmla="*/ 2851680 h 6107388"/>
                <a:gd name="connsiteX18" fmla="*/ 4269266 w 5215811"/>
                <a:gd name="connsiteY18" fmla="*/ 1889625 h 6107388"/>
                <a:gd name="connsiteX19" fmla="*/ 2645976 w 5215811"/>
                <a:gd name="connsiteY19" fmla="*/ 671162 h 6107388"/>
                <a:gd name="connsiteX20" fmla="*/ 1648930 w 5215811"/>
                <a:gd name="connsiteY20" fmla="*/ 573017 h 6107388"/>
                <a:gd name="connsiteX21" fmla="*/ 771768 w 5215811"/>
                <a:gd name="connsiteY21" fmla="*/ 865882 h 6107388"/>
                <a:gd name="connsiteX22" fmla="*/ 433617 w 5215811"/>
                <a:gd name="connsiteY22" fmla="*/ 1119441 h 6107388"/>
                <a:gd name="connsiteX23" fmla="*/ 200571 w 5215811"/>
                <a:gd name="connsiteY23" fmla="*/ 1486480 h 6107388"/>
                <a:gd name="connsiteX24" fmla="*/ 47077 w 5215811"/>
                <a:gd name="connsiteY24" fmla="*/ 1753604 h 6107388"/>
                <a:gd name="connsiteX25" fmla="*/ 0 w 5215811"/>
                <a:gd name="connsiteY25" fmla="*/ 1831655 h 6107388"/>
                <a:gd name="connsiteX26" fmla="*/ 0 w 5215811"/>
                <a:gd name="connsiteY26" fmla="*/ 751112 h 6107388"/>
                <a:gd name="connsiteX27" fmla="*/ 6994 w 5215811"/>
                <a:gd name="connsiteY27" fmla="*/ 742614 h 6107388"/>
                <a:gd name="connsiteX28" fmla="*/ 484047 w 5215811"/>
                <a:gd name="connsiteY28" fmla="*/ 378777 h 6107388"/>
                <a:gd name="connsiteX29" fmla="*/ 1869139 w 5215811"/>
                <a:gd name="connsiteY29" fmla="*/ 9 h 61073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Lst>
              <a:rect l="l" t="t" r="r" b="b"/>
              <a:pathLst>
                <a:path w="5215811" h="6107388">
                  <a:moveTo>
                    <a:pt x="1869139" y="9"/>
                  </a:moveTo>
                  <a:cubicBezTo>
                    <a:pt x="2160924" y="-706"/>
                    <a:pt x="2465752" y="43039"/>
                    <a:pt x="2791149" y="130229"/>
                  </a:cubicBezTo>
                  <a:cubicBezTo>
                    <a:pt x="3651198" y="360678"/>
                    <a:pt x="4339884" y="907924"/>
                    <a:pt x="4760307" y="1608408"/>
                  </a:cubicBezTo>
                  <a:cubicBezTo>
                    <a:pt x="5188180" y="2321320"/>
                    <a:pt x="5338357" y="3192822"/>
                    <a:pt x="5108574" y="4050383"/>
                  </a:cubicBezTo>
                  <a:cubicBezTo>
                    <a:pt x="4880820" y="4900373"/>
                    <a:pt x="4152841" y="5098512"/>
                    <a:pt x="3434916" y="5503134"/>
                  </a:cubicBezTo>
                  <a:cubicBezTo>
                    <a:pt x="2717099" y="5907783"/>
                    <a:pt x="2005568" y="6266474"/>
                    <a:pt x="1137841" y="6033968"/>
                  </a:cubicBezTo>
                  <a:cubicBezTo>
                    <a:pt x="783079" y="5938910"/>
                    <a:pt x="479573" y="5790114"/>
                    <a:pt x="217555" y="5598945"/>
                  </a:cubicBezTo>
                  <a:lnTo>
                    <a:pt x="0" y="5419622"/>
                  </a:lnTo>
                  <a:lnTo>
                    <a:pt x="0" y="4571683"/>
                  </a:lnTo>
                  <a:lnTo>
                    <a:pt x="18056" y="4599282"/>
                  </a:lnTo>
                  <a:cubicBezTo>
                    <a:pt x="124071" y="4746782"/>
                    <a:pt x="237002" y="4875718"/>
                    <a:pt x="358324" y="4988154"/>
                  </a:cubicBezTo>
                  <a:cubicBezTo>
                    <a:pt x="621323" y="5231809"/>
                    <a:pt x="923667" y="5396979"/>
                    <a:pt x="1282741" y="5493193"/>
                  </a:cubicBezTo>
                  <a:cubicBezTo>
                    <a:pt x="1573894" y="5571207"/>
                    <a:pt x="1856732" y="5563878"/>
                    <a:pt x="2172794" y="5470630"/>
                  </a:cubicBezTo>
                  <a:cubicBezTo>
                    <a:pt x="2498985" y="5374183"/>
                    <a:pt x="2832844" y="5193315"/>
                    <a:pt x="3146893" y="5016296"/>
                  </a:cubicBezTo>
                  <a:cubicBezTo>
                    <a:pt x="3293538" y="4933641"/>
                    <a:pt x="3436182" y="4861160"/>
                    <a:pt x="3574114" y="4791124"/>
                  </a:cubicBezTo>
                  <a:cubicBezTo>
                    <a:pt x="3841238" y="4655550"/>
                    <a:pt x="4071901" y="4538375"/>
                    <a:pt x="4244948" y="4392664"/>
                  </a:cubicBezTo>
                  <a:cubicBezTo>
                    <a:pt x="4405844" y="4257259"/>
                    <a:pt x="4501845" y="4106204"/>
                    <a:pt x="4556385" y="3902656"/>
                  </a:cubicBezTo>
                  <a:cubicBezTo>
                    <a:pt x="4649063" y="3556776"/>
                    <a:pt x="4669271" y="3203187"/>
                    <a:pt x="4616354" y="2851680"/>
                  </a:cubicBezTo>
                  <a:cubicBezTo>
                    <a:pt x="4565198" y="2511774"/>
                    <a:pt x="4448474" y="2188147"/>
                    <a:pt x="4269266" y="1889625"/>
                  </a:cubicBezTo>
                  <a:cubicBezTo>
                    <a:pt x="3907781" y="1287586"/>
                    <a:pt x="3331245" y="854780"/>
                    <a:pt x="2645976" y="671162"/>
                  </a:cubicBezTo>
                  <a:cubicBezTo>
                    <a:pt x="2278249" y="572630"/>
                    <a:pt x="1952074" y="540526"/>
                    <a:pt x="1648930" y="573017"/>
                  </a:cubicBezTo>
                  <a:cubicBezTo>
                    <a:pt x="1351746" y="604901"/>
                    <a:pt x="1064785" y="700731"/>
                    <a:pt x="771768" y="865882"/>
                  </a:cubicBezTo>
                  <a:cubicBezTo>
                    <a:pt x="568061" y="980657"/>
                    <a:pt x="486465" y="1058486"/>
                    <a:pt x="433617" y="1119441"/>
                  </a:cubicBezTo>
                  <a:cubicBezTo>
                    <a:pt x="358307" y="1206256"/>
                    <a:pt x="292149" y="1323808"/>
                    <a:pt x="200571" y="1486480"/>
                  </a:cubicBezTo>
                  <a:cubicBezTo>
                    <a:pt x="156644" y="1564432"/>
                    <a:pt x="106654" y="1653214"/>
                    <a:pt x="47077" y="1753604"/>
                  </a:cubicBezTo>
                  <a:lnTo>
                    <a:pt x="0" y="1831655"/>
                  </a:lnTo>
                  <a:lnTo>
                    <a:pt x="0" y="751112"/>
                  </a:lnTo>
                  <a:lnTo>
                    <a:pt x="6994" y="742614"/>
                  </a:lnTo>
                  <a:cubicBezTo>
                    <a:pt x="117721" y="617683"/>
                    <a:pt x="259696" y="505222"/>
                    <a:pt x="484047" y="378777"/>
                  </a:cubicBezTo>
                  <a:cubicBezTo>
                    <a:pt x="932751" y="125890"/>
                    <a:pt x="1382831" y="1200"/>
                    <a:pt x="1869139" y="9"/>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5" name="Freeform: Shape 14">
              <a:extLst>
                <a:ext uri="{FF2B5EF4-FFF2-40B4-BE49-F238E27FC236}">
                  <a16:creationId xmlns:a16="http://schemas.microsoft.com/office/drawing/2014/main" id="{4BBCC2F4-EFA7-4AF4-B538-AC4022D90F4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9221" y="319367"/>
              <a:ext cx="5217956" cy="6100079"/>
            </a:xfrm>
            <a:custGeom>
              <a:avLst/>
              <a:gdLst>
                <a:gd name="connsiteX0" fmla="*/ 1951393 w 5217956"/>
                <a:gd name="connsiteY0" fmla="*/ 82 h 6100079"/>
                <a:gd name="connsiteX1" fmla="*/ 2855177 w 5217956"/>
                <a:gd name="connsiteY1" fmla="*/ 125419 h 6100079"/>
                <a:gd name="connsiteX2" fmla="*/ 4779341 w 5217956"/>
                <a:gd name="connsiteY2" fmla="*/ 1591542 h 6100079"/>
                <a:gd name="connsiteX3" fmla="*/ 5108573 w 5217956"/>
                <a:gd name="connsiteY3" fmla="*/ 4028416 h 6100079"/>
                <a:gd name="connsiteX4" fmla="*/ 3459358 w 5217956"/>
                <a:gd name="connsiteY4" fmla="*/ 5487716 h 6100079"/>
                <a:gd name="connsiteX5" fmla="*/ 1203274 w 5217956"/>
                <a:gd name="connsiteY5" fmla="*/ 6029534 h 6100079"/>
                <a:gd name="connsiteX6" fmla="*/ 59920 w 5217956"/>
                <a:gd name="connsiteY6" fmla="*/ 5396467 h 6100079"/>
                <a:gd name="connsiteX7" fmla="*/ 0 w 5217956"/>
                <a:gd name="connsiteY7" fmla="*/ 5333382 h 6100079"/>
                <a:gd name="connsiteX8" fmla="*/ 0 w 5217956"/>
                <a:gd name="connsiteY8" fmla="*/ 4205833 h 6100079"/>
                <a:gd name="connsiteX9" fmla="*/ 58036 w 5217956"/>
                <a:gd name="connsiteY9" fmla="*/ 4310048 h 6100079"/>
                <a:gd name="connsiteX10" fmla="*/ 520779 w 5217956"/>
                <a:gd name="connsiteY10" fmla="*/ 4907591 h 6100079"/>
                <a:gd name="connsiteX11" fmla="*/ 1377154 w 5217956"/>
                <a:gd name="connsiteY11" fmla="*/ 5380604 h 6100079"/>
                <a:gd name="connsiteX12" fmla="*/ 3123340 w 5217956"/>
                <a:gd name="connsiteY12" fmla="*/ 4905715 h 6100079"/>
                <a:gd name="connsiteX13" fmla="*/ 3547863 w 5217956"/>
                <a:gd name="connsiteY13" fmla="*/ 4676342 h 6100079"/>
                <a:gd name="connsiteX14" fmla="*/ 4186753 w 5217956"/>
                <a:gd name="connsiteY14" fmla="*/ 4289376 h 6100079"/>
                <a:gd name="connsiteX15" fmla="*/ 4459565 w 5217956"/>
                <a:gd name="connsiteY15" fmla="*/ 3854399 h 6100079"/>
                <a:gd name="connsiteX16" fmla="*/ 4521015 w 5217956"/>
                <a:gd name="connsiteY16" fmla="*/ 2849377 h 6100079"/>
                <a:gd name="connsiteX17" fmla="*/ 4199723 w 5217956"/>
                <a:gd name="connsiteY17" fmla="*/ 1931213 h 6100079"/>
                <a:gd name="connsiteX18" fmla="*/ 2681217 w 5217956"/>
                <a:gd name="connsiteY18" fmla="*/ 774211 h 6100079"/>
                <a:gd name="connsiteX19" fmla="*/ 926547 w 5217956"/>
                <a:gd name="connsiteY19" fmla="*/ 967112 h 6100079"/>
                <a:gd name="connsiteX20" fmla="*/ 622677 w 5217956"/>
                <a:gd name="connsiteY20" fmla="*/ 1197863 h 6100079"/>
                <a:gd name="connsiteX21" fmla="*/ 404892 w 5217956"/>
                <a:gd name="connsiteY21" fmla="*/ 1547314 h 6100079"/>
                <a:gd name="connsiteX22" fmla="*/ 40135 w 5217956"/>
                <a:gd name="connsiteY22" fmla="*/ 2159090 h 6100079"/>
                <a:gd name="connsiteX23" fmla="*/ 0 w 5217956"/>
                <a:gd name="connsiteY23" fmla="*/ 2219367 h 6100079"/>
                <a:gd name="connsiteX24" fmla="*/ 0 w 5217956"/>
                <a:gd name="connsiteY24" fmla="*/ 915659 h 6100079"/>
                <a:gd name="connsiteX25" fmla="*/ 58609 w 5217956"/>
                <a:gd name="connsiteY25" fmla="*/ 828051 h 6100079"/>
                <a:gd name="connsiteX26" fmla="*/ 590688 w 5217956"/>
                <a:gd name="connsiteY26" fmla="*/ 385385 h 6100079"/>
                <a:gd name="connsiteX27" fmla="*/ 1951393 w 5217956"/>
                <a:gd name="connsiteY27" fmla="*/ 82 h 610007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Lst>
              <a:rect l="l" t="t" r="r" b="b"/>
              <a:pathLst>
                <a:path w="5217956" h="6100079">
                  <a:moveTo>
                    <a:pt x="1951393" y="82"/>
                  </a:moveTo>
                  <a:cubicBezTo>
                    <a:pt x="2237631" y="-2119"/>
                    <a:pt x="2536431" y="40011"/>
                    <a:pt x="2855177" y="125419"/>
                  </a:cubicBezTo>
                  <a:cubicBezTo>
                    <a:pt x="3697704" y="351173"/>
                    <a:pt x="4370490" y="894159"/>
                    <a:pt x="4779341" y="1591542"/>
                  </a:cubicBezTo>
                  <a:cubicBezTo>
                    <a:pt x="5195534" y="2301324"/>
                    <a:pt x="5338356" y="3170855"/>
                    <a:pt x="5108573" y="4028416"/>
                  </a:cubicBezTo>
                  <a:cubicBezTo>
                    <a:pt x="4880819" y="4878406"/>
                    <a:pt x="4165603" y="5079965"/>
                    <a:pt x="3459358" y="5487716"/>
                  </a:cubicBezTo>
                  <a:cubicBezTo>
                    <a:pt x="2753114" y="5895466"/>
                    <a:pt x="2053264" y="6257288"/>
                    <a:pt x="1203274" y="6029534"/>
                  </a:cubicBezTo>
                  <a:cubicBezTo>
                    <a:pt x="739884" y="5905369"/>
                    <a:pt x="366399" y="5685345"/>
                    <a:pt x="59920" y="5396467"/>
                  </a:cubicBezTo>
                  <a:lnTo>
                    <a:pt x="0" y="5333382"/>
                  </a:lnTo>
                  <a:lnTo>
                    <a:pt x="0" y="4205833"/>
                  </a:lnTo>
                  <a:lnTo>
                    <a:pt x="58036" y="4310048"/>
                  </a:lnTo>
                  <a:cubicBezTo>
                    <a:pt x="197935" y="4550245"/>
                    <a:pt x="350594" y="4747142"/>
                    <a:pt x="520779" y="4907591"/>
                  </a:cubicBezTo>
                  <a:cubicBezTo>
                    <a:pt x="763600" y="5136565"/>
                    <a:pt x="1043821" y="5291288"/>
                    <a:pt x="1377154" y="5380604"/>
                  </a:cubicBezTo>
                  <a:cubicBezTo>
                    <a:pt x="1963029" y="5537589"/>
                    <a:pt x="2470519" y="5282804"/>
                    <a:pt x="3123340" y="4905715"/>
                  </a:cubicBezTo>
                  <a:cubicBezTo>
                    <a:pt x="3269800" y="4821157"/>
                    <a:pt x="3411134" y="4747512"/>
                    <a:pt x="3547863" y="4676342"/>
                  </a:cubicBezTo>
                  <a:cubicBezTo>
                    <a:pt x="3804497" y="4542710"/>
                    <a:pt x="4026085" y="4427393"/>
                    <a:pt x="4186753" y="4289376"/>
                  </a:cubicBezTo>
                  <a:cubicBezTo>
                    <a:pt x="4329009" y="4167293"/>
                    <a:pt x="4410589" y="4037181"/>
                    <a:pt x="4459565" y="3854399"/>
                  </a:cubicBezTo>
                  <a:cubicBezTo>
                    <a:pt x="4548302" y="3523229"/>
                    <a:pt x="4568981" y="3185183"/>
                    <a:pt x="4521015" y="2849377"/>
                  </a:cubicBezTo>
                  <a:cubicBezTo>
                    <a:pt x="4474709" y="2524680"/>
                    <a:pt x="4366564" y="2215756"/>
                    <a:pt x="4199723" y="1931213"/>
                  </a:cubicBezTo>
                  <a:cubicBezTo>
                    <a:pt x="3863270" y="1357325"/>
                    <a:pt x="3323982" y="946439"/>
                    <a:pt x="2681217" y="774211"/>
                  </a:cubicBezTo>
                  <a:cubicBezTo>
                    <a:pt x="2001139" y="591984"/>
                    <a:pt x="1476322" y="649699"/>
                    <a:pt x="926547" y="967112"/>
                  </a:cubicBezTo>
                  <a:cubicBezTo>
                    <a:pt x="740730" y="1074393"/>
                    <a:pt x="668642" y="1143989"/>
                    <a:pt x="622677" y="1197863"/>
                  </a:cubicBezTo>
                  <a:cubicBezTo>
                    <a:pt x="555599" y="1276450"/>
                    <a:pt x="492360" y="1390031"/>
                    <a:pt x="404892" y="1547314"/>
                  </a:cubicBezTo>
                  <a:cubicBezTo>
                    <a:pt x="317047" y="1705133"/>
                    <a:pt x="204816" y="1906756"/>
                    <a:pt x="40135" y="2159090"/>
                  </a:cubicBezTo>
                  <a:lnTo>
                    <a:pt x="0" y="2219367"/>
                  </a:lnTo>
                  <a:lnTo>
                    <a:pt x="0" y="915659"/>
                  </a:lnTo>
                  <a:lnTo>
                    <a:pt x="58609" y="828051"/>
                  </a:lnTo>
                  <a:cubicBezTo>
                    <a:pt x="177453" y="670481"/>
                    <a:pt x="325846" y="538291"/>
                    <a:pt x="590688" y="385385"/>
                  </a:cubicBezTo>
                  <a:cubicBezTo>
                    <a:pt x="1032158" y="130559"/>
                    <a:pt x="1474329" y="3750"/>
                    <a:pt x="1951393" y="82"/>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6" name="Freeform: Shape 15">
              <a:extLst>
                <a:ext uri="{FF2B5EF4-FFF2-40B4-BE49-F238E27FC236}">
                  <a16:creationId xmlns:a16="http://schemas.microsoft.com/office/drawing/2014/main" id="{2A9D1364-B6A3-44CB-9FBA-C528F0CE909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9220" y="319367"/>
              <a:ext cx="5217957" cy="6100079"/>
            </a:xfrm>
            <a:custGeom>
              <a:avLst/>
              <a:gdLst>
                <a:gd name="connsiteX0" fmla="*/ 1951394 w 5217957"/>
                <a:gd name="connsiteY0" fmla="*/ 82 h 6100079"/>
                <a:gd name="connsiteX1" fmla="*/ 2855178 w 5217957"/>
                <a:gd name="connsiteY1" fmla="*/ 125419 h 6100079"/>
                <a:gd name="connsiteX2" fmla="*/ 4779341 w 5217957"/>
                <a:gd name="connsiteY2" fmla="*/ 1591542 h 6100079"/>
                <a:gd name="connsiteX3" fmla="*/ 5108574 w 5217957"/>
                <a:gd name="connsiteY3" fmla="*/ 4028416 h 6100079"/>
                <a:gd name="connsiteX4" fmla="*/ 3459359 w 5217957"/>
                <a:gd name="connsiteY4" fmla="*/ 5487716 h 6100079"/>
                <a:gd name="connsiteX5" fmla="*/ 1203275 w 5217957"/>
                <a:gd name="connsiteY5" fmla="*/ 6029534 h 6100079"/>
                <a:gd name="connsiteX6" fmla="*/ 59921 w 5217957"/>
                <a:gd name="connsiteY6" fmla="*/ 5396467 h 6100079"/>
                <a:gd name="connsiteX7" fmla="*/ 0 w 5217957"/>
                <a:gd name="connsiteY7" fmla="*/ 5333381 h 6100079"/>
                <a:gd name="connsiteX8" fmla="*/ 0 w 5217957"/>
                <a:gd name="connsiteY8" fmla="*/ 4427327 h 6100079"/>
                <a:gd name="connsiteX9" fmla="*/ 112056 w 5217957"/>
                <a:gd name="connsiteY9" fmla="*/ 4602502 h 6100079"/>
                <a:gd name="connsiteX10" fmla="*/ 443875 w 5217957"/>
                <a:gd name="connsiteY10" fmla="*/ 4989110 h 6100079"/>
                <a:gd name="connsiteX11" fmla="*/ 1348175 w 5217957"/>
                <a:gd name="connsiteY11" fmla="*/ 5488759 h 6100079"/>
                <a:gd name="connsiteX12" fmla="*/ 2221463 w 5217957"/>
                <a:gd name="connsiteY12" fmla="*/ 5461704 h 6100079"/>
                <a:gd name="connsiteX13" fmla="*/ 3179339 w 5217957"/>
                <a:gd name="connsiteY13" fmla="*/ 5003023 h 6100079"/>
                <a:gd name="connsiteX14" fmla="*/ 3599638 w 5217957"/>
                <a:gd name="connsiteY14" fmla="*/ 4775996 h 6100079"/>
                <a:gd name="connsiteX15" fmla="*/ 4259765 w 5217957"/>
                <a:gd name="connsiteY15" fmla="*/ 4374667 h 6100079"/>
                <a:gd name="connsiteX16" fmla="*/ 4567742 w 5217957"/>
                <a:gd name="connsiteY16" fmla="*/ 3883732 h 6100079"/>
                <a:gd name="connsiteX17" fmla="*/ 4631929 w 5217957"/>
                <a:gd name="connsiteY17" fmla="*/ 2833886 h 6100079"/>
                <a:gd name="connsiteX18" fmla="*/ 4296412 w 5217957"/>
                <a:gd name="connsiteY18" fmla="*/ 1874932 h 6100079"/>
                <a:gd name="connsiteX19" fmla="*/ 2710219 w 5217957"/>
                <a:gd name="connsiteY19" fmla="*/ 666410 h 6100079"/>
                <a:gd name="connsiteX20" fmla="*/ 1732642 w 5217957"/>
                <a:gd name="connsiteY20" fmla="*/ 573480 h 6100079"/>
                <a:gd name="connsiteX21" fmla="*/ 870621 w 5217957"/>
                <a:gd name="connsiteY21" fmla="*/ 870402 h 6100079"/>
                <a:gd name="connsiteX22" fmla="*/ 537555 w 5217957"/>
                <a:gd name="connsiteY22" fmla="*/ 1125324 h 6100079"/>
                <a:gd name="connsiteX23" fmla="*/ 306995 w 5217957"/>
                <a:gd name="connsiteY23" fmla="*/ 1493030 h 6100079"/>
                <a:gd name="connsiteX24" fmla="*/ 23579 w 5217957"/>
                <a:gd name="connsiteY24" fmla="*/ 1977465 h 6100079"/>
                <a:gd name="connsiteX25" fmla="*/ 0 w 5217957"/>
                <a:gd name="connsiteY25" fmla="*/ 2014291 h 6100079"/>
                <a:gd name="connsiteX26" fmla="*/ 0 w 5217957"/>
                <a:gd name="connsiteY26" fmla="*/ 915660 h 6100079"/>
                <a:gd name="connsiteX27" fmla="*/ 58609 w 5217957"/>
                <a:gd name="connsiteY27" fmla="*/ 828051 h 6100079"/>
                <a:gd name="connsiteX28" fmla="*/ 590689 w 5217957"/>
                <a:gd name="connsiteY28" fmla="*/ 385385 h 6100079"/>
                <a:gd name="connsiteX29" fmla="*/ 1951394 w 5217957"/>
                <a:gd name="connsiteY29" fmla="*/ 82 h 610007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Lst>
              <a:rect l="l" t="t" r="r" b="b"/>
              <a:pathLst>
                <a:path w="5217957" h="6100079">
                  <a:moveTo>
                    <a:pt x="1951394" y="82"/>
                  </a:moveTo>
                  <a:cubicBezTo>
                    <a:pt x="2237632" y="-2119"/>
                    <a:pt x="2536431" y="40011"/>
                    <a:pt x="2855178" y="125419"/>
                  </a:cubicBezTo>
                  <a:cubicBezTo>
                    <a:pt x="3697704" y="351173"/>
                    <a:pt x="4370491" y="894159"/>
                    <a:pt x="4779341" y="1591542"/>
                  </a:cubicBezTo>
                  <a:cubicBezTo>
                    <a:pt x="5195535" y="2301324"/>
                    <a:pt x="5338357" y="3170855"/>
                    <a:pt x="5108574" y="4028416"/>
                  </a:cubicBezTo>
                  <a:cubicBezTo>
                    <a:pt x="4880820" y="4878406"/>
                    <a:pt x="4165604" y="5079965"/>
                    <a:pt x="3459359" y="5487716"/>
                  </a:cubicBezTo>
                  <a:cubicBezTo>
                    <a:pt x="2753115" y="5895466"/>
                    <a:pt x="2053265" y="6257288"/>
                    <a:pt x="1203275" y="6029534"/>
                  </a:cubicBezTo>
                  <a:cubicBezTo>
                    <a:pt x="739885" y="5905369"/>
                    <a:pt x="366400" y="5685345"/>
                    <a:pt x="59921" y="5396467"/>
                  </a:cubicBezTo>
                  <a:lnTo>
                    <a:pt x="0" y="5333381"/>
                  </a:lnTo>
                  <a:lnTo>
                    <a:pt x="0" y="4427327"/>
                  </a:lnTo>
                  <a:lnTo>
                    <a:pt x="112056" y="4602502"/>
                  </a:lnTo>
                  <a:cubicBezTo>
                    <a:pt x="215300" y="4749260"/>
                    <a:pt x="325419" y="4877443"/>
                    <a:pt x="443875" y="4989110"/>
                  </a:cubicBezTo>
                  <a:cubicBezTo>
                    <a:pt x="700709" y="5231113"/>
                    <a:pt x="996455" y="5394516"/>
                    <a:pt x="1348175" y="5488759"/>
                  </a:cubicBezTo>
                  <a:cubicBezTo>
                    <a:pt x="1633379" y="5565179"/>
                    <a:pt x="1910917" y="5556430"/>
                    <a:pt x="2221463" y="5461704"/>
                  </a:cubicBezTo>
                  <a:cubicBezTo>
                    <a:pt x="2541923" y="5363721"/>
                    <a:pt x="2870374" y="5181404"/>
                    <a:pt x="3179339" y="5003023"/>
                  </a:cubicBezTo>
                  <a:cubicBezTo>
                    <a:pt x="3323713" y="4919760"/>
                    <a:pt x="3463978" y="4846641"/>
                    <a:pt x="3599638" y="4775996"/>
                  </a:cubicBezTo>
                  <a:cubicBezTo>
                    <a:pt x="3862436" y="4639263"/>
                    <a:pt x="4089314" y="4521074"/>
                    <a:pt x="4259765" y="4374667"/>
                  </a:cubicBezTo>
                  <a:cubicBezTo>
                    <a:pt x="4418282" y="4238625"/>
                    <a:pt x="4513201" y="4087280"/>
                    <a:pt x="4567742" y="3883732"/>
                  </a:cubicBezTo>
                  <a:cubicBezTo>
                    <a:pt x="4660420" y="3537853"/>
                    <a:pt x="4682033" y="3184640"/>
                    <a:pt x="4631929" y="2833886"/>
                  </a:cubicBezTo>
                  <a:cubicBezTo>
                    <a:pt x="4583584" y="2494734"/>
                    <a:pt x="4470646" y="2172121"/>
                    <a:pt x="4296412" y="1874932"/>
                  </a:cubicBezTo>
                  <a:cubicBezTo>
                    <a:pt x="3944879" y="1275559"/>
                    <a:pt x="3381537" y="846289"/>
                    <a:pt x="2710219" y="666410"/>
                  </a:cubicBezTo>
                  <a:cubicBezTo>
                    <a:pt x="2349955" y="569877"/>
                    <a:pt x="2030161" y="539483"/>
                    <a:pt x="1732642" y="573480"/>
                  </a:cubicBezTo>
                  <a:cubicBezTo>
                    <a:pt x="1440866" y="606814"/>
                    <a:pt x="1158880" y="703976"/>
                    <a:pt x="870621" y="870402"/>
                  </a:cubicBezTo>
                  <a:cubicBezTo>
                    <a:pt x="670160" y="986048"/>
                    <a:pt x="589753" y="1064195"/>
                    <a:pt x="537555" y="1125324"/>
                  </a:cubicBezTo>
                  <a:cubicBezTo>
                    <a:pt x="463218" y="1212400"/>
                    <a:pt x="397708" y="1330125"/>
                    <a:pt x="306995" y="1493030"/>
                  </a:cubicBezTo>
                  <a:cubicBezTo>
                    <a:pt x="234596" y="1623167"/>
                    <a:pt x="145436" y="1783409"/>
                    <a:pt x="23579" y="1977465"/>
                  </a:cubicBezTo>
                  <a:lnTo>
                    <a:pt x="0" y="2014291"/>
                  </a:lnTo>
                  <a:lnTo>
                    <a:pt x="0" y="915660"/>
                  </a:lnTo>
                  <a:lnTo>
                    <a:pt x="58609" y="828051"/>
                  </a:lnTo>
                  <a:cubicBezTo>
                    <a:pt x="177453" y="670481"/>
                    <a:pt x="325847" y="538291"/>
                    <a:pt x="590689" y="385385"/>
                  </a:cubicBezTo>
                  <a:cubicBezTo>
                    <a:pt x="1032159" y="130559"/>
                    <a:pt x="1474330" y="3750"/>
                    <a:pt x="1951394" y="82"/>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grpSp>
      <p:sp>
        <p:nvSpPr>
          <p:cNvPr id="2" name="Title 1">
            <a:extLst>
              <a:ext uri="{FF2B5EF4-FFF2-40B4-BE49-F238E27FC236}">
                <a16:creationId xmlns:a16="http://schemas.microsoft.com/office/drawing/2014/main" id="{C0A03339-00C6-5BE7-AD83-B9A93FA9BBC2}"/>
              </a:ext>
            </a:extLst>
          </p:cNvPr>
          <p:cNvSpPr>
            <a:spLocks noGrp="1"/>
          </p:cNvSpPr>
          <p:nvPr>
            <p:ph type="title"/>
          </p:nvPr>
        </p:nvSpPr>
        <p:spPr>
          <a:xfrm>
            <a:off x="640080" y="1243013"/>
            <a:ext cx="3855720" cy="4371974"/>
          </a:xfrm>
        </p:spPr>
        <p:txBody>
          <a:bodyPr>
            <a:normAutofit/>
          </a:bodyPr>
          <a:lstStyle/>
          <a:p>
            <a:r>
              <a:rPr lang="en-US" sz="3600" b="1">
                <a:solidFill>
                  <a:schemeClr val="tx2"/>
                </a:solidFill>
                <a:latin typeface="Calibri"/>
                <a:ea typeface="Calibri"/>
                <a:cs typeface="Calibri"/>
              </a:rPr>
              <a:t>Example of Teamwork in Practice</a:t>
            </a:r>
          </a:p>
        </p:txBody>
      </p:sp>
      <p:sp>
        <p:nvSpPr>
          <p:cNvPr id="3" name="Content Placeholder 2">
            <a:extLst>
              <a:ext uri="{FF2B5EF4-FFF2-40B4-BE49-F238E27FC236}">
                <a16:creationId xmlns:a16="http://schemas.microsoft.com/office/drawing/2014/main" id="{03334F85-05BF-292D-4E19-0CED55D464B1}"/>
              </a:ext>
            </a:extLst>
          </p:cNvPr>
          <p:cNvSpPr>
            <a:spLocks noGrp="1"/>
          </p:cNvSpPr>
          <p:nvPr>
            <p:ph idx="1"/>
          </p:nvPr>
        </p:nvSpPr>
        <p:spPr>
          <a:xfrm>
            <a:off x="6172200" y="804672"/>
            <a:ext cx="5221224" cy="5230368"/>
          </a:xfrm>
        </p:spPr>
        <p:txBody>
          <a:bodyPr vert="horz" lIns="91440" tIns="45720" rIns="91440" bIns="45720" rtlCol="0" anchor="ctr">
            <a:normAutofit/>
          </a:bodyPr>
          <a:lstStyle/>
          <a:p>
            <a:r>
              <a:rPr lang="en-US" sz="1500">
                <a:solidFill>
                  <a:schemeClr val="tx2"/>
                </a:solidFill>
                <a:latin typeface="Calibri"/>
                <a:ea typeface="Calibri"/>
                <a:cs typeface="Calibri"/>
              </a:rPr>
              <a:t>A practical example of teamwork can be seen when caring for an elderly patient who has experienced a stroke.</a:t>
            </a:r>
          </a:p>
          <a:p>
            <a:r>
              <a:rPr lang="en-US" sz="1500">
                <a:solidFill>
                  <a:schemeClr val="tx2"/>
                </a:solidFill>
                <a:latin typeface="Calibri"/>
                <a:ea typeface="Calibri"/>
                <a:cs typeface="Calibri"/>
              </a:rPr>
              <a:t>After admission to hospital, several professionals may become involved in the patient's care. Doctors assess and diagnose the condition, nurses monitor recovery and provide daily care, physiotherapists support mobility and rehabilitation, speech and language therapists help with communication difficulties, and social workers assess support needs for discharge planning (NHS England, 2023).</a:t>
            </a:r>
          </a:p>
          <a:p>
            <a:r>
              <a:rPr lang="en-US" sz="1500">
                <a:solidFill>
                  <a:schemeClr val="tx2"/>
                </a:solidFill>
                <a:latin typeface="Calibri"/>
                <a:ea typeface="Calibri"/>
                <a:cs typeface="Calibri"/>
              </a:rPr>
              <a:t>To work effectively as a team, these professionals must communicate regularly and share information about the patient's progress. For example, during multidisciplinary team meetings, each professional contributes their observations and recommendations. Together, they develop a care plan that focuses on the patient's recovery goals and future support needs (Nancarrow et al., 2013).</a:t>
            </a:r>
          </a:p>
          <a:p>
            <a:r>
              <a:rPr lang="en-US" sz="1500">
                <a:solidFill>
                  <a:schemeClr val="tx2"/>
                </a:solidFill>
                <a:latin typeface="Calibri"/>
                <a:ea typeface="Calibri"/>
                <a:cs typeface="Calibri"/>
              </a:rPr>
              <a:t>By working collaboratively, the team can provide coordinated care, improve recovery outcomes, and help the patient return home safely with appropriate support services in place (Health Education England, 2022).</a:t>
            </a:r>
          </a:p>
          <a:p>
            <a:r>
              <a:rPr lang="en-US" sz="1500">
                <a:solidFill>
                  <a:schemeClr val="tx2"/>
                </a:solidFill>
                <a:latin typeface="Calibri"/>
                <a:ea typeface="Calibri"/>
                <a:cs typeface="Calibri"/>
              </a:rPr>
              <a:t>This example demonstrates how teamwork directly benefits both patients and professionals.</a:t>
            </a:r>
          </a:p>
          <a:p>
            <a:endParaRPr lang="en-US" sz="1500">
              <a:solidFill>
                <a:schemeClr val="tx2"/>
              </a:solidFill>
              <a:latin typeface="Calibri"/>
              <a:ea typeface="Calibri"/>
              <a:cs typeface="Calibri"/>
            </a:endParaRPr>
          </a:p>
          <a:p>
            <a:endParaRPr lang="en-US" sz="1500">
              <a:solidFill>
                <a:schemeClr val="tx2"/>
              </a:solidFill>
              <a:latin typeface="Calibri"/>
              <a:ea typeface="Calibri"/>
              <a:cs typeface="Calibri"/>
            </a:endParaRPr>
          </a:p>
        </p:txBody>
      </p:sp>
    </p:spTree>
    <p:extLst>
      <p:ext uri="{BB962C8B-B14F-4D97-AF65-F5344CB8AC3E}">
        <p14:creationId xmlns:p14="http://schemas.microsoft.com/office/powerpoint/2010/main" val="583935190"/>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18873D23-2DCF-4B31-A009-95721C06E8E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1219169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C13EF075-D4EF-4929-ADBC-91B27DA1995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5" y="0"/>
            <a:ext cx="12191695"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800"/>
          </a:p>
        </p:txBody>
      </p:sp>
      <p:grpSp>
        <p:nvGrpSpPr>
          <p:cNvPr id="12" name="Group 11">
            <a:extLst>
              <a:ext uri="{FF2B5EF4-FFF2-40B4-BE49-F238E27FC236}">
                <a16:creationId xmlns:a16="http://schemas.microsoft.com/office/drawing/2014/main" id="{DAA26DFA-AAB2-4973-9C17-16D587C7B198}"/>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21863" y="508838"/>
            <a:ext cx="5217958" cy="6239661"/>
            <a:chOff x="-19221" y="251144"/>
            <a:chExt cx="5217958" cy="6239661"/>
          </a:xfrm>
        </p:grpSpPr>
        <p:sp>
          <p:nvSpPr>
            <p:cNvPr id="28" name="Freeform: Shape 27">
              <a:extLst>
                <a:ext uri="{FF2B5EF4-FFF2-40B4-BE49-F238E27FC236}">
                  <a16:creationId xmlns:a16="http://schemas.microsoft.com/office/drawing/2014/main" id="{3F407F11-7321-4BF6-8536-CCE8E342454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9221" y="251144"/>
              <a:ext cx="5187198" cy="6239661"/>
            </a:xfrm>
            <a:custGeom>
              <a:avLst/>
              <a:gdLst>
                <a:gd name="connsiteX0" fmla="*/ 2011811 w 5187198"/>
                <a:gd name="connsiteY0" fmla="*/ 4 h 6239661"/>
                <a:gd name="connsiteX1" fmla="*/ 2617011 w 5187198"/>
                <a:gd name="connsiteY1" fmla="*/ 70590 h 6239661"/>
                <a:gd name="connsiteX2" fmla="*/ 2690321 w 5187198"/>
                <a:gd name="connsiteY2" fmla="*/ 88146 h 6239661"/>
                <a:gd name="connsiteX3" fmla="*/ 2726863 w 5187198"/>
                <a:gd name="connsiteY3" fmla="*/ 97127 h 6239661"/>
                <a:gd name="connsiteX4" fmla="*/ 2762951 w 5187198"/>
                <a:gd name="connsiteY4" fmla="*/ 107375 h 6239661"/>
                <a:gd name="connsiteX5" fmla="*/ 2834843 w 5187198"/>
                <a:gd name="connsiteY5" fmla="*/ 128493 h 6239661"/>
                <a:gd name="connsiteX6" fmla="*/ 2906574 w 5187198"/>
                <a:gd name="connsiteY6" fmla="*/ 151076 h 6239661"/>
                <a:gd name="connsiteX7" fmla="*/ 3049504 w 5187198"/>
                <a:gd name="connsiteY7" fmla="*/ 202124 h 6239661"/>
                <a:gd name="connsiteX8" fmla="*/ 3189518 w 5187198"/>
                <a:gd name="connsiteY8" fmla="*/ 260159 h 6239661"/>
                <a:gd name="connsiteX9" fmla="*/ 3326048 w 5187198"/>
                <a:gd name="connsiteY9" fmla="*/ 325143 h 6239661"/>
                <a:gd name="connsiteX10" fmla="*/ 3459166 w 5187198"/>
                <a:gd name="connsiteY10" fmla="*/ 395936 h 6239661"/>
                <a:gd name="connsiteX11" fmla="*/ 3588578 w 5187198"/>
                <a:gd name="connsiteY11" fmla="*/ 472343 h 6239661"/>
                <a:gd name="connsiteX12" fmla="*/ 3651864 w 5187198"/>
                <a:gd name="connsiteY12" fmla="*/ 512600 h 6239661"/>
                <a:gd name="connsiteX13" fmla="*/ 3714514 w 5187198"/>
                <a:gd name="connsiteY13" fmla="*/ 553499 h 6239661"/>
                <a:gd name="connsiteX14" fmla="*/ 4181221 w 5187198"/>
                <a:gd name="connsiteY14" fmla="*/ 922912 h 6239661"/>
                <a:gd name="connsiteX15" fmla="*/ 4582963 w 5187198"/>
                <a:gd name="connsiteY15" fmla="*/ 1358264 h 6239661"/>
                <a:gd name="connsiteX16" fmla="*/ 4670721 w 5187198"/>
                <a:gd name="connsiteY16" fmla="*/ 1477644 h 6239661"/>
                <a:gd name="connsiteX17" fmla="*/ 4752378 w 5187198"/>
                <a:gd name="connsiteY17" fmla="*/ 1601187 h 6239661"/>
                <a:gd name="connsiteX18" fmla="*/ 4772168 w 5187198"/>
                <a:gd name="connsiteY18" fmla="*/ 1632456 h 6239661"/>
                <a:gd name="connsiteX19" fmla="*/ 4782117 w 5187198"/>
                <a:gd name="connsiteY19" fmla="*/ 1648104 h 6239661"/>
                <a:gd name="connsiteX20" fmla="*/ 4791381 w 5187198"/>
                <a:gd name="connsiteY20" fmla="*/ 1664150 h 6239661"/>
                <a:gd name="connsiteX21" fmla="*/ 4828190 w 5187198"/>
                <a:gd name="connsiteY21" fmla="*/ 1728379 h 6239661"/>
                <a:gd name="connsiteX22" fmla="*/ 4864832 w 5187198"/>
                <a:gd name="connsiteY22" fmla="*/ 1792796 h 6239661"/>
                <a:gd name="connsiteX23" fmla="*/ 4899201 w 5187198"/>
                <a:gd name="connsiteY23" fmla="*/ 1858342 h 6239661"/>
                <a:gd name="connsiteX24" fmla="*/ 4933266 w 5187198"/>
                <a:gd name="connsiteY24" fmla="*/ 1924155 h 6239661"/>
                <a:gd name="connsiteX25" fmla="*/ 4964403 w 5187198"/>
                <a:gd name="connsiteY25" fmla="*/ 1991384 h 6239661"/>
                <a:gd name="connsiteX26" fmla="*/ 4995019 w 5187198"/>
                <a:gd name="connsiteY26" fmla="*/ 2058823 h 6239661"/>
                <a:gd name="connsiteX27" fmla="*/ 5021999 w 5187198"/>
                <a:gd name="connsiteY27" fmla="*/ 2127723 h 6239661"/>
                <a:gd name="connsiteX28" fmla="*/ 5048321 w 5187198"/>
                <a:gd name="connsiteY28" fmla="*/ 2196908 h 6239661"/>
                <a:gd name="connsiteX29" fmla="*/ 5070546 w 5187198"/>
                <a:gd name="connsiteY29" fmla="*/ 2267547 h 6239661"/>
                <a:gd name="connsiteX30" fmla="*/ 5092171 w 5187198"/>
                <a:gd name="connsiteY30" fmla="*/ 2338256 h 6239661"/>
                <a:gd name="connsiteX31" fmla="*/ 5110305 w 5187198"/>
                <a:gd name="connsiteY31" fmla="*/ 2409886 h 6239661"/>
                <a:gd name="connsiteX32" fmla="*/ 5186393 w 5187198"/>
                <a:gd name="connsiteY32" fmla="*/ 2992022 h 6239661"/>
                <a:gd name="connsiteX33" fmla="*/ 5149045 w 5187198"/>
                <a:gd name="connsiteY33" fmla="*/ 3571816 h 6239661"/>
                <a:gd name="connsiteX34" fmla="*/ 5126572 w 5187198"/>
                <a:gd name="connsiteY34" fmla="*/ 3714520 h 6239661"/>
                <a:gd name="connsiteX35" fmla="*/ 5099067 w 5187198"/>
                <a:gd name="connsiteY35" fmla="*/ 3856108 h 6239661"/>
                <a:gd name="connsiteX36" fmla="*/ 5095699 w 5187198"/>
                <a:gd name="connsiteY36" fmla="*/ 3873868 h 6239661"/>
                <a:gd name="connsiteX37" fmla="*/ 5091573 w 5187198"/>
                <a:gd name="connsiteY37" fmla="*/ 3891426 h 6239661"/>
                <a:gd name="connsiteX38" fmla="*/ 5083324 w 5187198"/>
                <a:gd name="connsiteY38" fmla="*/ 3926541 h 6239661"/>
                <a:gd name="connsiteX39" fmla="*/ 5067256 w 5187198"/>
                <a:gd name="connsiteY39" fmla="*/ 3996889 h 6239661"/>
                <a:gd name="connsiteX40" fmla="*/ 5059194 w 5187198"/>
                <a:gd name="connsiteY40" fmla="*/ 4032171 h 6239661"/>
                <a:gd name="connsiteX41" fmla="*/ 5049522 w 5187198"/>
                <a:gd name="connsiteY41" fmla="*/ 4067833 h 6239661"/>
                <a:gd name="connsiteX42" fmla="*/ 5040067 w 5187198"/>
                <a:gd name="connsiteY42" fmla="*/ 4103553 h 6239661"/>
                <a:gd name="connsiteX43" fmla="*/ 5028960 w 5187198"/>
                <a:gd name="connsiteY43" fmla="*/ 4138946 h 6239661"/>
                <a:gd name="connsiteX44" fmla="*/ 4917351 w 5187198"/>
                <a:gd name="connsiteY44" fmla="*/ 4417041 h 6239661"/>
                <a:gd name="connsiteX45" fmla="*/ 4756163 w 5187198"/>
                <a:gd name="connsiteY45" fmla="*/ 4676402 h 6239661"/>
                <a:gd name="connsiteX46" fmla="*/ 4322493 w 5187198"/>
                <a:gd name="connsiteY46" fmla="*/ 5105604 h 6239661"/>
                <a:gd name="connsiteX47" fmla="*/ 3840510 w 5187198"/>
                <a:gd name="connsiteY47" fmla="*/ 5429590 h 6239661"/>
                <a:gd name="connsiteX48" fmla="*/ 3606447 w 5187198"/>
                <a:gd name="connsiteY48" fmla="*/ 5572862 h 6239661"/>
                <a:gd name="connsiteX49" fmla="*/ 3488814 w 5187198"/>
                <a:gd name="connsiteY49" fmla="*/ 5647178 h 6239661"/>
                <a:gd name="connsiteX50" fmla="*/ 3365864 w 5187198"/>
                <a:gd name="connsiteY50" fmla="*/ 5722735 h 6239661"/>
                <a:gd name="connsiteX51" fmla="*/ 2839486 w 5187198"/>
                <a:gd name="connsiteY51" fmla="*/ 5999120 h 6239661"/>
                <a:gd name="connsiteX52" fmla="*/ 2242423 w 5187198"/>
                <a:gd name="connsiteY52" fmla="*/ 6192346 h 6239661"/>
                <a:gd name="connsiteX53" fmla="*/ 1589380 w 5187198"/>
                <a:gd name="connsiteY53" fmla="*/ 6230657 h 6239661"/>
                <a:gd name="connsiteX54" fmla="*/ 1548244 w 5187198"/>
                <a:gd name="connsiteY54" fmla="*/ 6226706 h 6239661"/>
                <a:gd name="connsiteX55" fmla="*/ 1507348 w 5187198"/>
                <a:gd name="connsiteY55" fmla="*/ 6221428 h 6239661"/>
                <a:gd name="connsiteX56" fmla="*/ 1466401 w 5187198"/>
                <a:gd name="connsiteY56" fmla="*/ 6215904 h 6239661"/>
                <a:gd name="connsiteX57" fmla="*/ 1425773 w 5187198"/>
                <a:gd name="connsiteY57" fmla="*/ 6209191 h 6239661"/>
                <a:gd name="connsiteX58" fmla="*/ 1344960 w 5187198"/>
                <a:gd name="connsiteY58" fmla="*/ 6193681 h 6239661"/>
                <a:gd name="connsiteX59" fmla="*/ 1265007 w 5187198"/>
                <a:gd name="connsiteY59" fmla="*/ 6175388 h 6239661"/>
                <a:gd name="connsiteX60" fmla="*/ 1225415 w 5187198"/>
                <a:gd name="connsiteY60" fmla="*/ 6165243 h 6239661"/>
                <a:gd name="connsiteX61" fmla="*/ 1186567 w 5187198"/>
                <a:gd name="connsiteY61" fmla="*/ 6154486 h 6239661"/>
                <a:gd name="connsiteX62" fmla="*/ 1111158 w 5187198"/>
                <a:gd name="connsiteY62" fmla="*/ 6130918 h 6239661"/>
                <a:gd name="connsiteX63" fmla="*/ 1035915 w 5187198"/>
                <a:gd name="connsiteY63" fmla="*/ 6107163 h 6239661"/>
                <a:gd name="connsiteX64" fmla="*/ 961579 w 5187198"/>
                <a:gd name="connsiteY64" fmla="*/ 6079594 h 6239661"/>
                <a:gd name="connsiteX65" fmla="*/ 395297 w 5187198"/>
                <a:gd name="connsiteY65" fmla="*/ 5792812 h 6239661"/>
                <a:gd name="connsiteX66" fmla="*/ 265239 w 5187198"/>
                <a:gd name="connsiteY66" fmla="*/ 5701511 h 6239661"/>
                <a:gd name="connsiteX67" fmla="*/ 233756 w 5187198"/>
                <a:gd name="connsiteY67" fmla="*/ 5677542 h 6239661"/>
                <a:gd name="connsiteX68" fmla="*/ 202800 w 5187198"/>
                <a:gd name="connsiteY68" fmla="*/ 5652902 h 6239661"/>
                <a:gd name="connsiteX69" fmla="*/ 140918 w 5187198"/>
                <a:gd name="connsiteY69" fmla="*/ 5603515 h 6239661"/>
                <a:gd name="connsiteX70" fmla="*/ 110625 w 5187198"/>
                <a:gd name="connsiteY70" fmla="*/ 5578127 h 6239661"/>
                <a:gd name="connsiteX71" fmla="*/ 95631 w 5187198"/>
                <a:gd name="connsiteY71" fmla="*/ 5565299 h 6239661"/>
                <a:gd name="connsiteX72" fmla="*/ 81966 w 5187198"/>
                <a:gd name="connsiteY72" fmla="*/ 5550973 h 6239661"/>
                <a:gd name="connsiteX73" fmla="*/ 27991 w 5187198"/>
                <a:gd name="connsiteY73" fmla="*/ 5493272 h 6239661"/>
                <a:gd name="connsiteX74" fmla="*/ 1454 w 5187198"/>
                <a:gd name="connsiteY74" fmla="*/ 5464252 h 6239661"/>
                <a:gd name="connsiteX75" fmla="*/ 0 w 5187198"/>
                <a:gd name="connsiteY75" fmla="*/ 5462518 h 6239661"/>
                <a:gd name="connsiteX76" fmla="*/ 0 w 5187198"/>
                <a:gd name="connsiteY76" fmla="*/ 4720187 h 6239661"/>
                <a:gd name="connsiteX77" fmla="*/ 109684 w 5187198"/>
                <a:gd name="connsiteY77" fmla="*/ 4836724 h 6239661"/>
                <a:gd name="connsiteX78" fmla="*/ 306959 w 5187198"/>
                <a:gd name="connsiteY78" fmla="*/ 5007200 h 6239661"/>
                <a:gd name="connsiteX79" fmla="*/ 358101 w 5187198"/>
                <a:gd name="connsiteY79" fmla="*/ 5046057 h 6239661"/>
                <a:gd name="connsiteX80" fmla="*/ 383328 w 5187198"/>
                <a:gd name="connsiteY80" fmla="*/ 5065684 h 6239661"/>
                <a:gd name="connsiteX81" fmla="*/ 409503 w 5187198"/>
                <a:gd name="connsiteY81" fmla="*/ 5083942 h 6239661"/>
                <a:gd name="connsiteX82" fmla="*/ 461889 w 5187198"/>
                <a:gd name="connsiteY82" fmla="*/ 5119888 h 6239661"/>
                <a:gd name="connsiteX83" fmla="*/ 474883 w 5187198"/>
                <a:gd name="connsiteY83" fmla="*/ 5128933 h 6239661"/>
                <a:gd name="connsiteX84" fmla="*/ 486410 w 5187198"/>
                <a:gd name="connsiteY84" fmla="*/ 5139557 h 6239661"/>
                <a:gd name="connsiteX85" fmla="*/ 510852 w 5187198"/>
                <a:gd name="connsiteY85" fmla="*/ 5159089 h 6239661"/>
                <a:gd name="connsiteX86" fmla="*/ 560653 w 5187198"/>
                <a:gd name="connsiteY86" fmla="*/ 5196893 h 6239661"/>
                <a:gd name="connsiteX87" fmla="*/ 585485 w 5187198"/>
                <a:gd name="connsiteY87" fmla="*/ 5215834 h 6239661"/>
                <a:gd name="connsiteX88" fmla="*/ 610707 w 5187198"/>
                <a:gd name="connsiteY88" fmla="*/ 5234185 h 6239661"/>
                <a:gd name="connsiteX89" fmla="*/ 714768 w 5187198"/>
                <a:gd name="connsiteY89" fmla="*/ 5303103 h 6239661"/>
                <a:gd name="connsiteX90" fmla="*/ 1166634 w 5187198"/>
                <a:gd name="connsiteY90" fmla="*/ 5513322 h 6239661"/>
                <a:gd name="connsiteX91" fmla="*/ 1225991 w 5187198"/>
                <a:gd name="connsiteY91" fmla="*/ 5533632 h 6239661"/>
                <a:gd name="connsiteX92" fmla="*/ 1286680 w 5187198"/>
                <a:gd name="connsiteY92" fmla="*/ 5550705 h 6239661"/>
                <a:gd name="connsiteX93" fmla="*/ 1347310 w 5187198"/>
                <a:gd name="connsiteY93" fmla="*/ 5567995 h 6239661"/>
                <a:gd name="connsiteX94" fmla="*/ 1377002 w 5187198"/>
                <a:gd name="connsiteY94" fmla="*/ 5575719 h 6239661"/>
                <a:gd name="connsiteX95" fmla="*/ 1406328 w 5187198"/>
                <a:gd name="connsiteY95" fmla="*/ 5582649 h 6239661"/>
                <a:gd name="connsiteX96" fmla="*/ 1465060 w 5187198"/>
                <a:gd name="connsiteY96" fmla="*/ 5594909 h 6239661"/>
                <a:gd name="connsiteX97" fmla="*/ 1523881 w 5187198"/>
                <a:gd name="connsiteY97" fmla="*/ 5605105 h 6239661"/>
                <a:gd name="connsiteX98" fmla="*/ 1553325 w 5187198"/>
                <a:gd name="connsiteY98" fmla="*/ 5609865 h 6239661"/>
                <a:gd name="connsiteX99" fmla="*/ 1582813 w 5187198"/>
                <a:gd name="connsiteY99" fmla="*/ 5613593 h 6239661"/>
                <a:gd name="connsiteX100" fmla="*/ 1612301 w 5187198"/>
                <a:gd name="connsiteY100" fmla="*/ 5617321 h 6239661"/>
                <a:gd name="connsiteX101" fmla="*/ 1641863 w 5187198"/>
                <a:gd name="connsiteY101" fmla="*/ 5619910 h 6239661"/>
                <a:gd name="connsiteX102" fmla="*/ 2117508 w 5187198"/>
                <a:gd name="connsiteY102" fmla="*/ 5595156 h 6239661"/>
                <a:gd name="connsiteX103" fmla="*/ 2597368 w 5187198"/>
                <a:gd name="connsiteY103" fmla="*/ 5447381 h 6239661"/>
                <a:gd name="connsiteX104" fmla="*/ 3082968 w 5187198"/>
                <a:gd name="connsiteY104" fmla="*/ 5223245 h 6239661"/>
                <a:gd name="connsiteX105" fmla="*/ 3334855 w 5187198"/>
                <a:gd name="connsiteY105" fmla="*/ 5097383 h 6239661"/>
                <a:gd name="connsiteX106" fmla="*/ 3599509 w 5187198"/>
                <a:gd name="connsiteY106" fmla="*/ 4976217 h 6239661"/>
                <a:gd name="connsiteX107" fmla="*/ 4112002 w 5187198"/>
                <a:gd name="connsiteY107" fmla="*/ 4766359 h 6239661"/>
                <a:gd name="connsiteX108" fmla="*/ 4348983 w 5187198"/>
                <a:gd name="connsiteY108" fmla="*/ 4649833 h 6239661"/>
                <a:gd name="connsiteX109" fmla="*/ 4560505 w 5187198"/>
                <a:gd name="connsiteY109" fmla="*/ 4501564 h 6239661"/>
                <a:gd name="connsiteX110" fmla="*/ 4731963 w 5187198"/>
                <a:gd name="connsiteY110" fmla="*/ 4309870 h 6239661"/>
                <a:gd name="connsiteX111" fmla="*/ 4852344 w 5187198"/>
                <a:gd name="connsiteY111" fmla="*/ 4078640 h 6239661"/>
                <a:gd name="connsiteX112" fmla="*/ 4863972 w 5187198"/>
                <a:gd name="connsiteY112" fmla="*/ 4047790 h 6239661"/>
                <a:gd name="connsiteX113" fmla="*/ 4874144 w 5187198"/>
                <a:gd name="connsiteY113" fmla="*/ 4016320 h 6239661"/>
                <a:gd name="connsiteX114" fmla="*/ 4884127 w 5187198"/>
                <a:gd name="connsiteY114" fmla="*/ 3984682 h 6239661"/>
                <a:gd name="connsiteX115" fmla="*/ 4892800 w 5187198"/>
                <a:gd name="connsiteY115" fmla="*/ 3951883 h 6239661"/>
                <a:gd name="connsiteX116" fmla="*/ 4909526 w 5187198"/>
                <a:gd name="connsiteY116" fmla="*/ 3886001 h 6239661"/>
                <a:gd name="connsiteX117" fmla="*/ 4917687 w 5187198"/>
                <a:gd name="connsiteY117" fmla="*/ 3852948 h 6239661"/>
                <a:gd name="connsiteX118" fmla="*/ 4921768 w 5187198"/>
                <a:gd name="connsiteY118" fmla="*/ 3836422 h 6239661"/>
                <a:gd name="connsiteX119" fmla="*/ 4924845 w 5187198"/>
                <a:gd name="connsiteY119" fmla="*/ 3819742 h 6239661"/>
                <a:gd name="connsiteX120" fmla="*/ 4948230 w 5187198"/>
                <a:gd name="connsiteY120" fmla="*/ 3685744 h 6239661"/>
                <a:gd name="connsiteX121" fmla="*/ 4962782 w 5187198"/>
                <a:gd name="connsiteY121" fmla="*/ 3550540 h 6239661"/>
                <a:gd name="connsiteX122" fmla="*/ 4939468 w 5187198"/>
                <a:gd name="connsiteY122" fmla="*/ 3010249 h 6239661"/>
                <a:gd name="connsiteX123" fmla="*/ 4816901 w 5187198"/>
                <a:gd name="connsiteY123" fmla="*/ 2488224 h 6239661"/>
                <a:gd name="connsiteX124" fmla="*/ 4797005 w 5187198"/>
                <a:gd name="connsiteY124" fmla="*/ 2424470 h 6239661"/>
                <a:gd name="connsiteX125" fmla="*/ 4774433 w 5187198"/>
                <a:gd name="connsiteY125" fmla="*/ 2361620 h 6239661"/>
                <a:gd name="connsiteX126" fmla="*/ 4752459 w 5187198"/>
                <a:gd name="connsiteY126" fmla="*/ 2298700 h 6239661"/>
                <a:gd name="connsiteX127" fmla="*/ 4728083 w 5187198"/>
                <a:gd name="connsiteY127" fmla="*/ 2236526 h 6239661"/>
                <a:gd name="connsiteX128" fmla="*/ 4704471 w 5187198"/>
                <a:gd name="connsiteY128" fmla="*/ 2174095 h 6239661"/>
                <a:gd name="connsiteX129" fmla="*/ 4678399 w 5187198"/>
                <a:gd name="connsiteY129" fmla="*/ 2112626 h 6239661"/>
                <a:gd name="connsiteX130" fmla="*/ 4652601 w 5187198"/>
                <a:gd name="connsiteY130" fmla="*/ 2050999 h 6239661"/>
                <a:gd name="connsiteX131" fmla="*/ 4624205 w 5187198"/>
                <a:gd name="connsiteY131" fmla="*/ 1990415 h 6239661"/>
                <a:gd name="connsiteX132" fmla="*/ 4595398 w 5187198"/>
                <a:gd name="connsiteY132" fmla="*/ 1930069 h 6239661"/>
                <a:gd name="connsiteX133" fmla="*/ 4563827 w 5187198"/>
                <a:gd name="connsiteY133" fmla="*/ 1870952 h 6239661"/>
                <a:gd name="connsiteX134" fmla="*/ 4531433 w 5187198"/>
                <a:gd name="connsiteY134" fmla="*/ 1812311 h 6239661"/>
                <a:gd name="connsiteX135" fmla="*/ 4523315 w 5187198"/>
                <a:gd name="connsiteY135" fmla="*/ 1797616 h 6239661"/>
                <a:gd name="connsiteX136" fmla="*/ 4514482 w 5187198"/>
                <a:gd name="connsiteY136" fmla="*/ 1783425 h 6239661"/>
                <a:gd name="connsiteX137" fmla="*/ 4496845 w 5187198"/>
                <a:gd name="connsiteY137" fmla="*/ 1754936 h 6239661"/>
                <a:gd name="connsiteX138" fmla="*/ 4461463 w 5187198"/>
                <a:gd name="connsiteY138" fmla="*/ 1697929 h 6239661"/>
                <a:gd name="connsiteX139" fmla="*/ 4452660 w 5187198"/>
                <a:gd name="connsiteY139" fmla="*/ 1683629 h 6239661"/>
                <a:gd name="connsiteX140" fmla="*/ 4443141 w 5187198"/>
                <a:gd name="connsiteY140" fmla="*/ 1669834 h 6239661"/>
                <a:gd name="connsiteX141" fmla="*/ 4424241 w 5187198"/>
                <a:gd name="connsiteY141" fmla="*/ 1642166 h 6239661"/>
                <a:gd name="connsiteX142" fmla="*/ 4346886 w 5187198"/>
                <a:gd name="connsiteY142" fmla="*/ 1532412 h 6239661"/>
                <a:gd name="connsiteX143" fmla="*/ 3985497 w 5187198"/>
                <a:gd name="connsiteY143" fmla="*/ 1134649 h 6239661"/>
                <a:gd name="connsiteX144" fmla="*/ 3545665 w 5187198"/>
                <a:gd name="connsiteY144" fmla="*/ 825877 h 6239661"/>
                <a:gd name="connsiteX145" fmla="*/ 3486190 w 5187198"/>
                <a:gd name="connsiteY145" fmla="*/ 794756 h 6239661"/>
                <a:gd name="connsiteX146" fmla="*/ 3426182 w 5187198"/>
                <a:gd name="connsiteY146" fmla="*/ 764765 h 6239661"/>
                <a:gd name="connsiteX147" fmla="*/ 3365044 w 5187198"/>
                <a:gd name="connsiteY147" fmla="*/ 737255 h 6239661"/>
                <a:gd name="connsiteX148" fmla="*/ 3334529 w 5187198"/>
                <a:gd name="connsiteY148" fmla="*/ 723514 h 6239661"/>
                <a:gd name="connsiteX149" fmla="*/ 3303733 w 5187198"/>
                <a:gd name="connsiteY149" fmla="*/ 710395 h 6239661"/>
                <a:gd name="connsiteX150" fmla="*/ 3179033 w 5187198"/>
                <a:gd name="connsiteY150" fmla="*/ 662259 h 6239661"/>
                <a:gd name="connsiteX151" fmla="*/ 3052408 w 5187198"/>
                <a:gd name="connsiteY151" fmla="*/ 620447 h 6239661"/>
                <a:gd name="connsiteX152" fmla="*/ 2924325 w 5187198"/>
                <a:gd name="connsiteY152" fmla="*/ 584505 h 6239661"/>
                <a:gd name="connsiteX153" fmla="*/ 2859667 w 5187198"/>
                <a:gd name="connsiteY153" fmla="*/ 569266 h 6239661"/>
                <a:gd name="connsiteX154" fmla="*/ 2795226 w 5187198"/>
                <a:gd name="connsiteY154" fmla="*/ 554085 h 6239661"/>
                <a:gd name="connsiteX155" fmla="*/ 2729702 w 5187198"/>
                <a:gd name="connsiteY155" fmla="*/ 540354 h 6239661"/>
                <a:gd name="connsiteX156" fmla="*/ 2663758 w 5187198"/>
                <a:gd name="connsiteY156" fmla="*/ 527322 h 6239661"/>
                <a:gd name="connsiteX157" fmla="*/ 2630927 w 5187198"/>
                <a:gd name="connsiteY157" fmla="*/ 520495 h 6239661"/>
                <a:gd name="connsiteX158" fmla="*/ 2597965 w 5187198"/>
                <a:gd name="connsiteY158" fmla="*/ 515024 h 6239661"/>
                <a:gd name="connsiteX159" fmla="*/ 2532205 w 5187198"/>
                <a:gd name="connsiteY159" fmla="*/ 503895 h 6239661"/>
                <a:gd name="connsiteX160" fmla="*/ 2010064 w 5187198"/>
                <a:gd name="connsiteY160" fmla="*/ 452552 h 6239661"/>
                <a:gd name="connsiteX161" fmla="*/ 1494552 w 5187198"/>
                <a:gd name="connsiteY161" fmla="*/ 485055 h 6239661"/>
                <a:gd name="connsiteX162" fmla="*/ 1366896 w 5187198"/>
                <a:gd name="connsiteY162" fmla="*/ 509389 h 6239661"/>
                <a:gd name="connsiteX163" fmla="*/ 1240175 w 5187198"/>
                <a:gd name="connsiteY163" fmla="*/ 541045 h 6239661"/>
                <a:gd name="connsiteX164" fmla="*/ 1177438 w 5187198"/>
                <a:gd name="connsiteY164" fmla="*/ 560170 h 6239661"/>
                <a:gd name="connsiteX165" fmla="*/ 1145987 w 5187198"/>
                <a:gd name="connsiteY165" fmla="*/ 569826 h 6239661"/>
                <a:gd name="connsiteX166" fmla="*/ 1130315 w 5187198"/>
                <a:gd name="connsiteY166" fmla="*/ 574669 h 6239661"/>
                <a:gd name="connsiteX167" fmla="*/ 1114873 w 5187198"/>
                <a:gd name="connsiteY167" fmla="*/ 580384 h 6239661"/>
                <a:gd name="connsiteX168" fmla="*/ 1052839 w 5187198"/>
                <a:gd name="connsiteY168" fmla="*/ 602943 h 6239661"/>
                <a:gd name="connsiteX169" fmla="*/ 991135 w 5187198"/>
                <a:gd name="connsiteY169" fmla="*/ 626866 h 6239661"/>
                <a:gd name="connsiteX170" fmla="*/ 930179 w 5187198"/>
                <a:gd name="connsiteY170" fmla="*/ 653191 h 6239661"/>
                <a:gd name="connsiteX171" fmla="*/ 869768 w 5187198"/>
                <a:gd name="connsiteY171" fmla="*/ 680937 h 6239661"/>
                <a:gd name="connsiteX172" fmla="*/ 810085 w 5187198"/>
                <a:gd name="connsiteY172" fmla="*/ 710734 h 6239661"/>
                <a:gd name="connsiteX173" fmla="*/ 751220 w 5187198"/>
                <a:gd name="connsiteY173" fmla="*/ 741794 h 6239661"/>
                <a:gd name="connsiteX174" fmla="*/ 532669 w 5187198"/>
                <a:gd name="connsiteY174" fmla="*/ 881688 h 6239661"/>
                <a:gd name="connsiteX175" fmla="*/ 354185 w 5187198"/>
                <a:gd name="connsiteY175" fmla="*/ 1050286 h 6239661"/>
                <a:gd name="connsiteX176" fmla="*/ 315980 w 5187198"/>
                <a:gd name="connsiteY176" fmla="*/ 1098125 h 6239661"/>
                <a:gd name="connsiteX177" fmla="*/ 280345 w 5187198"/>
                <a:gd name="connsiteY177" fmla="*/ 1149782 h 6239661"/>
                <a:gd name="connsiteX178" fmla="*/ 245890 w 5187198"/>
                <a:gd name="connsiteY178" fmla="*/ 1203959 h 6239661"/>
                <a:gd name="connsiteX179" fmla="*/ 212162 w 5187198"/>
                <a:gd name="connsiteY179" fmla="*/ 1260184 h 6239661"/>
                <a:gd name="connsiteX180" fmla="*/ 80716 w 5187198"/>
                <a:gd name="connsiteY180" fmla="*/ 1502476 h 6239661"/>
                <a:gd name="connsiteX181" fmla="*/ 0 w 5187198"/>
                <a:gd name="connsiteY181" fmla="*/ 1648841 h 6239661"/>
                <a:gd name="connsiteX182" fmla="*/ 0 w 5187198"/>
                <a:gd name="connsiteY182" fmla="*/ 954863 h 6239661"/>
                <a:gd name="connsiteX183" fmla="*/ 43491 w 5187198"/>
                <a:gd name="connsiteY183" fmla="*/ 895513 h 6239661"/>
                <a:gd name="connsiteX184" fmla="*/ 93923 w 5187198"/>
                <a:gd name="connsiteY184" fmla="*/ 834489 h 6239661"/>
                <a:gd name="connsiteX185" fmla="*/ 323465 w 5187198"/>
                <a:gd name="connsiteY185" fmla="*/ 617671 h 6239661"/>
                <a:gd name="connsiteX186" fmla="*/ 574777 w 5187198"/>
                <a:gd name="connsiteY186" fmla="*/ 446794 h 6239661"/>
                <a:gd name="connsiteX187" fmla="*/ 638943 w 5187198"/>
                <a:gd name="connsiteY187" fmla="*/ 408925 h 6239661"/>
                <a:gd name="connsiteX188" fmla="*/ 703505 w 5187198"/>
                <a:gd name="connsiteY188" fmla="*/ 371742 h 6239661"/>
                <a:gd name="connsiteX189" fmla="*/ 769262 w 5187198"/>
                <a:gd name="connsiteY189" fmla="*/ 336154 h 6239661"/>
                <a:gd name="connsiteX190" fmla="*/ 835552 w 5187198"/>
                <a:gd name="connsiteY190" fmla="*/ 301173 h 6239661"/>
                <a:gd name="connsiteX191" fmla="*/ 902979 w 5187198"/>
                <a:gd name="connsiteY191" fmla="*/ 268004 h 6239661"/>
                <a:gd name="connsiteX192" fmla="*/ 971127 w 5187198"/>
                <a:gd name="connsiteY192" fmla="*/ 235607 h 6239661"/>
                <a:gd name="connsiteX193" fmla="*/ 988238 w 5187198"/>
                <a:gd name="connsiteY193" fmla="*/ 227556 h 6239661"/>
                <a:gd name="connsiteX194" fmla="*/ 1005744 w 5187198"/>
                <a:gd name="connsiteY194" fmla="*/ 220191 h 6239661"/>
                <a:gd name="connsiteX195" fmla="*/ 1040729 w 5187198"/>
                <a:gd name="connsiteY195" fmla="*/ 205569 h 6239661"/>
                <a:gd name="connsiteX196" fmla="*/ 1110835 w 5187198"/>
                <a:gd name="connsiteY196" fmla="*/ 176248 h 6239661"/>
                <a:gd name="connsiteX197" fmla="*/ 1254256 w 5187198"/>
                <a:gd name="connsiteY197" fmla="*/ 123796 h 6239661"/>
                <a:gd name="connsiteX198" fmla="*/ 1401310 w 5187198"/>
                <a:gd name="connsiteY198" fmla="*/ 79852 h 6239661"/>
                <a:gd name="connsiteX199" fmla="*/ 2011811 w 5187198"/>
                <a:gd name="connsiteY199" fmla="*/ 4 h 623966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Lst>
              <a:rect l="l" t="t" r="r" b="b"/>
              <a:pathLst>
                <a:path w="5187198" h="6239661">
                  <a:moveTo>
                    <a:pt x="2011811" y="4"/>
                  </a:moveTo>
                  <a:cubicBezTo>
                    <a:pt x="2217306" y="120"/>
                    <a:pt x="2420903" y="25925"/>
                    <a:pt x="2617011" y="70590"/>
                  </a:cubicBezTo>
                  <a:lnTo>
                    <a:pt x="2690321" y="88146"/>
                  </a:lnTo>
                  <a:lnTo>
                    <a:pt x="2726863" y="97127"/>
                  </a:lnTo>
                  <a:lnTo>
                    <a:pt x="2762951" y="107375"/>
                  </a:lnTo>
                  <a:lnTo>
                    <a:pt x="2834843" y="128493"/>
                  </a:lnTo>
                  <a:cubicBezTo>
                    <a:pt x="2858788" y="135605"/>
                    <a:pt x="2882632" y="142226"/>
                    <a:pt x="2906574" y="151076"/>
                  </a:cubicBezTo>
                  <a:cubicBezTo>
                    <a:pt x="2954475" y="167852"/>
                    <a:pt x="3002363" y="183813"/>
                    <a:pt x="3049504" y="202124"/>
                  </a:cubicBezTo>
                  <a:lnTo>
                    <a:pt x="3189518" y="260159"/>
                  </a:lnTo>
                  <a:lnTo>
                    <a:pt x="3326048" y="325143"/>
                  </a:lnTo>
                  <a:cubicBezTo>
                    <a:pt x="3370687" y="348464"/>
                    <a:pt x="3414908" y="372485"/>
                    <a:pt x="3459166" y="395936"/>
                  </a:cubicBezTo>
                  <a:cubicBezTo>
                    <a:pt x="3502947" y="420302"/>
                    <a:pt x="3545491" y="447118"/>
                    <a:pt x="3588578" y="472343"/>
                  </a:cubicBezTo>
                  <a:cubicBezTo>
                    <a:pt x="3610346" y="484551"/>
                    <a:pt x="3630797" y="499072"/>
                    <a:pt x="3651864" y="512600"/>
                  </a:cubicBezTo>
                  <a:lnTo>
                    <a:pt x="3714514" y="553499"/>
                  </a:lnTo>
                  <a:cubicBezTo>
                    <a:pt x="3880005" y="664844"/>
                    <a:pt x="4036083" y="788388"/>
                    <a:pt x="4181221" y="922912"/>
                  </a:cubicBezTo>
                  <a:cubicBezTo>
                    <a:pt x="4326221" y="1057515"/>
                    <a:pt x="4461955" y="1202038"/>
                    <a:pt x="4582963" y="1358264"/>
                  </a:cubicBezTo>
                  <a:cubicBezTo>
                    <a:pt x="4614206" y="1396543"/>
                    <a:pt x="4642091" y="1437400"/>
                    <a:pt x="4670721" y="1477644"/>
                  </a:cubicBezTo>
                  <a:cubicBezTo>
                    <a:pt x="4700172" y="1517414"/>
                    <a:pt x="4725864" y="1559538"/>
                    <a:pt x="4752378" y="1601187"/>
                  </a:cubicBezTo>
                  <a:lnTo>
                    <a:pt x="4772168" y="1632456"/>
                  </a:lnTo>
                  <a:lnTo>
                    <a:pt x="4782117" y="1648104"/>
                  </a:lnTo>
                  <a:lnTo>
                    <a:pt x="4791381" y="1664150"/>
                  </a:lnTo>
                  <a:lnTo>
                    <a:pt x="4828190" y="1728379"/>
                  </a:lnTo>
                  <a:cubicBezTo>
                    <a:pt x="4840266" y="1749930"/>
                    <a:pt x="4853470" y="1770740"/>
                    <a:pt x="4864832" y="1792796"/>
                  </a:cubicBezTo>
                  <a:lnTo>
                    <a:pt x="4899201" y="1858342"/>
                  </a:lnTo>
                  <a:cubicBezTo>
                    <a:pt x="4910484" y="1880260"/>
                    <a:pt x="4922532" y="1901920"/>
                    <a:pt x="4933266" y="1924155"/>
                  </a:cubicBezTo>
                  <a:lnTo>
                    <a:pt x="4964403" y="1991384"/>
                  </a:lnTo>
                  <a:cubicBezTo>
                    <a:pt x="4974618" y="2013829"/>
                    <a:pt x="4985323" y="2036171"/>
                    <a:pt x="4995019" y="2058823"/>
                  </a:cubicBezTo>
                  <a:lnTo>
                    <a:pt x="5021999" y="2127723"/>
                  </a:lnTo>
                  <a:lnTo>
                    <a:pt x="5048321" y="2196908"/>
                  </a:lnTo>
                  <a:lnTo>
                    <a:pt x="5070546" y="2267547"/>
                  </a:lnTo>
                  <a:cubicBezTo>
                    <a:pt x="5078054" y="2291004"/>
                    <a:pt x="5085044" y="2314670"/>
                    <a:pt x="5092171" y="2338256"/>
                  </a:cubicBezTo>
                  <a:cubicBezTo>
                    <a:pt x="5098670" y="2362023"/>
                    <a:pt x="5104296" y="2386019"/>
                    <a:pt x="5110305" y="2409886"/>
                  </a:cubicBezTo>
                  <a:cubicBezTo>
                    <a:pt x="5158097" y="2600976"/>
                    <a:pt x="5182068" y="2797044"/>
                    <a:pt x="5186393" y="2992022"/>
                  </a:cubicBezTo>
                  <a:cubicBezTo>
                    <a:pt x="5191013" y="3187195"/>
                    <a:pt x="5175397" y="3380886"/>
                    <a:pt x="5149045" y="3571816"/>
                  </a:cubicBezTo>
                  <a:cubicBezTo>
                    <a:pt x="5141154" y="3619431"/>
                    <a:pt x="5133539" y="3666889"/>
                    <a:pt x="5126572" y="3714520"/>
                  </a:cubicBezTo>
                  <a:cubicBezTo>
                    <a:pt x="5117276" y="3761759"/>
                    <a:pt x="5107793" y="3808831"/>
                    <a:pt x="5099067" y="3856108"/>
                  </a:cubicBezTo>
                  <a:lnTo>
                    <a:pt x="5095699" y="3873868"/>
                  </a:lnTo>
                  <a:lnTo>
                    <a:pt x="5091573" y="3891426"/>
                  </a:lnTo>
                  <a:lnTo>
                    <a:pt x="5083324" y="3926541"/>
                  </a:lnTo>
                  <a:lnTo>
                    <a:pt x="5067256" y="3996889"/>
                  </a:lnTo>
                  <a:cubicBezTo>
                    <a:pt x="5064451" y="4008657"/>
                    <a:pt x="5062244" y="4020353"/>
                    <a:pt x="5059194" y="4032171"/>
                  </a:cubicBezTo>
                  <a:lnTo>
                    <a:pt x="5049522" y="4067833"/>
                  </a:lnTo>
                  <a:lnTo>
                    <a:pt x="5040067" y="4103553"/>
                  </a:lnTo>
                  <a:cubicBezTo>
                    <a:pt x="5036554" y="4115363"/>
                    <a:pt x="5032689" y="4127194"/>
                    <a:pt x="5028960" y="4138946"/>
                  </a:cubicBezTo>
                  <a:cubicBezTo>
                    <a:pt x="4999693" y="4233462"/>
                    <a:pt x="4962869" y="4326764"/>
                    <a:pt x="4917351" y="4417041"/>
                  </a:cubicBezTo>
                  <a:cubicBezTo>
                    <a:pt x="4871860" y="4507209"/>
                    <a:pt x="4817597" y="4594215"/>
                    <a:pt x="4756163" y="4676402"/>
                  </a:cubicBezTo>
                  <a:cubicBezTo>
                    <a:pt x="4632803" y="4840875"/>
                    <a:pt x="4480597" y="4982783"/>
                    <a:pt x="4322493" y="5105604"/>
                  </a:cubicBezTo>
                  <a:cubicBezTo>
                    <a:pt x="4163928" y="5228420"/>
                    <a:pt x="3999564" y="5332640"/>
                    <a:pt x="3840510" y="5429590"/>
                  </a:cubicBezTo>
                  <a:cubicBezTo>
                    <a:pt x="3760954" y="5478172"/>
                    <a:pt x="3682353" y="5524924"/>
                    <a:pt x="3606447" y="5572862"/>
                  </a:cubicBezTo>
                  <a:lnTo>
                    <a:pt x="3488814" y="5647178"/>
                  </a:lnTo>
                  <a:cubicBezTo>
                    <a:pt x="3448270" y="5672597"/>
                    <a:pt x="3407323" y="5697792"/>
                    <a:pt x="3365864" y="5722735"/>
                  </a:cubicBezTo>
                  <a:cubicBezTo>
                    <a:pt x="3200163" y="5822424"/>
                    <a:pt x="3026125" y="5917328"/>
                    <a:pt x="2839486" y="5999120"/>
                  </a:cubicBezTo>
                  <a:cubicBezTo>
                    <a:pt x="2653201" y="6080891"/>
                    <a:pt x="2453560" y="6149344"/>
                    <a:pt x="2242423" y="6192346"/>
                  </a:cubicBezTo>
                  <a:cubicBezTo>
                    <a:pt x="2031719" y="6235463"/>
                    <a:pt x="1808952" y="6251353"/>
                    <a:pt x="1589380" y="6230657"/>
                  </a:cubicBezTo>
                  <a:lnTo>
                    <a:pt x="1548244" y="6226706"/>
                  </a:lnTo>
                  <a:cubicBezTo>
                    <a:pt x="1534528" y="6225117"/>
                    <a:pt x="1520898" y="6223203"/>
                    <a:pt x="1507348" y="6221428"/>
                  </a:cubicBezTo>
                  <a:lnTo>
                    <a:pt x="1466401" y="6215904"/>
                  </a:lnTo>
                  <a:cubicBezTo>
                    <a:pt x="1452772" y="6213991"/>
                    <a:pt x="1439316" y="6211428"/>
                    <a:pt x="1425773" y="6209191"/>
                  </a:cubicBezTo>
                  <a:cubicBezTo>
                    <a:pt x="1398775" y="6204391"/>
                    <a:pt x="1371610" y="6199779"/>
                    <a:pt x="1344960" y="6193681"/>
                  </a:cubicBezTo>
                  <a:cubicBezTo>
                    <a:pt x="1318251" y="6187799"/>
                    <a:pt x="1291260" y="6182538"/>
                    <a:pt x="1265007" y="6175388"/>
                  </a:cubicBezTo>
                  <a:lnTo>
                    <a:pt x="1225415" y="6165243"/>
                  </a:lnTo>
                  <a:cubicBezTo>
                    <a:pt x="1212163" y="6161924"/>
                    <a:pt x="1198939" y="6158496"/>
                    <a:pt x="1186567" y="6154486"/>
                  </a:cubicBezTo>
                  <a:lnTo>
                    <a:pt x="1111158" y="6130918"/>
                  </a:lnTo>
                  <a:lnTo>
                    <a:pt x="1035915" y="6107163"/>
                  </a:lnTo>
                  <a:cubicBezTo>
                    <a:pt x="1010846" y="6099055"/>
                    <a:pt x="986357" y="6088784"/>
                    <a:pt x="961579" y="6079594"/>
                  </a:cubicBezTo>
                  <a:cubicBezTo>
                    <a:pt x="763709" y="6005594"/>
                    <a:pt x="572401" y="5909703"/>
                    <a:pt x="395297" y="5792812"/>
                  </a:cubicBezTo>
                  <a:lnTo>
                    <a:pt x="265239" y="5701511"/>
                  </a:lnTo>
                  <a:cubicBezTo>
                    <a:pt x="254227" y="5694155"/>
                    <a:pt x="244103" y="5685646"/>
                    <a:pt x="233756" y="5677542"/>
                  </a:cubicBezTo>
                  <a:lnTo>
                    <a:pt x="202800" y="5652902"/>
                  </a:lnTo>
                  <a:lnTo>
                    <a:pt x="140918" y="5603515"/>
                  </a:lnTo>
                  <a:cubicBezTo>
                    <a:pt x="130598" y="5595302"/>
                    <a:pt x="120280" y="5587089"/>
                    <a:pt x="110625" y="5578127"/>
                  </a:cubicBezTo>
                  <a:cubicBezTo>
                    <a:pt x="105647" y="5573779"/>
                    <a:pt x="100444" y="5569834"/>
                    <a:pt x="95631" y="5565299"/>
                  </a:cubicBezTo>
                  <a:cubicBezTo>
                    <a:pt x="90955" y="5560684"/>
                    <a:pt x="86505" y="5555666"/>
                    <a:pt x="81966" y="5550973"/>
                  </a:cubicBezTo>
                  <a:lnTo>
                    <a:pt x="27991" y="5493272"/>
                  </a:lnTo>
                  <a:cubicBezTo>
                    <a:pt x="19109" y="5483589"/>
                    <a:pt x="9758" y="5474359"/>
                    <a:pt x="1454" y="5464252"/>
                  </a:cubicBezTo>
                  <a:lnTo>
                    <a:pt x="0" y="5462518"/>
                  </a:lnTo>
                  <a:lnTo>
                    <a:pt x="0" y="4720187"/>
                  </a:lnTo>
                  <a:lnTo>
                    <a:pt x="109684" y="4836724"/>
                  </a:lnTo>
                  <a:cubicBezTo>
                    <a:pt x="173316" y="4897375"/>
                    <a:pt x="239447" y="4954160"/>
                    <a:pt x="306959" y="5007200"/>
                  </a:cubicBezTo>
                  <a:lnTo>
                    <a:pt x="358101" y="5046057"/>
                  </a:lnTo>
                  <a:lnTo>
                    <a:pt x="383328" y="5065684"/>
                  </a:lnTo>
                  <a:cubicBezTo>
                    <a:pt x="391637" y="5072316"/>
                    <a:pt x="400805" y="5077902"/>
                    <a:pt x="409503" y="5083942"/>
                  </a:cubicBezTo>
                  <a:lnTo>
                    <a:pt x="461889" y="5119888"/>
                  </a:lnTo>
                  <a:cubicBezTo>
                    <a:pt x="466184" y="5122893"/>
                    <a:pt x="470616" y="5125820"/>
                    <a:pt x="474883" y="5128933"/>
                  </a:cubicBezTo>
                  <a:cubicBezTo>
                    <a:pt x="478982" y="5132235"/>
                    <a:pt x="482476" y="5136069"/>
                    <a:pt x="486410" y="5139557"/>
                  </a:cubicBezTo>
                  <a:cubicBezTo>
                    <a:pt x="494140" y="5146613"/>
                    <a:pt x="502565" y="5152812"/>
                    <a:pt x="510852" y="5159089"/>
                  </a:cubicBezTo>
                  <a:lnTo>
                    <a:pt x="560653" y="5196893"/>
                  </a:lnTo>
                  <a:lnTo>
                    <a:pt x="585485" y="5215834"/>
                  </a:lnTo>
                  <a:cubicBezTo>
                    <a:pt x="593773" y="5222111"/>
                    <a:pt x="601864" y="5228685"/>
                    <a:pt x="610707" y="5234185"/>
                  </a:cubicBezTo>
                  <a:lnTo>
                    <a:pt x="714768" y="5303103"/>
                  </a:lnTo>
                  <a:cubicBezTo>
                    <a:pt x="856162" y="5390603"/>
                    <a:pt x="1008099" y="5459947"/>
                    <a:pt x="1166634" y="5513322"/>
                  </a:cubicBezTo>
                  <a:cubicBezTo>
                    <a:pt x="1186540" y="5519932"/>
                    <a:pt x="1205774" y="5527751"/>
                    <a:pt x="1225991" y="5533632"/>
                  </a:cubicBezTo>
                  <a:lnTo>
                    <a:pt x="1286680" y="5550705"/>
                  </a:lnTo>
                  <a:lnTo>
                    <a:pt x="1347310" y="5567995"/>
                  </a:lnTo>
                  <a:cubicBezTo>
                    <a:pt x="1357469" y="5571180"/>
                    <a:pt x="1367261" y="5573572"/>
                    <a:pt x="1377002" y="5575719"/>
                  </a:cubicBezTo>
                  <a:lnTo>
                    <a:pt x="1406328" y="5582649"/>
                  </a:lnTo>
                  <a:cubicBezTo>
                    <a:pt x="1425825" y="5587757"/>
                    <a:pt x="1445490" y="5590939"/>
                    <a:pt x="1465060" y="5594909"/>
                  </a:cubicBezTo>
                  <a:cubicBezTo>
                    <a:pt x="1484652" y="5599231"/>
                    <a:pt x="1504324" y="5601952"/>
                    <a:pt x="1523881" y="5605105"/>
                  </a:cubicBezTo>
                  <a:cubicBezTo>
                    <a:pt x="1533660" y="5606682"/>
                    <a:pt x="1543460" y="5608613"/>
                    <a:pt x="1553325" y="5609865"/>
                  </a:cubicBezTo>
                  <a:lnTo>
                    <a:pt x="1582813" y="5613593"/>
                  </a:lnTo>
                  <a:lnTo>
                    <a:pt x="1612301" y="5617321"/>
                  </a:lnTo>
                  <a:lnTo>
                    <a:pt x="1641863" y="5619910"/>
                  </a:lnTo>
                  <a:cubicBezTo>
                    <a:pt x="1799348" y="5633940"/>
                    <a:pt x="1957913" y="5625770"/>
                    <a:pt x="2117508" y="5595156"/>
                  </a:cubicBezTo>
                  <a:cubicBezTo>
                    <a:pt x="2277124" y="5564895"/>
                    <a:pt x="2437004" y="5512449"/>
                    <a:pt x="2597368" y="5447381"/>
                  </a:cubicBezTo>
                  <a:cubicBezTo>
                    <a:pt x="2757791" y="5382096"/>
                    <a:pt x="2918855" y="5304464"/>
                    <a:pt x="3082968" y="5223245"/>
                  </a:cubicBezTo>
                  <a:lnTo>
                    <a:pt x="3334855" y="5097383"/>
                  </a:lnTo>
                  <a:cubicBezTo>
                    <a:pt x="3423528" y="5054142"/>
                    <a:pt x="3511773" y="5013798"/>
                    <a:pt x="3599509" y="4976217"/>
                  </a:cubicBezTo>
                  <a:cubicBezTo>
                    <a:pt x="3774960" y="4900701"/>
                    <a:pt x="3948276" y="4837481"/>
                    <a:pt x="4112002" y="4766359"/>
                  </a:cubicBezTo>
                  <a:cubicBezTo>
                    <a:pt x="4193972" y="4730827"/>
                    <a:pt x="4273429" y="4692997"/>
                    <a:pt x="4348983" y="4649833"/>
                  </a:cubicBezTo>
                  <a:cubicBezTo>
                    <a:pt x="4424508" y="4606778"/>
                    <a:pt x="4496050" y="4558250"/>
                    <a:pt x="4560505" y="4501564"/>
                  </a:cubicBezTo>
                  <a:cubicBezTo>
                    <a:pt x="4625198" y="4445289"/>
                    <a:pt x="4682991" y="4381021"/>
                    <a:pt x="4731963" y="4309870"/>
                  </a:cubicBezTo>
                  <a:cubicBezTo>
                    <a:pt x="4781043" y="4238747"/>
                    <a:pt x="4821275" y="4160848"/>
                    <a:pt x="4852344" y="4078640"/>
                  </a:cubicBezTo>
                  <a:lnTo>
                    <a:pt x="4863972" y="4047790"/>
                  </a:lnTo>
                  <a:lnTo>
                    <a:pt x="4874144" y="4016320"/>
                  </a:lnTo>
                  <a:lnTo>
                    <a:pt x="4884127" y="3984682"/>
                  </a:lnTo>
                  <a:cubicBezTo>
                    <a:pt x="4887242" y="3973925"/>
                    <a:pt x="4889981" y="3962835"/>
                    <a:pt x="4892800" y="3951883"/>
                  </a:cubicBezTo>
                  <a:lnTo>
                    <a:pt x="4909526" y="3886001"/>
                  </a:lnTo>
                  <a:lnTo>
                    <a:pt x="4917687" y="3852948"/>
                  </a:lnTo>
                  <a:lnTo>
                    <a:pt x="4921768" y="3836422"/>
                  </a:lnTo>
                  <a:lnTo>
                    <a:pt x="4924845" y="3819742"/>
                  </a:lnTo>
                  <a:cubicBezTo>
                    <a:pt x="4933092" y="3775120"/>
                    <a:pt x="4941231" y="3730469"/>
                    <a:pt x="4948230" y="3685744"/>
                  </a:cubicBezTo>
                  <a:cubicBezTo>
                    <a:pt x="4953579" y="3640694"/>
                    <a:pt x="4958249" y="3595577"/>
                    <a:pt x="4962782" y="3550540"/>
                  </a:cubicBezTo>
                  <a:cubicBezTo>
                    <a:pt x="4976580" y="3369692"/>
                    <a:pt x="4965812" y="3187942"/>
                    <a:pt x="4939468" y="3010249"/>
                  </a:cubicBezTo>
                  <a:cubicBezTo>
                    <a:pt x="4912965" y="2832281"/>
                    <a:pt x="4870237" y="2658196"/>
                    <a:pt x="4816901" y="2488224"/>
                  </a:cubicBezTo>
                  <a:cubicBezTo>
                    <a:pt x="4810197" y="2466954"/>
                    <a:pt x="4803984" y="2445582"/>
                    <a:pt x="4797005" y="2424470"/>
                  </a:cubicBezTo>
                  <a:cubicBezTo>
                    <a:pt x="4789399" y="2403537"/>
                    <a:pt x="4781686" y="2382574"/>
                    <a:pt x="4774433" y="2361620"/>
                  </a:cubicBezTo>
                  <a:lnTo>
                    <a:pt x="4752459" y="2298700"/>
                  </a:lnTo>
                  <a:lnTo>
                    <a:pt x="4728083" y="2236526"/>
                  </a:lnTo>
                  <a:cubicBezTo>
                    <a:pt x="4719957" y="2215802"/>
                    <a:pt x="4712352" y="2194869"/>
                    <a:pt x="4704471" y="2174095"/>
                  </a:cubicBezTo>
                  <a:lnTo>
                    <a:pt x="4678399" y="2112626"/>
                  </a:lnTo>
                  <a:lnTo>
                    <a:pt x="4652601" y="2050999"/>
                  </a:lnTo>
                  <a:cubicBezTo>
                    <a:pt x="4643711" y="2030533"/>
                    <a:pt x="4633616" y="2010672"/>
                    <a:pt x="4624205" y="1990415"/>
                  </a:cubicBezTo>
                  <a:lnTo>
                    <a:pt x="4595398" y="1930069"/>
                  </a:lnTo>
                  <a:cubicBezTo>
                    <a:pt x="4585714" y="1909969"/>
                    <a:pt x="4574413" y="1890713"/>
                    <a:pt x="4563827" y="1870952"/>
                  </a:cubicBezTo>
                  <a:lnTo>
                    <a:pt x="4531433" y="1812311"/>
                  </a:lnTo>
                  <a:lnTo>
                    <a:pt x="4523315" y="1797616"/>
                  </a:lnTo>
                  <a:lnTo>
                    <a:pt x="4514482" y="1783425"/>
                  </a:lnTo>
                  <a:lnTo>
                    <a:pt x="4496845" y="1754936"/>
                  </a:lnTo>
                  <a:lnTo>
                    <a:pt x="4461463" y="1697929"/>
                  </a:lnTo>
                  <a:lnTo>
                    <a:pt x="4452660" y="1683629"/>
                  </a:lnTo>
                  <a:lnTo>
                    <a:pt x="4443141" y="1669834"/>
                  </a:lnTo>
                  <a:lnTo>
                    <a:pt x="4424241" y="1642166"/>
                  </a:lnTo>
                  <a:cubicBezTo>
                    <a:pt x="4399005" y="1605265"/>
                    <a:pt x="4374512" y="1567751"/>
                    <a:pt x="4346886" y="1532412"/>
                  </a:cubicBezTo>
                  <a:cubicBezTo>
                    <a:pt x="4240477" y="1388328"/>
                    <a:pt x="4120362" y="1253437"/>
                    <a:pt x="3985497" y="1134649"/>
                  </a:cubicBezTo>
                  <a:cubicBezTo>
                    <a:pt x="3850799" y="1015675"/>
                    <a:pt x="3702920" y="911715"/>
                    <a:pt x="3545665" y="825877"/>
                  </a:cubicBezTo>
                  <a:lnTo>
                    <a:pt x="3486190" y="794756"/>
                  </a:lnTo>
                  <a:cubicBezTo>
                    <a:pt x="3466181" y="784640"/>
                    <a:pt x="3446893" y="773560"/>
                    <a:pt x="3426182" y="764765"/>
                  </a:cubicBezTo>
                  <a:lnTo>
                    <a:pt x="3365044" y="737255"/>
                  </a:lnTo>
                  <a:lnTo>
                    <a:pt x="3334529" y="723514"/>
                  </a:lnTo>
                  <a:cubicBezTo>
                    <a:pt x="3324394" y="718943"/>
                    <a:pt x="3314287" y="714265"/>
                    <a:pt x="3303733" y="710395"/>
                  </a:cubicBezTo>
                  <a:cubicBezTo>
                    <a:pt x="3262013" y="694346"/>
                    <a:pt x="3220711" y="677599"/>
                    <a:pt x="3179033" y="662259"/>
                  </a:cubicBezTo>
                  <a:lnTo>
                    <a:pt x="3052408" y="620447"/>
                  </a:lnTo>
                  <a:lnTo>
                    <a:pt x="2924325" y="584505"/>
                  </a:lnTo>
                  <a:cubicBezTo>
                    <a:pt x="2903106" y="578471"/>
                    <a:pt x="2881119" y="574434"/>
                    <a:pt x="2859667" y="569266"/>
                  </a:cubicBezTo>
                  <a:lnTo>
                    <a:pt x="2795226" y="554085"/>
                  </a:lnTo>
                  <a:cubicBezTo>
                    <a:pt x="2774078" y="548652"/>
                    <a:pt x="2751709" y="544744"/>
                    <a:pt x="2729702" y="540354"/>
                  </a:cubicBezTo>
                  <a:lnTo>
                    <a:pt x="2663758" y="527322"/>
                  </a:lnTo>
                  <a:lnTo>
                    <a:pt x="2630927" y="520495"/>
                  </a:lnTo>
                  <a:lnTo>
                    <a:pt x="2597965" y="515024"/>
                  </a:lnTo>
                  <a:cubicBezTo>
                    <a:pt x="2575970" y="511449"/>
                    <a:pt x="2554112" y="507795"/>
                    <a:pt x="2532205" y="503895"/>
                  </a:cubicBezTo>
                  <a:cubicBezTo>
                    <a:pt x="2357016" y="475037"/>
                    <a:pt x="2182954" y="456682"/>
                    <a:pt x="2010064" y="452552"/>
                  </a:cubicBezTo>
                  <a:cubicBezTo>
                    <a:pt x="1837255" y="448558"/>
                    <a:pt x="1665388" y="457916"/>
                    <a:pt x="1494552" y="485055"/>
                  </a:cubicBezTo>
                  <a:cubicBezTo>
                    <a:pt x="1452133" y="492816"/>
                    <a:pt x="1409569" y="501117"/>
                    <a:pt x="1366896" y="509389"/>
                  </a:cubicBezTo>
                  <a:cubicBezTo>
                    <a:pt x="1324862" y="520035"/>
                    <a:pt x="1282333" y="529505"/>
                    <a:pt x="1240175" y="541045"/>
                  </a:cubicBezTo>
                  <a:lnTo>
                    <a:pt x="1177438" y="560170"/>
                  </a:lnTo>
                  <a:lnTo>
                    <a:pt x="1145987" y="569826"/>
                  </a:lnTo>
                  <a:lnTo>
                    <a:pt x="1130315" y="574669"/>
                  </a:lnTo>
                  <a:lnTo>
                    <a:pt x="1114873" y="580384"/>
                  </a:lnTo>
                  <a:lnTo>
                    <a:pt x="1052839" y="602943"/>
                  </a:lnTo>
                  <a:cubicBezTo>
                    <a:pt x="1032151" y="610499"/>
                    <a:pt x="1011255" y="617535"/>
                    <a:pt x="991135" y="626866"/>
                  </a:cubicBezTo>
                  <a:lnTo>
                    <a:pt x="930179" y="653191"/>
                  </a:lnTo>
                  <a:cubicBezTo>
                    <a:pt x="909850" y="662002"/>
                    <a:pt x="889443" y="670676"/>
                    <a:pt x="869768" y="680937"/>
                  </a:cubicBezTo>
                  <a:lnTo>
                    <a:pt x="810085" y="710734"/>
                  </a:lnTo>
                  <a:cubicBezTo>
                    <a:pt x="790331" y="720859"/>
                    <a:pt x="770124" y="730514"/>
                    <a:pt x="751220" y="741794"/>
                  </a:cubicBezTo>
                  <a:cubicBezTo>
                    <a:pt x="673929" y="784955"/>
                    <a:pt x="598827" y="830326"/>
                    <a:pt x="532669" y="881688"/>
                  </a:cubicBezTo>
                  <a:cubicBezTo>
                    <a:pt x="464226" y="931625"/>
                    <a:pt x="406969" y="988270"/>
                    <a:pt x="354185" y="1050286"/>
                  </a:cubicBezTo>
                  <a:lnTo>
                    <a:pt x="315980" y="1098125"/>
                  </a:lnTo>
                  <a:lnTo>
                    <a:pt x="280345" y="1149782"/>
                  </a:lnTo>
                  <a:cubicBezTo>
                    <a:pt x="268144" y="1166335"/>
                    <a:pt x="257438" y="1185955"/>
                    <a:pt x="245890" y="1203959"/>
                  </a:cubicBezTo>
                  <a:cubicBezTo>
                    <a:pt x="234552" y="1222481"/>
                    <a:pt x="223171" y="1240298"/>
                    <a:pt x="212162" y="1260184"/>
                  </a:cubicBezTo>
                  <a:cubicBezTo>
                    <a:pt x="168299" y="1337574"/>
                    <a:pt x="125055" y="1419360"/>
                    <a:pt x="80716" y="1502476"/>
                  </a:cubicBezTo>
                  <a:lnTo>
                    <a:pt x="0" y="1648841"/>
                  </a:lnTo>
                  <a:lnTo>
                    <a:pt x="0" y="954863"/>
                  </a:lnTo>
                  <a:lnTo>
                    <a:pt x="43491" y="895513"/>
                  </a:lnTo>
                  <a:cubicBezTo>
                    <a:pt x="59888" y="874984"/>
                    <a:pt x="77014" y="854766"/>
                    <a:pt x="93923" y="834489"/>
                  </a:cubicBezTo>
                  <a:cubicBezTo>
                    <a:pt x="163245" y="754880"/>
                    <a:pt x="240806" y="679565"/>
                    <a:pt x="323465" y="617671"/>
                  </a:cubicBezTo>
                  <a:cubicBezTo>
                    <a:pt x="405002" y="553042"/>
                    <a:pt x="490132" y="499230"/>
                    <a:pt x="574777" y="446794"/>
                  </a:cubicBezTo>
                  <a:cubicBezTo>
                    <a:pt x="595733" y="433050"/>
                    <a:pt x="617442" y="421248"/>
                    <a:pt x="638943" y="408925"/>
                  </a:cubicBezTo>
                  <a:lnTo>
                    <a:pt x="703505" y="371742"/>
                  </a:lnTo>
                  <a:cubicBezTo>
                    <a:pt x="724798" y="358900"/>
                    <a:pt x="747120" y="347842"/>
                    <a:pt x="769262" y="336154"/>
                  </a:cubicBezTo>
                  <a:lnTo>
                    <a:pt x="835552" y="301173"/>
                  </a:lnTo>
                  <a:cubicBezTo>
                    <a:pt x="857427" y="289183"/>
                    <a:pt x="880470" y="278896"/>
                    <a:pt x="902979" y="268004"/>
                  </a:cubicBezTo>
                  <a:lnTo>
                    <a:pt x="971127" y="235607"/>
                  </a:lnTo>
                  <a:lnTo>
                    <a:pt x="988238" y="227556"/>
                  </a:lnTo>
                  <a:lnTo>
                    <a:pt x="1005744" y="220191"/>
                  </a:lnTo>
                  <a:lnTo>
                    <a:pt x="1040729" y="205569"/>
                  </a:lnTo>
                  <a:lnTo>
                    <a:pt x="1110835" y="176248"/>
                  </a:lnTo>
                  <a:cubicBezTo>
                    <a:pt x="1157999" y="157703"/>
                    <a:pt x="1206322" y="141323"/>
                    <a:pt x="1254256" y="123796"/>
                  </a:cubicBezTo>
                  <a:cubicBezTo>
                    <a:pt x="1302938" y="108671"/>
                    <a:pt x="1352074" y="94017"/>
                    <a:pt x="1401310" y="79852"/>
                  </a:cubicBezTo>
                  <a:cubicBezTo>
                    <a:pt x="1599497" y="26774"/>
                    <a:pt x="1806373" y="-329"/>
                    <a:pt x="2011811" y="4"/>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4" name="Freeform: Shape 13">
              <a:extLst>
                <a:ext uri="{FF2B5EF4-FFF2-40B4-BE49-F238E27FC236}">
                  <a16:creationId xmlns:a16="http://schemas.microsoft.com/office/drawing/2014/main" id="{06AC5DCC-C3CC-4FD5-AD4E-13A1BE5F7F6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9220" y="297400"/>
              <a:ext cx="5215811" cy="6107388"/>
            </a:xfrm>
            <a:custGeom>
              <a:avLst/>
              <a:gdLst>
                <a:gd name="connsiteX0" fmla="*/ 1869139 w 5215811"/>
                <a:gd name="connsiteY0" fmla="*/ 9 h 6107388"/>
                <a:gd name="connsiteX1" fmla="*/ 2791149 w 5215811"/>
                <a:gd name="connsiteY1" fmla="*/ 130229 h 6107388"/>
                <a:gd name="connsiteX2" fmla="*/ 4760307 w 5215811"/>
                <a:gd name="connsiteY2" fmla="*/ 1608408 h 6107388"/>
                <a:gd name="connsiteX3" fmla="*/ 5108574 w 5215811"/>
                <a:gd name="connsiteY3" fmla="*/ 4050383 h 6107388"/>
                <a:gd name="connsiteX4" fmla="*/ 3434916 w 5215811"/>
                <a:gd name="connsiteY4" fmla="*/ 5503134 h 6107388"/>
                <a:gd name="connsiteX5" fmla="*/ 1137841 w 5215811"/>
                <a:gd name="connsiteY5" fmla="*/ 6033968 h 6107388"/>
                <a:gd name="connsiteX6" fmla="*/ 217555 w 5215811"/>
                <a:gd name="connsiteY6" fmla="*/ 5598945 h 6107388"/>
                <a:gd name="connsiteX7" fmla="*/ 0 w 5215811"/>
                <a:gd name="connsiteY7" fmla="*/ 5419622 h 6107388"/>
                <a:gd name="connsiteX8" fmla="*/ 0 w 5215811"/>
                <a:gd name="connsiteY8" fmla="*/ 4571683 h 6107388"/>
                <a:gd name="connsiteX9" fmla="*/ 18056 w 5215811"/>
                <a:gd name="connsiteY9" fmla="*/ 4599282 h 6107388"/>
                <a:gd name="connsiteX10" fmla="*/ 358324 w 5215811"/>
                <a:gd name="connsiteY10" fmla="*/ 4988154 h 6107388"/>
                <a:gd name="connsiteX11" fmla="*/ 1282741 w 5215811"/>
                <a:gd name="connsiteY11" fmla="*/ 5493193 h 6107388"/>
                <a:gd name="connsiteX12" fmla="*/ 2172794 w 5215811"/>
                <a:gd name="connsiteY12" fmla="*/ 5470630 h 6107388"/>
                <a:gd name="connsiteX13" fmla="*/ 3146893 w 5215811"/>
                <a:gd name="connsiteY13" fmla="*/ 5016296 h 6107388"/>
                <a:gd name="connsiteX14" fmla="*/ 3574114 w 5215811"/>
                <a:gd name="connsiteY14" fmla="*/ 4791124 h 6107388"/>
                <a:gd name="connsiteX15" fmla="*/ 4244948 w 5215811"/>
                <a:gd name="connsiteY15" fmla="*/ 4392664 h 6107388"/>
                <a:gd name="connsiteX16" fmla="*/ 4556385 w 5215811"/>
                <a:gd name="connsiteY16" fmla="*/ 3902656 h 6107388"/>
                <a:gd name="connsiteX17" fmla="*/ 4616354 w 5215811"/>
                <a:gd name="connsiteY17" fmla="*/ 2851680 h 6107388"/>
                <a:gd name="connsiteX18" fmla="*/ 4269266 w 5215811"/>
                <a:gd name="connsiteY18" fmla="*/ 1889625 h 6107388"/>
                <a:gd name="connsiteX19" fmla="*/ 2645976 w 5215811"/>
                <a:gd name="connsiteY19" fmla="*/ 671162 h 6107388"/>
                <a:gd name="connsiteX20" fmla="*/ 1648930 w 5215811"/>
                <a:gd name="connsiteY20" fmla="*/ 573017 h 6107388"/>
                <a:gd name="connsiteX21" fmla="*/ 771768 w 5215811"/>
                <a:gd name="connsiteY21" fmla="*/ 865882 h 6107388"/>
                <a:gd name="connsiteX22" fmla="*/ 433617 w 5215811"/>
                <a:gd name="connsiteY22" fmla="*/ 1119441 h 6107388"/>
                <a:gd name="connsiteX23" fmla="*/ 200571 w 5215811"/>
                <a:gd name="connsiteY23" fmla="*/ 1486480 h 6107388"/>
                <a:gd name="connsiteX24" fmla="*/ 47077 w 5215811"/>
                <a:gd name="connsiteY24" fmla="*/ 1753604 h 6107388"/>
                <a:gd name="connsiteX25" fmla="*/ 0 w 5215811"/>
                <a:gd name="connsiteY25" fmla="*/ 1831655 h 6107388"/>
                <a:gd name="connsiteX26" fmla="*/ 0 w 5215811"/>
                <a:gd name="connsiteY26" fmla="*/ 751112 h 6107388"/>
                <a:gd name="connsiteX27" fmla="*/ 6994 w 5215811"/>
                <a:gd name="connsiteY27" fmla="*/ 742614 h 6107388"/>
                <a:gd name="connsiteX28" fmla="*/ 484047 w 5215811"/>
                <a:gd name="connsiteY28" fmla="*/ 378777 h 6107388"/>
                <a:gd name="connsiteX29" fmla="*/ 1869139 w 5215811"/>
                <a:gd name="connsiteY29" fmla="*/ 9 h 61073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Lst>
              <a:rect l="l" t="t" r="r" b="b"/>
              <a:pathLst>
                <a:path w="5215811" h="6107388">
                  <a:moveTo>
                    <a:pt x="1869139" y="9"/>
                  </a:moveTo>
                  <a:cubicBezTo>
                    <a:pt x="2160924" y="-706"/>
                    <a:pt x="2465752" y="43039"/>
                    <a:pt x="2791149" y="130229"/>
                  </a:cubicBezTo>
                  <a:cubicBezTo>
                    <a:pt x="3651198" y="360678"/>
                    <a:pt x="4339884" y="907924"/>
                    <a:pt x="4760307" y="1608408"/>
                  </a:cubicBezTo>
                  <a:cubicBezTo>
                    <a:pt x="5188180" y="2321320"/>
                    <a:pt x="5338357" y="3192822"/>
                    <a:pt x="5108574" y="4050383"/>
                  </a:cubicBezTo>
                  <a:cubicBezTo>
                    <a:pt x="4880820" y="4900373"/>
                    <a:pt x="4152841" y="5098512"/>
                    <a:pt x="3434916" y="5503134"/>
                  </a:cubicBezTo>
                  <a:cubicBezTo>
                    <a:pt x="2717099" y="5907783"/>
                    <a:pt x="2005568" y="6266474"/>
                    <a:pt x="1137841" y="6033968"/>
                  </a:cubicBezTo>
                  <a:cubicBezTo>
                    <a:pt x="783079" y="5938910"/>
                    <a:pt x="479573" y="5790114"/>
                    <a:pt x="217555" y="5598945"/>
                  </a:cubicBezTo>
                  <a:lnTo>
                    <a:pt x="0" y="5419622"/>
                  </a:lnTo>
                  <a:lnTo>
                    <a:pt x="0" y="4571683"/>
                  </a:lnTo>
                  <a:lnTo>
                    <a:pt x="18056" y="4599282"/>
                  </a:lnTo>
                  <a:cubicBezTo>
                    <a:pt x="124071" y="4746782"/>
                    <a:pt x="237002" y="4875718"/>
                    <a:pt x="358324" y="4988154"/>
                  </a:cubicBezTo>
                  <a:cubicBezTo>
                    <a:pt x="621323" y="5231809"/>
                    <a:pt x="923667" y="5396979"/>
                    <a:pt x="1282741" y="5493193"/>
                  </a:cubicBezTo>
                  <a:cubicBezTo>
                    <a:pt x="1573894" y="5571207"/>
                    <a:pt x="1856732" y="5563878"/>
                    <a:pt x="2172794" y="5470630"/>
                  </a:cubicBezTo>
                  <a:cubicBezTo>
                    <a:pt x="2498985" y="5374183"/>
                    <a:pt x="2832844" y="5193315"/>
                    <a:pt x="3146893" y="5016296"/>
                  </a:cubicBezTo>
                  <a:cubicBezTo>
                    <a:pt x="3293538" y="4933641"/>
                    <a:pt x="3436182" y="4861160"/>
                    <a:pt x="3574114" y="4791124"/>
                  </a:cubicBezTo>
                  <a:cubicBezTo>
                    <a:pt x="3841238" y="4655550"/>
                    <a:pt x="4071901" y="4538375"/>
                    <a:pt x="4244948" y="4392664"/>
                  </a:cubicBezTo>
                  <a:cubicBezTo>
                    <a:pt x="4405844" y="4257259"/>
                    <a:pt x="4501845" y="4106204"/>
                    <a:pt x="4556385" y="3902656"/>
                  </a:cubicBezTo>
                  <a:cubicBezTo>
                    <a:pt x="4649063" y="3556776"/>
                    <a:pt x="4669271" y="3203187"/>
                    <a:pt x="4616354" y="2851680"/>
                  </a:cubicBezTo>
                  <a:cubicBezTo>
                    <a:pt x="4565198" y="2511774"/>
                    <a:pt x="4448474" y="2188147"/>
                    <a:pt x="4269266" y="1889625"/>
                  </a:cubicBezTo>
                  <a:cubicBezTo>
                    <a:pt x="3907781" y="1287586"/>
                    <a:pt x="3331245" y="854780"/>
                    <a:pt x="2645976" y="671162"/>
                  </a:cubicBezTo>
                  <a:cubicBezTo>
                    <a:pt x="2278249" y="572630"/>
                    <a:pt x="1952074" y="540526"/>
                    <a:pt x="1648930" y="573017"/>
                  </a:cubicBezTo>
                  <a:cubicBezTo>
                    <a:pt x="1351746" y="604901"/>
                    <a:pt x="1064785" y="700731"/>
                    <a:pt x="771768" y="865882"/>
                  </a:cubicBezTo>
                  <a:cubicBezTo>
                    <a:pt x="568061" y="980657"/>
                    <a:pt x="486465" y="1058486"/>
                    <a:pt x="433617" y="1119441"/>
                  </a:cubicBezTo>
                  <a:cubicBezTo>
                    <a:pt x="358307" y="1206256"/>
                    <a:pt x="292149" y="1323808"/>
                    <a:pt x="200571" y="1486480"/>
                  </a:cubicBezTo>
                  <a:cubicBezTo>
                    <a:pt x="156644" y="1564432"/>
                    <a:pt x="106654" y="1653214"/>
                    <a:pt x="47077" y="1753604"/>
                  </a:cubicBezTo>
                  <a:lnTo>
                    <a:pt x="0" y="1831655"/>
                  </a:lnTo>
                  <a:lnTo>
                    <a:pt x="0" y="751112"/>
                  </a:lnTo>
                  <a:lnTo>
                    <a:pt x="6994" y="742614"/>
                  </a:lnTo>
                  <a:cubicBezTo>
                    <a:pt x="117721" y="617683"/>
                    <a:pt x="259696" y="505222"/>
                    <a:pt x="484047" y="378777"/>
                  </a:cubicBezTo>
                  <a:cubicBezTo>
                    <a:pt x="932751" y="125890"/>
                    <a:pt x="1382831" y="1200"/>
                    <a:pt x="1869139" y="9"/>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9" name="Freeform: Shape 28">
              <a:extLst>
                <a:ext uri="{FF2B5EF4-FFF2-40B4-BE49-F238E27FC236}">
                  <a16:creationId xmlns:a16="http://schemas.microsoft.com/office/drawing/2014/main" id="{4BBCC2F4-EFA7-4AF4-B538-AC4022D90F4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9221" y="319367"/>
              <a:ext cx="5217956" cy="6100079"/>
            </a:xfrm>
            <a:custGeom>
              <a:avLst/>
              <a:gdLst>
                <a:gd name="connsiteX0" fmla="*/ 1951393 w 5217956"/>
                <a:gd name="connsiteY0" fmla="*/ 82 h 6100079"/>
                <a:gd name="connsiteX1" fmla="*/ 2855177 w 5217956"/>
                <a:gd name="connsiteY1" fmla="*/ 125419 h 6100079"/>
                <a:gd name="connsiteX2" fmla="*/ 4779341 w 5217956"/>
                <a:gd name="connsiteY2" fmla="*/ 1591542 h 6100079"/>
                <a:gd name="connsiteX3" fmla="*/ 5108573 w 5217956"/>
                <a:gd name="connsiteY3" fmla="*/ 4028416 h 6100079"/>
                <a:gd name="connsiteX4" fmla="*/ 3459358 w 5217956"/>
                <a:gd name="connsiteY4" fmla="*/ 5487716 h 6100079"/>
                <a:gd name="connsiteX5" fmla="*/ 1203274 w 5217956"/>
                <a:gd name="connsiteY5" fmla="*/ 6029534 h 6100079"/>
                <a:gd name="connsiteX6" fmla="*/ 59920 w 5217956"/>
                <a:gd name="connsiteY6" fmla="*/ 5396467 h 6100079"/>
                <a:gd name="connsiteX7" fmla="*/ 0 w 5217956"/>
                <a:gd name="connsiteY7" fmla="*/ 5333382 h 6100079"/>
                <a:gd name="connsiteX8" fmla="*/ 0 w 5217956"/>
                <a:gd name="connsiteY8" fmla="*/ 4205833 h 6100079"/>
                <a:gd name="connsiteX9" fmla="*/ 58036 w 5217956"/>
                <a:gd name="connsiteY9" fmla="*/ 4310048 h 6100079"/>
                <a:gd name="connsiteX10" fmla="*/ 520779 w 5217956"/>
                <a:gd name="connsiteY10" fmla="*/ 4907591 h 6100079"/>
                <a:gd name="connsiteX11" fmla="*/ 1377154 w 5217956"/>
                <a:gd name="connsiteY11" fmla="*/ 5380604 h 6100079"/>
                <a:gd name="connsiteX12" fmla="*/ 3123340 w 5217956"/>
                <a:gd name="connsiteY12" fmla="*/ 4905715 h 6100079"/>
                <a:gd name="connsiteX13" fmla="*/ 3547863 w 5217956"/>
                <a:gd name="connsiteY13" fmla="*/ 4676342 h 6100079"/>
                <a:gd name="connsiteX14" fmla="*/ 4186753 w 5217956"/>
                <a:gd name="connsiteY14" fmla="*/ 4289376 h 6100079"/>
                <a:gd name="connsiteX15" fmla="*/ 4459565 w 5217956"/>
                <a:gd name="connsiteY15" fmla="*/ 3854399 h 6100079"/>
                <a:gd name="connsiteX16" fmla="*/ 4521015 w 5217956"/>
                <a:gd name="connsiteY16" fmla="*/ 2849377 h 6100079"/>
                <a:gd name="connsiteX17" fmla="*/ 4199723 w 5217956"/>
                <a:gd name="connsiteY17" fmla="*/ 1931213 h 6100079"/>
                <a:gd name="connsiteX18" fmla="*/ 2681217 w 5217956"/>
                <a:gd name="connsiteY18" fmla="*/ 774211 h 6100079"/>
                <a:gd name="connsiteX19" fmla="*/ 926547 w 5217956"/>
                <a:gd name="connsiteY19" fmla="*/ 967112 h 6100079"/>
                <a:gd name="connsiteX20" fmla="*/ 622677 w 5217956"/>
                <a:gd name="connsiteY20" fmla="*/ 1197863 h 6100079"/>
                <a:gd name="connsiteX21" fmla="*/ 404892 w 5217956"/>
                <a:gd name="connsiteY21" fmla="*/ 1547314 h 6100079"/>
                <a:gd name="connsiteX22" fmla="*/ 40135 w 5217956"/>
                <a:gd name="connsiteY22" fmla="*/ 2159090 h 6100079"/>
                <a:gd name="connsiteX23" fmla="*/ 0 w 5217956"/>
                <a:gd name="connsiteY23" fmla="*/ 2219367 h 6100079"/>
                <a:gd name="connsiteX24" fmla="*/ 0 w 5217956"/>
                <a:gd name="connsiteY24" fmla="*/ 915659 h 6100079"/>
                <a:gd name="connsiteX25" fmla="*/ 58609 w 5217956"/>
                <a:gd name="connsiteY25" fmla="*/ 828051 h 6100079"/>
                <a:gd name="connsiteX26" fmla="*/ 590688 w 5217956"/>
                <a:gd name="connsiteY26" fmla="*/ 385385 h 6100079"/>
                <a:gd name="connsiteX27" fmla="*/ 1951393 w 5217956"/>
                <a:gd name="connsiteY27" fmla="*/ 82 h 610007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Lst>
              <a:rect l="l" t="t" r="r" b="b"/>
              <a:pathLst>
                <a:path w="5217956" h="6100079">
                  <a:moveTo>
                    <a:pt x="1951393" y="82"/>
                  </a:moveTo>
                  <a:cubicBezTo>
                    <a:pt x="2237631" y="-2119"/>
                    <a:pt x="2536431" y="40011"/>
                    <a:pt x="2855177" y="125419"/>
                  </a:cubicBezTo>
                  <a:cubicBezTo>
                    <a:pt x="3697704" y="351173"/>
                    <a:pt x="4370490" y="894159"/>
                    <a:pt x="4779341" y="1591542"/>
                  </a:cubicBezTo>
                  <a:cubicBezTo>
                    <a:pt x="5195534" y="2301324"/>
                    <a:pt x="5338356" y="3170855"/>
                    <a:pt x="5108573" y="4028416"/>
                  </a:cubicBezTo>
                  <a:cubicBezTo>
                    <a:pt x="4880819" y="4878406"/>
                    <a:pt x="4165603" y="5079965"/>
                    <a:pt x="3459358" y="5487716"/>
                  </a:cubicBezTo>
                  <a:cubicBezTo>
                    <a:pt x="2753114" y="5895466"/>
                    <a:pt x="2053264" y="6257288"/>
                    <a:pt x="1203274" y="6029534"/>
                  </a:cubicBezTo>
                  <a:cubicBezTo>
                    <a:pt x="739884" y="5905369"/>
                    <a:pt x="366399" y="5685345"/>
                    <a:pt x="59920" y="5396467"/>
                  </a:cubicBezTo>
                  <a:lnTo>
                    <a:pt x="0" y="5333382"/>
                  </a:lnTo>
                  <a:lnTo>
                    <a:pt x="0" y="4205833"/>
                  </a:lnTo>
                  <a:lnTo>
                    <a:pt x="58036" y="4310048"/>
                  </a:lnTo>
                  <a:cubicBezTo>
                    <a:pt x="197935" y="4550245"/>
                    <a:pt x="350594" y="4747142"/>
                    <a:pt x="520779" y="4907591"/>
                  </a:cubicBezTo>
                  <a:cubicBezTo>
                    <a:pt x="763600" y="5136565"/>
                    <a:pt x="1043821" y="5291288"/>
                    <a:pt x="1377154" y="5380604"/>
                  </a:cubicBezTo>
                  <a:cubicBezTo>
                    <a:pt x="1963029" y="5537589"/>
                    <a:pt x="2470519" y="5282804"/>
                    <a:pt x="3123340" y="4905715"/>
                  </a:cubicBezTo>
                  <a:cubicBezTo>
                    <a:pt x="3269800" y="4821157"/>
                    <a:pt x="3411134" y="4747512"/>
                    <a:pt x="3547863" y="4676342"/>
                  </a:cubicBezTo>
                  <a:cubicBezTo>
                    <a:pt x="3804497" y="4542710"/>
                    <a:pt x="4026085" y="4427393"/>
                    <a:pt x="4186753" y="4289376"/>
                  </a:cubicBezTo>
                  <a:cubicBezTo>
                    <a:pt x="4329009" y="4167293"/>
                    <a:pt x="4410589" y="4037181"/>
                    <a:pt x="4459565" y="3854399"/>
                  </a:cubicBezTo>
                  <a:cubicBezTo>
                    <a:pt x="4548302" y="3523229"/>
                    <a:pt x="4568981" y="3185183"/>
                    <a:pt x="4521015" y="2849377"/>
                  </a:cubicBezTo>
                  <a:cubicBezTo>
                    <a:pt x="4474709" y="2524680"/>
                    <a:pt x="4366564" y="2215756"/>
                    <a:pt x="4199723" y="1931213"/>
                  </a:cubicBezTo>
                  <a:cubicBezTo>
                    <a:pt x="3863270" y="1357325"/>
                    <a:pt x="3323982" y="946439"/>
                    <a:pt x="2681217" y="774211"/>
                  </a:cubicBezTo>
                  <a:cubicBezTo>
                    <a:pt x="2001139" y="591984"/>
                    <a:pt x="1476322" y="649699"/>
                    <a:pt x="926547" y="967112"/>
                  </a:cubicBezTo>
                  <a:cubicBezTo>
                    <a:pt x="740730" y="1074393"/>
                    <a:pt x="668642" y="1143989"/>
                    <a:pt x="622677" y="1197863"/>
                  </a:cubicBezTo>
                  <a:cubicBezTo>
                    <a:pt x="555599" y="1276450"/>
                    <a:pt x="492360" y="1390031"/>
                    <a:pt x="404892" y="1547314"/>
                  </a:cubicBezTo>
                  <a:cubicBezTo>
                    <a:pt x="317047" y="1705133"/>
                    <a:pt x="204816" y="1906756"/>
                    <a:pt x="40135" y="2159090"/>
                  </a:cubicBezTo>
                  <a:lnTo>
                    <a:pt x="0" y="2219367"/>
                  </a:lnTo>
                  <a:lnTo>
                    <a:pt x="0" y="915659"/>
                  </a:lnTo>
                  <a:lnTo>
                    <a:pt x="58609" y="828051"/>
                  </a:lnTo>
                  <a:cubicBezTo>
                    <a:pt x="177453" y="670481"/>
                    <a:pt x="325846" y="538291"/>
                    <a:pt x="590688" y="385385"/>
                  </a:cubicBezTo>
                  <a:cubicBezTo>
                    <a:pt x="1032158" y="130559"/>
                    <a:pt x="1474329" y="3750"/>
                    <a:pt x="1951393" y="82"/>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6" name="Freeform: Shape 15">
              <a:extLst>
                <a:ext uri="{FF2B5EF4-FFF2-40B4-BE49-F238E27FC236}">
                  <a16:creationId xmlns:a16="http://schemas.microsoft.com/office/drawing/2014/main" id="{2A9D1364-B6A3-44CB-9FBA-C528F0CE909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9220" y="319367"/>
              <a:ext cx="5217957" cy="6100079"/>
            </a:xfrm>
            <a:custGeom>
              <a:avLst/>
              <a:gdLst>
                <a:gd name="connsiteX0" fmla="*/ 1951394 w 5217957"/>
                <a:gd name="connsiteY0" fmla="*/ 82 h 6100079"/>
                <a:gd name="connsiteX1" fmla="*/ 2855178 w 5217957"/>
                <a:gd name="connsiteY1" fmla="*/ 125419 h 6100079"/>
                <a:gd name="connsiteX2" fmla="*/ 4779341 w 5217957"/>
                <a:gd name="connsiteY2" fmla="*/ 1591542 h 6100079"/>
                <a:gd name="connsiteX3" fmla="*/ 5108574 w 5217957"/>
                <a:gd name="connsiteY3" fmla="*/ 4028416 h 6100079"/>
                <a:gd name="connsiteX4" fmla="*/ 3459359 w 5217957"/>
                <a:gd name="connsiteY4" fmla="*/ 5487716 h 6100079"/>
                <a:gd name="connsiteX5" fmla="*/ 1203275 w 5217957"/>
                <a:gd name="connsiteY5" fmla="*/ 6029534 h 6100079"/>
                <a:gd name="connsiteX6" fmla="*/ 59921 w 5217957"/>
                <a:gd name="connsiteY6" fmla="*/ 5396467 h 6100079"/>
                <a:gd name="connsiteX7" fmla="*/ 0 w 5217957"/>
                <a:gd name="connsiteY7" fmla="*/ 5333381 h 6100079"/>
                <a:gd name="connsiteX8" fmla="*/ 0 w 5217957"/>
                <a:gd name="connsiteY8" fmla="*/ 4427327 h 6100079"/>
                <a:gd name="connsiteX9" fmla="*/ 112056 w 5217957"/>
                <a:gd name="connsiteY9" fmla="*/ 4602502 h 6100079"/>
                <a:gd name="connsiteX10" fmla="*/ 443875 w 5217957"/>
                <a:gd name="connsiteY10" fmla="*/ 4989110 h 6100079"/>
                <a:gd name="connsiteX11" fmla="*/ 1348175 w 5217957"/>
                <a:gd name="connsiteY11" fmla="*/ 5488759 h 6100079"/>
                <a:gd name="connsiteX12" fmla="*/ 2221463 w 5217957"/>
                <a:gd name="connsiteY12" fmla="*/ 5461704 h 6100079"/>
                <a:gd name="connsiteX13" fmla="*/ 3179339 w 5217957"/>
                <a:gd name="connsiteY13" fmla="*/ 5003023 h 6100079"/>
                <a:gd name="connsiteX14" fmla="*/ 3599638 w 5217957"/>
                <a:gd name="connsiteY14" fmla="*/ 4775996 h 6100079"/>
                <a:gd name="connsiteX15" fmla="*/ 4259765 w 5217957"/>
                <a:gd name="connsiteY15" fmla="*/ 4374667 h 6100079"/>
                <a:gd name="connsiteX16" fmla="*/ 4567742 w 5217957"/>
                <a:gd name="connsiteY16" fmla="*/ 3883732 h 6100079"/>
                <a:gd name="connsiteX17" fmla="*/ 4631929 w 5217957"/>
                <a:gd name="connsiteY17" fmla="*/ 2833886 h 6100079"/>
                <a:gd name="connsiteX18" fmla="*/ 4296412 w 5217957"/>
                <a:gd name="connsiteY18" fmla="*/ 1874932 h 6100079"/>
                <a:gd name="connsiteX19" fmla="*/ 2710219 w 5217957"/>
                <a:gd name="connsiteY19" fmla="*/ 666410 h 6100079"/>
                <a:gd name="connsiteX20" fmla="*/ 1732642 w 5217957"/>
                <a:gd name="connsiteY20" fmla="*/ 573480 h 6100079"/>
                <a:gd name="connsiteX21" fmla="*/ 870621 w 5217957"/>
                <a:gd name="connsiteY21" fmla="*/ 870402 h 6100079"/>
                <a:gd name="connsiteX22" fmla="*/ 537555 w 5217957"/>
                <a:gd name="connsiteY22" fmla="*/ 1125324 h 6100079"/>
                <a:gd name="connsiteX23" fmla="*/ 306995 w 5217957"/>
                <a:gd name="connsiteY23" fmla="*/ 1493030 h 6100079"/>
                <a:gd name="connsiteX24" fmla="*/ 23579 w 5217957"/>
                <a:gd name="connsiteY24" fmla="*/ 1977465 h 6100079"/>
                <a:gd name="connsiteX25" fmla="*/ 0 w 5217957"/>
                <a:gd name="connsiteY25" fmla="*/ 2014291 h 6100079"/>
                <a:gd name="connsiteX26" fmla="*/ 0 w 5217957"/>
                <a:gd name="connsiteY26" fmla="*/ 915660 h 6100079"/>
                <a:gd name="connsiteX27" fmla="*/ 58609 w 5217957"/>
                <a:gd name="connsiteY27" fmla="*/ 828051 h 6100079"/>
                <a:gd name="connsiteX28" fmla="*/ 590689 w 5217957"/>
                <a:gd name="connsiteY28" fmla="*/ 385385 h 6100079"/>
                <a:gd name="connsiteX29" fmla="*/ 1951394 w 5217957"/>
                <a:gd name="connsiteY29" fmla="*/ 82 h 610007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Lst>
              <a:rect l="l" t="t" r="r" b="b"/>
              <a:pathLst>
                <a:path w="5217957" h="6100079">
                  <a:moveTo>
                    <a:pt x="1951394" y="82"/>
                  </a:moveTo>
                  <a:cubicBezTo>
                    <a:pt x="2237632" y="-2119"/>
                    <a:pt x="2536431" y="40011"/>
                    <a:pt x="2855178" y="125419"/>
                  </a:cubicBezTo>
                  <a:cubicBezTo>
                    <a:pt x="3697704" y="351173"/>
                    <a:pt x="4370491" y="894159"/>
                    <a:pt x="4779341" y="1591542"/>
                  </a:cubicBezTo>
                  <a:cubicBezTo>
                    <a:pt x="5195535" y="2301324"/>
                    <a:pt x="5338357" y="3170855"/>
                    <a:pt x="5108574" y="4028416"/>
                  </a:cubicBezTo>
                  <a:cubicBezTo>
                    <a:pt x="4880820" y="4878406"/>
                    <a:pt x="4165604" y="5079965"/>
                    <a:pt x="3459359" y="5487716"/>
                  </a:cubicBezTo>
                  <a:cubicBezTo>
                    <a:pt x="2753115" y="5895466"/>
                    <a:pt x="2053265" y="6257288"/>
                    <a:pt x="1203275" y="6029534"/>
                  </a:cubicBezTo>
                  <a:cubicBezTo>
                    <a:pt x="739885" y="5905369"/>
                    <a:pt x="366400" y="5685345"/>
                    <a:pt x="59921" y="5396467"/>
                  </a:cubicBezTo>
                  <a:lnTo>
                    <a:pt x="0" y="5333381"/>
                  </a:lnTo>
                  <a:lnTo>
                    <a:pt x="0" y="4427327"/>
                  </a:lnTo>
                  <a:lnTo>
                    <a:pt x="112056" y="4602502"/>
                  </a:lnTo>
                  <a:cubicBezTo>
                    <a:pt x="215300" y="4749260"/>
                    <a:pt x="325419" y="4877443"/>
                    <a:pt x="443875" y="4989110"/>
                  </a:cubicBezTo>
                  <a:cubicBezTo>
                    <a:pt x="700709" y="5231113"/>
                    <a:pt x="996455" y="5394516"/>
                    <a:pt x="1348175" y="5488759"/>
                  </a:cubicBezTo>
                  <a:cubicBezTo>
                    <a:pt x="1633379" y="5565179"/>
                    <a:pt x="1910917" y="5556430"/>
                    <a:pt x="2221463" y="5461704"/>
                  </a:cubicBezTo>
                  <a:cubicBezTo>
                    <a:pt x="2541923" y="5363721"/>
                    <a:pt x="2870374" y="5181404"/>
                    <a:pt x="3179339" y="5003023"/>
                  </a:cubicBezTo>
                  <a:cubicBezTo>
                    <a:pt x="3323713" y="4919760"/>
                    <a:pt x="3463978" y="4846641"/>
                    <a:pt x="3599638" y="4775996"/>
                  </a:cubicBezTo>
                  <a:cubicBezTo>
                    <a:pt x="3862436" y="4639263"/>
                    <a:pt x="4089314" y="4521074"/>
                    <a:pt x="4259765" y="4374667"/>
                  </a:cubicBezTo>
                  <a:cubicBezTo>
                    <a:pt x="4418282" y="4238625"/>
                    <a:pt x="4513201" y="4087280"/>
                    <a:pt x="4567742" y="3883732"/>
                  </a:cubicBezTo>
                  <a:cubicBezTo>
                    <a:pt x="4660420" y="3537853"/>
                    <a:pt x="4682033" y="3184640"/>
                    <a:pt x="4631929" y="2833886"/>
                  </a:cubicBezTo>
                  <a:cubicBezTo>
                    <a:pt x="4583584" y="2494734"/>
                    <a:pt x="4470646" y="2172121"/>
                    <a:pt x="4296412" y="1874932"/>
                  </a:cubicBezTo>
                  <a:cubicBezTo>
                    <a:pt x="3944879" y="1275559"/>
                    <a:pt x="3381537" y="846289"/>
                    <a:pt x="2710219" y="666410"/>
                  </a:cubicBezTo>
                  <a:cubicBezTo>
                    <a:pt x="2349955" y="569877"/>
                    <a:pt x="2030161" y="539483"/>
                    <a:pt x="1732642" y="573480"/>
                  </a:cubicBezTo>
                  <a:cubicBezTo>
                    <a:pt x="1440866" y="606814"/>
                    <a:pt x="1158880" y="703976"/>
                    <a:pt x="870621" y="870402"/>
                  </a:cubicBezTo>
                  <a:cubicBezTo>
                    <a:pt x="670160" y="986048"/>
                    <a:pt x="589753" y="1064195"/>
                    <a:pt x="537555" y="1125324"/>
                  </a:cubicBezTo>
                  <a:cubicBezTo>
                    <a:pt x="463218" y="1212400"/>
                    <a:pt x="397708" y="1330125"/>
                    <a:pt x="306995" y="1493030"/>
                  </a:cubicBezTo>
                  <a:cubicBezTo>
                    <a:pt x="234596" y="1623167"/>
                    <a:pt x="145436" y="1783409"/>
                    <a:pt x="23579" y="1977465"/>
                  </a:cubicBezTo>
                  <a:lnTo>
                    <a:pt x="0" y="2014291"/>
                  </a:lnTo>
                  <a:lnTo>
                    <a:pt x="0" y="915660"/>
                  </a:lnTo>
                  <a:lnTo>
                    <a:pt x="58609" y="828051"/>
                  </a:lnTo>
                  <a:cubicBezTo>
                    <a:pt x="177453" y="670481"/>
                    <a:pt x="325847" y="538291"/>
                    <a:pt x="590689" y="385385"/>
                  </a:cubicBezTo>
                  <a:cubicBezTo>
                    <a:pt x="1032159" y="130559"/>
                    <a:pt x="1474330" y="3750"/>
                    <a:pt x="1951394" y="82"/>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grpSp>
      <p:sp>
        <p:nvSpPr>
          <p:cNvPr id="2" name="Title 1">
            <a:extLst>
              <a:ext uri="{FF2B5EF4-FFF2-40B4-BE49-F238E27FC236}">
                <a16:creationId xmlns:a16="http://schemas.microsoft.com/office/drawing/2014/main" id="{4AEF555B-5683-CAB8-103A-86AE15257DA1}"/>
              </a:ext>
            </a:extLst>
          </p:cNvPr>
          <p:cNvSpPr>
            <a:spLocks noGrp="1"/>
          </p:cNvSpPr>
          <p:nvPr>
            <p:ph type="title"/>
          </p:nvPr>
        </p:nvSpPr>
        <p:spPr>
          <a:xfrm>
            <a:off x="640080" y="1243013"/>
            <a:ext cx="3855720" cy="4371974"/>
          </a:xfrm>
        </p:spPr>
        <p:txBody>
          <a:bodyPr>
            <a:normAutofit/>
          </a:bodyPr>
          <a:lstStyle/>
          <a:p>
            <a:r>
              <a:rPr lang="en-US" sz="3600">
                <a:solidFill>
                  <a:schemeClr val="tx2"/>
                </a:solidFill>
                <a:latin typeface="Calibri"/>
                <a:ea typeface="Calibri"/>
                <a:cs typeface="Calibri"/>
              </a:rPr>
              <a:t>Challenges &amp; how to improve teamwork</a:t>
            </a:r>
            <a:endParaRPr lang="en-US" sz="3600">
              <a:solidFill>
                <a:schemeClr val="tx2"/>
              </a:solidFill>
            </a:endParaRPr>
          </a:p>
        </p:txBody>
      </p:sp>
      <p:sp>
        <p:nvSpPr>
          <p:cNvPr id="30" name="Content Placeholder 2">
            <a:extLst>
              <a:ext uri="{FF2B5EF4-FFF2-40B4-BE49-F238E27FC236}">
                <a16:creationId xmlns:a16="http://schemas.microsoft.com/office/drawing/2014/main" id="{CFA3AA7F-60A6-80E9-C5A5-F0C39BA6CD1E}"/>
              </a:ext>
            </a:extLst>
          </p:cNvPr>
          <p:cNvSpPr>
            <a:spLocks noGrp="1"/>
          </p:cNvSpPr>
          <p:nvPr>
            <p:ph idx="1"/>
          </p:nvPr>
        </p:nvSpPr>
        <p:spPr>
          <a:xfrm>
            <a:off x="6172200" y="804672"/>
            <a:ext cx="5221224" cy="5230368"/>
          </a:xfrm>
        </p:spPr>
        <p:txBody>
          <a:bodyPr vert="horz" lIns="91440" tIns="45720" rIns="91440" bIns="45720" rtlCol="0" anchor="ctr">
            <a:normAutofit/>
          </a:bodyPr>
          <a:lstStyle/>
          <a:p>
            <a:r>
              <a:rPr lang="en-US" sz="1800">
                <a:solidFill>
                  <a:schemeClr val="tx2"/>
                </a:solidFill>
                <a:latin typeface="Calibri"/>
                <a:ea typeface="Calibri"/>
                <a:cs typeface="Calibri"/>
              </a:rPr>
              <a:t>Although teamwork is essential, challenges can sometimes arise. These may include poor communication, disagreements between professionals, unclear roles, or heavy workloads (Borrill et al., 2001).</a:t>
            </a:r>
          </a:p>
          <a:p>
            <a:r>
              <a:rPr lang="en-US" sz="1800">
                <a:solidFill>
                  <a:schemeClr val="tx2"/>
                </a:solidFill>
                <a:latin typeface="Calibri"/>
                <a:ea typeface="Calibri"/>
                <a:cs typeface="Calibri"/>
              </a:rPr>
              <a:t>To overcome these challenges, organisations should encourage open communication, regular team meetings, and opportunities for professional development. Training in communication skills and collaborative working can strengthen relationships between team members (Reeves et al., 2017).</a:t>
            </a:r>
          </a:p>
          <a:p>
            <a:r>
              <a:rPr lang="en-US" sz="1800">
                <a:solidFill>
                  <a:schemeClr val="tx2"/>
                </a:solidFill>
                <a:latin typeface="Calibri"/>
                <a:ea typeface="Calibri"/>
                <a:cs typeface="Calibri"/>
              </a:rPr>
              <a:t>It is also important for professionals to respect each other's knowledge and expertise. Recognising the value of every team member helps create a culture of trust and cooperation (HCPC, 2024).</a:t>
            </a:r>
          </a:p>
          <a:p>
            <a:r>
              <a:rPr lang="en-US" sz="1800">
                <a:solidFill>
                  <a:schemeClr val="tx2"/>
                </a:solidFill>
                <a:latin typeface="Calibri"/>
                <a:ea typeface="Calibri"/>
                <a:cs typeface="Calibri"/>
              </a:rPr>
              <a:t>When these strategies are used effectively, teamwork becomes stronger and patient outcomes improve.</a:t>
            </a:r>
          </a:p>
          <a:p>
            <a:endParaRPr lang="en-US" sz="1800">
              <a:solidFill>
                <a:schemeClr val="tx2"/>
              </a:solidFill>
              <a:latin typeface="Calibri"/>
              <a:ea typeface="Calibri"/>
              <a:cs typeface="Calibri"/>
            </a:endParaRPr>
          </a:p>
        </p:txBody>
      </p:sp>
    </p:spTree>
    <p:extLst>
      <p:ext uri="{BB962C8B-B14F-4D97-AF65-F5344CB8AC3E}">
        <p14:creationId xmlns:p14="http://schemas.microsoft.com/office/powerpoint/2010/main" val="1180968354"/>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F13C74B1-5B17-4795-BED0-7140497B445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3F2A73C7-8248-9A52-5D98-D5D18E328209}"/>
              </a:ext>
            </a:extLst>
          </p:cNvPr>
          <p:cNvSpPr>
            <a:spLocks noGrp="1"/>
          </p:cNvSpPr>
          <p:nvPr>
            <p:ph type="title"/>
          </p:nvPr>
        </p:nvSpPr>
        <p:spPr>
          <a:xfrm>
            <a:off x="640080" y="325369"/>
            <a:ext cx="4368602" cy="1956841"/>
          </a:xfrm>
        </p:spPr>
        <p:txBody>
          <a:bodyPr vert="horz" lIns="91440" tIns="45720" rIns="91440" bIns="45720" rtlCol="0" anchor="b">
            <a:normAutofit/>
          </a:bodyPr>
          <a:lstStyle/>
          <a:p>
            <a:r>
              <a:rPr lang="en-US" sz="5400"/>
              <a:t>What have we learned?</a:t>
            </a:r>
          </a:p>
        </p:txBody>
      </p:sp>
      <p:sp>
        <p:nvSpPr>
          <p:cNvPr id="12" name="sketchy line">
            <a:extLst>
              <a:ext uri="{FF2B5EF4-FFF2-40B4-BE49-F238E27FC236}">
                <a16:creationId xmlns:a16="http://schemas.microsoft.com/office/drawing/2014/main" id="{D4974D33-8DC5-464E-8C6D-BE58F0669C1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0080" y="2586994"/>
            <a:ext cx="3474720" cy="18288"/>
          </a:xfrm>
          <a:custGeom>
            <a:avLst/>
            <a:gdLst>
              <a:gd name="csX0" fmla="*/ 0 w 3474720"/>
              <a:gd name="csY0" fmla="*/ 0 h 18288"/>
              <a:gd name="csX1" fmla="*/ 694944 w 3474720"/>
              <a:gd name="csY1" fmla="*/ 0 h 18288"/>
              <a:gd name="csX2" fmla="*/ 1355141 w 3474720"/>
              <a:gd name="csY2" fmla="*/ 0 h 18288"/>
              <a:gd name="csX3" fmla="*/ 2015338 w 3474720"/>
              <a:gd name="csY3" fmla="*/ 0 h 18288"/>
              <a:gd name="csX4" fmla="*/ 2779776 w 3474720"/>
              <a:gd name="csY4" fmla="*/ 0 h 18288"/>
              <a:gd name="csX5" fmla="*/ 3474720 w 3474720"/>
              <a:gd name="csY5" fmla="*/ 0 h 18288"/>
              <a:gd name="csX6" fmla="*/ 3474720 w 3474720"/>
              <a:gd name="csY6" fmla="*/ 18288 h 18288"/>
              <a:gd name="csX7" fmla="*/ 2779776 w 3474720"/>
              <a:gd name="csY7" fmla="*/ 18288 h 18288"/>
              <a:gd name="csX8" fmla="*/ 2189074 w 3474720"/>
              <a:gd name="csY8" fmla="*/ 18288 h 18288"/>
              <a:gd name="csX9" fmla="*/ 1528877 w 3474720"/>
              <a:gd name="csY9" fmla="*/ 18288 h 18288"/>
              <a:gd name="csX10" fmla="*/ 868680 w 3474720"/>
              <a:gd name="csY10" fmla="*/ 18288 h 18288"/>
              <a:gd name="csX11" fmla="*/ 0 w 3474720"/>
              <a:gd name="csY11" fmla="*/ 18288 h 18288"/>
              <a:gd name="csX12" fmla="*/ 0 w 3474720"/>
              <a:gd name="csY12" fmla="*/ 0 h 18288"/>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 ang="0">
                <a:pos x="csX11" y="csY11"/>
              </a:cxn>
              <a:cxn ang="0">
                <a:pos x="csX12" y="csY12"/>
              </a:cxn>
            </a:cxnLst>
            <a:rect l="l" t="t" r="r" b="b"/>
            <a:pathLst>
              <a:path w="3474720" h="18288" fill="none" extrusionOk="0">
                <a:moveTo>
                  <a:pt x="0" y="0"/>
                </a:moveTo>
                <a:cubicBezTo>
                  <a:pt x="224454" y="-14544"/>
                  <a:pt x="495407" y="26540"/>
                  <a:pt x="694944" y="0"/>
                </a:cubicBezTo>
                <a:cubicBezTo>
                  <a:pt x="894481" y="-26540"/>
                  <a:pt x="1130063" y="24713"/>
                  <a:pt x="1355141" y="0"/>
                </a:cubicBezTo>
                <a:cubicBezTo>
                  <a:pt x="1580219" y="-24713"/>
                  <a:pt x="1820099" y="26695"/>
                  <a:pt x="2015338" y="0"/>
                </a:cubicBezTo>
                <a:cubicBezTo>
                  <a:pt x="2210577" y="-26695"/>
                  <a:pt x="2402045" y="165"/>
                  <a:pt x="2779776" y="0"/>
                </a:cubicBezTo>
                <a:cubicBezTo>
                  <a:pt x="3157507" y="-165"/>
                  <a:pt x="3286859" y="-15571"/>
                  <a:pt x="3474720" y="0"/>
                </a:cubicBezTo>
                <a:cubicBezTo>
                  <a:pt x="3474286" y="7551"/>
                  <a:pt x="3474253" y="9822"/>
                  <a:pt x="3474720" y="18288"/>
                </a:cubicBezTo>
                <a:cubicBezTo>
                  <a:pt x="3233904" y="29845"/>
                  <a:pt x="2945134" y="-5256"/>
                  <a:pt x="2779776" y="18288"/>
                </a:cubicBezTo>
                <a:cubicBezTo>
                  <a:pt x="2614418" y="41832"/>
                  <a:pt x="2339768" y="22709"/>
                  <a:pt x="2189074" y="18288"/>
                </a:cubicBezTo>
                <a:cubicBezTo>
                  <a:pt x="2038380" y="13867"/>
                  <a:pt x="1817434" y="-4947"/>
                  <a:pt x="1528877" y="18288"/>
                </a:cubicBezTo>
                <a:cubicBezTo>
                  <a:pt x="1240320" y="41523"/>
                  <a:pt x="1042447" y="37198"/>
                  <a:pt x="868680" y="18288"/>
                </a:cubicBezTo>
                <a:cubicBezTo>
                  <a:pt x="694913" y="-622"/>
                  <a:pt x="233232" y="44909"/>
                  <a:pt x="0" y="18288"/>
                </a:cubicBezTo>
                <a:cubicBezTo>
                  <a:pt x="60" y="11696"/>
                  <a:pt x="66" y="3758"/>
                  <a:pt x="0" y="0"/>
                </a:cubicBezTo>
                <a:close/>
              </a:path>
              <a:path w="3474720" h="18288" stroke="0" extrusionOk="0">
                <a:moveTo>
                  <a:pt x="0" y="0"/>
                </a:moveTo>
                <a:cubicBezTo>
                  <a:pt x="202328" y="-14716"/>
                  <a:pt x="332722" y="-11499"/>
                  <a:pt x="625450" y="0"/>
                </a:cubicBezTo>
                <a:cubicBezTo>
                  <a:pt x="918178" y="11499"/>
                  <a:pt x="1096688" y="5123"/>
                  <a:pt x="1389888" y="0"/>
                </a:cubicBezTo>
                <a:cubicBezTo>
                  <a:pt x="1683088" y="-5123"/>
                  <a:pt x="1835981" y="-14038"/>
                  <a:pt x="1980590" y="0"/>
                </a:cubicBezTo>
                <a:cubicBezTo>
                  <a:pt x="2125199" y="14038"/>
                  <a:pt x="2396099" y="-7203"/>
                  <a:pt x="2571293" y="0"/>
                </a:cubicBezTo>
                <a:cubicBezTo>
                  <a:pt x="2746487" y="7203"/>
                  <a:pt x="3041609" y="-12036"/>
                  <a:pt x="3474720" y="0"/>
                </a:cubicBezTo>
                <a:cubicBezTo>
                  <a:pt x="3474638" y="4406"/>
                  <a:pt x="3474631" y="9982"/>
                  <a:pt x="3474720" y="18288"/>
                </a:cubicBezTo>
                <a:cubicBezTo>
                  <a:pt x="3324873" y="21876"/>
                  <a:pt x="3136771" y="12587"/>
                  <a:pt x="2814523" y="18288"/>
                </a:cubicBezTo>
                <a:cubicBezTo>
                  <a:pt x="2492275" y="23989"/>
                  <a:pt x="2294402" y="47111"/>
                  <a:pt x="2154326" y="18288"/>
                </a:cubicBezTo>
                <a:cubicBezTo>
                  <a:pt x="2014250" y="-10535"/>
                  <a:pt x="1820317" y="33903"/>
                  <a:pt x="1494130" y="18288"/>
                </a:cubicBezTo>
                <a:cubicBezTo>
                  <a:pt x="1167943" y="2673"/>
                  <a:pt x="948432" y="14868"/>
                  <a:pt x="729691" y="18288"/>
                </a:cubicBezTo>
                <a:cubicBezTo>
                  <a:pt x="510950" y="21708"/>
                  <a:pt x="264032" y="24354"/>
                  <a:pt x="0" y="18288"/>
                </a:cubicBezTo>
                <a:cubicBezTo>
                  <a:pt x="189" y="14288"/>
                  <a:pt x="-703" y="3747"/>
                  <a:pt x="0" y="0"/>
                </a:cubicBezTo>
                <a:close/>
              </a:path>
            </a:pathLst>
          </a:custGeom>
          <a:solidFill>
            <a:schemeClr val="accent2"/>
          </a:solidFill>
          <a:ln w="44450" cap="rnd">
            <a:solidFill>
              <a:schemeClr val="accent2"/>
            </a:solidFill>
            <a:round/>
            <a:extLst>
              <a:ext uri="{C807C97D-BFC1-408E-A445-0C87EB9F89A2}">
                <ask:lineSketchStyleProps xmlns:ask="http://schemas.microsoft.com/office/drawing/2018/sketchyshapes" sd="2863741219">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 name="Text Placeholder 3">
            <a:extLst>
              <a:ext uri="{FF2B5EF4-FFF2-40B4-BE49-F238E27FC236}">
                <a16:creationId xmlns:a16="http://schemas.microsoft.com/office/drawing/2014/main" id="{B9F45914-C529-D6D8-E1BD-64576C51F9C2}"/>
              </a:ext>
            </a:extLst>
          </p:cNvPr>
          <p:cNvSpPr>
            <a:spLocks noGrp="1"/>
          </p:cNvSpPr>
          <p:nvPr>
            <p:ph type="body" sz="half" idx="2"/>
          </p:nvPr>
        </p:nvSpPr>
        <p:spPr>
          <a:xfrm>
            <a:off x="640080" y="2872899"/>
            <a:ext cx="4243589" cy="3320668"/>
          </a:xfrm>
        </p:spPr>
        <p:txBody>
          <a:bodyPr vert="horz" lIns="91440" tIns="45720" rIns="91440" bIns="45720" rtlCol="0">
            <a:normAutofit/>
          </a:bodyPr>
          <a:lstStyle/>
          <a:p>
            <a:pPr indent="-228600">
              <a:buFont typeface="Arial" panose="020B0604020202020204" pitchFamily="34" charset="0"/>
              <a:buChar char="•"/>
            </a:pPr>
            <a:r>
              <a:rPr lang="en-US" sz="1400"/>
              <a:t>working in teams is a vital skill in health and social care. It enables professionals to combine their expertise, improve communication, enhance patient safety, and deliver person-centred care.</a:t>
            </a:r>
          </a:p>
          <a:p>
            <a:pPr indent="-228600">
              <a:buFont typeface="Arial" panose="020B0604020202020204" pitchFamily="34" charset="0"/>
              <a:buChar char="•"/>
            </a:pPr>
            <a:r>
              <a:rPr lang="en-US" sz="1400"/>
              <a:t>Effective teamwork supports professional practice by ensuring that care is coordinated, safe, and responsive to the needs of individuals. The example of stroke rehabilitation demonstrates how collaboration between different professionals can lead to better outcomes for patients.</a:t>
            </a:r>
          </a:p>
          <a:p>
            <a:pPr indent="-228600">
              <a:buFont typeface="Arial" panose="020B0604020202020204" pitchFamily="34" charset="0"/>
              <a:buChar char="•"/>
            </a:pPr>
            <a:r>
              <a:rPr lang="en-US" sz="1400"/>
              <a:t>As future health and social care professionals, developing strong teamwork skills will be essential for providing high-quality care and building positive working relationships throughout our careers.</a:t>
            </a:r>
          </a:p>
          <a:p>
            <a:pPr indent="-228600">
              <a:buFont typeface="Arial" panose="020B0604020202020204" pitchFamily="34" charset="0"/>
              <a:buChar char="•"/>
            </a:pPr>
            <a:endParaRPr lang="en-US" sz="1400"/>
          </a:p>
          <a:p>
            <a:pPr indent="-228600">
              <a:buFont typeface="Arial" panose="020B0604020202020204" pitchFamily="34" charset="0"/>
              <a:buChar char="•"/>
            </a:pPr>
            <a:endParaRPr lang="en-US" sz="1400"/>
          </a:p>
        </p:txBody>
      </p:sp>
      <p:pic>
        <p:nvPicPr>
          <p:cNvPr id="5" name="Picture Placeholder 4" descr="A group of people posing for a photo&#10;&#10;AI-generated content may be incorrect.">
            <a:extLst>
              <a:ext uri="{FF2B5EF4-FFF2-40B4-BE49-F238E27FC236}">
                <a16:creationId xmlns:a16="http://schemas.microsoft.com/office/drawing/2014/main" id="{9812535A-696D-7EA1-1DAA-71AFD8A2F84F}"/>
              </a:ext>
            </a:extLst>
          </p:cNvPr>
          <p:cNvPicPr>
            <a:picLocks noGrp="1" noChangeAspect="1"/>
          </p:cNvPicPr>
          <p:nvPr>
            <p:ph type="pic" idx="1"/>
          </p:nvPr>
        </p:nvPicPr>
        <p:blipFill>
          <a:blip r:embed="rId2"/>
          <a:srcRect l="15331" r="17716" b="-1"/>
          <a:stretch>
            <a:fillRect/>
          </a:stretch>
        </p:blipFill>
        <p:spPr>
          <a:xfrm>
            <a:off x="5311702" y="10"/>
            <a:ext cx="6878775" cy="6857990"/>
          </a:xfrm>
          <a:custGeom>
            <a:avLst/>
            <a:gdLst/>
            <a:ahLst/>
            <a:cxnLst/>
            <a:rect l="l" t="t" r="r" b="b"/>
            <a:pathLst>
              <a:path w="6878775" h="6858000">
                <a:moveTo>
                  <a:pt x="1102973" y="0"/>
                </a:moveTo>
                <a:lnTo>
                  <a:pt x="1160688" y="0"/>
                </a:lnTo>
                <a:lnTo>
                  <a:pt x="983189" y="331786"/>
                </a:lnTo>
                <a:cubicBezTo>
                  <a:pt x="914866" y="469145"/>
                  <a:pt x="850355" y="608712"/>
                  <a:pt x="789261" y="750263"/>
                </a:cubicBezTo>
                <a:cubicBezTo>
                  <a:pt x="774307" y="784928"/>
                  <a:pt x="759992" y="819849"/>
                  <a:pt x="745295" y="854514"/>
                </a:cubicBezTo>
                <a:cubicBezTo>
                  <a:pt x="756682" y="845393"/>
                  <a:pt x="765489" y="833492"/>
                  <a:pt x="770857" y="819975"/>
                </a:cubicBezTo>
                <a:cubicBezTo>
                  <a:pt x="879943" y="589569"/>
                  <a:pt x="999605" y="365513"/>
                  <a:pt x="1131329" y="148742"/>
                </a:cubicBezTo>
                <a:lnTo>
                  <a:pt x="1227589" y="0"/>
                </a:lnTo>
                <a:lnTo>
                  <a:pt x="6878775" y="0"/>
                </a:lnTo>
                <a:lnTo>
                  <a:pt x="6878775" y="6858000"/>
                </a:lnTo>
                <a:lnTo>
                  <a:pt x="713521" y="6858000"/>
                </a:lnTo>
                <a:lnTo>
                  <a:pt x="625642" y="6670527"/>
                </a:lnTo>
                <a:cubicBezTo>
                  <a:pt x="507232" y="6398531"/>
                  <a:pt x="403083" y="6118381"/>
                  <a:pt x="312785" y="5830359"/>
                </a:cubicBezTo>
                <a:cubicBezTo>
                  <a:pt x="278149" y="5719759"/>
                  <a:pt x="248879" y="5607635"/>
                  <a:pt x="212198" y="5480401"/>
                </a:cubicBezTo>
                <a:cubicBezTo>
                  <a:pt x="212208" y="5491601"/>
                  <a:pt x="212803" y="5502788"/>
                  <a:pt x="213988" y="5513923"/>
                </a:cubicBezTo>
                <a:cubicBezTo>
                  <a:pt x="264089" y="5723695"/>
                  <a:pt x="307290" y="5935370"/>
                  <a:pt x="365826" y="6142729"/>
                </a:cubicBezTo>
                <a:cubicBezTo>
                  <a:pt x="433152" y="6380817"/>
                  <a:pt x="510068" y="6614016"/>
                  <a:pt x="597975" y="6841549"/>
                </a:cubicBezTo>
                <a:lnTo>
                  <a:pt x="604824" y="6858000"/>
                </a:lnTo>
                <a:lnTo>
                  <a:pt x="552056" y="6858000"/>
                </a:lnTo>
                <a:lnTo>
                  <a:pt x="539576" y="6828295"/>
                </a:lnTo>
                <a:cubicBezTo>
                  <a:pt x="380597" y="6414594"/>
                  <a:pt x="260223" y="5988893"/>
                  <a:pt x="171555" y="5552906"/>
                </a:cubicBezTo>
                <a:cubicBezTo>
                  <a:pt x="91163" y="5157998"/>
                  <a:pt x="43746" y="4758899"/>
                  <a:pt x="12305" y="4357388"/>
                </a:cubicBezTo>
                <a:cubicBezTo>
                  <a:pt x="-14281" y="4013908"/>
                  <a:pt x="4507" y="3672965"/>
                  <a:pt x="46684" y="3331516"/>
                </a:cubicBezTo>
                <a:cubicBezTo>
                  <a:pt x="127203" y="2664286"/>
                  <a:pt x="277819" y="2007265"/>
                  <a:pt x="496065" y="1371196"/>
                </a:cubicBezTo>
                <a:cubicBezTo>
                  <a:pt x="636273" y="966066"/>
                  <a:pt x="800445" y="573253"/>
                  <a:pt x="995723" y="196614"/>
                </a:cubicBezTo>
                <a:close/>
              </a:path>
            </a:pathLst>
          </a:custGeom>
        </p:spPr>
      </p:pic>
      <p:sp>
        <p:nvSpPr>
          <p:cNvPr id="6" name="TextBox 5">
            <a:extLst>
              <a:ext uri="{FF2B5EF4-FFF2-40B4-BE49-F238E27FC236}">
                <a16:creationId xmlns:a16="http://schemas.microsoft.com/office/drawing/2014/main" id="{5FE95382-700C-32B0-A350-1725B2D1B78A}"/>
              </a:ext>
            </a:extLst>
          </p:cNvPr>
          <p:cNvSpPr txBox="1"/>
          <p:nvPr/>
        </p:nvSpPr>
        <p:spPr>
          <a:xfrm>
            <a:off x="9590626" y="196012"/>
            <a:ext cx="2534165"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dirty="0"/>
              <a:t>Bing, </a:t>
            </a:r>
            <a:r>
              <a:rPr lang="en-US" dirty="0" err="1"/>
              <a:t>n.d</a:t>
            </a:r>
            <a:r>
              <a:rPr lang="en-US" dirty="0"/>
              <a:t>)</a:t>
            </a:r>
          </a:p>
        </p:txBody>
      </p:sp>
    </p:spTree>
    <p:extLst>
      <p:ext uri="{BB962C8B-B14F-4D97-AF65-F5344CB8AC3E}">
        <p14:creationId xmlns:p14="http://schemas.microsoft.com/office/powerpoint/2010/main" val="2404955109"/>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35DC388-058D-04B2-5CC2-B34B168BFB77}"/>
              </a:ext>
            </a:extLst>
          </p:cNvPr>
          <p:cNvSpPr>
            <a:spLocks noGrp="1"/>
          </p:cNvSpPr>
          <p:nvPr>
            <p:ph type="title"/>
          </p:nvPr>
        </p:nvSpPr>
        <p:spPr>
          <a:xfrm>
            <a:off x="109818" y="17743"/>
            <a:ext cx="11243982" cy="608387"/>
          </a:xfrm>
        </p:spPr>
        <p:txBody>
          <a:bodyPr>
            <a:noAutofit/>
          </a:bodyPr>
          <a:lstStyle/>
          <a:p>
            <a:r>
              <a:rPr lang="en-US" sz="2800" b="1">
                <a:latin typeface="Calibri"/>
                <a:ea typeface="Calibri"/>
                <a:cs typeface="Calibri"/>
              </a:rPr>
              <a:t>Harvard Reference List</a:t>
            </a:r>
          </a:p>
        </p:txBody>
      </p:sp>
      <p:sp>
        <p:nvSpPr>
          <p:cNvPr id="3" name="Content Placeholder 2">
            <a:extLst>
              <a:ext uri="{FF2B5EF4-FFF2-40B4-BE49-F238E27FC236}">
                <a16:creationId xmlns:a16="http://schemas.microsoft.com/office/drawing/2014/main" id="{10F7339C-F770-64D7-887A-C30C0CA65E5F}"/>
              </a:ext>
            </a:extLst>
          </p:cNvPr>
          <p:cNvSpPr>
            <a:spLocks noGrp="1"/>
          </p:cNvSpPr>
          <p:nvPr>
            <p:ph idx="1"/>
          </p:nvPr>
        </p:nvSpPr>
        <p:spPr>
          <a:xfrm>
            <a:off x="109818" y="626596"/>
            <a:ext cx="11983570" cy="6099455"/>
          </a:xfrm>
        </p:spPr>
        <p:txBody>
          <a:bodyPr vert="horz" lIns="91440" tIns="45720" rIns="91440" bIns="45720" rtlCol="0" anchor="t">
            <a:noAutofit/>
          </a:bodyPr>
          <a:lstStyle/>
          <a:p>
            <a:pPr>
              <a:buNone/>
            </a:pPr>
            <a:r>
              <a:rPr lang="en-US" sz="1600">
                <a:latin typeface="Calibri"/>
                <a:ea typeface="Calibri"/>
                <a:cs typeface="Calibri"/>
              </a:rPr>
              <a:t>Care Quality Commission (2023) </a:t>
            </a:r>
            <a:r>
              <a:rPr lang="en-US" sz="1600" i="1">
                <a:latin typeface="Calibri"/>
                <a:ea typeface="Calibri"/>
                <a:cs typeface="Calibri"/>
              </a:rPr>
              <a:t>How CQC Regulates: NHS Trusts and Integrated Care Systems</a:t>
            </a:r>
            <a:r>
              <a:rPr lang="en-US" sz="1600">
                <a:latin typeface="Calibri"/>
                <a:ea typeface="Calibri"/>
                <a:cs typeface="Calibri"/>
              </a:rPr>
              <a:t>. Newcastle upon Tyne: CQC.</a:t>
            </a:r>
            <a:endParaRPr lang="en-US" sz="1600" dirty="0">
              <a:latin typeface="Calibri"/>
              <a:ea typeface="Calibri"/>
              <a:cs typeface="Calibri"/>
            </a:endParaRPr>
          </a:p>
          <a:p>
            <a:pPr>
              <a:buNone/>
            </a:pPr>
            <a:r>
              <a:rPr lang="en-US" sz="1600">
                <a:latin typeface="Calibri"/>
                <a:ea typeface="Calibri"/>
                <a:cs typeface="Calibri"/>
              </a:rPr>
              <a:t>Department of Health and Social Care (2022) </a:t>
            </a:r>
            <a:r>
              <a:rPr lang="en-US" sz="1600" i="1">
                <a:latin typeface="Calibri"/>
                <a:ea typeface="Calibri"/>
                <a:cs typeface="Calibri"/>
              </a:rPr>
              <a:t>People at the Heart of Care: Adult Social Care Reform White Paper</a:t>
            </a:r>
            <a:r>
              <a:rPr lang="en-US" sz="1600">
                <a:latin typeface="Calibri"/>
                <a:ea typeface="Calibri"/>
                <a:cs typeface="Calibri"/>
              </a:rPr>
              <a:t>. London: DHSC.</a:t>
            </a:r>
            <a:endParaRPr lang="en-US" sz="1600" dirty="0">
              <a:latin typeface="Calibri"/>
              <a:ea typeface="Calibri"/>
              <a:cs typeface="Calibri"/>
            </a:endParaRPr>
          </a:p>
          <a:p>
            <a:pPr>
              <a:buNone/>
            </a:pPr>
            <a:r>
              <a:rPr lang="en-US" sz="1600">
                <a:latin typeface="Calibri"/>
                <a:ea typeface="Calibri"/>
                <a:cs typeface="Calibri"/>
              </a:rPr>
              <a:t>Health and Care Professions Council (2024) </a:t>
            </a:r>
            <a:r>
              <a:rPr lang="en-US" sz="1600" i="1">
                <a:latin typeface="Calibri"/>
                <a:ea typeface="Calibri"/>
                <a:cs typeface="Calibri"/>
              </a:rPr>
              <a:t>Standards of Conduct, Performance and Ethics</a:t>
            </a:r>
            <a:r>
              <a:rPr lang="en-US" sz="1600">
                <a:latin typeface="Calibri"/>
                <a:ea typeface="Calibri"/>
                <a:cs typeface="Calibri"/>
              </a:rPr>
              <a:t>. London: HCPC.</a:t>
            </a:r>
            <a:endParaRPr lang="en-US" sz="1600" dirty="0">
              <a:latin typeface="Calibri"/>
              <a:ea typeface="Calibri"/>
              <a:cs typeface="Calibri"/>
            </a:endParaRPr>
          </a:p>
          <a:p>
            <a:pPr>
              <a:buNone/>
            </a:pPr>
            <a:r>
              <a:rPr lang="en-US" sz="1600" dirty="0">
                <a:latin typeface="Calibri"/>
                <a:ea typeface="Calibri"/>
                <a:cs typeface="Calibri"/>
              </a:rPr>
              <a:t>Health Education England (2022) </a:t>
            </a:r>
            <a:r>
              <a:rPr lang="en-US" sz="1600" i="1" dirty="0">
                <a:latin typeface="Calibri"/>
                <a:ea typeface="Calibri"/>
                <a:cs typeface="Calibri"/>
              </a:rPr>
              <a:t>Person-</a:t>
            </a:r>
            <a:r>
              <a:rPr lang="en-US" sz="1600" i="1" dirty="0" err="1">
                <a:latin typeface="Calibri"/>
                <a:ea typeface="Calibri"/>
                <a:cs typeface="Calibri"/>
              </a:rPr>
              <a:t>Centred</a:t>
            </a:r>
            <a:r>
              <a:rPr lang="en-US" sz="1600" i="1" dirty="0">
                <a:latin typeface="Calibri"/>
                <a:ea typeface="Calibri"/>
                <a:cs typeface="Calibri"/>
              </a:rPr>
              <a:t> Care Framework</a:t>
            </a:r>
            <a:r>
              <a:rPr lang="en-US" sz="1600" dirty="0">
                <a:latin typeface="Calibri"/>
                <a:ea typeface="Calibri"/>
                <a:cs typeface="Calibri"/>
              </a:rPr>
              <a:t>. London: HEE.</a:t>
            </a:r>
          </a:p>
          <a:p>
            <a:pPr>
              <a:buNone/>
            </a:pPr>
            <a:r>
              <a:rPr lang="en-US" sz="1600">
                <a:latin typeface="Calibri"/>
                <a:ea typeface="Calibri"/>
                <a:cs typeface="Calibri"/>
              </a:rPr>
              <a:t>Institute for Healthcare Improvement (2021) </a:t>
            </a:r>
            <a:r>
              <a:rPr lang="en-US" sz="1600" i="1">
                <a:latin typeface="Calibri"/>
                <a:ea typeface="Calibri"/>
                <a:cs typeface="Calibri"/>
              </a:rPr>
              <a:t>Teamwork and Communication in Healthcare</a:t>
            </a:r>
            <a:r>
              <a:rPr lang="en-US" sz="1600">
                <a:latin typeface="Calibri"/>
                <a:ea typeface="Calibri"/>
                <a:cs typeface="Calibri"/>
              </a:rPr>
              <a:t>. Boston: IHI.</a:t>
            </a:r>
            <a:endParaRPr lang="en-US" sz="1600" dirty="0">
              <a:latin typeface="Calibri"/>
              <a:ea typeface="Calibri"/>
              <a:cs typeface="Calibri"/>
            </a:endParaRPr>
          </a:p>
          <a:p>
            <a:pPr>
              <a:buNone/>
            </a:pPr>
            <a:r>
              <a:rPr lang="en-US" sz="1600" dirty="0">
                <a:latin typeface="Calibri"/>
                <a:ea typeface="Calibri"/>
                <a:cs typeface="Calibri"/>
              </a:rPr>
              <a:t>Nancarrow, S.A., Booth, A., Ariss, S., Smith, T., Enderby, P. and Roots, A. (2013) ‘Ten principles of good interdisciplinary team work’, </a:t>
            </a:r>
            <a:r>
              <a:rPr lang="en-US" sz="1600" i="1" dirty="0">
                <a:latin typeface="Calibri"/>
                <a:ea typeface="Calibri"/>
                <a:cs typeface="Calibri"/>
              </a:rPr>
              <a:t>Human Resources for Health</a:t>
            </a:r>
            <a:r>
              <a:rPr lang="en-US" sz="1600" dirty="0">
                <a:latin typeface="Calibri"/>
                <a:ea typeface="Calibri"/>
                <a:cs typeface="Calibri"/>
              </a:rPr>
              <a:t>, 11(19), pp. 1–11.</a:t>
            </a:r>
          </a:p>
          <a:p>
            <a:pPr>
              <a:buNone/>
            </a:pPr>
            <a:r>
              <a:rPr lang="en-US" sz="1600">
                <a:latin typeface="Calibri"/>
                <a:ea typeface="Calibri"/>
                <a:cs typeface="Calibri"/>
              </a:rPr>
              <a:t>NHS England (2023) </a:t>
            </a:r>
            <a:r>
              <a:rPr lang="en-US" sz="1600" i="1">
                <a:latin typeface="Calibri"/>
                <a:ea typeface="Calibri"/>
                <a:cs typeface="Calibri"/>
              </a:rPr>
              <a:t>Working in Multidisciplinary Teams</a:t>
            </a:r>
            <a:r>
              <a:rPr lang="en-US" sz="1600">
                <a:latin typeface="Calibri"/>
                <a:ea typeface="Calibri"/>
                <a:cs typeface="Calibri"/>
              </a:rPr>
              <a:t>. London: NHS England.</a:t>
            </a:r>
            <a:endParaRPr lang="en-US" sz="1600" dirty="0">
              <a:latin typeface="Calibri"/>
              <a:ea typeface="Calibri"/>
              <a:cs typeface="Calibri"/>
            </a:endParaRPr>
          </a:p>
          <a:p>
            <a:pPr>
              <a:buNone/>
            </a:pPr>
            <a:r>
              <a:rPr lang="en-US" sz="1600" dirty="0">
                <a:latin typeface="Calibri"/>
                <a:ea typeface="Calibri"/>
                <a:cs typeface="Calibri"/>
              </a:rPr>
              <a:t>Nursing and Midwifery Council (2018) </a:t>
            </a:r>
            <a:r>
              <a:rPr lang="en-US" sz="1600" i="1" dirty="0">
                <a:latin typeface="Calibri"/>
                <a:ea typeface="Calibri"/>
                <a:cs typeface="Calibri"/>
              </a:rPr>
              <a:t>The Code: Professional Standards of Practice and </a:t>
            </a:r>
            <a:r>
              <a:rPr lang="en-US" sz="1600" i="1" dirty="0" err="1">
                <a:latin typeface="Calibri"/>
                <a:ea typeface="Calibri"/>
                <a:cs typeface="Calibri"/>
              </a:rPr>
              <a:t>Behaviour</a:t>
            </a:r>
            <a:r>
              <a:rPr lang="en-US" sz="1600" i="1" dirty="0">
                <a:latin typeface="Calibri"/>
                <a:ea typeface="Calibri"/>
                <a:cs typeface="Calibri"/>
              </a:rPr>
              <a:t> for Nurses, Midwives and Nursing Associates</a:t>
            </a:r>
            <a:r>
              <a:rPr lang="en-US" sz="1600" dirty="0">
                <a:latin typeface="Calibri"/>
                <a:ea typeface="Calibri"/>
                <a:cs typeface="Calibri"/>
              </a:rPr>
              <a:t>. London: NMC.</a:t>
            </a:r>
          </a:p>
          <a:p>
            <a:pPr>
              <a:buNone/>
            </a:pPr>
            <a:r>
              <a:rPr lang="en-US" sz="1600" dirty="0">
                <a:latin typeface="Calibri"/>
                <a:ea typeface="Calibri"/>
                <a:cs typeface="Calibri"/>
              </a:rPr>
              <a:t>Reeves, S., </a:t>
            </a:r>
            <a:r>
              <a:rPr lang="en-US" sz="1600" dirty="0" err="1">
                <a:latin typeface="Calibri"/>
                <a:ea typeface="Calibri"/>
                <a:cs typeface="Calibri"/>
              </a:rPr>
              <a:t>Pelone</a:t>
            </a:r>
            <a:r>
              <a:rPr lang="en-US" sz="1600" dirty="0">
                <a:latin typeface="Calibri"/>
                <a:ea typeface="Calibri"/>
                <a:cs typeface="Calibri"/>
              </a:rPr>
              <a:t>, F., Harrison, R., Goldman, J. and </a:t>
            </a:r>
            <a:r>
              <a:rPr lang="en-US" sz="1600" dirty="0" err="1">
                <a:latin typeface="Calibri"/>
                <a:ea typeface="Calibri"/>
                <a:cs typeface="Calibri"/>
              </a:rPr>
              <a:t>Zwarenstein</a:t>
            </a:r>
            <a:r>
              <a:rPr lang="en-US" sz="1600" dirty="0">
                <a:latin typeface="Calibri"/>
                <a:ea typeface="Calibri"/>
                <a:cs typeface="Calibri"/>
              </a:rPr>
              <a:t>, M. (2017) ‘Interprofessional collaboration to improve professional practice and healthcare outcomes’, </a:t>
            </a:r>
            <a:r>
              <a:rPr lang="en-US" sz="1600" i="1" dirty="0">
                <a:latin typeface="Calibri"/>
                <a:ea typeface="Calibri"/>
                <a:cs typeface="Calibri"/>
              </a:rPr>
              <a:t>Cochrane Database of Systematic Reviews</a:t>
            </a:r>
            <a:r>
              <a:rPr lang="en-US" sz="1600" dirty="0">
                <a:latin typeface="Calibri"/>
                <a:ea typeface="Calibri"/>
                <a:cs typeface="Calibri"/>
              </a:rPr>
              <a:t>, 6, pp. 1–47.</a:t>
            </a:r>
          </a:p>
          <a:p>
            <a:pPr>
              <a:buNone/>
            </a:pPr>
            <a:r>
              <a:rPr lang="en-US" sz="1600">
                <a:latin typeface="Calibri"/>
                <a:ea typeface="Calibri"/>
                <a:cs typeface="Calibri"/>
              </a:rPr>
              <a:t>Royal College of Nursing (2023) </a:t>
            </a:r>
            <a:r>
              <a:rPr lang="en-US" sz="1600" i="1">
                <a:latin typeface="Calibri"/>
                <a:ea typeface="Calibri"/>
                <a:cs typeface="Calibri"/>
              </a:rPr>
              <a:t>Team Working and Patient Care</a:t>
            </a:r>
            <a:r>
              <a:rPr lang="en-US" sz="1600">
                <a:latin typeface="Calibri"/>
                <a:ea typeface="Calibri"/>
                <a:cs typeface="Calibri"/>
              </a:rPr>
              <a:t>. London: RCN.</a:t>
            </a:r>
            <a:endParaRPr lang="en-US" sz="1600" dirty="0">
              <a:latin typeface="Calibri"/>
              <a:ea typeface="Calibri"/>
              <a:cs typeface="Calibri"/>
            </a:endParaRPr>
          </a:p>
          <a:p>
            <a:pPr>
              <a:buNone/>
            </a:pPr>
            <a:r>
              <a:rPr lang="en-US" sz="1600">
                <a:latin typeface="Calibri"/>
                <a:ea typeface="Calibri"/>
                <a:cs typeface="Calibri"/>
              </a:rPr>
              <a:t>Skills for Care (2023) </a:t>
            </a:r>
            <a:r>
              <a:rPr lang="en-US" sz="1600" i="1">
                <a:latin typeface="Calibri"/>
                <a:ea typeface="Calibri"/>
                <a:cs typeface="Calibri"/>
              </a:rPr>
              <a:t>Developing Effective Teamwork in Adult Social Care</a:t>
            </a:r>
            <a:r>
              <a:rPr lang="en-US" sz="1600">
                <a:latin typeface="Calibri"/>
                <a:ea typeface="Calibri"/>
                <a:cs typeface="Calibri"/>
              </a:rPr>
              <a:t>. Leeds: Skills for Care.</a:t>
            </a:r>
            <a:endParaRPr lang="en-US" sz="1600" dirty="0">
              <a:latin typeface="Calibri"/>
              <a:ea typeface="Calibri"/>
              <a:cs typeface="Calibri"/>
            </a:endParaRPr>
          </a:p>
          <a:p>
            <a:pPr>
              <a:buNone/>
            </a:pPr>
            <a:r>
              <a:rPr lang="en-US" sz="1600">
                <a:latin typeface="Calibri"/>
                <a:ea typeface="Calibri"/>
                <a:cs typeface="Calibri"/>
              </a:rPr>
              <a:t>The King's Fund (2022) </a:t>
            </a:r>
            <a:r>
              <a:rPr lang="en-US" sz="1600" i="1">
                <a:latin typeface="Calibri"/>
                <a:ea typeface="Calibri"/>
                <a:cs typeface="Calibri"/>
              </a:rPr>
              <a:t>Understanding Integrated Care Systems in England</a:t>
            </a:r>
            <a:r>
              <a:rPr lang="en-US" sz="1600">
                <a:latin typeface="Calibri"/>
                <a:ea typeface="Calibri"/>
                <a:cs typeface="Calibri"/>
              </a:rPr>
              <a:t>. London: The King's Fund.</a:t>
            </a:r>
            <a:endParaRPr lang="en-US" sz="1600" dirty="0">
              <a:latin typeface="Calibri"/>
              <a:ea typeface="Calibri"/>
              <a:cs typeface="Calibri"/>
            </a:endParaRPr>
          </a:p>
          <a:p>
            <a:pPr>
              <a:buNone/>
            </a:pPr>
            <a:r>
              <a:rPr lang="en-US" sz="1600">
                <a:latin typeface="Calibri"/>
                <a:ea typeface="Calibri"/>
                <a:cs typeface="Calibri"/>
              </a:rPr>
              <a:t>West, M., Eckert, R., Collins, B. and Chowla, R. (2015) </a:t>
            </a:r>
            <a:r>
              <a:rPr lang="en-US" sz="1600" i="1">
                <a:latin typeface="Calibri"/>
                <a:ea typeface="Calibri"/>
                <a:cs typeface="Calibri"/>
              </a:rPr>
              <a:t>Caring to Change: How Compassionate Leadership Can Stimulate Innovation in Health Care</a:t>
            </a:r>
            <a:r>
              <a:rPr lang="en-US" sz="1600">
                <a:latin typeface="Calibri"/>
                <a:ea typeface="Calibri"/>
                <a:cs typeface="Calibri"/>
              </a:rPr>
              <a:t>. London: The King's Fund.</a:t>
            </a:r>
            <a:endParaRPr lang="en-US" sz="1600" dirty="0">
              <a:latin typeface="Calibri"/>
              <a:ea typeface="Calibri"/>
              <a:cs typeface="Calibri"/>
            </a:endParaRPr>
          </a:p>
          <a:p>
            <a:pPr>
              <a:buNone/>
            </a:pPr>
            <a:r>
              <a:rPr lang="en-US" sz="1600">
                <a:latin typeface="Calibri"/>
                <a:ea typeface="Calibri"/>
                <a:cs typeface="Calibri"/>
              </a:rPr>
              <a:t>World Health Organization (2010) </a:t>
            </a:r>
            <a:r>
              <a:rPr lang="en-US" sz="1600" i="1">
                <a:latin typeface="Calibri"/>
                <a:ea typeface="Calibri"/>
                <a:cs typeface="Calibri"/>
              </a:rPr>
              <a:t>Framework for Action on Interprofessional Education and Collaborative Practice</a:t>
            </a:r>
            <a:r>
              <a:rPr lang="en-US" sz="1600">
                <a:latin typeface="Calibri"/>
                <a:ea typeface="Calibri"/>
                <a:cs typeface="Calibri"/>
              </a:rPr>
              <a:t>. Geneva: WHO.</a:t>
            </a:r>
          </a:p>
          <a:p>
            <a:pPr>
              <a:buNone/>
            </a:pPr>
            <a:endParaRPr lang="en-US" sz="1100" dirty="0"/>
          </a:p>
        </p:txBody>
      </p:sp>
    </p:spTree>
    <p:extLst>
      <p:ext uri="{BB962C8B-B14F-4D97-AF65-F5344CB8AC3E}">
        <p14:creationId xmlns:p14="http://schemas.microsoft.com/office/powerpoint/2010/main" val="1434464451"/>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Theme">
      <a:majorFont>
        <a:latin typeface="Aptos Display"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ptos" panose="020B000402020202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emplate>office theme</Template>
  <TotalTime>0</TotalTime>
  <Words>0</Words>
  <Application>Microsoft Office PowerPoint</Application>
  <PresentationFormat>Widescreen</PresentationFormat>
  <Paragraphs>0</Paragraphs>
  <Slides>9</Slides>
  <Notes>0</Notes>
  <HiddenSlides>0</HiddenSlides>
  <MMClips>0</MMClips>
  <ScaleCrop>false</ScaleCrop>
  <HeadingPairs>
    <vt:vector size="4" baseType="variant">
      <vt:variant>
        <vt:lpstr>Theme</vt:lpstr>
      </vt:variant>
      <vt:variant>
        <vt:i4>1</vt:i4>
      </vt:variant>
      <vt:variant>
        <vt:lpstr>Slide Titles</vt:lpstr>
      </vt:variant>
      <vt:variant>
        <vt:i4>9</vt:i4>
      </vt:variant>
    </vt:vector>
  </HeadingPairs>
  <TitlesOfParts>
    <vt:vector size="10" baseType="lpstr">
      <vt:lpstr>office theme</vt:lpstr>
      <vt:lpstr>Introduction Page</vt:lpstr>
      <vt:lpstr>Working in Teams- A Key Skill in Health and Social Care</vt:lpstr>
      <vt:lpstr>What is Teamwork?</vt:lpstr>
      <vt:lpstr>Why is Teamwork Important?</vt:lpstr>
      <vt:lpstr>Teamwork &amp; Professional Practice</vt:lpstr>
      <vt:lpstr>Example of Teamwork in Practice</vt:lpstr>
      <vt:lpstr>Challenges &amp; how to improve teamwork</vt:lpstr>
      <vt:lpstr>What have we learned?</vt:lpstr>
      <vt:lpstr>Harvard Reference List</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
  <cp:lastModifiedBy/>
  <cp:revision>214</cp:revision>
  <dcterms:created xsi:type="dcterms:W3CDTF">2026-06-05T10:12:35Z</dcterms:created>
  <dcterms:modified xsi:type="dcterms:W3CDTF">2026-06-11T08:53:45Z</dcterms:modified>
</cp:coreProperties>
</file>