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61"/>
  </p:notesMasterIdLst>
  <p:sldIdLst>
    <p:sldId id="256" r:id="rId2"/>
    <p:sldId id="257" r:id="rId3"/>
    <p:sldId id="258" r:id="rId4"/>
    <p:sldId id="259" r:id="rId5"/>
    <p:sldId id="260" r:id="rId6"/>
    <p:sldId id="297" r:id="rId7"/>
    <p:sldId id="262" r:id="rId8"/>
    <p:sldId id="263" r:id="rId9"/>
    <p:sldId id="295" r:id="rId10"/>
    <p:sldId id="264" r:id="rId11"/>
    <p:sldId id="298" r:id="rId12"/>
    <p:sldId id="266" r:id="rId13"/>
    <p:sldId id="267" r:id="rId14"/>
    <p:sldId id="268" r:id="rId15"/>
    <p:sldId id="269" r:id="rId16"/>
    <p:sldId id="270" r:id="rId17"/>
    <p:sldId id="299" r:id="rId18"/>
    <p:sldId id="273" r:id="rId19"/>
    <p:sldId id="274" r:id="rId20"/>
    <p:sldId id="275" r:id="rId21"/>
    <p:sldId id="300" r:id="rId22"/>
    <p:sldId id="278" r:id="rId23"/>
    <p:sldId id="279" r:id="rId24"/>
    <p:sldId id="280" r:id="rId25"/>
    <p:sldId id="281" r:id="rId26"/>
    <p:sldId id="301" r:id="rId27"/>
    <p:sldId id="283" r:id="rId28"/>
    <p:sldId id="285" r:id="rId29"/>
    <p:sldId id="286" r:id="rId30"/>
    <p:sldId id="302" r:id="rId31"/>
    <p:sldId id="289" r:id="rId32"/>
    <p:sldId id="290" r:id="rId33"/>
    <p:sldId id="291" r:id="rId34"/>
    <p:sldId id="292" r:id="rId35"/>
    <p:sldId id="303" r:id="rId36"/>
    <p:sldId id="304" r:id="rId37"/>
    <p:sldId id="321" r:id="rId38"/>
    <p:sldId id="305" r:id="rId39"/>
    <p:sldId id="306" r:id="rId40"/>
    <p:sldId id="322" r:id="rId41"/>
    <p:sldId id="307" r:id="rId42"/>
    <p:sldId id="308" r:id="rId43"/>
    <p:sldId id="309" r:id="rId44"/>
    <p:sldId id="310" r:id="rId45"/>
    <p:sldId id="311" r:id="rId46"/>
    <p:sldId id="284" r:id="rId47"/>
    <p:sldId id="312" r:id="rId48"/>
    <p:sldId id="323" r:id="rId49"/>
    <p:sldId id="313" r:id="rId50"/>
    <p:sldId id="271" r:id="rId51"/>
    <p:sldId id="314" r:id="rId52"/>
    <p:sldId id="315" r:id="rId53"/>
    <p:sldId id="276" r:id="rId54"/>
    <p:sldId id="324" r:id="rId55"/>
    <p:sldId id="277" r:id="rId56"/>
    <p:sldId id="318" r:id="rId57"/>
    <p:sldId id="319" r:id="rId58"/>
    <p:sldId id="320" r:id="rId59"/>
    <p:sldId id="282" r:id="rId6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40EA93-57E0-4FDF-9E17-7ECA4F1AFC3F}" v="33" dt="2023-10-05T08:16:35.1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352" autoAdjust="0"/>
    <p:restoredTop sz="94660"/>
  </p:normalViewPr>
  <p:slideViewPr>
    <p:cSldViewPr snapToGrid="0">
      <p:cViewPr>
        <p:scale>
          <a:sx n="61" d="100"/>
          <a:sy n="61" d="100"/>
        </p:scale>
        <p:origin x="1032" y="3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Humphrey (1705413)" userId="c780d40b-30e5-49d0-9079-02c1cbd1b375" providerId="ADAL" clId="{1840EA93-57E0-4FDF-9E17-7ECA4F1AFC3F}"/>
    <pc:docChg chg="undo redo custSel addSld delSld modSld sldOrd addMainMaster delMainMaster">
      <pc:chgData name="Thomas Humphrey (1705413)" userId="c780d40b-30e5-49d0-9079-02c1cbd1b375" providerId="ADAL" clId="{1840EA93-57E0-4FDF-9E17-7ECA4F1AFC3F}" dt="2023-10-05T08:38:34.571" v="1313" actId="20577"/>
      <pc:docMkLst>
        <pc:docMk/>
      </pc:docMkLst>
      <pc:sldChg chg="addSp delSp modSp mod setBg modClrScheme addAnim delAnim setClrOvrMap chgLayout">
        <pc:chgData name="Thomas Humphrey (1705413)" userId="c780d40b-30e5-49d0-9079-02c1cbd1b375" providerId="ADAL" clId="{1840EA93-57E0-4FDF-9E17-7ECA4F1AFC3F}" dt="2023-10-01T11:26:16.111" v="14" actId="2711"/>
        <pc:sldMkLst>
          <pc:docMk/>
          <pc:sldMk cId="1536774637" sldId="256"/>
        </pc:sldMkLst>
        <pc:spChg chg="mod">
          <ac:chgData name="Thomas Humphrey (1705413)" userId="c780d40b-30e5-49d0-9079-02c1cbd1b375" providerId="ADAL" clId="{1840EA93-57E0-4FDF-9E17-7ECA4F1AFC3F}" dt="2023-10-01T11:26:16.111" v="14" actId="2711"/>
          <ac:spMkLst>
            <pc:docMk/>
            <pc:sldMk cId="1536774637" sldId="256"/>
            <ac:spMk id="2" creationId="{74306072-11A7-F304-BD6F-558D6FBAB28D}"/>
          </ac:spMkLst>
        </pc:spChg>
        <pc:spChg chg="mod">
          <ac:chgData name="Thomas Humphrey (1705413)" userId="c780d40b-30e5-49d0-9079-02c1cbd1b375" providerId="ADAL" clId="{1840EA93-57E0-4FDF-9E17-7ECA4F1AFC3F}" dt="2023-10-01T11:26:16.111" v="14" actId="2711"/>
          <ac:spMkLst>
            <pc:docMk/>
            <pc:sldMk cId="1536774637" sldId="256"/>
            <ac:spMk id="3" creationId="{2284330B-FDC6-B73A-CE82-D8C6C56BF9CE}"/>
          </ac:spMkLst>
        </pc:spChg>
        <pc:spChg chg="add del">
          <ac:chgData name="Thomas Humphrey (1705413)" userId="c780d40b-30e5-49d0-9079-02c1cbd1b375" providerId="ADAL" clId="{1840EA93-57E0-4FDF-9E17-7ECA4F1AFC3F}" dt="2023-10-01T11:26:02.144" v="11" actId="26606"/>
          <ac:spMkLst>
            <pc:docMk/>
            <pc:sldMk cId="1536774637" sldId="256"/>
            <ac:spMk id="5" creationId="{C1FA8F66-3B85-411D-A2A6-A50DF3026D9A}"/>
          </ac:spMkLst>
        </pc:spChg>
        <pc:spChg chg="add del">
          <ac:chgData name="Thomas Humphrey (1705413)" userId="c780d40b-30e5-49d0-9079-02c1cbd1b375" providerId="ADAL" clId="{1840EA93-57E0-4FDF-9E17-7ECA4F1AFC3F}" dt="2023-10-01T11:26:02.144" v="11" actId="26606"/>
          <ac:spMkLst>
            <pc:docMk/>
            <pc:sldMk cId="1536774637" sldId="256"/>
            <ac:spMk id="7" creationId="{4179E790-E691-4202-B7FA-62924FC8D195}"/>
          </ac:spMkLst>
        </pc:spChg>
        <pc:spChg chg="add del">
          <ac:chgData name="Thomas Humphrey (1705413)" userId="c780d40b-30e5-49d0-9079-02c1cbd1b375" providerId="ADAL" clId="{1840EA93-57E0-4FDF-9E17-7ECA4F1AFC3F}" dt="2023-10-01T11:26:02.144" v="11" actId="26606"/>
          <ac:spMkLst>
            <pc:docMk/>
            <pc:sldMk cId="1536774637" sldId="256"/>
            <ac:spMk id="8" creationId="{065EE0A0-4DA6-4AA2-A475-14DB03C55AFA}"/>
          </ac:spMkLst>
        </pc:spChg>
        <pc:spChg chg="add del">
          <ac:chgData name="Thomas Humphrey (1705413)" userId="c780d40b-30e5-49d0-9079-02c1cbd1b375" providerId="ADAL" clId="{1840EA93-57E0-4FDF-9E17-7ECA4F1AFC3F}" dt="2023-10-01T11:25:24.532" v="3" actId="26606"/>
          <ac:spMkLst>
            <pc:docMk/>
            <pc:sldMk cId="1536774637" sldId="256"/>
            <ac:spMk id="9" creationId="{E91DC736-0EF8-4F87-9146-EBF1D2EE4D3D}"/>
          </ac:spMkLst>
        </pc:spChg>
        <pc:spChg chg="add del">
          <ac:chgData name="Thomas Humphrey (1705413)" userId="c780d40b-30e5-49d0-9079-02c1cbd1b375" providerId="ADAL" clId="{1840EA93-57E0-4FDF-9E17-7ECA4F1AFC3F}" dt="2023-10-01T11:25:24.532" v="3" actId="26606"/>
          <ac:spMkLst>
            <pc:docMk/>
            <pc:sldMk cId="1536774637" sldId="256"/>
            <ac:spMk id="11" creationId="{097CD68E-23E3-4007-8847-CD0944C4F7BE}"/>
          </ac:spMkLst>
        </pc:spChg>
        <pc:spChg chg="add del">
          <ac:chgData name="Thomas Humphrey (1705413)" userId="c780d40b-30e5-49d0-9079-02c1cbd1b375" providerId="ADAL" clId="{1840EA93-57E0-4FDF-9E17-7ECA4F1AFC3F}" dt="2023-10-01T11:25:24.532" v="3" actId="26606"/>
          <ac:spMkLst>
            <pc:docMk/>
            <pc:sldMk cId="1536774637" sldId="256"/>
            <ac:spMk id="13" creationId="{AF2F604E-43BE-4DC3-B983-E071523364F8}"/>
          </ac:spMkLst>
        </pc:spChg>
        <pc:spChg chg="add del">
          <ac:chgData name="Thomas Humphrey (1705413)" userId="c780d40b-30e5-49d0-9079-02c1cbd1b375" providerId="ADAL" clId="{1840EA93-57E0-4FDF-9E17-7ECA4F1AFC3F}" dt="2023-10-01T11:25:24.532" v="3" actId="26606"/>
          <ac:spMkLst>
            <pc:docMk/>
            <pc:sldMk cId="1536774637" sldId="256"/>
            <ac:spMk id="15" creationId="{08C9B587-E65E-4B52-B37C-ABEBB6E87928}"/>
          </ac:spMkLst>
        </pc:spChg>
        <pc:picChg chg="add del">
          <ac:chgData name="Thomas Humphrey (1705413)" userId="c780d40b-30e5-49d0-9079-02c1cbd1b375" providerId="ADAL" clId="{1840EA93-57E0-4FDF-9E17-7ECA4F1AFC3F}" dt="2023-10-01T11:25:24.532" v="3" actId="26606"/>
          <ac:picMkLst>
            <pc:docMk/>
            <pc:sldMk cId="1536774637" sldId="256"/>
            <ac:picMk id="4" creationId="{08E42357-1EA1-190A-9695-0F35C5D92D8C}"/>
          </ac:picMkLst>
        </pc:picChg>
        <pc:picChg chg="add del">
          <ac:chgData name="Thomas Humphrey (1705413)" userId="c780d40b-30e5-49d0-9079-02c1cbd1b375" providerId="ADAL" clId="{1840EA93-57E0-4FDF-9E17-7ECA4F1AFC3F}" dt="2023-10-01T11:26:02.144" v="11" actId="26606"/>
          <ac:picMkLst>
            <pc:docMk/>
            <pc:sldMk cId="1536774637" sldId="256"/>
            <ac:picMk id="6" creationId="{F5223787-8599-284C-4E28-A6771AC354E0}"/>
          </ac:picMkLst>
        </pc:picChg>
      </pc:sldChg>
      <pc:sldChg chg="addSp modSp add mod setBg">
        <pc:chgData name="Thomas Humphrey (1705413)" userId="c780d40b-30e5-49d0-9079-02c1cbd1b375" providerId="ADAL" clId="{1840EA93-57E0-4FDF-9E17-7ECA4F1AFC3F}" dt="2023-10-01T12:20:44.382" v="44" actId="404"/>
        <pc:sldMkLst>
          <pc:docMk/>
          <pc:sldMk cId="0" sldId="257"/>
        </pc:sldMkLst>
        <pc:spChg chg="mod">
          <ac:chgData name="Thomas Humphrey (1705413)" userId="c780d40b-30e5-49d0-9079-02c1cbd1b375" providerId="ADAL" clId="{1840EA93-57E0-4FDF-9E17-7ECA4F1AFC3F}" dt="2023-10-01T12:20:44.382" v="44" actId="404"/>
          <ac:spMkLst>
            <pc:docMk/>
            <pc:sldMk cId="0" sldId="257"/>
            <ac:spMk id="2" creationId="{00000000-0000-0000-0000-000000000000}"/>
          </ac:spMkLst>
        </pc:spChg>
        <pc:spChg chg="mod">
          <ac:chgData name="Thomas Humphrey (1705413)" userId="c780d40b-30e5-49d0-9079-02c1cbd1b375" providerId="ADAL" clId="{1840EA93-57E0-4FDF-9E17-7ECA4F1AFC3F}" dt="2023-10-01T12:20:41.010" v="43" actId="2711"/>
          <ac:spMkLst>
            <pc:docMk/>
            <pc:sldMk cId="0" sldId="257"/>
            <ac:spMk id="3" creationId="{00000000-0000-0000-0000-000000000000}"/>
          </ac:spMkLst>
        </pc:spChg>
        <pc:spChg chg="add">
          <ac:chgData name="Thomas Humphrey (1705413)" userId="c780d40b-30e5-49d0-9079-02c1cbd1b375" providerId="ADAL" clId="{1840EA93-57E0-4FDF-9E17-7ECA4F1AFC3F}" dt="2023-10-01T12:13:00.276" v="33" actId="26606"/>
          <ac:spMkLst>
            <pc:docMk/>
            <pc:sldMk cId="0" sldId="257"/>
            <ac:spMk id="8" creationId="{E009DD9B-5EE2-4C0D-8B2B-351C8C102205}"/>
          </ac:spMkLst>
        </pc:spChg>
        <pc:spChg chg="add">
          <ac:chgData name="Thomas Humphrey (1705413)" userId="c780d40b-30e5-49d0-9079-02c1cbd1b375" providerId="ADAL" clId="{1840EA93-57E0-4FDF-9E17-7ECA4F1AFC3F}" dt="2023-10-01T12:13:00.276" v="33" actId="26606"/>
          <ac:spMkLst>
            <pc:docMk/>
            <pc:sldMk cId="0" sldId="257"/>
            <ac:spMk id="10" creationId="{E720DB99-7745-4E75-9D96-AAB6D55C531E}"/>
          </ac:spMkLst>
        </pc:spChg>
        <pc:spChg chg="add">
          <ac:chgData name="Thomas Humphrey (1705413)" userId="c780d40b-30e5-49d0-9079-02c1cbd1b375" providerId="ADAL" clId="{1840EA93-57E0-4FDF-9E17-7ECA4F1AFC3F}" dt="2023-10-01T12:13:00.276" v="33" actId="26606"/>
          <ac:spMkLst>
            <pc:docMk/>
            <pc:sldMk cId="0" sldId="257"/>
            <ac:spMk id="12" creationId="{D68803C4-E159-4360-B7BB-74205C8F782D}"/>
          </ac:spMkLst>
        </pc:spChg>
        <pc:spChg chg="add">
          <ac:chgData name="Thomas Humphrey (1705413)" userId="c780d40b-30e5-49d0-9079-02c1cbd1b375" providerId="ADAL" clId="{1840EA93-57E0-4FDF-9E17-7ECA4F1AFC3F}" dt="2023-10-01T12:13:00.276" v="33" actId="26606"/>
          <ac:spMkLst>
            <pc:docMk/>
            <pc:sldMk cId="0" sldId="257"/>
            <ac:spMk id="14" creationId="{504B0465-3B07-49BF-BEA7-D81476246293}"/>
          </ac:spMkLst>
        </pc:spChg>
        <pc:spChg chg="add">
          <ac:chgData name="Thomas Humphrey (1705413)" userId="c780d40b-30e5-49d0-9079-02c1cbd1b375" providerId="ADAL" clId="{1840EA93-57E0-4FDF-9E17-7ECA4F1AFC3F}" dt="2023-10-01T12:13:00.276" v="33" actId="26606"/>
          <ac:spMkLst>
            <pc:docMk/>
            <pc:sldMk cId="0" sldId="257"/>
            <ac:spMk id="16" creationId="{49B7FFA5-14CB-4A4F-9BCC-CA3AA5D9D276}"/>
          </ac:spMkLst>
        </pc:spChg>
        <pc:spChg chg="add">
          <ac:chgData name="Thomas Humphrey (1705413)" userId="c780d40b-30e5-49d0-9079-02c1cbd1b375" providerId="ADAL" clId="{1840EA93-57E0-4FDF-9E17-7ECA4F1AFC3F}" dt="2023-10-01T12:13:00.276" v="33" actId="26606"/>
          <ac:spMkLst>
            <pc:docMk/>
            <pc:sldMk cId="0" sldId="257"/>
            <ac:spMk id="18" creationId="{04E48745-7512-4EC2-9E20-9092D12150CA}"/>
          </ac:spMkLst>
        </pc:spChg>
      </pc:sldChg>
      <pc:sldChg chg="addSp delSp modSp add mod setBg">
        <pc:chgData name="Thomas Humphrey (1705413)" userId="c780d40b-30e5-49d0-9079-02c1cbd1b375" providerId="ADAL" clId="{1840EA93-57E0-4FDF-9E17-7ECA4F1AFC3F}" dt="2023-10-01T12:48:31.183" v="150" actId="242"/>
        <pc:sldMkLst>
          <pc:docMk/>
          <pc:sldMk cId="0" sldId="258"/>
        </pc:sldMkLst>
        <pc:spChg chg="mod">
          <ac:chgData name="Thomas Humphrey (1705413)" userId="c780d40b-30e5-49d0-9079-02c1cbd1b375" providerId="ADAL" clId="{1840EA93-57E0-4FDF-9E17-7ECA4F1AFC3F}" dt="2023-10-01T12:48:31.183" v="150" actId="242"/>
          <ac:spMkLst>
            <pc:docMk/>
            <pc:sldMk cId="0" sldId="258"/>
            <ac:spMk id="2" creationId="{00000000-0000-0000-0000-000000000000}"/>
          </ac:spMkLst>
        </pc:spChg>
        <pc:spChg chg="add del">
          <ac:chgData name="Thomas Humphrey (1705413)" userId="c780d40b-30e5-49d0-9079-02c1cbd1b375" providerId="ADAL" clId="{1840EA93-57E0-4FDF-9E17-7ECA4F1AFC3F}" dt="2023-10-01T12:31:07.665" v="62" actId="26606"/>
          <ac:spMkLst>
            <pc:docMk/>
            <pc:sldMk cId="0" sldId="258"/>
            <ac:spMk id="6" creationId="{7049A7D3-684C-4C59-A4B6-7B308A6AD34D}"/>
          </ac:spMkLst>
        </pc:spChg>
        <pc:spChg chg="add del">
          <ac:chgData name="Thomas Humphrey (1705413)" userId="c780d40b-30e5-49d0-9079-02c1cbd1b375" providerId="ADAL" clId="{1840EA93-57E0-4FDF-9E17-7ECA4F1AFC3F}" dt="2023-10-01T12:31:07.665" v="62" actId="26606"/>
          <ac:spMkLst>
            <pc:docMk/>
            <pc:sldMk cId="0" sldId="258"/>
            <ac:spMk id="7" creationId="{D7B1087B-C592-40E7-B532-60B453A2FE6A}"/>
          </ac:spMkLst>
        </pc:spChg>
        <pc:spChg chg="mod">
          <ac:chgData name="Thomas Humphrey (1705413)" userId="c780d40b-30e5-49d0-9079-02c1cbd1b375" providerId="ADAL" clId="{1840EA93-57E0-4FDF-9E17-7ECA4F1AFC3F}" dt="2023-10-01T12:20:04.686" v="34" actId="6549"/>
          <ac:spMkLst>
            <pc:docMk/>
            <pc:sldMk cId="0" sldId="258"/>
            <ac:spMk id="10" creationId="{00000000-0000-0000-0000-000000000000}"/>
          </ac:spMkLst>
        </pc:spChg>
        <pc:spChg chg="add del">
          <ac:chgData name="Thomas Humphrey (1705413)" userId="c780d40b-30e5-49d0-9079-02c1cbd1b375" providerId="ADAL" clId="{1840EA93-57E0-4FDF-9E17-7ECA4F1AFC3F}" dt="2023-10-01T12:31:07.665" v="62" actId="26606"/>
          <ac:spMkLst>
            <pc:docMk/>
            <pc:sldMk cId="0" sldId="258"/>
            <ac:spMk id="13" creationId="{14AE7447-E8F8-4A0F-9E3D-94842BFF886E}"/>
          </ac:spMkLst>
        </pc:spChg>
        <pc:spChg chg="mod">
          <ac:chgData name="Thomas Humphrey (1705413)" userId="c780d40b-30e5-49d0-9079-02c1cbd1b375" providerId="ADAL" clId="{1840EA93-57E0-4FDF-9E17-7ECA4F1AFC3F}" dt="2023-10-01T12:20:25.881" v="38" actId="2711"/>
          <ac:spMkLst>
            <pc:docMk/>
            <pc:sldMk cId="0" sldId="258"/>
            <ac:spMk id="16" creationId="{46CE0473-0B07-47EE-A016-EBD87F2C8C9C}"/>
          </ac:spMkLst>
        </pc:spChg>
        <pc:spChg chg="mod">
          <ac:chgData name="Thomas Humphrey (1705413)" userId="c780d40b-30e5-49d0-9079-02c1cbd1b375" providerId="ADAL" clId="{1840EA93-57E0-4FDF-9E17-7ECA4F1AFC3F}" dt="2023-10-01T12:20:25.881" v="38" actId="2711"/>
          <ac:spMkLst>
            <pc:docMk/>
            <pc:sldMk cId="0" sldId="258"/>
            <ac:spMk id="17" creationId="{EDD0D1E4-DFCA-4DF0-9D37-571A5F529F0A}"/>
          </ac:spMkLst>
        </pc:spChg>
        <pc:spChg chg="add del">
          <ac:chgData name="Thomas Humphrey (1705413)" userId="c780d40b-30e5-49d0-9079-02c1cbd1b375" providerId="ADAL" clId="{1840EA93-57E0-4FDF-9E17-7ECA4F1AFC3F}" dt="2023-10-01T12:31:07.665" v="62" actId="26606"/>
          <ac:spMkLst>
            <pc:docMk/>
            <pc:sldMk cId="0" sldId="258"/>
            <ac:spMk id="19" creationId="{80E61E04-3F7C-42DE-ABE7-D3F7E349C2EF}"/>
          </ac:spMkLst>
        </pc:spChg>
        <pc:spChg chg="add del">
          <ac:chgData name="Thomas Humphrey (1705413)" userId="c780d40b-30e5-49d0-9079-02c1cbd1b375" providerId="ADAL" clId="{1840EA93-57E0-4FDF-9E17-7ECA4F1AFC3F}" dt="2023-10-01T12:31:07.665" v="62" actId="26606"/>
          <ac:spMkLst>
            <pc:docMk/>
            <pc:sldMk cId="0" sldId="258"/>
            <ac:spMk id="21" creationId="{2B036F7E-6C8A-4549-99EF-9958C587C8B7}"/>
          </ac:spMkLst>
        </pc:spChg>
        <pc:spChg chg="mod">
          <ac:chgData name="Thomas Humphrey (1705413)" userId="c780d40b-30e5-49d0-9079-02c1cbd1b375" providerId="ADAL" clId="{1840EA93-57E0-4FDF-9E17-7ECA4F1AFC3F}" dt="2023-10-01T12:20:25.881" v="38" actId="2711"/>
          <ac:spMkLst>
            <pc:docMk/>
            <pc:sldMk cId="0" sldId="258"/>
            <ac:spMk id="24" creationId="{C1D99473-F547-41EE-8D8B-3DFA6E58D06E}"/>
          </ac:spMkLst>
        </pc:spChg>
        <pc:spChg chg="mod">
          <ac:chgData name="Thomas Humphrey (1705413)" userId="c780d40b-30e5-49d0-9079-02c1cbd1b375" providerId="ADAL" clId="{1840EA93-57E0-4FDF-9E17-7ECA4F1AFC3F}" dt="2023-10-01T12:20:25.881" v="38" actId="2711"/>
          <ac:spMkLst>
            <pc:docMk/>
            <pc:sldMk cId="0" sldId="258"/>
            <ac:spMk id="25" creationId="{71482930-66A8-46E9-8554-6D127FFCF181}"/>
          </ac:spMkLst>
        </pc:spChg>
        <pc:spChg chg="add">
          <ac:chgData name="Thomas Humphrey (1705413)" userId="c780d40b-30e5-49d0-9079-02c1cbd1b375" providerId="ADAL" clId="{1840EA93-57E0-4FDF-9E17-7ECA4F1AFC3F}" dt="2023-10-01T12:31:07.665" v="62" actId="26606"/>
          <ac:spMkLst>
            <pc:docMk/>
            <pc:sldMk cId="0" sldId="258"/>
            <ac:spMk id="30" creationId="{7049A7D3-684C-4C59-A4B6-7B308A6AD34D}"/>
          </ac:spMkLst>
        </pc:spChg>
        <pc:spChg chg="add">
          <ac:chgData name="Thomas Humphrey (1705413)" userId="c780d40b-30e5-49d0-9079-02c1cbd1b375" providerId="ADAL" clId="{1840EA93-57E0-4FDF-9E17-7ECA4F1AFC3F}" dt="2023-10-01T12:31:07.665" v="62" actId="26606"/>
          <ac:spMkLst>
            <pc:docMk/>
            <pc:sldMk cId="0" sldId="258"/>
            <ac:spMk id="32" creationId="{D7B1087B-C592-40E7-B532-60B453A2FE6A}"/>
          </ac:spMkLst>
        </pc:spChg>
        <pc:spChg chg="add">
          <ac:chgData name="Thomas Humphrey (1705413)" userId="c780d40b-30e5-49d0-9079-02c1cbd1b375" providerId="ADAL" clId="{1840EA93-57E0-4FDF-9E17-7ECA4F1AFC3F}" dt="2023-10-01T12:31:07.665" v="62" actId="26606"/>
          <ac:spMkLst>
            <pc:docMk/>
            <pc:sldMk cId="0" sldId="258"/>
            <ac:spMk id="34" creationId="{14AE7447-E8F8-4A0F-9E3D-94842BFF886E}"/>
          </ac:spMkLst>
        </pc:spChg>
        <pc:spChg chg="add">
          <ac:chgData name="Thomas Humphrey (1705413)" userId="c780d40b-30e5-49d0-9079-02c1cbd1b375" providerId="ADAL" clId="{1840EA93-57E0-4FDF-9E17-7ECA4F1AFC3F}" dt="2023-10-01T12:31:07.665" v="62" actId="26606"/>
          <ac:spMkLst>
            <pc:docMk/>
            <pc:sldMk cId="0" sldId="258"/>
            <ac:spMk id="40" creationId="{EB384DB2-5DBE-4000-BBD8-68F4A6F35310}"/>
          </ac:spMkLst>
        </pc:spChg>
        <pc:spChg chg="add">
          <ac:chgData name="Thomas Humphrey (1705413)" userId="c780d40b-30e5-49d0-9079-02c1cbd1b375" providerId="ADAL" clId="{1840EA93-57E0-4FDF-9E17-7ECA4F1AFC3F}" dt="2023-10-01T12:31:07.665" v="62" actId="26606"/>
          <ac:spMkLst>
            <pc:docMk/>
            <pc:sldMk cId="0" sldId="258"/>
            <ac:spMk id="42" creationId="{F8497EEB-0DDE-4044-AAB7-899504057148}"/>
          </ac:spMkLst>
        </pc:spChg>
        <pc:grpChg chg="del">
          <ac:chgData name="Thomas Humphrey (1705413)" userId="c780d40b-30e5-49d0-9079-02c1cbd1b375" providerId="ADAL" clId="{1840EA93-57E0-4FDF-9E17-7ECA4F1AFC3F}" dt="2023-10-01T12:20:07.555" v="35" actId="478"/>
          <ac:grpSpMkLst>
            <pc:docMk/>
            <pc:sldMk cId="0" sldId="258"/>
            <ac:grpSpMk id="12" creationId="{00000000-0000-0000-0000-000000000000}"/>
          </ac:grpSpMkLst>
        </pc:grpChg>
        <pc:grpChg chg="add del">
          <ac:chgData name="Thomas Humphrey (1705413)" userId="c780d40b-30e5-49d0-9079-02c1cbd1b375" providerId="ADAL" clId="{1840EA93-57E0-4FDF-9E17-7ECA4F1AFC3F}" dt="2023-10-01T12:31:07.665" v="62" actId="26606"/>
          <ac:grpSpMkLst>
            <pc:docMk/>
            <pc:sldMk cId="0" sldId="258"/>
            <ac:grpSpMk id="15" creationId="{85981F80-69EE-4E2B-82A8-47FDFD7720AC}"/>
          </ac:grpSpMkLst>
        </pc:grpChg>
        <pc:grpChg chg="add del">
          <ac:chgData name="Thomas Humphrey (1705413)" userId="c780d40b-30e5-49d0-9079-02c1cbd1b375" providerId="ADAL" clId="{1840EA93-57E0-4FDF-9E17-7ECA4F1AFC3F}" dt="2023-10-01T12:31:07.665" v="62" actId="26606"/>
          <ac:grpSpMkLst>
            <pc:docMk/>
            <pc:sldMk cId="0" sldId="258"/>
            <ac:grpSpMk id="23" creationId="{75EE15D0-BDD3-4CA6-B5DC-159D83FA6BC4}"/>
          </ac:grpSpMkLst>
        </pc:grpChg>
        <pc:grpChg chg="add">
          <ac:chgData name="Thomas Humphrey (1705413)" userId="c780d40b-30e5-49d0-9079-02c1cbd1b375" providerId="ADAL" clId="{1840EA93-57E0-4FDF-9E17-7ECA4F1AFC3F}" dt="2023-10-01T12:31:07.665" v="62" actId="26606"/>
          <ac:grpSpMkLst>
            <pc:docMk/>
            <pc:sldMk cId="0" sldId="258"/>
            <ac:grpSpMk id="36" creationId="{85981F80-69EE-4E2B-82A8-47FDFD7720AC}"/>
          </ac:grpSpMkLst>
        </pc:grpChg>
        <pc:grpChg chg="add">
          <ac:chgData name="Thomas Humphrey (1705413)" userId="c780d40b-30e5-49d0-9079-02c1cbd1b375" providerId="ADAL" clId="{1840EA93-57E0-4FDF-9E17-7ECA4F1AFC3F}" dt="2023-10-01T12:31:07.665" v="62" actId="26606"/>
          <ac:grpSpMkLst>
            <pc:docMk/>
            <pc:sldMk cId="0" sldId="258"/>
            <ac:grpSpMk id="44" creationId="{291D5588-0A43-44F8-8BF9-4BD0CB07312F}"/>
          </ac:grpSpMkLst>
        </pc:grpChg>
        <pc:picChg chg="add del mod">
          <ac:chgData name="Thomas Humphrey (1705413)" userId="c780d40b-30e5-49d0-9079-02c1cbd1b375" providerId="ADAL" clId="{1840EA93-57E0-4FDF-9E17-7ECA4F1AFC3F}" dt="2023-10-01T12:31:01.323" v="60" actId="478"/>
          <ac:picMkLst>
            <pc:docMk/>
            <pc:sldMk cId="0" sldId="258"/>
            <ac:picMk id="4" creationId="{EFB0004E-C834-971B-0DCC-92551F03F9C2}"/>
          </ac:picMkLst>
        </pc:picChg>
        <pc:picChg chg="add del mod">
          <ac:chgData name="Thomas Humphrey (1705413)" userId="c780d40b-30e5-49d0-9079-02c1cbd1b375" providerId="ADAL" clId="{1840EA93-57E0-4FDF-9E17-7ECA4F1AFC3F}" dt="2023-10-01T12:48:03.308" v="142" actId="478"/>
          <ac:picMkLst>
            <pc:docMk/>
            <pc:sldMk cId="0" sldId="258"/>
            <ac:picMk id="18" creationId="{39BE02A5-72D7-C1FC-4D5F-23483AE0B3D4}"/>
          </ac:picMkLst>
        </pc:picChg>
        <pc:picChg chg="add mod">
          <ac:chgData name="Thomas Humphrey (1705413)" userId="c780d40b-30e5-49d0-9079-02c1cbd1b375" providerId="ADAL" clId="{1840EA93-57E0-4FDF-9E17-7ECA4F1AFC3F}" dt="2023-10-01T12:48:18.599" v="145" actId="1076"/>
          <ac:picMkLst>
            <pc:docMk/>
            <pc:sldMk cId="0" sldId="258"/>
            <ac:picMk id="22" creationId="{2C4F8C48-1FA8-39DB-3E51-4A57732C8F25}"/>
          </ac:picMkLst>
        </pc:picChg>
      </pc:sldChg>
      <pc:sldChg chg="addSp modSp add mod setBg">
        <pc:chgData name="Thomas Humphrey (1705413)" userId="c780d40b-30e5-49d0-9079-02c1cbd1b375" providerId="ADAL" clId="{1840EA93-57E0-4FDF-9E17-7ECA4F1AFC3F}" dt="2023-10-01T12:31:30.092" v="70" actId="121"/>
        <pc:sldMkLst>
          <pc:docMk/>
          <pc:sldMk cId="0" sldId="259"/>
        </pc:sldMkLst>
        <pc:spChg chg="mod">
          <ac:chgData name="Thomas Humphrey (1705413)" userId="c780d40b-30e5-49d0-9079-02c1cbd1b375" providerId="ADAL" clId="{1840EA93-57E0-4FDF-9E17-7ECA4F1AFC3F}" dt="2023-10-01T12:21:08.481" v="49" actId="26606"/>
          <ac:spMkLst>
            <pc:docMk/>
            <pc:sldMk cId="0" sldId="259"/>
            <ac:spMk id="2" creationId="{00000000-0000-0000-0000-000000000000}"/>
          </ac:spMkLst>
        </pc:spChg>
        <pc:spChg chg="mod">
          <ac:chgData name="Thomas Humphrey (1705413)" userId="c780d40b-30e5-49d0-9079-02c1cbd1b375" providerId="ADAL" clId="{1840EA93-57E0-4FDF-9E17-7ECA4F1AFC3F}" dt="2023-10-01T12:31:30.092" v="70" actId="121"/>
          <ac:spMkLst>
            <pc:docMk/>
            <pc:sldMk cId="0" sldId="259"/>
            <ac:spMk id="3" creationId="{00000000-0000-0000-0000-000000000000}"/>
          </ac:spMkLst>
        </pc:spChg>
        <pc:spChg chg="add">
          <ac:chgData name="Thomas Humphrey (1705413)" userId="c780d40b-30e5-49d0-9079-02c1cbd1b375" providerId="ADAL" clId="{1840EA93-57E0-4FDF-9E17-7ECA4F1AFC3F}" dt="2023-10-01T12:21:08.481" v="49" actId="26606"/>
          <ac:spMkLst>
            <pc:docMk/>
            <pc:sldMk cId="0" sldId="259"/>
            <ac:spMk id="8" creationId="{E009DD9B-5EE2-4C0D-8B2B-351C8C102205}"/>
          </ac:spMkLst>
        </pc:spChg>
        <pc:spChg chg="add">
          <ac:chgData name="Thomas Humphrey (1705413)" userId="c780d40b-30e5-49d0-9079-02c1cbd1b375" providerId="ADAL" clId="{1840EA93-57E0-4FDF-9E17-7ECA4F1AFC3F}" dt="2023-10-01T12:21:08.481" v="49" actId="26606"/>
          <ac:spMkLst>
            <pc:docMk/>
            <pc:sldMk cId="0" sldId="259"/>
            <ac:spMk id="10" creationId="{E720DB99-7745-4E75-9D96-AAB6D55C531E}"/>
          </ac:spMkLst>
        </pc:spChg>
        <pc:spChg chg="add">
          <ac:chgData name="Thomas Humphrey (1705413)" userId="c780d40b-30e5-49d0-9079-02c1cbd1b375" providerId="ADAL" clId="{1840EA93-57E0-4FDF-9E17-7ECA4F1AFC3F}" dt="2023-10-01T12:21:08.481" v="49" actId="26606"/>
          <ac:spMkLst>
            <pc:docMk/>
            <pc:sldMk cId="0" sldId="259"/>
            <ac:spMk id="12" creationId="{D68803C4-E159-4360-B7BB-74205C8F782D}"/>
          </ac:spMkLst>
        </pc:spChg>
        <pc:spChg chg="add">
          <ac:chgData name="Thomas Humphrey (1705413)" userId="c780d40b-30e5-49d0-9079-02c1cbd1b375" providerId="ADAL" clId="{1840EA93-57E0-4FDF-9E17-7ECA4F1AFC3F}" dt="2023-10-01T12:21:08.481" v="49" actId="26606"/>
          <ac:spMkLst>
            <pc:docMk/>
            <pc:sldMk cId="0" sldId="259"/>
            <ac:spMk id="14" creationId="{504B0465-3B07-49BF-BEA7-D81476246293}"/>
          </ac:spMkLst>
        </pc:spChg>
        <pc:spChg chg="add">
          <ac:chgData name="Thomas Humphrey (1705413)" userId="c780d40b-30e5-49d0-9079-02c1cbd1b375" providerId="ADAL" clId="{1840EA93-57E0-4FDF-9E17-7ECA4F1AFC3F}" dt="2023-10-01T12:21:08.481" v="49" actId="26606"/>
          <ac:spMkLst>
            <pc:docMk/>
            <pc:sldMk cId="0" sldId="259"/>
            <ac:spMk id="16" creationId="{49B7FFA5-14CB-4A4F-9BCC-CA3AA5D9D276}"/>
          </ac:spMkLst>
        </pc:spChg>
        <pc:spChg chg="add">
          <ac:chgData name="Thomas Humphrey (1705413)" userId="c780d40b-30e5-49d0-9079-02c1cbd1b375" providerId="ADAL" clId="{1840EA93-57E0-4FDF-9E17-7ECA4F1AFC3F}" dt="2023-10-01T12:21:08.481" v="49" actId="26606"/>
          <ac:spMkLst>
            <pc:docMk/>
            <pc:sldMk cId="0" sldId="259"/>
            <ac:spMk id="18" creationId="{04E48745-7512-4EC2-9E20-9092D12150CA}"/>
          </ac:spMkLst>
        </pc:spChg>
      </pc:sldChg>
      <pc:sldChg chg="addSp modSp add mod setBg">
        <pc:chgData name="Thomas Humphrey (1705413)" userId="c780d40b-30e5-49d0-9079-02c1cbd1b375" providerId="ADAL" clId="{1840EA93-57E0-4FDF-9E17-7ECA4F1AFC3F}" dt="2023-10-01T12:21:47.570" v="59" actId="404"/>
        <pc:sldMkLst>
          <pc:docMk/>
          <pc:sldMk cId="0" sldId="260"/>
        </pc:sldMkLst>
        <pc:spChg chg="mod">
          <ac:chgData name="Thomas Humphrey (1705413)" userId="c780d40b-30e5-49d0-9079-02c1cbd1b375" providerId="ADAL" clId="{1840EA93-57E0-4FDF-9E17-7ECA4F1AFC3F}" dt="2023-10-01T12:21:47.570" v="59" actId="404"/>
          <ac:spMkLst>
            <pc:docMk/>
            <pc:sldMk cId="0" sldId="260"/>
            <ac:spMk id="2" creationId="{00000000-0000-0000-0000-000000000000}"/>
          </ac:spMkLst>
        </pc:spChg>
        <pc:spChg chg="mod">
          <ac:chgData name="Thomas Humphrey (1705413)" userId="c780d40b-30e5-49d0-9079-02c1cbd1b375" providerId="ADAL" clId="{1840EA93-57E0-4FDF-9E17-7ECA4F1AFC3F}" dt="2023-10-01T12:21:37.855" v="51" actId="26606"/>
          <ac:spMkLst>
            <pc:docMk/>
            <pc:sldMk cId="0" sldId="260"/>
            <ac:spMk id="5" creationId="{00000000-0000-0000-0000-000000000000}"/>
          </ac:spMkLst>
        </pc:spChg>
        <pc:spChg chg="mod">
          <ac:chgData name="Thomas Humphrey (1705413)" userId="c780d40b-30e5-49d0-9079-02c1cbd1b375" providerId="ADAL" clId="{1840EA93-57E0-4FDF-9E17-7ECA4F1AFC3F}" dt="2023-10-01T12:21:37.855" v="51" actId="26606"/>
          <ac:spMkLst>
            <pc:docMk/>
            <pc:sldMk cId="0" sldId="260"/>
            <ac:spMk id="6" creationId="{00000000-0000-0000-0000-000000000000}"/>
          </ac:spMkLst>
        </pc:spChg>
        <pc:spChg chg="add">
          <ac:chgData name="Thomas Humphrey (1705413)" userId="c780d40b-30e5-49d0-9079-02c1cbd1b375" providerId="ADAL" clId="{1840EA93-57E0-4FDF-9E17-7ECA4F1AFC3F}" dt="2023-10-01T12:21:37.855" v="51" actId="26606"/>
          <ac:spMkLst>
            <pc:docMk/>
            <pc:sldMk cId="0" sldId="260"/>
            <ac:spMk id="1031" creationId="{7049A7D3-684C-4C59-A4B6-7B308A6AD34D}"/>
          </ac:spMkLst>
        </pc:spChg>
        <pc:spChg chg="add">
          <ac:chgData name="Thomas Humphrey (1705413)" userId="c780d40b-30e5-49d0-9079-02c1cbd1b375" providerId="ADAL" clId="{1840EA93-57E0-4FDF-9E17-7ECA4F1AFC3F}" dt="2023-10-01T12:21:37.855" v="51" actId="26606"/>
          <ac:spMkLst>
            <pc:docMk/>
            <pc:sldMk cId="0" sldId="260"/>
            <ac:spMk id="1033" creationId="{D7B1087B-C592-40E7-B532-60B453A2FE6A}"/>
          </ac:spMkLst>
        </pc:spChg>
        <pc:spChg chg="add">
          <ac:chgData name="Thomas Humphrey (1705413)" userId="c780d40b-30e5-49d0-9079-02c1cbd1b375" providerId="ADAL" clId="{1840EA93-57E0-4FDF-9E17-7ECA4F1AFC3F}" dt="2023-10-01T12:21:37.855" v="51" actId="26606"/>
          <ac:spMkLst>
            <pc:docMk/>
            <pc:sldMk cId="0" sldId="260"/>
            <ac:spMk id="1035" creationId="{14AE7447-E8F8-4A0F-9E3D-94842BFF886E}"/>
          </ac:spMkLst>
        </pc:spChg>
        <pc:spChg chg="add">
          <ac:chgData name="Thomas Humphrey (1705413)" userId="c780d40b-30e5-49d0-9079-02c1cbd1b375" providerId="ADAL" clId="{1840EA93-57E0-4FDF-9E17-7ECA4F1AFC3F}" dt="2023-10-01T12:21:37.855" v="51" actId="26606"/>
          <ac:spMkLst>
            <pc:docMk/>
            <pc:sldMk cId="0" sldId="260"/>
            <ac:spMk id="1041" creationId="{FF0965A7-524A-44F1-B044-48411EA4FD85}"/>
          </ac:spMkLst>
        </pc:spChg>
        <pc:spChg chg="add">
          <ac:chgData name="Thomas Humphrey (1705413)" userId="c780d40b-30e5-49d0-9079-02c1cbd1b375" providerId="ADAL" clId="{1840EA93-57E0-4FDF-9E17-7ECA4F1AFC3F}" dt="2023-10-01T12:21:37.855" v="51" actId="26606"/>
          <ac:spMkLst>
            <pc:docMk/>
            <pc:sldMk cId="0" sldId="260"/>
            <ac:spMk id="1043" creationId="{58EE5433-7B78-4432-965F-8790C3F425BE}"/>
          </ac:spMkLst>
        </pc:spChg>
        <pc:spChg chg="add">
          <ac:chgData name="Thomas Humphrey (1705413)" userId="c780d40b-30e5-49d0-9079-02c1cbd1b375" providerId="ADAL" clId="{1840EA93-57E0-4FDF-9E17-7ECA4F1AFC3F}" dt="2023-10-01T12:21:37.855" v="51" actId="26606"/>
          <ac:spMkLst>
            <pc:docMk/>
            <pc:sldMk cId="0" sldId="260"/>
            <ac:spMk id="1045" creationId="{8F7AAA96-ECD9-48EA-B942-1172BB519BB0}"/>
          </ac:spMkLst>
        </pc:spChg>
        <pc:spChg chg="add">
          <ac:chgData name="Thomas Humphrey (1705413)" userId="c780d40b-30e5-49d0-9079-02c1cbd1b375" providerId="ADAL" clId="{1840EA93-57E0-4FDF-9E17-7ECA4F1AFC3F}" dt="2023-10-01T12:21:37.855" v="51" actId="26606"/>
          <ac:spMkLst>
            <pc:docMk/>
            <pc:sldMk cId="0" sldId="260"/>
            <ac:spMk id="1047" creationId="{248BD5A8-902E-46F3-9C9F-F939987C5E32}"/>
          </ac:spMkLst>
        </pc:spChg>
        <pc:grpChg chg="add">
          <ac:chgData name="Thomas Humphrey (1705413)" userId="c780d40b-30e5-49d0-9079-02c1cbd1b375" providerId="ADAL" clId="{1840EA93-57E0-4FDF-9E17-7ECA4F1AFC3F}" dt="2023-10-01T12:21:37.855" v="51" actId="26606"/>
          <ac:grpSpMkLst>
            <pc:docMk/>
            <pc:sldMk cId="0" sldId="260"/>
            <ac:grpSpMk id="1037" creationId="{85981F80-69EE-4E2B-82A8-47FDFD7720AC}"/>
          </ac:grpSpMkLst>
        </pc:grpChg>
        <pc:grpChg chg="add">
          <ac:chgData name="Thomas Humphrey (1705413)" userId="c780d40b-30e5-49d0-9079-02c1cbd1b375" providerId="ADAL" clId="{1840EA93-57E0-4FDF-9E17-7ECA4F1AFC3F}" dt="2023-10-01T12:21:37.855" v="51" actId="26606"/>
          <ac:grpSpMkLst>
            <pc:docMk/>
            <pc:sldMk cId="0" sldId="260"/>
            <ac:grpSpMk id="1049" creationId="{3800B863-FA71-4FFB-9F30-56E95B0D3DF0}"/>
          </ac:grpSpMkLst>
        </pc:grpChg>
        <pc:picChg chg="mod">
          <ac:chgData name="Thomas Humphrey (1705413)" userId="c780d40b-30e5-49d0-9079-02c1cbd1b375" providerId="ADAL" clId="{1840EA93-57E0-4FDF-9E17-7ECA4F1AFC3F}" dt="2023-10-01T12:21:37.855" v="51" actId="26606"/>
          <ac:picMkLst>
            <pc:docMk/>
            <pc:sldMk cId="0" sldId="260"/>
            <ac:picMk id="1026" creationId="{00000000-0000-0000-0000-000000000000}"/>
          </ac:picMkLst>
        </pc:picChg>
      </pc:sldChg>
      <pc:sldChg chg="addSp delSp modSp add del mod setBg addAnim delAnim">
        <pc:chgData name="Thomas Humphrey (1705413)" userId="c780d40b-30e5-49d0-9079-02c1cbd1b375" providerId="ADAL" clId="{1840EA93-57E0-4FDF-9E17-7ECA4F1AFC3F}" dt="2023-10-01T14:01:31.414" v="637" actId="2696"/>
        <pc:sldMkLst>
          <pc:docMk/>
          <pc:sldMk cId="0" sldId="261"/>
        </pc:sldMkLst>
        <pc:spChg chg="mod">
          <ac:chgData name="Thomas Humphrey (1705413)" userId="c780d40b-30e5-49d0-9079-02c1cbd1b375" providerId="ADAL" clId="{1840EA93-57E0-4FDF-9E17-7ECA4F1AFC3F}" dt="2023-10-01T12:47:39.802" v="136" actId="404"/>
          <ac:spMkLst>
            <pc:docMk/>
            <pc:sldMk cId="0" sldId="261"/>
            <ac:spMk id="2" creationId="{00000000-0000-0000-0000-000000000000}"/>
          </ac:spMkLst>
        </pc:spChg>
        <pc:spChg chg="mod">
          <ac:chgData name="Thomas Humphrey (1705413)" userId="c780d40b-30e5-49d0-9079-02c1cbd1b375" providerId="ADAL" clId="{1840EA93-57E0-4FDF-9E17-7ECA4F1AFC3F}" dt="2023-10-01T13:49:29.005" v="597" actId="27636"/>
          <ac:spMkLst>
            <pc:docMk/>
            <pc:sldMk cId="0" sldId="261"/>
            <ac:spMk id="8" creationId="{00000000-0000-0000-0000-000000000000}"/>
          </ac:spMkLst>
        </pc:spChg>
        <pc:spChg chg="add del">
          <ac:chgData name="Thomas Humphrey (1705413)" userId="c780d40b-30e5-49d0-9079-02c1cbd1b375" providerId="ADAL" clId="{1840EA93-57E0-4FDF-9E17-7ECA4F1AFC3F}" dt="2023-10-01T12:47:31.858" v="129" actId="26606"/>
          <ac:spMkLst>
            <pc:docMk/>
            <pc:sldMk cId="0" sldId="261"/>
            <ac:spMk id="13" creationId="{14AE7447-E8F8-4A0F-9E3D-94842BFF886E}"/>
          </ac:spMkLst>
        </pc:spChg>
        <pc:spChg chg="add del">
          <ac:chgData name="Thomas Humphrey (1705413)" userId="c780d40b-30e5-49d0-9079-02c1cbd1b375" providerId="ADAL" clId="{1840EA93-57E0-4FDF-9E17-7ECA4F1AFC3F}" dt="2023-10-01T12:47:31.858" v="129" actId="26606"/>
          <ac:spMkLst>
            <pc:docMk/>
            <pc:sldMk cId="0" sldId="261"/>
            <ac:spMk id="14" creationId="{7049A7D3-684C-4C59-A4B6-7B308A6AD34D}"/>
          </ac:spMkLst>
        </pc:spChg>
        <pc:spChg chg="add del">
          <ac:chgData name="Thomas Humphrey (1705413)" userId="c780d40b-30e5-49d0-9079-02c1cbd1b375" providerId="ADAL" clId="{1840EA93-57E0-4FDF-9E17-7ECA4F1AFC3F}" dt="2023-10-01T12:47:31.858" v="129" actId="26606"/>
          <ac:spMkLst>
            <pc:docMk/>
            <pc:sldMk cId="0" sldId="261"/>
            <ac:spMk id="18" creationId="{D7B1087B-C592-40E7-B532-60B453A2FE6A}"/>
          </ac:spMkLst>
        </pc:spChg>
        <pc:spChg chg="add del">
          <ac:chgData name="Thomas Humphrey (1705413)" userId="c780d40b-30e5-49d0-9079-02c1cbd1b375" providerId="ADAL" clId="{1840EA93-57E0-4FDF-9E17-7ECA4F1AFC3F}" dt="2023-10-01T12:47:31.858" v="129" actId="26606"/>
          <ac:spMkLst>
            <pc:docMk/>
            <pc:sldMk cId="0" sldId="261"/>
            <ac:spMk id="19" creationId="{80E61E04-3F7C-42DE-ABE7-D3F7E349C2EF}"/>
          </ac:spMkLst>
        </pc:spChg>
        <pc:spChg chg="add del">
          <ac:chgData name="Thomas Humphrey (1705413)" userId="c780d40b-30e5-49d0-9079-02c1cbd1b375" providerId="ADAL" clId="{1840EA93-57E0-4FDF-9E17-7ECA4F1AFC3F}" dt="2023-10-01T12:47:31.858" v="129" actId="26606"/>
          <ac:spMkLst>
            <pc:docMk/>
            <pc:sldMk cId="0" sldId="261"/>
            <ac:spMk id="21" creationId="{2B036F7E-6C8A-4549-99EF-9958C587C8B7}"/>
          </ac:spMkLst>
        </pc:spChg>
        <pc:spChg chg="mod">
          <ac:chgData name="Thomas Humphrey (1705413)" userId="c780d40b-30e5-49d0-9079-02c1cbd1b375" providerId="ADAL" clId="{1840EA93-57E0-4FDF-9E17-7ECA4F1AFC3F}" dt="2023-10-01T13:49:29.005" v="595" actId="27636"/>
          <ac:spMkLst>
            <pc:docMk/>
            <pc:sldMk cId="0" sldId="261"/>
            <ac:spMk id="25" creationId="{00000000-0000-0000-0000-000000000000}"/>
          </ac:spMkLst>
        </pc:spChg>
        <pc:spChg chg="add del">
          <ac:chgData name="Thomas Humphrey (1705413)" userId="c780d40b-30e5-49d0-9079-02c1cbd1b375" providerId="ADAL" clId="{1840EA93-57E0-4FDF-9E17-7ECA4F1AFC3F}" dt="2023-10-01T12:47:28.683" v="128" actId="26606"/>
          <ac:spMkLst>
            <pc:docMk/>
            <pc:sldMk cId="0" sldId="261"/>
            <ac:spMk id="29" creationId="{2550AE69-AC86-4188-83E5-A856C4F1DCFF}"/>
          </ac:spMkLst>
        </pc:spChg>
        <pc:spChg chg="add del">
          <ac:chgData name="Thomas Humphrey (1705413)" userId="c780d40b-30e5-49d0-9079-02c1cbd1b375" providerId="ADAL" clId="{1840EA93-57E0-4FDF-9E17-7ECA4F1AFC3F}" dt="2023-10-01T12:47:28.683" v="128" actId="26606"/>
          <ac:spMkLst>
            <pc:docMk/>
            <pc:sldMk cId="0" sldId="261"/>
            <ac:spMk id="30" creationId="{EC4CA156-2C9D-4F0C-B229-88D8B5E17BCF}"/>
          </ac:spMkLst>
        </pc:spChg>
        <pc:spChg chg="mod">
          <ac:chgData name="Thomas Humphrey (1705413)" userId="c780d40b-30e5-49d0-9079-02c1cbd1b375" providerId="ADAL" clId="{1840EA93-57E0-4FDF-9E17-7ECA4F1AFC3F}" dt="2023-10-01T13:49:29.005" v="596" actId="27636"/>
          <ac:spMkLst>
            <pc:docMk/>
            <pc:sldMk cId="0" sldId="261"/>
            <ac:spMk id="31" creationId="{00000000-0000-0000-0000-000000000000}"/>
          </ac:spMkLst>
        </pc:spChg>
        <pc:spChg chg="add del">
          <ac:chgData name="Thomas Humphrey (1705413)" userId="c780d40b-30e5-49d0-9079-02c1cbd1b375" providerId="ADAL" clId="{1840EA93-57E0-4FDF-9E17-7ECA4F1AFC3F}" dt="2023-10-01T12:47:28.683" v="128" actId="26606"/>
          <ac:spMkLst>
            <pc:docMk/>
            <pc:sldMk cId="0" sldId="261"/>
            <ac:spMk id="31" creationId="{D7361ED3-EBE5-4EFC-8DA3-D0CE4BF2F4B1}"/>
          </ac:spMkLst>
        </pc:spChg>
        <pc:spChg chg="add del">
          <ac:chgData name="Thomas Humphrey (1705413)" userId="c780d40b-30e5-49d0-9079-02c1cbd1b375" providerId="ADAL" clId="{1840EA93-57E0-4FDF-9E17-7ECA4F1AFC3F}" dt="2023-10-01T12:47:19.985" v="125" actId="26606"/>
          <ac:spMkLst>
            <pc:docMk/>
            <pc:sldMk cId="0" sldId="261"/>
            <ac:spMk id="32" creationId="{7049A7D3-684C-4C59-A4B6-7B308A6AD34D}"/>
          </ac:spMkLst>
        </pc:spChg>
        <pc:spChg chg="add del">
          <ac:chgData name="Thomas Humphrey (1705413)" userId="c780d40b-30e5-49d0-9079-02c1cbd1b375" providerId="ADAL" clId="{1840EA93-57E0-4FDF-9E17-7ECA4F1AFC3F}" dt="2023-10-01T12:47:19.985" v="125" actId="26606"/>
          <ac:spMkLst>
            <pc:docMk/>
            <pc:sldMk cId="0" sldId="261"/>
            <ac:spMk id="34" creationId="{D7B1087B-C592-40E7-B532-60B453A2FE6A}"/>
          </ac:spMkLst>
        </pc:spChg>
        <pc:spChg chg="add del">
          <ac:chgData name="Thomas Humphrey (1705413)" userId="c780d40b-30e5-49d0-9079-02c1cbd1b375" providerId="ADAL" clId="{1840EA93-57E0-4FDF-9E17-7ECA4F1AFC3F}" dt="2023-10-01T12:47:19.985" v="125" actId="26606"/>
          <ac:spMkLst>
            <pc:docMk/>
            <pc:sldMk cId="0" sldId="261"/>
            <ac:spMk id="36" creationId="{14AE7447-E8F8-4A0F-9E3D-94842BFF886E}"/>
          </ac:spMkLst>
        </pc:spChg>
        <pc:spChg chg="add del">
          <ac:chgData name="Thomas Humphrey (1705413)" userId="c780d40b-30e5-49d0-9079-02c1cbd1b375" providerId="ADAL" clId="{1840EA93-57E0-4FDF-9E17-7ECA4F1AFC3F}" dt="2023-10-01T12:47:28.683" v="128" actId="26606"/>
          <ac:spMkLst>
            <pc:docMk/>
            <pc:sldMk cId="0" sldId="261"/>
            <ac:spMk id="41" creationId="{AA184731-2495-4C5E-84D7-045E260A3112}"/>
          </ac:spMkLst>
        </pc:spChg>
        <pc:spChg chg="add del">
          <ac:chgData name="Thomas Humphrey (1705413)" userId="c780d40b-30e5-49d0-9079-02c1cbd1b375" providerId="ADAL" clId="{1840EA93-57E0-4FDF-9E17-7ECA4F1AFC3F}" dt="2023-10-01T12:47:19.985" v="125" actId="26606"/>
          <ac:spMkLst>
            <pc:docMk/>
            <pc:sldMk cId="0" sldId="261"/>
            <ac:spMk id="42" creationId="{80E61E04-3F7C-42DE-ABE7-D3F7E349C2EF}"/>
          </ac:spMkLst>
        </pc:spChg>
        <pc:spChg chg="add del">
          <ac:chgData name="Thomas Humphrey (1705413)" userId="c780d40b-30e5-49d0-9079-02c1cbd1b375" providerId="ADAL" clId="{1840EA93-57E0-4FDF-9E17-7ECA4F1AFC3F}" dt="2023-10-01T12:47:28.683" v="128" actId="26606"/>
          <ac:spMkLst>
            <pc:docMk/>
            <pc:sldMk cId="0" sldId="261"/>
            <ac:spMk id="43" creationId="{1BDA4DC5-9C94-4C6C-A12F-2E0C8D69B477}"/>
          </ac:spMkLst>
        </pc:spChg>
        <pc:spChg chg="add del">
          <ac:chgData name="Thomas Humphrey (1705413)" userId="c780d40b-30e5-49d0-9079-02c1cbd1b375" providerId="ADAL" clId="{1840EA93-57E0-4FDF-9E17-7ECA4F1AFC3F}" dt="2023-10-01T12:47:19.985" v="125" actId="26606"/>
          <ac:spMkLst>
            <pc:docMk/>
            <pc:sldMk cId="0" sldId="261"/>
            <ac:spMk id="44" creationId="{2B036F7E-6C8A-4549-99EF-9958C587C8B7}"/>
          </ac:spMkLst>
        </pc:spChg>
        <pc:spChg chg="add">
          <ac:chgData name="Thomas Humphrey (1705413)" userId="c780d40b-30e5-49d0-9079-02c1cbd1b375" providerId="ADAL" clId="{1840EA93-57E0-4FDF-9E17-7ECA4F1AFC3F}" dt="2023-10-01T12:47:31.858" v="129" actId="26606"/>
          <ac:spMkLst>
            <pc:docMk/>
            <pc:sldMk cId="0" sldId="261"/>
            <ac:spMk id="51" creationId="{7049A7D3-684C-4C59-A4B6-7B308A6AD34D}"/>
          </ac:spMkLst>
        </pc:spChg>
        <pc:spChg chg="add">
          <ac:chgData name="Thomas Humphrey (1705413)" userId="c780d40b-30e5-49d0-9079-02c1cbd1b375" providerId="ADAL" clId="{1840EA93-57E0-4FDF-9E17-7ECA4F1AFC3F}" dt="2023-10-01T12:47:31.858" v="129" actId="26606"/>
          <ac:spMkLst>
            <pc:docMk/>
            <pc:sldMk cId="0" sldId="261"/>
            <ac:spMk id="52" creationId="{D7B1087B-C592-40E7-B532-60B453A2FE6A}"/>
          </ac:spMkLst>
        </pc:spChg>
        <pc:spChg chg="add">
          <ac:chgData name="Thomas Humphrey (1705413)" userId="c780d40b-30e5-49d0-9079-02c1cbd1b375" providerId="ADAL" clId="{1840EA93-57E0-4FDF-9E17-7ECA4F1AFC3F}" dt="2023-10-01T12:47:31.858" v="129" actId="26606"/>
          <ac:spMkLst>
            <pc:docMk/>
            <pc:sldMk cId="0" sldId="261"/>
            <ac:spMk id="53" creationId="{14AE7447-E8F8-4A0F-9E3D-94842BFF886E}"/>
          </ac:spMkLst>
        </pc:spChg>
        <pc:spChg chg="add">
          <ac:chgData name="Thomas Humphrey (1705413)" userId="c780d40b-30e5-49d0-9079-02c1cbd1b375" providerId="ADAL" clId="{1840EA93-57E0-4FDF-9E17-7ECA4F1AFC3F}" dt="2023-10-01T12:47:31.858" v="129" actId="26606"/>
          <ac:spMkLst>
            <pc:docMk/>
            <pc:sldMk cId="0" sldId="261"/>
            <ac:spMk id="55" creationId="{80E61E04-3F7C-42DE-ABE7-D3F7E349C2EF}"/>
          </ac:spMkLst>
        </pc:spChg>
        <pc:spChg chg="add">
          <ac:chgData name="Thomas Humphrey (1705413)" userId="c780d40b-30e5-49d0-9079-02c1cbd1b375" providerId="ADAL" clId="{1840EA93-57E0-4FDF-9E17-7ECA4F1AFC3F}" dt="2023-10-01T12:47:31.858" v="129" actId="26606"/>
          <ac:spMkLst>
            <pc:docMk/>
            <pc:sldMk cId="0" sldId="261"/>
            <ac:spMk id="56" creationId="{2B036F7E-6C8A-4549-99EF-9958C587C8B7}"/>
          </ac:spMkLst>
        </pc:spChg>
        <pc:grpChg chg="del">
          <ac:chgData name="Thomas Humphrey (1705413)" userId="c780d40b-30e5-49d0-9079-02c1cbd1b375" providerId="ADAL" clId="{1840EA93-57E0-4FDF-9E17-7ECA4F1AFC3F}" dt="2023-10-01T12:33:47.313" v="71" actId="478"/>
          <ac:grpSpMkLst>
            <pc:docMk/>
            <pc:sldMk cId="0" sldId="261"/>
            <ac:grpSpMk id="12" creationId="{00000000-0000-0000-0000-000000000000}"/>
          </ac:grpSpMkLst>
        </pc:grpChg>
        <pc:grpChg chg="add del">
          <ac:chgData name="Thomas Humphrey (1705413)" userId="c780d40b-30e5-49d0-9079-02c1cbd1b375" providerId="ADAL" clId="{1840EA93-57E0-4FDF-9E17-7ECA4F1AFC3F}" dt="2023-10-01T12:47:31.858" v="129" actId="26606"/>
          <ac:grpSpMkLst>
            <pc:docMk/>
            <pc:sldMk cId="0" sldId="261"/>
            <ac:grpSpMk id="15" creationId="{85981F80-69EE-4E2B-82A8-47FDFD7720AC}"/>
          </ac:grpSpMkLst>
        </pc:grpChg>
        <pc:grpChg chg="add del">
          <ac:chgData name="Thomas Humphrey (1705413)" userId="c780d40b-30e5-49d0-9079-02c1cbd1b375" providerId="ADAL" clId="{1840EA93-57E0-4FDF-9E17-7ECA4F1AFC3F}" dt="2023-10-01T12:47:31.858" v="129" actId="26606"/>
          <ac:grpSpMkLst>
            <pc:docMk/>
            <pc:sldMk cId="0" sldId="261"/>
            <ac:grpSpMk id="23" creationId="{75EE15D0-BDD3-4CA6-B5DC-159D83FA6BC4}"/>
          </ac:grpSpMkLst>
        </pc:grpChg>
        <pc:grpChg chg="add del">
          <ac:chgData name="Thomas Humphrey (1705413)" userId="c780d40b-30e5-49d0-9079-02c1cbd1b375" providerId="ADAL" clId="{1840EA93-57E0-4FDF-9E17-7ECA4F1AFC3F}" dt="2023-10-01T12:47:28.683" v="128" actId="26606"/>
          <ac:grpSpMkLst>
            <pc:docMk/>
            <pc:sldMk cId="0" sldId="261"/>
            <ac:grpSpMk id="33" creationId="{85105087-7F16-4C94-837C-C45445116665}"/>
          </ac:grpSpMkLst>
        </pc:grpChg>
        <pc:grpChg chg="add del">
          <ac:chgData name="Thomas Humphrey (1705413)" userId="c780d40b-30e5-49d0-9079-02c1cbd1b375" providerId="ADAL" clId="{1840EA93-57E0-4FDF-9E17-7ECA4F1AFC3F}" dt="2023-10-01T12:47:19.985" v="125" actId="26606"/>
          <ac:grpSpMkLst>
            <pc:docMk/>
            <pc:sldMk cId="0" sldId="261"/>
            <ac:grpSpMk id="38" creationId="{85981F80-69EE-4E2B-82A8-47FDFD7720AC}"/>
          </ac:grpSpMkLst>
        </pc:grpChg>
        <pc:grpChg chg="add del">
          <ac:chgData name="Thomas Humphrey (1705413)" userId="c780d40b-30e5-49d0-9079-02c1cbd1b375" providerId="ADAL" clId="{1840EA93-57E0-4FDF-9E17-7ECA4F1AFC3F}" dt="2023-10-01T12:47:28.683" v="128" actId="26606"/>
          <ac:grpSpMkLst>
            <pc:docMk/>
            <pc:sldMk cId="0" sldId="261"/>
            <ac:grpSpMk id="45" creationId="{CB1E5C71-0EB0-4D54-8D8A-3F99A1696EBE}"/>
          </ac:grpSpMkLst>
        </pc:grpChg>
        <pc:grpChg chg="add del">
          <ac:chgData name="Thomas Humphrey (1705413)" userId="c780d40b-30e5-49d0-9079-02c1cbd1b375" providerId="ADAL" clId="{1840EA93-57E0-4FDF-9E17-7ECA4F1AFC3F}" dt="2023-10-01T12:47:19.985" v="125" actId="26606"/>
          <ac:grpSpMkLst>
            <pc:docMk/>
            <pc:sldMk cId="0" sldId="261"/>
            <ac:grpSpMk id="46" creationId="{75EE15D0-BDD3-4CA6-B5DC-159D83FA6BC4}"/>
          </ac:grpSpMkLst>
        </pc:grpChg>
        <pc:grpChg chg="add">
          <ac:chgData name="Thomas Humphrey (1705413)" userId="c780d40b-30e5-49d0-9079-02c1cbd1b375" providerId="ADAL" clId="{1840EA93-57E0-4FDF-9E17-7ECA4F1AFC3F}" dt="2023-10-01T12:47:31.858" v="129" actId="26606"/>
          <ac:grpSpMkLst>
            <pc:docMk/>
            <pc:sldMk cId="0" sldId="261"/>
            <ac:grpSpMk id="54" creationId="{85981F80-69EE-4E2B-82A8-47FDFD7720AC}"/>
          </ac:grpSpMkLst>
        </pc:grpChg>
        <pc:grpChg chg="add">
          <ac:chgData name="Thomas Humphrey (1705413)" userId="c780d40b-30e5-49d0-9079-02c1cbd1b375" providerId="ADAL" clId="{1840EA93-57E0-4FDF-9E17-7ECA4F1AFC3F}" dt="2023-10-01T12:47:31.858" v="129" actId="26606"/>
          <ac:grpSpMkLst>
            <pc:docMk/>
            <pc:sldMk cId="0" sldId="261"/>
            <ac:grpSpMk id="57" creationId="{75EE15D0-BDD3-4CA6-B5DC-159D83FA6BC4}"/>
          </ac:grpSpMkLst>
        </pc:grpChg>
        <pc:picChg chg="add del mod">
          <ac:chgData name="Thomas Humphrey (1705413)" userId="c780d40b-30e5-49d0-9079-02c1cbd1b375" providerId="ADAL" clId="{1840EA93-57E0-4FDF-9E17-7ECA4F1AFC3F}" dt="2023-10-01T12:46:53.940" v="118" actId="478"/>
          <ac:picMkLst>
            <pc:docMk/>
            <pc:sldMk cId="0" sldId="261"/>
            <ac:picMk id="4" creationId="{9D1274B1-F93B-79EC-892A-F4940AB51071}"/>
          </ac:picMkLst>
        </pc:picChg>
        <pc:picChg chg="add del mod">
          <ac:chgData name="Thomas Humphrey (1705413)" userId="c780d40b-30e5-49d0-9079-02c1cbd1b375" providerId="ADAL" clId="{1840EA93-57E0-4FDF-9E17-7ECA4F1AFC3F}" dt="2023-10-01T12:47:00.885" v="122" actId="22"/>
          <ac:picMkLst>
            <pc:docMk/>
            <pc:sldMk cId="0" sldId="261"/>
            <ac:picMk id="22" creationId="{EB2A3C0B-D436-D8E5-9B9C-F17B7DA9795D}"/>
          </ac:picMkLst>
        </pc:picChg>
        <pc:picChg chg="add mod">
          <ac:chgData name="Thomas Humphrey (1705413)" userId="c780d40b-30e5-49d0-9079-02c1cbd1b375" providerId="ADAL" clId="{1840EA93-57E0-4FDF-9E17-7ECA4F1AFC3F}" dt="2023-10-01T12:47:31.858" v="129" actId="26606"/>
          <ac:picMkLst>
            <pc:docMk/>
            <pc:sldMk cId="0" sldId="261"/>
            <ac:picMk id="27" creationId="{3799AD8E-1123-6DBB-AB58-83FF15FCC795}"/>
          </ac:picMkLst>
        </pc:picChg>
      </pc:sldChg>
      <pc:sldChg chg="addSp delSp modSp add mod setBg">
        <pc:chgData name="Thomas Humphrey (1705413)" userId="c780d40b-30e5-49d0-9079-02c1cbd1b375" providerId="ADAL" clId="{1840EA93-57E0-4FDF-9E17-7ECA4F1AFC3F}" dt="2023-10-01T12:34:25.858" v="87" actId="403"/>
        <pc:sldMkLst>
          <pc:docMk/>
          <pc:sldMk cId="0" sldId="262"/>
        </pc:sldMkLst>
        <pc:spChg chg="mod">
          <ac:chgData name="Thomas Humphrey (1705413)" userId="c780d40b-30e5-49d0-9079-02c1cbd1b375" providerId="ADAL" clId="{1840EA93-57E0-4FDF-9E17-7ECA4F1AFC3F}" dt="2023-10-01T12:34:25.858" v="87" actId="403"/>
          <ac:spMkLst>
            <pc:docMk/>
            <pc:sldMk cId="0" sldId="262"/>
            <ac:spMk id="2" creationId="{00000000-0000-0000-0000-000000000000}"/>
          </ac:spMkLst>
        </pc:spChg>
        <pc:spChg chg="del">
          <ac:chgData name="Thomas Humphrey (1705413)" userId="c780d40b-30e5-49d0-9079-02c1cbd1b375" providerId="ADAL" clId="{1840EA93-57E0-4FDF-9E17-7ECA4F1AFC3F}" dt="2023-10-01T12:34:10.067" v="79" actId="478"/>
          <ac:spMkLst>
            <pc:docMk/>
            <pc:sldMk cId="0" sldId="262"/>
            <ac:spMk id="3" creationId="{00000000-0000-0000-0000-000000000000}"/>
          </ac:spMkLst>
        </pc:spChg>
        <pc:spChg chg="add">
          <ac:chgData name="Thomas Humphrey (1705413)" userId="c780d40b-30e5-49d0-9079-02c1cbd1b375" providerId="ADAL" clId="{1840EA93-57E0-4FDF-9E17-7ECA4F1AFC3F}" dt="2023-10-01T12:34:13.155" v="80" actId="26606"/>
          <ac:spMkLst>
            <pc:docMk/>
            <pc:sldMk cId="0" sldId="262"/>
            <ac:spMk id="2055" creationId="{7049A7D3-684C-4C59-A4B6-7B308A6AD34D}"/>
          </ac:spMkLst>
        </pc:spChg>
        <pc:spChg chg="add">
          <ac:chgData name="Thomas Humphrey (1705413)" userId="c780d40b-30e5-49d0-9079-02c1cbd1b375" providerId="ADAL" clId="{1840EA93-57E0-4FDF-9E17-7ECA4F1AFC3F}" dt="2023-10-01T12:34:13.155" v="80" actId="26606"/>
          <ac:spMkLst>
            <pc:docMk/>
            <pc:sldMk cId="0" sldId="262"/>
            <ac:spMk id="2057" creationId="{D7B1087B-C592-40E7-B532-60B453A2FE6A}"/>
          </ac:spMkLst>
        </pc:spChg>
        <pc:spChg chg="add">
          <ac:chgData name="Thomas Humphrey (1705413)" userId="c780d40b-30e5-49d0-9079-02c1cbd1b375" providerId="ADAL" clId="{1840EA93-57E0-4FDF-9E17-7ECA4F1AFC3F}" dt="2023-10-01T12:34:13.155" v="80" actId="26606"/>
          <ac:spMkLst>
            <pc:docMk/>
            <pc:sldMk cId="0" sldId="262"/>
            <ac:spMk id="2059" creationId="{14AE7447-E8F8-4A0F-9E3D-94842BFF886E}"/>
          </ac:spMkLst>
        </pc:spChg>
        <pc:spChg chg="add">
          <ac:chgData name="Thomas Humphrey (1705413)" userId="c780d40b-30e5-49d0-9079-02c1cbd1b375" providerId="ADAL" clId="{1840EA93-57E0-4FDF-9E17-7ECA4F1AFC3F}" dt="2023-10-01T12:34:13.155" v="80" actId="26606"/>
          <ac:spMkLst>
            <pc:docMk/>
            <pc:sldMk cId="0" sldId="262"/>
            <ac:spMk id="2065" creationId="{0680B5D0-24EC-465A-A0E6-C4DF951E0043}"/>
          </ac:spMkLst>
        </pc:spChg>
        <pc:spChg chg="add">
          <ac:chgData name="Thomas Humphrey (1705413)" userId="c780d40b-30e5-49d0-9079-02c1cbd1b375" providerId="ADAL" clId="{1840EA93-57E0-4FDF-9E17-7ECA4F1AFC3F}" dt="2023-10-01T12:34:13.155" v="80" actId="26606"/>
          <ac:spMkLst>
            <pc:docMk/>
            <pc:sldMk cId="0" sldId="262"/>
            <ac:spMk id="2067" creationId="{30BF1B50-A83E-4ED6-A2AA-C943C1F89F85}"/>
          </ac:spMkLst>
        </pc:spChg>
        <pc:spChg chg="add">
          <ac:chgData name="Thomas Humphrey (1705413)" userId="c780d40b-30e5-49d0-9079-02c1cbd1b375" providerId="ADAL" clId="{1840EA93-57E0-4FDF-9E17-7ECA4F1AFC3F}" dt="2023-10-01T12:34:13.155" v="80" actId="26606"/>
          <ac:spMkLst>
            <pc:docMk/>
            <pc:sldMk cId="0" sldId="262"/>
            <ac:spMk id="2069" creationId="{1F31E8B2-210B-4B90-83BB-3B180732EF38}"/>
          </ac:spMkLst>
        </pc:spChg>
        <pc:spChg chg="add">
          <ac:chgData name="Thomas Humphrey (1705413)" userId="c780d40b-30e5-49d0-9079-02c1cbd1b375" providerId="ADAL" clId="{1840EA93-57E0-4FDF-9E17-7ECA4F1AFC3F}" dt="2023-10-01T12:34:13.155" v="80" actId="26606"/>
          <ac:spMkLst>
            <pc:docMk/>
            <pc:sldMk cId="0" sldId="262"/>
            <ac:spMk id="2071" creationId="{6B387409-2B98-40F8-A65F-EF7CF989512F}"/>
          </ac:spMkLst>
        </pc:spChg>
        <pc:grpChg chg="add">
          <ac:chgData name="Thomas Humphrey (1705413)" userId="c780d40b-30e5-49d0-9079-02c1cbd1b375" providerId="ADAL" clId="{1840EA93-57E0-4FDF-9E17-7ECA4F1AFC3F}" dt="2023-10-01T12:34:13.155" v="80" actId="26606"/>
          <ac:grpSpMkLst>
            <pc:docMk/>
            <pc:sldMk cId="0" sldId="262"/>
            <ac:grpSpMk id="2061" creationId="{85981F80-69EE-4E2B-82A8-47FDFD7720AC}"/>
          </ac:grpSpMkLst>
        </pc:grpChg>
        <pc:grpChg chg="add">
          <ac:chgData name="Thomas Humphrey (1705413)" userId="c780d40b-30e5-49d0-9079-02c1cbd1b375" providerId="ADAL" clId="{1840EA93-57E0-4FDF-9E17-7ECA4F1AFC3F}" dt="2023-10-01T12:34:13.155" v="80" actId="26606"/>
          <ac:grpSpMkLst>
            <pc:docMk/>
            <pc:sldMk cId="0" sldId="262"/>
            <ac:grpSpMk id="2073" creationId="{C9E5F284-A588-4AE7-A36D-1C93E4FD0241}"/>
          </ac:grpSpMkLst>
        </pc:grpChg>
        <pc:picChg chg="mod">
          <ac:chgData name="Thomas Humphrey (1705413)" userId="c780d40b-30e5-49d0-9079-02c1cbd1b375" providerId="ADAL" clId="{1840EA93-57E0-4FDF-9E17-7ECA4F1AFC3F}" dt="2023-10-01T12:34:13.155" v="80" actId="26606"/>
          <ac:picMkLst>
            <pc:docMk/>
            <pc:sldMk cId="0" sldId="262"/>
            <ac:picMk id="2050" creationId="{00000000-0000-0000-0000-000000000000}"/>
          </ac:picMkLst>
        </pc:picChg>
      </pc:sldChg>
      <pc:sldChg chg="addSp modSp add mod setBg">
        <pc:chgData name="Thomas Humphrey (1705413)" userId="c780d40b-30e5-49d0-9079-02c1cbd1b375" providerId="ADAL" clId="{1840EA93-57E0-4FDF-9E17-7ECA4F1AFC3F}" dt="2023-10-05T08:10:42.189" v="849" actId="113"/>
        <pc:sldMkLst>
          <pc:docMk/>
          <pc:sldMk cId="0" sldId="263"/>
        </pc:sldMkLst>
        <pc:spChg chg="mod">
          <ac:chgData name="Thomas Humphrey (1705413)" userId="c780d40b-30e5-49d0-9079-02c1cbd1b375" providerId="ADAL" clId="{1840EA93-57E0-4FDF-9E17-7ECA4F1AFC3F}" dt="2023-10-01T12:34:58.540" v="93" actId="404"/>
          <ac:spMkLst>
            <pc:docMk/>
            <pc:sldMk cId="0" sldId="263"/>
            <ac:spMk id="2" creationId="{00000000-0000-0000-0000-000000000000}"/>
          </ac:spMkLst>
        </pc:spChg>
        <pc:spChg chg="mod">
          <ac:chgData name="Thomas Humphrey (1705413)" userId="c780d40b-30e5-49d0-9079-02c1cbd1b375" providerId="ADAL" clId="{1840EA93-57E0-4FDF-9E17-7ECA4F1AFC3F}" dt="2023-10-05T08:10:42.189" v="849" actId="113"/>
          <ac:spMkLst>
            <pc:docMk/>
            <pc:sldMk cId="0" sldId="263"/>
            <ac:spMk id="3" creationId="{00000000-0000-0000-0000-000000000000}"/>
          </ac:spMkLst>
        </pc:spChg>
        <pc:spChg chg="add">
          <ac:chgData name="Thomas Humphrey (1705413)" userId="c780d40b-30e5-49d0-9079-02c1cbd1b375" providerId="ADAL" clId="{1840EA93-57E0-4FDF-9E17-7ECA4F1AFC3F}" dt="2023-10-01T12:34:52.968" v="90" actId="26606"/>
          <ac:spMkLst>
            <pc:docMk/>
            <pc:sldMk cId="0" sldId="263"/>
            <ac:spMk id="8" creationId="{E009DD9B-5EE2-4C0D-8B2B-351C8C102205}"/>
          </ac:spMkLst>
        </pc:spChg>
        <pc:spChg chg="add">
          <ac:chgData name="Thomas Humphrey (1705413)" userId="c780d40b-30e5-49d0-9079-02c1cbd1b375" providerId="ADAL" clId="{1840EA93-57E0-4FDF-9E17-7ECA4F1AFC3F}" dt="2023-10-01T12:34:52.968" v="90" actId="26606"/>
          <ac:spMkLst>
            <pc:docMk/>
            <pc:sldMk cId="0" sldId="263"/>
            <ac:spMk id="10" creationId="{E720DB99-7745-4E75-9D96-AAB6D55C531E}"/>
          </ac:spMkLst>
        </pc:spChg>
        <pc:spChg chg="add">
          <ac:chgData name="Thomas Humphrey (1705413)" userId="c780d40b-30e5-49d0-9079-02c1cbd1b375" providerId="ADAL" clId="{1840EA93-57E0-4FDF-9E17-7ECA4F1AFC3F}" dt="2023-10-01T12:34:52.968" v="90" actId="26606"/>
          <ac:spMkLst>
            <pc:docMk/>
            <pc:sldMk cId="0" sldId="263"/>
            <ac:spMk id="12" creationId="{D68803C4-E159-4360-B7BB-74205C8F782D}"/>
          </ac:spMkLst>
        </pc:spChg>
        <pc:spChg chg="add">
          <ac:chgData name="Thomas Humphrey (1705413)" userId="c780d40b-30e5-49d0-9079-02c1cbd1b375" providerId="ADAL" clId="{1840EA93-57E0-4FDF-9E17-7ECA4F1AFC3F}" dt="2023-10-01T12:34:52.968" v="90" actId="26606"/>
          <ac:spMkLst>
            <pc:docMk/>
            <pc:sldMk cId="0" sldId="263"/>
            <ac:spMk id="14" creationId="{504B0465-3B07-49BF-BEA7-D81476246293}"/>
          </ac:spMkLst>
        </pc:spChg>
        <pc:spChg chg="add">
          <ac:chgData name="Thomas Humphrey (1705413)" userId="c780d40b-30e5-49d0-9079-02c1cbd1b375" providerId="ADAL" clId="{1840EA93-57E0-4FDF-9E17-7ECA4F1AFC3F}" dt="2023-10-01T12:34:52.968" v="90" actId="26606"/>
          <ac:spMkLst>
            <pc:docMk/>
            <pc:sldMk cId="0" sldId="263"/>
            <ac:spMk id="16" creationId="{49B7FFA5-14CB-4A4F-9BCC-CA3AA5D9D276}"/>
          </ac:spMkLst>
        </pc:spChg>
        <pc:spChg chg="add">
          <ac:chgData name="Thomas Humphrey (1705413)" userId="c780d40b-30e5-49d0-9079-02c1cbd1b375" providerId="ADAL" clId="{1840EA93-57E0-4FDF-9E17-7ECA4F1AFC3F}" dt="2023-10-01T12:34:52.968" v="90" actId="26606"/>
          <ac:spMkLst>
            <pc:docMk/>
            <pc:sldMk cId="0" sldId="263"/>
            <ac:spMk id="18" creationId="{04E48745-7512-4EC2-9E20-9092D12150CA}"/>
          </ac:spMkLst>
        </pc:spChg>
      </pc:sldChg>
      <pc:sldChg chg="addSp modSp add mod setBg">
        <pc:chgData name="Thomas Humphrey (1705413)" userId="c780d40b-30e5-49d0-9079-02c1cbd1b375" providerId="ADAL" clId="{1840EA93-57E0-4FDF-9E17-7ECA4F1AFC3F}" dt="2023-10-01T12:37:14.903" v="117" actId="26606"/>
        <pc:sldMkLst>
          <pc:docMk/>
          <pc:sldMk cId="0" sldId="264"/>
        </pc:sldMkLst>
        <pc:spChg chg="mod">
          <ac:chgData name="Thomas Humphrey (1705413)" userId="c780d40b-30e5-49d0-9079-02c1cbd1b375" providerId="ADAL" clId="{1840EA93-57E0-4FDF-9E17-7ECA4F1AFC3F}" dt="2023-10-01T12:37:14.903" v="117" actId="26606"/>
          <ac:spMkLst>
            <pc:docMk/>
            <pc:sldMk cId="0" sldId="264"/>
            <ac:spMk id="2" creationId="{00000000-0000-0000-0000-000000000000}"/>
          </ac:spMkLst>
        </pc:spChg>
        <pc:spChg chg="mod">
          <ac:chgData name="Thomas Humphrey (1705413)" userId="c780d40b-30e5-49d0-9079-02c1cbd1b375" providerId="ADAL" clId="{1840EA93-57E0-4FDF-9E17-7ECA4F1AFC3F}" dt="2023-10-01T12:37:14.903" v="117" actId="26606"/>
          <ac:spMkLst>
            <pc:docMk/>
            <pc:sldMk cId="0" sldId="264"/>
            <ac:spMk id="3" creationId="{00000000-0000-0000-0000-000000000000}"/>
          </ac:spMkLst>
        </pc:spChg>
        <pc:spChg chg="add">
          <ac:chgData name="Thomas Humphrey (1705413)" userId="c780d40b-30e5-49d0-9079-02c1cbd1b375" providerId="ADAL" clId="{1840EA93-57E0-4FDF-9E17-7ECA4F1AFC3F}" dt="2023-10-01T12:37:14.903" v="117" actId="26606"/>
          <ac:spMkLst>
            <pc:docMk/>
            <pc:sldMk cId="0" sldId="264"/>
            <ac:spMk id="8" creationId="{E009DD9B-5EE2-4C0D-8B2B-351C8C102205}"/>
          </ac:spMkLst>
        </pc:spChg>
        <pc:spChg chg="add">
          <ac:chgData name="Thomas Humphrey (1705413)" userId="c780d40b-30e5-49d0-9079-02c1cbd1b375" providerId="ADAL" clId="{1840EA93-57E0-4FDF-9E17-7ECA4F1AFC3F}" dt="2023-10-01T12:37:14.903" v="117" actId="26606"/>
          <ac:spMkLst>
            <pc:docMk/>
            <pc:sldMk cId="0" sldId="264"/>
            <ac:spMk id="10" creationId="{E720DB99-7745-4E75-9D96-AAB6D55C531E}"/>
          </ac:spMkLst>
        </pc:spChg>
        <pc:spChg chg="add">
          <ac:chgData name="Thomas Humphrey (1705413)" userId="c780d40b-30e5-49d0-9079-02c1cbd1b375" providerId="ADAL" clId="{1840EA93-57E0-4FDF-9E17-7ECA4F1AFC3F}" dt="2023-10-01T12:37:14.903" v="117" actId="26606"/>
          <ac:spMkLst>
            <pc:docMk/>
            <pc:sldMk cId="0" sldId="264"/>
            <ac:spMk id="12" creationId="{D68803C4-E159-4360-B7BB-74205C8F782D}"/>
          </ac:spMkLst>
        </pc:spChg>
        <pc:spChg chg="add">
          <ac:chgData name="Thomas Humphrey (1705413)" userId="c780d40b-30e5-49d0-9079-02c1cbd1b375" providerId="ADAL" clId="{1840EA93-57E0-4FDF-9E17-7ECA4F1AFC3F}" dt="2023-10-01T12:37:14.903" v="117" actId="26606"/>
          <ac:spMkLst>
            <pc:docMk/>
            <pc:sldMk cId="0" sldId="264"/>
            <ac:spMk id="14" creationId="{504B0465-3B07-49BF-BEA7-D81476246293}"/>
          </ac:spMkLst>
        </pc:spChg>
        <pc:spChg chg="add">
          <ac:chgData name="Thomas Humphrey (1705413)" userId="c780d40b-30e5-49d0-9079-02c1cbd1b375" providerId="ADAL" clId="{1840EA93-57E0-4FDF-9E17-7ECA4F1AFC3F}" dt="2023-10-01T12:37:14.903" v="117" actId="26606"/>
          <ac:spMkLst>
            <pc:docMk/>
            <pc:sldMk cId="0" sldId="264"/>
            <ac:spMk id="16" creationId="{49B7FFA5-14CB-4A4F-9BCC-CA3AA5D9D276}"/>
          </ac:spMkLst>
        </pc:spChg>
        <pc:spChg chg="add">
          <ac:chgData name="Thomas Humphrey (1705413)" userId="c780d40b-30e5-49d0-9079-02c1cbd1b375" providerId="ADAL" clId="{1840EA93-57E0-4FDF-9E17-7ECA4F1AFC3F}" dt="2023-10-01T12:37:14.903" v="117" actId="26606"/>
          <ac:spMkLst>
            <pc:docMk/>
            <pc:sldMk cId="0" sldId="264"/>
            <ac:spMk id="18" creationId="{04E48745-7512-4EC2-9E20-9092D12150CA}"/>
          </ac:spMkLst>
        </pc:spChg>
      </pc:sldChg>
      <pc:sldChg chg="addSp delSp modSp add del mod">
        <pc:chgData name="Thomas Humphrey (1705413)" userId="c780d40b-30e5-49d0-9079-02c1cbd1b375" providerId="ADAL" clId="{1840EA93-57E0-4FDF-9E17-7ECA4F1AFC3F}" dt="2023-10-01T14:09:00.686" v="689" actId="2696"/>
        <pc:sldMkLst>
          <pc:docMk/>
          <pc:sldMk cId="0" sldId="265"/>
        </pc:sldMkLst>
        <pc:spChg chg="mod">
          <ac:chgData name="Thomas Humphrey (1705413)" userId="c780d40b-30e5-49d0-9079-02c1cbd1b375" providerId="ADAL" clId="{1840EA93-57E0-4FDF-9E17-7ECA4F1AFC3F}" dt="2023-10-01T12:12:48.711" v="20" actId="27636"/>
          <ac:spMkLst>
            <pc:docMk/>
            <pc:sldMk cId="0" sldId="265"/>
            <ac:spMk id="2" creationId="{00000000-0000-0000-0000-000000000000}"/>
          </ac:spMkLst>
        </pc:spChg>
        <pc:spChg chg="del">
          <ac:chgData name="Thomas Humphrey (1705413)" userId="c780d40b-30e5-49d0-9079-02c1cbd1b375" providerId="ADAL" clId="{1840EA93-57E0-4FDF-9E17-7ECA4F1AFC3F}" dt="2023-10-01T14:08:08.614" v="667" actId="478"/>
          <ac:spMkLst>
            <pc:docMk/>
            <pc:sldMk cId="0" sldId="265"/>
            <ac:spMk id="5" creationId="{00000000-0000-0000-0000-000000000000}"/>
          </ac:spMkLst>
        </pc:spChg>
        <pc:spChg chg="del">
          <ac:chgData name="Thomas Humphrey (1705413)" userId="c780d40b-30e5-49d0-9079-02c1cbd1b375" providerId="ADAL" clId="{1840EA93-57E0-4FDF-9E17-7ECA4F1AFC3F}" dt="2023-10-01T14:08:08.614" v="667" actId="478"/>
          <ac:spMkLst>
            <pc:docMk/>
            <pc:sldMk cId="0" sldId="265"/>
            <ac:spMk id="6" creationId="{00000000-0000-0000-0000-000000000000}"/>
          </ac:spMkLst>
        </pc:spChg>
        <pc:spChg chg="del">
          <ac:chgData name="Thomas Humphrey (1705413)" userId="c780d40b-30e5-49d0-9079-02c1cbd1b375" providerId="ADAL" clId="{1840EA93-57E0-4FDF-9E17-7ECA4F1AFC3F}" dt="2023-10-01T14:08:08.614" v="667" actId="478"/>
          <ac:spMkLst>
            <pc:docMk/>
            <pc:sldMk cId="0" sldId="265"/>
            <ac:spMk id="7" creationId="{00000000-0000-0000-0000-000000000000}"/>
          </ac:spMkLst>
        </pc:spChg>
        <pc:spChg chg="del mod">
          <ac:chgData name="Thomas Humphrey (1705413)" userId="c780d40b-30e5-49d0-9079-02c1cbd1b375" providerId="ADAL" clId="{1840EA93-57E0-4FDF-9E17-7ECA4F1AFC3F}" dt="2023-10-01T14:08:15.615" v="671" actId="478"/>
          <ac:spMkLst>
            <pc:docMk/>
            <pc:sldMk cId="0" sldId="265"/>
            <ac:spMk id="8" creationId="{00000000-0000-0000-0000-000000000000}"/>
          </ac:spMkLst>
        </pc:spChg>
        <pc:spChg chg="del">
          <ac:chgData name="Thomas Humphrey (1705413)" userId="c780d40b-30e5-49d0-9079-02c1cbd1b375" providerId="ADAL" clId="{1840EA93-57E0-4FDF-9E17-7ECA4F1AFC3F}" dt="2023-10-01T14:08:08.614" v="667" actId="478"/>
          <ac:spMkLst>
            <pc:docMk/>
            <pc:sldMk cId="0" sldId="265"/>
            <ac:spMk id="9" creationId="{00000000-0000-0000-0000-000000000000}"/>
          </ac:spMkLst>
        </pc:spChg>
        <pc:spChg chg="del">
          <ac:chgData name="Thomas Humphrey (1705413)" userId="c780d40b-30e5-49d0-9079-02c1cbd1b375" providerId="ADAL" clId="{1840EA93-57E0-4FDF-9E17-7ECA4F1AFC3F}" dt="2023-10-01T14:08:08.614" v="667" actId="478"/>
          <ac:spMkLst>
            <pc:docMk/>
            <pc:sldMk cId="0" sldId="265"/>
            <ac:spMk id="10" creationId="{00000000-0000-0000-0000-000000000000}"/>
          </ac:spMkLst>
        </pc:spChg>
        <pc:spChg chg="del">
          <ac:chgData name="Thomas Humphrey (1705413)" userId="c780d40b-30e5-49d0-9079-02c1cbd1b375" providerId="ADAL" clId="{1840EA93-57E0-4FDF-9E17-7ECA4F1AFC3F}" dt="2023-10-01T14:08:08.614" v="667" actId="478"/>
          <ac:spMkLst>
            <pc:docMk/>
            <pc:sldMk cId="0" sldId="265"/>
            <ac:spMk id="11" creationId="{00000000-0000-0000-0000-000000000000}"/>
          </ac:spMkLst>
        </pc:spChg>
        <pc:spChg chg="del">
          <ac:chgData name="Thomas Humphrey (1705413)" userId="c780d40b-30e5-49d0-9079-02c1cbd1b375" providerId="ADAL" clId="{1840EA93-57E0-4FDF-9E17-7ECA4F1AFC3F}" dt="2023-10-01T14:08:08.614" v="667" actId="478"/>
          <ac:spMkLst>
            <pc:docMk/>
            <pc:sldMk cId="0" sldId="265"/>
            <ac:spMk id="12" creationId="{00000000-0000-0000-0000-000000000000}"/>
          </ac:spMkLst>
        </pc:spChg>
        <pc:spChg chg="del">
          <ac:chgData name="Thomas Humphrey (1705413)" userId="c780d40b-30e5-49d0-9079-02c1cbd1b375" providerId="ADAL" clId="{1840EA93-57E0-4FDF-9E17-7ECA4F1AFC3F}" dt="2023-10-01T14:08:08.614" v="667" actId="478"/>
          <ac:spMkLst>
            <pc:docMk/>
            <pc:sldMk cId="0" sldId="265"/>
            <ac:spMk id="13" creationId="{00000000-0000-0000-0000-000000000000}"/>
          </ac:spMkLst>
        </pc:spChg>
        <pc:spChg chg="del">
          <ac:chgData name="Thomas Humphrey (1705413)" userId="c780d40b-30e5-49d0-9079-02c1cbd1b375" providerId="ADAL" clId="{1840EA93-57E0-4FDF-9E17-7ECA4F1AFC3F}" dt="2023-10-01T13:08:28.277" v="180" actId="478"/>
          <ac:spMkLst>
            <pc:docMk/>
            <pc:sldMk cId="0" sldId="265"/>
            <ac:spMk id="14" creationId="{00000000-0000-0000-0000-000000000000}"/>
          </ac:spMkLst>
        </pc:spChg>
        <pc:spChg chg="del">
          <ac:chgData name="Thomas Humphrey (1705413)" userId="c780d40b-30e5-49d0-9079-02c1cbd1b375" providerId="ADAL" clId="{1840EA93-57E0-4FDF-9E17-7ECA4F1AFC3F}" dt="2023-10-01T13:08:28.277" v="180" actId="478"/>
          <ac:spMkLst>
            <pc:docMk/>
            <pc:sldMk cId="0" sldId="265"/>
            <ac:spMk id="15" creationId="{00000000-0000-0000-0000-000000000000}"/>
          </ac:spMkLst>
        </pc:spChg>
        <pc:spChg chg="del">
          <ac:chgData name="Thomas Humphrey (1705413)" userId="c780d40b-30e5-49d0-9079-02c1cbd1b375" providerId="ADAL" clId="{1840EA93-57E0-4FDF-9E17-7ECA4F1AFC3F}" dt="2023-10-01T14:08:14.939" v="670" actId="478"/>
          <ac:spMkLst>
            <pc:docMk/>
            <pc:sldMk cId="0" sldId="265"/>
            <ac:spMk id="16" creationId="{00000000-0000-0000-0000-000000000000}"/>
          </ac:spMkLst>
        </pc:spChg>
        <pc:spChg chg="del">
          <ac:chgData name="Thomas Humphrey (1705413)" userId="c780d40b-30e5-49d0-9079-02c1cbd1b375" providerId="ADAL" clId="{1840EA93-57E0-4FDF-9E17-7ECA4F1AFC3F}" dt="2023-10-01T14:08:08.614" v="667" actId="478"/>
          <ac:spMkLst>
            <pc:docMk/>
            <pc:sldMk cId="0" sldId="265"/>
            <ac:spMk id="17" creationId="{00000000-0000-0000-0000-000000000000}"/>
          </ac:spMkLst>
        </pc:spChg>
        <pc:spChg chg="del">
          <ac:chgData name="Thomas Humphrey (1705413)" userId="c780d40b-30e5-49d0-9079-02c1cbd1b375" providerId="ADAL" clId="{1840EA93-57E0-4FDF-9E17-7ECA4F1AFC3F}" dt="2023-10-01T14:08:08.614" v="667" actId="478"/>
          <ac:spMkLst>
            <pc:docMk/>
            <pc:sldMk cId="0" sldId="265"/>
            <ac:spMk id="18" creationId="{00000000-0000-0000-0000-000000000000}"/>
          </ac:spMkLst>
        </pc:spChg>
        <pc:spChg chg="del">
          <ac:chgData name="Thomas Humphrey (1705413)" userId="c780d40b-30e5-49d0-9079-02c1cbd1b375" providerId="ADAL" clId="{1840EA93-57E0-4FDF-9E17-7ECA4F1AFC3F}" dt="2023-10-01T14:08:08.614" v="667" actId="478"/>
          <ac:spMkLst>
            <pc:docMk/>
            <pc:sldMk cId="0" sldId="265"/>
            <ac:spMk id="19" creationId="{00000000-0000-0000-0000-000000000000}"/>
          </ac:spMkLst>
        </pc:spChg>
        <pc:spChg chg="del">
          <ac:chgData name="Thomas Humphrey (1705413)" userId="c780d40b-30e5-49d0-9079-02c1cbd1b375" providerId="ADAL" clId="{1840EA93-57E0-4FDF-9E17-7ECA4F1AFC3F}" dt="2023-10-01T14:08:08.614" v="667" actId="478"/>
          <ac:spMkLst>
            <pc:docMk/>
            <pc:sldMk cId="0" sldId="265"/>
            <ac:spMk id="20" creationId="{00000000-0000-0000-0000-000000000000}"/>
          </ac:spMkLst>
        </pc:spChg>
        <pc:spChg chg="del">
          <ac:chgData name="Thomas Humphrey (1705413)" userId="c780d40b-30e5-49d0-9079-02c1cbd1b375" providerId="ADAL" clId="{1840EA93-57E0-4FDF-9E17-7ECA4F1AFC3F}" dt="2023-10-01T14:08:08.614" v="667" actId="478"/>
          <ac:spMkLst>
            <pc:docMk/>
            <pc:sldMk cId="0" sldId="265"/>
            <ac:spMk id="21" creationId="{00000000-0000-0000-0000-000000000000}"/>
          </ac:spMkLst>
        </pc:spChg>
        <pc:spChg chg="del">
          <ac:chgData name="Thomas Humphrey (1705413)" userId="c780d40b-30e5-49d0-9079-02c1cbd1b375" providerId="ADAL" clId="{1840EA93-57E0-4FDF-9E17-7ECA4F1AFC3F}" dt="2023-10-01T14:08:14.386" v="669" actId="478"/>
          <ac:spMkLst>
            <pc:docMk/>
            <pc:sldMk cId="0" sldId="265"/>
            <ac:spMk id="22" creationId="{00000000-0000-0000-0000-000000000000}"/>
          </ac:spMkLst>
        </pc:spChg>
        <pc:spChg chg="del">
          <ac:chgData name="Thomas Humphrey (1705413)" userId="c780d40b-30e5-49d0-9079-02c1cbd1b375" providerId="ADAL" clId="{1840EA93-57E0-4FDF-9E17-7ECA4F1AFC3F}" dt="2023-10-01T14:08:08.614" v="667" actId="478"/>
          <ac:spMkLst>
            <pc:docMk/>
            <pc:sldMk cId="0" sldId="265"/>
            <ac:spMk id="23" creationId="{00000000-0000-0000-0000-000000000000}"/>
          </ac:spMkLst>
        </pc:spChg>
        <pc:spChg chg="del">
          <ac:chgData name="Thomas Humphrey (1705413)" userId="c780d40b-30e5-49d0-9079-02c1cbd1b375" providerId="ADAL" clId="{1840EA93-57E0-4FDF-9E17-7ECA4F1AFC3F}" dt="2023-10-01T14:08:08.614" v="667" actId="478"/>
          <ac:spMkLst>
            <pc:docMk/>
            <pc:sldMk cId="0" sldId="265"/>
            <ac:spMk id="24" creationId="{00000000-0000-0000-0000-000000000000}"/>
          </ac:spMkLst>
        </pc:spChg>
        <pc:spChg chg="del mod">
          <ac:chgData name="Thomas Humphrey (1705413)" userId="c780d40b-30e5-49d0-9079-02c1cbd1b375" providerId="ADAL" clId="{1840EA93-57E0-4FDF-9E17-7ECA4F1AFC3F}" dt="2023-10-01T14:08:13.641" v="668" actId="478"/>
          <ac:spMkLst>
            <pc:docMk/>
            <pc:sldMk cId="0" sldId="265"/>
            <ac:spMk id="25" creationId="{00000000-0000-0000-0000-000000000000}"/>
          </ac:spMkLst>
        </pc:spChg>
        <pc:spChg chg="del">
          <ac:chgData name="Thomas Humphrey (1705413)" userId="c780d40b-30e5-49d0-9079-02c1cbd1b375" providerId="ADAL" clId="{1840EA93-57E0-4FDF-9E17-7ECA4F1AFC3F}" dt="2023-10-01T14:08:08.614" v="667" actId="478"/>
          <ac:spMkLst>
            <pc:docMk/>
            <pc:sldMk cId="0" sldId="265"/>
            <ac:spMk id="26" creationId="{00000000-0000-0000-0000-000000000000}"/>
          </ac:spMkLst>
        </pc:spChg>
        <pc:spChg chg="del">
          <ac:chgData name="Thomas Humphrey (1705413)" userId="c780d40b-30e5-49d0-9079-02c1cbd1b375" providerId="ADAL" clId="{1840EA93-57E0-4FDF-9E17-7ECA4F1AFC3F}" dt="2023-10-01T14:08:08.614" v="667" actId="478"/>
          <ac:spMkLst>
            <pc:docMk/>
            <pc:sldMk cId="0" sldId="265"/>
            <ac:spMk id="27" creationId="{00000000-0000-0000-0000-000000000000}"/>
          </ac:spMkLst>
        </pc:spChg>
        <pc:spChg chg="del">
          <ac:chgData name="Thomas Humphrey (1705413)" userId="c780d40b-30e5-49d0-9079-02c1cbd1b375" providerId="ADAL" clId="{1840EA93-57E0-4FDF-9E17-7ECA4F1AFC3F}" dt="2023-10-01T14:08:08.614" v="667" actId="478"/>
          <ac:spMkLst>
            <pc:docMk/>
            <pc:sldMk cId="0" sldId="265"/>
            <ac:spMk id="28" creationId="{00000000-0000-0000-0000-000000000000}"/>
          </ac:spMkLst>
        </pc:spChg>
        <pc:spChg chg="del">
          <ac:chgData name="Thomas Humphrey (1705413)" userId="c780d40b-30e5-49d0-9079-02c1cbd1b375" providerId="ADAL" clId="{1840EA93-57E0-4FDF-9E17-7ECA4F1AFC3F}" dt="2023-10-01T14:08:08.614" v="667" actId="478"/>
          <ac:spMkLst>
            <pc:docMk/>
            <pc:sldMk cId="0" sldId="265"/>
            <ac:spMk id="29" creationId="{00000000-0000-0000-0000-000000000000}"/>
          </ac:spMkLst>
        </pc:spChg>
        <pc:spChg chg="del">
          <ac:chgData name="Thomas Humphrey (1705413)" userId="c780d40b-30e5-49d0-9079-02c1cbd1b375" providerId="ADAL" clId="{1840EA93-57E0-4FDF-9E17-7ECA4F1AFC3F}" dt="2023-10-01T14:08:08.614" v="667" actId="478"/>
          <ac:spMkLst>
            <pc:docMk/>
            <pc:sldMk cId="0" sldId="265"/>
            <ac:spMk id="30" creationId="{00000000-0000-0000-0000-000000000000}"/>
          </ac:spMkLst>
        </pc:spChg>
        <pc:spChg chg="del">
          <ac:chgData name="Thomas Humphrey (1705413)" userId="c780d40b-30e5-49d0-9079-02c1cbd1b375" providerId="ADAL" clId="{1840EA93-57E0-4FDF-9E17-7ECA4F1AFC3F}" dt="2023-10-01T14:08:08.614" v="667" actId="478"/>
          <ac:spMkLst>
            <pc:docMk/>
            <pc:sldMk cId="0" sldId="265"/>
            <ac:spMk id="31" creationId="{00000000-0000-0000-0000-000000000000}"/>
          </ac:spMkLst>
        </pc:spChg>
        <pc:spChg chg="del">
          <ac:chgData name="Thomas Humphrey (1705413)" userId="c780d40b-30e5-49d0-9079-02c1cbd1b375" providerId="ADAL" clId="{1840EA93-57E0-4FDF-9E17-7ECA4F1AFC3F}" dt="2023-10-01T14:08:08.614" v="667" actId="478"/>
          <ac:spMkLst>
            <pc:docMk/>
            <pc:sldMk cId="0" sldId="265"/>
            <ac:spMk id="32" creationId="{00000000-0000-0000-0000-000000000000}"/>
          </ac:spMkLst>
        </pc:spChg>
        <pc:spChg chg="del">
          <ac:chgData name="Thomas Humphrey (1705413)" userId="c780d40b-30e5-49d0-9079-02c1cbd1b375" providerId="ADAL" clId="{1840EA93-57E0-4FDF-9E17-7ECA4F1AFC3F}" dt="2023-10-01T14:08:08.614" v="667" actId="478"/>
          <ac:spMkLst>
            <pc:docMk/>
            <pc:sldMk cId="0" sldId="265"/>
            <ac:spMk id="33" creationId="{00000000-0000-0000-0000-000000000000}"/>
          </ac:spMkLst>
        </pc:spChg>
        <pc:picChg chg="add del">
          <ac:chgData name="Thomas Humphrey (1705413)" userId="c780d40b-30e5-49d0-9079-02c1cbd1b375" providerId="ADAL" clId="{1840EA93-57E0-4FDF-9E17-7ECA4F1AFC3F}" dt="2023-10-01T13:08:38.790" v="184" actId="21"/>
          <ac:picMkLst>
            <pc:docMk/>
            <pc:sldMk cId="0" sldId="265"/>
            <ac:picMk id="4" creationId="{9230BACD-F48A-0EEF-B576-610BC88D5877}"/>
          </ac:picMkLst>
        </pc:picChg>
        <pc:cxnChg chg="del">
          <ac:chgData name="Thomas Humphrey (1705413)" userId="c780d40b-30e5-49d0-9079-02c1cbd1b375" providerId="ADAL" clId="{1840EA93-57E0-4FDF-9E17-7ECA4F1AFC3F}" dt="2023-10-01T14:08:08.614" v="667" actId="478"/>
          <ac:cxnSpMkLst>
            <pc:docMk/>
            <pc:sldMk cId="0" sldId="265"/>
            <ac:cxnSpMk id="4" creationId="{00000000-0000-0000-0000-000000000000}"/>
          </ac:cxnSpMkLst>
        </pc:cxnChg>
        <pc:cxnChg chg="del">
          <ac:chgData name="Thomas Humphrey (1705413)" userId="c780d40b-30e5-49d0-9079-02c1cbd1b375" providerId="ADAL" clId="{1840EA93-57E0-4FDF-9E17-7ECA4F1AFC3F}" dt="2023-10-01T13:08:28.277" v="180" actId="478"/>
          <ac:cxnSpMkLst>
            <pc:docMk/>
            <pc:sldMk cId="0" sldId="265"/>
            <ac:cxnSpMk id="5" creationId="{00000000-0000-0000-0000-000000000000}"/>
          </ac:cxnSpMkLst>
        </pc:cxnChg>
      </pc:sldChg>
      <pc:sldChg chg="addSp modSp add mod setBg">
        <pc:chgData name="Thomas Humphrey (1705413)" userId="c780d40b-30e5-49d0-9079-02c1cbd1b375" providerId="ADAL" clId="{1840EA93-57E0-4FDF-9E17-7ECA4F1AFC3F}" dt="2023-10-05T08:13:15.623" v="851" actId="113"/>
        <pc:sldMkLst>
          <pc:docMk/>
          <pc:sldMk cId="0" sldId="266"/>
        </pc:sldMkLst>
        <pc:spChg chg="mod">
          <ac:chgData name="Thomas Humphrey (1705413)" userId="c780d40b-30e5-49d0-9079-02c1cbd1b375" providerId="ADAL" clId="{1840EA93-57E0-4FDF-9E17-7ECA4F1AFC3F}" dt="2023-10-01T13:09:25.614" v="195" actId="404"/>
          <ac:spMkLst>
            <pc:docMk/>
            <pc:sldMk cId="0" sldId="266"/>
            <ac:spMk id="2" creationId="{00000000-0000-0000-0000-000000000000}"/>
          </ac:spMkLst>
        </pc:spChg>
        <pc:spChg chg="mod">
          <ac:chgData name="Thomas Humphrey (1705413)" userId="c780d40b-30e5-49d0-9079-02c1cbd1b375" providerId="ADAL" clId="{1840EA93-57E0-4FDF-9E17-7ECA4F1AFC3F}" dt="2023-10-05T08:13:15.623" v="851" actId="113"/>
          <ac:spMkLst>
            <pc:docMk/>
            <pc:sldMk cId="0" sldId="266"/>
            <ac:spMk id="3" creationId="{00000000-0000-0000-0000-000000000000}"/>
          </ac:spMkLst>
        </pc:spChg>
        <pc:spChg chg="add">
          <ac:chgData name="Thomas Humphrey (1705413)" userId="c780d40b-30e5-49d0-9079-02c1cbd1b375" providerId="ADAL" clId="{1840EA93-57E0-4FDF-9E17-7ECA4F1AFC3F}" dt="2023-10-01T13:09:12.853" v="191" actId="26606"/>
          <ac:spMkLst>
            <pc:docMk/>
            <pc:sldMk cId="0" sldId="266"/>
            <ac:spMk id="8" creationId="{E009DD9B-5EE2-4C0D-8B2B-351C8C102205}"/>
          </ac:spMkLst>
        </pc:spChg>
        <pc:spChg chg="add">
          <ac:chgData name="Thomas Humphrey (1705413)" userId="c780d40b-30e5-49d0-9079-02c1cbd1b375" providerId="ADAL" clId="{1840EA93-57E0-4FDF-9E17-7ECA4F1AFC3F}" dt="2023-10-01T13:09:12.853" v="191" actId="26606"/>
          <ac:spMkLst>
            <pc:docMk/>
            <pc:sldMk cId="0" sldId="266"/>
            <ac:spMk id="10" creationId="{E720DB99-7745-4E75-9D96-AAB6D55C531E}"/>
          </ac:spMkLst>
        </pc:spChg>
        <pc:spChg chg="add">
          <ac:chgData name="Thomas Humphrey (1705413)" userId="c780d40b-30e5-49d0-9079-02c1cbd1b375" providerId="ADAL" clId="{1840EA93-57E0-4FDF-9E17-7ECA4F1AFC3F}" dt="2023-10-01T13:09:12.853" v="191" actId="26606"/>
          <ac:spMkLst>
            <pc:docMk/>
            <pc:sldMk cId="0" sldId="266"/>
            <ac:spMk id="12" creationId="{D68803C4-E159-4360-B7BB-74205C8F782D}"/>
          </ac:spMkLst>
        </pc:spChg>
        <pc:spChg chg="add">
          <ac:chgData name="Thomas Humphrey (1705413)" userId="c780d40b-30e5-49d0-9079-02c1cbd1b375" providerId="ADAL" clId="{1840EA93-57E0-4FDF-9E17-7ECA4F1AFC3F}" dt="2023-10-01T13:09:12.853" v="191" actId="26606"/>
          <ac:spMkLst>
            <pc:docMk/>
            <pc:sldMk cId="0" sldId="266"/>
            <ac:spMk id="14" creationId="{504B0465-3B07-49BF-BEA7-D81476246293}"/>
          </ac:spMkLst>
        </pc:spChg>
        <pc:spChg chg="add">
          <ac:chgData name="Thomas Humphrey (1705413)" userId="c780d40b-30e5-49d0-9079-02c1cbd1b375" providerId="ADAL" clId="{1840EA93-57E0-4FDF-9E17-7ECA4F1AFC3F}" dt="2023-10-01T13:09:12.853" v="191" actId="26606"/>
          <ac:spMkLst>
            <pc:docMk/>
            <pc:sldMk cId="0" sldId="266"/>
            <ac:spMk id="16" creationId="{49B7FFA5-14CB-4A4F-9BCC-CA3AA5D9D276}"/>
          </ac:spMkLst>
        </pc:spChg>
        <pc:spChg chg="add">
          <ac:chgData name="Thomas Humphrey (1705413)" userId="c780d40b-30e5-49d0-9079-02c1cbd1b375" providerId="ADAL" clId="{1840EA93-57E0-4FDF-9E17-7ECA4F1AFC3F}" dt="2023-10-01T13:09:12.853" v="191" actId="26606"/>
          <ac:spMkLst>
            <pc:docMk/>
            <pc:sldMk cId="0" sldId="266"/>
            <ac:spMk id="18" creationId="{04E48745-7512-4EC2-9E20-9092D12150CA}"/>
          </ac:spMkLst>
        </pc:spChg>
      </pc:sldChg>
      <pc:sldChg chg="addSp delSp modSp add mod setBg">
        <pc:chgData name="Thomas Humphrey (1705413)" userId="c780d40b-30e5-49d0-9079-02c1cbd1b375" providerId="ADAL" clId="{1840EA93-57E0-4FDF-9E17-7ECA4F1AFC3F}" dt="2023-10-05T08:13:48.029" v="861" actId="20577"/>
        <pc:sldMkLst>
          <pc:docMk/>
          <pc:sldMk cId="0" sldId="267"/>
        </pc:sldMkLst>
        <pc:spChg chg="mod">
          <ac:chgData name="Thomas Humphrey (1705413)" userId="c780d40b-30e5-49d0-9079-02c1cbd1b375" providerId="ADAL" clId="{1840EA93-57E0-4FDF-9E17-7ECA4F1AFC3F}" dt="2023-10-01T13:10:16.643" v="206" actId="404"/>
          <ac:spMkLst>
            <pc:docMk/>
            <pc:sldMk cId="0" sldId="267"/>
            <ac:spMk id="2" creationId="{00000000-0000-0000-0000-000000000000}"/>
          </ac:spMkLst>
        </pc:spChg>
        <pc:spChg chg="mod ord">
          <ac:chgData name="Thomas Humphrey (1705413)" userId="c780d40b-30e5-49d0-9079-02c1cbd1b375" providerId="ADAL" clId="{1840EA93-57E0-4FDF-9E17-7ECA4F1AFC3F}" dt="2023-10-05T08:13:48.029" v="861" actId="20577"/>
          <ac:spMkLst>
            <pc:docMk/>
            <pc:sldMk cId="0" sldId="267"/>
            <ac:spMk id="3" creationId="{00000000-0000-0000-0000-000000000000}"/>
          </ac:spMkLst>
        </pc:spChg>
        <pc:spChg chg="del mod">
          <ac:chgData name="Thomas Humphrey (1705413)" userId="c780d40b-30e5-49d0-9079-02c1cbd1b375" providerId="ADAL" clId="{1840EA93-57E0-4FDF-9E17-7ECA4F1AFC3F}" dt="2023-10-01T13:10:00.496" v="202" actId="21"/>
          <ac:spMkLst>
            <pc:docMk/>
            <pc:sldMk cId="0" sldId="267"/>
            <ac:spMk id="6" creationId="{00000000-0000-0000-0000-000000000000}"/>
          </ac:spMkLst>
        </pc:spChg>
        <pc:spChg chg="del mod">
          <ac:chgData name="Thomas Humphrey (1705413)" userId="c780d40b-30e5-49d0-9079-02c1cbd1b375" providerId="ADAL" clId="{1840EA93-57E0-4FDF-9E17-7ECA4F1AFC3F}" dt="2023-10-01T13:10:00.496" v="202" actId="21"/>
          <ac:spMkLst>
            <pc:docMk/>
            <pc:sldMk cId="0" sldId="267"/>
            <ac:spMk id="7" creationId="{00000000-0000-0000-0000-000000000000}"/>
          </ac:spMkLst>
        </pc:spChg>
        <pc:spChg chg="del mod">
          <ac:chgData name="Thomas Humphrey (1705413)" userId="c780d40b-30e5-49d0-9079-02c1cbd1b375" providerId="ADAL" clId="{1840EA93-57E0-4FDF-9E17-7ECA4F1AFC3F}" dt="2023-10-01T13:10:00.496" v="202" actId="21"/>
          <ac:spMkLst>
            <pc:docMk/>
            <pc:sldMk cId="0" sldId="267"/>
            <ac:spMk id="8" creationId="{00000000-0000-0000-0000-000000000000}"/>
          </ac:spMkLst>
        </pc:spChg>
        <pc:spChg chg="del mod">
          <ac:chgData name="Thomas Humphrey (1705413)" userId="c780d40b-30e5-49d0-9079-02c1cbd1b375" providerId="ADAL" clId="{1840EA93-57E0-4FDF-9E17-7ECA4F1AFC3F}" dt="2023-10-01T13:10:00.496" v="202" actId="21"/>
          <ac:spMkLst>
            <pc:docMk/>
            <pc:sldMk cId="0" sldId="267"/>
            <ac:spMk id="9" creationId="{00000000-0000-0000-0000-000000000000}"/>
          </ac:spMkLst>
        </pc:spChg>
        <pc:spChg chg="add">
          <ac:chgData name="Thomas Humphrey (1705413)" userId="c780d40b-30e5-49d0-9079-02c1cbd1b375" providerId="ADAL" clId="{1840EA93-57E0-4FDF-9E17-7ECA4F1AFC3F}" dt="2023-10-01T13:10:10.729" v="204" actId="26606"/>
          <ac:spMkLst>
            <pc:docMk/>
            <pc:sldMk cId="0" sldId="267"/>
            <ac:spMk id="10" creationId="{E009DD9B-5EE2-4C0D-8B2B-351C8C102205}"/>
          </ac:spMkLst>
        </pc:spChg>
        <pc:spChg chg="add">
          <ac:chgData name="Thomas Humphrey (1705413)" userId="c780d40b-30e5-49d0-9079-02c1cbd1b375" providerId="ADAL" clId="{1840EA93-57E0-4FDF-9E17-7ECA4F1AFC3F}" dt="2023-10-01T13:10:10.729" v="204" actId="26606"/>
          <ac:spMkLst>
            <pc:docMk/>
            <pc:sldMk cId="0" sldId="267"/>
            <ac:spMk id="12" creationId="{E720DB99-7745-4E75-9D96-AAB6D55C531E}"/>
          </ac:spMkLst>
        </pc:spChg>
        <pc:spChg chg="add">
          <ac:chgData name="Thomas Humphrey (1705413)" userId="c780d40b-30e5-49d0-9079-02c1cbd1b375" providerId="ADAL" clId="{1840EA93-57E0-4FDF-9E17-7ECA4F1AFC3F}" dt="2023-10-01T13:10:10.729" v="204" actId="26606"/>
          <ac:spMkLst>
            <pc:docMk/>
            <pc:sldMk cId="0" sldId="267"/>
            <ac:spMk id="14" creationId="{D68803C4-E159-4360-B7BB-74205C8F782D}"/>
          </ac:spMkLst>
        </pc:spChg>
        <pc:spChg chg="add">
          <ac:chgData name="Thomas Humphrey (1705413)" userId="c780d40b-30e5-49d0-9079-02c1cbd1b375" providerId="ADAL" clId="{1840EA93-57E0-4FDF-9E17-7ECA4F1AFC3F}" dt="2023-10-01T13:10:10.729" v="204" actId="26606"/>
          <ac:spMkLst>
            <pc:docMk/>
            <pc:sldMk cId="0" sldId="267"/>
            <ac:spMk id="16" creationId="{504B0465-3B07-49BF-BEA7-D81476246293}"/>
          </ac:spMkLst>
        </pc:spChg>
        <pc:spChg chg="add">
          <ac:chgData name="Thomas Humphrey (1705413)" userId="c780d40b-30e5-49d0-9079-02c1cbd1b375" providerId="ADAL" clId="{1840EA93-57E0-4FDF-9E17-7ECA4F1AFC3F}" dt="2023-10-01T13:10:10.729" v="204" actId="26606"/>
          <ac:spMkLst>
            <pc:docMk/>
            <pc:sldMk cId="0" sldId="267"/>
            <ac:spMk id="18" creationId="{49B7FFA5-14CB-4A4F-9BCC-CA3AA5D9D276}"/>
          </ac:spMkLst>
        </pc:spChg>
        <pc:spChg chg="add">
          <ac:chgData name="Thomas Humphrey (1705413)" userId="c780d40b-30e5-49d0-9079-02c1cbd1b375" providerId="ADAL" clId="{1840EA93-57E0-4FDF-9E17-7ECA4F1AFC3F}" dt="2023-10-01T13:10:10.729" v="204" actId="26606"/>
          <ac:spMkLst>
            <pc:docMk/>
            <pc:sldMk cId="0" sldId="267"/>
            <ac:spMk id="20" creationId="{04E48745-7512-4EC2-9E20-9092D12150CA}"/>
          </ac:spMkLst>
        </pc:spChg>
        <pc:picChg chg="add mod">
          <ac:chgData name="Thomas Humphrey (1705413)" userId="c780d40b-30e5-49d0-9079-02c1cbd1b375" providerId="ADAL" clId="{1840EA93-57E0-4FDF-9E17-7ECA4F1AFC3F}" dt="2023-10-01T13:10:10.729" v="204" actId="26606"/>
          <ac:picMkLst>
            <pc:docMk/>
            <pc:sldMk cId="0" sldId="267"/>
            <ac:picMk id="5" creationId="{D8C73A3B-7477-365D-B215-5F8D473F4B23}"/>
          </ac:picMkLst>
        </pc:picChg>
        <pc:picChg chg="add del">
          <ac:chgData name="Thomas Humphrey (1705413)" userId="c780d40b-30e5-49d0-9079-02c1cbd1b375" providerId="ADAL" clId="{1840EA93-57E0-4FDF-9E17-7ECA4F1AFC3F}" dt="2023-10-01T13:10:00.496" v="202" actId="21"/>
          <ac:picMkLst>
            <pc:docMk/>
            <pc:sldMk cId="0" sldId="267"/>
            <ac:picMk id="3075" creationId="{00000000-0000-0000-0000-000000000000}"/>
          </ac:picMkLst>
        </pc:picChg>
      </pc:sldChg>
      <pc:sldChg chg="addSp delSp modSp add mod setBg">
        <pc:chgData name="Thomas Humphrey (1705413)" userId="c780d40b-30e5-49d0-9079-02c1cbd1b375" providerId="ADAL" clId="{1840EA93-57E0-4FDF-9E17-7ECA4F1AFC3F}" dt="2023-10-01T13:13:07.959" v="221" actId="14100"/>
        <pc:sldMkLst>
          <pc:docMk/>
          <pc:sldMk cId="0" sldId="268"/>
        </pc:sldMkLst>
        <pc:spChg chg="mod">
          <ac:chgData name="Thomas Humphrey (1705413)" userId="c780d40b-30e5-49d0-9079-02c1cbd1b375" providerId="ADAL" clId="{1840EA93-57E0-4FDF-9E17-7ECA4F1AFC3F}" dt="2023-10-01T13:13:07.959" v="221" actId="14100"/>
          <ac:spMkLst>
            <pc:docMk/>
            <pc:sldMk cId="0" sldId="268"/>
            <ac:spMk id="2" creationId="{00000000-0000-0000-0000-000000000000}"/>
          </ac:spMkLst>
        </pc:spChg>
        <pc:spChg chg="del">
          <ac:chgData name="Thomas Humphrey (1705413)" userId="c780d40b-30e5-49d0-9079-02c1cbd1b375" providerId="ADAL" clId="{1840EA93-57E0-4FDF-9E17-7ECA4F1AFC3F}" dt="2023-10-01T13:12:15.255" v="207" actId="478"/>
          <ac:spMkLst>
            <pc:docMk/>
            <pc:sldMk cId="0" sldId="268"/>
            <ac:spMk id="5" creationId="{00000000-0000-0000-0000-000000000000}"/>
          </ac:spMkLst>
        </pc:spChg>
        <pc:spChg chg="del">
          <ac:chgData name="Thomas Humphrey (1705413)" userId="c780d40b-30e5-49d0-9079-02c1cbd1b375" providerId="ADAL" clId="{1840EA93-57E0-4FDF-9E17-7ECA4F1AFC3F}" dt="2023-10-01T13:12:15.255" v="207" actId="478"/>
          <ac:spMkLst>
            <pc:docMk/>
            <pc:sldMk cId="0" sldId="268"/>
            <ac:spMk id="6" creationId="{00000000-0000-0000-0000-000000000000}"/>
          </ac:spMkLst>
        </pc:spChg>
        <pc:spChg chg="del">
          <ac:chgData name="Thomas Humphrey (1705413)" userId="c780d40b-30e5-49d0-9079-02c1cbd1b375" providerId="ADAL" clId="{1840EA93-57E0-4FDF-9E17-7ECA4F1AFC3F}" dt="2023-10-01T13:12:15.255" v="207" actId="478"/>
          <ac:spMkLst>
            <pc:docMk/>
            <pc:sldMk cId="0" sldId="268"/>
            <ac:spMk id="7" creationId="{00000000-0000-0000-0000-000000000000}"/>
          </ac:spMkLst>
        </pc:spChg>
        <pc:spChg chg="del">
          <ac:chgData name="Thomas Humphrey (1705413)" userId="c780d40b-30e5-49d0-9079-02c1cbd1b375" providerId="ADAL" clId="{1840EA93-57E0-4FDF-9E17-7ECA4F1AFC3F}" dt="2023-10-01T13:12:16.894" v="208" actId="478"/>
          <ac:spMkLst>
            <pc:docMk/>
            <pc:sldMk cId="0" sldId="268"/>
            <ac:spMk id="8" creationId="{00000000-0000-0000-0000-000000000000}"/>
          </ac:spMkLst>
        </pc:spChg>
        <pc:spChg chg="del">
          <ac:chgData name="Thomas Humphrey (1705413)" userId="c780d40b-30e5-49d0-9079-02c1cbd1b375" providerId="ADAL" clId="{1840EA93-57E0-4FDF-9E17-7ECA4F1AFC3F}" dt="2023-10-01T13:12:15.255" v="207" actId="478"/>
          <ac:spMkLst>
            <pc:docMk/>
            <pc:sldMk cId="0" sldId="268"/>
            <ac:spMk id="9" creationId="{00000000-0000-0000-0000-000000000000}"/>
          </ac:spMkLst>
        </pc:spChg>
        <pc:spChg chg="del">
          <ac:chgData name="Thomas Humphrey (1705413)" userId="c780d40b-30e5-49d0-9079-02c1cbd1b375" providerId="ADAL" clId="{1840EA93-57E0-4FDF-9E17-7ECA4F1AFC3F}" dt="2023-10-01T13:12:16.894" v="208" actId="478"/>
          <ac:spMkLst>
            <pc:docMk/>
            <pc:sldMk cId="0" sldId="268"/>
            <ac:spMk id="10" creationId="{00000000-0000-0000-0000-000000000000}"/>
          </ac:spMkLst>
        </pc:spChg>
        <pc:spChg chg="del">
          <ac:chgData name="Thomas Humphrey (1705413)" userId="c780d40b-30e5-49d0-9079-02c1cbd1b375" providerId="ADAL" clId="{1840EA93-57E0-4FDF-9E17-7ECA4F1AFC3F}" dt="2023-10-01T13:12:15.255" v="207" actId="478"/>
          <ac:spMkLst>
            <pc:docMk/>
            <pc:sldMk cId="0" sldId="268"/>
            <ac:spMk id="11" creationId="{00000000-0000-0000-0000-000000000000}"/>
          </ac:spMkLst>
        </pc:spChg>
        <pc:spChg chg="del">
          <ac:chgData name="Thomas Humphrey (1705413)" userId="c780d40b-30e5-49d0-9079-02c1cbd1b375" providerId="ADAL" clId="{1840EA93-57E0-4FDF-9E17-7ECA4F1AFC3F}" dt="2023-10-01T13:12:15.255" v="207" actId="478"/>
          <ac:spMkLst>
            <pc:docMk/>
            <pc:sldMk cId="0" sldId="268"/>
            <ac:spMk id="12" creationId="{00000000-0000-0000-0000-000000000000}"/>
          </ac:spMkLst>
        </pc:spChg>
        <pc:spChg chg="del">
          <ac:chgData name="Thomas Humphrey (1705413)" userId="c780d40b-30e5-49d0-9079-02c1cbd1b375" providerId="ADAL" clId="{1840EA93-57E0-4FDF-9E17-7ECA4F1AFC3F}" dt="2023-10-01T13:12:15.255" v="207" actId="478"/>
          <ac:spMkLst>
            <pc:docMk/>
            <pc:sldMk cId="0" sldId="268"/>
            <ac:spMk id="13" creationId="{00000000-0000-0000-0000-000000000000}"/>
          </ac:spMkLst>
        </pc:spChg>
        <pc:spChg chg="del">
          <ac:chgData name="Thomas Humphrey (1705413)" userId="c780d40b-30e5-49d0-9079-02c1cbd1b375" providerId="ADAL" clId="{1840EA93-57E0-4FDF-9E17-7ECA4F1AFC3F}" dt="2023-10-01T13:12:15.255" v="207" actId="478"/>
          <ac:spMkLst>
            <pc:docMk/>
            <pc:sldMk cId="0" sldId="268"/>
            <ac:spMk id="16" creationId="{00000000-0000-0000-0000-000000000000}"/>
          </ac:spMkLst>
        </pc:spChg>
        <pc:spChg chg="del">
          <ac:chgData name="Thomas Humphrey (1705413)" userId="c780d40b-30e5-49d0-9079-02c1cbd1b375" providerId="ADAL" clId="{1840EA93-57E0-4FDF-9E17-7ECA4F1AFC3F}" dt="2023-10-01T13:12:15.255" v="207" actId="478"/>
          <ac:spMkLst>
            <pc:docMk/>
            <pc:sldMk cId="0" sldId="268"/>
            <ac:spMk id="17" creationId="{00000000-0000-0000-0000-000000000000}"/>
          </ac:spMkLst>
        </pc:spChg>
        <pc:spChg chg="del">
          <ac:chgData name="Thomas Humphrey (1705413)" userId="c780d40b-30e5-49d0-9079-02c1cbd1b375" providerId="ADAL" clId="{1840EA93-57E0-4FDF-9E17-7ECA4F1AFC3F}" dt="2023-10-01T13:12:15.255" v="207" actId="478"/>
          <ac:spMkLst>
            <pc:docMk/>
            <pc:sldMk cId="0" sldId="268"/>
            <ac:spMk id="18" creationId="{00000000-0000-0000-0000-000000000000}"/>
          </ac:spMkLst>
        </pc:spChg>
        <pc:spChg chg="add">
          <ac:chgData name="Thomas Humphrey (1705413)" userId="c780d40b-30e5-49d0-9079-02c1cbd1b375" providerId="ADAL" clId="{1840EA93-57E0-4FDF-9E17-7ECA4F1AFC3F}" dt="2023-10-01T13:12:21.652" v="210" actId="26606"/>
          <ac:spMkLst>
            <pc:docMk/>
            <pc:sldMk cId="0" sldId="268"/>
            <ac:spMk id="19" creationId="{7049A7D3-684C-4C59-A4B6-7B308A6AD34D}"/>
          </ac:spMkLst>
        </pc:spChg>
        <pc:spChg chg="add">
          <ac:chgData name="Thomas Humphrey (1705413)" userId="c780d40b-30e5-49d0-9079-02c1cbd1b375" providerId="ADAL" clId="{1840EA93-57E0-4FDF-9E17-7ECA4F1AFC3F}" dt="2023-10-01T13:12:21.652" v="210" actId="26606"/>
          <ac:spMkLst>
            <pc:docMk/>
            <pc:sldMk cId="0" sldId="268"/>
            <ac:spMk id="21" creationId="{D7B1087B-C592-40E7-B532-60B453A2FE6A}"/>
          </ac:spMkLst>
        </pc:spChg>
        <pc:spChg chg="add">
          <ac:chgData name="Thomas Humphrey (1705413)" userId="c780d40b-30e5-49d0-9079-02c1cbd1b375" providerId="ADAL" clId="{1840EA93-57E0-4FDF-9E17-7ECA4F1AFC3F}" dt="2023-10-01T13:12:21.652" v="210" actId="26606"/>
          <ac:spMkLst>
            <pc:docMk/>
            <pc:sldMk cId="0" sldId="268"/>
            <ac:spMk id="23" creationId="{14AE7447-E8F8-4A0F-9E3D-94842BFF886E}"/>
          </ac:spMkLst>
        </pc:spChg>
        <pc:spChg chg="add">
          <ac:chgData name="Thomas Humphrey (1705413)" userId="c780d40b-30e5-49d0-9079-02c1cbd1b375" providerId="ADAL" clId="{1840EA93-57E0-4FDF-9E17-7ECA4F1AFC3F}" dt="2023-10-01T13:12:21.652" v="210" actId="26606"/>
          <ac:spMkLst>
            <pc:docMk/>
            <pc:sldMk cId="0" sldId="268"/>
            <ac:spMk id="29" creationId="{80E61E04-3F7C-42DE-ABE7-D3F7E349C2EF}"/>
          </ac:spMkLst>
        </pc:spChg>
        <pc:spChg chg="add">
          <ac:chgData name="Thomas Humphrey (1705413)" userId="c780d40b-30e5-49d0-9079-02c1cbd1b375" providerId="ADAL" clId="{1840EA93-57E0-4FDF-9E17-7ECA4F1AFC3F}" dt="2023-10-01T13:12:21.652" v="210" actId="26606"/>
          <ac:spMkLst>
            <pc:docMk/>
            <pc:sldMk cId="0" sldId="268"/>
            <ac:spMk id="31" creationId="{2B036F7E-6C8A-4549-99EF-9958C587C8B7}"/>
          </ac:spMkLst>
        </pc:spChg>
        <pc:grpChg chg="add">
          <ac:chgData name="Thomas Humphrey (1705413)" userId="c780d40b-30e5-49d0-9079-02c1cbd1b375" providerId="ADAL" clId="{1840EA93-57E0-4FDF-9E17-7ECA4F1AFC3F}" dt="2023-10-01T13:12:21.652" v="210" actId="26606"/>
          <ac:grpSpMkLst>
            <pc:docMk/>
            <pc:sldMk cId="0" sldId="268"/>
            <ac:grpSpMk id="25" creationId="{85981F80-69EE-4E2B-82A8-47FDFD7720AC}"/>
          </ac:grpSpMkLst>
        </pc:grpChg>
        <pc:grpChg chg="add">
          <ac:chgData name="Thomas Humphrey (1705413)" userId="c780d40b-30e5-49d0-9079-02c1cbd1b375" providerId="ADAL" clId="{1840EA93-57E0-4FDF-9E17-7ECA4F1AFC3F}" dt="2023-10-01T13:12:21.652" v="210" actId="26606"/>
          <ac:grpSpMkLst>
            <pc:docMk/>
            <pc:sldMk cId="0" sldId="268"/>
            <ac:grpSpMk id="33" creationId="{75EE15D0-BDD3-4CA6-B5DC-159D83FA6BC4}"/>
          </ac:grpSpMkLst>
        </pc:grpChg>
        <pc:picChg chg="add mod">
          <ac:chgData name="Thomas Humphrey (1705413)" userId="c780d40b-30e5-49d0-9079-02c1cbd1b375" providerId="ADAL" clId="{1840EA93-57E0-4FDF-9E17-7ECA4F1AFC3F}" dt="2023-10-01T13:12:21.652" v="210" actId="26606"/>
          <ac:picMkLst>
            <pc:docMk/>
            <pc:sldMk cId="0" sldId="268"/>
            <ac:picMk id="14" creationId="{31068904-789F-1249-5DE6-5C59E4DA56EC}"/>
          </ac:picMkLst>
        </pc:picChg>
        <pc:cxnChg chg="del">
          <ac:chgData name="Thomas Humphrey (1705413)" userId="c780d40b-30e5-49d0-9079-02c1cbd1b375" providerId="ADAL" clId="{1840EA93-57E0-4FDF-9E17-7ECA4F1AFC3F}" dt="2023-10-01T13:12:15.255" v="207" actId="478"/>
          <ac:cxnSpMkLst>
            <pc:docMk/>
            <pc:sldMk cId="0" sldId="268"/>
            <ac:cxnSpMk id="4" creationId="{00000000-0000-0000-0000-000000000000}"/>
          </ac:cxnSpMkLst>
        </pc:cxnChg>
      </pc:sldChg>
      <pc:sldChg chg="addSp delSp modSp add mod setBg">
        <pc:chgData name="Thomas Humphrey (1705413)" userId="c780d40b-30e5-49d0-9079-02c1cbd1b375" providerId="ADAL" clId="{1840EA93-57E0-4FDF-9E17-7ECA4F1AFC3F}" dt="2023-10-01T13:13:51.114" v="229" actId="1076"/>
        <pc:sldMkLst>
          <pc:docMk/>
          <pc:sldMk cId="0" sldId="269"/>
        </pc:sldMkLst>
        <pc:spChg chg="mod">
          <ac:chgData name="Thomas Humphrey (1705413)" userId="c780d40b-30e5-49d0-9079-02c1cbd1b375" providerId="ADAL" clId="{1840EA93-57E0-4FDF-9E17-7ECA4F1AFC3F}" dt="2023-10-01T13:13:33.382" v="225" actId="2711"/>
          <ac:spMkLst>
            <pc:docMk/>
            <pc:sldMk cId="0" sldId="269"/>
            <ac:spMk id="2" creationId="{00000000-0000-0000-0000-000000000000}"/>
          </ac:spMkLst>
        </pc:spChg>
        <pc:spChg chg="mod ord">
          <ac:chgData name="Thomas Humphrey (1705413)" userId="c780d40b-30e5-49d0-9079-02c1cbd1b375" providerId="ADAL" clId="{1840EA93-57E0-4FDF-9E17-7ECA4F1AFC3F}" dt="2023-10-01T13:13:41.239" v="227" actId="121"/>
          <ac:spMkLst>
            <pc:docMk/>
            <pc:sldMk cId="0" sldId="269"/>
            <ac:spMk id="3" creationId="{00000000-0000-0000-0000-000000000000}"/>
          </ac:spMkLst>
        </pc:spChg>
        <pc:spChg chg="add">
          <ac:chgData name="Thomas Humphrey (1705413)" userId="c780d40b-30e5-49d0-9079-02c1cbd1b375" providerId="ADAL" clId="{1840EA93-57E0-4FDF-9E17-7ECA4F1AFC3F}" dt="2023-10-01T13:13:29.550" v="224" actId="26606"/>
          <ac:spMkLst>
            <pc:docMk/>
            <pc:sldMk cId="0" sldId="269"/>
            <ac:spMk id="9" creationId="{F3AF35CD-DA30-4E34-B0F3-32C27766DA05}"/>
          </ac:spMkLst>
        </pc:spChg>
        <pc:spChg chg="mod">
          <ac:chgData name="Thomas Humphrey (1705413)" userId="c780d40b-30e5-49d0-9079-02c1cbd1b375" providerId="ADAL" clId="{1840EA93-57E0-4FDF-9E17-7ECA4F1AFC3F}" dt="2023-10-01T13:13:33.382" v="225" actId="2711"/>
          <ac:spMkLst>
            <pc:docMk/>
            <pc:sldMk cId="0" sldId="269"/>
            <ac:spMk id="12" creationId="{54B91A37-AA1F-4966-8ACF-93023547DA92}"/>
          </ac:spMkLst>
        </pc:spChg>
        <pc:spChg chg="mod">
          <ac:chgData name="Thomas Humphrey (1705413)" userId="c780d40b-30e5-49d0-9079-02c1cbd1b375" providerId="ADAL" clId="{1840EA93-57E0-4FDF-9E17-7ECA4F1AFC3F}" dt="2023-10-01T13:13:33.382" v="225" actId="2711"/>
          <ac:spMkLst>
            <pc:docMk/>
            <pc:sldMk cId="0" sldId="269"/>
            <ac:spMk id="13" creationId="{17B17AC5-0931-432F-9A4A-DDCFAA010ABC}"/>
          </ac:spMkLst>
        </pc:spChg>
        <pc:grpChg chg="add">
          <ac:chgData name="Thomas Humphrey (1705413)" userId="c780d40b-30e5-49d0-9079-02c1cbd1b375" providerId="ADAL" clId="{1840EA93-57E0-4FDF-9E17-7ECA4F1AFC3F}" dt="2023-10-01T13:13:29.550" v="224" actId="26606"/>
          <ac:grpSpMkLst>
            <pc:docMk/>
            <pc:sldMk cId="0" sldId="269"/>
            <ac:grpSpMk id="11" creationId="{BCFC42DC-2C46-47C4-BC61-530557385DBD}"/>
          </ac:grpSpMkLst>
        </pc:grpChg>
        <pc:picChg chg="add mod">
          <ac:chgData name="Thomas Humphrey (1705413)" userId="c780d40b-30e5-49d0-9079-02c1cbd1b375" providerId="ADAL" clId="{1840EA93-57E0-4FDF-9E17-7ECA4F1AFC3F}" dt="2023-10-01T13:13:51.114" v="229" actId="1076"/>
          <ac:picMkLst>
            <pc:docMk/>
            <pc:sldMk cId="0" sldId="269"/>
            <ac:picMk id="4" creationId="{486EF050-D8A9-5072-FADA-2F2270DE67B5}"/>
          </ac:picMkLst>
        </pc:picChg>
        <pc:picChg chg="del">
          <ac:chgData name="Thomas Humphrey (1705413)" userId="c780d40b-30e5-49d0-9079-02c1cbd1b375" providerId="ADAL" clId="{1840EA93-57E0-4FDF-9E17-7ECA4F1AFC3F}" dt="2023-10-01T13:13:21.726" v="222" actId="21"/>
          <ac:picMkLst>
            <pc:docMk/>
            <pc:sldMk cId="0" sldId="269"/>
            <ac:picMk id="30722" creationId="{00000000-0000-0000-0000-000000000000}"/>
          </ac:picMkLst>
        </pc:picChg>
      </pc:sldChg>
      <pc:sldChg chg="addSp modSp add mod setBg">
        <pc:chgData name="Thomas Humphrey (1705413)" userId="c780d40b-30e5-49d0-9079-02c1cbd1b375" providerId="ADAL" clId="{1840EA93-57E0-4FDF-9E17-7ECA4F1AFC3F}" dt="2023-10-01T13:15:38.313" v="233" actId="26606"/>
        <pc:sldMkLst>
          <pc:docMk/>
          <pc:sldMk cId="0" sldId="270"/>
        </pc:sldMkLst>
        <pc:spChg chg="mod">
          <ac:chgData name="Thomas Humphrey (1705413)" userId="c780d40b-30e5-49d0-9079-02c1cbd1b375" providerId="ADAL" clId="{1840EA93-57E0-4FDF-9E17-7ECA4F1AFC3F}" dt="2023-10-01T13:15:38.313" v="233" actId="26606"/>
          <ac:spMkLst>
            <pc:docMk/>
            <pc:sldMk cId="0" sldId="270"/>
            <ac:spMk id="2" creationId="{00000000-0000-0000-0000-000000000000}"/>
          </ac:spMkLst>
        </pc:spChg>
        <pc:spChg chg="mod ord">
          <ac:chgData name="Thomas Humphrey (1705413)" userId="c780d40b-30e5-49d0-9079-02c1cbd1b375" providerId="ADAL" clId="{1840EA93-57E0-4FDF-9E17-7ECA4F1AFC3F}" dt="2023-10-01T13:15:38.313" v="233" actId="26606"/>
          <ac:spMkLst>
            <pc:docMk/>
            <pc:sldMk cId="0" sldId="270"/>
            <ac:spMk id="3" creationId="{00000000-0000-0000-0000-000000000000}"/>
          </ac:spMkLst>
        </pc:spChg>
        <pc:spChg chg="add">
          <ac:chgData name="Thomas Humphrey (1705413)" userId="c780d40b-30e5-49d0-9079-02c1cbd1b375" providerId="ADAL" clId="{1840EA93-57E0-4FDF-9E17-7ECA4F1AFC3F}" dt="2023-10-01T13:15:38.313" v="233" actId="26606"/>
          <ac:spMkLst>
            <pc:docMk/>
            <pc:sldMk cId="0" sldId="270"/>
            <ac:spMk id="4103" creationId="{E009DD9B-5EE2-4C0D-8B2B-351C8C102205}"/>
          </ac:spMkLst>
        </pc:spChg>
        <pc:spChg chg="add">
          <ac:chgData name="Thomas Humphrey (1705413)" userId="c780d40b-30e5-49d0-9079-02c1cbd1b375" providerId="ADAL" clId="{1840EA93-57E0-4FDF-9E17-7ECA4F1AFC3F}" dt="2023-10-01T13:15:38.313" v="233" actId="26606"/>
          <ac:spMkLst>
            <pc:docMk/>
            <pc:sldMk cId="0" sldId="270"/>
            <ac:spMk id="4105" creationId="{E720DB99-7745-4E75-9D96-AAB6D55C531E}"/>
          </ac:spMkLst>
        </pc:spChg>
        <pc:spChg chg="add">
          <ac:chgData name="Thomas Humphrey (1705413)" userId="c780d40b-30e5-49d0-9079-02c1cbd1b375" providerId="ADAL" clId="{1840EA93-57E0-4FDF-9E17-7ECA4F1AFC3F}" dt="2023-10-01T13:15:38.313" v="233" actId="26606"/>
          <ac:spMkLst>
            <pc:docMk/>
            <pc:sldMk cId="0" sldId="270"/>
            <ac:spMk id="4107" creationId="{D68803C4-E159-4360-B7BB-74205C8F782D}"/>
          </ac:spMkLst>
        </pc:spChg>
        <pc:spChg chg="add">
          <ac:chgData name="Thomas Humphrey (1705413)" userId="c780d40b-30e5-49d0-9079-02c1cbd1b375" providerId="ADAL" clId="{1840EA93-57E0-4FDF-9E17-7ECA4F1AFC3F}" dt="2023-10-01T13:15:38.313" v="233" actId="26606"/>
          <ac:spMkLst>
            <pc:docMk/>
            <pc:sldMk cId="0" sldId="270"/>
            <ac:spMk id="4109" creationId="{504B0465-3B07-49BF-BEA7-D81476246293}"/>
          </ac:spMkLst>
        </pc:spChg>
        <pc:spChg chg="add">
          <ac:chgData name="Thomas Humphrey (1705413)" userId="c780d40b-30e5-49d0-9079-02c1cbd1b375" providerId="ADAL" clId="{1840EA93-57E0-4FDF-9E17-7ECA4F1AFC3F}" dt="2023-10-01T13:15:38.313" v="233" actId="26606"/>
          <ac:spMkLst>
            <pc:docMk/>
            <pc:sldMk cId="0" sldId="270"/>
            <ac:spMk id="4111" creationId="{49B7FFA5-14CB-4A4F-9BCC-CA3AA5D9D276}"/>
          </ac:spMkLst>
        </pc:spChg>
        <pc:spChg chg="add">
          <ac:chgData name="Thomas Humphrey (1705413)" userId="c780d40b-30e5-49d0-9079-02c1cbd1b375" providerId="ADAL" clId="{1840EA93-57E0-4FDF-9E17-7ECA4F1AFC3F}" dt="2023-10-01T13:15:38.313" v="233" actId="26606"/>
          <ac:spMkLst>
            <pc:docMk/>
            <pc:sldMk cId="0" sldId="270"/>
            <ac:spMk id="4113" creationId="{04E48745-7512-4EC2-9E20-9092D12150CA}"/>
          </ac:spMkLst>
        </pc:spChg>
        <pc:picChg chg="mod">
          <ac:chgData name="Thomas Humphrey (1705413)" userId="c780d40b-30e5-49d0-9079-02c1cbd1b375" providerId="ADAL" clId="{1840EA93-57E0-4FDF-9E17-7ECA4F1AFC3F}" dt="2023-10-01T13:15:38.313" v="233" actId="26606"/>
          <ac:picMkLst>
            <pc:docMk/>
            <pc:sldMk cId="0" sldId="270"/>
            <ac:picMk id="4098" creationId="{00000000-0000-0000-0000-000000000000}"/>
          </ac:picMkLst>
        </pc:picChg>
      </pc:sldChg>
      <pc:sldChg chg="addSp modSp add mod setBg">
        <pc:chgData name="Thomas Humphrey (1705413)" userId="c780d40b-30e5-49d0-9079-02c1cbd1b375" providerId="ADAL" clId="{1840EA93-57E0-4FDF-9E17-7ECA4F1AFC3F}" dt="2023-10-01T14:15:19.982" v="774" actId="26606"/>
        <pc:sldMkLst>
          <pc:docMk/>
          <pc:sldMk cId="0" sldId="271"/>
        </pc:sldMkLst>
        <pc:spChg chg="mod">
          <ac:chgData name="Thomas Humphrey (1705413)" userId="c780d40b-30e5-49d0-9079-02c1cbd1b375" providerId="ADAL" clId="{1840EA93-57E0-4FDF-9E17-7ECA4F1AFC3F}" dt="2023-10-01T14:15:19.982" v="774" actId="26606"/>
          <ac:spMkLst>
            <pc:docMk/>
            <pc:sldMk cId="0" sldId="271"/>
            <ac:spMk id="2" creationId="{00000000-0000-0000-0000-000000000000}"/>
          </ac:spMkLst>
        </pc:spChg>
        <pc:spChg chg="mod">
          <ac:chgData name="Thomas Humphrey (1705413)" userId="c780d40b-30e5-49d0-9079-02c1cbd1b375" providerId="ADAL" clId="{1840EA93-57E0-4FDF-9E17-7ECA4F1AFC3F}" dt="2023-10-01T14:15:19.982" v="774" actId="26606"/>
          <ac:spMkLst>
            <pc:docMk/>
            <pc:sldMk cId="0" sldId="271"/>
            <ac:spMk id="3" creationId="{00000000-0000-0000-0000-000000000000}"/>
          </ac:spMkLst>
        </pc:spChg>
        <pc:spChg chg="add">
          <ac:chgData name="Thomas Humphrey (1705413)" userId="c780d40b-30e5-49d0-9079-02c1cbd1b375" providerId="ADAL" clId="{1840EA93-57E0-4FDF-9E17-7ECA4F1AFC3F}" dt="2023-10-01T14:15:19.982" v="774" actId="26606"/>
          <ac:spMkLst>
            <pc:docMk/>
            <pc:sldMk cId="0" sldId="271"/>
            <ac:spMk id="8" creationId="{E009DD9B-5EE2-4C0D-8B2B-351C8C102205}"/>
          </ac:spMkLst>
        </pc:spChg>
        <pc:spChg chg="add">
          <ac:chgData name="Thomas Humphrey (1705413)" userId="c780d40b-30e5-49d0-9079-02c1cbd1b375" providerId="ADAL" clId="{1840EA93-57E0-4FDF-9E17-7ECA4F1AFC3F}" dt="2023-10-01T14:15:19.982" v="774" actId="26606"/>
          <ac:spMkLst>
            <pc:docMk/>
            <pc:sldMk cId="0" sldId="271"/>
            <ac:spMk id="10" creationId="{E720DB99-7745-4E75-9D96-AAB6D55C531E}"/>
          </ac:spMkLst>
        </pc:spChg>
        <pc:spChg chg="add">
          <ac:chgData name="Thomas Humphrey (1705413)" userId="c780d40b-30e5-49d0-9079-02c1cbd1b375" providerId="ADAL" clId="{1840EA93-57E0-4FDF-9E17-7ECA4F1AFC3F}" dt="2023-10-01T14:15:19.982" v="774" actId="26606"/>
          <ac:spMkLst>
            <pc:docMk/>
            <pc:sldMk cId="0" sldId="271"/>
            <ac:spMk id="12" creationId="{D68803C4-E159-4360-B7BB-74205C8F782D}"/>
          </ac:spMkLst>
        </pc:spChg>
        <pc:spChg chg="add">
          <ac:chgData name="Thomas Humphrey (1705413)" userId="c780d40b-30e5-49d0-9079-02c1cbd1b375" providerId="ADAL" clId="{1840EA93-57E0-4FDF-9E17-7ECA4F1AFC3F}" dt="2023-10-01T14:15:19.982" v="774" actId="26606"/>
          <ac:spMkLst>
            <pc:docMk/>
            <pc:sldMk cId="0" sldId="271"/>
            <ac:spMk id="14" creationId="{504B0465-3B07-49BF-BEA7-D81476246293}"/>
          </ac:spMkLst>
        </pc:spChg>
        <pc:spChg chg="add">
          <ac:chgData name="Thomas Humphrey (1705413)" userId="c780d40b-30e5-49d0-9079-02c1cbd1b375" providerId="ADAL" clId="{1840EA93-57E0-4FDF-9E17-7ECA4F1AFC3F}" dt="2023-10-01T14:15:19.982" v="774" actId="26606"/>
          <ac:spMkLst>
            <pc:docMk/>
            <pc:sldMk cId="0" sldId="271"/>
            <ac:spMk id="16" creationId="{49B7FFA5-14CB-4A4F-9BCC-CA3AA5D9D276}"/>
          </ac:spMkLst>
        </pc:spChg>
        <pc:spChg chg="add">
          <ac:chgData name="Thomas Humphrey (1705413)" userId="c780d40b-30e5-49d0-9079-02c1cbd1b375" providerId="ADAL" clId="{1840EA93-57E0-4FDF-9E17-7ECA4F1AFC3F}" dt="2023-10-01T14:15:19.982" v="774" actId="26606"/>
          <ac:spMkLst>
            <pc:docMk/>
            <pc:sldMk cId="0" sldId="271"/>
            <ac:spMk id="18" creationId="{04E48745-7512-4EC2-9E20-9092D12150CA}"/>
          </ac:spMkLst>
        </pc:spChg>
      </pc:sldChg>
      <pc:sldChg chg="addSp delSp modSp add del mod">
        <pc:chgData name="Thomas Humphrey (1705413)" userId="c780d40b-30e5-49d0-9079-02c1cbd1b375" providerId="ADAL" clId="{1840EA93-57E0-4FDF-9E17-7ECA4F1AFC3F}" dt="2023-10-01T14:14:54.527" v="760" actId="2696"/>
        <pc:sldMkLst>
          <pc:docMk/>
          <pc:sldMk cId="0" sldId="272"/>
        </pc:sldMkLst>
        <pc:spChg chg="mod">
          <ac:chgData name="Thomas Humphrey (1705413)" userId="c780d40b-30e5-49d0-9079-02c1cbd1b375" providerId="ADAL" clId="{1840EA93-57E0-4FDF-9E17-7ECA4F1AFC3F}" dt="2023-10-01T13:19:23.144" v="243" actId="403"/>
          <ac:spMkLst>
            <pc:docMk/>
            <pc:sldMk cId="0" sldId="272"/>
            <ac:spMk id="2" creationId="{00000000-0000-0000-0000-000000000000}"/>
          </ac:spMkLst>
        </pc:spChg>
        <pc:spChg chg="del">
          <ac:chgData name="Thomas Humphrey (1705413)" userId="c780d40b-30e5-49d0-9079-02c1cbd1b375" providerId="ADAL" clId="{1840EA93-57E0-4FDF-9E17-7ECA4F1AFC3F}" dt="2023-10-01T13:19:01.810" v="234" actId="478"/>
          <ac:spMkLst>
            <pc:docMk/>
            <pc:sldMk cId="0" sldId="272"/>
            <ac:spMk id="5" creationId="{00000000-0000-0000-0000-000000000000}"/>
          </ac:spMkLst>
        </pc:spChg>
        <pc:spChg chg="del">
          <ac:chgData name="Thomas Humphrey (1705413)" userId="c780d40b-30e5-49d0-9079-02c1cbd1b375" providerId="ADAL" clId="{1840EA93-57E0-4FDF-9E17-7ECA4F1AFC3F}" dt="2023-10-01T13:19:01.810" v="234" actId="478"/>
          <ac:spMkLst>
            <pc:docMk/>
            <pc:sldMk cId="0" sldId="272"/>
            <ac:spMk id="6" creationId="{00000000-0000-0000-0000-000000000000}"/>
          </ac:spMkLst>
        </pc:spChg>
        <pc:spChg chg="del">
          <ac:chgData name="Thomas Humphrey (1705413)" userId="c780d40b-30e5-49d0-9079-02c1cbd1b375" providerId="ADAL" clId="{1840EA93-57E0-4FDF-9E17-7ECA4F1AFC3F}" dt="2023-10-01T13:19:07.884" v="235" actId="478"/>
          <ac:spMkLst>
            <pc:docMk/>
            <pc:sldMk cId="0" sldId="272"/>
            <ac:spMk id="7" creationId="{00000000-0000-0000-0000-000000000000}"/>
          </ac:spMkLst>
        </pc:spChg>
        <pc:spChg chg="del mod">
          <ac:chgData name="Thomas Humphrey (1705413)" userId="c780d40b-30e5-49d0-9079-02c1cbd1b375" providerId="ADAL" clId="{1840EA93-57E0-4FDF-9E17-7ECA4F1AFC3F}" dt="2023-10-01T13:49:29.068" v="602" actId="27636"/>
          <ac:spMkLst>
            <pc:docMk/>
            <pc:sldMk cId="0" sldId="272"/>
            <ac:spMk id="8" creationId="{00000000-0000-0000-0000-000000000000}"/>
          </ac:spMkLst>
        </pc:spChg>
        <pc:spChg chg="del">
          <ac:chgData name="Thomas Humphrey (1705413)" userId="c780d40b-30e5-49d0-9079-02c1cbd1b375" providerId="ADAL" clId="{1840EA93-57E0-4FDF-9E17-7ECA4F1AFC3F}" dt="2023-10-01T13:19:01.810" v="234" actId="478"/>
          <ac:spMkLst>
            <pc:docMk/>
            <pc:sldMk cId="0" sldId="272"/>
            <ac:spMk id="9" creationId="{00000000-0000-0000-0000-000000000000}"/>
          </ac:spMkLst>
        </pc:spChg>
        <pc:spChg chg="del">
          <ac:chgData name="Thomas Humphrey (1705413)" userId="c780d40b-30e5-49d0-9079-02c1cbd1b375" providerId="ADAL" clId="{1840EA93-57E0-4FDF-9E17-7ECA4F1AFC3F}" dt="2023-10-01T13:19:07.884" v="235" actId="478"/>
          <ac:spMkLst>
            <pc:docMk/>
            <pc:sldMk cId="0" sldId="272"/>
            <ac:spMk id="10" creationId="{00000000-0000-0000-0000-000000000000}"/>
          </ac:spMkLst>
        </pc:spChg>
        <pc:spChg chg="del">
          <ac:chgData name="Thomas Humphrey (1705413)" userId="c780d40b-30e5-49d0-9079-02c1cbd1b375" providerId="ADAL" clId="{1840EA93-57E0-4FDF-9E17-7ECA4F1AFC3F}" dt="2023-10-01T13:19:07.884" v="235" actId="478"/>
          <ac:spMkLst>
            <pc:docMk/>
            <pc:sldMk cId="0" sldId="272"/>
            <ac:spMk id="11" creationId="{00000000-0000-0000-0000-000000000000}"/>
          </ac:spMkLst>
        </pc:spChg>
        <pc:spChg chg="del">
          <ac:chgData name="Thomas Humphrey (1705413)" userId="c780d40b-30e5-49d0-9079-02c1cbd1b375" providerId="ADAL" clId="{1840EA93-57E0-4FDF-9E17-7ECA4F1AFC3F}" dt="2023-10-01T13:19:01.810" v="234" actId="478"/>
          <ac:spMkLst>
            <pc:docMk/>
            <pc:sldMk cId="0" sldId="272"/>
            <ac:spMk id="12" creationId="{00000000-0000-0000-0000-000000000000}"/>
          </ac:spMkLst>
        </pc:spChg>
        <pc:spChg chg="del">
          <ac:chgData name="Thomas Humphrey (1705413)" userId="c780d40b-30e5-49d0-9079-02c1cbd1b375" providerId="ADAL" clId="{1840EA93-57E0-4FDF-9E17-7ECA4F1AFC3F}" dt="2023-10-01T13:19:01.810" v="234" actId="478"/>
          <ac:spMkLst>
            <pc:docMk/>
            <pc:sldMk cId="0" sldId="272"/>
            <ac:spMk id="13" creationId="{00000000-0000-0000-0000-000000000000}"/>
          </ac:spMkLst>
        </pc:spChg>
        <pc:spChg chg="del">
          <ac:chgData name="Thomas Humphrey (1705413)" userId="c780d40b-30e5-49d0-9079-02c1cbd1b375" providerId="ADAL" clId="{1840EA93-57E0-4FDF-9E17-7ECA4F1AFC3F}" dt="2023-10-01T13:19:07.884" v="235" actId="478"/>
          <ac:spMkLst>
            <pc:docMk/>
            <pc:sldMk cId="0" sldId="272"/>
            <ac:spMk id="16" creationId="{00000000-0000-0000-0000-000000000000}"/>
          </ac:spMkLst>
        </pc:spChg>
        <pc:spChg chg="del">
          <ac:chgData name="Thomas Humphrey (1705413)" userId="c780d40b-30e5-49d0-9079-02c1cbd1b375" providerId="ADAL" clId="{1840EA93-57E0-4FDF-9E17-7ECA4F1AFC3F}" dt="2023-10-01T13:19:07.884" v="235" actId="478"/>
          <ac:spMkLst>
            <pc:docMk/>
            <pc:sldMk cId="0" sldId="272"/>
            <ac:spMk id="17" creationId="{00000000-0000-0000-0000-000000000000}"/>
          </ac:spMkLst>
        </pc:spChg>
        <pc:spChg chg="del">
          <ac:chgData name="Thomas Humphrey (1705413)" userId="c780d40b-30e5-49d0-9079-02c1cbd1b375" providerId="ADAL" clId="{1840EA93-57E0-4FDF-9E17-7ECA4F1AFC3F}" dt="2023-10-01T13:19:01.810" v="234" actId="478"/>
          <ac:spMkLst>
            <pc:docMk/>
            <pc:sldMk cId="0" sldId="272"/>
            <ac:spMk id="18" creationId="{00000000-0000-0000-0000-000000000000}"/>
          </ac:spMkLst>
        </pc:spChg>
        <pc:spChg chg="del">
          <ac:chgData name="Thomas Humphrey (1705413)" userId="c780d40b-30e5-49d0-9079-02c1cbd1b375" providerId="ADAL" clId="{1840EA93-57E0-4FDF-9E17-7ECA4F1AFC3F}" dt="2023-10-01T13:19:01.810" v="234" actId="478"/>
          <ac:spMkLst>
            <pc:docMk/>
            <pc:sldMk cId="0" sldId="272"/>
            <ac:spMk id="19" creationId="{00000000-0000-0000-0000-000000000000}"/>
          </ac:spMkLst>
        </pc:spChg>
        <pc:spChg chg="del">
          <ac:chgData name="Thomas Humphrey (1705413)" userId="c780d40b-30e5-49d0-9079-02c1cbd1b375" providerId="ADAL" clId="{1840EA93-57E0-4FDF-9E17-7ECA4F1AFC3F}" dt="2023-10-01T13:19:01.810" v="234" actId="478"/>
          <ac:spMkLst>
            <pc:docMk/>
            <pc:sldMk cId="0" sldId="272"/>
            <ac:spMk id="20" creationId="{00000000-0000-0000-0000-000000000000}"/>
          </ac:spMkLst>
        </pc:spChg>
        <pc:spChg chg="del">
          <ac:chgData name="Thomas Humphrey (1705413)" userId="c780d40b-30e5-49d0-9079-02c1cbd1b375" providerId="ADAL" clId="{1840EA93-57E0-4FDF-9E17-7ECA4F1AFC3F}" dt="2023-10-01T13:19:01.810" v="234" actId="478"/>
          <ac:spMkLst>
            <pc:docMk/>
            <pc:sldMk cId="0" sldId="272"/>
            <ac:spMk id="21" creationId="{00000000-0000-0000-0000-000000000000}"/>
          </ac:spMkLst>
        </pc:spChg>
        <pc:spChg chg="mod">
          <ac:chgData name="Thomas Humphrey (1705413)" userId="c780d40b-30e5-49d0-9079-02c1cbd1b375" providerId="ADAL" clId="{1840EA93-57E0-4FDF-9E17-7ECA4F1AFC3F}" dt="2023-10-01T13:49:29.068" v="603" actId="27636"/>
          <ac:spMkLst>
            <pc:docMk/>
            <pc:sldMk cId="0" sldId="272"/>
            <ac:spMk id="25" creationId="{00000000-0000-0000-0000-000000000000}"/>
          </ac:spMkLst>
        </pc:spChg>
        <pc:picChg chg="add del">
          <ac:chgData name="Thomas Humphrey (1705413)" userId="c780d40b-30e5-49d0-9079-02c1cbd1b375" providerId="ADAL" clId="{1840EA93-57E0-4FDF-9E17-7ECA4F1AFC3F}" dt="2023-10-01T13:19:31.271" v="244" actId="21"/>
          <ac:picMkLst>
            <pc:docMk/>
            <pc:sldMk cId="0" sldId="272"/>
            <ac:picMk id="14" creationId="{5D2DD995-4061-F6D8-123A-500B52BC7958}"/>
          </ac:picMkLst>
        </pc:picChg>
        <pc:cxnChg chg="del">
          <ac:chgData name="Thomas Humphrey (1705413)" userId="c780d40b-30e5-49d0-9079-02c1cbd1b375" providerId="ADAL" clId="{1840EA93-57E0-4FDF-9E17-7ECA4F1AFC3F}" dt="2023-10-01T13:19:01.810" v="234" actId="478"/>
          <ac:cxnSpMkLst>
            <pc:docMk/>
            <pc:sldMk cId="0" sldId="272"/>
            <ac:cxnSpMk id="4" creationId="{00000000-0000-0000-0000-000000000000}"/>
          </ac:cxnSpMkLst>
        </pc:cxnChg>
      </pc:sldChg>
      <pc:sldChg chg="addSp modSp add mod setBg">
        <pc:chgData name="Thomas Humphrey (1705413)" userId="c780d40b-30e5-49d0-9079-02c1cbd1b375" providerId="ADAL" clId="{1840EA93-57E0-4FDF-9E17-7ECA4F1AFC3F}" dt="2023-10-05T08:16:37.907" v="865" actId="26606"/>
        <pc:sldMkLst>
          <pc:docMk/>
          <pc:sldMk cId="0" sldId="273"/>
        </pc:sldMkLst>
        <pc:spChg chg="mod">
          <ac:chgData name="Thomas Humphrey (1705413)" userId="c780d40b-30e5-49d0-9079-02c1cbd1b375" providerId="ADAL" clId="{1840EA93-57E0-4FDF-9E17-7ECA4F1AFC3F}" dt="2023-10-05T08:16:37.907" v="865" actId="26606"/>
          <ac:spMkLst>
            <pc:docMk/>
            <pc:sldMk cId="0" sldId="273"/>
            <ac:spMk id="2" creationId="{00000000-0000-0000-0000-000000000000}"/>
          </ac:spMkLst>
        </pc:spChg>
        <pc:spChg chg="mod ord">
          <ac:chgData name="Thomas Humphrey (1705413)" userId="c780d40b-30e5-49d0-9079-02c1cbd1b375" providerId="ADAL" clId="{1840EA93-57E0-4FDF-9E17-7ECA4F1AFC3F}" dt="2023-10-05T08:16:37.907" v="865" actId="26606"/>
          <ac:spMkLst>
            <pc:docMk/>
            <pc:sldMk cId="0" sldId="273"/>
            <ac:spMk id="3" creationId="{00000000-0000-0000-0000-000000000000}"/>
          </ac:spMkLst>
        </pc:spChg>
        <pc:spChg chg="add">
          <ac:chgData name="Thomas Humphrey (1705413)" userId="c780d40b-30e5-49d0-9079-02c1cbd1b375" providerId="ADAL" clId="{1840EA93-57E0-4FDF-9E17-7ECA4F1AFC3F}" dt="2023-10-05T08:16:37.907" v="865" actId="26606"/>
          <ac:spMkLst>
            <pc:docMk/>
            <pc:sldMk cId="0" sldId="273"/>
            <ac:spMk id="9" creationId="{E009DD9B-5EE2-4C0D-8B2B-351C8C102205}"/>
          </ac:spMkLst>
        </pc:spChg>
        <pc:spChg chg="add">
          <ac:chgData name="Thomas Humphrey (1705413)" userId="c780d40b-30e5-49d0-9079-02c1cbd1b375" providerId="ADAL" clId="{1840EA93-57E0-4FDF-9E17-7ECA4F1AFC3F}" dt="2023-10-05T08:16:37.907" v="865" actId="26606"/>
          <ac:spMkLst>
            <pc:docMk/>
            <pc:sldMk cId="0" sldId="273"/>
            <ac:spMk id="11" creationId="{E720DB99-7745-4E75-9D96-AAB6D55C531E}"/>
          </ac:spMkLst>
        </pc:spChg>
        <pc:spChg chg="add">
          <ac:chgData name="Thomas Humphrey (1705413)" userId="c780d40b-30e5-49d0-9079-02c1cbd1b375" providerId="ADAL" clId="{1840EA93-57E0-4FDF-9E17-7ECA4F1AFC3F}" dt="2023-10-05T08:16:37.907" v="865" actId="26606"/>
          <ac:spMkLst>
            <pc:docMk/>
            <pc:sldMk cId="0" sldId="273"/>
            <ac:spMk id="13" creationId="{D68803C4-E159-4360-B7BB-74205C8F782D}"/>
          </ac:spMkLst>
        </pc:spChg>
        <pc:spChg chg="add">
          <ac:chgData name="Thomas Humphrey (1705413)" userId="c780d40b-30e5-49d0-9079-02c1cbd1b375" providerId="ADAL" clId="{1840EA93-57E0-4FDF-9E17-7ECA4F1AFC3F}" dt="2023-10-05T08:16:37.907" v="865" actId="26606"/>
          <ac:spMkLst>
            <pc:docMk/>
            <pc:sldMk cId="0" sldId="273"/>
            <ac:spMk id="15" creationId="{504B0465-3B07-49BF-BEA7-D81476246293}"/>
          </ac:spMkLst>
        </pc:spChg>
        <pc:spChg chg="add">
          <ac:chgData name="Thomas Humphrey (1705413)" userId="c780d40b-30e5-49d0-9079-02c1cbd1b375" providerId="ADAL" clId="{1840EA93-57E0-4FDF-9E17-7ECA4F1AFC3F}" dt="2023-10-05T08:16:37.907" v="865" actId="26606"/>
          <ac:spMkLst>
            <pc:docMk/>
            <pc:sldMk cId="0" sldId="273"/>
            <ac:spMk id="17" creationId="{49B7FFA5-14CB-4A4F-9BCC-CA3AA5D9D276}"/>
          </ac:spMkLst>
        </pc:spChg>
        <pc:spChg chg="add">
          <ac:chgData name="Thomas Humphrey (1705413)" userId="c780d40b-30e5-49d0-9079-02c1cbd1b375" providerId="ADAL" clId="{1840EA93-57E0-4FDF-9E17-7ECA4F1AFC3F}" dt="2023-10-05T08:16:37.907" v="865" actId="26606"/>
          <ac:spMkLst>
            <pc:docMk/>
            <pc:sldMk cId="0" sldId="273"/>
            <ac:spMk id="19" creationId="{04E48745-7512-4EC2-9E20-9092D12150CA}"/>
          </ac:spMkLst>
        </pc:spChg>
        <pc:picChg chg="add mod">
          <ac:chgData name="Thomas Humphrey (1705413)" userId="c780d40b-30e5-49d0-9079-02c1cbd1b375" providerId="ADAL" clId="{1840EA93-57E0-4FDF-9E17-7ECA4F1AFC3F}" dt="2023-10-05T08:16:37.907" v="865" actId="26606"/>
          <ac:picMkLst>
            <pc:docMk/>
            <pc:sldMk cId="0" sldId="273"/>
            <ac:picMk id="4" creationId="{4E14016B-B199-2400-1F47-AF3640C9206C}"/>
          </ac:picMkLst>
        </pc:picChg>
      </pc:sldChg>
      <pc:sldChg chg="addSp modSp add mod setBg">
        <pc:chgData name="Thomas Humphrey (1705413)" userId="c780d40b-30e5-49d0-9079-02c1cbd1b375" providerId="ADAL" clId="{1840EA93-57E0-4FDF-9E17-7ECA4F1AFC3F}" dt="2023-10-05T08:17:26.459" v="867" actId="113"/>
        <pc:sldMkLst>
          <pc:docMk/>
          <pc:sldMk cId="0" sldId="274"/>
        </pc:sldMkLst>
        <pc:spChg chg="mod">
          <ac:chgData name="Thomas Humphrey (1705413)" userId="c780d40b-30e5-49d0-9079-02c1cbd1b375" providerId="ADAL" clId="{1840EA93-57E0-4FDF-9E17-7ECA4F1AFC3F}" dt="2023-10-01T13:21:27.168" v="271" actId="404"/>
          <ac:spMkLst>
            <pc:docMk/>
            <pc:sldMk cId="0" sldId="274"/>
            <ac:spMk id="2" creationId="{00000000-0000-0000-0000-000000000000}"/>
          </ac:spMkLst>
        </pc:spChg>
        <pc:spChg chg="mod">
          <ac:chgData name="Thomas Humphrey (1705413)" userId="c780d40b-30e5-49d0-9079-02c1cbd1b375" providerId="ADAL" clId="{1840EA93-57E0-4FDF-9E17-7ECA4F1AFC3F}" dt="2023-10-05T08:17:26.459" v="867" actId="113"/>
          <ac:spMkLst>
            <pc:docMk/>
            <pc:sldMk cId="0" sldId="274"/>
            <ac:spMk id="3" creationId="{00000000-0000-0000-0000-000000000000}"/>
          </ac:spMkLst>
        </pc:spChg>
        <pc:spChg chg="add">
          <ac:chgData name="Thomas Humphrey (1705413)" userId="c780d40b-30e5-49d0-9079-02c1cbd1b375" providerId="ADAL" clId="{1840EA93-57E0-4FDF-9E17-7ECA4F1AFC3F}" dt="2023-10-01T13:21:14.813" v="266" actId="26606"/>
          <ac:spMkLst>
            <pc:docMk/>
            <pc:sldMk cId="0" sldId="274"/>
            <ac:spMk id="8" creationId="{E009DD9B-5EE2-4C0D-8B2B-351C8C102205}"/>
          </ac:spMkLst>
        </pc:spChg>
        <pc:spChg chg="add">
          <ac:chgData name="Thomas Humphrey (1705413)" userId="c780d40b-30e5-49d0-9079-02c1cbd1b375" providerId="ADAL" clId="{1840EA93-57E0-4FDF-9E17-7ECA4F1AFC3F}" dt="2023-10-01T13:21:14.813" v="266" actId="26606"/>
          <ac:spMkLst>
            <pc:docMk/>
            <pc:sldMk cId="0" sldId="274"/>
            <ac:spMk id="10" creationId="{E720DB99-7745-4E75-9D96-AAB6D55C531E}"/>
          </ac:spMkLst>
        </pc:spChg>
        <pc:spChg chg="add">
          <ac:chgData name="Thomas Humphrey (1705413)" userId="c780d40b-30e5-49d0-9079-02c1cbd1b375" providerId="ADAL" clId="{1840EA93-57E0-4FDF-9E17-7ECA4F1AFC3F}" dt="2023-10-01T13:21:14.813" v="266" actId="26606"/>
          <ac:spMkLst>
            <pc:docMk/>
            <pc:sldMk cId="0" sldId="274"/>
            <ac:spMk id="12" creationId="{D68803C4-E159-4360-B7BB-74205C8F782D}"/>
          </ac:spMkLst>
        </pc:spChg>
        <pc:spChg chg="add">
          <ac:chgData name="Thomas Humphrey (1705413)" userId="c780d40b-30e5-49d0-9079-02c1cbd1b375" providerId="ADAL" clId="{1840EA93-57E0-4FDF-9E17-7ECA4F1AFC3F}" dt="2023-10-01T13:21:14.813" v="266" actId="26606"/>
          <ac:spMkLst>
            <pc:docMk/>
            <pc:sldMk cId="0" sldId="274"/>
            <ac:spMk id="14" creationId="{504B0465-3B07-49BF-BEA7-D81476246293}"/>
          </ac:spMkLst>
        </pc:spChg>
        <pc:spChg chg="add">
          <ac:chgData name="Thomas Humphrey (1705413)" userId="c780d40b-30e5-49d0-9079-02c1cbd1b375" providerId="ADAL" clId="{1840EA93-57E0-4FDF-9E17-7ECA4F1AFC3F}" dt="2023-10-01T13:21:14.813" v="266" actId="26606"/>
          <ac:spMkLst>
            <pc:docMk/>
            <pc:sldMk cId="0" sldId="274"/>
            <ac:spMk id="16" creationId="{49B7FFA5-14CB-4A4F-9BCC-CA3AA5D9D276}"/>
          </ac:spMkLst>
        </pc:spChg>
        <pc:spChg chg="add">
          <ac:chgData name="Thomas Humphrey (1705413)" userId="c780d40b-30e5-49d0-9079-02c1cbd1b375" providerId="ADAL" clId="{1840EA93-57E0-4FDF-9E17-7ECA4F1AFC3F}" dt="2023-10-01T13:21:14.813" v="266" actId="26606"/>
          <ac:spMkLst>
            <pc:docMk/>
            <pc:sldMk cId="0" sldId="274"/>
            <ac:spMk id="18" creationId="{04E48745-7512-4EC2-9E20-9092D12150CA}"/>
          </ac:spMkLst>
        </pc:spChg>
      </pc:sldChg>
      <pc:sldChg chg="addSp modSp add mod setBg">
        <pc:chgData name="Thomas Humphrey (1705413)" userId="c780d40b-30e5-49d0-9079-02c1cbd1b375" providerId="ADAL" clId="{1840EA93-57E0-4FDF-9E17-7ECA4F1AFC3F}" dt="2023-10-05T08:18:33.771" v="916" actId="6549"/>
        <pc:sldMkLst>
          <pc:docMk/>
          <pc:sldMk cId="0" sldId="275"/>
        </pc:sldMkLst>
        <pc:spChg chg="mod">
          <ac:chgData name="Thomas Humphrey (1705413)" userId="c780d40b-30e5-49d0-9079-02c1cbd1b375" providerId="ADAL" clId="{1840EA93-57E0-4FDF-9E17-7ECA4F1AFC3F}" dt="2023-10-01T13:21:45.945" v="279" actId="404"/>
          <ac:spMkLst>
            <pc:docMk/>
            <pc:sldMk cId="0" sldId="275"/>
            <ac:spMk id="2" creationId="{00000000-0000-0000-0000-000000000000}"/>
          </ac:spMkLst>
        </pc:spChg>
        <pc:spChg chg="mod">
          <ac:chgData name="Thomas Humphrey (1705413)" userId="c780d40b-30e5-49d0-9079-02c1cbd1b375" providerId="ADAL" clId="{1840EA93-57E0-4FDF-9E17-7ECA4F1AFC3F}" dt="2023-10-05T08:18:33.771" v="916" actId="6549"/>
          <ac:spMkLst>
            <pc:docMk/>
            <pc:sldMk cId="0" sldId="275"/>
            <ac:spMk id="3" creationId="{00000000-0000-0000-0000-000000000000}"/>
          </ac:spMkLst>
        </pc:spChg>
        <pc:spChg chg="add">
          <ac:chgData name="Thomas Humphrey (1705413)" userId="c780d40b-30e5-49d0-9079-02c1cbd1b375" providerId="ADAL" clId="{1840EA93-57E0-4FDF-9E17-7ECA4F1AFC3F}" dt="2023-10-01T13:21:41.948" v="276" actId="26606"/>
          <ac:spMkLst>
            <pc:docMk/>
            <pc:sldMk cId="0" sldId="275"/>
            <ac:spMk id="8" creationId="{E009DD9B-5EE2-4C0D-8B2B-351C8C102205}"/>
          </ac:spMkLst>
        </pc:spChg>
        <pc:spChg chg="add">
          <ac:chgData name="Thomas Humphrey (1705413)" userId="c780d40b-30e5-49d0-9079-02c1cbd1b375" providerId="ADAL" clId="{1840EA93-57E0-4FDF-9E17-7ECA4F1AFC3F}" dt="2023-10-01T13:21:41.948" v="276" actId="26606"/>
          <ac:spMkLst>
            <pc:docMk/>
            <pc:sldMk cId="0" sldId="275"/>
            <ac:spMk id="10" creationId="{E720DB99-7745-4E75-9D96-AAB6D55C531E}"/>
          </ac:spMkLst>
        </pc:spChg>
        <pc:spChg chg="add">
          <ac:chgData name="Thomas Humphrey (1705413)" userId="c780d40b-30e5-49d0-9079-02c1cbd1b375" providerId="ADAL" clId="{1840EA93-57E0-4FDF-9E17-7ECA4F1AFC3F}" dt="2023-10-01T13:21:41.948" v="276" actId="26606"/>
          <ac:spMkLst>
            <pc:docMk/>
            <pc:sldMk cId="0" sldId="275"/>
            <ac:spMk id="12" creationId="{D68803C4-E159-4360-B7BB-74205C8F782D}"/>
          </ac:spMkLst>
        </pc:spChg>
        <pc:spChg chg="add">
          <ac:chgData name="Thomas Humphrey (1705413)" userId="c780d40b-30e5-49d0-9079-02c1cbd1b375" providerId="ADAL" clId="{1840EA93-57E0-4FDF-9E17-7ECA4F1AFC3F}" dt="2023-10-01T13:21:41.948" v="276" actId="26606"/>
          <ac:spMkLst>
            <pc:docMk/>
            <pc:sldMk cId="0" sldId="275"/>
            <ac:spMk id="14" creationId="{504B0465-3B07-49BF-BEA7-D81476246293}"/>
          </ac:spMkLst>
        </pc:spChg>
        <pc:spChg chg="add">
          <ac:chgData name="Thomas Humphrey (1705413)" userId="c780d40b-30e5-49d0-9079-02c1cbd1b375" providerId="ADAL" clId="{1840EA93-57E0-4FDF-9E17-7ECA4F1AFC3F}" dt="2023-10-01T13:21:41.948" v="276" actId="26606"/>
          <ac:spMkLst>
            <pc:docMk/>
            <pc:sldMk cId="0" sldId="275"/>
            <ac:spMk id="16" creationId="{49B7FFA5-14CB-4A4F-9BCC-CA3AA5D9D276}"/>
          </ac:spMkLst>
        </pc:spChg>
        <pc:spChg chg="add">
          <ac:chgData name="Thomas Humphrey (1705413)" userId="c780d40b-30e5-49d0-9079-02c1cbd1b375" providerId="ADAL" clId="{1840EA93-57E0-4FDF-9E17-7ECA4F1AFC3F}" dt="2023-10-01T13:21:41.948" v="276" actId="26606"/>
          <ac:spMkLst>
            <pc:docMk/>
            <pc:sldMk cId="0" sldId="275"/>
            <ac:spMk id="18" creationId="{04E48745-7512-4EC2-9E20-9092D12150CA}"/>
          </ac:spMkLst>
        </pc:spChg>
      </pc:sldChg>
      <pc:sldChg chg="addSp delSp modSp add mod setBg">
        <pc:chgData name="Thomas Humphrey (1705413)" userId="c780d40b-30e5-49d0-9079-02c1cbd1b375" providerId="ADAL" clId="{1840EA93-57E0-4FDF-9E17-7ECA4F1AFC3F}" dt="2023-10-05T08:35:28.679" v="1282" actId="20577"/>
        <pc:sldMkLst>
          <pc:docMk/>
          <pc:sldMk cId="0" sldId="276"/>
        </pc:sldMkLst>
        <pc:spChg chg="mod">
          <ac:chgData name="Thomas Humphrey (1705413)" userId="c780d40b-30e5-49d0-9079-02c1cbd1b375" providerId="ADAL" clId="{1840EA93-57E0-4FDF-9E17-7ECA4F1AFC3F}" dt="2023-10-01T14:16:53.860" v="803" actId="404"/>
          <ac:spMkLst>
            <pc:docMk/>
            <pc:sldMk cId="0" sldId="276"/>
            <ac:spMk id="2" creationId="{00000000-0000-0000-0000-000000000000}"/>
          </ac:spMkLst>
        </pc:spChg>
        <pc:spChg chg="mod ord">
          <ac:chgData name="Thomas Humphrey (1705413)" userId="c780d40b-30e5-49d0-9079-02c1cbd1b375" providerId="ADAL" clId="{1840EA93-57E0-4FDF-9E17-7ECA4F1AFC3F}" dt="2023-10-05T08:35:28.679" v="1282" actId="20577"/>
          <ac:spMkLst>
            <pc:docMk/>
            <pc:sldMk cId="0" sldId="276"/>
            <ac:spMk id="3" creationId="{00000000-0000-0000-0000-000000000000}"/>
          </ac:spMkLst>
        </pc:spChg>
        <pc:spChg chg="add del">
          <ac:chgData name="Thomas Humphrey (1705413)" userId="c780d40b-30e5-49d0-9079-02c1cbd1b375" providerId="ADAL" clId="{1840EA93-57E0-4FDF-9E17-7ECA4F1AFC3F}" dt="2023-10-01T14:16:46.568" v="800" actId="26606"/>
          <ac:spMkLst>
            <pc:docMk/>
            <pc:sldMk cId="0" sldId="276"/>
            <ac:spMk id="8" creationId="{E009DD9B-5EE2-4C0D-8B2B-351C8C102205}"/>
          </ac:spMkLst>
        </pc:spChg>
        <pc:spChg chg="add del">
          <ac:chgData name="Thomas Humphrey (1705413)" userId="c780d40b-30e5-49d0-9079-02c1cbd1b375" providerId="ADAL" clId="{1840EA93-57E0-4FDF-9E17-7ECA4F1AFC3F}" dt="2023-10-01T14:16:46.568" v="800" actId="26606"/>
          <ac:spMkLst>
            <pc:docMk/>
            <pc:sldMk cId="0" sldId="276"/>
            <ac:spMk id="10" creationId="{E720DB99-7745-4E75-9D96-AAB6D55C531E}"/>
          </ac:spMkLst>
        </pc:spChg>
        <pc:spChg chg="add del">
          <ac:chgData name="Thomas Humphrey (1705413)" userId="c780d40b-30e5-49d0-9079-02c1cbd1b375" providerId="ADAL" clId="{1840EA93-57E0-4FDF-9E17-7ECA4F1AFC3F}" dt="2023-10-01T14:16:46.568" v="800" actId="26606"/>
          <ac:spMkLst>
            <pc:docMk/>
            <pc:sldMk cId="0" sldId="276"/>
            <ac:spMk id="12" creationId="{D68803C4-E159-4360-B7BB-74205C8F782D}"/>
          </ac:spMkLst>
        </pc:spChg>
        <pc:spChg chg="add del">
          <ac:chgData name="Thomas Humphrey (1705413)" userId="c780d40b-30e5-49d0-9079-02c1cbd1b375" providerId="ADAL" clId="{1840EA93-57E0-4FDF-9E17-7ECA4F1AFC3F}" dt="2023-10-01T14:16:46.568" v="800" actId="26606"/>
          <ac:spMkLst>
            <pc:docMk/>
            <pc:sldMk cId="0" sldId="276"/>
            <ac:spMk id="14" creationId="{504B0465-3B07-49BF-BEA7-D81476246293}"/>
          </ac:spMkLst>
        </pc:spChg>
        <pc:spChg chg="add del">
          <ac:chgData name="Thomas Humphrey (1705413)" userId="c780d40b-30e5-49d0-9079-02c1cbd1b375" providerId="ADAL" clId="{1840EA93-57E0-4FDF-9E17-7ECA4F1AFC3F}" dt="2023-10-01T14:16:46.568" v="800" actId="26606"/>
          <ac:spMkLst>
            <pc:docMk/>
            <pc:sldMk cId="0" sldId="276"/>
            <ac:spMk id="16" creationId="{49B7FFA5-14CB-4A4F-9BCC-CA3AA5D9D276}"/>
          </ac:spMkLst>
        </pc:spChg>
        <pc:spChg chg="add del">
          <ac:chgData name="Thomas Humphrey (1705413)" userId="c780d40b-30e5-49d0-9079-02c1cbd1b375" providerId="ADAL" clId="{1840EA93-57E0-4FDF-9E17-7ECA4F1AFC3F}" dt="2023-10-01T14:16:46.568" v="800" actId="26606"/>
          <ac:spMkLst>
            <pc:docMk/>
            <pc:sldMk cId="0" sldId="276"/>
            <ac:spMk id="18" creationId="{04E48745-7512-4EC2-9E20-9092D12150CA}"/>
          </ac:spMkLst>
        </pc:spChg>
        <pc:spChg chg="add">
          <ac:chgData name="Thomas Humphrey (1705413)" userId="c780d40b-30e5-49d0-9079-02c1cbd1b375" providerId="ADAL" clId="{1840EA93-57E0-4FDF-9E17-7ECA4F1AFC3F}" dt="2023-10-01T14:16:46.568" v="800" actId="26606"/>
          <ac:spMkLst>
            <pc:docMk/>
            <pc:sldMk cId="0" sldId="276"/>
            <ac:spMk id="23" creationId="{E009DD9B-5EE2-4C0D-8B2B-351C8C102205}"/>
          </ac:spMkLst>
        </pc:spChg>
        <pc:spChg chg="add">
          <ac:chgData name="Thomas Humphrey (1705413)" userId="c780d40b-30e5-49d0-9079-02c1cbd1b375" providerId="ADAL" clId="{1840EA93-57E0-4FDF-9E17-7ECA4F1AFC3F}" dt="2023-10-01T14:16:46.568" v="800" actId="26606"/>
          <ac:spMkLst>
            <pc:docMk/>
            <pc:sldMk cId="0" sldId="276"/>
            <ac:spMk id="25" creationId="{E720DB99-7745-4E75-9D96-AAB6D55C531E}"/>
          </ac:spMkLst>
        </pc:spChg>
        <pc:spChg chg="add">
          <ac:chgData name="Thomas Humphrey (1705413)" userId="c780d40b-30e5-49d0-9079-02c1cbd1b375" providerId="ADAL" clId="{1840EA93-57E0-4FDF-9E17-7ECA4F1AFC3F}" dt="2023-10-01T14:16:46.568" v="800" actId="26606"/>
          <ac:spMkLst>
            <pc:docMk/>
            <pc:sldMk cId="0" sldId="276"/>
            <ac:spMk id="27" creationId="{D68803C4-E159-4360-B7BB-74205C8F782D}"/>
          </ac:spMkLst>
        </pc:spChg>
        <pc:spChg chg="add">
          <ac:chgData name="Thomas Humphrey (1705413)" userId="c780d40b-30e5-49d0-9079-02c1cbd1b375" providerId="ADAL" clId="{1840EA93-57E0-4FDF-9E17-7ECA4F1AFC3F}" dt="2023-10-01T14:16:46.568" v="800" actId="26606"/>
          <ac:spMkLst>
            <pc:docMk/>
            <pc:sldMk cId="0" sldId="276"/>
            <ac:spMk id="29" creationId="{504B0465-3B07-49BF-BEA7-D81476246293}"/>
          </ac:spMkLst>
        </pc:spChg>
        <pc:spChg chg="add">
          <ac:chgData name="Thomas Humphrey (1705413)" userId="c780d40b-30e5-49d0-9079-02c1cbd1b375" providerId="ADAL" clId="{1840EA93-57E0-4FDF-9E17-7ECA4F1AFC3F}" dt="2023-10-01T14:16:46.568" v="800" actId="26606"/>
          <ac:spMkLst>
            <pc:docMk/>
            <pc:sldMk cId="0" sldId="276"/>
            <ac:spMk id="31" creationId="{49B7FFA5-14CB-4A4F-9BCC-CA3AA5D9D276}"/>
          </ac:spMkLst>
        </pc:spChg>
        <pc:spChg chg="add">
          <ac:chgData name="Thomas Humphrey (1705413)" userId="c780d40b-30e5-49d0-9079-02c1cbd1b375" providerId="ADAL" clId="{1840EA93-57E0-4FDF-9E17-7ECA4F1AFC3F}" dt="2023-10-01T14:16:46.568" v="800" actId="26606"/>
          <ac:spMkLst>
            <pc:docMk/>
            <pc:sldMk cId="0" sldId="276"/>
            <ac:spMk id="33" creationId="{04E48745-7512-4EC2-9E20-9092D12150CA}"/>
          </ac:spMkLst>
        </pc:spChg>
        <pc:picChg chg="add mod">
          <ac:chgData name="Thomas Humphrey (1705413)" userId="c780d40b-30e5-49d0-9079-02c1cbd1b375" providerId="ADAL" clId="{1840EA93-57E0-4FDF-9E17-7ECA4F1AFC3F}" dt="2023-10-01T14:16:46.568" v="800" actId="26606"/>
          <ac:picMkLst>
            <pc:docMk/>
            <pc:sldMk cId="0" sldId="276"/>
            <ac:picMk id="4" creationId="{0EA56794-F50B-3011-B2D7-DB918914E737}"/>
          </ac:picMkLst>
        </pc:picChg>
      </pc:sldChg>
      <pc:sldChg chg="addSp delSp modSp add del mod setBg">
        <pc:chgData name="Thomas Humphrey (1705413)" userId="c780d40b-30e5-49d0-9079-02c1cbd1b375" providerId="ADAL" clId="{1840EA93-57E0-4FDF-9E17-7ECA4F1AFC3F}" dt="2023-10-05T08:36:11.565" v="1302" actId="20577"/>
        <pc:sldMkLst>
          <pc:docMk/>
          <pc:sldMk cId="0" sldId="277"/>
        </pc:sldMkLst>
        <pc:spChg chg="mod">
          <ac:chgData name="Thomas Humphrey (1705413)" userId="c780d40b-30e5-49d0-9079-02c1cbd1b375" providerId="ADAL" clId="{1840EA93-57E0-4FDF-9E17-7ECA4F1AFC3F}" dt="2023-10-01T14:32:11.407" v="824" actId="26606"/>
          <ac:spMkLst>
            <pc:docMk/>
            <pc:sldMk cId="0" sldId="277"/>
            <ac:spMk id="2" creationId="{00000000-0000-0000-0000-000000000000}"/>
          </ac:spMkLst>
        </pc:spChg>
        <pc:spChg chg="mod">
          <ac:chgData name="Thomas Humphrey (1705413)" userId="c780d40b-30e5-49d0-9079-02c1cbd1b375" providerId="ADAL" clId="{1840EA93-57E0-4FDF-9E17-7ECA4F1AFC3F}" dt="2023-10-05T08:36:11.565" v="1302" actId="20577"/>
          <ac:spMkLst>
            <pc:docMk/>
            <pc:sldMk cId="0" sldId="277"/>
            <ac:spMk id="3" creationId="{00000000-0000-0000-0000-000000000000}"/>
          </ac:spMkLst>
        </pc:spChg>
        <pc:spChg chg="del">
          <ac:chgData name="Thomas Humphrey (1705413)" userId="c780d40b-30e5-49d0-9079-02c1cbd1b375" providerId="ADAL" clId="{1840EA93-57E0-4FDF-9E17-7ECA4F1AFC3F}" dt="2023-10-01T13:24:03.024" v="280" actId="478"/>
          <ac:spMkLst>
            <pc:docMk/>
            <pc:sldMk cId="0" sldId="277"/>
            <ac:spMk id="5" creationId="{00000000-0000-0000-0000-000000000000}"/>
          </ac:spMkLst>
        </pc:spChg>
        <pc:spChg chg="del">
          <ac:chgData name="Thomas Humphrey (1705413)" userId="c780d40b-30e5-49d0-9079-02c1cbd1b375" providerId="ADAL" clId="{1840EA93-57E0-4FDF-9E17-7ECA4F1AFC3F}" dt="2023-10-01T13:24:03.024" v="280" actId="478"/>
          <ac:spMkLst>
            <pc:docMk/>
            <pc:sldMk cId="0" sldId="277"/>
            <ac:spMk id="6" creationId="{00000000-0000-0000-0000-000000000000}"/>
          </ac:spMkLst>
        </pc:spChg>
        <pc:spChg chg="del">
          <ac:chgData name="Thomas Humphrey (1705413)" userId="c780d40b-30e5-49d0-9079-02c1cbd1b375" providerId="ADAL" clId="{1840EA93-57E0-4FDF-9E17-7ECA4F1AFC3F}" dt="2023-10-01T13:24:03.024" v="280" actId="478"/>
          <ac:spMkLst>
            <pc:docMk/>
            <pc:sldMk cId="0" sldId="277"/>
            <ac:spMk id="7" creationId="{00000000-0000-0000-0000-000000000000}"/>
          </ac:spMkLst>
        </pc:spChg>
        <pc:spChg chg="del mod">
          <ac:chgData name="Thomas Humphrey (1705413)" userId="c780d40b-30e5-49d0-9079-02c1cbd1b375" providerId="ADAL" clId="{1840EA93-57E0-4FDF-9E17-7ECA4F1AFC3F}" dt="2023-10-01T13:24:03.024" v="280" actId="478"/>
          <ac:spMkLst>
            <pc:docMk/>
            <pc:sldMk cId="0" sldId="277"/>
            <ac:spMk id="8" creationId="{00000000-0000-0000-0000-000000000000}"/>
          </ac:spMkLst>
        </pc:spChg>
        <pc:spChg chg="del">
          <ac:chgData name="Thomas Humphrey (1705413)" userId="c780d40b-30e5-49d0-9079-02c1cbd1b375" providerId="ADAL" clId="{1840EA93-57E0-4FDF-9E17-7ECA4F1AFC3F}" dt="2023-10-01T13:24:03.024" v="280" actId="478"/>
          <ac:spMkLst>
            <pc:docMk/>
            <pc:sldMk cId="0" sldId="277"/>
            <ac:spMk id="9" creationId="{00000000-0000-0000-0000-000000000000}"/>
          </ac:spMkLst>
        </pc:spChg>
        <pc:spChg chg="del">
          <ac:chgData name="Thomas Humphrey (1705413)" userId="c780d40b-30e5-49d0-9079-02c1cbd1b375" providerId="ADAL" clId="{1840EA93-57E0-4FDF-9E17-7ECA4F1AFC3F}" dt="2023-10-01T13:24:06.557" v="281" actId="478"/>
          <ac:spMkLst>
            <pc:docMk/>
            <pc:sldMk cId="0" sldId="277"/>
            <ac:spMk id="10" creationId="{00000000-0000-0000-0000-000000000000}"/>
          </ac:spMkLst>
        </pc:spChg>
        <pc:spChg chg="del">
          <ac:chgData name="Thomas Humphrey (1705413)" userId="c780d40b-30e5-49d0-9079-02c1cbd1b375" providerId="ADAL" clId="{1840EA93-57E0-4FDF-9E17-7ECA4F1AFC3F}" dt="2023-10-01T13:24:03.024" v="280" actId="478"/>
          <ac:spMkLst>
            <pc:docMk/>
            <pc:sldMk cId="0" sldId="277"/>
            <ac:spMk id="11" creationId="{00000000-0000-0000-0000-000000000000}"/>
          </ac:spMkLst>
        </pc:spChg>
        <pc:spChg chg="del">
          <ac:chgData name="Thomas Humphrey (1705413)" userId="c780d40b-30e5-49d0-9079-02c1cbd1b375" providerId="ADAL" clId="{1840EA93-57E0-4FDF-9E17-7ECA4F1AFC3F}" dt="2023-10-01T13:24:03.024" v="280" actId="478"/>
          <ac:spMkLst>
            <pc:docMk/>
            <pc:sldMk cId="0" sldId="277"/>
            <ac:spMk id="12" creationId="{00000000-0000-0000-0000-000000000000}"/>
          </ac:spMkLst>
        </pc:spChg>
        <pc:spChg chg="del">
          <ac:chgData name="Thomas Humphrey (1705413)" userId="c780d40b-30e5-49d0-9079-02c1cbd1b375" providerId="ADAL" clId="{1840EA93-57E0-4FDF-9E17-7ECA4F1AFC3F}" dt="2023-10-01T13:24:03.024" v="280" actId="478"/>
          <ac:spMkLst>
            <pc:docMk/>
            <pc:sldMk cId="0" sldId="277"/>
            <ac:spMk id="13" creationId="{00000000-0000-0000-0000-000000000000}"/>
          </ac:spMkLst>
        </pc:spChg>
        <pc:spChg chg="add">
          <ac:chgData name="Thomas Humphrey (1705413)" userId="c780d40b-30e5-49d0-9079-02c1cbd1b375" providerId="ADAL" clId="{1840EA93-57E0-4FDF-9E17-7ECA4F1AFC3F}" dt="2023-10-01T14:32:11.407" v="824" actId="26606"/>
          <ac:spMkLst>
            <pc:docMk/>
            <pc:sldMk cId="0" sldId="277"/>
            <ac:spMk id="15" creationId="{E009DD9B-5EE2-4C0D-8B2B-351C8C102205}"/>
          </ac:spMkLst>
        </pc:spChg>
        <pc:spChg chg="del">
          <ac:chgData name="Thomas Humphrey (1705413)" userId="c780d40b-30e5-49d0-9079-02c1cbd1b375" providerId="ADAL" clId="{1840EA93-57E0-4FDF-9E17-7ECA4F1AFC3F}" dt="2023-10-01T13:24:03.024" v="280" actId="478"/>
          <ac:spMkLst>
            <pc:docMk/>
            <pc:sldMk cId="0" sldId="277"/>
            <ac:spMk id="16" creationId="{00000000-0000-0000-0000-000000000000}"/>
          </ac:spMkLst>
        </pc:spChg>
        <pc:spChg chg="del">
          <ac:chgData name="Thomas Humphrey (1705413)" userId="c780d40b-30e5-49d0-9079-02c1cbd1b375" providerId="ADAL" clId="{1840EA93-57E0-4FDF-9E17-7ECA4F1AFC3F}" dt="2023-10-01T13:24:07.616" v="282" actId="478"/>
          <ac:spMkLst>
            <pc:docMk/>
            <pc:sldMk cId="0" sldId="277"/>
            <ac:spMk id="17" creationId="{00000000-0000-0000-0000-000000000000}"/>
          </ac:spMkLst>
        </pc:spChg>
        <pc:spChg chg="del">
          <ac:chgData name="Thomas Humphrey (1705413)" userId="c780d40b-30e5-49d0-9079-02c1cbd1b375" providerId="ADAL" clId="{1840EA93-57E0-4FDF-9E17-7ECA4F1AFC3F}" dt="2023-10-01T13:24:03.024" v="280" actId="478"/>
          <ac:spMkLst>
            <pc:docMk/>
            <pc:sldMk cId="0" sldId="277"/>
            <ac:spMk id="18" creationId="{00000000-0000-0000-0000-000000000000}"/>
          </ac:spMkLst>
        </pc:spChg>
        <pc:spChg chg="del">
          <ac:chgData name="Thomas Humphrey (1705413)" userId="c780d40b-30e5-49d0-9079-02c1cbd1b375" providerId="ADAL" clId="{1840EA93-57E0-4FDF-9E17-7ECA4F1AFC3F}" dt="2023-10-01T13:24:03.024" v="280" actId="478"/>
          <ac:spMkLst>
            <pc:docMk/>
            <pc:sldMk cId="0" sldId="277"/>
            <ac:spMk id="19" creationId="{00000000-0000-0000-0000-000000000000}"/>
          </ac:spMkLst>
        </pc:spChg>
        <pc:spChg chg="del">
          <ac:chgData name="Thomas Humphrey (1705413)" userId="c780d40b-30e5-49d0-9079-02c1cbd1b375" providerId="ADAL" clId="{1840EA93-57E0-4FDF-9E17-7ECA4F1AFC3F}" dt="2023-10-01T13:24:03.024" v="280" actId="478"/>
          <ac:spMkLst>
            <pc:docMk/>
            <pc:sldMk cId="0" sldId="277"/>
            <ac:spMk id="20" creationId="{00000000-0000-0000-0000-000000000000}"/>
          </ac:spMkLst>
        </pc:spChg>
        <pc:spChg chg="del">
          <ac:chgData name="Thomas Humphrey (1705413)" userId="c780d40b-30e5-49d0-9079-02c1cbd1b375" providerId="ADAL" clId="{1840EA93-57E0-4FDF-9E17-7ECA4F1AFC3F}" dt="2023-10-01T13:24:03.024" v="280" actId="478"/>
          <ac:spMkLst>
            <pc:docMk/>
            <pc:sldMk cId="0" sldId="277"/>
            <ac:spMk id="21" creationId="{00000000-0000-0000-0000-000000000000}"/>
          </ac:spMkLst>
        </pc:spChg>
        <pc:spChg chg="del">
          <ac:chgData name="Thomas Humphrey (1705413)" userId="c780d40b-30e5-49d0-9079-02c1cbd1b375" providerId="ADAL" clId="{1840EA93-57E0-4FDF-9E17-7ECA4F1AFC3F}" dt="2023-10-01T13:24:03.024" v="280" actId="478"/>
          <ac:spMkLst>
            <pc:docMk/>
            <pc:sldMk cId="0" sldId="277"/>
            <ac:spMk id="22" creationId="{00000000-0000-0000-0000-000000000000}"/>
          </ac:spMkLst>
        </pc:spChg>
        <pc:spChg chg="del">
          <ac:chgData name="Thomas Humphrey (1705413)" userId="c780d40b-30e5-49d0-9079-02c1cbd1b375" providerId="ADAL" clId="{1840EA93-57E0-4FDF-9E17-7ECA4F1AFC3F}" dt="2023-10-01T13:24:03.024" v="280" actId="478"/>
          <ac:spMkLst>
            <pc:docMk/>
            <pc:sldMk cId="0" sldId="277"/>
            <ac:spMk id="23" creationId="{00000000-0000-0000-0000-000000000000}"/>
          </ac:spMkLst>
        </pc:spChg>
        <pc:spChg chg="add">
          <ac:chgData name="Thomas Humphrey (1705413)" userId="c780d40b-30e5-49d0-9079-02c1cbd1b375" providerId="ADAL" clId="{1840EA93-57E0-4FDF-9E17-7ECA4F1AFC3F}" dt="2023-10-01T14:32:11.407" v="824" actId="26606"/>
          <ac:spMkLst>
            <pc:docMk/>
            <pc:sldMk cId="0" sldId="277"/>
            <ac:spMk id="24" creationId="{E720DB99-7745-4E75-9D96-AAB6D55C531E}"/>
          </ac:spMkLst>
        </pc:spChg>
        <pc:spChg chg="add">
          <ac:chgData name="Thomas Humphrey (1705413)" userId="c780d40b-30e5-49d0-9079-02c1cbd1b375" providerId="ADAL" clId="{1840EA93-57E0-4FDF-9E17-7ECA4F1AFC3F}" dt="2023-10-01T14:32:11.407" v="824" actId="26606"/>
          <ac:spMkLst>
            <pc:docMk/>
            <pc:sldMk cId="0" sldId="277"/>
            <ac:spMk id="25" creationId="{D68803C4-E159-4360-B7BB-74205C8F782D}"/>
          </ac:spMkLst>
        </pc:spChg>
        <pc:spChg chg="add">
          <ac:chgData name="Thomas Humphrey (1705413)" userId="c780d40b-30e5-49d0-9079-02c1cbd1b375" providerId="ADAL" clId="{1840EA93-57E0-4FDF-9E17-7ECA4F1AFC3F}" dt="2023-10-01T14:32:11.407" v="824" actId="26606"/>
          <ac:spMkLst>
            <pc:docMk/>
            <pc:sldMk cId="0" sldId="277"/>
            <ac:spMk id="26" creationId="{504B0465-3B07-49BF-BEA7-D81476246293}"/>
          </ac:spMkLst>
        </pc:spChg>
        <pc:spChg chg="add">
          <ac:chgData name="Thomas Humphrey (1705413)" userId="c780d40b-30e5-49d0-9079-02c1cbd1b375" providerId="ADAL" clId="{1840EA93-57E0-4FDF-9E17-7ECA4F1AFC3F}" dt="2023-10-01T14:32:11.407" v="824" actId="26606"/>
          <ac:spMkLst>
            <pc:docMk/>
            <pc:sldMk cId="0" sldId="277"/>
            <ac:spMk id="27" creationId="{49B7FFA5-14CB-4A4F-9BCC-CA3AA5D9D276}"/>
          </ac:spMkLst>
        </pc:spChg>
        <pc:spChg chg="add">
          <ac:chgData name="Thomas Humphrey (1705413)" userId="c780d40b-30e5-49d0-9079-02c1cbd1b375" providerId="ADAL" clId="{1840EA93-57E0-4FDF-9E17-7ECA4F1AFC3F}" dt="2023-10-01T14:32:11.407" v="824" actId="26606"/>
          <ac:spMkLst>
            <pc:docMk/>
            <pc:sldMk cId="0" sldId="277"/>
            <ac:spMk id="28" creationId="{04E48745-7512-4EC2-9E20-9092D12150CA}"/>
          </ac:spMkLst>
        </pc:spChg>
        <pc:picChg chg="add del">
          <ac:chgData name="Thomas Humphrey (1705413)" userId="c780d40b-30e5-49d0-9079-02c1cbd1b375" providerId="ADAL" clId="{1840EA93-57E0-4FDF-9E17-7ECA4F1AFC3F}" dt="2023-10-01T13:24:12.356" v="284" actId="21"/>
          <ac:picMkLst>
            <pc:docMk/>
            <pc:sldMk cId="0" sldId="277"/>
            <ac:picMk id="14" creationId="{CF7D9D5B-102A-697E-EA1F-6CC770919D51}"/>
          </ac:picMkLst>
        </pc:picChg>
        <pc:cxnChg chg="del">
          <ac:chgData name="Thomas Humphrey (1705413)" userId="c780d40b-30e5-49d0-9079-02c1cbd1b375" providerId="ADAL" clId="{1840EA93-57E0-4FDF-9E17-7ECA4F1AFC3F}" dt="2023-10-01T13:24:03.024" v="280" actId="478"/>
          <ac:cxnSpMkLst>
            <pc:docMk/>
            <pc:sldMk cId="0" sldId="277"/>
            <ac:cxnSpMk id="4" creationId="{00000000-0000-0000-0000-000000000000}"/>
          </ac:cxnSpMkLst>
        </pc:cxnChg>
      </pc:sldChg>
      <pc:sldChg chg="addSp modSp add mod setBg">
        <pc:chgData name="Thomas Humphrey (1705413)" userId="c780d40b-30e5-49d0-9079-02c1cbd1b375" providerId="ADAL" clId="{1840EA93-57E0-4FDF-9E17-7ECA4F1AFC3F}" dt="2023-10-01T13:25:17.601" v="302" actId="121"/>
        <pc:sldMkLst>
          <pc:docMk/>
          <pc:sldMk cId="0" sldId="278"/>
        </pc:sldMkLst>
        <pc:spChg chg="mod">
          <ac:chgData name="Thomas Humphrey (1705413)" userId="c780d40b-30e5-49d0-9079-02c1cbd1b375" providerId="ADAL" clId="{1840EA93-57E0-4FDF-9E17-7ECA4F1AFC3F}" dt="2023-10-01T13:25:12.362" v="300" actId="404"/>
          <ac:spMkLst>
            <pc:docMk/>
            <pc:sldMk cId="0" sldId="278"/>
            <ac:spMk id="2" creationId="{00000000-0000-0000-0000-000000000000}"/>
          </ac:spMkLst>
        </pc:spChg>
        <pc:spChg chg="mod">
          <ac:chgData name="Thomas Humphrey (1705413)" userId="c780d40b-30e5-49d0-9079-02c1cbd1b375" providerId="ADAL" clId="{1840EA93-57E0-4FDF-9E17-7ECA4F1AFC3F}" dt="2023-10-01T13:25:17.601" v="302" actId="121"/>
          <ac:spMkLst>
            <pc:docMk/>
            <pc:sldMk cId="0" sldId="278"/>
            <ac:spMk id="3" creationId="{00000000-0000-0000-0000-000000000000}"/>
          </ac:spMkLst>
        </pc:spChg>
        <pc:spChg chg="add">
          <ac:chgData name="Thomas Humphrey (1705413)" userId="c780d40b-30e5-49d0-9079-02c1cbd1b375" providerId="ADAL" clId="{1840EA93-57E0-4FDF-9E17-7ECA4F1AFC3F}" dt="2023-10-01T13:25:03.749" v="297" actId="26606"/>
          <ac:spMkLst>
            <pc:docMk/>
            <pc:sldMk cId="0" sldId="278"/>
            <ac:spMk id="8" creationId="{E009DD9B-5EE2-4C0D-8B2B-351C8C102205}"/>
          </ac:spMkLst>
        </pc:spChg>
        <pc:spChg chg="add">
          <ac:chgData name="Thomas Humphrey (1705413)" userId="c780d40b-30e5-49d0-9079-02c1cbd1b375" providerId="ADAL" clId="{1840EA93-57E0-4FDF-9E17-7ECA4F1AFC3F}" dt="2023-10-01T13:25:03.749" v="297" actId="26606"/>
          <ac:spMkLst>
            <pc:docMk/>
            <pc:sldMk cId="0" sldId="278"/>
            <ac:spMk id="10" creationId="{E720DB99-7745-4E75-9D96-AAB6D55C531E}"/>
          </ac:spMkLst>
        </pc:spChg>
        <pc:spChg chg="add">
          <ac:chgData name="Thomas Humphrey (1705413)" userId="c780d40b-30e5-49d0-9079-02c1cbd1b375" providerId="ADAL" clId="{1840EA93-57E0-4FDF-9E17-7ECA4F1AFC3F}" dt="2023-10-01T13:25:03.749" v="297" actId="26606"/>
          <ac:spMkLst>
            <pc:docMk/>
            <pc:sldMk cId="0" sldId="278"/>
            <ac:spMk id="12" creationId="{D68803C4-E159-4360-B7BB-74205C8F782D}"/>
          </ac:spMkLst>
        </pc:spChg>
        <pc:spChg chg="add">
          <ac:chgData name="Thomas Humphrey (1705413)" userId="c780d40b-30e5-49d0-9079-02c1cbd1b375" providerId="ADAL" clId="{1840EA93-57E0-4FDF-9E17-7ECA4F1AFC3F}" dt="2023-10-01T13:25:03.749" v="297" actId="26606"/>
          <ac:spMkLst>
            <pc:docMk/>
            <pc:sldMk cId="0" sldId="278"/>
            <ac:spMk id="14" creationId="{504B0465-3B07-49BF-BEA7-D81476246293}"/>
          </ac:spMkLst>
        </pc:spChg>
        <pc:spChg chg="add">
          <ac:chgData name="Thomas Humphrey (1705413)" userId="c780d40b-30e5-49d0-9079-02c1cbd1b375" providerId="ADAL" clId="{1840EA93-57E0-4FDF-9E17-7ECA4F1AFC3F}" dt="2023-10-01T13:25:03.749" v="297" actId="26606"/>
          <ac:spMkLst>
            <pc:docMk/>
            <pc:sldMk cId="0" sldId="278"/>
            <ac:spMk id="16" creationId="{49B7FFA5-14CB-4A4F-9BCC-CA3AA5D9D276}"/>
          </ac:spMkLst>
        </pc:spChg>
        <pc:spChg chg="add">
          <ac:chgData name="Thomas Humphrey (1705413)" userId="c780d40b-30e5-49d0-9079-02c1cbd1b375" providerId="ADAL" clId="{1840EA93-57E0-4FDF-9E17-7ECA4F1AFC3F}" dt="2023-10-01T13:25:03.749" v="297" actId="26606"/>
          <ac:spMkLst>
            <pc:docMk/>
            <pc:sldMk cId="0" sldId="278"/>
            <ac:spMk id="18" creationId="{04E48745-7512-4EC2-9E20-9092D12150CA}"/>
          </ac:spMkLst>
        </pc:spChg>
      </pc:sldChg>
      <pc:sldChg chg="addSp modSp add mod setBg">
        <pc:chgData name="Thomas Humphrey (1705413)" userId="c780d40b-30e5-49d0-9079-02c1cbd1b375" providerId="ADAL" clId="{1840EA93-57E0-4FDF-9E17-7ECA4F1AFC3F}" dt="2023-10-05T08:20:02.913" v="1007" actId="20577"/>
        <pc:sldMkLst>
          <pc:docMk/>
          <pc:sldMk cId="0" sldId="279"/>
        </pc:sldMkLst>
        <pc:spChg chg="mod">
          <ac:chgData name="Thomas Humphrey (1705413)" userId="c780d40b-30e5-49d0-9079-02c1cbd1b375" providerId="ADAL" clId="{1840EA93-57E0-4FDF-9E17-7ECA4F1AFC3F}" dt="2023-10-01T13:25:27.038" v="304" actId="26606"/>
          <ac:spMkLst>
            <pc:docMk/>
            <pc:sldMk cId="0" sldId="279"/>
            <ac:spMk id="2" creationId="{00000000-0000-0000-0000-000000000000}"/>
          </ac:spMkLst>
        </pc:spChg>
        <pc:spChg chg="mod">
          <ac:chgData name="Thomas Humphrey (1705413)" userId="c780d40b-30e5-49d0-9079-02c1cbd1b375" providerId="ADAL" clId="{1840EA93-57E0-4FDF-9E17-7ECA4F1AFC3F}" dt="2023-10-05T08:20:02.913" v="1007" actId="20577"/>
          <ac:spMkLst>
            <pc:docMk/>
            <pc:sldMk cId="0" sldId="279"/>
            <ac:spMk id="3" creationId="{00000000-0000-0000-0000-000000000000}"/>
          </ac:spMkLst>
        </pc:spChg>
        <pc:spChg chg="add">
          <ac:chgData name="Thomas Humphrey (1705413)" userId="c780d40b-30e5-49d0-9079-02c1cbd1b375" providerId="ADAL" clId="{1840EA93-57E0-4FDF-9E17-7ECA4F1AFC3F}" dt="2023-10-01T13:25:27.038" v="304" actId="26606"/>
          <ac:spMkLst>
            <pc:docMk/>
            <pc:sldMk cId="0" sldId="279"/>
            <ac:spMk id="8" creationId="{E009DD9B-5EE2-4C0D-8B2B-351C8C102205}"/>
          </ac:spMkLst>
        </pc:spChg>
        <pc:spChg chg="add">
          <ac:chgData name="Thomas Humphrey (1705413)" userId="c780d40b-30e5-49d0-9079-02c1cbd1b375" providerId="ADAL" clId="{1840EA93-57E0-4FDF-9E17-7ECA4F1AFC3F}" dt="2023-10-01T13:25:27.038" v="304" actId="26606"/>
          <ac:spMkLst>
            <pc:docMk/>
            <pc:sldMk cId="0" sldId="279"/>
            <ac:spMk id="10" creationId="{E720DB99-7745-4E75-9D96-AAB6D55C531E}"/>
          </ac:spMkLst>
        </pc:spChg>
        <pc:spChg chg="add">
          <ac:chgData name="Thomas Humphrey (1705413)" userId="c780d40b-30e5-49d0-9079-02c1cbd1b375" providerId="ADAL" clId="{1840EA93-57E0-4FDF-9E17-7ECA4F1AFC3F}" dt="2023-10-01T13:25:27.038" v="304" actId="26606"/>
          <ac:spMkLst>
            <pc:docMk/>
            <pc:sldMk cId="0" sldId="279"/>
            <ac:spMk id="12" creationId="{D68803C4-E159-4360-B7BB-74205C8F782D}"/>
          </ac:spMkLst>
        </pc:spChg>
        <pc:spChg chg="add">
          <ac:chgData name="Thomas Humphrey (1705413)" userId="c780d40b-30e5-49d0-9079-02c1cbd1b375" providerId="ADAL" clId="{1840EA93-57E0-4FDF-9E17-7ECA4F1AFC3F}" dt="2023-10-01T13:25:27.038" v="304" actId="26606"/>
          <ac:spMkLst>
            <pc:docMk/>
            <pc:sldMk cId="0" sldId="279"/>
            <ac:spMk id="14" creationId="{504B0465-3B07-49BF-BEA7-D81476246293}"/>
          </ac:spMkLst>
        </pc:spChg>
        <pc:spChg chg="add">
          <ac:chgData name="Thomas Humphrey (1705413)" userId="c780d40b-30e5-49d0-9079-02c1cbd1b375" providerId="ADAL" clId="{1840EA93-57E0-4FDF-9E17-7ECA4F1AFC3F}" dt="2023-10-01T13:25:27.038" v="304" actId="26606"/>
          <ac:spMkLst>
            <pc:docMk/>
            <pc:sldMk cId="0" sldId="279"/>
            <ac:spMk id="16" creationId="{49B7FFA5-14CB-4A4F-9BCC-CA3AA5D9D276}"/>
          </ac:spMkLst>
        </pc:spChg>
        <pc:spChg chg="add">
          <ac:chgData name="Thomas Humphrey (1705413)" userId="c780d40b-30e5-49d0-9079-02c1cbd1b375" providerId="ADAL" clId="{1840EA93-57E0-4FDF-9E17-7ECA4F1AFC3F}" dt="2023-10-01T13:25:27.038" v="304" actId="26606"/>
          <ac:spMkLst>
            <pc:docMk/>
            <pc:sldMk cId="0" sldId="279"/>
            <ac:spMk id="18" creationId="{04E48745-7512-4EC2-9E20-9092D12150CA}"/>
          </ac:spMkLst>
        </pc:spChg>
      </pc:sldChg>
      <pc:sldChg chg="addSp modSp add mod setBg">
        <pc:chgData name="Thomas Humphrey (1705413)" userId="c780d40b-30e5-49d0-9079-02c1cbd1b375" providerId="ADAL" clId="{1840EA93-57E0-4FDF-9E17-7ECA4F1AFC3F}" dt="2023-10-01T13:27:36.162" v="471" actId="121"/>
        <pc:sldMkLst>
          <pc:docMk/>
          <pc:sldMk cId="0" sldId="280"/>
        </pc:sldMkLst>
        <pc:spChg chg="mod">
          <ac:chgData name="Thomas Humphrey (1705413)" userId="c780d40b-30e5-49d0-9079-02c1cbd1b375" providerId="ADAL" clId="{1840EA93-57E0-4FDF-9E17-7ECA4F1AFC3F}" dt="2023-10-01T13:27:32.311" v="470" actId="26606"/>
          <ac:spMkLst>
            <pc:docMk/>
            <pc:sldMk cId="0" sldId="280"/>
            <ac:spMk id="2" creationId="{00000000-0000-0000-0000-000000000000}"/>
          </ac:spMkLst>
        </pc:spChg>
        <pc:spChg chg="mod">
          <ac:chgData name="Thomas Humphrey (1705413)" userId="c780d40b-30e5-49d0-9079-02c1cbd1b375" providerId="ADAL" clId="{1840EA93-57E0-4FDF-9E17-7ECA4F1AFC3F}" dt="2023-10-01T13:27:36.162" v="471" actId="121"/>
          <ac:spMkLst>
            <pc:docMk/>
            <pc:sldMk cId="0" sldId="280"/>
            <ac:spMk id="3" creationId="{00000000-0000-0000-0000-000000000000}"/>
          </ac:spMkLst>
        </pc:spChg>
        <pc:spChg chg="add">
          <ac:chgData name="Thomas Humphrey (1705413)" userId="c780d40b-30e5-49d0-9079-02c1cbd1b375" providerId="ADAL" clId="{1840EA93-57E0-4FDF-9E17-7ECA4F1AFC3F}" dt="2023-10-01T13:27:32.311" v="470" actId="26606"/>
          <ac:spMkLst>
            <pc:docMk/>
            <pc:sldMk cId="0" sldId="280"/>
            <ac:spMk id="8" creationId="{E009DD9B-5EE2-4C0D-8B2B-351C8C102205}"/>
          </ac:spMkLst>
        </pc:spChg>
        <pc:spChg chg="add">
          <ac:chgData name="Thomas Humphrey (1705413)" userId="c780d40b-30e5-49d0-9079-02c1cbd1b375" providerId="ADAL" clId="{1840EA93-57E0-4FDF-9E17-7ECA4F1AFC3F}" dt="2023-10-01T13:27:32.311" v="470" actId="26606"/>
          <ac:spMkLst>
            <pc:docMk/>
            <pc:sldMk cId="0" sldId="280"/>
            <ac:spMk id="10" creationId="{E720DB99-7745-4E75-9D96-AAB6D55C531E}"/>
          </ac:spMkLst>
        </pc:spChg>
        <pc:spChg chg="add">
          <ac:chgData name="Thomas Humphrey (1705413)" userId="c780d40b-30e5-49d0-9079-02c1cbd1b375" providerId="ADAL" clId="{1840EA93-57E0-4FDF-9E17-7ECA4F1AFC3F}" dt="2023-10-01T13:27:32.311" v="470" actId="26606"/>
          <ac:spMkLst>
            <pc:docMk/>
            <pc:sldMk cId="0" sldId="280"/>
            <ac:spMk id="12" creationId="{D68803C4-E159-4360-B7BB-74205C8F782D}"/>
          </ac:spMkLst>
        </pc:spChg>
        <pc:spChg chg="add">
          <ac:chgData name="Thomas Humphrey (1705413)" userId="c780d40b-30e5-49d0-9079-02c1cbd1b375" providerId="ADAL" clId="{1840EA93-57E0-4FDF-9E17-7ECA4F1AFC3F}" dt="2023-10-01T13:27:32.311" v="470" actId="26606"/>
          <ac:spMkLst>
            <pc:docMk/>
            <pc:sldMk cId="0" sldId="280"/>
            <ac:spMk id="14" creationId="{504B0465-3B07-49BF-BEA7-D81476246293}"/>
          </ac:spMkLst>
        </pc:spChg>
        <pc:spChg chg="add">
          <ac:chgData name="Thomas Humphrey (1705413)" userId="c780d40b-30e5-49d0-9079-02c1cbd1b375" providerId="ADAL" clId="{1840EA93-57E0-4FDF-9E17-7ECA4F1AFC3F}" dt="2023-10-01T13:27:32.311" v="470" actId="26606"/>
          <ac:spMkLst>
            <pc:docMk/>
            <pc:sldMk cId="0" sldId="280"/>
            <ac:spMk id="16" creationId="{49B7FFA5-14CB-4A4F-9BCC-CA3AA5D9D276}"/>
          </ac:spMkLst>
        </pc:spChg>
        <pc:spChg chg="add">
          <ac:chgData name="Thomas Humphrey (1705413)" userId="c780d40b-30e5-49d0-9079-02c1cbd1b375" providerId="ADAL" clId="{1840EA93-57E0-4FDF-9E17-7ECA4F1AFC3F}" dt="2023-10-01T13:27:32.311" v="470" actId="26606"/>
          <ac:spMkLst>
            <pc:docMk/>
            <pc:sldMk cId="0" sldId="280"/>
            <ac:spMk id="18" creationId="{04E48745-7512-4EC2-9E20-9092D12150CA}"/>
          </ac:spMkLst>
        </pc:spChg>
      </pc:sldChg>
      <pc:sldChg chg="addSp delSp modSp add mod setBg">
        <pc:chgData name="Thomas Humphrey (1705413)" userId="c780d40b-30e5-49d0-9079-02c1cbd1b375" providerId="ADAL" clId="{1840EA93-57E0-4FDF-9E17-7ECA4F1AFC3F}" dt="2023-10-01T13:28:41.582" v="476" actId="26606"/>
        <pc:sldMkLst>
          <pc:docMk/>
          <pc:sldMk cId="0" sldId="281"/>
        </pc:sldMkLst>
        <pc:spChg chg="mod">
          <ac:chgData name="Thomas Humphrey (1705413)" userId="c780d40b-30e5-49d0-9079-02c1cbd1b375" providerId="ADAL" clId="{1840EA93-57E0-4FDF-9E17-7ECA4F1AFC3F}" dt="2023-10-01T13:28:41.582" v="476" actId="26606"/>
          <ac:spMkLst>
            <pc:docMk/>
            <pc:sldMk cId="0" sldId="281"/>
            <ac:spMk id="2" creationId="{00000000-0000-0000-0000-000000000000}"/>
          </ac:spMkLst>
        </pc:spChg>
        <pc:spChg chg="del">
          <ac:chgData name="Thomas Humphrey (1705413)" userId="c780d40b-30e5-49d0-9079-02c1cbd1b375" providerId="ADAL" clId="{1840EA93-57E0-4FDF-9E17-7ECA4F1AFC3F}" dt="2023-10-01T13:27:56.140" v="472" actId="478"/>
          <ac:spMkLst>
            <pc:docMk/>
            <pc:sldMk cId="0" sldId="281"/>
            <ac:spMk id="3" creationId="{00000000-0000-0000-0000-000000000000}"/>
          </ac:spMkLst>
        </pc:spChg>
        <pc:spChg chg="add">
          <ac:chgData name="Thomas Humphrey (1705413)" userId="c780d40b-30e5-49d0-9079-02c1cbd1b375" providerId="ADAL" clId="{1840EA93-57E0-4FDF-9E17-7ECA4F1AFC3F}" dt="2023-10-01T13:28:41.582" v="476" actId="26606"/>
          <ac:spMkLst>
            <pc:docMk/>
            <pc:sldMk cId="0" sldId="281"/>
            <ac:spMk id="10" creationId="{2550AE69-AC86-4188-83E5-A856C4F1DCFF}"/>
          </ac:spMkLst>
        </pc:spChg>
        <pc:spChg chg="add">
          <ac:chgData name="Thomas Humphrey (1705413)" userId="c780d40b-30e5-49d0-9079-02c1cbd1b375" providerId="ADAL" clId="{1840EA93-57E0-4FDF-9E17-7ECA4F1AFC3F}" dt="2023-10-01T13:28:41.582" v="476" actId="26606"/>
          <ac:spMkLst>
            <pc:docMk/>
            <pc:sldMk cId="0" sldId="281"/>
            <ac:spMk id="12" creationId="{EC4CA156-2C9D-4F0C-B229-88D8B5E17BCF}"/>
          </ac:spMkLst>
        </pc:spChg>
        <pc:spChg chg="add">
          <ac:chgData name="Thomas Humphrey (1705413)" userId="c780d40b-30e5-49d0-9079-02c1cbd1b375" providerId="ADAL" clId="{1840EA93-57E0-4FDF-9E17-7ECA4F1AFC3F}" dt="2023-10-01T13:28:41.582" v="476" actId="26606"/>
          <ac:spMkLst>
            <pc:docMk/>
            <pc:sldMk cId="0" sldId="281"/>
            <ac:spMk id="14" creationId="{D7361ED3-EBE5-4EFC-8DA3-D0CE4BF2F4B1}"/>
          </ac:spMkLst>
        </pc:spChg>
        <pc:spChg chg="add">
          <ac:chgData name="Thomas Humphrey (1705413)" userId="c780d40b-30e5-49d0-9079-02c1cbd1b375" providerId="ADAL" clId="{1840EA93-57E0-4FDF-9E17-7ECA4F1AFC3F}" dt="2023-10-01T13:28:41.582" v="476" actId="26606"/>
          <ac:spMkLst>
            <pc:docMk/>
            <pc:sldMk cId="0" sldId="281"/>
            <ac:spMk id="20" creationId="{8363C3DA-5063-4048-965B-F5FDB35CCC78}"/>
          </ac:spMkLst>
        </pc:spChg>
        <pc:spChg chg="add">
          <ac:chgData name="Thomas Humphrey (1705413)" userId="c780d40b-30e5-49d0-9079-02c1cbd1b375" providerId="ADAL" clId="{1840EA93-57E0-4FDF-9E17-7ECA4F1AFC3F}" dt="2023-10-01T13:28:41.582" v="476" actId="26606"/>
          <ac:spMkLst>
            <pc:docMk/>
            <pc:sldMk cId="0" sldId="281"/>
            <ac:spMk id="22" creationId="{4BE79ECB-20D1-486E-B39D-0F98D69BEBAF}"/>
          </ac:spMkLst>
        </pc:spChg>
        <pc:spChg chg="add">
          <ac:chgData name="Thomas Humphrey (1705413)" userId="c780d40b-30e5-49d0-9079-02c1cbd1b375" providerId="ADAL" clId="{1840EA93-57E0-4FDF-9E17-7ECA4F1AFC3F}" dt="2023-10-01T13:28:41.582" v="476" actId="26606"/>
          <ac:spMkLst>
            <pc:docMk/>
            <pc:sldMk cId="0" sldId="281"/>
            <ac:spMk id="24" creationId="{E2F1DBD8-7930-4EF6-AF8F-F6A674303635}"/>
          </ac:spMkLst>
        </pc:spChg>
        <pc:spChg chg="add">
          <ac:chgData name="Thomas Humphrey (1705413)" userId="c780d40b-30e5-49d0-9079-02c1cbd1b375" providerId="ADAL" clId="{1840EA93-57E0-4FDF-9E17-7ECA4F1AFC3F}" dt="2023-10-01T13:28:41.582" v="476" actId="26606"/>
          <ac:spMkLst>
            <pc:docMk/>
            <pc:sldMk cId="0" sldId="281"/>
            <ac:spMk id="26" creationId="{F39044D3-8725-4D57-BD64-A96E7C271A33}"/>
          </ac:spMkLst>
        </pc:spChg>
        <pc:grpChg chg="add">
          <ac:chgData name="Thomas Humphrey (1705413)" userId="c780d40b-30e5-49d0-9079-02c1cbd1b375" providerId="ADAL" clId="{1840EA93-57E0-4FDF-9E17-7ECA4F1AFC3F}" dt="2023-10-01T13:28:41.582" v="476" actId="26606"/>
          <ac:grpSpMkLst>
            <pc:docMk/>
            <pc:sldMk cId="0" sldId="281"/>
            <ac:grpSpMk id="16" creationId="{85105087-7F16-4C94-837C-C45445116665}"/>
          </ac:grpSpMkLst>
        </pc:grpChg>
        <pc:grpChg chg="add">
          <ac:chgData name="Thomas Humphrey (1705413)" userId="c780d40b-30e5-49d0-9079-02c1cbd1b375" providerId="ADAL" clId="{1840EA93-57E0-4FDF-9E17-7ECA4F1AFC3F}" dt="2023-10-01T13:28:41.582" v="476" actId="26606"/>
          <ac:grpSpMkLst>
            <pc:docMk/>
            <pc:sldMk cId="0" sldId="281"/>
            <ac:grpSpMk id="28" creationId="{8DCC089B-F750-4C12-822F-DF53F4DD36BE}"/>
          </ac:grpSpMkLst>
        </pc:grpChg>
        <pc:picChg chg="add mod">
          <ac:chgData name="Thomas Humphrey (1705413)" userId="c780d40b-30e5-49d0-9079-02c1cbd1b375" providerId="ADAL" clId="{1840EA93-57E0-4FDF-9E17-7ECA4F1AFC3F}" dt="2023-10-01T13:28:41.582" v="476" actId="26606"/>
          <ac:picMkLst>
            <pc:docMk/>
            <pc:sldMk cId="0" sldId="281"/>
            <ac:picMk id="5" creationId="{09EAB56B-1B98-A176-AFD0-971D53077A11}"/>
          </ac:picMkLst>
        </pc:picChg>
        <pc:picChg chg="del mod modCrop">
          <ac:chgData name="Thomas Humphrey (1705413)" userId="c780d40b-30e5-49d0-9079-02c1cbd1b375" providerId="ADAL" clId="{1840EA93-57E0-4FDF-9E17-7ECA4F1AFC3F}" dt="2023-10-01T13:28:11.690" v="474" actId="21"/>
          <ac:picMkLst>
            <pc:docMk/>
            <pc:sldMk cId="0" sldId="281"/>
            <ac:picMk id="5122" creationId="{00000000-0000-0000-0000-000000000000}"/>
          </ac:picMkLst>
        </pc:picChg>
      </pc:sldChg>
      <pc:sldChg chg="addSp modSp add mod setBg">
        <pc:chgData name="Thomas Humphrey (1705413)" userId="c780d40b-30e5-49d0-9079-02c1cbd1b375" providerId="ADAL" clId="{1840EA93-57E0-4FDF-9E17-7ECA4F1AFC3F}" dt="2023-10-05T08:38:34.571" v="1313" actId="20577"/>
        <pc:sldMkLst>
          <pc:docMk/>
          <pc:sldMk cId="0" sldId="282"/>
        </pc:sldMkLst>
        <pc:spChg chg="mod">
          <ac:chgData name="Thomas Humphrey (1705413)" userId="c780d40b-30e5-49d0-9079-02c1cbd1b375" providerId="ADAL" clId="{1840EA93-57E0-4FDF-9E17-7ECA4F1AFC3F}" dt="2023-10-01T14:33:16.911" v="847" actId="26606"/>
          <ac:spMkLst>
            <pc:docMk/>
            <pc:sldMk cId="0" sldId="282"/>
            <ac:spMk id="2" creationId="{00000000-0000-0000-0000-000000000000}"/>
          </ac:spMkLst>
        </pc:spChg>
        <pc:spChg chg="mod">
          <ac:chgData name="Thomas Humphrey (1705413)" userId="c780d40b-30e5-49d0-9079-02c1cbd1b375" providerId="ADAL" clId="{1840EA93-57E0-4FDF-9E17-7ECA4F1AFC3F}" dt="2023-10-05T08:38:34.571" v="1313" actId="20577"/>
          <ac:spMkLst>
            <pc:docMk/>
            <pc:sldMk cId="0" sldId="282"/>
            <ac:spMk id="3" creationId="{00000000-0000-0000-0000-000000000000}"/>
          </ac:spMkLst>
        </pc:spChg>
        <pc:spChg chg="add">
          <ac:chgData name="Thomas Humphrey (1705413)" userId="c780d40b-30e5-49d0-9079-02c1cbd1b375" providerId="ADAL" clId="{1840EA93-57E0-4FDF-9E17-7ECA4F1AFC3F}" dt="2023-10-01T14:33:16.911" v="847" actId="26606"/>
          <ac:spMkLst>
            <pc:docMk/>
            <pc:sldMk cId="0" sldId="282"/>
            <ac:spMk id="8" creationId="{E009DD9B-5EE2-4C0D-8B2B-351C8C102205}"/>
          </ac:spMkLst>
        </pc:spChg>
        <pc:spChg chg="add">
          <ac:chgData name="Thomas Humphrey (1705413)" userId="c780d40b-30e5-49d0-9079-02c1cbd1b375" providerId="ADAL" clId="{1840EA93-57E0-4FDF-9E17-7ECA4F1AFC3F}" dt="2023-10-01T14:33:16.911" v="847" actId="26606"/>
          <ac:spMkLst>
            <pc:docMk/>
            <pc:sldMk cId="0" sldId="282"/>
            <ac:spMk id="10" creationId="{E720DB99-7745-4E75-9D96-AAB6D55C531E}"/>
          </ac:spMkLst>
        </pc:spChg>
        <pc:spChg chg="add">
          <ac:chgData name="Thomas Humphrey (1705413)" userId="c780d40b-30e5-49d0-9079-02c1cbd1b375" providerId="ADAL" clId="{1840EA93-57E0-4FDF-9E17-7ECA4F1AFC3F}" dt="2023-10-01T14:33:16.911" v="847" actId="26606"/>
          <ac:spMkLst>
            <pc:docMk/>
            <pc:sldMk cId="0" sldId="282"/>
            <ac:spMk id="12" creationId="{D68803C4-E159-4360-B7BB-74205C8F782D}"/>
          </ac:spMkLst>
        </pc:spChg>
        <pc:spChg chg="add">
          <ac:chgData name="Thomas Humphrey (1705413)" userId="c780d40b-30e5-49d0-9079-02c1cbd1b375" providerId="ADAL" clId="{1840EA93-57E0-4FDF-9E17-7ECA4F1AFC3F}" dt="2023-10-01T14:33:16.911" v="847" actId="26606"/>
          <ac:spMkLst>
            <pc:docMk/>
            <pc:sldMk cId="0" sldId="282"/>
            <ac:spMk id="14" creationId="{504B0465-3B07-49BF-BEA7-D81476246293}"/>
          </ac:spMkLst>
        </pc:spChg>
        <pc:spChg chg="add">
          <ac:chgData name="Thomas Humphrey (1705413)" userId="c780d40b-30e5-49d0-9079-02c1cbd1b375" providerId="ADAL" clId="{1840EA93-57E0-4FDF-9E17-7ECA4F1AFC3F}" dt="2023-10-01T14:33:16.911" v="847" actId="26606"/>
          <ac:spMkLst>
            <pc:docMk/>
            <pc:sldMk cId="0" sldId="282"/>
            <ac:spMk id="16" creationId="{49B7FFA5-14CB-4A4F-9BCC-CA3AA5D9D276}"/>
          </ac:spMkLst>
        </pc:spChg>
        <pc:spChg chg="add">
          <ac:chgData name="Thomas Humphrey (1705413)" userId="c780d40b-30e5-49d0-9079-02c1cbd1b375" providerId="ADAL" clId="{1840EA93-57E0-4FDF-9E17-7ECA4F1AFC3F}" dt="2023-10-01T14:33:16.911" v="847" actId="26606"/>
          <ac:spMkLst>
            <pc:docMk/>
            <pc:sldMk cId="0" sldId="282"/>
            <ac:spMk id="18" creationId="{04E48745-7512-4EC2-9E20-9092D12150CA}"/>
          </ac:spMkLst>
        </pc:spChg>
      </pc:sldChg>
      <pc:sldChg chg="addSp modSp add mod setBg">
        <pc:chgData name="Thomas Humphrey (1705413)" userId="c780d40b-30e5-49d0-9079-02c1cbd1b375" providerId="ADAL" clId="{1840EA93-57E0-4FDF-9E17-7ECA4F1AFC3F}" dt="2023-10-01T13:33:25.089" v="495" actId="33524"/>
        <pc:sldMkLst>
          <pc:docMk/>
          <pc:sldMk cId="0" sldId="283"/>
        </pc:sldMkLst>
        <pc:spChg chg="mod">
          <ac:chgData name="Thomas Humphrey (1705413)" userId="c780d40b-30e5-49d0-9079-02c1cbd1b375" providerId="ADAL" clId="{1840EA93-57E0-4FDF-9E17-7ECA4F1AFC3F}" dt="2023-10-01T13:33:11.073" v="491" actId="26606"/>
          <ac:spMkLst>
            <pc:docMk/>
            <pc:sldMk cId="0" sldId="283"/>
            <ac:spMk id="2" creationId="{00000000-0000-0000-0000-000000000000}"/>
          </ac:spMkLst>
        </pc:spChg>
        <pc:spChg chg="mod">
          <ac:chgData name="Thomas Humphrey (1705413)" userId="c780d40b-30e5-49d0-9079-02c1cbd1b375" providerId="ADAL" clId="{1840EA93-57E0-4FDF-9E17-7ECA4F1AFC3F}" dt="2023-10-01T13:33:25.089" v="495" actId="33524"/>
          <ac:spMkLst>
            <pc:docMk/>
            <pc:sldMk cId="0" sldId="283"/>
            <ac:spMk id="3" creationId="{00000000-0000-0000-0000-000000000000}"/>
          </ac:spMkLst>
        </pc:spChg>
        <pc:spChg chg="add">
          <ac:chgData name="Thomas Humphrey (1705413)" userId="c780d40b-30e5-49d0-9079-02c1cbd1b375" providerId="ADAL" clId="{1840EA93-57E0-4FDF-9E17-7ECA4F1AFC3F}" dt="2023-10-01T13:33:11.073" v="491" actId="26606"/>
          <ac:spMkLst>
            <pc:docMk/>
            <pc:sldMk cId="0" sldId="283"/>
            <ac:spMk id="8" creationId="{E009DD9B-5EE2-4C0D-8B2B-351C8C102205}"/>
          </ac:spMkLst>
        </pc:spChg>
        <pc:spChg chg="add">
          <ac:chgData name="Thomas Humphrey (1705413)" userId="c780d40b-30e5-49d0-9079-02c1cbd1b375" providerId="ADAL" clId="{1840EA93-57E0-4FDF-9E17-7ECA4F1AFC3F}" dt="2023-10-01T13:33:11.073" v="491" actId="26606"/>
          <ac:spMkLst>
            <pc:docMk/>
            <pc:sldMk cId="0" sldId="283"/>
            <ac:spMk id="10" creationId="{E720DB99-7745-4E75-9D96-AAB6D55C531E}"/>
          </ac:spMkLst>
        </pc:spChg>
        <pc:spChg chg="add">
          <ac:chgData name="Thomas Humphrey (1705413)" userId="c780d40b-30e5-49d0-9079-02c1cbd1b375" providerId="ADAL" clId="{1840EA93-57E0-4FDF-9E17-7ECA4F1AFC3F}" dt="2023-10-01T13:33:11.073" v="491" actId="26606"/>
          <ac:spMkLst>
            <pc:docMk/>
            <pc:sldMk cId="0" sldId="283"/>
            <ac:spMk id="12" creationId="{D68803C4-E159-4360-B7BB-74205C8F782D}"/>
          </ac:spMkLst>
        </pc:spChg>
        <pc:spChg chg="add">
          <ac:chgData name="Thomas Humphrey (1705413)" userId="c780d40b-30e5-49d0-9079-02c1cbd1b375" providerId="ADAL" clId="{1840EA93-57E0-4FDF-9E17-7ECA4F1AFC3F}" dt="2023-10-01T13:33:11.073" v="491" actId="26606"/>
          <ac:spMkLst>
            <pc:docMk/>
            <pc:sldMk cId="0" sldId="283"/>
            <ac:spMk id="14" creationId="{504B0465-3B07-49BF-BEA7-D81476246293}"/>
          </ac:spMkLst>
        </pc:spChg>
        <pc:spChg chg="add">
          <ac:chgData name="Thomas Humphrey (1705413)" userId="c780d40b-30e5-49d0-9079-02c1cbd1b375" providerId="ADAL" clId="{1840EA93-57E0-4FDF-9E17-7ECA4F1AFC3F}" dt="2023-10-01T13:33:11.073" v="491" actId="26606"/>
          <ac:spMkLst>
            <pc:docMk/>
            <pc:sldMk cId="0" sldId="283"/>
            <ac:spMk id="16" creationId="{49B7FFA5-14CB-4A4F-9BCC-CA3AA5D9D276}"/>
          </ac:spMkLst>
        </pc:spChg>
        <pc:spChg chg="add">
          <ac:chgData name="Thomas Humphrey (1705413)" userId="c780d40b-30e5-49d0-9079-02c1cbd1b375" providerId="ADAL" clId="{1840EA93-57E0-4FDF-9E17-7ECA4F1AFC3F}" dt="2023-10-01T13:33:11.073" v="491" actId="26606"/>
          <ac:spMkLst>
            <pc:docMk/>
            <pc:sldMk cId="0" sldId="283"/>
            <ac:spMk id="18" creationId="{04E48745-7512-4EC2-9E20-9092D12150CA}"/>
          </ac:spMkLst>
        </pc:spChg>
      </pc:sldChg>
      <pc:sldChg chg="addSp delSp modSp add del mod setBg">
        <pc:chgData name="Thomas Humphrey (1705413)" userId="c780d40b-30e5-49d0-9079-02c1cbd1b375" providerId="ADAL" clId="{1840EA93-57E0-4FDF-9E17-7ECA4F1AFC3F}" dt="2023-10-05T08:32:56.603" v="1244" actId="20577"/>
        <pc:sldMkLst>
          <pc:docMk/>
          <pc:sldMk cId="0" sldId="284"/>
        </pc:sldMkLst>
        <pc:spChg chg="mod">
          <ac:chgData name="Thomas Humphrey (1705413)" userId="c780d40b-30e5-49d0-9079-02c1cbd1b375" providerId="ADAL" clId="{1840EA93-57E0-4FDF-9E17-7ECA4F1AFC3F}" dt="2023-10-01T14:11:38.505" v="731" actId="26606"/>
          <ac:spMkLst>
            <pc:docMk/>
            <pc:sldMk cId="0" sldId="284"/>
            <ac:spMk id="2" creationId="{00000000-0000-0000-0000-000000000000}"/>
          </ac:spMkLst>
        </pc:spChg>
        <pc:spChg chg="mod">
          <ac:chgData name="Thomas Humphrey (1705413)" userId="c780d40b-30e5-49d0-9079-02c1cbd1b375" providerId="ADAL" clId="{1840EA93-57E0-4FDF-9E17-7ECA4F1AFC3F}" dt="2023-10-05T08:32:56.603" v="1244" actId="20577"/>
          <ac:spMkLst>
            <pc:docMk/>
            <pc:sldMk cId="0" sldId="284"/>
            <ac:spMk id="3" creationId="{00000000-0000-0000-0000-000000000000}"/>
          </ac:spMkLst>
        </pc:spChg>
        <pc:spChg chg="del">
          <ac:chgData name="Thomas Humphrey (1705413)" userId="c780d40b-30e5-49d0-9079-02c1cbd1b375" providerId="ADAL" clId="{1840EA93-57E0-4FDF-9E17-7ECA4F1AFC3F}" dt="2023-10-01T13:32:14.017" v="477" actId="478"/>
          <ac:spMkLst>
            <pc:docMk/>
            <pc:sldMk cId="0" sldId="284"/>
            <ac:spMk id="5" creationId="{00000000-0000-0000-0000-000000000000}"/>
          </ac:spMkLst>
        </pc:spChg>
        <pc:spChg chg="del">
          <ac:chgData name="Thomas Humphrey (1705413)" userId="c780d40b-30e5-49d0-9079-02c1cbd1b375" providerId="ADAL" clId="{1840EA93-57E0-4FDF-9E17-7ECA4F1AFC3F}" dt="2023-10-01T13:32:14.017" v="477" actId="478"/>
          <ac:spMkLst>
            <pc:docMk/>
            <pc:sldMk cId="0" sldId="284"/>
            <ac:spMk id="6" creationId="{00000000-0000-0000-0000-000000000000}"/>
          </ac:spMkLst>
        </pc:spChg>
        <pc:spChg chg="del">
          <ac:chgData name="Thomas Humphrey (1705413)" userId="c780d40b-30e5-49d0-9079-02c1cbd1b375" providerId="ADAL" clId="{1840EA93-57E0-4FDF-9E17-7ECA4F1AFC3F}" dt="2023-10-01T13:32:14.017" v="477" actId="478"/>
          <ac:spMkLst>
            <pc:docMk/>
            <pc:sldMk cId="0" sldId="284"/>
            <ac:spMk id="7" creationId="{00000000-0000-0000-0000-000000000000}"/>
          </ac:spMkLst>
        </pc:spChg>
        <pc:spChg chg="del mod">
          <ac:chgData name="Thomas Humphrey (1705413)" userId="c780d40b-30e5-49d0-9079-02c1cbd1b375" providerId="ADAL" clId="{1840EA93-57E0-4FDF-9E17-7ECA4F1AFC3F}" dt="2023-10-01T13:32:14.017" v="477" actId="478"/>
          <ac:spMkLst>
            <pc:docMk/>
            <pc:sldMk cId="0" sldId="284"/>
            <ac:spMk id="8" creationId="{00000000-0000-0000-0000-000000000000}"/>
          </ac:spMkLst>
        </pc:spChg>
        <pc:spChg chg="del">
          <ac:chgData name="Thomas Humphrey (1705413)" userId="c780d40b-30e5-49d0-9079-02c1cbd1b375" providerId="ADAL" clId="{1840EA93-57E0-4FDF-9E17-7ECA4F1AFC3F}" dt="2023-10-01T13:32:14.017" v="477" actId="478"/>
          <ac:spMkLst>
            <pc:docMk/>
            <pc:sldMk cId="0" sldId="284"/>
            <ac:spMk id="9" creationId="{00000000-0000-0000-0000-000000000000}"/>
          </ac:spMkLst>
        </pc:spChg>
        <pc:spChg chg="del">
          <ac:chgData name="Thomas Humphrey (1705413)" userId="c780d40b-30e5-49d0-9079-02c1cbd1b375" providerId="ADAL" clId="{1840EA93-57E0-4FDF-9E17-7ECA4F1AFC3F}" dt="2023-10-01T13:32:14.017" v="477" actId="478"/>
          <ac:spMkLst>
            <pc:docMk/>
            <pc:sldMk cId="0" sldId="284"/>
            <ac:spMk id="10" creationId="{00000000-0000-0000-0000-000000000000}"/>
          </ac:spMkLst>
        </pc:spChg>
        <pc:spChg chg="del">
          <ac:chgData name="Thomas Humphrey (1705413)" userId="c780d40b-30e5-49d0-9079-02c1cbd1b375" providerId="ADAL" clId="{1840EA93-57E0-4FDF-9E17-7ECA4F1AFC3F}" dt="2023-10-01T13:32:14.017" v="477" actId="478"/>
          <ac:spMkLst>
            <pc:docMk/>
            <pc:sldMk cId="0" sldId="284"/>
            <ac:spMk id="11" creationId="{00000000-0000-0000-0000-000000000000}"/>
          </ac:spMkLst>
        </pc:spChg>
        <pc:spChg chg="del">
          <ac:chgData name="Thomas Humphrey (1705413)" userId="c780d40b-30e5-49d0-9079-02c1cbd1b375" providerId="ADAL" clId="{1840EA93-57E0-4FDF-9E17-7ECA4F1AFC3F}" dt="2023-10-01T13:32:14.017" v="477" actId="478"/>
          <ac:spMkLst>
            <pc:docMk/>
            <pc:sldMk cId="0" sldId="284"/>
            <ac:spMk id="12" creationId="{00000000-0000-0000-0000-000000000000}"/>
          </ac:spMkLst>
        </pc:spChg>
        <pc:spChg chg="del">
          <ac:chgData name="Thomas Humphrey (1705413)" userId="c780d40b-30e5-49d0-9079-02c1cbd1b375" providerId="ADAL" clId="{1840EA93-57E0-4FDF-9E17-7ECA4F1AFC3F}" dt="2023-10-01T13:32:14.017" v="477" actId="478"/>
          <ac:spMkLst>
            <pc:docMk/>
            <pc:sldMk cId="0" sldId="284"/>
            <ac:spMk id="13" creationId="{00000000-0000-0000-0000-000000000000}"/>
          </ac:spMkLst>
        </pc:spChg>
        <pc:spChg chg="add">
          <ac:chgData name="Thomas Humphrey (1705413)" userId="c780d40b-30e5-49d0-9079-02c1cbd1b375" providerId="ADAL" clId="{1840EA93-57E0-4FDF-9E17-7ECA4F1AFC3F}" dt="2023-10-01T14:11:38.505" v="731" actId="26606"/>
          <ac:spMkLst>
            <pc:docMk/>
            <pc:sldMk cId="0" sldId="284"/>
            <ac:spMk id="14" creationId="{504B0465-3B07-49BF-BEA7-D81476246293}"/>
          </ac:spMkLst>
        </pc:spChg>
        <pc:spChg chg="add">
          <ac:chgData name="Thomas Humphrey (1705413)" userId="c780d40b-30e5-49d0-9079-02c1cbd1b375" providerId="ADAL" clId="{1840EA93-57E0-4FDF-9E17-7ECA4F1AFC3F}" dt="2023-10-01T14:11:38.505" v="731" actId="26606"/>
          <ac:spMkLst>
            <pc:docMk/>
            <pc:sldMk cId="0" sldId="284"/>
            <ac:spMk id="15" creationId="{E009DD9B-5EE2-4C0D-8B2B-351C8C102205}"/>
          </ac:spMkLst>
        </pc:spChg>
        <pc:spChg chg="del">
          <ac:chgData name="Thomas Humphrey (1705413)" userId="c780d40b-30e5-49d0-9079-02c1cbd1b375" providerId="ADAL" clId="{1840EA93-57E0-4FDF-9E17-7ECA4F1AFC3F}" dt="2023-10-01T13:32:14.017" v="477" actId="478"/>
          <ac:spMkLst>
            <pc:docMk/>
            <pc:sldMk cId="0" sldId="284"/>
            <ac:spMk id="16" creationId="{00000000-0000-0000-0000-000000000000}"/>
          </ac:spMkLst>
        </pc:spChg>
        <pc:spChg chg="del">
          <ac:chgData name="Thomas Humphrey (1705413)" userId="c780d40b-30e5-49d0-9079-02c1cbd1b375" providerId="ADAL" clId="{1840EA93-57E0-4FDF-9E17-7ECA4F1AFC3F}" dt="2023-10-01T13:32:14.017" v="477" actId="478"/>
          <ac:spMkLst>
            <pc:docMk/>
            <pc:sldMk cId="0" sldId="284"/>
            <ac:spMk id="17" creationId="{00000000-0000-0000-0000-000000000000}"/>
          </ac:spMkLst>
        </pc:spChg>
        <pc:spChg chg="del">
          <ac:chgData name="Thomas Humphrey (1705413)" userId="c780d40b-30e5-49d0-9079-02c1cbd1b375" providerId="ADAL" clId="{1840EA93-57E0-4FDF-9E17-7ECA4F1AFC3F}" dt="2023-10-01T13:32:14.017" v="477" actId="478"/>
          <ac:spMkLst>
            <pc:docMk/>
            <pc:sldMk cId="0" sldId="284"/>
            <ac:spMk id="18" creationId="{00000000-0000-0000-0000-000000000000}"/>
          </ac:spMkLst>
        </pc:spChg>
        <pc:spChg chg="del">
          <ac:chgData name="Thomas Humphrey (1705413)" userId="c780d40b-30e5-49d0-9079-02c1cbd1b375" providerId="ADAL" clId="{1840EA93-57E0-4FDF-9E17-7ECA4F1AFC3F}" dt="2023-10-01T13:32:14.017" v="477" actId="478"/>
          <ac:spMkLst>
            <pc:docMk/>
            <pc:sldMk cId="0" sldId="284"/>
            <ac:spMk id="19" creationId="{00000000-0000-0000-0000-000000000000}"/>
          </ac:spMkLst>
        </pc:spChg>
        <pc:spChg chg="del">
          <ac:chgData name="Thomas Humphrey (1705413)" userId="c780d40b-30e5-49d0-9079-02c1cbd1b375" providerId="ADAL" clId="{1840EA93-57E0-4FDF-9E17-7ECA4F1AFC3F}" dt="2023-10-01T13:32:14.017" v="477" actId="478"/>
          <ac:spMkLst>
            <pc:docMk/>
            <pc:sldMk cId="0" sldId="284"/>
            <ac:spMk id="20" creationId="{00000000-0000-0000-0000-000000000000}"/>
          </ac:spMkLst>
        </pc:spChg>
        <pc:spChg chg="del">
          <ac:chgData name="Thomas Humphrey (1705413)" userId="c780d40b-30e5-49d0-9079-02c1cbd1b375" providerId="ADAL" clId="{1840EA93-57E0-4FDF-9E17-7ECA4F1AFC3F}" dt="2023-10-01T13:32:14.017" v="477" actId="478"/>
          <ac:spMkLst>
            <pc:docMk/>
            <pc:sldMk cId="0" sldId="284"/>
            <ac:spMk id="21" creationId="{00000000-0000-0000-0000-000000000000}"/>
          </ac:spMkLst>
        </pc:spChg>
        <pc:spChg chg="del">
          <ac:chgData name="Thomas Humphrey (1705413)" userId="c780d40b-30e5-49d0-9079-02c1cbd1b375" providerId="ADAL" clId="{1840EA93-57E0-4FDF-9E17-7ECA4F1AFC3F}" dt="2023-10-01T13:32:14.017" v="477" actId="478"/>
          <ac:spMkLst>
            <pc:docMk/>
            <pc:sldMk cId="0" sldId="284"/>
            <ac:spMk id="22" creationId="{00000000-0000-0000-0000-000000000000}"/>
          </ac:spMkLst>
        </pc:spChg>
        <pc:spChg chg="del">
          <ac:chgData name="Thomas Humphrey (1705413)" userId="c780d40b-30e5-49d0-9079-02c1cbd1b375" providerId="ADAL" clId="{1840EA93-57E0-4FDF-9E17-7ECA4F1AFC3F}" dt="2023-10-01T13:32:14.017" v="477" actId="478"/>
          <ac:spMkLst>
            <pc:docMk/>
            <pc:sldMk cId="0" sldId="284"/>
            <ac:spMk id="23" creationId="{00000000-0000-0000-0000-000000000000}"/>
          </ac:spMkLst>
        </pc:spChg>
        <pc:spChg chg="del">
          <ac:chgData name="Thomas Humphrey (1705413)" userId="c780d40b-30e5-49d0-9079-02c1cbd1b375" providerId="ADAL" clId="{1840EA93-57E0-4FDF-9E17-7ECA4F1AFC3F}" dt="2023-10-01T13:32:14.017" v="477" actId="478"/>
          <ac:spMkLst>
            <pc:docMk/>
            <pc:sldMk cId="0" sldId="284"/>
            <ac:spMk id="24" creationId="{00000000-0000-0000-0000-000000000000}"/>
          </ac:spMkLst>
        </pc:spChg>
        <pc:spChg chg="del">
          <ac:chgData name="Thomas Humphrey (1705413)" userId="c780d40b-30e5-49d0-9079-02c1cbd1b375" providerId="ADAL" clId="{1840EA93-57E0-4FDF-9E17-7ECA4F1AFC3F}" dt="2023-10-01T13:32:14.017" v="477" actId="478"/>
          <ac:spMkLst>
            <pc:docMk/>
            <pc:sldMk cId="0" sldId="284"/>
            <ac:spMk id="25" creationId="{00000000-0000-0000-0000-000000000000}"/>
          </ac:spMkLst>
        </pc:spChg>
        <pc:spChg chg="add">
          <ac:chgData name="Thomas Humphrey (1705413)" userId="c780d40b-30e5-49d0-9079-02c1cbd1b375" providerId="ADAL" clId="{1840EA93-57E0-4FDF-9E17-7ECA4F1AFC3F}" dt="2023-10-01T14:11:38.505" v="731" actId="26606"/>
          <ac:spMkLst>
            <pc:docMk/>
            <pc:sldMk cId="0" sldId="284"/>
            <ac:spMk id="26" creationId="{E720DB99-7745-4E75-9D96-AAB6D55C531E}"/>
          </ac:spMkLst>
        </pc:spChg>
        <pc:spChg chg="add">
          <ac:chgData name="Thomas Humphrey (1705413)" userId="c780d40b-30e5-49d0-9079-02c1cbd1b375" providerId="ADAL" clId="{1840EA93-57E0-4FDF-9E17-7ECA4F1AFC3F}" dt="2023-10-01T14:11:38.505" v="731" actId="26606"/>
          <ac:spMkLst>
            <pc:docMk/>
            <pc:sldMk cId="0" sldId="284"/>
            <ac:spMk id="27" creationId="{D68803C4-E159-4360-B7BB-74205C8F782D}"/>
          </ac:spMkLst>
        </pc:spChg>
        <pc:spChg chg="add">
          <ac:chgData name="Thomas Humphrey (1705413)" userId="c780d40b-30e5-49d0-9079-02c1cbd1b375" providerId="ADAL" clId="{1840EA93-57E0-4FDF-9E17-7ECA4F1AFC3F}" dt="2023-10-01T14:11:38.505" v="731" actId="26606"/>
          <ac:spMkLst>
            <pc:docMk/>
            <pc:sldMk cId="0" sldId="284"/>
            <ac:spMk id="28" creationId="{49B7FFA5-14CB-4A4F-9BCC-CA3AA5D9D276}"/>
          </ac:spMkLst>
        </pc:spChg>
        <pc:spChg chg="add">
          <ac:chgData name="Thomas Humphrey (1705413)" userId="c780d40b-30e5-49d0-9079-02c1cbd1b375" providerId="ADAL" clId="{1840EA93-57E0-4FDF-9E17-7ECA4F1AFC3F}" dt="2023-10-01T14:11:38.505" v="731" actId="26606"/>
          <ac:spMkLst>
            <pc:docMk/>
            <pc:sldMk cId="0" sldId="284"/>
            <ac:spMk id="29" creationId="{04E48745-7512-4EC2-9E20-9092D12150CA}"/>
          </ac:spMkLst>
        </pc:spChg>
        <pc:cxnChg chg="del">
          <ac:chgData name="Thomas Humphrey (1705413)" userId="c780d40b-30e5-49d0-9079-02c1cbd1b375" providerId="ADAL" clId="{1840EA93-57E0-4FDF-9E17-7ECA4F1AFC3F}" dt="2023-10-01T13:32:14.017" v="477" actId="478"/>
          <ac:cxnSpMkLst>
            <pc:docMk/>
            <pc:sldMk cId="0" sldId="284"/>
            <ac:cxnSpMk id="4" creationId="{00000000-0000-0000-0000-000000000000}"/>
          </ac:cxnSpMkLst>
        </pc:cxnChg>
      </pc:sldChg>
      <pc:sldChg chg="addSp delSp modSp add mod setBg">
        <pc:chgData name="Thomas Humphrey (1705413)" userId="c780d40b-30e5-49d0-9079-02c1cbd1b375" providerId="ADAL" clId="{1840EA93-57E0-4FDF-9E17-7ECA4F1AFC3F}" dt="2023-10-01T13:34:11.373" v="504" actId="404"/>
        <pc:sldMkLst>
          <pc:docMk/>
          <pc:sldMk cId="0" sldId="285"/>
        </pc:sldMkLst>
        <pc:spChg chg="mod">
          <ac:chgData name="Thomas Humphrey (1705413)" userId="c780d40b-30e5-49d0-9079-02c1cbd1b375" providerId="ADAL" clId="{1840EA93-57E0-4FDF-9E17-7ECA4F1AFC3F}" dt="2023-10-01T13:34:11.373" v="504" actId="404"/>
          <ac:spMkLst>
            <pc:docMk/>
            <pc:sldMk cId="0" sldId="285"/>
            <ac:spMk id="2" creationId="{00000000-0000-0000-0000-000000000000}"/>
          </ac:spMkLst>
        </pc:spChg>
        <pc:spChg chg="del">
          <ac:chgData name="Thomas Humphrey (1705413)" userId="c780d40b-30e5-49d0-9079-02c1cbd1b375" providerId="ADAL" clId="{1840EA93-57E0-4FDF-9E17-7ECA4F1AFC3F}" dt="2023-10-01T13:34:01.689" v="497" actId="478"/>
          <ac:spMkLst>
            <pc:docMk/>
            <pc:sldMk cId="0" sldId="285"/>
            <ac:spMk id="3" creationId="{00000000-0000-0000-0000-000000000000}"/>
          </ac:spMkLst>
        </pc:spChg>
        <pc:spChg chg="add">
          <ac:chgData name="Thomas Humphrey (1705413)" userId="c780d40b-30e5-49d0-9079-02c1cbd1b375" providerId="ADAL" clId="{1840EA93-57E0-4FDF-9E17-7ECA4F1AFC3F}" dt="2023-10-01T13:34:04.584" v="499" actId="26606"/>
          <ac:spMkLst>
            <pc:docMk/>
            <pc:sldMk cId="0" sldId="285"/>
            <ac:spMk id="10" creationId="{7049A7D3-684C-4C59-A4B6-7B308A6AD34D}"/>
          </ac:spMkLst>
        </pc:spChg>
        <pc:spChg chg="add">
          <ac:chgData name="Thomas Humphrey (1705413)" userId="c780d40b-30e5-49d0-9079-02c1cbd1b375" providerId="ADAL" clId="{1840EA93-57E0-4FDF-9E17-7ECA4F1AFC3F}" dt="2023-10-01T13:34:04.584" v="499" actId="26606"/>
          <ac:spMkLst>
            <pc:docMk/>
            <pc:sldMk cId="0" sldId="285"/>
            <ac:spMk id="12" creationId="{D7B1087B-C592-40E7-B532-60B453A2FE6A}"/>
          </ac:spMkLst>
        </pc:spChg>
        <pc:spChg chg="add">
          <ac:chgData name="Thomas Humphrey (1705413)" userId="c780d40b-30e5-49d0-9079-02c1cbd1b375" providerId="ADAL" clId="{1840EA93-57E0-4FDF-9E17-7ECA4F1AFC3F}" dt="2023-10-01T13:34:04.584" v="499" actId="26606"/>
          <ac:spMkLst>
            <pc:docMk/>
            <pc:sldMk cId="0" sldId="285"/>
            <ac:spMk id="14" creationId="{14AE7447-E8F8-4A0F-9E3D-94842BFF886E}"/>
          </ac:spMkLst>
        </pc:spChg>
        <pc:spChg chg="add">
          <ac:chgData name="Thomas Humphrey (1705413)" userId="c780d40b-30e5-49d0-9079-02c1cbd1b375" providerId="ADAL" clId="{1840EA93-57E0-4FDF-9E17-7ECA4F1AFC3F}" dt="2023-10-01T13:34:04.584" v="499" actId="26606"/>
          <ac:spMkLst>
            <pc:docMk/>
            <pc:sldMk cId="0" sldId="285"/>
            <ac:spMk id="20" creationId="{0680B5D0-24EC-465A-A0E6-C4DF951E0043}"/>
          </ac:spMkLst>
        </pc:spChg>
        <pc:spChg chg="add">
          <ac:chgData name="Thomas Humphrey (1705413)" userId="c780d40b-30e5-49d0-9079-02c1cbd1b375" providerId="ADAL" clId="{1840EA93-57E0-4FDF-9E17-7ECA4F1AFC3F}" dt="2023-10-01T13:34:04.584" v="499" actId="26606"/>
          <ac:spMkLst>
            <pc:docMk/>
            <pc:sldMk cId="0" sldId="285"/>
            <ac:spMk id="22" creationId="{30BF1B50-A83E-4ED6-A2AA-C943C1F89F85}"/>
          </ac:spMkLst>
        </pc:spChg>
        <pc:spChg chg="add">
          <ac:chgData name="Thomas Humphrey (1705413)" userId="c780d40b-30e5-49d0-9079-02c1cbd1b375" providerId="ADAL" clId="{1840EA93-57E0-4FDF-9E17-7ECA4F1AFC3F}" dt="2023-10-01T13:34:04.584" v="499" actId="26606"/>
          <ac:spMkLst>
            <pc:docMk/>
            <pc:sldMk cId="0" sldId="285"/>
            <ac:spMk id="24" creationId="{1F31E8B2-210B-4B90-83BB-3B180732EF38}"/>
          </ac:spMkLst>
        </pc:spChg>
        <pc:spChg chg="add">
          <ac:chgData name="Thomas Humphrey (1705413)" userId="c780d40b-30e5-49d0-9079-02c1cbd1b375" providerId="ADAL" clId="{1840EA93-57E0-4FDF-9E17-7ECA4F1AFC3F}" dt="2023-10-01T13:34:04.584" v="499" actId="26606"/>
          <ac:spMkLst>
            <pc:docMk/>
            <pc:sldMk cId="0" sldId="285"/>
            <ac:spMk id="26" creationId="{6B387409-2B98-40F8-A65F-EF7CF989512F}"/>
          </ac:spMkLst>
        </pc:spChg>
        <pc:grpChg chg="add">
          <ac:chgData name="Thomas Humphrey (1705413)" userId="c780d40b-30e5-49d0-9079-02c1cbd1b375" providerId="ADAL" clId="{1840EA93-57E0-4FDF-9E17-7ECA4F1AFC3F}" dt="2023-10-01T13:34:04.584" v="499" actId="26606"/>
          <ac:grpSpMkLst>
            <pc:docMk/>
            <pc:sldMk cId="0" sldId="285"/>
            <ac:grpSpMk id="16" creationId="{85981F80-69EE-4E2B-82A8-47FDFD7720AC}"/>
          </ac:grpSpMkLst>
        </pc:grpChg>
        <pc:grpChg chg="add">
          <ac:chgData name="Thomas Humphrey (1705413)" userId="c780d40b-30e5-49d0-9079-02c1cbd1b375" providerId="ADAL" clId="{1840EA93-57E0-4FDF-9E17-7ECA4F1AFC3F}" dt="2023-10-01T13:34:04.584" v="499" actId="26606"/>
          <ac:grpSpMkLst>
            <pc:docMk/>
            <pc:sldMk cId="0" sldId="285"/>
            <ac:grpSpMk id="28" creationId="{C9E5F284-A588-4AE7-A36D-1C93E4FD0241}"/>
          </ac:grpSpMkLst>
        </pc:grpChg>
        <pc:picChg chg="add mod">
          <ac:chgData name="Thomas Humphrey (1705413)" userId="c780d40b-30e5-49d0-9079-02c1cbd1b375" providerId="ADAL" clId="{1840EA93-57E0-4FDF-9E17-7ECA4F1AFC3F}" dt="2023-10-01T13:34:04.584" v="499" actId="26606"/>
          <ac:picMkLst>
            <pc:docMk/>
            <pc:sldMk cId="0" sldId="285"/>
            <ac:picMk id="5" creationId="{F4FF5DED-CAFE-D441-CD8A-835311A6B86D}"/>
          </ac:picMkLst>
        </pc:picChg>
        <pc:picChg chg="del">
          <ac:chgData name="Thomas Humphrey (1705413)" userId="c780d40b-30e5-49d0-9079-02c1cbd1b375" providerId="ADAL" clId="{1840EA93-57E0-4FDF-9E17-7ECA4F1AFC3F}" dt="2023-10-01T13:33:51.181" v="496" actId="21"/>
          <ac:picMkLst>
            <pc:docMk/>
            <pc:sldMk cId="0" sldId="285"/>
            <ac:picMk id="6146" creationId="{00000000-0000-0000-0000-000000000000}"/>
          </ac:picMkLst>
        </pc:picChg>
      </pc:sldChg>
      <pc:sldChg chg="addSp modSp add mod setBg">
        <pc:chgData name="Thomas Humphrey (1705413)" userId="c780d40b-30e5-49d0-9079-02c1cbd1b375" providerId="ADAL" clId="{1840EA93-57E0-4FDF-9E17-7ECA4F1AFC3F}" dt="2023-10-01T13:34:35.270" v="509" actId="404"/>
        <pc:sldMkLst>
          <pc:docMk/>
          <pc:sldMk cId="0" sldId="286"/>
        </pc:sldMkLst>
        <pc:spChg chg="mod">
          <ac:chgData name="Thomas Humphrey (1705413)" userId="c780d40b-30e5-49d0-9079-02c1cbd1b375" providerId="ADAL" clId="{1840EA93-57E0-4FDF-9E17-7ECA4F1AFC3F}" dt="2023-10-01T13:34:35.270" v="509" actId="404"/>
          <ac:spMkLst>
            <pc:docMk/>
            <pc:sldMk cId="0" sldId="286"/>
            <ac:spMk id="2" creationId="{00000000-0000-0000-0000-000000000000}"/>
          </ac:spMkLst>
        </pc:spChg>
        <pc:spChg chg="mod">
          <ac:chgData name="Thomas Humphrey (1705413)" userId="c780d40b-30e5-49d0-9079-02c1cbd1b375" providerId="ADAL" clId="{1840EA93-57E0-4FDF-9E17-7ECA4F1AFC3F}" dt="2023-10-01T13:34:31.406" v="508" actId="26606"/>
          <ac:spMkLst>
            <pc:docMk/>
            <pc:sldMk cId="0" sldId="286"/>
            <ac:spMk id="3" creationId="{00000000-0000-0000-0000-000000000000}"/>
          </ac:spMkLst>
        </pc:spChg>
        <pc:spChg chg="add">
          <ac:chgData name="Thomas Humphrey (1705413)" userId="c780d40b-30e5-49d0-9079-02c1cbd1b375" providerId="ADAL" clId="{1840EA93-57E0-4FDF-9E17-7ECA4F1AFC3F}" dt="2023-10-01T13:34:31.406" v="508" actId="26606"/>
          <ac:spMkLst>
            <pc:docMk/>
            <pc:sldMk cId="0" sldId="286"/>
            <ac:spMk id="8" creationId="{E009DD9B-5EE2-4C0D-8B2B-351C8C102205}"/>
          </ac:spMkLst>
        </pc:spChg>
        <pc:spChg chg="add">
          <ac:chgData name="Thomas Humphrey (1705413)" userId="c780d40b-30e5-49d0-9079-02c1cbd1b375" providerId="ADAL" clId="{1840EA93-57E0-4FDF-9E17-7ECA4F1AFC3F}" dt="2023-10-01T13:34:31.406" v="508" actId="26606"/>
          <ac:spMkLst>
            <pc:docMk/>
            <pc:sldMk cId="0" sldId="286"/>
            <ac:spMk id="10" creationId="{E720DB99-7745-4E75-9D96-AAB6D55C531E}"/>
          </ac:spMkLst>
        </pc:spChg>
        <pc:spChg chg="add">
          <ac:chgData name="Thomas Humphrey (1705413)" userId="c780d40b-30e5-49d0-9079-02c1cbd1b375" providerId="ADAL" clId="{1840EA93-57E0-4FDF-9E17-7ECA4F1AFC3F}" dt="2023-10-01T13:34:31.406" v="508" actId="26606"/>
          <ac:spMkLst>
            <pc:docMk/>
            <pc:sldMk cId="0" sldId="286"/>
            <ac:spMk id="12" creationId="{D68803C4-E159-4360-B7BB-74205C8F782D}"/>
          </ac:spMkLst>
        </pc:spChg>
        <pc:spChg chg="add">
          <ac:chgData name="Thomas Humphrey (1705413)" userId="c780d40b-30e5-49d0-9079-02c1cbd1b375" providerId="ADAL" clId="{1840EA93-57E0-4FDF-9E17-7ECA4F1AFC3F}" dt="2023-10-01T13:34:31.406" v="508" actId="26606"/>
          <ac:spMkLst>
            <pc:docMk/>
            <pc:sldMk cId="0" sldId="286"/>
            <ac:spMk id="14" creationId="{504B0465-3B07-49BF-BEA7-D81476246293}"/>
          </ac:spMkLst>
        </pc:spChg>
        <pc:spChg chg="add">
          <ac:chgData name="Thomas Humphrey (1705413)" userId="c780d40b-30e5-49d0-9079-02c1cbd1b375" providerId="ADAL" clId="{1840EA93-57E0-4FDF-9E17-7ECA4F1AFC3F}" dt="2023-10-01T13:34:31.406" v="508" actId="26606"/>
          <ac:spMkLst>
            <pc:docMk/>
            <pc:sldMk cId="0" sldId="286"/>
            <ac:spMk id="16" creationId="{49B7FFA5-14CB-4A4F-9BCC-CA3AA5D9D276}"/>
          </ac:spMkLst>
        </pc:spChg>
        <pc:spChg chg="add">
          <ac:chgData name="Thomas Humphrey (1705413)" userId="c780d40b-30e5-49d0-9079-02c1cbd1b375" providerId="ADAL" clId="{1840EA93-57E0-4FDF-9E17-7ECA4F1AFC3F}" dt="2023-10-01T13:34:31.406" v="508" actId="26606"/>
          <ac:spMkLst>
            <pc:docMk/>
            <pc:sldMk cId="0" sldId="286"/>
            <ac:spMk id="18" creationId="{04E48745-7512-4EC2-9E20-9092D12150CA}"/>
          </ac:spMkLst>
        </pc:spChg>
      </pc:sldChg>
      <pc:sldChg chg="delSp modSp add del mod">
        <pc:chgData name="Thomas Humphrey (1705413)" userId="c780d40b-30e5-49d0-9079-02c1cbd1b375" providerId="ADAL" clId="{1840EA93-57E0-4FDF-9E17-7ECA4F1AFC3F}" dt="2023-10-01T13:38:30" v="526" actId="2696"/>
        <pc:sldMkLst>
          <pc:docMk/>
          <pc:sldMk cId="0" sldId="288"/>
        </pc:sldMkLst>
        <pc:spChg chg="del">
          <ac:chgData name="Thomas Humphrey (1705413)" userId="c780d40b-30e5-49d0-9079-02c1cbd1b375" providerId="ADAL" clId="{1840EA93-57E0-4FDF-9E17-7ECA4F1AFC3F}" dt="2023-10-01T13:37:22.334" v="510" actId="478"/>
          <ac:spMkLst>
            <pc:docMk/>
            <pc:sldMk cId="0" sldId="288"/>
            <ac:spMk id="5" creationId="{00000000-0000-0000-0000-000000000000}"/>
          </ac:spMkLst>
        </pc:spChg>
        <pc:spChg chg="del">
          <ac:chgData name="Thomas Humphrey (1705413)" userId="c780d40b-30e5-49d0-9079-02c1cbd1b375" providerId="ADAL" clId="{1840EA93-57E0-4FDF-9E17-7ECA4F1AFC3F}" dt="2023-10-01T13:37:22.334" v="510" actId="478"/>
          <ac:spMkLst>
            <pc:docMk/>
            <pc:sldMk cId="0" sldId="288"/>
            <ac:spMk id="6" creationId="{00000000-0000-0000-0000-000000000000}"/>
          </ac:spMkLst>
        </pc:spChg>
        <pc:spChg chg="del">
          <ac:chgData name="Thomas Humphrey (1705413)" userId="c780d40b-30e5-49d0-9079-02c1cbd1b375" providerId="ADAL" clId="{1840EA93-57E0-4FDF-9E17-7ECA4F1AFC3F}" dt="2023-10-01T13:37:22.334" v="510" actId="478"/>
          <ac:spMkLst>
            <pc:docMk/>
            <pc:sldMk cId="0" sldId="288"/>
            <ac:spMk id="7" creationId="{00000000-0000-0000-0000-000000000000}"/>
          </ac:spMkLst>
        </pc:spChg>
        <pc:spChg chg="del mod">
          <ac:chgData name="Thomas Humphrey (1705413)" userId="c780d40b-30e5-49d0-9079-02c1cbd1b375" providerId="ADAL" clId="{1840EA93-57E0-4FDF-9E17-7ECA4F1AFC3F}" dt="2023-10-01T13:37:22.334" v="510" actId="478"/>
          <ac:spMkLst>
            <pc:docMk/>
            <pc:sldMk cId="0" sldId="288"/>
            <ac:spMk id="8" creationId="{00000000-0000-0000-0000-000000000000}"/>
          </ac:spMkLst>
        </pc:spChg>
        <pc:spChg chg="del">
          <ac:chgData name="Thomas Humphrey (1705413)" userId="c780d40b-30e5-49d0-9079-02c1cbd1b375" providerId="ADAL" clId="{1840EA93-57E0-4FDF-9E17-7ECA4F1AFC3F}" dt="2023-10-01T13:37:22.334" v="510" actId="478"/>
          <ac:spMkLst>
            <pc:docMk/>
            <pc:sldMk cId="0" sldId="288"/>
            <ac:spMk id="9" creationId="{00000000-0000-0000-0000-000000000000}"/>
          </ac:spMkLst>
        </pc:spChg>
        <pc:spChg chg="del">
          <ac:chgData name="Thomas Humphrey (1705413)" userId="c780d40b-30e5-49d0-9079-02c1cbd1b375" providerId="ADAL" clId="{1840EA93-57E0-4FDF-9E17-7ECA4F1AFC3F}" dt="2023-10-01T13:37:22.334" v="510" actId="478"/>
          <ac:spMkLst>
            <pc:docMk/>
            <pc:sldMk cId="0" sldId="288"/>
            <ac:spMk id="10" creationId="{00000000-0000-0000-0000-000000000000}"/>
          </ac:spMkLst>
        </pc:spChg>
        <pc:spChg chg="del">
          <ac:chgData name="Thomas Humphrey (1705413)" userId="c780d40b-30e5-49d0-9079-02c1cbd1b375" providerId="ADAL" clId="{1840EA93-57E0-4FDF-9E17-7ECA4F1AFC3F}" dt="2023-10-01T13:37:22.334" v="510" actId="478"/>
          <ac:spMkLst>
            <pc:docMk/>
            <pc:sldMk cId="0" sldId="288"/>
            <ac:spMk id="11" creationId="{00000000-0000-0000-0000-000000000000}"/>
          </ac:spMkLst>
        </pc:spChg>
        <pc:spChg chg="del">
          <ac:chgData name="Thomas Humphrey (1705413)" userId="c780d40b-30e5-49d0-9079-02c1cbd1b375" providerId="ADAL" clId="{1840EA93-57E0-4FDF-9E17-7ECA4F1AFC3F}" dt="2023-10-01T13:37:22.334" v="510" actId="478"/>
          <ac:spMkLst>
            <pc:docMk/>
            <pc:sldMk cId="0" sldId="288"/>
            <ac:spMk id="12" creationId="{00000000-0000-0000-0000-000000000000}"/>
          </ac:spMkLst>
        </pc:spChg>
        <pc:spChg chg="del">
          <ac:chgData name="Thomas Humphrey (1705413)" userId="c780d40b-30e5-49d0-9079-02c1cbd1b375" providerId="ADAL" clId="{1840EA93-57E0-4FDF-9E17-7ECA4F1AFC3F}" dt="2023-10-01T13:37:22.334" v="510" actId="478"/>
          <ac:spMkLst>
            <pc:docMk/>
            <pc:sldMk cId="0" sldId="288"/>
            <ac:spMk id="13" creationId="{00000000-0000-0000-0000-000000000000}"/>
          </ac:spMkLst>
        </pc:spChg>
        <pc:spChg chg="del">
          <ac:chgData name="Thomas Humphrey (1705413)" userId="c780d40b-30e5-49d0-9079-02c1cbd1b375" providerId="ADAL" clId="{1840EA93-57E0-4FDF-9E17-7ECA4F1AFC3F}" dt="2023-10-01T13:37:22.334" v="510" actId="478"/>
          <ac:spMkLst>
            <pc:docMk/>
            <pc:sldMk cId="0" sldId="288"/>
            <ac:spMk id="16" creationId="{00000000-0000-0000-0000-000000000000}"/>
          </ac:spMkLst>
        </pc:spChg>
        <pc:spChg chg="del">
          <ac:chgData name="Thomas Humphrey (1705413)" userId="c780d40b-30e5-49d0-9079-02c1cbd1b375" providerId="ADAL" clId="{1840EA93-57E0-4FDF-9E17-7ECA4F1AFC3F}" dt="2023-10-01T13:37:25.264" v="511" actId="478"/>
          <ac:spMkLst>
            <pc:docMk/>
            <pc:sldMk cId="0" sldId="288"/>
            <ac:spMk id="17" creationId="{00000000-0000-0000-0000-000000000000}"/>
          </ac:spMkLst>
        </pc:spChg>
        <pc:spChg chg="del">
          <ac:chgData name="Thomas Humphrey (1705413)" userId="c780d40b-30e5-49d0-9079-02c1cbd1b375" providerId="ADAL" clId="{1840EA93-57E0-4FDF-9E17-7ECA4F1AFC3F}" dt="2023-10-01T13:37:22.334" v="510" actId="478"/>
          <ac:spMkLst>
            <pc:docMk/>
            <pc:sldMk cId="0" sldId="288"/>
            <ac:spMk id="18" creationId="{00000000-0000-0000-0000-000000000000}"/>
          </ac:spMkLst>
        </pc:spChg>
        <pc:spChg chg="del">
          <ac:chgData name="Thomas Humphrey (1705413)" userId="c780d40b-30e5-49d0-9079-02c1cbd1b375" providerId="ADAL" clId="{1840EA93-57E0-4FDF-9E17-7ECA4F1AFC3F}" dt="2023-10-01T13:37:26.011" v="512" actId="478"/>
          <ac:spMkLst>
            <pc:docMk/>
            <pc:sldMk cId="0" sldId="288"/>
            <ac:spMk id="19" creationId="{00000000-0000-0000-0000-000000000000}"/>
          </ac:spMkLst>
        </pc:spChg>
        <pc:spChg chg="del">
          <ac:chgData name="Thomas Humphrey (1705413)" userId="c780d40b-30e5-49d0-9079-02c1cbd1b375" providerId="ADAL" clId="{1840EA93-57E0-4FDF-9E17-7ECA4F1AFC3F}" dt="2023-10-01T13:37:22.334" v="510" actId="478"/>
          <ac:spMkLst>
            <pc:docMk/>
            <pc:sldMk cId="0" sldId="288"/>
            <ac:spMk id="20" creationId="{00000000-0000-0000-0000-000000000000}"/>
          </ac:spMkLst>
        </pc:spChg>
        <pc:spChg chg="del">
          <ac:chgData name="Thomas Humphrey (1705413)" userId="c780d40b-30e5-49d0-9079-02c1cbd1b375" providerId="ADAL" clId="{1840EA93-57E0-4FDF-9E17-7ECA4F1AFC3F}" dt="2023-10-01T13:37:22.334" v="510" actId="478"/>
          <ac:spMkLst>
            <pc:docMk/>
            <pc:sldMk cId="0" sldId="288"/>
            <ac:spMk id="21" creationId="{00000000-0000-0000-0000-000000000000}"/>
          </ac:spMkLst>
        </pc:spChg>
        <pc:spChg chg="del">
          <ac:chgData name="Thomas Humphrey (1705413)" userId="c780d40b-30e5-49d0-9079-02c1cbd1b375" providerId="ADAL" clId="{1840EA93-57E0-4FDF-9E17-7ECA4F1AFC3F}" dt="2023-10-01T13:37:22.334" v="510" actId="478"/>
          <ac:spMkLst>
            <pc:docMk/>
            <pc:sldMk cId="0" sldId="288"/>
            <ac:spMk id="22" creationId="{00000000-0000-0000-0000-000000000000}"/>
          </ac:spMkLst>
        </pc:spChg>
        <pc:spChg chg="del">
          <ac:chgData name="Thomas Humphrey (1705413)" userId="c780d40b-30e5-49d0-9079-02c1cbd1b375" providerId="ADAL" clId="{1840EA93-57E0-4FDF-9E17-7ECA4F1AFC3F}" dt="2023-10-01T13:37:22.334" v="510" actId="478"/>
          <ac:spMkLst>
            <pc:docMk/>
            <pc:sldMk cId="0" sldId="288"/>
            <ac:spMk id="23" creationId="{00000000-0000-0000-0000-000000000000}"/>
          </ac:spMkLst>
        </pc:spChg>
        <pc:spChg chg="del">
          <ac:chgData name="Thomas Humphrey (1705413)" userId="c780d40b-30e5-49d0-9079-02c1cbd1b375" providerId="ADAL" clId="{1840EA93-57E0-4FDF-9E17-7ECA4F1AFC3F}" dt="2023-10-01T13:37:22.334" v="510" actId="478"/>
          <ac:spMkLst>
            <pc:docMk/>
            <pc:sldMk cId="0" sldId="288"/>
            <ac:spMk id="24" creationId="{00000000-0000-0000-0000-000000000000}"/>
          </ac:spMkLst>
        </pc:spChg>
        <pc:spChg chg="del">
          <ac:chgData name="Thomas Humphrey (1705413)" userId="c780d40b-30e5-49d0-9079-02c1cbd1b375" providerId="ADAL" clId="{1840EA93-57E0-4FDF-9E17-7ECA4F1AFC3F}" dt="2023-10-01T13:37:22.334" v="510" actId="478"/>
          <ac:spMkLst>
            <pc:docMk/>
            <pc:sldMk cId="0" sldId="288"/>
            <ac:spMk id="25" creationId="{00000000-0000-0000-0000-000000000000}"/>
          </ac:spMkLst>
        </pc:spChg>
        <pc:spChg chg="del">
          <ac:chgData name="Thomas Humphrey (1705413)" userId="c780d40b-30e5-49d0-9079-02c1cbd1b375" providerId="ADAL" clId="{1840EA93-57E0-4FDF-9E17-7ECA4F1AFC3F}" dt="2023-10-01T13:37:22.334" v="510" actId="478"/>
          <ac:spMkLst>
            <pc:docMk/>
            <pc:sldMk cId="0" sldId="288"/>
            <ac:spMk id="26" creationId="{00000000-0000-0000-0000-000000000000}"/>
          </ac:spMkLst>
        </pc:spChg>
        <pc:spChg chg="del">
          <ac:chgData name="Thomas Humphrey (1705413)" userId="c780d40b-30e5-49d0-9079-02c1cbd1b375" providerId="ADAL" clId="{1840EA93-57E0-4FDF-9E17-7ECA4F1AFC3F}" dt="2023-10-01T13:37:22.334" v="510" actId="478"/>
          <ac:spMkLst>
            <pc:docMk/>
            <pc:sldMk cId="0" sldId="288"/>
            <ac:spMk id="27" creationId="{00000000-0000-0000-0000-000000000000}"/>
          </ac:spMkLst>
        </pc:spChg>
        <pc:cxnChg chg="del">
          <ac:chgData name="Thomas Humphrey (1705413)" userId="c780d40b-30e5-49d0-9079-02c1cbd1b375" providerId="ADAL" clId="{1840EA93-57E0-4FDF-9E17-7ECA4F1AFC3F}" dt="2023-10-01T13:37:22.334" v="510" actId="478"/>
          <ac:cxnSpMkLst>
            <pc:docMk/>
            <pc:sldMk cId="0" sldId="288"/>
            <ac:cxnSpMk id="4" creationId="{00000000-0000-0000-0000-000000000000}"/>
          </ac:cxnSpMkLst>
        </pc:cxnChg>
      </pc:sldChg>
      <pc:sldChg chg="addSp modSp add mod setBg">
        <pc:chgData name="Thomas Humphrey (1705413)" userId="c780d40b-30e5-49d0-9079-02c1cbd1b375" providerId="ADAL" clId="{1840EA93-57E0-4FDF-9E17-7ECA4F1AFC3F}" dt="2023-10-05T08:22:12.789" v="1009" actId="404"/>
        <pc:sldMkLst>
          <pc:docMk/>
          <pc:sldMk cId="0" sldId="289"/>
        </pc:sldMkLst>
        <pc:spChg chg="mod">
          <ac:chgData name="Thomas Humphrey (1705413)" userId="c780d40b-30e5-49d0-9079-02c1cbd1b375" providerId="ADAL" clId="{1840EA93-57E0-4FDF-9E17-7ECA4F1AFC3F}" dt="2023-10-05T08:22:12.789" v="1009" actId="404"/>
          <ac:spMkLst>
            <pc:docMk/>
            <pc:sldMk cId="0" sldId="289"/>
            <ac:spMk id="2" creationId="{00000000-0000-0000-0000-000000000000}"/>
          </ac:spMkLst>
        </pc:spChg>
        <pc:spChg chg="mod">
          <ac:chgData name="Thomas Humphrey (1705413)" userId="c780d40b-30e5-49d0-9079-02c1cbd1b375" providerId="ADAL" clId="{1840EA93-57E0-4FDF-9E17-7ECA4F1AFC3F}" dt="2023-10-01T13:38:46.928" v="530" actId="121"/>
          <ac:spMkLst>
            <pc:docMk/>
            <pc:sldMk cId="0" sldId="289"/>
            <ac:spMk id="3" creationId="{00000000-0000-0000-0000-000000000000}"/>
          </ac:spMkLst>
        </pc:spChg>
        <pc:spChg chg="add">
          <ac:chgData name="Thomas Humphrey (1705413)" userId="c780d40b-30e5-49d0-9079-02c1cbd1b375" providerId="ADAL" clId="{1840EA93-57E0-4FDF-9E17-7ECA4F1AFC3F}" dt="2023-10-01T13:38:43.624" v="529" actId="26606"/>
          <ac:spMkLst>
            <pc:docMk/>
            <pc:sldMk cId="0" sldId="289"/>
            <ac:spMk id="8" creationId="{E009DD9B-5EE2-4C0D-8B2B-351C8C102205}"/>
          </ac:spMkLst>
        </pc:spChg>
        <pc:spChg chg="add">
          <ac:chgData name="Thomas Humphrey (1705413)" userId="c780d40b-30e5-49d0-9079-02c1cbd1b375" providerId="ADAL" clId="{1840EA93-57E0-4FDF-9E17-7ECA4F1AFC3F}" dt="2023-10-01T13:38:43.624" v="529" actId="26606"/>
          <ac:spMkLst>
            <pc:docMk/>
            <pc:sldMk cId="0" sldId="289"/>
            <ac:spMk id="10" creationId="{E720DB99-7745-4E75-9D96-AAB6D55C531E}"/>
          </ac:spMkLst>
        </pc:spChg>
        <pc:spChg chg="add">
          <ac:chgData name="Thomas Humphrey (1705413)" userId="c780d40b-30e5-49d0-9079-02c1cbd1b375" providerId="ADAL" clId="{1840EA93-57E0-4FDF-9E17-7ECA4F1AFC3F}" dt="2023-10-01T13:38:43.624" v="529" actId="26606"/>
          <ac:spMkLst>
            <pc:docMk/>
            <pc:sldMk cId="0" sldId="289"/>
            <ac:spMk id="12" creationId="{D68803C4-E159-4360-B7BB-74205C8F782D}"/>
          </ac:spMkLst>
        </pc:spChg>
        <pc:spChg chg="add">
          <ac:chgData name="Thomas Humphrey (1705413)" userId="c780d40b-30e5-49d0-9079-02c1cbd1b375" providerId="ADAL" clId="{1840EA93-57E0-4FDF-9E17-7ECA4F1AFC3F}" dt="2023-10-01T13:38:43.624" v="529" actId="26606"/>
          <ac:spMkLst>
            <pc:docMk/>
            <pc:sldMk cId="0" sldId="289"/>
            <ac:spMk id="14" creationId="{504B0465-3B07-49BF-BEA7-D81476246293}"/>
          </ac:spMkLst>
        </pc:spChg>
        <pc:spChg chg="add">
          <ac:chgData name="Thomas Humphrey (1705413)" userId="c780d40b-30e5-49d0-9079-02c1cbd1b375" providerId="ADAL" clId="{1840EA93-57E0-4FDF-9E17-7ECA4F1AFC3F}" dt="2023-10-01T13:38:43.624" v="529" actId="26606"/>
          <ac:spMkLst>
            <pc:docMk/>
            <pc:sldMk cId="0" sldId="289"/>
            <ac:spMk id="16" creationId="{49B7FFA5-14CB-4A4F-9BCC-CA3AA5D9D276}"/>
          </ac:spMkLst>
        </pc:spChg>
        <pc:spChg chg="add">
          <ac:chgData name="Thomas Humphrey (1705413)" userId="c780d40b-30e5-49d0-9079-02c1cbd1b375" providerId="ADAL" clId="{1840EA93-57E0-4FDF-9E17-7ECA4F1AFC3F}" dt="2023-10-01T13:38:43.624" v="529" actId="26606"/>
          <ac:spMkLst>
            <pc:docMk/>
            <pc:sldMk cId="0" sldId="289"/>
            <ac:spMk id="18" creationId="{04E48745-7512-4EC2-9E20-9092D12150CA}"/>
          </ac:spMkLst>
        </pc:spChg>
      </pc:sldChg>
      <pc:sldChg chg="addSp delSp modSp add mod setBg">
        <pc:chgData name="Thomas Humphrey (1705413)" userId="c780d40b-30e5-49d0-9079-02c1cbd1b375" providerId="ADAL" clId="{1840EA93-57E0-4FDF-9E17-7ECA4F1AFC3F}" dt="2023-10-01T13:39:23.394" v="538" actId="2711"/>
        <pc:sldMkLst>
          <pc:docMk/>
          <pc:sldMk cId="0" sldId="290"/>
        </pc:sldMkLst>
        <pc:spChg chg="mod">
          <ac:chgData name="Thomas Humphrey (1705413)" userId="c780d40b-30e5-49d0-9079-02c1cbd1b375" providerId="ADAL" clId="{1840EA93-57E0-4FDF-9E17-7ECA4F1AFC3F}" dt="2023-10-01T13:39:23.394" v="538" actId="2711"/>
          <ac:spMkLst>
            <pc:docMk/>
            <pc:sldMk cId="0" sldId="290"/>
            <ac:spMk id="2" creationId="{00000000-0000-0000-0000-000000000000}"/>
          </ac:spMkLst>
        </pc:spChg>
        <pc:spChg chg="add">
          <ac:chgData name="Thomas Humphrey (1705413)" userId="c780d40b-30e5-49d0-9079-02c1cbd1b375" providerId="ADAL" clId="{1840EA93-57E0-4FDF-9E17-7ECA4F1AFC3F}" dt="2023-10-01T13:39:15.742" v="533" actId="26606"/>
          <ac:spMkLst>
            <pc:docMk/>
            <pc:sldMk cId="0" sldId="290"/>
            <ac:spMk id="9" creationId="{7049A7D3-684C-4C59-A4B6-7B308A6AD34D}"/>
          </ac:spMkLst>
        </pc:spChg>
        <pc:spChg chg="add">
          <ac:chgData name="Thomas Humphrey (1705413)" userId="c780d40b-30e5-49d0-9079-02c1cbd1b375" providerId="ADAL" clId="{1840EA93-57E0-4FDF-9E17-7ECA4F1AFC3F}" dt="2023-10-01T13:39:15.742" v="533" actId="26606"/>
          <ac:spMkLst>
            <pc:docMk/>
            <pc:sldMk cId="0" sldId="290"/>
            <ac:spMk id="11" creationId="{D7B1087B-C592-40E7-B532-60B453A2FE6A}"/>
          </ac:spMkLst>
        </pc:spChg>
        <pc:spChg chg="add">
          <ac:chgData name="Thomas Humphrey (1705413)" userId="c780d40b-30e5-49d0-9079-02c1cbd1b375" providerId="ADAL" clId="{1840EA93-57E0-4FDF-9E17-7ECA4F1AFC3F}" dt="2023-10-01T13:39:15.742" v="533" actId="26606"/>
          <ac:spMkLst>
            <pc:docMk/>
            <pc:sldMk cId="0" sldId="290"/>
            <ac:spMk id="13" creationId="{14AE7447-E8F8-4A0F-9E3D-94842BFF886E}"/>
          </ac:spMkLst>
        </pc:spChg>
        <pc:spChg chg="add">
          <ac:chgData name="Thomas Humphrey (1705413)" userId="c780d40b-30e5-49d0-9079-02c1cbd1b375" providerId="ADAL" clId="{1840EA93-57E0-4FDF-9E17-7ECA4F1AFC3F}" dt="2023-10-01T13:39:15.742" v="533" actId="26606"/>
          <ac:spMkLst>
            <pc:docMk/>
            <pc:sldMk cId="0" sldId="290"/>
            <ac:spMk id="19" creationId="{0680B5D0-24EC-465A-A0E6-C4DF951E0043}"/>
          </ac:spMkLst>
        </pc:spChg>
        <pc:spChg chg="add">
          <ac:chgData name="Thomas Humphrey (1705413)" userId="c780d40b-30e5-49d0-9079-02c1cbd1b375" providerId="ADAL" clId="{1840EA93-57E0-4FDF-9E17-7ECA4F1AFC3F}" dt="2023-10-01T13:39:15.742" v="533" actId="26606"/>
          <ac:spMkLst>
            <pc:docMk/>
            <pc:sldMk cId="0" sldId="290"/>
            <ac:spMk id="21" creationId="{30BF1B50-A83E-4ED6-A2AA-C943C1F89F85}"/>
          </ac:spMkLst>
        </pc:spChg>
        <pc:spChg chg="add">
          <ac:chgData name="Thomas Humphrey (1705413)" userId="c780d40b-30e5-49d0-9079-02c1cbd1b375" providerId="ADAL" clId="{1840EA93-57E0-4FDF-9E17-7ECA4F1AFC3F}" dt="2023-10-01T13:39:15.742" v="533" actId="26606"/>
          <ac:spMkLst>
            <pc:docMk/>
            <pc:sldMk cId="0" sldId="290"/>
            <ac:spMk id="23" creationId="{1F31E8B2-210B-4B90-83BB-3B180732EF38}"/>
          </ac:spMkLst>
        </pc:spChg>
        <pc:spChg chg="add">
          <ac:chgData name="Thomas Humphrey (1705413)" userId="c780d40b-30e5-49d0-9079-02c1cbd1b375" providerId="ADAL" clId="{1840EA93-57E0-4FDF-9E17-7ECA4F1AFC3F}" dt="2023-10-01T13:39:15.742" v="533" actId="26606"/>
          <ac:spMkLst>
            <pc:docMk/>
            <pc:sldMk cId="0" sldId="290"/>
            <ac:spMk id="25" creationId="{6B387409-2B98-40F8-A65F-EF7CF989512F}"/>
          </ac:spMkLst>
        </pc:spChg>
        <pc:grpChg chg="add">
          <ac:chgData name="Thomas Humphrey (1705413)" userId="c780d40b-30e5-49d0-9079-02c1cbd1b375" providerId="ADAL" clId="{1840EA93-57E0-4FDF-9E17-7ECA4F1AFC3F}" dt="2023-10-01T13:39:15.742" v="533" actId="26606"/>
          <ac:grpSpMkLst>
            <pc:docMk/>
            <pc:sldMk cId="0" sldId="290"/>
            <ac:grpSpMk id="15" creationId="{85981F80-69EE-4E2B-82A8-47FDFD7720AC}"/>
          </ac:grpSpMkLst>
        </pc:grpChg>
        <pc:grpChg chg="add">
          <ac:chgData name="Thomas Humphrey (1705413)" userId="c780d40b-30e5-49d0-9079-02c1cbd1b375" providerId="ADAL" clId="{1840EA93-57E0-4FDF-9E17-7ECA4F1AFC3F}" dt="2023-10-01T13:39:15.742" v="533" actId="26606"/>
          <ac:grpSpMkLst>
            <pc:docMk/>
            <pc:sldMk cId="0" sldId="290"/>
            <ac:grpSpMk id="27" creationId="{C9E5F284-A588-4AE7-A36D-1C93E4FD0241}"/>
          </ac:grpSpMkLst>
        </pc:grpChg>
        <pc:picChg chg="add mod">
          <ac:chgData name="Thomas Humphrey (1705413)" userId="c780d40b-30e5-49d0-9079-02c1cbd1b375" providerId="ADAL" clId="{1840EA93-57E0-4FDF-9E17-7ECA4F1AFC3F}" dt="2023-10-01T13:39:15.742" v="533" actId="26606"/>
          <ac:picMkLst>
            <pc:docMk/>
            <pc:sldMk cId="0" sldId="290"/>
            <ac:picMk id="4" creationId="{CAB32C74-7F1C-A83D-98D8-4DC1B0DF14C7}"/>
          </ac:picMkLst>
        </pc:picChg>
        <pc:picChg chg="del">
          <ac:chgData name="Thomas Humphrey (1705413)" userId="c780d40b-30e5-49d0-9079-02c1cbd1b375" providerId="ADAL" clId="{1840EA93-57E0-4FDF-9E17-7ECA4F1AFC3F}" dt="2023-10-01T13:38:57.899" v="531" actId="21"/>
          <ac:picMkLst>
            <pc:docMk/>
            <pc:sldMk cId="0" sldId="290"/>
            <ac:picMk id="7170" creationId="{00000000-0000-0000-0000-000000000000}"/>
          </ac:picMkLst>
        </pc:picChg>
      </pc:sldChg>
      <pc:sldChg chg="addSp modSp add mod setBg">
        <pc:chgData name="Thomas Humphrey (1705413)" userId="c780d40b-30e5-49d0-9079-02c1cbd1b375" providerId="ADAL" clId="{1840EA93-57E0-4FDF-9E17-7ECA4F1AFC3F}" dt="2023-10-05T08:23:50.446" v="1015" actId="20577"/>
        <pc:sldMkLst>
          <pc:docMk/>
          <pc:sldMk cId="0" sldId="291"/>
        </pc:sldMkLst>
        <pc:spChg chg="mod">
          <ac:chgData name="Thomas Humphrey (1705413)" userId="c780d40b-30e5-49d0-9079-02c1cbd1b375" providerId="ADAL" clId="{1840EA93-57E0-4FDF-9E17-7ECA4F1AFC3F}" dt="2023-10-01T13:47:40.489" v="560" actId="26606"/>
          <ac:spMkLst>
            <pc:docMk/>
            <pc:sldMk cId="0" sldId="291"/>
            <ac:spMk id="2" creationId="{00000000-0000-0000-0000-000000000000}"/>
          </ac:spMkLst>
        </pc:spChg>
        <pc:spChg chg="mod">
          <ac:chgData name="Thomas Humphrey (1705413)" userId="c780d40b-30e5-49d0-9079-02c1cbd1b375" providerId="ADAL" clId="{1840EA93-57E0-4FDF-9E17-7ECA4F1AFC3F}" dt="2023-10-05T08:23:50.446" v="1015" actId="20577"/>
          <ac:spMkLst>
            <pc:docMk/>
            <pc:sldMk cId="0" sldId="291"/>
            <ac:spMk id="3" creationId="{00000000-0000-0000-0000-000000000000}"/>
          </ac:spMkLst>
        </pc:spChg>
        <pc:spChg chg="add">
          <ac:chgData name="Thomas Humphrey (1705413)" userId="c780d40b-30e5-49d0-9079-02c1cbd1b375" providerId="ADAL" clId="{1840EA93-57E0-4FDF-9E17-7ECA4F1AFC3F}" dt="2023-10-01T13:47:40.489" v="560" actId="26606"/>
          <ac:spMkLst>
            <pc:docMk/>
            <pc:sldMk cId="0" sldId="291"/>
            <ac:spMk id="8" creationId="{E009DD9B-5EE2-4C0D-8B2B-351C8C102205}"/>
          </ac:spMkLst>
        </pc:spChg>
        <pc:spChg chg="add">
          <ac:chgData name="Thomas Humphrey (1705413)" userId="c780d40b-30e5-49d0-9079-02c1cbd1b375" providerId="ADAL" clId="{1840EA93-57E0-4FDF-9E17-7ECA4F1AFC3F}" dt="2023-10-01T13:47:40.489" v="560" actId="26606"/>
          <ac:spMkLst>
            <pc:docMk/>
            <pc:sldMk cId="0" sldId="291"/>
            <ac:spMk id="10" creationId="{E720DB99-7745-4E75-9D96-AAB6D55C531E}"/>
          </ac:spMkLst>
        </pc:spChg>
        <pc:spChg chg="add">
          <ac:chgData name="Thomas Humphrey (1705413)" userId="c780d40b-30e5-49d0-9079-02c1cbd1b375" providerId="ADAL" clId="{1840EA93-57E0-4FDF-9E17-7ECA4F1AFC3F}" dt="2023-10-01T13:47:40.489" v="560" actId="26606"/>
          <ac:spMkLst>
            <pc:docMk/>
            <pc:sldMk cId="0" sldId="291"/>
            <ac:spMk id="12" creationId="{D68803C4-E159-4360-B7BB-74205C8F782D}"/>
          </ac:spMkLst>
        </pc:spChg>
        <pc:spChg chg="add">
          <ac:chgData name="Thomas Humphrey (1705413)" userId="c780d40b-30e5-49d0-9079-02c1cbd1b375" providerId="ADAL" clId="{1840EA93-57E0-4FDF-9E17-7ECA4F1AFC3F}" dt="2023-10-01T13:47:40.489" v="560" actId="26606"/>
          <ac:spMkLst>
            <pc:docMk/>
            <pc:sldMk cId="0" sldId="291"/>
            <ac:spMk id="14" creationId="{504B0465-3B07-49BF-BEA7-D81476246293}"/>
          </ac:spMkLst>
        </pc:spChg>
        <pc:spChg chg="add">
          <ac:chgData name="Thomas Humphrey (1705413)" userId="c780d40b-30e5-49d0-9079-02c1cbd1b375" providerId="ADAL" clId="{1840EA93-57E0-4FDF-9E17-7ECA4F1AFC3F}" dt="2023-10-01T13:47:40.489" v="560" actId="26606"/>
          <ac:spMkLst>
            <pc:docMk/>
            <pc:sldMk cId="0" sldId="291"/>
            <ac:spMk id="16" creationId="{49B7FFA5-14CB-4A4F-9BCC-CA3AA5D9D276}"/>
          </ac:spMkLst>
        </pc:spChg>
        <pc:spChg chg="add">
          <ac:chgData name="Thomas Humphrey (1705413)" userId="c780d40b-30e5-49d0-9079-02c1cbd1b375" providerId="ADAL" clId="{1840EA93-57E0-4FDF-9E17-7ECA4F1AFC3F}" dt="2023-10-01T13:47:40.489" v="560" actId="26606"/>
          <ac:spMkLst>
            <pc:docMk/>
            <pc:sldMk cId="0" sldId="291"/>
            <ac:spMk id="18" creationId="{04E48745-7512-4EC2-9E20-9092D12150CA}"/>
          </ac:spMkLst>
        </pc:spChg>
      </pc:sldChg>
      <pc:sldChg chg="addSp modSp add mod setBg">
        <pc:chgData name="Thomas Humphrey (1705413)" userId="c780d40b-30e5-49d0-9079-02c1cbd1b375" providerId="ADAL" clId="{1840EA93-57E0-4FDF-9E17-7ECA4F1AFC3F}" dt="2023-10-05T08:28:09.877" v="1148" actId="20577"/>
        <pc:sldMkLst>
          <pc:docMk/>
          <pc:sldMk cId="0" sldId="292"/>
        </pc:sldMkLst>
        <pc:spChg chg="mod">
          <ac:chgData name="Thomas Humphrey (1705413)" userId="c780d40b-30e5-49d0-9079-02c1cbd1b375" providerId="ADAL" clId="{1840EA93-57E0-4FDF-9E17-7ECA4F1AFC3F}" dt="2023-10-01T13:39:32.669" v="540" actId="26606"/>
          <ac:spMkLst>
            <pc:docMk/>
            <pc:sldMk cId="0" sldId="292"/>
            <ac:spMk id="2" creationId="{00000000-0000-0000-0000-000000000000}"/>
          </ac:spMkLst>
        </pc:spChg>
        <pc:spChg chg="mod">
          <ac:chgData name="Thomas Humphrey (1705413)" userId="c780d40b-30e5-49d0-9079-02c1cbd1b375" providerId="ADAL" clId="{1840EA93-57E0-4FDF-9E17-7ECA4F1AFC3F}" dt="2023-10-05T08:28:09.877" v="1148" actId="20577"/>
          <ac:spMkLst>
            <pc:docMk/>
            <pc:sldMk cId="0" sldId="292"/>
            <ac:spMk id="3" creationId="{00000000-0000-0000-0000-000000000000}"/>
          </ac:spMkLst>
        </pc:spChg>
        <pc:spChg chg="add">
          <ac:chgData name="Thomas Humphrey (1705413)" userId="c780d40b-30e5-49d0-9079-02c1cbd1b375" providerId="ADAL" clId="{1840EA93-57E0-4FDF-9E17-7ECA4F1AFC3F}" dt="2023-10-01T13:39:32.669" v="540" actId="26606"/>
          <ac:spMkLst>
            <pc:docMk/>
            <pc:sldMk cId="0" sldId="292"/>
            <ac:spMk id="8" creationId="{E009DD9B-5EE2-4C0D-8B2B-351C8C102205}"/>
          </ac:spMkLst>
        </pc:spChg>
        <pc:spChg chg="add">
          <ac:chgData name="Thomas Humphrey (1705413)" userId="c780d40b-30e5-49d0-9079-02c1cbd1b375" providerId="ADAL" clId="{1840EA93-57E0-4FDF-9E17-7ECA4F1AFC3F}" dt="2023-10-01T13:39:32.669" v="540" actId="26606"/>
          <ac:spMkLst>
            <pc:docMk/>
            <pc:sldMk cId="0" sldId="292"/>
            <ac:spMk id="10" creationId="{E720DB99-7745-4E75-9D96-AAB6D55C531E}"/>
          </ac:spMkLst>
        </pc:spChg>
        <pc:spChg chg="add">
          <ac:chgData name="Thomas Humphrey (1705413)" userId="c780d40b-30e5-49d0-9079-02c1cbd1b375" providerId="ADAL" clId="{1840EA93-57E0-4FDF-9E17-7ECA4F1AFC3F}" dt="2023-10-01T13:39:32.669" v="540" actId="26606"/>
          <ac:spMkLst>
            <pc:docMk/>
            <pc:sldMk cId="0" sldId="292"/>
            <ac:spMk id="12" creationId="{D68803C4-E159-4360-B7BB-74205C8F782D}"/>
          </ac:spMkLst>
        </pc:spChg>
        <pc:spChg chg="add">
          <ac:chgData name="Thomas Humphrey (1705413)" userId="c780d40b-30e5-49d0-9079-02c1cbd1b375" providerId="ADAL" clId="{1840EA93-57E0-4FDF-9E17-7ECA4F1AFC3F}" dt="2023-10-01T13:39:32.669" v="540" actId="26606"/>
          <ac:spMkLst>
            <pc:docMk/>
            <pc:sldMk cId="0" sldId="292"/>
            <ac:spMk id="14" creationId="{504B0465-3B07-49BF-BEA7-D81476246293}"/>
          </ac:spMkLst>
        </pc:spChg>
        <pc:spChg chg="add">
          <ac:chgData name="Thomas Humphrey (1705413)" userId="c780d40b-30e5-49d0-9079-02c1cbd1b375" providerId="ADAL" clId="{1840EA93-57E0-4FDF-9E17-7ECA4F1AFC3F}" dt="2023-10-01T13:39:32.669" v="540" actId="26606"/>
          <ac:spMkLst>
            <pc:docMk/>
            <pc:sldMk cId="0" sldId="292"/>
            <ac:spMk id="16" creationId="{49B7FFA5-14CB-4A4F-9BCC-CA3AA5D9D276}"/>
          </ac:spMkLst>
        </pc:spChg>
        <pc:spChg chg="add">
          <ac:chgData name="Thomas Humphrey (1705413)" userId="c780d40b-30e5-49d0-9079-02c1cbd1b375" providerId="ADAL" clId="{1840EA93-57E0-4FDF-9E17-7ECA4F1AFC3F}" dt="2023-10-01T13:39:32.669" v="540" actId="26606"/>
          <ac:spMkLst>
            <pc:docMk/>
            <pc:sldMk cId="0" sldId="292"/>
            <ac:spMk id="18" creationId="{04E48745-7512-4EC2-9E20-9092D12150CA}"/>
          </ac:spMkLst>
        </pc:spChg>
      </pc:sldChg>
      <pc:sldChg chg="addSp delSp modSp add del mod">
        <pc:chgData name="Thomas Humphrey (1705413)" userId="c780d40b-30e5-49d0-9079-02c1cbd1b375" providerId="ADAL" clId="{1840EA93-57E0-4FDF-9E17-7ECA4F1AFC3F}" dt="2023-10-01T13:46:49.320" v="547" actId="2696"/>
        <pc:sldMkLst>
          <pc:docMk/>
          <pc:sldMk cId="0" sldId="293"/>
        </pc:sldMkLst>
        <pc:spChg chg="del">
          <ac:chgData name="Thomas Humphrey (1705413)" userId="c780d40b-30e5-49d0-9079-02c1cbd1b375" providerId="ADAL" clId="{1840EA93-57E0-4FDF-9E17-7ECA4F1AFC3F}" dt="2023-10-01T13:46:37.336" v="541" actId="478"/>
          <ac:spMkLst>
            <pc:docMk/>
            <pc:sldMk cId="0" sldId="293"/>
            <ac:spMk id="5" creationId="{00000000-0000-0000-0000-000000000000}"/>
          </ac:spMkLst>
        </pc:spChg>
        <pc:spChg chg="del">
          <ac:chgData name="Thomas Humphrey (1705413)" userId="c780d40b-30e5-49d0-9079-02c1cbd1b375" providerId="ADAL" clId="{1840EA93-57E0-4FDF-9E17-7ECA4F1AFC3F}" dt="2023-10-01T13:46:37.336" v="541" actId="478"/>
          <ac:spMkLst>
            <pc:docMk/>
            <pc:sldMk cId="0" sldId="293"/>
            <ac:spMk id="6" creationId="{00000000-0000-0000-0000-000000000000}"/>
          </ac:spMkLst>
        </pc:spChg>
        <pc:spChg chg="del">
          <ac:chgData name="Thomas Humphrey (1705413)" userId="c780d40b-30e5-49d0-9079-02c1cbd1b375" providerId="ADAL" clId="{1840EA93-57E0-4FDF-9E17-7ECA4F1AFC3F}" dt="2023-10-01T13:46:37.336" v="541" actId="478"/>
          <ac:spMkLst>
            <pc:docMk/>
            <pc:sldMk cId="0" sldId="293"/>
            <ac:spMk id="7" creationId="{00000000-0000-0000-0000-000000000000}"/>
          </ac:spMkLst>
        </pc:spChg>
        <pc:spChg chg="del mod">
          <ac:chgData name="Thomas Humphrey (1705413)" userId="c780d40b-30e5-49d0-9079-02c1cbd1b375" providerId="ADAL" clId="{1840EA93-57E0-4FDF-9E17-7ECA4F1AFC3F}" dt="2023-10-01T13:46:37.336" v="541" actId="478"/>
          <ac:spMkLst>
            <pc:docMk/>
            <pc:sldMk cId="0" sldId="293"/>
            <ac:spMk id="8" creationId="{00000000-0000-0000-0000-000000000000}"/>
          </ac:spMkLst>
        </pc:spChg>
        <pc:spChg chg="del">
          <ac:chgData name="Thomas Humphrey (1705413)" userId="c780d40b-30e5-49d0-9079-02c1cbd1b375" providerId="ADAL" clId="{1840EA93-57E0-4FDF-9E17-7ECA4F1AFC3F}" dt="2023-10-01T13:46:37.336" v="541" actId="478"/>
          <ac:spMkLst>
            <pc:docMk/>
            <pc:sldMk cId="0" sldId="293"/>
            <ac:spMk id="9" creationId="{00000000-0000-0000-0000-000000000000}"/>
          </ac:spMkLst>
        </pc:spChg>
        <pc:spChg chg="del">
          <ac:chgData name="Thomas Humphrey (1705413)" userId="c780d40b-30e5-49d0-9079-02c1cbd1b375" providerId="ADAL" clId="{1840EA93-57E0-4FDF-9E17-7ECA4F1AFC3F}" dt="2023-10-01T13:46:37.336" v="541" actId="478"/>
          <ac:spMkLst>
            <pc:docMk/>
            <pc:sldMk cId="0" sldId="293"/>
            <ac:spMk id="10" creationId="{00000000-0000-0000-0000-000000000000}"/>
          </ac:spMkLst>
        </pc:spChg>
        <pc:spChg chg="del">
          <ac:chgData name="Thomas Humphrey (1705413)" userId="c780d40b-30e5-49d0-9079-02c1cbd1b375" providerId="ADAL" clId="{1840EA93-57E0-4FDF-9E17-7ECA4F1AFC3F}" dt="2023-10-01T13:46:37.336" v="541" actId="478"/>
          <ac:spMkLst>
            <pc:docMk/>
            <pc:sldMk cId="0" sldId="293"/>
            <ac:spMk id="11" creationId="{00000000-0000-0000-0000-000000000000}"/>
          </ac:spMkLst>
        </pc:spChg>
        <pc:spChg chg="del">
          <ac:chgData name="Thomas Humphrey (1705413)" userId="c780d40b-30e5-49d0-9079-02c1cbd1b375" providerId="ADAL" clId="{1840EA93-57E0-4FDF-9E17-7ECA4F1AFC3F}" dt="2023-10-01T13:46:37.336" v="541" actId="478"/>
          <ac:spMkLst>
            <pc:docMk/>
            <pc:sldMk cId="0" sldId="293"/>
            <ac:spMk id="12" creationId="{00000000-0000-0000-0000-000000000000}"/>
          </ac:spMkLst>
        </pc:spChg>
        <pc:spChg chg="del">
          <ac:chgData name="Thomas Humphrey (1705413)" userId="c780d40b-30e5-49d0-9079-02c1cbd1b375" providerId="ADAL" clId="{1840EA93-57E0-4FDF-9E17-7ECA4F1AFC3F}" dt="2023-10-01T13:46:37.336" v="541" actId="478"/>
          <ac:spMkLst>
            <pc:docMk/>
            <pc:sldMk cId="0" sldId="293"/>
            <ac:spMk id="13" creationId="{00000000-0000-0000-0000-000000000000}"/>
          </ac:spMkLst>
        </pc:spChg>
        <pc:spChg chg="del">
          <ac:chgData name="Thomas Humphrey (1705413)" userId="c780d40b-30e5-49d0-9079-02c1cbd1b375" providerId="ADAL" clId="{1840EA93-57E0-4FDF-9E17-7ECA4F1AFC3F}" dt="2023-10-01T13:46:37.336" v="541" actId="478"/>
          <ac:spMkLst>
            <pc:docMk/>
            <pc:sldMk cId="0" sldId="293"/>
            <ac:spMk id="16" creationId="{00000000-0000-0000-0000-000000000000}"/>
          </ac:spMkLst>
        </pc:spChg>
        <pc:spChg chg="del">
          <ac:chgData name="Thomas Humphrey (1705413)" userId="c780d40b-30e5-49d0-9079-02c1cbd1b375" providerId="ADAL" clId="{1840EA93-57E0-4FDF-9E17-7ECA4F1AFC3F}" dt="2023-10-01T13:46:37.336" v="541" actId="478"/>
          <ac:spMkLst>
            <pc:docMk/>
            <pc:sldMk cId="0" sldId="293"/>
            <ac:spMk id="17" creationId="{00000000-0000-0000-0000-000000000000}"/>
          </ac:spMkLst>
        </pc:spChg>
        <pc:spChg chg="del">
          <ac:chgData name="Thomas Humphrey (1705413)" userId="c780d40b-30e5-49d0-9079-02c1cbd1b375" providerId="ADAL" clId="{1840EA93-57E0-4FDF-9E17-7ECA4F1AFC3F}" dt="2023-10-01T13:46:37.336" v="541" actId="478"/>
          <ac:spMkLst>
            <pc:docMk/>
            <pc:sldMk cId="0" sldId="293"/>
            <ac:spMk id="18" creationId="{00000000-0000-0000-0000-000000000000}"/>
          </ac:spMkLst>
        </pc:spChg>
        <pc:spChg chg="del">
          <ac:chgData name="Thomas Humphrey (1705413)" userId="c780d40b-30e5-49d0-9079-02c1cbd1b375" providerId="ADAL" clId="{1840EA93-57E0-4FDF-9E17-7ECA4F1AFC3F}" dt="2023-10-01T13:46:37.336" v="541" actId="478"/>
          <ac:spMkLst>
            <pc:docMk/>
            <pc:sldMk cId="0" sldId="293"/>
            <ac:spMk id="19" creationId="{00000000-0000-0000-0000-000000000000}"/>
          </ac:spMkLst>
        </pc:spChg>
        <pc:spChg chg="del">
          <ac:chgData name="Thomas Humphrey (1705413)" userId="c780d40b-30e5-49d0-9079-02c1cbd1b375" providerId="ADAL" clId="{1840EA93-57E0-4FDF-9E17-7ECA4F1AFC3F}" dt="2023-10-01T13:46:37.336" v="541" actId="478"/>
          <ac:spMkLst>
            <pc:docMk/>
            <pc:sldMk cId="0" sldId="293"/>
            <ac:spMk id="20" creationId="{00000000-0000-0000-0000-000000000000}"/>
          </ac:spMkLst>
        </pc:spChg>
        <pc:spChg chg="del">
          <ac:chgData name="Thomas Humphrey (1705413)" userId="c780d40b-30e5-49d0-9079-02c1cbd1b375" providerId="ADAL" clId="{1840EA93-57E0-4FDF-9E17-7ECA4F1AFC3F}" dt="2023-10-01T13:46:37.336" v="541" actId="478"/>
          <ac:spMkLst>
            <pc:docMk/>
            <pc:sldMk cId="0" sldId="293"/>
            <ac:spMk id="21" creationId="{00000000-0000-0000-0000-000000000000}"/>
          </ac:spMkLst>
        </pc:spChg>
        <pc:spChg chg="del">
          <ac:chgData name="Thomas Humphrey (1705413)" userId="c780d40b-30e5-49d0-9079-02c1cbd1b375" providerId="ADAL" clId="{1840EA93-57E0-4FDF-9E17-7ECA4F1AFC3F}" dt="2023-10-01T13:46:37.336" v="541" actId="478"/>
          <ac:spMkLst>
            <pc:docMk/>
            <pc:sldMk cId="0" sldId="293"/>
            <ac:spMk id="22" creationId="{00000000-0000-0000-0000-000000000000}"/>
          </ac:spMkLst>
        </pc:spChg>
        <pc:spChg chg="del">
          <ac:chgData name="Thomas Humphrey (1705413)" userId="c780d40b-30e5-49d0-9079-02c1cbd1b375" providerId="ADAL" clId="{1840EA93-57E0-4FDF-9E17-7ECA4F1AFC3F}" dt="2023-10-01T13:46:37.336" v="541" actId="478"/>
          <ac:spMkLst>
            <pc:docMk/>
            <pc:sldMk cId="0" sldId="293"/>
            <ac:spMk id="23" creationId="{00000000-0000-0000-0000-000000000000}"/>
          </ac:spMkLst>
        </pc:spChg>
        <pc:spChg chg="del">
          <ac:chgData name="Thomas Humphrey (1705413)" userId="c780d40b-30e5-49d0-9079-02c1cbd1b375" providerId="ADAL" clId="{1840EA93-57E0-4FDF-9E17-7ECA4F1AFC3F}" dt="2023-10-01T13:46:37.336" v="541" actId="478"/>
          <ac:spMkLst>
            <pc:docMk/>
            <pc:sldMk cId="0" sldId="293"/>
            <ac:spMk id="24" creationId="{00000000-0000-0000-0000-000000000000}"/>
          </ac:spMkLst>
        </pc:spChg>
        <pc:spChg chg="del">
          <ac:chgData name="Thomas Humphrey (1705413)" userId="c780d40b-30e5-49d0-9079-02c1cbd1b375" providerId="ADAL" clId="{1840EA93-57E0-4FDF-9E17-7ECA4F1AFC3F}" dt="2023-10-01T13:46:37.336" v="541" actId="478"/>
          <ac:spMkLst>
            <pc:docMk/>
            <pc:sldMk cId="0" sldId="293"/>
            <ac:spMk id="25" creationId="{00000000-0000-0000-0000-000000000000}"/>
          </ac:spMkLst>
        </pc:spChg>
        <pc:spChg chg="del">
          <ac:chgData name="Thomas Humphrey (1705413)" userId="c780d40b-30e5-49d0-9079-02c1cbd1b375" providerId="ADAL" clId="{1840EA93-57E0-4FDF-9E17-7ECA4F1AFC3F}" dt="2023-10-01T13:46:37.336" v="541" actId="478"/>
          <ac:spMkLst>
            <pc:docMk/>
            <pc:sldMk cId="0" sldId="293"/>
            <ac:spMk id="26" creationId="{00000000-0000-0000-0000-000000000000}"/>
          </ac:spMkLst>
        </pc:spChg>
        <pc:spChg chg="del">
          <ac:chgData name="Thomas Humphrey (1705413)" userId="c780d40b-30e5-49d0-9079-02c1cbd1b375" providerId="ADAL" clId="{1840EA93-57E0-4FDF-9E17-7ECA4F1AFC3F}" dt="2023-10-01T13:46:37.336" v="541" actId="478"/>
          <ac:spMkLst>
            <pc:docMk/>
            <pc:sldMk cId="0" sldId="293"/>
            <ac:spMk id="27" creationId="{00000000-0000-0000-0000-000000000000}"/>
          </ac:spMkLst>
        </pc:spChg>
        <pc:spChg chg="del">
          <ac:chgData name="Thomas Humphrey (1705413)" userId="c780d40b-30e5-49d0-9079-02c1cbd1b375" providerId="ADAL" clId="{1840EA93-57E0-4FDF-9E17-7ECA4F1AFC3F}" dt="2023-10-01T13:46:37.336" v="541" actId="478"/>
          <ac:spMkLst>
            <pc:docMk/>
            <pc:sldMk cId="0" sldId="293"/>
            <ac:spMk id="28" creationId="{00000000-0000-0000-0000-000000000000}"/>
          </ac:spMkLst>
        </pc:spChg>
        <pc:spChg chg="del">
          <ac:chgData name="Thomas Humphrey (1705413)" userId="c780d40b-30e5-49d0-9079-02c1cbd1b375" providerId="ADAL" clId="{1840EA93-57E0-4FDF-9E17-7ECA4F1AFC3F}" dt="2023-10-01T13:46:37.336" v="541" actId="478"/>
          <ac:spMkLst>
            <pc:docMk/>
            <pc:sldMk cId="0" sldId="293"/>
            <ac:spMk id="29" creationId="{00000000-0000-0000-0000-000000000000}"/>
          </ac:spMkLst>
        </pc:spChg>
        <pc:picChg chg="add del">
          <ac:chgData name="Thomas Humphrey (1705413)" userId="c780d40b-30e5-49d0-9079-02c1cbd1b375" providerId="ADAL" clId="{1840EA93-57E0-4FDF-9E17-7ECA4F1AFC3F}" dt="2023-10-01T13:46:40.088" v="543" actId="21"/>
          <ac:picMkLst>
            <pc:docMk/>
            <pc:sldMk cId="0" sldId="293"/>
            <ac:picMk id="14" creationId="{60B563B0-945A-36CD-1A51-34F855BCFEF2}"/>
          </ac:picMkLst>
        </pc:picChg>
        <pc:cxnChg chg="del">
          <ac:chgData name="Thomas Humphrey (1705413)" userId="c780d40b-30e5-49d0-9079-02c1cbd1b375" providerId="ADAL" clId="{1840EA93-57E0-4FDF-9E17-7ECA4F1AFC3F}" dt="2023-10-01T13:46:37.336" v="541" actId="478"/>
          <ac:cxnSpMkLst>
            <pc:docMk/>
            <pc:sldMk cId="0" sldId="293"/>
            <ac:cxnSpMk id="4" creationId="{00000000-0000-0000-0000-000000000000}"/>
          </ac:cxnSpMkLst>
        </pc:cxnChg>
      </pc:sldChg>
      <pc:sldChg chg="addSp delSp modSp add mod setBg">
        <pc:chgData name="Thomas Humphrey (1705413)" userId="c780d40b-30e5-49d0-9079-02c1cbd1b375" providerId="ADAL" clId="{1840EA93-57E0-4FDF-9E17-7ECA4F1AFC3F}" dt="2023-10-05T08:12:06.173" v="850" actId="113"/>
        <pc:sldMkLst>
          <pc:docMk/>
          <pc:sldMk cId="0" sldId="295"/>
        </pc:sldMkLst>
        <pc:spChg chg="mod">
          <ac:chgData name="Thomas Humphrey (1705413)" userId="c780d40b-30e5-49d0-9079-02c1cbd1b375" providerId="ADAL" clId="{1840EA93-57E0-4FDF-9E17-7ECA4F1AFC3F}" dt="2023-10-01T13:04:11.566" v="177" actId="26606"/>
          <ac:spMkLst>
            <pc:docMk/>
            <pc:sldMk cId="0" sldId="295"/>
            <ac:spMk id="2" creationId="{00000000-0000-0000-0000-000000000000}"/>
          </ac:spMkLst>
        </pc:spChg>
        <pc:spChg chg="mod">
          <ac:chgData name="Thomas Humphrey (1705413)" userId="c780d40b-30e5-49d0-9079-02c1cbd1b375" providerId="ADAL" clId="{1840EA93-57E0-4FDF-9E17-7ECA4F1AFC3F}" dt="2023-10-05T08:12:06.173" v="850" actId="113"/>
          <ac:spMkLst>
            <pc:docMk/>
            <pc:sldMk cId="0" sldId="295"/>
            <ac:spMk id="3" creationId="{00000000-0000-0000-0000-000000000000}"/>
          </ac:spMkLst>
        </pc:spChg>
        <pc:spChg chg="add del">
          <ac:chgData name="Thomas Humphrey (1705413)" userId="c780d40b-30e5-49d0-9079-02c1cbd1b375" providerId="ADAL" clId="{1840EA93-57E0-4FDF-9E17-7ECA4F1AFC3F}" dt="2023-10-01T13:04:11.566" v="177" actId="26606"/>
          <ac:spMkLst>
            <pc:docMk/>
            <pc:sldMk cId="0" sldId="295"/>
            <ac:spMk id="9" creationId="{A943D298-0548-4C7A-870B-7594104F8214}"/>
          </ac:spMkLst>
        </pc:spChg>
        <pc:spChg chg="add del">
          <ac:chgData name="Thomas Humphrey (1705413)" userId="c780d40b-30e5-49d0-9079-02c1cbd1b375" providerId="ADAL" clId="{1840EA93-57E0-4FDF-9E17-7ECA4F1AFC3F}" dt="2023-10-01T13:04:11.566" v="177" actId="26606"/>
          <ac:spMkLst>
            <pc:docMk/>
            <pc:sldMk cId="0" sldId="295"/>
            <ac:spMk id="11" creationId="{FF7B26C5-D249-4988-B86B-5A3D9E7BD900}"/>
          </ac:spMkLst>
        </pc:spChg>
        <pc:spChg chg="add">
          <ac:chgData name="Thomas Humphrey (1705413)" userId="c780d40b-30e5-49d0-9079-02c1cbd1b375" providerId="ADAL" clId="{1840EA93-57E0-4FDF-9E17-7ECA4F1AFC3F}" dt="2023-10-01T13:04:11.566" v="177" actId="26606"/>
          <ac:spMkLst>
            <pc:docMk/>
            <pc:sldMk cId="0" sldId="295"/>
            <ac:spMk id="20" creationId="{463E2FE9-FAF3-450E-861A-54D0A8CFBECB}"/>
          </ac:spMkLst>
        </pc:spChg>
        <pc:spChg chg="add">
          <ac:chgData name="Thomas Humphrey (1705413)" userId="c780d40b-30e5-49d0-9079-02c1cbd1b375" providerId="ADAL" clId="{1840EA93-57E0-4FDF-9E17-7ECA4F1AFC3F}" dt="2023-10-01T13:04:11.566" v="177" actId="26606"/>
          <ac:spMkLst>
            <pc:docMk/>
            <pc:sldMk cId="0" sldId="295"/>
            <ac:spMk id="22" creationId="{B4CD5EDE-D3EC-49C1-9A9B-88C47606DB4B}"/>
          </ac:spMkLst>
        </pc:spChg>
        <pc:spChg chg="add">
          <ac:chgData name="Thomas Humphrey (1705413)" userId="c780d40b-30e5-49d0-9079-02c1cbd1b375" providerId="ADAL" clId="{1840EA93-57E0-4FDF-9E17-7ECA4F1AFC3F}" dt="2023-10-01T13:04:11.566" v="177" actId="26606"/>
          <ac:spMkLst>
            <pc:docMk/>
            <pc:sldMk cId="0" sldId="295"/>
            <ac:spMk id="24" creationId="{C33E4ED5-D66B-4F39-9509-117636F0BDD2}"/>
          </ac:spMkLst>
        </pc:spChg>
        <pc:spChg chg="add">
          <ac:chgData name="Thomas Humphrey (1705413)" userId="c780d40b-30e5-49d0-9079-02c1cbd1b375" providerId="ADAL" clId="{1840EA93-57E0-4FDF-9E17-7ECA4F1AFC3F}" dt="2023-10-01T13:04:11.566" v="177" actId="26606"/>
          <ac:spMkLst>
            <pc:docMk/>
            <pc:sldMk cId="0" sldId="295"/>
            <ac:spMk id="26" creationId="{8573AAF9-111A-4C2F-A36D-746158924E9C}"/>
          </ac:spMkLst>
        </pc:spChg>
        <pc:grpChg chg="add del">
          <ac:chgData name="Thomas Humphrey (1705413)" userId="c780d40b-30e5-49d0-9079-02c1cbd1b375" providerId="ADAL" clId="{1840EA93-57E0-4FDF-9E17-7ECA4F1AFC3F}" dt="2023-10-01T13:04:11.566" v="177" actId="26606"/>
          <ac:grpSpMkLst>
            <pc:docMk/>
            <pc:sldMk cId="0" sldId="295"/>
            <ac:grpSpMk id="13" creationId="{46FDAED0-8B04-4181-B3D3-EA0A93C6659B}"/>
          </ac:grpSpMkLst>
        </pc:grpChg>
        <pc:picChg chg="add del">
          <ac:chgData name="Thomas Humphrey (1705413)" userId="c780d40b-30e5-49d0-9079-02c1cbd1b375" providerId="ADAL" clId="{1840EA93-57E0-4FDF-9E17-7ECA4F1AFC3F}" dt="2023-10-01T13:04:06.617" v="176" actId="478"/>
          <ac:picMkLst>
            <pc:docMk/>
            <pc:sldMk cId="0" sldId="295"/>
            <ac:picMk id="5" creationId="{24407E90-7C6F-25DD-F246-9B2B000FCB60}"/>
          </ac:picMkLst>
        </pc:picChg>
      </pc:sldChg>
      <pc:sldChg chg="addSp delSp modSp add del mod setBg">
        <pc:chgData name="Thomas Humphrey (1705413)" userId="c780d40b-30e5-49d0-9079-02c1cbd1b375" providerId="ADAL" clId="{1840EA93-57E0-4FDF-9E17-7ECA4F1AFC3F}" dt="2023-10-05T08:16:51.864" v="866" actId="2696"/>
        <pc:sldMkLst>
          <pc:docMk/>
          <pc:sldMk cId="0" sldId="296"/>
        </pc:sldMkLst>
        <pc:spChg chg="del">
          <ac:chgData name="Thomas Humphrey (1705413)" userId="c780d40b-30e5-49d0-9079-02c1cbd1b375" providerId="ADAL" clId="{1840EA93-57E0-4FDF-9E17-7ECA4F1AFC3F}" dt="2023-10-01T13:21:00.435" v="261" actId="478"/>
          <ac:spMkLst>
            <pc:docMk/>
            <pc:sldMk cId="0" sldId="296"/>
            <ac:spMk id="2" creationId="{00000000-0000-0000-0000-000000000000}"/>
          </ac:spMkLst>
        </pc:spChg>
        <pc:spChg chg="del">
          <ac:chgData name="Thomas Humphrey (1705413)" userId="c780d40b-30e5-49d0-9079-02c1cbd1b375" providerId="ADAL" clId="{1840EA93-57E0-4FDF-9E17-7ECA4F1AFC3F}" dt="2023-10-01T13:21:02.021" v="262" actId="478"/>
          <ac:spMkLst>
            <pc:docMk/>
            <pc:sldMk cId="0" sldId="296"/>
            <ac:spMk id="3" creationId="{00000000-0000-0000-0000-000000000000}"/>
          </ac:spMkLst>
        </pc:spChg>
        <pc:spChg chg="add del">
          <ac:chgData name="Thomas Humphrey (1705413)" userId="c780d40b-30e5-49d0-9079-02c1cbd1b375" providerId="ADAL" clId="{1840EA93-57E0-4FDF-9E17-7ECA4F1AFC3F}" dt="2023-10-01T13:21:07.767" v="264" actId="26606"/>
          <ac:spMkLst>
            <pc:docMk/>
            <pc:sldMk cId="0" sldId="296"/>
            <ac:spMk id="13" creationId="{9C5EC292-991E-4C8F-9F55-D72971A4BB9C}"/>
          </ac:spMkLst>
        </pc:spChg>
        <pc:spChg chg="add del">
          <ac:chgData name="Thomas Humphrey (1705413)" userId="c780d40b-30e5-49d0-9079-02c1cbd1b375" providerId="ADAL" clId="{1840EA93-57E0-4FDF-9E17-7ECA4F1AFC3F}" dt="2023-10-01T13:21:07.767" v="264" actId="26606"/>
          <ac:spMkLst>
            <pc:docMk/>
            <pc:sldMk cId="0" sldId="296"/>
            <ac:spMk id="15" creationId="{F90B7573-D2CD-4589-B099-E8254726ACC0}"/>
          </ac:spMkLst>
        </pc:spChg>
        <pc:spChg chg="add del">
          <ac:chgData name="Thomas Humphrey (1705413)" userId="c780d40b-30e5-49d0-9079-02c1cbd1b375" providerId="ADAL" clId="{1840EA93-57E0-4FDF-9E17-7ECA4F1AFC3F}" dt="2023-10-01T13:21:07.767" v="264" actId="26606"/>
          <ac:spMkLst>
            <pc:docMk/>
            <pc:sldMk cId="0" sldId="296"/>
            <ac:spMk id="17" creationId="{C26A041F-C32D-4E9C-AD9A-6F8F9710D957}"/>
          </ac:spMkLst>
        </pc:spChg>
        <pc:grpChg chg="add del">
          <ac:chgData name="Thomas Humphrey (1705413)" userId="c780d40b-30e5-49d0-9079-02c1cbd1b375" providerId="ADAL" clId="{1840EA93-57E0-4FDF-9E17-7ECA4F1AFC3F}" dt="2023-10-01T13:21:07.767" v="264" actId="26606"/>
          <ac:grpSpMkLst>
            <pc:docMk/>
            <pc:sldMk cId="0" sldId="296"/>
            <ac:grpSpMk id="9" creationId="{2A313B03-D361-4EC9-AF52-0B3C1C92C26D}"/>
          </ac:grpSpMkLst>
        </pc:grpChg>
        <pc:grpChg chg="add">
          <ac:chgData name="Thomas Humphrey (1705413)" userId="c780d40b-30e5-49d0-9079-02c1cbd1b375" providerId="ADAL" clId="{1840EA93-57E0-4FDF-9E17-7ECA4F1AFC3F}" dt="2023-10-01T13:21:07.783" v="265" actId="26606"/>
          <ac:grpSpMkLst>
            <pc:docMk/>
            <pc:sldMk cId="0" sldId="296"/>
            <ac:grpSpMk id="19" creationId="{2A313B03-D361-4EC9-AF52-0B3C1C92C26D}"/>
          </ac:grpSpMkLst>
        </pc:grpChg>
        <pc:picChg chg="add del mod">
          <ac:chgData name="Thomas Humphrey (1705413)" userId="c780d40b-30e5-49d0-9079-02c1cbd1b375" providerId="ADAL" clId="{1840EA93-57E0-4FDF-9E17-7ECA4F1AFC3F}" dt="2023-10-05T08:16:32.623" v="863" actId="21"/>
          <ac:picMkLst>
            <pc:docMk/>
            <pc:sldMk cId="0" sldId="296"/>
            <ac:picMk id="4" creationId="{B6B2F677-E2B6-AAFD-8922-86B5D1400489}"/>
          </ac:picMkLst>
        </pc:picChg>
        <pc:picChg chg="del">
          <ac:chgData name="Thomas Humphrey (1705413)" userId="c780d40b-30e5-49d0-9079-02c1cbd1b375" providerId="ADAL" clId="{1840EA93-57E0-4FDF-9E17-7ECA4F1AFC3F}" dt="2023-10-01T13:20:55.697" v="259" actId="21"/>
          <ac:picMkLst>
            <pc:docMk/>
            <pc:sldMk cId="0" sldId="296"/>
            <ac:picMk id="58370" creationId="{00000000-0000-0000-0000-000000000000}"/>
          </ac:picMkLst>
        </pc:picChg>
      </pc:sldChg>
      <pc:sldChg chg="add del ord">
        <pc:chgData name="Thomas Humphrey (1705413)" userId="c780d40b-30e5-49d0-9079-02c1cbd1b375" providerId="ADAL" clId="{1840EA93-57E0-4FDF-9E17-7ECA4F1AFC3F}" dt="2023-10-01T12:47:59.743" v="141" actId="2890"/>
        <pc:sldMkLst>
          <pc:docMk/>
          <pc:sldMk cId="1195139920" sldId="297"/>
        </pc:sldMkLst>
      </pc:sldChg>
      <pc:sldChg chg="addSp delSp modSp add mod ord">
        <pc:chgData name="Thomas Humphrey (1705413)" userId="c780d40b-30e5-49d0-9079-02c1cbd1b375" providerId="ADAL" clId="{1840EA93-57E0-4FDF-9E17-7ECA4F1AFC3F}" dt="2023-10-01T13:03:49.103" v="175" actId="1076"/>
        <pc:sldMkLst>
          <pc:docMk/>
          <pc:sldMk cId="2164491215" sldId="297"/>
        </pc:sldMkLst>
        <pc:picChg chg="add del mod">
          <ac:chgData name="Thomas Humphrey (1705413)" userId="c780d40b-30e5-49d0-9079-02c1cbd1b375" providerId="ADAL" clId="{1840EA93-57E0-4FDF-9E17-7ECA4F1AFC3F}" dt="2023-10-01T13:01:53.666" v="168" actId="478"/>
          <ac:picMkLst>
            <pc:docMk/>
            <pc:sldMk cId="2164491215" sldId="297"/>
            <ac:picMk id="4" creationId="{C805B49E-92D9-0997-7BCC-968A9E977375}"/>
          </ac:picMkLst>
        </pc:picChg>
        <pc:picChg chg="add del">
          <ac:chgData name="Thomas Humphrey (1705413)" userId="c780d40b-30e5-49d0-9079-02c1cbd1b375" providerId="ADAL" clId="{1840EA93-57E0-4FDF-9E17-7ECA4F1AFC3F}" dt="2023-10-01T13:03:19.544" v="170" actId="22"/>
          <ac:picMkLst>
            <pc:docMk/>
            <pc:sldMk cId="2164491215" sldId="297"/>
            <ac:picMk id="6" creationId="{C0E8B7CA-5D1C-6BA8-657C-D90BD4BEBAFA}"/>
          </ac:picMkLst>
        </pc:picChg>
        <pc:picChg chg="add mod">
          <ac:chgData name="Thomas Humphrey (1705413)" userId="c780d40b-30e5-49d0-9079-02c1cbd1b375" providerId="ADAL" clId="{1840EA93-57E0-4FDF-9E17-7ECA4F1AFC3F}" dt="2023-10-01T13:03:49.103" v="175" actId="1076"/>
          <ac:picMkLst>
            <pc:docMk/>
            <pc:sldMk cId="2164491215" sldId="297"/>
            <ac:picMk id="8" creationId="{B0AAE3E8-482C-C6A4-8354-A59A2180286A}"/>
          </ac:picMkLst>
        </pc:picChg>
        <pc:picChg chg="del">
          <ac:chgData name="Thomas Humphrey (1705413)" userId="c780d40b-30e5-49d0-9079-02c1cbd1b375" providerId="ADAL" clId="{1840EA93-57E0-4FDF-9E17-7ECA4F1AFC3F}" dt="2023-10-01T12:49:16.403" v="155" actId="478"/>
          <ac:picMkLst>
            <pc:docMk/>
            <pc:sldMk cId="2164491215" sldId="297"/>
            <ac:picMk id="22" creationId="{2C4F8C48-1FA8-39DB-3E51-4A57732C8F25}"/>
          </ac:picMkLst>
        </pc:picChg>
      </pc:sldChg>
      <pc:sldChg chg="delSp add del setBg delDesignElem">
        <pc:chgData name="Thomas Humphrey (1705413)" userId="c780d40b-30e5-49d0-9079-02c1cbd1b375" providerId="ADAL" clId="{1840EA93-57E0-4FDF-9E17-7ECA4F1AFC3F}" dt="2023-10-01T12:37:11.865" v="116" actId="2696"/>
        <pc:sldMkLst>
          <pc:docMk/>
          <pc:sldMk cId="3975367858" sldId="297"/>
        </pc:sldMkLst>
        <pc:spChg chg="del">
          <ac:chgData name="Thomas Humphrey (1705413)" userId="c780d40b-30e5-49d0-9079-02c1cbd1b375" providerId="ADAL" clId="{1840EA93-57E0-4FDF-9E17-7ECA4F1AFC3F}" dt="2023-10-01T12:37:04.196" v="115"/>
          <ac:spMkLst>
            <pc:docMk/>
            <pc:sldMk cId="3975367858" sldId="297"/>
            <ac:spMk id="8" creationId="{E009DD9B-5EE2-4C0D-8B2B-351C8C102205}"/>
          </ac:spMkLst>
        </pc:spChg>
        <pc:spChg chg="del">
          <ac:chgData name="Thomas Humphrey (1705413)" userId="c780d40b-30e5-49d0-9079-02c1cbd1b375" providerId="ADAL" clId="{1840EA93-57E0-4FDF-9E17-7ECA4F1AFC3F}" dt="2023-10-01T12:37:04.196" v="115"/>
          <ac:spMkLst>
            <pc:docMk/>
            <pc:sldMk cId="3975367858" sldId="297"/>
            <ac:spMk id="10" creationId="{E720DB99-7745-4E75-9D96-AAB6D55C531E}"/>
          </ac:spMkLst>
        </pc:spChg>
        <pc:spChg chg="del">
          <ac:chgData name="Thomas Humphrey (1705413)" userId="c780d40b-30e5-49d0-9079-02c1cbd1b375" providerId="ADAL" clId="{1840EA93-57E0-4FDF-9E17-7ECA4F1AFC3F}" dt="2023-10-01T12:37:04.196" v="115"/>
          <ac:spMkLst>
            <pc:docMk/>
            <pc:sldMk cId="3975367858" sldId="297"/>
            <ac:spMk id="12" creationId="{D68803C4-E159-4360-B7BB-74205C8F782D}"/>
          </ac:spMkLst>
        </pc:spChg>
        <pc:spChg chg="del">
          <ac:chgData name="Thomas Humphrey (1705413)" userId="c780d40b-30e5-49d0-9079-02c1cbd1b375" providerId="ADAL" clId="{1840EA93-57E0-4FDF-9E17-7ECA4F1AFC3F}" dt="2023-10-01T12:37:04.196" v="115"/>
          <ac:spMkLst>
            <pc:docMk/>
            <pc:sldMk cId="3975367858" sldId="297"/>
            <ac:spMk id="14" creationId="{504B0465-3B07-49BF-BEA7-D81476246293}"/>
          </ac:spMkLst>
        </pc:spChg>
        <pc:spChg chg="del">
          <ac:chgData name="Thomas Humphrey (1705413)" userId="c780d40b-30e5-49d0-9079-02c1cbd1b375" providerId="ADAL" clId="{1840EA93-57E0-4FDF-9E17-7ECA4F1AFC3F}" dt="2023-10-01T12:37:04.196" v="115"/>
          <ac:spMkLst>
            <pc:docMk/>
            <pc:sldMk cId="3975367858" sldId="297"/>
            <ac:spMk id="16" creationId="{49B7FFA5-14CB-4A4F-9BCC-CA3AA5D9D276}"/>
          </ac:spMkLst>
        </pc:spChg>
        <pc:spChg chg="del">
          <ac:chgData name="Thomas Humphrey (1705413)" userId="c780d40b-30e5-49d0-9079-02c1cbd1b375" providerId="ADAL" clId="{1840EA93-57E0-4FDF-9E17-7ECA4F1AFC3F}" dt="2023-10-01T12:37:04.196" v="115"/>
          <ac:spMkLst>
            <pc:docMk/>
            <pc:sldMk cId="3975367858" sldId="297"/>
            <ac:spMk id="18" creationId="{04E48745-7512-4EC2-9E20-9092D12150CA}"/>
          </ac:spMkLst>
        </pc:spChg>
      </pc:sldChg>
      <pc:sldChg chg="addSp delSp modSp add mod ord">
        <pc:chgData name="Thomas Humphrey (1705413)" userId="c780d40b-30e5-49d0-9079-02c1cbd1b375" providerId="ADAL" clId="{1840EA93-57E0-4FDF-9E17-7ECA4F1AFC3F}" dt="2023-10-01T13:08:51.675" v="189" actId="1076"/>
        <pc:sldMkLst>
          <pc:docMk/>
          <pc:sldMk cId="3852054033" sldId="298"/>
        </pc:sldMkLst>
        <pc:picChg chg="add mod">
          <ac:chgData name="Thomas Humphrey (1705413)" userId="c780d40b-30e5-49d0-9079-02c1cbd1b375" providerId="ADAL" clId="{1840EA93-57E0-4FDF-9E17-7ECA4F1AFC3F}" dt="2023-10-01T13:08:51.675" v="189" actId="1076"/>
          <ac:picMkLst>
            <pc:docMk/>
            <pc:sldMk cId="3852054033" sldId="298"/>
            <ac:picMk id="3" creationId="{BC828860-CF01-5492-B4C4-0A9B214078B4}"/>
          </ac:picMkLst>
        </pc:picChg>
        <pc:picChg chg="del">
          <ac:chgData name="Thomas Humphrey (1705413)" userId="c780d40b-30e5-49d0-9079-02c1cbd1b375" providerId="ADAL" clId="{1840EA93-57E0-4FDF-9E17-7ECA4F1AFC3F}" dt="2023-10-01T12:49:55.494" v="167" actId="478"/>
          <ac:picMkLst>
            <pc:docMk/>
            <pc:sldMk cId="3852054033" sldId="298"/>
            <ac:picMk id="4" creationId="{C805B49E-92D9-0997-7BCC-968A9E977375}"/>
          </ac:picMkLst>
        </pc:picChg>
      </pc:sldChg>
      <pc:sldChg chg="addSp delSp modSp add mod ord">
        <pc:chgData name="Thomas Humphrey (1705413)" userId="c780d40b-30e5-49d0-9079-02c1cbd1b375" providerId="ADAL" clId="{1840EA93-57E0-4FDF-9E17-7ECA4F1AFC3F}" dt="2023-10-01T13:19:49.103" v="252" actId="1076"/>
        <pc:sldMkLst>
          <pc:docMk/>
          <pc:sldMk cId="2972779721" sldId="299"/>
        </pc:sldMkLst>
        <pc:picChg chg="add mod">
          <ac:chgData name="Thomas Humphrey (1705413)" userId="c780d40b-30e5-49d0-9079-02c1cbd1b375" providerId="ADAL" clId="{1840EA93-57E0-4FDF-9E17-7ECA4F1AFC3F}" dt="2023-10-01T13:19:49.103" v="252" actId="1076"/>
          <ac:picMkLst>
            <pc:docMk/>
            <pc:sldMk cId="2972779721" sldId="299"/>
            <ac:picMk id="3" creationId="{946655A4-EA1D-F537-9B77-CF9003FE83AA}"/>
          </ac:picMkLst>
        </pc:picChg>
        <pc:picChg chg="del">
          <ac:chgData name="Thomas Humphrey (1705413)" userId="c780d40b-30e5-49d0-9079-02c1cbd1b375" providerId="ADAL" clId="{1840EA93-57E0-4FDF-9E17-7ECA4F1AFC3F}" dt="2023-10-01T13:19:41.694" v="249" actId="478"/>
          <ac:picMkLst>
            <pc:docMk/>
            <pc:sldMk cId="2972779721" sldId="299"/>
            <ac:picMk id="14" creationId="{31068904-789F-1249-5DE6-5C59E4DA56EC}"/>
          </ac:picMkLst>
        </pc:picChg>
      </pc:sldChg>
      <pc:sldChg chg="addSp delSp modSp add mod ord">
        <pc:chgData name="Thomas Humphrey (1705413)" userId="c780d40b-30e5-49d0-9079-02c1cbd1b375" providerId="ADAL" clId="{1840EA93-57E0-4FDF-9E17-7ECA4F1AFC3F}" dt="2023-10-01T13:24:46.772" v="296" actId="1076"/>
        <pc:sldMkLst>
          <pc:docMk/>
          <pc:sldMk cId="1501784482" sldId="300"/>
        </pc:sldMkLst>
        <pc:picChg chg="del">
          <ac:chgData name="Thomas Humphrey (1705413)" userId="c780d40b-30e5-49d0-9079-02c1cbd1b375" providerId="ADAL" clId="{1840EA93-57E0-4FDF-9E17-7ECA4F1AFC3F}" dt="2023-10-01T13:24:27.019" v="289" actId="478"/>
          <ac:picMkLst>
            <pc:docMk/>
            <pc:sldMk cId="1501784482" sldId="300"/>
            <ac:picMk id="3" creationId="{946655A4-EA1D-F537-9B77-CF9003FE83AA}"/>
          </ac:picMkLst>
        </pc:picChg>
        <pc:picChg chg="add mod">
          <ac:chgData name="Thomas Humphrey (1705413)" userId="c780d40b-30e5-49d0-9079-02c1cbd1b375" providerId="ADAL" clId="{1840EA93-57E0-4FDF-9E17-7ECA4F1AFC3F}" dt="2023-10-01T13:24:46.772" v="296" actId="1076"/>
          <ac:picMkLst>
            <pc:docMk/>
            <pc:sldMk cId="1501784482" sldId="300"/>
            <ac:picMk id="4" creationId="{FC2A7781-6AC4-9801-E49B-27B2895FF680}"/>
          </ac:picMkLst>
        </pc:picChg>
      </pc:sldChg>
      <pc:sldChg chg="addSp delSp modSp add mod ord">
        <pc:chgData name="Thomas Humphrey (1705413)" userId="c780d40b-30e5-49d0-9079-02c1cbd1b375" providerId="ADAL" clId="{1840EA93-57E0-4FDF-9E17-7ECA4F1AFC3F}" dt="2023-10-01T13:32:39.543" v="486" actId="1076"/>
        <pc:sldMkLst>
          <pc:docMk/>
          <pc:sldMk cId="2188200777" sldId="301"/>
        </pc:sldMkLst>
        <pc:picChg chg="del">
          <ac:chgData name="Thomas Humphrey (1705413)" userId="c780d40b-30e5-49d0-9079-02c1cbd1b375" providerId="ADAL" clId="{1840EA93-57E0-4FDF-9E17-7ECA4F1AFC3F}" dt="2023-10-01T13:32:29.917" v="482" actId="478"/>
          <ac:picMkLst>
            <pc:docMk/>
            <pc:sldMk cId="2188200777" sldId="301"/>
            <ac:picMk id="4" creationId="{FC2A7781-6AC4-9801-E49B-27B2895FF680}"/>
          </ac:picMkLst>
        </pc:picChg>
        <pc:picChg chg="add mod">
          <ac:chgData name="Thomas Humphrey (1705413)" userId="c780d40b-30e5-49d0-9079-02c1cbd1b375" providerId="ADAL" clId="{1840EA93-57E0-4FDF-9E17-7ECA4F1AFC3F}" dt="2023-10-01T13:32:39.543" v="486" actId="1076"/>
          <ac:picMkLst>
            <pc:docMk/>
            <pc:sldMk cId="2188200777" sldId="301"/>
            <ac:picMk id="5" creationId="{F3E18C6C-F17E-99C8-E3E4-E4116E55EA02}"/>
          </ac:picMkLst>
        </pc:picChg>
      </pc:sldChg>
      <pc:sldChg chg="addSp delSp modSp add mod ord">
        <pc:chgData name="Thomas Humphrey (1705413)" userId="c780d40b-30e5-49d0-9079-02c1cbd1b375" providerId="ADAL" clId="{1840EA93-57E0-4FDF-9E17-7ECA4F1AFC3F}" dt="2023-10-01T13:38:19.780" v="525"/>
        <pc:sldMkLst>
          <pc:docMk/>
          <pc:sldMk cId="2730071236" sldId="302"/>
        </pc:sldMkLst>
        <pc:picChg chg="add mod">
          <ac:chgData name="Thomas Humphrey (1705413)" userId="c780d40b-30e5-49d0-9079-02c1cbd1b375" providerId="ADAL" clId="{1840EA93-57E0-4FDF-9E17-7ECA4F1AFC3F}" dt="2023-10-01T13:38:09.026" v="523" actId="1076"/>
          <ac:picMkLst>
            <pc:docMk/>
            <pc:sldMk cId="2730071236" sldId="302"/>
            <ac:picMk id="4" creationId="{837409AF-6514-F094-AD2A-980028E71A20}"/>
          </ac:picMkLst>
        </pc:picChg>
        <pc:picChg chg="del">
          <ac:chgData name="Thomas Humphrey (1705413)" userId="c780d40b-30e5-49d0-9079-02c1cbd1b375" providerId="ADAL" clId="{1840EA93-57E0-4FDF-9E17-7ECA4F1AFC3F}" dt="2023-10-01T13:37:35.692" v="514" actId="478"/>
          <ac:picMkLst>
            <pc:docMk/>
            <pc:sldMk cId="2730071236" sldId="302"/>
            <ac:picMk id="5" creationId="{F3E18C6C-F17E-99C8-E3E4-E4116E55EA02}"/>
          </ac:picMkLst>
        </pc:picChg>
      </pc:sldChg>
      <pc:sldChg chg="addSp delSp modSp add mod ord">
        <pc:chgData name="Thomas Humphrey (1705413)" userId="c780d40b-30e5-49d0-9079-02c1cbd1b375" providerId="ADAL" clId="{1840EA93-57E0-4FDF-9E17-7ECA4F1AFC3F}" dt="2023-10-01T13:47:21.444" v="558" actId="732"/>
        <pc:sldMkLst>
          <pc:docMk/>
          <pc:sldMk cId="1850870063" sldId="303"/>
        </pc:sldMkLst>
        <pc:picChg chg="add mod modCrop">
          <ac:chgData name="Thomas Humphrey (1705413)" userId="c780d40b-30e5-49d0-9079-02c1cbd1b375" providerId="ADAL" clId="{1840EA93-57E0-4FDF-9E17-7ECA4F1AFC3F}" dt="2023-10-01T13:47:21.444" v="558" actId="732"/>
          <ac:picMkLst>
            <pc:docMk/>
            <pc:sldMk cId="1850870063" sldId="303"/>
            <ac:picMk id="3" creationId="{B306C3D2-7D75-817B-EA7B-4FB34A080E78}"/>
          </ac:picMkLst>
        </pc:picChg>
        <pc:picChg chg="del">
          <ac:chgData name="Thomas Humphrey (1705413)" userId="c780d40b-30e5-49d0-9079-02c1cbd1b375" providerId="ADAL" clId="{1840EA93-57E0-4FDF-9E17-7ECA4F1AFC3F}" dt="2023-10-01T13:46:51.118" v="548" actId="478"/>
          <ac:picMkLst>
            <pc:docMk/>
            <pc:sldMk cId="1850870063" sldId="303"/>
            <ac:picMk id="4" creationId="{837409AF-6514-F094-AD2A-980028E71A20}"/>
          </ac:picMkLst>
        </pc:picChg>
      </pc:sldChg>
      <pc:sldChg chg="addSp modSp add mod setBg">
        <pc:chgData name="Thomas Humphrey (1705413)" userId="c780d40b-30e5-49d0-9079-02c1cbd1b375" providerId="ADAL" clId="{1840EA93-57E0-4FDF-9E17-7ECA4F1AFC3F}" dt="2023-10-01T13:50:11.838" v="633" actId="20577"/>
        <pc:sldMkLst>
          <pc:docMk/>
          <pc:sldMk cId="0" sldId="304"/>
        </pc:sldMkLst>
        <pc:spChg chg="mod">
          <ac:chgData name="Thomas Humphrey (1705413)" userId="c780d40b-30e5-49d0-9079-02c1cbd1b375" providerId="ADAL" clId="{1840EA93-57E0-4FDF-9E17-7ECA4F1AFC3F}" dt="2023-10-01T13:49:53.951" v="610" actId="26606"/>
          <ac:spMkLst>
            <pc:docMk/>
            <pc:sldMk cId="0" sldId="304"/>
            <ac:spMk id="2" creationId="{00000000-0000-0000-0000-000000000000}"/>
          </ac:spMkLst>
        </pc:spChg>
        <pc:spChg chg="mod">
          <ac:chgData name="Thomas Humphrey (1705413)" userId="c780d40b-30e5-49d0-9079-02c1cbd1b375" providerId="ADAL" clId="{1840EA93-57E0-4FDF-9E17-7ECA4F1AFC3F}" dt="2023-10-01T13:50:11.838" v="633" actId="20577"/>
          <ac:spMkLst>
            <pc:docMk/>
            <pc:sldMk cId="0" sldId="304"/>
            <ac:spMk id="3" creationId="{00000000-0000-0000-0000-000000000000}"/>
          </ac:spMkLst>
        </pc:spChg>
        <pc:spChg chg="add">
          <ac:chgData name="Thomas Humphrey (1705413)" userId="c780d40b-30e5-49d0-9079-02c1cbd1b375" providerId="ADAL" clId="{1840EA93-57E0-4FDF-9E17-7ECA4F1AFC3F}" dt="2023-10-01T13:49:53.951" v="610" actId="26606"/>
          <ac:spMkLst>
            <pc:docMk/>
            <pc:sldMk cId="0" sldId="304"/>
            <ac:spMk id="8" creationId="{E009DD9B-5EE2-4C0D-8B2B-351C8C102205}"/>
          </ac:spMkLst>
        </pc:spChg>
        <pc:spChg chg="add">
          <ac:chgData name="Thomas Humphrey (1705413)" userId="c780d40b-30e5-49d0-9079-02c1cbd1b375" providerId="ADAL" clId="{1840EA93-57E0-4FDF-9E17-7ECA4F1AFC3F}" dt="2023-10-01T13:49:53.951" v="610" actId="26606"/>
          <ac:spMkLst>
            <pc:docMk/>
            <pc:sldMk cId="0" sldId="304"/>
            <ac:spMk id="10" creationId="{E720DB99-7745-4E75-9D96-AAB6D55C531E}"/>
          </ac:spMkLst>
        </pc:spChg>
        <pc:spChg chg="add">
          <ac:chgData name="Thomas Humphrey (1705413)" userId="c780d40b-30e5-49d0-9079-02c1cbd1b375" providerId="ADAL" clId="{1840EA93-57E0-4FDF-9E17-7ECA4F1AFC3F}" dt="2023-10-01T13:49:53.951" v="610" actId="26606"/>
          <ac:spMkLst>
            <pc:docMk/>
            <pc:sldMk cId="0" sldId="304"/>
            <ac:spMk id="12" creationId="{D68803C4-E159-4360-B7BB-74205C8F782D}"/>
          </ac:spMkLst>
        </pc:spChg>
        <pc:spChg chg="add">
          <ac:chgData name="Thomas Humphrey (1705413)" userId="c780d40b-30e5-49d0-9079-02c1cbd1b375" providerId="ADAL" clId="{1840EA93-57E0-4FDF-9E17-7ECA4F1AFC3F}" dt="2023-10-01T13:49:53.951" v="610" actId="26606"/>
          <ac:spMkLst>
            <pc:docMk/>
            <pc:sldMk cId="0" sldId="304"/>
            <ac:spMk id="14" creationId="{504B0465-3B07-49BF-BEA7-D81476246293}"/>
          </ac:spMkLst>
        </pc:spChg>
        <pc:spChg chg="add">
          <ac:chgData name="Thomas Humphrey (1705413)" userId="c780d40b-30e5-49d0-9079-02c1cbd1b375" providerId="ADAL" clId="{1840EA93-57E0-4FDF-9E17-7ECA4F1AFC3F}" dt="2023-10-01T13:49:53.951" v="610" actId="26606"/>
          <ac:spMkLst>
            <pc:docMk/>
            <pc:sldMk cId="0" sldId="304"/>
            <ac:spMk id="16" creationId="{49B7FFA5-14CB-4A4F-9BCC-CA3AA5D9D276}"/>
          </ac:spMkLst>
        </pc:spChg>
        <pc:spChg chg="add">
          <ac:chgData name="Thomas Humphrey (1705413)" userId="c780d40b-30e5-49d0-9079-02c1cbd1b375" providerId="ADAL" clId="{1840EA93-57E0-4FDF-9E17-7ECA4F1AFC3F}" dt="2023-10-01T13:49:53.951" v="610" actId="26606"/>
          <ac:spMkLst>
            <pc:docMk/>
            <pc:sldMk cId="0" sldId="304"/>
            <ac:spMk id="18" creationId="{04E48745-7512-4EC2-9E20-9092D12150CA}"/>
          </ac:spMkLst>
        </pc:spChg>
      </pc:sldChg>
      <pc:sldChg chg="addSp modSp add mod setBg">
        <pc:chgData name="Thomas Humphrey (1705413)" userId="c780d40b-30e5-49d0-9079-02c1cbd1b375" providerId="ADAL" clId="{1840EA93-57E0-4FDF-9E17-7ECA4F1AFC3F}" dt="2023-10-01T14:02:06.144" v="647" actId="26606"/>
        <pc:sldMkLst>
          <pc:docMk/>
          <pc:sldMk cId="0" sldId="305"/>
        </pc:sldMkLst>
        <pc:spChg chg="mod">
          <ac:chgData name="Thomas Humphrey (1705413)" userId="c780d40b-30e5-49d0-9079-02c1cbd1b375" providerId="ADAL" clId="{1840EA93-57E0-4FDF-9E17-7ECA4F1AFC3F}" dt="2023-10-01T14:02:06.144" v="647" actId="26606"/>
          <ac:spMkLst>
            <pc:docMk/>
            <pc:sldMk cId="0" sldId="305"/>
            <ac:spMk id="2" creationId="{00000000-0000-0000-0000-000000000000}"/>
          </ac:spMkLst>
        </pc:spChg>
        <pc:spChg chg="mod ord">
          <ac:chgData name="Thomas Humphrey (1705413)" userId="c780d40b-30e5-49d0-9079-02c1cbd1b375" providerId="ADAL" clId="{1840EA93-57E0-4FDF-9E17-7ECA4F1AFC3F}" dt="2023-10-01T14:02:06.144" v="647" actId="26606"/>
          <ac:spMkLst>
            <pc:docMk/>
            <pc:sldMk cId="0" sldId="305"/>
            <ac:spMk id="3" creationId="{00000000-0000-0000-0000-000000000000}"/>
          </ac:spMkLst>
        </pc:spChg>
        <pc:spChg chg="add">
          <ac:chgData name="Thomas Humphrey (1705413)" userId="c780d40b-30e5-49d0-9079-02c1cbd1b375" providerId="ADAL" clId="{1840EA93-57E0-4FDF-9E17-7ECA4F1AFC3F}" dt="2023-10-01T14:02:06.144" v="647" actId="26606"/>
          <ac:spMkLst>
            <pc:docMk/>
            <pc:sldMk cId="0" sldId="305"/>
            <ac:spMk id="1031" creationId="{F3AF35CD-DA30-4E34-B0F3-32C27766DA05}"/>
          </ac:spMkLst>
        </pc:spChg>
        <pc:grpChg chg="add">
          <ac:chgData name="Thomas Humphrey (1705413)" userId="c780d40b-30e5-49d0-9079-02c1cbd1b375" providerId="ADAL" clId="{1840EA93-57E0-4FDF-9E17-7ECA4F1AFC3F}" dt="2023-10-01T14:02:06.144" v="647" actId="26606"/>
          <ac:grpSpMkLst>
            <pc:docMk/>
            <pc:sldMk cId="0" sldId="305"/>
            <ac:grpSpMk id="1033" creationId="{BCFC42DC-2C46-47C4-BC61-530557385DBD}"/>
          </ac:grpSpMkLst>
        </pc:grpChg>
        <pc:picChg chg="mod">
          <ac:chgData name="Thomas Humphrey (1705413)" userId="c780d40b-30e5-49d0-9079-02c1cbd1b375" providerId="ADAL" clId="{1840EA93-57E0-4FDF-9E17-7ECA4F1AFC3F}" dt="2023-10-01T14:02:06.144" v="647" actId="26606"/>
          <ac:picMkLst>
            <pc:docMk/>
            <pc:sldMk cId="0" sldId="305"/>
            <ac:picMk id="1026" creationId="{00000000-0000-0000-0000-000000000000}"/>
          </ac:picMkLst>
        </pc:picChg>
      </pc:sldChg>
      <pc:sldChg chg="addSp modSp add mod setBg">
        <pc:chgData name="Thomas Humphrey (1705413)" userId="c780d40b-30e5-49d0-9079-02c1cbd1b375" providerId="ADAL" clId="{1840EA93-57E0-4FDF-9E17-7ECA4F1AFC3F}" dt="2023-10-01T14:02:33.165" v="666" actId="33524"/>
        <pc:sldMkLst>
          <pc:docMk/>
          <pc:sldMk cId="0" sldId="306"/>
        </pc:sldMkLst>
        <pc:spChg chg="mod">
          <ac:chgData name="Thomas Humphrey (1705413)" userId="c780d40b-30e5-49d0-9079-02c1cbd1b375" providerId="ADAL" clId="{1840EA93-57E0-4FDF-9E17-7ECA4F1AFC3F}" dt="2023-10-01T14:02:16.586" v="649" actId="26606"/>
          <ac:spMkLst>
            <pc:docMk/>
            <pc:sldMk cId="0" sldId="306"/>
            <ac:spMk id="2" creationId="{00000000-0000-0000-0000-000000000000}"/>
          </ac:spMkLst>
        </pc:spChg>
        <pc:spChg chg="mod">
          <ac:chgData name="Thomas Humphrey (1705413)" userId="c780d40b-30e5-49d0-9079-02c1cbd1b375" providerId="ADAL" clId="{1840EA93-57E0-4FDF-9E17-7ECA4F1AFC3F}" dt="2023-10-01T14:02:33.165" v="666" actId="33524"/>
          <ac:spMkLst>
            <pc:docMk/>
            <pc:sldMk cId="0" sldId="306"/>
            <ac:spMk id="3" creationId="{00000000-0000-0000-0000-000000000000}"/>
          </ac:spMkLst>
        </pc:spChg>
        <pc:spChg chg="add">
          <ac:chgData name="Thomas Humphrey (1705413)" userId="c780d40b-30e5-49d0-9079-02c1cbd1b375" providerId="ADAL" clId="{1840EA93-57E0-4FDF-9E17-7ECA4F1AFC3F}" dt="2023-10-01T14:02:16.586" v="649" actId="26606"/>
          <ac:spMkLst>
            <pc:docMk/>
            <pc:sldMk cId="0" sldId="306"/>
            <ac:spMk id="8" creationId="{E009DD9B-5EE2-4C0D-8B2B-351C8C102205}"/>
          </ac:spMkLst>
        </pc:spChg>
        <pc:spChg chg="add">
          <ac:chgData name="Thomas Humphrey (1705413)" userId="c780d40b-30e5-49d0-9079-02c1cbd1b375" providerId="ADAL" clId="{1840EA93-57E0-4FDF-9E17-7ECA4F1AFC3F}" dt="2023-10-01T14:02:16.586" v="649" actId="26606"/>
          <ac:spMkLst>
            <pc:docMk/>
            <pc:sldMk cId="0" sldId="306"/>
            <ac:spMk id="10" creationId="{E720DB99-7745-4E75-9D96-AAB6D55C531E}"/>
          </ac:spMkLst>
        </pc:spChg>
        <pc:spChg chg="add">
          <ac:chgData name="Thomas Humphrey (1705413)" userId="c780d40b-30e5-49d0-9079-02c1cbd1b375" providerId="ADAL" clId="{1840EA93-57E0-4FDF-9E17-7ECA4F1AFC3F}" dt="2023-10-01T14:02:16.586" v="649" actId="26606"/>
          <ac:spMkLst>
            <pc:docMk/>
            <pc:sldMk cId="0" sldId="306"/>
            <ac:spMk id="12" creationId="{D68803C4-E159-4360-B7BB-74205C8F782D}"/>
          </ac:spMkLst>
        </pc:spChg>
        <pc:spChg chg="add">
          <ac:chgData name="Thomas Humphrey (1705413)" userId="c780d40b-30e5-49d0-9079-02c1cbd1b375" providerId="ADAL" clId="{1840EA93-57E0-4FDF-9E17-7ECA4F1AFC3F}" dt="2023-10-01T14:02:16.586" v="649" actId="26606"/>
          <ac:spMkLst>
            <pc:docMk/>
            <pc:sldMk cId="0" sldId="306"/>
            <ac:spMk id="14" creationId="{504B0465-3B07-49BF-BEA7-D81476246293}"/>
          </ac:spMkLst>
        </pc:spChg>
        <pc:spChg chg="add">
          <ac:chgData name="Thomas Humphrey (1705413)" userId="c780d40b-30e5-49d0-9079-02c1cbd1b375" providerId="ADAL" clId="{1840EA93-57E0-4FDF-9E17-7ECA4F1AFC3F}" dt="2023-10-01T14:02:16.586" v="649" actId="26606"/>
          <ac:spMkLst>
            <pc:docMk/>
            <pc:sldMk cId="0" sldId="306"/>
            <ac:spMk id="16" creationId="{49B7FFA5-14CB-4A4F-9BCC-CA3AA5D9D276}"/>
          </ac:spMkLst>
        </pc:spChg>
        <pc:spChg chg="add">
          <ac:chgData name="Thomas Humphrey (1705413)" userId="c780d40b-30e5-49d0-9079-02c1cbd1b375" providerId="ADAL" clId="{1840EA93-57E0-4FDF-9E17-7ECA4F1AFC3F}" dt="2023-10-01T14:02:16.586" v="649" actId="26606"/>
          <ac:spMkLst>
            <pc:docMk/>
            <pc:sldMk cId="0" sldId="306"/>
            <ac:spMk id="18" creationId="{04E48745-7512-4EC2-9E20-9092D12150CA}"/>
          </ac:spMkLst>
        </pc:spChg>
      </pc:sldChg>
      <pc:sldChg chg="addSp modSp add mod setBg">
        <pc:chgData name="Thomas Humphrey (1705413)" userId="c780d40b-30e5-49d0-9079-02c1cbd1b375" providerId="ADAL" clId="{1840EA93-57E0-4FDF-9E17-7ECA4F1AFC3F}" dt="2023-10-01T14:09:23.509" v="696" actId="33524"/>
        <pc:sldMkLst>
          <pc:docMk/>
          <pc:sldMk cId="0" sldId="307"/>
        </pc:sldMkLst>
        <pc:spChg chg="mod">
          <ac:chgData name="Thomas Humphrey (1705413)" userId="c780d40b-30e5-49d0-9079-02c1cbd1b375" providerId="ADAL" clId="{1840EA93-57E0-4FDF-9E17-7ECA4F1AFC3F}" dt="2023-10-01T14:09:19.649" v="695" actId="26606"/>
          <ac:spMkLst>
            <pc:docMk/>
            <pc:sldMk cId="0" sldId="307"/>
            <ac:spMk id="2" creationId="{00000000-0000-0000-0000-000000000000}"/>
          </ac:spMkLst>
        </pc:spChg>
        <pc:spChg chg="mod">
          <ac:chgData name="Thomas Humphrey (1705413)" userId="c780d40b-30e5-49d0-9079-02c1cbd1b375" providerId="ADAL" clId="{1840EA93-57E0-4FDF-9E17-7ECA4F1AFC3F}" dt="2023-10-01T14:09:23.509" v="696" actId="33524"/>
          <ac:spMkLst>
            <pc:docMk/>
            <pc:sldMk cId="0" sldId="307"/>
            <ac:spMk id="3" creationId="{00000000-0000-0000-0000-000000000000}"/>
          </ac:spMkLst>
        </pc:spChg>
        <pc:spChg chg="add">
          <ac:chgData name="Thomas Humphrey (1705413)" userId="c780d40b-30e5-49d0-9079-02c1cbd1b375" providerId="ADAL" clId="{1840EA93-57E0-4FDF-9E17-7ECA4F1AFC3F}" dt="2023-10-01T14:09:19.649" v="695" actId="26606"/>
          <ac:spMkLst>
            <pc:docMk/>
            <pc:sldMk cId="0" sldId="307"/>
            <ac:spMk id="8" creationId="{E009DD9B-5EE2-4C0D-8B2B-351C8C102205}"/>
          </ac:spMkLst>
        </pc:spChg>
        <pc:spChg chg="add">
          <ac:chgData name="Thomas Humphrey (1705413)" userId="c780d40b-30e5-49d0-9079-02c1cbd1b375" providerId="ADAL" clId="{1840EA93-57E0-4FDF-9E17-7ECA4F1AFC3F}" dt="2023-10-01T14:09:19.649" v="695" actId="26606"/>
          <ac:spMkLst>
            <pc:docMk/>
            <pc:sldMk cId="0" sldId="307"/>
            <ac:spMk id="10" creationId="{E720DB99-7745-4E75-9D96-AAB6D55C531E}"/>
          </ac:spMkLst>
        </pc:spChg>
        <pc:spChg chg="add">
          <ac:chgData name="Thomas Humphrey (1705413)" userId="c780d40b-30e5-49d0-9079-02c1cbd1b375" providerId="ADAL" clId="{1840EA93-57E0-4FDF-9E17-7ECA4F1AFC3F}" dt="2023-10-01T14:09:19.649" v="695" actId="26606"/>
          <ac:spMkLst>
            <pc:docMk/>
            <pc:sldMk cId="0" sldId="307"/>
            <ac:spMk id="12" creationId="{D68803C4-E159-4360-B7BB-74205C8F782D}"/>
          </ac:spMkLst>
        </pc:spChg>
        <pc:spChg chg="add">
          <ac:chgData name="Thomas Humphrey (1705413)" userId="c780d40b-30e5-49d0-9079-02c1cbd1b375" providerId="ADAL" clId="{1840EA93-57E0-4FDF-9E17-7ECA4F1AFC3F}" dt="2023-10-01T14:09:19.649" v="695" actId="26606"/>
          <ac:spMkLst>
            <pc:docMk/>
            <pc:sldMk cId="0" sldId="307"/>
            <ac:spMk id="14" creationId="{504B0465-3B07-49BF-BEA7-D81476246293}"/>
          </ac:spMkLst>
        </pc:spChg>
        <pc:spChg chg="add">
          <ac:chgData name="Thomas Humphrey (1705413)" userId="c780d40b-30e5-49d0-9079-02c1cbd1b375" providerId="ADAL" clId="{1840EA93-57E0-4FDF-9E17-7ECA4F1AFC3F}" dt="2023-10-01T14:09:19.649" v="695" actId="26606"/>
          <ac:spMkLst>
            <pc:docMk/>
            <pc:sldMk cId="0" sldId="307"/>
            <ac:spMk id="16" creationId="{49B7FFA5-14CB-4A4F-9BCC-CA3AA5D9D276}"/>
          </ac:spMkLst>
        </pc:spChg>
        <pc:spChg chg="add">
          <ac:chgData name="Thomas Humphrey (1705413)" userId="c780d40b-30e5-49d0-9079-02c1cbd1b375" providerId="ADAL" clId="{1840EA93-57E0-4FDF-9E17-7ECA4F1AFC3F}" dt="2023-10-01T14:09:19.649" v="695" actId="26606"/>
          <ac:spMkLst>
            <pc:docMk/>
            <pc:sldMk cId="0" sldId="307"/>
            <ac:spMk id="18" creationId="{04E48745-7512-4EC2-9E20-9092D12150CA}"/>
          </ac:spMkLst>
        </pc:spChg>
      </pc:sldChg>
      <pc:sldChg chg="addSp modSp add mod setBg">
        <pc:chgData name="Thomas Humphrey (1705413)" userId="c780d40b-30e5-49d0-9079-02c1cbd1b375" providerId="ADAL" clId="{1840EA93-57E0-4FDF-9E17-7ECA4F1AFC3F}" dt="2023-10-05T08:30:32.766" v="1149" actId="403"/>
        <pc:sldMkLst>
          <pc:docMk/>
          <pc:sldMk cId="0" sldId="308"/>
        </pc:sldMkLst>
        <pc:spChg chg="mod">
          <ac:chgData name="Thomas Humphrey (1705413)" userId="c780d40b-30e5-49d0-9079-02c1cbd1b375" providerId="ADAL" clId="{1840EA93-57E0-4FDF-9E17-7ECA4F1AFC3F}" dt="2023-10-01T14:09:33.458" v="698" actId="26606"/>
          <ac:spMkLst>
            <pc:docMk/>
            <pc:sldMk cId="0" sldId="308"/>
            <ac:spMk id="2" creationId="{00000000-0000-0000-0000-000000000000}"/>
          </ac:spMkLst>
        </pc:spChg>
        <pc:spChg chg="mod ord">
          <ac:chgData name="Thomas Humphrey (1705413)" userId="c780d40b-30e5-49d0-9079-02c1cbd1b375" providerId="ADAL" clId="{1840EA93-57E0-4FDF-9E17-7ECA4F1AFC3F}" dt="2023-10-05T08:30:32.766" v="1149" actId="403"/>
          <ac:spMkLst>
            <pc:docMk/>
            <pc:sldMk cId="0" sldId="308"/>
            <ac:spMk id="3" creationId="{00000000-0000-0000-0000-000000000000}"/>
          </ac:spMkLst>
        </pc:spChg>
        <pc:spChg chg="add">
          <ac:chgData name="Thomas Humphrey (1705413)" userId="c780d40b-30e5-49d0-9079-02c1cbd1b375" providerId="ADAL" clId="{1840EA93-57E0-4FDF-9E17-7ECA4F1AFC3F}" dt="2023-10-01T14:09:33.458" v="698" actId="26606"/>
          <ac:spMkLst>
            <pc:docMk/>
            <pc:sldMk cId="0" sldId="308"/>
            <ac:spMk id="5127" creationId="{F3AF35CD-DA30-4E34-B0F3-32C27766DA05}"/>
          </ac:spMkLst>
        </pc:spChg>
        <pc:grpChg chg="add">
          <ac:chgData name="Thomas Humphrey (1705413)" userId="c780d40b-30e5-49d0-9079-02c1cbd1b375" providerId="ADAL" clId="{1840EA93-57E0-4FDF-9E17-7ECA4F1AFC3F}" dt="2023-10-01T14:09:33.458" v="698" actId="26606"/>
          <ac:grpSpMkLst>
            <pc:docMk/>
            <pc:sldMk cId="0" sldId="308"/>
            <ac:grpSpMk id="5129" creationId="{BCFC42DC-2C46-47C4-BC61-530557385DBD}"/>
          </ac:grpSpMkLst>
        </pc:grpChg>
        <pc:picChg chg="mod">
          <ac:chgData name="Thomas Humphrey (1705413)" userId="c780d40b-30e5-49d0-9079-02c1cbd1b375" providerId="ADAL" clId="{1840EA93-57E0-4FDF-9E17-7ECA4F1AFC3F}" dt="2023-10-01T14:09:33.458" v="698" actId="26606"/>
          <ac:picMkLst>
            <pc:docMk/>
            <pc:sldMk cId="0" sldId="308"/>
            <ac:picMk id="5122" creationId="{00000000-0000-0000-0000-000000000000}"/>
          </ac:picMkLst>
        </pc:picChg>
      </pc:sldChg>
      <pc:sldChg chg="addSp delSp modSp add mod setBg">
        <pc:chgData name="Thomas Humphrey (1705413)" userId="c780d40b-30e5-49d0-9079-02c1cbd1b375" providerId="ADAL" clId="{1840EA93-57E0-4FDF-9E17-7ECA4F1AFC3F}" dt="2023-10-01T14:10:33.382" v="716" actId="20577"/>
        <pc:sldMkLst>
          <pc:docMk/>
          <pc:sldMk cId="0" sldId="309"/>
        </pc:sldMkLst>
        <pc:spChg chg="mod">
          <ac:chgData name="Thomas Humphrey (1705413)" userId="c780d40b-30e5-49d0-9079-02c1cbd1b375" providerId="ADAL" clId="{1840EA93-57E0-4FDF-9E17-7ECA4F1AFC3F}" dt="2023-10-01T14:10:00.257" v="706" actId="26606"/>
          <ac:spMkLst>
            <pc:docMk/>
            <pc:sldMk cId="0" sldId="309"/>
            <ac:spMk id="2" creationId="{00000000-0000-0000-0000-000000000000}"/>
          </ac:spMkLst>
        </pc:spChg>
        <pc:spChg chg="mod">
          <ac:chgData name="Thomas Humphrey (1705413)" userId="c780d40b-30e5-49d0-9079-02c1cbd1b375" providerId="ADAL" clId="{1840EA93-57E0-4FDF-9E17-7ECA4F1AFC3F}" dt="2023-10-01T14:10:33.382" v="716" actId="20577"/>
          <ac:spMkLst>
            <pc:docMk/>
            <pc:sldMk cId="0" sldId="309"/>
            <ac:spMk id="3" creationId="{00000000-0000-0000-0000-000000000000}"/>
          </ac:spMkLst>
        </pc:spChg>
        <pc:spChg chg="add del">
          <ac:chgData name="Thomas Humphrey (1705413)" userId="c780d40b-30e5-49d0-9079-02c1cbd1b375" providerId="ADAL" clId="{1840EA93-57E0-4FDF-9E17-7ECA4F1AFC3F}" dt="2023-10-01T14:09:53.405" v="703" actId="26606"/>
          <ac:spMkLst>
            <pc:docMk/>
            <pc:sldMk cId="0" sldId="309"/>
            <ac:spMk id="8" creationId="{E009DD9B-5EE2-4C0D-8B2B-351C8C102205}"/>
          </ac:spMkLst>
        </pc:spChg>
        <pc:spChg chg="add del">
          <ac:chgData name="Thomas Humphrey (1705413)" userId="c780d40b-30e5-49d0-9079-02c1cbd1b375" providerId="ADAL" clId="{1840EA93-57E0-4FDF-9E17-7ECA4F1AFC3F}" dt="2023-10-01T14:10:00.202" v="705" actId="26606"/>
          <ac:spMkLst>
            <pc:docMk/>
            <pc:sldMk cId="0" sldId="309"/>
            <ac:spMk id="9" creationId="{A943D298-0548-4C7A-870B-7594104F8214}"/>
          </ac:spMkLst>
        </pc:spChg>
        <pc:spChg chg="add del">
          <ac:chgData name="Thomas Humphrey (1705413)" userId="c780d40b-30e5-49d0-9079-02c1cbd1b375" providerId="ADAL" clId="{1840EA93-57E0-4FDF-9E17-7ECA4F1AFC3F}" dt="2023-10-01T14:09:53.405" v="703" actId="26606"/>
          <ac:spMkLst>
            <pc:docMk/>
            <pc:sldMk cId="0" sldId="309"/>
            <ac:spMk id="10" creationId="{E720DB99-7745-4E75-9D96-AAB6D55C531E}"/>
          </ac:spMkLst>
        </pc:spChg>
        <pc:spChg chg="add del">
          <ac:chgData name="Thomas Humphrey (1705413)" userId="c780d40b-30e5-49d0-9079-02c1cbd1b375" providerId="ADAL" clId="{1840EA93-57E0-4FDF-9E17-7ECA4F1AFC3F}" dt="2023-10-01T14:10:00.202" v="705" actId="26606"/>
          <ac:spMkLst>
            <pc:docMk/>
            <pc:sldMk cId="0" sldId="309"/>
            <ac:spMk id="11" creationId="{FF7B26C5-D249-4988-B86B-5A3D9E7BD900}"/>
          </ac:spMkLst>
        </pc:spChg>
        <pc:spChg chg="add del">
          <ac:chgData name="Thomas Humphrey (1705413)" userId="c780d40b-30e5-49d0-9079-02c1cbd1b375" providerId="ADAL" clId="{1840EA93-57E0-4FDF-9E17-7ECA4F1AFC3F}" dt="2023-10-01T14:09:53.405" v="703" actId="26606"/>
          <ac:spMkLst>
            <pc:docMk/>
            <pc:sldMk cId="0" sldId="309"/>
            <ac:spMk id="12" creationId="{D68803C4-E159-4360-B7BB-74205C8F782D}"/>
          </ac:spMkLst>
        </pc:spChg>
        <pc:spChg chg="add del">
          <ac:chgData name="Thomas Humphrey (1705413)" userId="c780d40b-30e5-49d0-9079-02c1cbd1b375" providerId="ADAL" clId="{1840EA93-57E0-4FDF-9E17-7ECA4F1AFC3F}" dt="2023-10-01T14:09:53.405" v="703" actId="26606"/>
          <ac:spMkLst>
            <pc:docMk/>
            <pc:sldMk cId="0" sldId="309"/>
            <ac:spMk id="14" creationId="{504B0465-3B07-49BF-BEA7-D81476246293}"/>
          </ac:spMkLst>
        </pc:spChg>
        <pc:spChg chg="add del">
          <ac:chgData name="Thomas Humphrey (1705413)" userId="c780d40b-30e5-49d0-9079-02c1cbd1b375" providerId="ADAL" clId="{1840EA93-57E0-4FDF-9E17-7ECA4F1AFC3F}" dt="2023-10-01T14:09:53.405" v="703" actId="26606"/>
          <ac:spMkLst>
            <pc:docMk/>
            <pc:sldMk cId="0" sldId="309"/>
            <ac:spMk id="16" creationId="{49B7FFA5-14CB-4A4F-9BCC-CA3AA5D9D276}"/>
          </ac:spMkLst>
        </pc:spChg>
        <pc:spChg chg="add del">
          <ac:chgData name="Thomas Humphrey (1705413)" userId="c780d40b-30e5-49d0-9079-02c1cbd1b375" providerId="ADAL" clId="{1840EA93-57E0-4FDF-9E17-7ECA4F1AFC3F}" dt="2023-10-01T14:09:53.405" v="703" actId="26606"/>
          <ac:spMkLst>
            <pc:docMk/>
            <pc:sldMk cId="0" sldId="309"/>
            <ac:spMk id="18" creationId="{04E48745-7512-4EC2-9E20-9092D12150CA}"/>
          </ac:spMkLst>
        </pc:spChg>
        <pc:spChg chg="add">
          <ac:chgData name="Thomas Humphrey (1705413)" userId="c780d40b-30e5-49d0-9079-02c1cbd1b375" providerId="ADAL" clId="{1840EA93-57E0-4FDF-9E17-7ECA4F1AFC3F}" dt="2023-10-01T14:10:00.257" v="706" actId="26606"/>
          <ac:spMkLst>
            <pc:docMk/>
            <pc:sldMk cId="0" sldId="309"/>
            <ac:spMk id="22" creationId="{E009DD9B-5EE2-4C0D-8B2B-351C8C102205}"/>
          </ac:spMkLst>
        </pc:spChg>
        <pc:spChg chg="add">
          <ac:chgData name="Thomas Humphrey (1705413)" userId="c780d40b-30e5-49d0-9079-02c1cbd1b375" providerId="ADAL" clId="{1840EA93-57E0-4FDF-9E17-7ECA4F1AFC3F}" dt="2023-10-01T14:10:00.257" v="706" actId="26606"/>
          <ac:spMkLst>
            <pc:docMk/>
            <pc:sldMk cId="0" sldId="309"/>
            <ac:spMk id="23" creationId="{E720DB99-7745-4E75-9D96-AAB6D55C531E}"/>
          </ac:spMkLst>
        </pc:spChg>
        <pc:spChg chg="add">
          <ac:chgData name="Thomas Humphrey (1705413)" userId="c780d40b-30e5-49d0-9079-02c1cbd1b375" providerId="ADAL" clId="{1840EA93-57E0-4FDF-9E17-7ECA4F1AFC3F}" dt="2023-10-01T14:10:00.257" v="706" actId="26606"/>
          <ac:spMkLst>
            <pc:docMk/>
            <pc:sldMk cId="0" sldId="309"/>
            <ac:spMk id="24" creationId="{D68803C4-E159-4360-B7BB-74205C8F782D}"/>
          </ac:spMkLst>
        </pc:spChg>
        <pc:spChg chg="add">
          <ac:chgData name="Thomas Humphrey (1705413)" userId="c780d40b-30e5-49d0-9079-02c1cbd1b375" providerId="ADAL" clId="{1840EA93-57E0-4FDF-9E17-7ECA4F1AFC3F}" dt="2023-10-01T14:10:00.257" v="706" actId="26606"/>
          <ac:spMkLst>
            <pc:docMk/>
            <pc:sldMk cId="0" sldId="309"/>
            <ac:spMk id="25" creationId="{504B0465-3B07-49BF-BEA7-D81476246293}"/>
          </ac:spMkLst>
        </pc:spChg>
        <pc:spChg chg="add">
          <ac:chgData name="Thomas Humphrey (1705413)" userId="c780d40b-30e5-49d0-9079-02c1cbd1b375" providerId="ADAL" clId="{1840EA93-57E0-4FDF-9E17-7ECA4F1AFC3F}" dt="2023-10-01T14:10:00.257" v="706" actId="26606"/>
          <ac:spMkLst>
            <pc:docMk/>
            <pc:sldMk cId="0" sldId="309"/>
            <ac:spMk id="26" creationId="{49B7FFA5-14CB-4A4F-9BCC-CA3AA5D9D276}"/>
          </ac:spMkLst>
        </pc:spChg>
        <pc:spChg chg="add">
          <ac:chgData name="Thomas Humphrey (1705413)" userId="c780d40b-30e5-49d0-9079-02c1cbd1b375" providerId="ADAL" clId="{1840EA93-57E0-4FDF-9E17-7ECA4F1AFC3F}" dt="2023-10-01T14:10:00.257" v="706" actId="26606"/>
          <ac:spMkLst>
            <pc:docMk/>
            <pc:sldMk cId="0" sldId="309"/>
            <ac:spMk id="27" creationId="{04E48745-7512-4EC2-9E20-9092D12150CA}"/>
          </ac:spMkLst>
        </pc:spChg>
        <pc:grpChg chg="add del">
          <ac:chgData name="Thomas Humphrey (1705413)" userId="c780d40b-30e5-49d0-9079-02c1cbd1b375" providerId="ADAL" clId="{1840EA93-57E0-4FDF-9E17-7ECA4F1AFC3F}" dt="2023-10-01T14:10:00.202" v="705" actId="26606"/>
          <ac:grpSpMkLst>
            <pc:docMk/>
            <pc:sldMk cId="0" sldId="309"/>
            <ac:grpSpMk id="13" creationId="{46FDAED0-8B04-4181-B3D3-EA0A93C6659B}"/>
          </ac:grpSpMkLst>
        </pc:grpChg>
        <pc:picChg chg="add del">
          <ac:chgData name="Thomas Humphrey (1705413)" userId="c780d40b-30e5-49d0-9079-02c1cbd1b375" providerId="ADAL" clId="{1840EA93-57E0-4FDF-9E17-7ECA4F1AFC3F}" dt="2023-10-01T14:10:00.202" v="705" actId="26606"/>
          <ac:picMkLst>
            <pc:docMk/>
            <pc:sldMk cId="0" sldId="309"/>
            <ac:picMk id="5" creationId="{C273DA36-5F3D-4D61-1261-D8586EA73AA7}"/>
          </ac:picMkLst>
        </pc:picChg>
      </pc:sldChg>
      <pc:sldChg chg="addSp modSp add mod setBg">
        <pc:chgData name="Thomas Humphrey (1705413)" userId="c780d40b-30e5-49d0-9079-02c1cbd1b375" providerId="ADAL" clId="{1840EA93-57E0-4FDF-9E17-7ECA4F1AFC3F}" dt="2023-10-05T08:31:04.749" v="1150" actId="113"/>
        <pc:sldMkLst>
          <pc:docMk/>
          <pc:sldMk cId="0" sldId="310"/>
        </pc:sldMkLst>
        <pc:spChg chg="mod">
          <ac:chgData name="Thomas Humphrey (1705413)" userId="c780d40b-30e5-49d0-9079-02c1cbd1b375" providerId="ADAL" clId="{1840EA93-57E0-4FDF-9E17-7ECA4F1AFC3F}" dt="2023-10-01T14:11:21.743" v="729" actId="404"/>
          <ac:spMkLst>
            <pc:docMk/>
            <pc:sldMk cId="0" sldId="310"/>
            <ac:spMk id="2" creationId="{00000000-0000-0000-0000-000000000000}"/>
          </ac:spMkLst>
        </pc:spChg>
        <pc:spChg chg="mod">
          <ac:chgData name="Thomas Humphrey (1705413)" userId="c780d40b-30e5-49d0-9079-02c1cbd1b375" providerId="ADAL" clId="{1840EA93-57E0-4FDF-9E17-7ECA4F1AFC3F}" dt="2023-10-05T08:31:04.749" v="1150" actId="113"/>
          <ac:spMkLst>
            <pc:docMk/>
            <pc:sldMk cId="0" sldId="310"/>
            <ac:spMk id="3" creationId="{00000000-0000-0000-0000-000000000000}"/>
          </ac:spMkLst>
        </pc:spChg>
        <pc:spChg chg="add">
          <ac:chgData name="Thomas Humphrey (1705413)" userId="c780d40b-30e5-49d0-9079-02c1cbd1b375" providerId="ADAL" clId="{1840EA93-57E0-4FDF-9E17-7ECA4F1AFC3F}" dt="2023-10-01T14:10:45.808" v="719" actId="26606"/>
          <ac:spMkLst>
            <pc:docMk/>
            <pc:sldMk cId="0" sldId="310"/>
            <ac:spMk id="8" creationId="{E009DD9B-5EE2-4C0D-8B2B-351C8C102205}"/>
          </ac:spMkLst>
        </pc:spChg>
        <pc:spChg chg="add">
          <ac:chgData name="Thomas Humphrey (1705413)" userId="c780d40b-30e5-49d0-9079-02c1cbd1b375" providerId="ADAL" clId="{1840EA93-57E0-4FDF-9E17-7ECA4F1AFC3F}" dt="2023-10-01T14:10:45.808" v="719" actId="26606"/>
          <ac:spMkLst>
            <pc:docMk/>
            <pc:sldMk cId="0" sldId="310"/>
            <ac:spMk id="10" creationId="{E720DB99-7745-4E75-9D96-AAB6D55C531E}"/>
          </ac:spMkLst>
        </pc:spChg>
        <pc:spChg chg="add">
          <ac:chgData name="Thomas Humphrey (1705413)" userId="c780d40b-30e5-49d0-9079-02c1cbd1b375" providerId="ADAL" clId="{1840EA93-57E0-4FDF-9E17-7ECA4F1AFC3F}" dt="2023-10-01T14:10:45.808" v="719" actId="26606"/>
          <ac:spMkLst>
            <pc:docMk/>
            <pc:sldMk cId="0" sldId="310"/>
            <ac:spMk id="12" creationId="{D68803C4-E159-4360-B7BB-74205C8F782D}"/>
          </ac:spMkLst>
        </pc:spChg>
        <pc:spChg chg="add">
          <ac:chgData name="Thomas Humphrey (1705413)" userId="c780d40b-30e5-49d0-9079-02c1cbd1b375" providerId="ADAL" clId="{1840EA93-57E0-4FDF-9E17-7ECA4F1AFC3F}" dt="2023-10-01T14:10:45.808" v="719" actId="26606"/>
          <ac:spMkLst>
            <pc:docMk/>
            <pc:sldMk cId="0" sldId="310"/>
            <ac:spMk id="14" creationId="{504B0465-3B07-49BF-BEA7-D81476246293}"/>
          </ac:spMkLst>
        </pc:spChg>
        <pc:spChg chg="add">
          <ac:chgData name="Thomas Humphrey (1705413)" userId="c780d40b-30e5-49d0-9079-02c1cbd1b375" providerId="ADAL" clId="{1840EA93-57E0-4FDF-9E17-7ECA4F1AFC3F}" dt="2023-10-01T14:10:45.808" v="719" actId="26606"/>
          <ac:spMkLst>
            <pc:docMk/>
            <pc:sldMk cId="0" sldId="310"/>
            <ac:spMk id="16" creationId="{49B7FFA5-14CB-4A4F-9BCC-CA3AA5D9D276}"/>
          </ac:spMkLst>
        </pc:spChg>
        <pc:spChg chg="add">
          <ac:chgData name="Thomas Humphrey (1705413)" userId="c780d40b-30e5-49d0-9079-02c1cbd1b375" providerId="ADAL" clId="{1840EA93-57E0-4FDF-9E17-7ECA4F1AFC3F}" dt="2023-10-01T14:10:45.808" v="719" actId="26606"/>
          <ac:spMkLst>
            <pc:docMk/>
            <pc:sldMk cId="0" sldId="310"/>
            <ac:spMk id="18" creationId="{04E48745-7512-4EC2-9E20-9092D12150CA}"/>
          </ac:spMkLst>
        </pc:spChg>
      </pc:sldChg>
      <pc:sldChg chg="addSp modSp add mod setBg">
        <pc:chgData name="Thomas Humphrey (1705413)" userId="c780d40b-30e5-49d0-9079-02c1cbd1b375" providerId="ADAL" clId="{1840EA93-57E0-4FDF-9E17-7ECA4F1AFC3F}" dt="2023-10-05T08:32:09.588" v="1154" actId="20577"/>
        <pc:sldMkLst>
          <pc:docMk/>
          <pc:sldMk cId="0" sldId="311"/>
        </pc:sldMkLst>
        <pc:spChg chg="mod">
          <ac:chgData name="Thomas Humphrey (1705413)" userId="c780d40b-30e5-49d0-9079-02c1cbd1b375" providerId="ADAL" clId="{1840EA93-57E0-4FDF-9E17-7ECA4F1AFC3F}" dt="2023-10-01T14:11:16.026" v="727" actId="404"/>
          <ac:spMkLst>
            <pc:docMk/>
            <pc:sldMk cId="0" sldId="311"/>
            <ac:spMk id="2" creationId="{00000000-0000-0000-0000-000000000000}"/>
          </ac:spMkLst>
        </pc:spChg>
        <pc:spChg chg="mod">
          <ac:chgData name="Thomas Humphrey (1705413)" userId="c780d40b-30e5-49d0-9079-02c1cbd1b375" providerId="ADAL" clId="{1840EA93-57E0-4FDF-9E17-7ECA4F1AFC3F}" dt="2023-10-05T08:32:09.588" v="1154" actId="20577"/>
          <ac:spMkLst>
            <pc:docMk/>
            <pc:sldMk cId="0" sldId="311"/>
            <ac:spMk id="3" creationId="{00000000-0000-0000-0000-000000000000}"/>
          </ac:spMkLst>
        </pc:spChg>
        <pc:spChg chg="add">
          <ac:chgData name="Thomas Humphrey (1705413)" userId="c780d40b-30e5-49d0-9079-02c1cbd1b375" providerId="ADAL" clId="{1840EA93-57E0-4FDF-9E17-7ECA4F1AFC3F}" dt="2023-10-01T14:11:04.695" v="723" actId="26606"/>
          <ac:spMkLst>
            <pc:docMk/>
            <pc:sldMk cId="0" sldId="311"/>
            <ac:spMk id="8" creationId="{E009DD9B-5EE2-4C0D-8B2B-351C8C102205}"/>
          </ac:spMkLst>
        </pc:spChg>
        <pc:spChg chg="add">
          <ac:chgData name="Thomas Humphrey (1705413)" userId="c780d40b-30e5-49d0-9079-02c1cbd1b375" providerId="ADAL" clId="{1840EA93-57E0-4FDF-9E17-7ECA4F1AFC3F}" dt="2023-10-01T14:11:04.695" v="723" actId="26606"/>
          <ac:spMkLst>
            <pc:docMk/>
            <pc:sldMk cId="0" sldId="311"/>
            <ac:spMk id="10" creationId="{E720DB99-7745-4E75-9D96-AAB6D55C531E}"/>
          </ac:spMkLst>
        </pc:spChg>
        <pc:spChg chg="add">
          <ac:chgData name="Thomas Humphrey (1705413)" userId="c780d40b-30e5-49d0-9079-02c1cbd1b375" providerId="ADAL" clId="{1840EA93-57E0-4FDF-9E17-7ECA4F1AFC3F}" dt="2023-10-01T14:11:04.695" v="723" actId="26606"/>
          <ac:spMkLst>
            <pc:docMk/>
            <pc:sldMk cId="0" sldId="311"/>
            <ac:spMk id="12" creationId="{D68803C4-E159-4360-B7BB-74205C8F782D}"/>
          </ac:spMkLst>
        </pc:spChg>
        <pc:spChg chg="add">
          <ac:chgData name="Thomas Humphrey (1705413)" userId="c780d40b-30e5-49d0-9079-02c1cbd1b375" providerId="ADAL" clId="{1840EA93-57E0-4FDF-9E17-7ECA4F1AFC3F}" dt="2023-10-01T14:11:04.695" v="723" actId="26606"/>
          <ac:spMkLst>
            <pc:docMk/>
            <pc:sldMk cId="0" sldId="311"/>
            <ac:spMk id="14" creationId="{504B0465-3B07-49BF-BEA7-D81476246293}"/>
          </ac:spMkLst>
        </pc:spChg>
        <pc:spChg chg="add">
          <ac:chgData name="Thomas Humphrey (1705413)" userId="c780d40b-30e5-49d0-9079-02c1cbd1b375" providerId="ADAL" clId="{1840EA93-57E0-4FDF-9E17-7ECA4F1AFC3F}" dt="2023-10-01T14:11:04.695" v="723" actId="26606"/>
          <ac:spMkLst>
            <pc:docMk/>
            <pc:sldMk cId="0" sldId="311"/>
            <ac:spMk id="16" creationId="{49B7FFA5-14CB-4A4F-9BCC-CA3AA5D9D276}"/>
          </ac:spMkLst>
        </pc:spChg>
        <pc:spChg chg="add">
          <ac:chgData name="Thomas Humphrey (1705413)" userId="c780d40b-30e5-49d0-9079-02c1cbd1b375" providerId="ADAL" clId="{1840EA93-57E0-4FDF-9E17-7ECA4F1AFC3F}" dt="2023-10-01T14:11:04.695" v="723" actId="26606"/>
          <ac:spMkLst>
            <pc:docMk/>
            <pc:sldMk cId="0" sldId="311"/>
            <ac:spMk id="18" creationId="{04E48745-7512-4EC2-9E20-9092D12150CA}"/>
          </ac:spMkLst>
        </pc:spChg>
      </pc:sldChg>
      <pc:sldChg chg="addSp modSp add mod setBg">
        <pc:chgData name="Thomas Humphrey (1705413)" userId="c780d40b-30e5-49d0-9079-02c1cbd1b375" providerId="ADAL" clId="{1840EA93-57E0-4FDF-9E17-7ECA4F1AFC3F}" dt="2023-10-05T08:33:40.398" v="1260" actId="20577"/>
        <pc:sldMkLst>
          <pc:docMk/>
          <pc:sldMk cId="0" sldId="312"/>
        </pc:sldMkLst>
        <pc:spChg chg="mod">
          <ac:chgData name="Thomas Humphrey (1705413)" userId="c780d40b-30e5-49d0-9079-02c1cbd1b375" providerId="ADAL" clId="{1840EA93-57E0-4FDF-9E17-7ECA4F1AFC3F}" dt="2023-10-01T14:12:15.128" v="743" actId="26606"/>
          <ac:spMkLst>
            <pc:docMk/>
            <pc:sldMk cId="0" sldId="312"/>
            <ac:spMk id="2" creationId="{00000000-0000-0000-0000-000000000000}"/>
          </ac:spMkLst>
        </pc:spChg>
        <pc:spChg chg="mod">
          <ac:chgData name="Thomas Humphrey (1705413)" userId="c780d40b-30e5-49d0-9079-02c1cbd1b375" providerId="ADAL" clId="{1840EA93-57E0-4FDF-9E17-7ECA4F1AFC3F}" dt="2023-10-05T08:33:40.398" v="1260" actId="20577"/>
          <ac:spMkLst>
            <pc:docMk/>
            <pc:sldMk cId="0" sldId="312"/>
            <ac:spMk id="3" creationId="{00000000-0000-0000-0000-000000000000}"/>
          </ac:spMkLst>
        </pc:spChg>
        <pc:spChg chg="add">
          <ac:chgData name="Thomas Humphrey (1705413)" userId="c780d40b-30e5-49d0-9079-02c1cbd1b375" providerId="ADAL" clId="{1840EA93-57E0-4FDF-9E17-7ECA4F1AFC3F}" dt="2023-10-01T14:12:15.128" v="743" actId="26606"/>
          <ac:spMkLst>
            <pc:docMk/>
            <pc:sldMk cId="0" sldId="312"/>
            <ac:spMk id="8" creationId="{E009DD9B-5EE2-4C0D-8B2B-351C8C102205}"/>
          </ac:spMkLst>
        </pc:spChg>
        <pc:spChg chg="add">
          <ac:chgData name="Thomas Humphrey (1705413)" userId="c780d40b-30e5-49d0-9079-02c1cbd1b375" providerId="ADAL" clId="{1840EA93-57E0-4FDF-9E17-7ECA4F1AFC3F}" dt="2023-10-01T14:12:15.128" v="743" actId="26606"/>
          <ac:spMkLst>
            <pc:docMk/>
            <pc:sldMk cId="0" sldId="312"/>
            <ac:spMk id="10" creationId="{E720DB99-7745-4E75-9D96-AAB6D55C531E}"/>
          </ac:spMkLst>
        </pc:spChg>
        <pc:spChg chg="add">
          <ac:chgData name="Thomas Humphrey (1705413)" userId="c780d40b-30e5-49d0-9079-02c1cbd1b375" providerId="ADAL" clId="{1840EA93-57E0-4FDF-9E17-7ECA4F1AFC3F}" dt="2023-10-01T14:12:15.128" v="743" actId="26606"/>
          <ac:spMkLst>
            <pc:docMk/>
            <pc:sldMk cId="0" sldId="312"/>
            <ac:spMk id="12" creationId="{D68803C4-E159-4360-B7BB-74205C8F782D}"/>
          </ac:spMkLst>
        </pc:spChg>
        <pc:spChg chg="add">
          <ac:chgData name="Thomas Humphrey (1705413)" userId="c780d40b-30e5-49d0-9079-02c1cbd1b375" providerId="ADAL" clId="{1840EA93-57E0-4FDF-9E17-7ECA4F1AFC3F}" dt="2023-10-01T14:12:15.128" v="743" actId="26606"/>
          <ac:spMkLst>
            <pc:docMk/>
            <pc:sldMk cId="0" sldId="312"/>
            <ac:spMk id="14" creationId="{504B0465-3B07-49BF-BEA7-D81476246293}"/>
          </ac:spMkLst>
        </pc:spChg>
        <pc:spChg chg="add">
          <ac:chgData name="Thomas Humphrey (1705413)" userId="c780d40b-30e5-49d0-9079-02c1cbd1b375" providerId="ADAL" clId="{1840EA93-57E0-4FDF-9E17-7ECA4F1AFC3F}" dt="2023-10-01T14:12:15.128" v="743" actId="26606"/>
          <ac:spMkLst>
            <pc:docMk/>
            <pc:sldMk cId="0" sldId="312"/>
            <ac:spMk id="16" creationId="{49B7FFA5-14CB-4A4F-9BCC-CA3AA5D9D276}"/>
          </ac:spMkLst>
        </pc:spChg>
        <pc:spChg chg="add">
          <ac:chgData name="Thomas Humphrey (1705413)" userId="c780d40b-30e5-49d0-9079-02c1cbd1b375" providerId="ADAL" clId="{1840EA93-57E0-4FDF-9E17-7ECA4F1AFC3F}" dt="2023-10-01T14:12:15.128" v="743" actId="26606"/>
          <ac:spMkLst>
            <pc:docMk/>
            <pc:sldMk cId="0" sldId="312"/>
            <ac:spMk id="18" creationId="{04E48745-7512-4EC2-9E20-9092D12150CA}"/>
          </ac:spMkLst>
        </pc:spChg>
      </pc:sldChg>
      <pc:sldChg chg="addSp modSp add mod setBg">
        <pc:chgData name="Thomas Humphrey (1705413)" userId="c780d40b-30e5-49d0-9079-02c1cbd1b375" providerId="ADAL" clId="{1840EA93-57E0-4FDF-9E17-7ECA4F1AFC3F}" dt="2023-10-01T14:15:11.751" v="772" actId="121"/>
        <pc:sldMkLst>
          <pc:docMk/>
          <pc:sldMk cId="0" sldId="313"/>
        </pc:sldMkLst>
        <pc:spChg chg="mod">
          <ac:chgData name="Thomas Humphrey (1705413)" userId="c780d40b-30e5-49d0-9079-02c1cbd1b375" providerId="ADAL" clId="{1840EA93-57E0-4FDF-9E17-7ECA4F1AFC3F}" dt="2023-10-01T14:15:09.836" v="771" actId="2711"/>
          <ac:spMkLst>
            <pc:docMk/>
            <pc:sldMk cId="0" sldId="313"/>
            <ac:spMk id="2" creationId="{00000000-0000-0000-0000-000000000000}"/>
          </ac:spMkLst>
        </pc:spChg>
        <pc:spChg chg="mod">
          <ac:chgData name="Thomas Humphrey (1705413)" userId="c780d40b-30e5-49d0-9079-02c1cbd1b375" providerId="ADAL" clId="{1840EA93-57E0-4FDF-9E17-7ECA4F1AFC3F}" dt="2023-10-01T14:15:11.751" v="772" actId="121"/>
          <ac:spMkLst>
            <pc:docMk/>
            <pc:sldMk cId="0" sldId="313"/>
            <ac:spMk id="3" creationId="{00000000-0000-0000-0000-000000000000}"/>
          </ac:spMkLst>
        </pc:spChg>
        <pc:spChg chg="add">
          <ac:chgData name="Thomas Humphrey (1705413)" userId="c780d40b-30e5-49d0-9079-02c1cbd1b375" providerId="ADAL" clId="{1840EA93-57E0-4FDF-9E17-7ECA4F1AFC3F}" dt="2023-10-01T14:15:07.544" v="770" actId="26606"/>
          <ac:spMkLst>
            <pc:docMk/>
            <pc:sldMk cId="0" sldId="313"/>
            <ac:spMk id="8" creationId="{E009DD9B-5EE2-4C0D-8B2B-351C8C102205}"/>
          </ac:spMkLst>
        </pc:spChg>
        <pc:spChg chg="add">
          <ac:chgData name="Thomas Humphrey (1705413)" userId="c780d40b-30e5-49d0-9079-02c1cbd1b375" providerId="ADAL" clId="{1840EA93-57E0-4FDF-9E17-7ECA4F1AFC3F}" dt="2023-10-01T14:15:07.544" v="770" actId="26606"/>
          <ac:spMkLst>
            <pc:docMk/>
            <pc:sldMk cId="0" sldId="313"/>
            <ac:spMk id="10" creationId="{E720DB99-7745-4E75-9D96-AAB6D55C531E}"/>
          </ac:spMkLst>
        </pc:spChg>
        <pc:spChg chg="add">
          <ac:chgData name="Thomas Humphrey (1705413)" userId="c780d40b-30e5-49d0-9079-02c1cbd1b375" providerId="ADAL" clId="{1840EA93-57E0-4FDF-9E17-7ECA4F1AFC3F}" dt="2023-10-01T14:15:07.544" v="770" actId="26606"/>
          <ac:spMkLst>
            <pc:docMk/>
            <pc:sldMk cId="0" sldId="313"/>
            <ac:spMk id="12" creationId="{D68803C4-E159-4360-B7BB-74205C8F782D}"/>
          </ac:spMkLst>
        </pc:spChg>
        <pc:spChg chg="add">
          <ac:chgData name="Thomas Humphrey (1705413)" userId="c780d40b-30e5-49d0-9079-02c1cbd1b375" providerId="ADAL" clId="{1840EA93-57E0-4FDF-9E17-7ECA4F1AFC3F}" dt="2023-10-01T14:15:07.544" v="770" actId="26606"/>
          <ac:spMkLst>
            <pc:docMk/>
            <pc:sldMk cId="0" sldId="313"/>
            <ac:spMk id="14" creationId="{504B0465-3B07-49BF-BEA7-D81476246293}"/>
          </ac:spMkLst>
        </pc:spChg>
        <pc:spChg chg="add">
          <ac:chgData name="Thomas Humphrey (1705413)" userId="c780d40b-30e5-49d0-9079-02c1cbd1b375" providerId="ADAL" clId="{1840EA93-57E0-4FDF-9E17-7ECA4F1AFC3F}" dt="2023-10-01T14:15:07.544" v="770" actId="26606"/>
          <ac:spMkLst>
            <pc:docMk/>
            <pc:sldMk cId="0" sldId="313"/>
            <ac:spMk id="16" creationId="{49B7FFA5-14CB-4A4F-9BCC-CA3AA5D9D276}"/>
          </ac:spMkLst>
        </pc:spChg>
        <pc:spChg chg="add">
          <ac:chgData name="Thomas Humphrey (1705413)" userId="c780d40b-30e5-49d0-9079-02c1cbd1b375" providerId="ADAL" clId="{1840EA93-57E0-4FDF-9E17-7ECA4F1AFC3F}" dt="2023-10-01T14:15:07.544" v="770" actId="26606"/>
          <ac:spMkLst>
            <pc:docMk/>
            <pc:sldMk cId="0" sldId="313"/>
            <ac:spMk id="18" creationId="{04E48745-7512-4EC2-9E20-9092D12150CA}"/>
          </ac:spMkLst>
        </pc:spChg>
      </pc:sldChg>
      <pc:sldChg chg="addSp modSp add mod setBg">
        <pc:chgData name="Thomas Humphrey (1705413)" userId="c780d40b-30e5-49d0-9079-02c1cbd1b375" providerId="ADAL" clId="{1840EA93-57E0-4FDF-9E17-7ECA4F1AFC3F}" dt="2023-10-05T08:34:33.206" v="1266" actId="20577"/>
        <pc:sldMkLst>
          <pc:docMk/>
          <pc:sldMk cId="0" sldId="314"/>
        </pc:sldMkLst>
        <pc:spChg chg="mod">
          <ac:chgData name="Thomas Humphrey (1705413)" userId="c780d40b-30e5-49d0-9079-02c1cbd1b375" providerId="ADAL" clId="{1840EA93-57E0-4FDF-9E17-7ECA4F1AFC3F}" dt="2023-10-01T14:15:27.768" v="776" actId="26606"/>
          <ac:spMkLst>
            <pc:docMk/>
            <pc:sldMk cId="0" sldId="314"/>
            <ac:spMk id="2" creationId="{00000000-0000-0000-0000-000000000000}"/>
          </ac:spMkLst>
        </pc:spChg>
        <pc:spChg chg="mod">
          <ac:chgData name="Thomas Humphrey (1705413)" userId="c780d40b-30e5-49d0-9079-02c1cbd1b375" providerId="ADAL" clId="{1840EA93-57E0-4FDF-9E17-7ECA4F1AFC3F}" dt="2023-10-05T08:34:33.206" v="1266" actId="20577"/>
          <ac:spMkLst>
            <pc:docMk/>
            <pc:sldMk cId="0" sldId="314"/>
            <ac:spMk id="3" creationId="{00000000-0000-0000-0000-000000000000}"/>
          </ac:spMkLst>
        </pc:spChg>
        <pc:spChg chg="add">
          <ac:chgData name="Thomas Humphrey (1705413)" userId="c780d40b-30e5-49d0-9079-02c1cbd1b375" providerId="ADAL" clId="{1840EA93-57E0-4FDF-9E17-7ECA4F1AFC3F}" dt="2023-10-01T14:15:27.768" v="776" actId="26606"/>
          <ac:spMkLst>
            <pc:docMk/>
            <pc:sldMk cId="0" sldId="314"/>
            <ac:spMk id="8" creationId="{E009DD9B-5EE2-4C0D-8B2B-351C8C102205}"/>
          </ac:spMkLst>
        </pc:spChg>
        <pc:spChg chg="add">
          <ac:chgData name="Thomas Humphrey (1705413)" userId="c780d40b-30e5-49d0-9079-02c1cbd1b375" providerId="ADAL" clId="{1840EA93-57E0-4FDF-9E17-7ECA4F1AFC3F}" dt="2023-10-01T14:15:27.768" v="776" actId="26606"/>
          <ac:spMkLst>
            <pc:docMk/>
            <pc:sldMk cId="0" sldId="314"/>
            <ac:spMk id="10" creationId="{E720DB99-7745-4E75-9D96-AAB6D55C531E}"/>
          </ac:spMkLst>
        </pc:spChg>
        <pc:spChg chg="add">
          <ac:chgData name="Thomas Humphrey (1705413)" userId="c780d40b-30e5-49d0-9079-02c1cbd1b375" providerId="ADAL" clId="{1840EA93-57E0-4FDF-9E17-7ECA4F1AFC3F}" dt="2023-10-01T14:15:27.768" v="776" actId="26606"/>
          <ac:spMkLst>
            <pc:docMk/>
            <pc:sldMk cId="0" sldId="314"/>
            <ac:spMk id="12" creationId="{D68803C4-E159-4360-B7BB-74205C8F782D}"/>
          </ac:spMkLst>
        </pc:spChg>
        <pc:spChg chg="add">
          <ac:chgData name="Thomas Humphrey (1705413)" userId="c780d40b-30e5-49d0-9079-02c1cbd1b375" providerId="ADAL" clId="{1840EA93-57E0-4FDF-9E17-7ECA4F1AFC3F}" dt="2023-10-01T14:15:27.768" v="776" actId="26606"/>
          <ac:spMkLst>
            <pc:docMk/>
            <pc:sldMk cId="0" sldId="314"/>
            <ac:spMk id="14" creationId="{504B0465-3B07-49BF-BEA7-D81476246293}"/>
          </ac:spMkLst>
        </pc:spChg>
        <pc:spChg chg="add">
          <ac:chgData name="Thomas Humphrey (1705413)" userId="c780d40b-30e5-49d0-9079-02c1cbd1b375" providerId="ADAL" clId="{1840EA93-57E0-4FDF-9E17-7ECA4F1AFC3F}" dt="2023-10-01T14:15:27.768" v="776" actId="26606"/>
          <ac:spMkLst>
            <pc:docMk/>
            <pc:sldMk cId="0" sldId="314"/>
            <ac:spMk id="16" creationId="{49B7FFA5-14CB-4A4F-9BCC-CA3AA5D9D276}"/>
          </ac:spMkLst>
        </pc:spChg>
        <pc:spChg chg="add">
          <ac:chgData name="Thomas Humphrey (1705413)" userId="c780d40b-30e5-49d0-9079-02c1cbd1b375" providerId="ADAL" clId="{1840EA93-57E0-4FDF-9E17-7ECA4F1AFC3F}" dt="2023-10-01T14:15:27.768" v="776" actId="26606"/>
          <ac:spMkLst>
            <pc:docMk/>
            <pc:sldMk cId="0" sldId="314"/>
            <ac:spMk id="18" creationId="{04E48745-7512-4EC2-9E20-9092D12150CA}"/>
          </ac:spMkLst>
        </pc:spChg>
      </pc:sldChg>
      <pc:sldChg chg="addSp delSp modSp add mod setBg">
        <pc:chgData name="Thomas Humphrey (1705413)" userId="c780d40b-30e5-49d0-9079-02c1cbd1b375" providerId="ADAL" clId="{1840EA93-57E0-4FDF-9E17-7ECA4F1AFC3F}" dt="2023-10-01T14:17:03.304" v="808" actId="404"/>
        <pc:sldMkLst>
          <pc:docMk/>
          <pc:sldMk cId="0" sldId="315"/>
        </pc:sldMkLst>
        <pc:spChg chg="mod">
          <ac:chgData name="Thomas Humphrey (1705413)" userId="c780d40b-30e5-49d0-9079-02c1cbd1b375" providerId="ADAL" clId="{1840EA93-57E0-4FDF-9E17-7ECA4F1AFC3F}" dt="2023-10-01T14:17:03.304" v="808" actId="404"/>
          <ac:spMkLst>
            <pc:docMk/>
            <pc:sldMk cId="0" sldId="315"/>
            <ac:spMk id="2" creationId="{00000000-0000-0000-0000-000000000000}"/>
          </ac:spMkLst>
        </pc:spChg>
        <pc:spChg chg="mod ord">
          <ac:chgData name="Thomas Humphrey (1705413)" userId="c780d40b-30e5-49d0-9079-02c1cbd1b375" providerId="ADAL" clId="{1840EA93-57E0-4FDF-9E17-7ECA4F1AFC3F}" dt="2023-10-01T14:17:01.489" v="806" actId="26606"/>
          <ac:spMkLst>
            <pc:docMk/>
            <pc:sldMk cId="0" sldId="315"/>
            <ac:spMk id="3" creationId="{00000000-0000-0000-0000-000000000000}"/>
          </ac:spMkLst>
        </pc:spChg>
        <pc:spChg chg="add del">
          <ac:chgData name="Thomas Humphrey (1705413)" userId="c780d40b-30e5-49d0-9079-02c1cbd1b375" providerId="ADAL" clId="{1840EA93-57E0-4FDF-9E17-7ECA4F1AFC3F}" dt="2023-10-01T14:16:23.352" v="795" actId="26606"/>
          <ac:spMkLst>
            <pc:docMk/>
            <pc:sldMk cId="0" sldId="315"/>
            <ac:spMk id="8" creationId="{E009DD9B-5EE2-4C0D-8B2B-351C8C102205}"/>
          </ac:spMkLst>
        </pc:spChg>
        <pc:spChg chg="add del">
          <ac:chgData name="Thomas Humphrey (1705413)" userId="c780d40b-30e5-49d0-9079-02c1cbd1b375" providerId="ADAL" clId="{1840EA93-57E0-4FDF-9E17-7ECA4F1AFC3F}" dt="2023-10-01T14:16:23.352" v="795" actId="26606"/>
          <ac:spMkLst>
            <pc:docMk/>
            <pc:sldMk cId="0" sldId="315"/>
            <ac:spMk id="10" creationId="{E720DB99-7745-4E75-9D96-AAB6D55C531E}"/>
          </ac:spMkLst>
        </pc:spChg>
        <pc:spChg chg="add del">
          <ac:chgData name="Thomas Humphrey (1705413)" userId="c780d40b-30e5-49d0-9079-02c1cbd1b375" providerId="ADAL" clId="{1840EA93-57E0-4FDF-9E17-7ECA4F1AFC3F}" dt="2023-10-01T14:16:23.352" v="795" actId="26606"/>
          <ac:spMkLst>
            <pc:docMk/>
            <pc:sldMk cId="0" sldId="315"/>
            <ac:spMk id="12" creationId="{D68803C4-E159-4360-B7BB-74205C8F782D}"/>
          </ac:spMkLst>
        </pc:spChg>
        <pc:spChg chg="add del">
          <ac:chgData name="Thomas Humphrey (1705413)" userId="c780d40b-30e5-49d0-9079-02c1cbd1b375" providerId="ADAL" clId="{1840EA93-57E0-4FDF-9E17-7ECA4F1AFC3F}" dt="2023-10-01T14:16:23.352" v="795" actId="26606"/>
          <ac:spMkLst>
            <pc:docMk/>
            <pc:sldMk cId="0" sldId="315"/>
            <ac:spMk id="14" creationId="{504B0465-3B07-49BF-BEA7-D81476246293}"/>
          </ac:spMkLst>
        </pc:spChg>
        <pc:spChg chg="add del">
          <ac:chgData name="Thomas Humphrey (1705413)" userId="c780d40b-30e5-49d0-9079-02c1cbd1b375" providerId="ADAL" clId="{1840EA93-57E0-4FDF-9E17-7ECA4F1AFC3F}" dt="2023-10-01T14:16:23.352" v="795" actId="26606"/>
          <ac:spMkLst>
            <pc:docMk/>
            <pc:sldMk cId="0" sldId="315"/>
            <ac:spMk id="16" creationId="{49B7FFA5-14CB-4A4F-9BCC-CA3AA5D9D276}"/>
          </ac:spMkLst>
        </pc:spChg>
        <pc:spChg chg="add del">
          <ac:chgData name="Thomas Humphrey (1705413)" userId="c780d40b-30e5-49d0-9079-02c1cbd1b375" providerId="ADAL" clId="{1840EA93-57E0-4FDF-9E17-7ECA4F1AFC3F}" dt="2023-10-01T14:16:23.352" v="795" actId="26606"/>
          <ac:spMkLst>
            <pc:docMk/>
            <pc:sldMk cId="0" sldId="315"/>
            <ac:spMk id="18" creationId="{04E48745-7512-4EC2-9E20-9092D12150CA}"/>
          </ac:spMkLst>
        </pc:spChg>
        <pc:spChg chg="add del">
          <ac:chgData name="Thomas Humphrey (1705413)" userId="c780d40b-30e5-49d0-9079-02c1cbd1b375" providerId="ADAL" clId="{1840EA93-57E0-4FDF-9E17-7ECA4F1AFC3F}" dt="2023-10-01T14:17:01.489" v="806" actId="26606"/>
          <ac:spMkLst>
            <pc:docMk/>
            <pc:sldMk cId="0" sldId="315"/>
            <ac:spMk id="23" creationId="{E009DD9B-5EE2-4C0D-8B2B-351C8C102205}"/>
          </ac:spMkLst>
        </pc:spChg>
        <pc:spChg chg="add del">
          <ac:chgData name="Thomas Humphrey (1705413)" userId="c780d40b-30e5-49d0-9079-02c1cbd1b375" providerId="ADAL" clId="{1840EA93-57E0-4FDF-9E17-7ECA4F1AFC3F}" dt="2023-10-01T14:17:01.489" v="806" actId="26606"/>
          <ac:spMkLst>
            <pc:docMk/>
            <pc:sldMk cId="0" sldId="315"/>
            <ac:spMk id="25" creationId="{E720DB99-7745-4E75-9D96-AAB6D55C531E}"/>
          </ac:spMkLst>
        </pc:spChg>
        <pc:spChg chg="add del">
          <ac:chgData name="Thomas Humphrey (1705413)" userId="c780d40b-30e5-49d0-9079-02c1cbd1b375" providerId="ADAL" clId="{1840EA93-57E0-4FDF-9E17-7ECA4F1AFC3F}" dt="2023-10-01T14:17:01.489" v="806" actId="26606"/>
          <ac:spMkLst>
            <pc:docMk/>
            <pc:sldMk cId="0" sldId="315"/>
            <ac:spMk id="27" creationId="{D68803C4-E159-4360-B7BB-74205C8F782D}"/>
          </ac:spMkLst>
        </pc:spChg>
        <pc:spChg chg="add del">
          <ac:chgData name="Thomas Humphrey (1705413)" userId="c780d40b-30e5-49d0-9079-02c1cbd1b375" providerId="ADAL" clId="{1840EA93-57E0-4FDF-9E17-7ECA4F1AFC3F}" dt="2023-10-01T14:17:01.489" v="806" actId="26606"/>
          <ac:spMkLst>
            <pc:docMk/>
            <pc:sldMk cId="0" sldId="315"/>
            <ac:spMk id="29" creationId="{504B0465-3B07-49BF-BEA7-D81476246293}"/>
          </ac:spMkLst>
        </pc:spChg>
        <pc:spChg chg="add del">
          <ac:chgData name="Thomas Humphrey (1705413)" userId="c780d40b-30e5-49d0-9079-02c1cbd1b375" providerId="ADAL" clId="{1840EA93-57E0-4FDF-9E17-7ECA4F1AFC3F}" dt="2023-10-01T14:17:01.489" v="806" actId="26606"/>
          <ac:spMkLst>
            <pc:docMk/>
            <pc:sldMk cId="0" sldId="315"/>
            <ac:spMk id="31" creationId="{49B7FFA5-14CB-4A4F-9BCC-CA3AA5D9D276}"/>
          </ac:spMkLst>
        </pc:spChg>
        <pc:spChg chg="add del">
          <ac:chgData name="Thomas Humphrey (1705413)" userId="c780d40b-30e5-49d0-9079-02c1cbd1b375" providerId="ADAL" clId="{1840EA93-57E0-4FDF-9E17-7ECA4F1AFC3F}" dt="2023-10-01T14:17:01.489" v="806" actId="26606"/>
          <ac:spMkLst>
            <pc:docMk/>
            <pc:sldMk cId="0" sldId="315"/>
            <ac:spMk id="33" creationId="{04E48745-7512-4EC2-9E20-9092D12150CA}"/>
          </ac:spMkLst>
        </pc:spChg>
        <pc:spChg chg="add">
          <ac:chgData name="Thomas Humphrey (1705413)" userId="c780d40b-30e5-49d0-9079-02c1cbd1b375" providerId="ADAL" clId="{1840EA93-57E0-4FDF-9E17-7ECA4F1AFC3F}" dt="2023-10-01T14:17:01.489" v="806" actId="26606"/>
          <ac:spMkLst>
            <pc:docMk/>
            <pc:sldMk cId="0" sldId="315"/>
            <ac:spMk id="38" creationId="{E009DD9B-5EE2-4C0D-8B2B-351C8C102205}"/>
          </ac:spMkLst>
        </pc:spChg>
        <pc:spChg chg="add">
          <ac:chgData name="Thomas Humphrey (1705413)" userId="c780d40b-30e5-49d0-9079-02c1cbd1b375" providerId="ADAL" clId="{1840EA93-57E0-4FDF-9E17-7ECA4F1AFC3F}" dt="2023-10-01T14:17:01.489" v="806" actId="26606"/>
          <ac:spMkLst>
            <pc:docMk/>
            <pc:sldMk cId="0" sldId="315"/>
            <ac:spMk id="40" creationId="{E720DB99-7745-4E75-9D96-AAB6D55C531E}"/>
          </ac:spMkLst>
        </pc:spChg>
        <pc:spChg chg="add">
          <ac:chgData name="Thomas Humphrey (1705413)" userId="c780d40b-30e5-49d0-9079-02c1cbd1b375" providerId="ADAL" clId="{1840EA93-57E0-4FDF-9E17-7ECA4F1AFC3F}" dt="2023-10-01T14:17:01.489" v="806" actId="26606"/>
          <ac:spMkLst>
            <pc:docMk/>
            <pc:sldMk cId="0" sldId="315"/>
            <ac:spMk id="42" creationId="{D68803C4-E159-4360-B7BB-74205C8F782D}"/>
          </ac:spMkLst>
        </pc:spChg>
        <pc:spChg chg="add">
          <ac:chgData name="Thomas Humphrey (1705413)" userId="c780d40b-30e5-49d0-9079-02c1cbd1b375" providerId="ADAL" clId="{1840EA93-57E0-4FDF-9E17-7ECA4F1AFC3F}" dt="2023-10-01T14:17:01.489" v="806" actId="26606"/>
          <ac:spMkLst>
            <pc:docMk/>
            <pc:sldMk cId="0" sldId="315"/>
            <ac:spMk id="44" creationId="{504B0465-3B07-49BF-BEA7-D81476246293}"/>
          </ac:spMkLst>
        </pc:spChg>
        <pc:spChg chg="add">
          <ac:chgData name="Thomas Humphrey (1705413)" userId="c780d40b-30e5-49d0-9079-02c1cbd1b375" providerId="ADAL" clId="{1840EA93-57E0-4FDF-9E17-7ECA4F1AFC3F}" dt="2023-10-01T14:17:01.489" v="806" actId="26606"/>
          <ac:spMkLst>
            <pc:docMk/>
            <pc:sldMk cId="0" sldId="315"/>
            <ac:spMk id="46" creationId="{49B7FFA5-14CB-4A4F-9BCC-CA3AA5D9D276}"/>
          </ac:spMkLst>
        </pc:spChg>
        <pc:spChg chg="add">
          <ac:chgData name="Thomas Humphrey (1705413)" userId="c780d40b-30e5-49d0-9079-02c1cbd1b375" providerId="ADAL" clId="{1840EA93-57E0-4FDF-9E17-7ECA4F1AFC3F}" dt="2023-10-01T14:17:01.489" v="806" actId="26606"/>
          <ac:spMkLst>
            <pc:docMk/>
            <pc:sldMk cId="0" sldId="315"/>
            <ac:spMk id="48" creationId="{04E48745-7512-4EC2-9E20-9092D12150CA}"/>
          </ac:spMkLst>
        </pc:spChg>
        <pc:picChg chg="add del mod">
          <ac:chgData name="Thomas Humphrey (1705413)" userId="c780d40b-30e5-49d0-9079-02c1cbd1b375" providerId="ADAL" clId="{1840EA93-57E0-4FDF-9E17-7ECA4F1AFC3F}" dt="2023-10-01T14:16:14.153" v="793" actId="21"/>
          <ac:picMkLst>
            <pc:docMk/>
            <pc:sldMk cId="0" sldId="315"/>
            <ac:picMk id="4" creationId="{9E1CA8D8-88C2-A667-DE6E-DF8A938986D1}"/>
          </ac:picMkLst>
        </pc:picChg>
        <pc:picChg chg="add del mod">
          <ac:chgData name="Thomas Humphrey (1705413)" userId="c780d40b-30e5-49d0-9079-02c1cbd1b375" providerId="ADAL" clId="{1840EA93-57E0-4FDF-9E17-7ECA4F1AFC3F}" dt="2023-10-01T14:16:40.654" v="798" actId="21"/>
          <ac:picMkLst>
            <pc:docMk/>
            <pc:sldMk cId="0" sldId="315"/>
            <ac:picMk id="6" creationId="{BD300C1E-CCF0-B301-4B82-E800D7AF36E4}"/>
          </ac:picMkLst>
        </pc:picChg>
      </pc:sldChg>
      <pc:sldChg chg="delSp modSp add del mod">
        <pc:chgData name="Thomas Humphrey (1705413)" userId="c780d40b-30e5-49d0-9079-02c1cbd1b375" providerId="ADAL" clId="{1840EA93-57E0-4FDF-9E17-7ECA4F1AFC3F}" dt="2023-10-01T14:16:30.750" v="796" actId="2696"/>
        <pc:sldMkLst>
          <pc:docMk/>
          <pc:sldMk cId="0" sldId="316"/>
        </pc:sldMkLst>
        <pc:spChg chg="mod">
          <ac:chgData name="Thomas Humphrey (1705413)" userId="c780d40b-30e5-49d0-9079-02c1cbd1b375" providerId="ADAL" clId="{1840EA93-57E0-4FDF-9E17-7ECA4F1AFC3F}" dt="2023-10-01T13:49:29.084" v="604" actId="27636"/>
          <ac:spMkLst>
            <pc:docMk/>
            <pc:sldMk cId="0" sldId="316"/>
            <ac:spMk id="2" creationId="{00000000-0000-0000-0000-000000000000}"/>
          </ac:spMkLst>
        </pc:spChg>
        <pc:picChg chg="del">
          <ac:chgData name="Thomas Humphrey (1705413)" userId="c780d40b-30e5-49d0-9079-02c1cbd1b375" providerId="ADAL" clId="{1840EA93-57E0-4FDF-9E17-7ECA4F1AFC3F}" dt="2023-10-01T14:16:07.694" v="791" actId="21"/>
          <ac:picMkLst>
            <pc:docMk/>
            <pc:sldMk cId="0" sldId="316"/>
            <ac:picMk id="27650" creationId="{00000000-0000-0000-0000-000000000000}"/>
          </ac:picMkLst>
        </pc:picChg>
      </pc:sldChg>
      <pc:sldChg chg="modSp add del mod">
        <pc:chgData name="Thomas Humphrey (1705413)" userId="c780d40b-30e5-49d0-9079-02c1cbd1b375" providerId="ADAL" clId="{1840EA93-57E0-4FDF-9E17-7ECA4F1AFC3F}" dt="2023-10-01T14:31:26.783" v="812" actId="2696"/>
        <pc:sldMkLst>
          <pc:docMk/>
          <pc:sldMk cId="0" sldId="317"/>
        </pc:sldMkLst>
        <pc:spChg chg="mod">
          <ac:chgData name="Thomas Humphrey (1705413)" userId="c780d40b-30e5-49d0-9079-02c1cbd1b375" providerId="ADAL" clId="{1840EA93-57E0-4FDF-9E17-7ECA4F1AFC3F}" dt="2023-10-01T13:49:29.100" v="606" actId="27636"/>
          <ac:spMkLst>
            <pc:docMk/>
            <pc:sldMk cId="0" sldId="317"/>
            <ac:spMk id="8" creationId="{00000000-0000-0000-0000-000000000000}"/>
          </ac:spMkLst>
        </pc:spChg>
        <pc:spChg chg="mod">
          <ac:chgData name="Thomas Humphrey (1705413)" userId="c780d40b-30e5-49d0-9079-02c1cbd1b375" providerId="ADAL" clId="{1840EA93-57E0-4FDF-9E17-7ECA4F1AFC3F}" dt="2023-10-01T13:49:29.100" v="607" actId="27636"/>
          <ac:spMkLst>
            <pc:docMk/>
            <pc:sldMk cId="0" sldId="317"/>
            <ac:spMk id="25" creationId="{00000000-0000-0000-0000-000000000000}"/>
          </ac:spMkLst>
        </pc:spChg>
        <pc:spChg chg="mod">
          <ac:chgData name="Thomas Humphrey (1705413)" userId="c780d40b-30e5-49d0-9079-02c1cbd1b375" providerId="ADAL" clId="{1840EA93-57E0-4FDF-9E17-7ECA4F1AFC3F}" dt="2023-10-01T13:49:29.084" v="605" actId="27636"/>
          <ac:spMkLst>
            <pc:docMk/>
            <pc:sldMk cId="0" sldId="317"/>
            <ac:spMk id="35" creationId="{00000000-0000-0000-0000-000000000000}"/>
          </ac:spMkLst>
        </pc:spChg>
      </pc:sldChg>
      <pc:sldChg chg="addSp modSp add mod setBg">
        <pc:chgData name="Thomas Humphrey (1705413)" userId="c780d40b-30e5-49d0-9079-02c1cbd1b375" providerId="ADAL" clId="{1840EA93-57E0-4FDF-9E17-7ECA4F1AFC3F}" dt="2023-10-05T08:37:18.932" v="1306" actId="113"/>
        <pc:sldMkLst>
          <pc:docMk/>
          <pc:sldMk cId="0" sldId="318"/>
        </pc:sldMkLst>
        <pc:spChg chg="mod">
          <ac:chgData name="Thomas Humphrey (1705413)" userId="c780d40b-30e5-49d0-9079-02c1cbd1b375" providerId="ADAL" clId="{1840EA93-57E0-4FDF-9E17-7ECA4F1AFC3F}" dt="2023-10-01T14:32:46.225" v="835" actId="404"/>
          <ac:spMkLst>
            <pc:docMk/>
            <pc:sldMk cId="0" sldId="318"/>
            <ac:spMk id="2" creationId="{00000000-0000-0000-0000-000000000000}"/>
          </ac:spMkLst>
        </pc:spChg>
        <pc:spChg chg="mod">
          <ac:chgData name="Thomas Humphrey (1705413)" userId="c780d40b-30e5-49d0-9079-02c1cbd1b375" providerId="ADAL" clId="{1840EA93-57E0-4FDF-9E17-7ECA4F1AFC3F}" dt="2023-10-05T08:37:18.932" v="1306" actId="113"/>
          <ac:spMkLst>
            <pc:docMk/>
            <pc:sldMk cId="0" sldId="318"/>
            <ac:spMk id="3" creationId="{00000000-0000-0000-0000-000000000000}"/>
          </ac:spMkLst>
        </pc:spChg>
        <pc:spChg chg="add">
          <ac:chgData name="Thomas Humphrey (1705413)" userId="c780d40b-30e5-49d0-9079-02c1cbd1b375" providerId="ADAL" clId="{1840EA93-57E0-4FDF-9E17-7ECA4F1AFC3F}" dt="2023-10-01T14:32:37.925" v="829" actId="26606"/>
          <ac:spMkLst>
            <pc:docMk/>
            <pc:sldMk cId="0" sldId="318"/>
            <ac:spMk id="8" creationId="{E009DD9B-5EE2-4C0D-8B2B-351C8C102205}"/>
          </ac:spMkLst>
        </pc:spChg>
        <pc:spChg chg="add">
          <ac:chgData name="Thomas Humphrey (1705413)" userId="c780d40b-30e5-49d0-9079-02c1cbd1b375" providerId="ADAL" clId="{1840EA93-57E0-4FDF-9E17-7ECA4F1AFC3F}" dt="2023-10-01T14:32:37.925" v="829" actId="26606"/>
          <ac:spMkLst>
            <pc:docMk/>
            <pc:sldMk cId="0" sldId="318"/>
            <ac:spMk id="10" creationId="{E720DB99-7745-4E75-9D96-AAB6D55C531E}"/>
          </ac:spMkLst>
        </pc:spChg>
        <pc:spChg chg="add">
          <ac:chgData name="Thomas Humphrey (1705413)" userId="c780d40b-30e5-49d0-9079-02c1cbd1b375" providerId="ADAL" clId="{1840EA93-57E0-4FDF-9E17-7ECA4F1AFC3F}" dt="2023-10-01T14:32:37.925" v="829" actId="26606"/>
          <ac:spMkLst>
            <pc:docMk/>
            <pc:sldMk cId="0" sldId="318"/>
            <ac:spMk id="12" creationId="{D68803C4-E159-4360-B7BB-74205C8F782D}"/>
          </ac:spMkLst>
        </pc:spChg>
        <pc:spChg chg="add">
          <ac:chgData name="Thomas Humphrey (1705413)" userId="c780d40b-30e5-49d0-9079-02c1cbd1b375" providerId="ADAL" clId="{1840EA93-57E0-4FDF-9E17-7ECA4F1AFC3F}" dt="2023-10-01T14:32:37.925" v="829" actId="26606"/>
          <ac:spMkLst>
            <pc:docMk/>
            <pc:sldMk cId="0" sldId="318"/>
            <ac:spMk id="14" creationId="{504B0465-3B07-49BF-BEA7-D81476246293}"/>
          </ac:spMkLst>
        </pc:spChg>
        <pc:spChg chg="add">
          <ac:chgData name="Thomas Humphrey (1705413)" userId="c780d40b-30e5-49d0-9079-02c1cbd1b375" providerId="ADAL" clId="{1840EA93-57E0-4FDF-9E17-7ECA4F1AFC3F}" dt="2023-10-01T14:32:37.925" v="829" actId="26606"/>
          <ac:spMkLst>
            <pc:docMk/>
            <pc:sldMk cId="0" sldId="318"/>
            <ac:spMk id="16" creationId="{49B7FFA5-14CB-4A4F-9BCC-CA3AA5D9D276}"/>
          </ac:spMkLst>
        </pc:spChg>
        <pc:spChg chg="add">
          <ac:chgData name="Thomas Humphrey (1705413)" userId="c780d40b-30e5-49d0-9079-02c1cbd1b375" providerId="ADAL" clId="{1840EA93-57E0-4FDF-9E17-7ECA4F1AFC3F}" dt="2023-10-01T14:32:37.925" v="829" actId="26606"/>
          <ac:spMkLst>
            <pc:docMk/>
            <pc:sldMk cId="0" sldId="318"/>
            <ac:spMk id="18" creationId="{04E48745-7512-4EC2-9E20-9092D12150CA}"/>
          </ac:spMkLst>
        </pc:spChg>
      </pc:sldChg>
      <pc:sldChg chg="addSp modSp add mod setBg">
        <pc:chgData name="Thomas Humphrey (1705413)" userId="c780d40b-30e5-49d0-9079-02c1cbd1b375" providerId="ADAL" clId="{1840EA93-57E0-4FDF-9E17-7ECA4F1AFC3F}" dt="2023-10-01T14:33:05.177" v="841" actId="26606"/>
        <pc:sldMkLst>
          <pc:docMk/>
          <pc:sldMk cId="0" sldId="319"/>
        </pc:sldMkLst>
        <pc:spChg chg="mod">
          <ac:chgData name="Thomas Humphrey (1705413)" userId="c780d40b-30e5-49d0-9079-02c1cbd1b375" providerId="ADAL" clId="{1840EA93-57E0-4FDF-9E17-7ECA4F1AFC3F}" dt="2023-10-01T14:33:05.177" v="841" actId="26606"/>
          <ac:spMkLst>
            <pc:docMk/>
            <pc:sldMk cId="0" sldId="319"/>
            <ac:spMk id="2" creationId="{00000000-0000-0000-0000-000000000000}"/>
          </ac:spMkLst>
        </pc:spChg>
        <pc:spChg chg="mod">
          <ac:chgData name="Thomas Humphrey (1705413)" userId="c780d40b-30e5-49d0-9079-02c1cbd1b375" providerId="ADAL" clId="{1840EA93-57E0-4FDF-9E17-7ECA4F1AFC3F}" dt="2023-10-01T14:33:05.177" v="841" actId="26606"/>
          <ac:spMkLst>
            <pc:docMk/>
            <pc:sldMk cId="0" sldId="319"/>
            <ac:spMk id="3" creationId="{00000000-0000-0000-0000-000000000000}"/>
          </ac:spMkLst>
        </pc:spChg>
        <pc:spChg chg="add">
          <ac:chgData name="Thomas Humphrey (1705413)" userId="c780d40b-30e5-49d0-9079-02c1cbd1b375" providerId="ADAL" clId="{1840EA93-57E0-4FDF-9E17-7ECA4F1AFC3F}" dt="2023-10-01T14:33:05.177" v="841" actId="26606"/>
          <ac:spMkLst>
            <pc:docMk/>
            <pc:sldMk cId="0" sldId="319"/>
            <ac:spMk id="8" creationId="{E009DD9B-5EE2-4C0D-8B2B-351C8C102205}"/>
          </ac:spMkLst>
        </pc:spChg>
        <pc:spChg chg="add">
          <ac:chgData name="Thomas Humphrey (1705413)" userId="c780d40b-30e5-49d0-9079-02c1cbd1b375" providerId="ADAL" clId="{1840EA93-57E0-4FDF-9E17-7ECA4F1AFC3F}" dt="2023-10-01T14:33:05.177" v="841" actId="26606"/>
          <ac:spMkLst>
            <pc:docMk/>
            <pc:sldMk cId="0" sldId="319"/>
            <ac:spMk id="10" creationId="{E720DB99-7745-4E75-9D96-AAB6D55C531E}"/>
          </ac:spMkLst>
        </pc:spChg>
        <pc:spChg chg="add">
          <ac:chgData name="Thomas Humphrey (1705413)" userId="c780d40b-30e5-49d0-9079-02c1cbd1b375" providerId="ADAL" clId="{1840EA93-57E0-4FDF-9E17-7ECA4F1AFC3F}" dt="2023-10-01T14:33:05.177" v="841" actId="26606"/>
          <ac:spMkLst>
            <pc:docMk/>
            <pc:sldMk cId="0" sldId="319"/>
            <ac:spMk id="12" creationId="{D68803C4-E159-4360-B7BB-74205C8F782D}"/>
          </ac:spMkLst>
        </pc:spChg>
        <pc:spChg chg="add">
          <ac:chgData name="Thomas Humphrey (1705413)" userId="c780d40b-30e5-49d0-9079-02c1cbd1b375" providerId="ADAL" clId="{1840EA93-57E0-4FDF-9E17-7ECA4F1AFC3F}" dt="2023-10-01T14:33:05.177" v="841" actId="26606"/>
          <ac:spMkLst>
            <pc:docMk/>
            <pc:sldMk cId="0" sldId="319"/>
            <ac:spMk id="14" creationId="{504B0465-3B07-49BF-BEA7-D81476246293}"/>
          </ac:spMkLst>
        </pc:spChg>
        <pc:spChg chg="add">
          <ac:chgData name="Thomas Humphrey (1705413)" userId="c780d40b-30e5-49d0-9079-02c1cbd1b375" providerId="ADAL" clId="{1840EA93-57E0-4FDF-9E17-7ECA4F1AFC3F}" dt="2023-10-01T14:33:05.177" v="841" actId="26606"/>
          <ac:spMkLst>
            <pc:docMk/>
            <pc:sldMk cId="0" sldId="319"/>
            <ac:spMk id="16" creationId="{49B7FFA5-14CB-4A4F-9BCC-CA3AA5D9D276}"/>
          </ac:spMkLst>
        </pc:spChg>
        <pc:spChg chg="add">
          <ac:chgData name="Thomas Humphrey (1705413)" userId="c780d40b-30e5-49d0-9079-02c1cbd1b375" providerId="ADAL" clId="{1840EA93-57E0-4FDF-9E17-7ECA4F1AFC3F}" dt="2023-10-01T14:33:05.177" v="841" actId="26606"/>
          <ac:spMkLst>
            <pc:docMk/>
            <pc:sldMk cId="0" sldId="319"/>
            <ac:spMk id="18" creationId="{04E48745-7512-4EC2-9E20-9092D12150CA}"/>
          </ac:spMkLst>
        </pc:spChg>
      </pc:sldChg>
      <pc:sldChg chg="addSp modSp add mod setBg">
        <pc:chgData name="Thomas Humphrey (1705413)" userId="c780d40b-30e5-49d0-9079-02c1cbd1b375" providerId="ADAL" clId="{1840EA93-57E0-4FDF-9E17-7ECA4F1AFC3F}" dt="2023-10-05T08:38:22.346" v="1311"/>
        <pc:sldMkLst>
          <pc:docMk/>
          <pc:sldMk cId="0" sldId="320"/>
        </pc:sldMkLst>
        <pc:spChg chg="mod">
          <ac:chgData name="Thomas Humphrey (1705413)" userId="c780d40b-30e5-49d0-9079-02c1cbd1b375" providerId="ADAL" clId="{1840EA93-57E0-4FDF-9E17-7ECA4F1AFC3F}" dt="2023-10-01T14:33:11.424" v="844" actId="26606"/>
          <ac:spMkLst>
            <pc:docMk/>
            <pc:sldMk cId="0" sldId="320"/>
            <ac:spMk id="2" creationId="{00000000-0000-0000-0000-000000000000}"/>
          </ac:spMkLst>
        </pc:spChg>
        <pc:spChg chg="mod">
          <ac:chgData name="Thomas Humphrey (1705413)" userId="c780d40b-30e5-49d0-9079-02c1cbd1b375" providerId="ADAL" clId="{1840EA93-57E0-4FDF-9E17-7ECA4F1AFC3F}" dt="2023-10-05T08:38:22.346" v="1311"/>
          <ac:spMkLst>
            <pc:docMk/>
            <pc:sldMk cId="0" sldId="320"/>
            <ac:spMk id="3" creationId="{00000000-0000-0000-0000-000000000000}"/>
          </ac:spMkLst>
        </pc:spChg>
        <pc:spChg chg="add">
          <ac:chgData name="Thomas Humphrey (1705413)" userId="c780d40b-30e5-49d0-9079-02c1cbd1b375" providerId="ADAL" clId="{1840EA93-57E0-4FDF-9E17-7ECA4F1AFC3F}" dt="2023-10-01T14:33:11.424" v="844" actId="26606"/>
          <ac:spMkLst>
            <pc:docMk/>
            <pc:sldMk cId="0" sldId="320"/>
            <ac:spMk id="8" creationId="{E009DD9B-5EE2-4C0D-8B2B-351C8C102205}"/>
          </ac:spMkLst>
        </pc:spChg>
        <pc:spChg chg="add">
          <ac:chgData name="Thomas Humphrey (1705413)" userId="c780d40b-30e5-49d0-9079-02c1cbd1b375" providerId="ADAL" clId="{1840EA93-57E0-4FDF-9E17-7ECA4F1AFC3F}" dt="2023-10-01T14:33:11.424" v="844" actId="26606"/>
          <ac:spMkLst>
            <pc:docMk/>
            <pc:sldMk cId="0" sldId="320"/>
            <ac:spMk id="10" creationId="{E720DB99-7745-4E75-9D96-AAB6D55C531E}"/>
          </ac:spMkLst>
        </pc:spChg>
        <pc:spChg chg="add">
          <ac:chgData name="Thomas Humphrey (1705413)" userId="c780d40b-30e5-49d0-9079-02c1cbd1b375" providerId="ADAL" clId="{1840EA93-57E0-4FDF-9E17-7ECA4F1AFC3F}" dt="2023-10-01T14:33:11.424" v="844" actId="26606"/>
          <ac:spMkLst>
            <pc:docMk/>
            <pc:sldMk cId="0" sldId="320"/>
            <ac:spMk id="12" creationId="{D68803C4-E159-4360-B7BB-74205C8F782D}"/>
          </ac:spMkLst>
        </pc:spChg>
        <pc:spChg chg="add">
          <ac:chgData name="Thomas Humphrey (1705413)" userId="c780d40b-30e5-49d0-9079-02c1cbd1b375" providerId="ADAL" clId="{1840EA93-57E0-4FDF-9E17-7ECA4F1AFC3F}" dt="2023-10-01T14:33:11.424" v="844" actId="26606"/>
          <ac:spMkLst>
            <pc:docMk/>
            <pc:sldMk cId="0" sldId="320"/>
            <ac:spMk id="14" creationId="{504B0465-3B07-49BF-BEA7-D81476246293}"/>
          </ac:spMkLst>
        </pc:spChg>
        <pc:spChg chg="add">
          <ac:chgData name="Thomas Humphrey (1705413)" userId="c780d40b-30e5-49d0-9079-02c1cbd1b375" providerId="ADAL" clId="{1840EA93-57E0-4FDF-9E17-7ECA4F1AFC3F}" dt="2023-10-01T14:33:11.424" v="844" actId="26606"/>
          <ac:spMkLst>
            <pc:docMk/>
            <pc:sldMk cId="0" sldId="320"/>
            <ac:spMk id="16" creationId="{49B7FFA5-14CB-4A4F-9BCC-CA3AA5D9D276}"/>
          </ac:spMkLst>
        </pc:spChg>
        <pc:spChg chg="add">
          <ac:chgData name="Thomas Humphrey (1705413)" userId="c780d40b-30e5-49d0-9079-02c1cbd1b375" providerId="ADAL" clId="{1840EA93-57E0-4FDF-9E17-7ECA4F1AFC3F}" dt="2023-10-01T14:33:11.424" v="844" actId="26606"/>
          <ac:spMkLst>
            <pc:docMk/>
            <pc:sldMk cId="0" sldId="320"/>
            <ac:spMk id="18" creationId="{04E48745-7512-4EC2-9E20-9092D12150CA}"/>
          </ac:spMkLst>
        </pc:spChg>
      </pc:sldChg>
      <pc:sldChg chg="addSp delSp modSp add mod ord">
        <pc:chgData name="Thomas Humphrey (1705413)" userId="c780d40b-30e5-49d0-9079-02c1cbd1b375" providerId="ADAL" clId="{1840EA93-57E0-4FDF-9E17-7ECA4F1AFC3F}" dt="2023-10-01T14:01:56.512" v="645" actId="1076"/>
        <pc:sldMkLst>
          <pc:docMk/>
          <pc:sldMk cId="709508257" sldId="321"/>
        </pc:sldMkLst>
        <pc:picChg chg="del">
          <ac:chgData name="Thomas Humphrey (1705413)" userId="c780d40b-30e5-49d0-9079-02c1cbd1b375" providerId="ADAL" clId="{1840EA93-57E0-4FDF-9E17-7ECA4F1AFC3F}" dt="2023-10-01T14:01:34.014" v="638" actId="478"/>
          <ac:picMkLst>
            <pc:docMk/>
            <pc:sldMk cId="709508257" sldId="321"/>
            <ac:picMk id="3" creationId="{B306C3D2-7D75-817B-EA7B-4FB34A080E78}"/>
          </ac:picMkLst>
        </pc:picChg>
        <pc:picChg chg="add mod">
          <ac:chgData name="Thomas Humphrey (1705413)" userId="c780d40b-30e5-49d0-9079-02c1cbd1b375" providerId="ADAL" clId="{1840EA93-57E0-4FDF-9E17-7ECA4F1AFC3F}" dt="2023-10-01T14:01:56.512" v="645" actId="1076"/>
          <ac:picMkLst>
            <pc:docMk/>
            <pc:sldMk cId="709508257" sldId="321"/>
            <ac:picMk id="5" creationId="{C603A375-9D3B-393C-64E1-2F46FC0C58ED}"/>
          </ac:picMkLst>
        </pc:picChg>
      </pc:sldChg>
      <pc:sldChg chg="addSp delSp modSp add mod ord">
        <pc:chgData name="Thomas Humphrey (1705413)" userId="c780d40b-30e5-49d0-9079-02c1cbd1b375" providerId="ADAL" clId="{1840EA93-57E0-4FDF-9E17-7ECA4F1AFC3F}" dt="2023-10-01T14:08:51.950" v="688" actId="1038"/>
        <pc:sldMkLst>
          <pc:docMk/>
          <pc:sldMk cId="3036532048" sldId="322"/>
        </pc:sldMkLst>
        <pc:picChg chg="add mod">
          <ac:chgData name="Thomas Humphrey (1705413)" userId="c780d40b-30e5-49d0-9079-02c1cbd1b375" providerId="ADAL" clId="{1840EA93-57E0-4FDF-9E17-7ECA4F1AFC3F}" dt="2023-10-01T14:08:51.950" v="688" actId="1038"/>
          <ac:picMkLst>
            <pc:docMk/>
            <pc:sldMk cId="3036532048" sldId="322"/>
            <ac:picMk id="4" creationId="{8B1B354D-31C5-03CD-012A-314FB000CD19}"/>
          </ac:picMkLst>
        </pc:picChg>
        <pc:picChg chg="del">
          <ac:chgData name="Thomas Humphrey (1705413)" userId="c780d40b-30e5-49d0-9079-02c1cbd1b375" providerId="ADAL" clId="{1840EA93-57E0-4FDF-9E17-7ECA4F1AFC3F}" dt="2023-10-01T14:08:22.176" v="675" actId="478"/>
          <ac:picMkLst>
            <pc:docMk/>
            <pc:sldMk cId="3036532048" sldId="322"/>
            <ac:picMk id="5" creationId="{C603A375-9D3B-393C-64E1-2F46FC0C58ED}"/>
          </ac:picMkLst>
        </pc:picChg>
      </pc:sldChg>
      <pc:sldChg chg="addSp delSp modSp add mod ord">
        <pc:chgData name="Thomas Humphrey (1705413)" userId="c780d40b-30e5-49d0-9079-02c1cbd1b375" providerId="ADAL" clId="{1840EA93-57E0-4FDF-9E17-7ECA4F1AFC3F}" dt="2023-10-01T14:14:36.958" v="759" actId="1035"/>
        <pc:sldMkLst>
          <pc:docMk/>
          <pc:sldMk cId="3654902037" sldId="323"/>
        </pc:sldMkLst>
        <pc:picChg chg="del">
          <ac:chgData name="Thomas Humphrey (1705413)" userId="c780d40b-30e5-49d0-9079-02c1cbd1b375" providerId="ADAL" clId="{1840EA93-57E0-4FDF-9E17-7ECA4F1AFC3F}" dt="2023-10-01T14:14:20.093" v="747" actId="478"/>
          <ac:picMkLst>
            <pc:docMk/>
            <pc:sldMk cId="3654902037" sldId="323"/>
            <ac:picMk id="4" creationId="{8B1B354D-31C5-03CD-012A-314FB000CD19}"/>
          </ac:picMkLst>
        </pc:picChg>
        <pc:picChg chg="add mod">
          <ac:chgData name="Thomas Humphrey (1705413)" userId="c780d40b-30e5-49d0-9079-02c1cbd1b375" providerId="ADAL" clId="{1840EA93-57E0-4FDF-9E17-7ECA4F1AFC3F}" dt="2023-10-01T14:14:36.958" v="759" actId="1035"/>
          <ac:picMkLst>
            <pc:docMk/>
            <pc:sldMk cId="3654902037" sldId="323"/>
            <ac:picMk id="5" creationId="{DABDAA56-2625-4978-92E7-25842D81BBED}"/>
          </ac:picMkLst>
        </pc:picChg>
      </pc:sldChg>
      <pc:sldChg chg="addSp delSp modSp add mod ord">
        <pc:chgData name="Thomas Humphrey (1705413)" userId="c780d40b-30e5-49d0-9079-02c1cbd1b375" providerId="ADAL" clId="{1840EA93-57E0-4FDF-9E17-7ECA4F1AFC3F}" dt="2023-10-01T14:31:57.813" v="822" actId="1076"/>
        <pc:sldMkLst>
          <pc:docMk/>
          <pc:sldMk cId="1676287586" sldId="324"/>
        </pc:sldMkLst>
        <pc:picChg chg="add mod">
          <ac:chgData name="Thomas Humphrey (1705413)" userId="c780d40b-30e5-49d0-9079-02c1cbd1b375" providerId="ADAL" clId="{1840EA93-57E0-4FDF-9E17-7ECA4F1AFC3F}" dt="2023-10-01T14:31:57.813" v="822" actId="1076"/>
          <ac:picMkLst>
            <pc:docMk/>
            <pc:sldMk cId="1676287586" sldId="324"/>
            <ac:picMk id="4" creationId="{3DB2432A-ABF4-7F29-822E-324FF1578BBC}"/>
          </ac:picMkLst>
        </pc:picChg>
        <pc:picChg chg="del">
          <ac:chgData name="Thomas Humphrey (1705413)" userId="c780d40b-30e5-49d0-9079-02c1cbd1b375" providerId="ADAL" clId="{1840EA93-57E0-4FDF-9E17-7ECA4F1AFC3F}" dt="2023-10-01T14:31:30.879" v="813" actId="478"/>
          <ac:picMkLst>
            <pc:docMk/>
            <pc:sldMk cId="1676287586" sldId="324"/>
            <ac:picMk id="5" creationId="{DABDAA56-2625-4978-92E7-25842D81BBED}"/>
          </ac:picMkLst>
        </pc:picChg>
      </pc:sldChg>
      <pc:sldMasterChg chg="add del addSldLayout delSldLayout">
        <pc:chgData name="Thomas Humphrey (1705413)" userId="c780d40b-30e5-49d0-9079-02c1cbd1b375" providerId="ADAL" clId="{1840EA93-57E0-4FDF-9E17-7ECA4F1AFC3F}" dt="2023-10-01T11:26:02.144" v="11" actId="26606"/>
        <pc:sldMasterMkLst>
          <pc:docMk/>
          <pc:sldMasterMk cId="2605147216" sldId="2147483678"/>
        </pc:sldMasterMkLst>
        <pc:sldLayoutChg chg="add del">
          <pc:chgData name="Thomas Humphrey (1705413)" userId="c780d40b-30e5-49d0-9079-02c1cbd1b375" providerId="ADAL" clId="{1840EA93-57E0-4FDF-9E17-7ECA4F1AFC3F}" dt="2023-10-01T11:26:02.144" v="11" actId="26606"/>
          <pc:sldLayoutMkLst>
            <pc:docMk/>
            <pc:sldMasterMk cId="2605147216" sldId="2147483678"/>
            <pc:sldLayoutMk cId="3047701236" sldId="2147483679"/>
          </pc:sldLayoutMkLst>
        </pc:sldLayoutChg>
        <pc:sldLayoutChg chg="add del">
          <pc:chgData name="Thomas Humphrey (1705413)" userId="c780d40b-30e5-49d0-9079-02c1cbd1b375" providerId="ADAL" clId="{1840EA93-57E0-4FDF-9E17-7ECA4F1AFC3F}" dt="2023-10-01T11:26:02.144" v="11" actId="26606"/>
          <pc:sldLayoutMkLst>
            <pc:docMk/>
            <pc:sldMasterMk cId="2605147216" sldId="2147483678"/>
            <pc:sldLayoutMk cId="2866919105" sldId="2147483680"/>
          </pc:sldLayoutMkLst>
        </pc:sldLayoutChg>
        <pc:sldLayoutChg chg="add del">
          <pc:chgData name="Thomas Humphrey (1705413)" userId="c780d40b-30e5-49d0-9079-02c1cbd1b375" providerId="ADAL" clId="{1840EA93-57E0-4FDF-9E17-7ECA4F1AFC3F}" dt="2023-10-01T11:26:02.144" v="11" actId="26606"/>
          <pc:sldLayoutMkLst>
            <pc:docMk/>
            <pc:sldMasterMk cId="2605147216" sldId="2147483678"/>
            <pc:sldLayoutMk cId="3482079545" sldId="2147483681"/>
          </pc:sldLayoutMkLst>
        </pc:sldLayoutChg>
        <pc:sldLayoutChg chg="add del">
          <pc:chgData name="Thomas Humphrey (1705413)" userId="c780d40b-30e5-49d0-9079-02c1cbd1b375" providerId="ADAL" clId="{1840EA93-57E0-4FDF-9E17-7ECA4F1AFC3F}" dt="2023-10-01T11:26:02.144" v="11" actId="26606"/>
          <pc:sldLayoutMkLst>
            <pc:docMk/>
            <pc:sldMasterMk cId="2605147216" sldId="2147483678"/>
            <pc:sldLayoutMk cId="1212521419" sldId="2147483682"/>
          </pc:sldLayoutMkLst>
        </pc:sldLayoutChg>
        <pc:sldLayoutChg chg="add del">
          <pc:chgData name="Thomas Humphrey (1705413)" userId="c780d40b-30e5-49d0-9079-02c1cbd1b375" providerId="ADAL" clId="{1840EA93-57E0-4FDF-9E17-7ECA4F1AFC3F}" dt="2023-10-01T11:26:02.144" v="11" actId="26606"/>
          <pc:sldLayoutMkLst>
            <pc:docMk/>
            <pc:sldMasterMk cId="2605147216" sldId="2147483678"/>
            <pc:sldLayoutMk cId="3043882407" sldId="2147483683"/>
          </pc:sldLayoutMkLst>
        </pc:sldLayoutChg>
        <pc:sldLayoutChg chg="add del">
          <pc:chgData name="Thomas Humphrey (1705413)" userId="c780d40b-30e5-49d0-9079-02c1cbd1b375" providerId="ADAL" clId="{1840EA93-57E0-4FDF-9E17-7ECA4F1AFC3F}" dt="2023-10-01T11:26:02.144" v="11" actId="26606"/>
          <pc:sldLayoutMkLst>
            <pc:docMk/>
            <pc:sldMasterMk cId="2605147216" sldId="2147483678"/>
            <pc:sldLayoutMk cId="2406595360" sldId="2147483684"/>
          </pc:sldLayoutMkLst>
        </pc:sldLayoutChg>
        <pc:sldLayoutChg chg="add del">
          <pc:chgData name="Thomas Humphrey (1705413)" userId="c780d40b-30e5-49d0-9079-02c1cbd1b375" providerId="ADAL" clId="{1840EA93-57E0-4FDF-9E17-7ECA4F1AFC3F}" dt="2023-10-01T11:26:02.144" v="11" actId="26606"/>
          <pc:sldLayoutMkLst>
            <pc:docMk/>
            <pc:sldMasterMk cId="2605147216" sldId="2147483678"/>
            <pc:sldLayoutMk cId="1847189877" sldId="2147483685"/>
          </pc:sldLayoutMkLst>
        </pc:sldLayoutChg>
        <pc:sldLayoutChg chg="add del">
          <pc:chgData name="Thomas Humphrey (1705413)" userId="c780d40b-30e5-49d0-9079-02c1cbd1b375" providerId="ADAL" clId="{1840EA93-57E0-4FDF-9E17-7ECA4F1AFC3F}" dt="2023-10-01T11:26:02.144" v="11" actId="26606"/>
          <pc:sldLayoutMkLst>
            <pc:docMk/>
            <pc:sldMasterMk cId="2605147216" sldId="2147483678"/>
            <pc:sldLayoutMk cId="2101953983" sldId="2147483686"/>
          </pc:sldLayoutMkLst>
        </pc:sldLayoutChg>
        <pc:sldLayoutChg chg="add del">
          <pc:chgData name="Thomas Humphrey (1705413)" userId="c780d40b-30e5-49d0-9079-02c1cbd1b375" providerId="ADAL" clId="{1840EA93-57E0-4FDF-9E17-7ECA4F1AFC3F}" dt="2023-10-01T11:26:02.144" v="11" actId="26606"/>
          <pc:sldLayoutMkLst>
            <pc:docMk/>
            <pc:sldMasterMk cId="2605147216" sldId="2147483678"/>
            <pc:sldLayoutMk cId="695032692" sldId="2147483687"/>
          </pc:sldLayoutMkLst>
        </pc:sldLayoutChg>
        <pc:sldLayoutChg chg="add del">
          <pc:chgData name="Thomas Humphrey (1705413)" userId="c780d40b-30e5-49d0-9079-02c1cbd1b375" providerId="ADAL" clId="{1840EA93-57E0-4FDF-9E17-7ECA4F1AFC3F}" dt="2023-10-01T11:26:02.144" v="11" actId="26606"/>
          <pc:sldLayoutMkLst>
            <pc:docMk/>
            <pc:sldMasterMk cId="2605147216" sldId="2147483678"/>
            <pc:sldLayoutMk cId="311289838" sldId="2147483688"/>
          </pc:sldLayoutMkLst>
        </pc:sldLayoutChg>
        <pc:sldLayoutChg chg="add del">
          <pc:chgData name="Thomas Humphrey (1705413)" userId="c780d40b-30e5-49d0-9079-02c1cbd1b375" providerId="ADAL" clId="{1840EA93-57E0-4FDF-9E17-7ECA4F1AFC3F}" dt="2023-10-01T11:26:02.144" v="11" actId="26606"/>
          <pc:sldLayoutMkLst>
            <pc:docMk/>
            <pc:sldMasterMk cId="2605147216" sldId="2147483678"/>
            <pc:sldLayoutMk cId="37937402" sldId="2147483689"/>
          </pc:sldLayoutMkLst>
        </pc:sldLayoutChg>
      </pc:sldMasterChg>
      <pc:sldMasterChg chg="add del addSldLayout delSldLayout">
        <pc:chgData name="Thomas Humphrey (1705413)" userId="c780d40b-30e5-49d0-9079-02c1cbd1b375" providerId="ADAL" clId="{1840EA93-57E0-4FDF-9E17-7ECA4F1AFC3F}" dt="2023-10-01T11:25:24.532" v="3" actId="26606"/>
        <pc:sldMasterMkLst>
          <pc:docMk/>
          <pc:sldMasterMk cId="3389903463" sldId="2147483716"/>
        </pc:sldMasterMkLst>
        <pc:sldLayoutChg chg="add del">
          <pc:chgData name="Thomas Humphrey (1705413)" userId="c780d40b-30e5-49d0-9079-02c1cbd1b375" providerId="ADAL" clId="{1840EA93-57E0-4FDF-9E17-7ECA4F1AFC3F}" dt="2023-10-01T11:25:24.532" v="3" actId="26606"/>
          <pc:sldLayoutMkLst>
            <pc:docMk/>
            <pc:sldMasterMk cId="3389903463" sldId="2147483716"/>
            <pc:sldLayoutMk cId="3941543969" sldId="2147483705"/>
          </pc:sldLayoutMkLst>
        </pc:sldLayoutChg>
        <pc:sldLayoutChg chg="add del">
          <pc:chgData name="Thomas Humphrey (1705413)" userId="c780d40b-30e5-49d0-9079-02c1cbd1b375" providerId="ADAL" clId="{1840EA93-57E0-4FDF-9E17-7ECA4F1AFC3F}" dt="2023-10-01T11:25:24.532" v="3" actId="26606"/>
          <pc:sldLayoutMkLst>
            <pc:docMk/>
            <pc:sldMasterMk cId="3389903463" sldId="2147483716"/>
            <pc:sldLayoutMk cId="1108822843" sldId="2147483706"/>
          </pc:sldLayoutMkLst>
        </pc:sldLayoutChg>
        <pc:sldLayoutChg chg="add del">
          <pc:chgData name="Thomas Humphrey (1705413)" userId="c780d40b-30e5-49d0-9079-02c1cbd1b375" providerId="ADAL" clId="{1840EA93-57E0-4FDF-9E17-7ECA4F1AFC3F}" dt="2023-10-01T11:25:24.532" v="3" actId="26606"/>
          <pc:sldLayoutMkLst>
            <pc:docMk/>
            <pc:sldMasterMk cId="3389903463" sldId="2147483716"/>
            <pc:sldLayoutMk cId="2263967218" sldId="2147483707"/>
          </pc:sldLayoutMkLst>
        </pc:sldLayoutChg>
        <pc:sldLayoutChg chg="add del">
          <pc:chgData name="Thomas Humphrey (1705413)" userId="c780d40b-30e5-49d0-9079-02c1cbd1b375" providerId="ADAL" clId="{1840EA93-57E0-4FDF-9E17-7ECA4F1AFC3F}" dt="2023-10-01T11:25:24.532" v="3" actId="26606"/>
          <pc:sldLayoutMkLst>
            <pc:docMk/>
            <pc:sldMasterMk cId="3389903463" sldId="2147483716"/>
            <pc:sldLayoutMk cId="3185270480" sldId="2147483708"/>
          </pc:sldLayoutMkLst>
        </pc:sldLayoutChg>
        <pc:sldLayoutChg chg="add del">
          <pc:chgData name="Thomas Humphrey (1705413)" userId="c780d40b-30e5-49d0-9079-02c1cbd1b375" providerId="ADAL" clId="{1840EA93-57E0-4FDF-9E17-7ECA4F1AFC3F}" dt="2023-10-01T11:25:24.532" v="3" actId="26606"/>
          <pc:sldLayoutMkLst>
            <pc:docMk/>
            <pc:sldMasterMk cId="3389903463" sldId="2147483716"/>
            <pc:sldLayoutMk cId="1181950539" sldId="2147483709"/>
          </pc:sldLayoutMkLst>
        </pc:sldLayoutChg>
        <pc:sldLayoutChg chg="add del">
          <pc:chgData name="Thomas Humphrey (1705413)" userId="c780d40b-30e5-49d0-9079-02c1cbd1b375" providerId="ADAL" clId="{1840EA93-57E0-4FDF-9E17-7ECA4F1AFC3F}" dt="2023-10-01T11:25:24.532" v="3" actId="26606"/>
          <pc:sldLayoutMkLst>
            <pc:docMk/>
            <pc:sldMasterMk cId="3389903463" sldId="2147483716"/>
            <pc:sldLayoutMk cId="3086107632" sldId="2147483710"/>
          </pc:sldLayoutMkLst>
        </pc:sldLayoutChg>
        <pc:sldLayoutChg chg="add del">
          <pc:chgData name="Thomas Humphrey (1705413)" userId="c780d40b-30e5-49d0-9079-02c1cbd1b375" providerId="ADAL" clId="{1840EA93-57E0-4FDF-9E17-7ECA4F1AFC3F}" dt="2023-10-01T11:25:24.532" v="3" actId="26606"/>
          <pc:sldLayoutMkLst>
            <pc:docMk/>
            <pc:sldMasterMk cId="3389903463" sldId="2147483716"/>
            <pc:sldLayoutMk cId="623207314" sldId="2147483711"/>
          </pc:sldLayoutMkLst>
        </pc:sldLayoutChg>
        <pc:sldLayoutChg chg="add del">
          <pc:chgData name="Thomas Humphrey (1705413)" userId="c780d40b-30e5-49d0-9079-02c1cbd1b375" providerId="ADAL" clId="{1840EA93-57E0-4FDF-9E17-7ECA4F1AFC3F}" dt="2023-10-01T11:25:24.532" v="3" actId="26606"/>
          <pc:sldLayoutMkLst>
            <pc:docMk/>
            <pc:sldMasterMk cId="3389903463" sldId="2147483716"/>
            <pc:sldLayoutMk cId="4162665478" sldId="2147483712"/>
          </pc:sldLayoutMkLst>
        </pc:sldLayoutChg>
        <pc:sldLayoutChg chg="add del">
          <pc:chgData name="Thomas Humphrey (1705413)" userId="c780d40b-30e5-49d0-9079-02c1cbd1b375" providerId="ADAL" clId="{1840EA93-57E0-4FDF-9E17-7ECA4F1AFC3F}" dt="2023-10-01T11:25:24.532" v="3" actId="26606"/>
          <pc:sldLayoutMkLst>
            <pc:docMk/>
            <pc:sldMasterMk cId="3389903463" sldId="2147483716"/>
            <pc:sldLayoutMk cId="2312736596" sldId="2147483713"/>
          </pc:sldLayoutMkLst>
        </pc:sldLayoutChg>
        <pc:sldLayoutChg chg="add del">
          <pc:chgData name="Thomas Humphrey (1705413)" userId="c780d40b-30e5-49d0-9079-02c1cbd1b375" providerId="ADAL" clId="{1840EA93-57E0-4FDF-9E17-7ECA4F1AFC3F}" dt="2023-10-01T11:25:24.532" v="3" actId="26606"/>
          <pc:sldLayoutMkLst>
            <pc:docMk/>
            <pc:sldMasterMk cId="3389903463" sldId="2147483716"/>
            <pc:sldLayoutMk cId="1014858169" sldId="2147483714"/>
          </pc:sldLayoutMkLst>
        </pc:sldLayoutChg>
        <pc:sldLayoutChg chg="add del">
          <pc:chgData name="Thomas Humphrey (1705413)" userId="c780d40b-30e5-49d0-9079-02c1cbd1b375" providerId="ADAL" clId="{1840EA93-57E0-4FDF-9E17-7ECA4F1AFC3F}" dt="2023-10-01T11:25:24.532" v="3" actId="26606"/>
          <pc:sldLayoutMkLst>
            <pc:docMk/>
            <pc:sldMasterMk cId="3389903463" sldId="2147483716"/>
            <pc:sldLayoutMk cId="163030992" sldId="2147483715"/>
          </pc:sldLayoutMkLst>
        </pc:sldLayoutChg>
      </pc:sldMasterChg>
      <pc:sldMasterChg chg="add del addSldLayout delSldLayout">
        <pc:chgData name="Thomas Humphrey (1705413)" userId="c780d40b-30e5-49d0-9079-02c1cbd1b375" providerId="ADAL" clId="{1840EA93-57E0-4FDF-9E17-7ECA4F1AFC3F}" dt="2023-10-01T11:26:02.144" v="11" actId="26606"/>
        <pc:sldMasterMkLst>
          <pc:docMk/>
          <pc:sldMasterMk cId="2354660410" sldId="2147483787"/>
        </pc:sldMasterMkLst>
        <pc:sldLayoutChg chg="add del">
          <pc:chgData name="Thomas Humphrey (1705413)" userId="c780d40b-30e5-49d0-9079-02c1cbd1b375" providerId="ADAL" clId="{1840EA93-57E0-4FDF-9E17-7ECA4F1AFC3F}" dt="2023-10-01T11:26:02.144" v="11" actId="26606"/>
          <pc:sldLayoutMkLst>
            <pc:docMk/>
            <pc:sldMasterMk cId="2354660410" sldId="2147483787"/>
            <pc:sldLayoutMk cId="1571496544" sldId="2147483776"/>
          </pc:sldLayoutMkLst>
        </pc:sldLayoutChg>
        <pc:sldLayoutChg chg="add del">
          <pc:chgData name="Thomas Humphrey (1705413)" userId="c780d40b-30e5-49d0-9079-02c1cbd1b375" providerId="ADAL" clId="{1840EA93-57E0-4FDF-9E17-7ECA4F1AFC3F}" dt="2023-10-01T11:26:02.144" v="11" actId="26606"/>
          <pc:sldLayoutMkLst>
            <pc:docMk/>
            <pc:sldMasterMk cId="2354660410" sldId="2147483787"/>
            <pc:sldLayoutMk cId="2845394993" sldId="2147483777"/>
          </pc:sldLayoutMkLst>
        </pc:sldLayoutChg>
        <pc:sldLayoutChg chg="add del">
          <pc:chgData name="Thomas Humphrey (1705413)" userId="c780d40b-30e5-49d0-9079-02c1cbd1b375" providerId="ADAL" clId="{1840EA93-57E0-4FDF-9E17-7ECA4F1AFC3F}" dt="2023-10-01T11:26:02.144" v="11" actId="26606"/>
          <pc:sldLayoutMkLst>
            <pc:docMk/>
            <pc:sldMasterMk cId="2354660410" sldId="2147483787"/>
            <pc:sldLayoutMk cId="207129166" sldId="2147483778"/>
          </pc:sldLayoutMkLst>
        </pc:sldLayoutChg>
        <pc:sldLayoutChg chg="add del">
          <pc:chgData name="Thomas Humphrey (1705413)" userId="c780d40b-30e5-49d0-9079-02c1cbd1b375" providerId="ADAL" clId="{1840EA93-57E0-4FDF-9E17-7ECA4F1AFC3F}" dt="2023-10-01T11:26:02.144" v="11" actId="26606"/>
          <pc:sldLayoutMkLst>
            <pc:docMk/>
            <pc:sldMasterMk cId="2354660410" sldId="2147483787"/>
            <pc:sldLayoutMk cId="2142364224" sldId="2147483779"/>
          </pc:sldLayoutMkLst>
        </pc:sldLayoutChg>
        <pc:sldLayoutChg chg="add del">
          <pc:chgData name="Thomas Humphrey (1705413)" userId="c780d40b-30e5-49d0-9079-02c1cbd1b375" providerId="ADAL" clId="{1840EA93-57E0-4FDF-9E17-7ECA4F1AFC3F}" dt="2023-10-01T11:26:02.144" v="11" actId="26606"/>
          <pc:sldLayoutMkLst>
            <pc:docMk/>
            <pc:sldMasterMk cId="2354660410" sldId="2147483787"/>
            <pc:sldLayoutMk cId="2938293189" sldId="2147483780"/>
          </pc:sldLayoutMkLst>
        </pc:sldLayoutChg>
        <pc:sldLayoutChg chg="add del">
          <pc:chgData name="Thomas Humphrey (1705413)" userId="c780d40b-30e5-49d0-9079-02c1cbd1b375" providerId="ADAL" clId="{1840EA93-57E0-4FDF-9E17-7ECA4F1AFC3F}" dt="2023-10-01T11:26:02.144" v="11" actId="26606"/>
          <pc:sldLayoutMkLst>
            <pc:docMk/>
            <pc:sldMasterMk cId="2354660410" sldId="2147483787"/>
            <pc:sldLayoutMk cId="2974607860" sldId="2147483781"/>
          </pc:sldLayoutMkLst>
        </pc:sldLayoutChg>
        <pc:sldLayoutChg chg="add del">
          <pc:chgData name="Thomas Humphrey (1705413)" userId="c780d40b-30e5-49d0-9079-02c1cbd1b375" providerId="ADAL" clId="{1840EA93-57E0-4FDF-9E17-7ECA4F1AFC3F}" dt="2023-10-01T11:26:02.144" v="11" actId="26606"/>
          <pc:sldLayoutMkLst>
            <pc:docMk/>
            <pc:sldMasterMk cId="2354660410" sldId="2147483787"/>
            <pc:sldLayoutMk cId="2765562771" sldId="2147483782"/>
          </pc:sldLayoutMkLst>
        </pc:sldLayoutChg>
        <pc:sldLayoutChg chg="add del">
          <pc:chgData name="Thomas Humphrey (1705413)" userId="c780d40b-30e5-49d0-9079-02c1cbd1b375" providerId="ADAL" clId="{1840EA93-57E0-4FDF-9E17-7ECA4F1AFC3F}" dt="2023-10-01T11:26:02.144" v="11" actId="26606"/>
          <pc:sldLayoutMkLst>
            <pc:docMk/>
            <pc:sldMasterMk cId="2354660410" sldId="2147483787"/>
            <pc:sldLayoutMk cId="3356514642" sldId="2147483783"/>
          </pc:sldLayoutMkLst>
        </pc:sldLayoutChg>
        <pc:sldLayoutChg chg="add del">
          <pc:chgData name="Thomas Humphrey (1705413)" userId="c780d40b-30e5-49d0-9079-02c1cbd1b375" providerId="ADAL" clId="{1840EA93-57E0-4FDF-9E17-7ECA4F1AFC3F}" dt="2023-10-01T11:26:02.144" v="11" actId="26606"/>
          <pc:sldLayoutMkLst>
            <pc:docMk/>
            <pc:sldMasterMk cId="2354660410" sldId="2147483787"/>
            <pc:sldLayoutMk cId="1893946176" sldId="2147483784"/>
          </pc:sldLayoutMkLst>
        </pc:sldLayoutChg>
        <pc:sldLayoutChg chg="add del">
          <pc:chgData name="Thomas Humphrey (1705413)" userId="c780d40b-30e5-49d0-9079-02c1cbd1b375" providerId="ADAL" clId="{1840EA93-57E0-4FDF-9E17-7ECA4F1AFC3F}" dt="2023-10-01T11:26:02.144" v="11" actId="26606"/>
          <pc:sldLayoutMkLst>
            <pc:docMk/>
            <pc:sldMasterMk cId="2354660410" sldId="2147483787"/>
            <pc:sldLayoutMk cId="194454775" sldId="2147483785"/>
          </pc:sldLayoutMkLst>
        </pc:sldLayoutChg>
        <pc:sldLayoutChg chg="add del">
          <pc:chgData name="Thomas Humphrey (1705413)" userId="c780d40b-30e5-49d0-9079-02c1cbd1b375" providerId="ADAL" clId="{1840EA93-57E0-4FDF-9E17-7ECA4F1AFC3F}" dt="2023-10-01T11:26:02.144" v="11" actId="26606"/>
          <pc:sldLayoutMkLst>
            <pc:docMk/>
            <pc:sldMasterMk cId="2354660410" sldId="2147483787"/>
            <pc:sldLayoutMk cId="2603867723" sldId="214748378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D80BF5-2C36-4AE0-A401-851F87480CC8}" type="datetimeFigureOut">
              <a:rPr lang="en-GB" smtClean="0"/>
              <a:t>05/10/2023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6DA334-B885-4ECF-878B-725B9EB49CF1}" type="slidenum">
              <a:rPr lang="en-GB" smtClean="0"/>
              <a:t>‹#›</a:t>
            </a:fld>
            <a:endParaRPr lang="en-GB"/>
          </a:p>
        </p:txBody>
      </p:sp>
    </p:spTree>
    <p:extLst>
      <p:ext uri="{BB962C8B-B14F-4D97-AF65-F5344CB8AC3E}">
        <p14:creationId xmlns:p14="http://schemas.microsoft.com/office/powerpoint/2010/main" val="8366991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alliance with Argos was a clear sign of hostility towards Sparta.</a:t>
            </a:r>
          </a:p>
          <a:p>
            <a:r>
              <a:rPr lang="en-GB" dirty="0"/>
              <a:t>The alliance with Thessaly had two main benefits to the Athenians, firstly they got the help of the best cavalry in Greece and, secondly, they protected the land route to the northern allies (i.e. the same route that </a:t>
            </a:r>
            <a:r>
              <a:rPr lang="en-GB" dirty="0" err="1"/>
              <a:t>Brasidas</a:t>
            </a:r>
            <a:r>
              <a:rPr lang="en-GB" dirty="0"/>
              <a:t> would use in the 420s to conquer the Athenian allies in the Chalcidice and Thrace)</a:t>
            </a:r>
          </a:p>
          <a:p>
            <a:endParaRPr lang="en-GB" b="1" dirty="0"/>
          </a:p>
        </p:txBody>
      </p:sp>
      <p:sp>
        <p:nvSpPr>
          <p:cNvPr id="4" name="Slide Number Placeholder 3"/>
          <p:cNvSpPr>
            <a:spLocks noGrp="1"/>
          </p:cNvSpPr>
          <p:nvPr>
            <p:ph type="sldNum" sz="quarter" idx="10"/>
          </p:nvPr>
        </p:nvSpPr>
        <p:spPr/>
        <p:txBody>
          <a:bodyPr/>
          <a:lstStyle/>
          <a:p>
            <a:fld id="{BAAFB5CC-2518-4192-8A68-4EA44100F6FE}" type="slidenum">
              <a:rPr lang="en-GB" smtClean="0"/>
              <a:pPr/>
              <a:t>25</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Sparta had the responsibility as leader of the Peloponnesian League to help any League member that was attacked.</a:t>
            </a:r>
          </a:p>
          <a:p>
            <a:r>
              <a:rPr lang="en-GB" dirty="0"/>
              <a:t>However, Sparta did not help </a:t>
            </a:r>
            <a:r>
              <a:rPr lang="en-GB" dirty="0" err="1"/>
              <a:t>Aigina</a:t>
            </a:r>
            <a:r>
              <a:rPr lang="en-GB" dirty="0"/>
              <a:t> when </a:t>
            </a:r>
            <a:r>
              <a:rPr lang="en-GB" dirty="0" err="1"/>
              <a:t>Aigina</a:t>
            </a:r>
            <a:r>
              <a:rPr lang="en-GB" dirty="0"/>
              <a:t> was attacked by Athens.</a:t>
            </a:r>
          </a:p>
          <a:p>
            <a:r>
              <a:rPr lang="en-GB" dirty="0"/>
              <a:t>This was a breach of the treaties between the members of the Peloponnesian League. It appears that Sparta at the time did not want to get involved in a war with Athens</a:t>
            </a:r>
          </a:p>
          <a:p>
            <a:endParaRPr lang="en-GB" dirty="0"/>
          </a:p>
        </p:txBody>
      </p:sp>
      <p:sp>
        <p:nvSpPr>
          <p:cNvPr id="4" name="Slide Number Placeholder 3"/>
          <p:cNvSpPr>
            <a:spLocks noGrp="1"/>
          </p:cNvSpPr>
          <p:nvPr>
            <p:ph type="sldNum" sz="quarter" idx="10"/>
          </p:nvPr>
        </p:nvSpPr>
        <p:spPr/>
        <p:txBody>
          <a:bodyPr/>
          <a:lstStyle/>
          <a:p>
            <a:fld id="{4A8A4613-21B6-446D-98CB-DA85843C1D26}" type="slidenum">
              <a:rPr lang="en-GB" smtClean="0"/>
              <a:pPr/>
              <a:t>39</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a:t>Pleistoanax</a:t>
            </a:r>
            <a:r>
              <a:rPr lang="en-GB" baseline="0" dirty="0"/>
              <a:t> invades (in aid of Megara?) and retreated without battle. Fined 15 talents by the Spartans and goes into exile, possible bribery by Pericles</a:t>
            </a:r>
            <a:endParaRPr lang="en-GB" dirty="0"/>
          </a:p>
        </p:txBody>
      </p:sp>
      <p:sp>
        <p:nvSpPr>
          <p:cNvPr id="4" name="Slide Number Placeholder 3"/>
          <p:cNvSpPr>
            <a:spLocks noGrp="1"/>
          </p:cNvSpPr>
          <p:nvPr>
            <p:ph type="sldNum" sz="quarter" idx="10"/>
          </p:nvPr>
        </p:nvSpPr>
        <p:spPr/>
        <p:txBody>
          <a:bodyPr/>
          <a:lstStyle/>
          <a:p>
            <a:fld id="{4A8A4613-21B6-446D-98CB-DA85843C1D26}" type="slidenum">
              <a:rPr lang="en-GB" smtClean="0"/>
              <a:pPr/>
              <a:t>47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E06C0E8-8AA5-49CC-8B98-4D9E6098C1E5}"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A230F73D-1AA0-483C-91EB-B3E29C9E47A8}" type="slidenum">
              <a:rPr lang="en-GB" smtClean="0"/>
              <a:t>‹#›</a:t>
            </a:fld>
            <a:endParaRPr lang="en-GB"/>
          </a:p>
        </p:txBody>
      </p:sp>
    </p:spTree>
    <p:extLst>
      <p:ext uri="{BB962C8B-B14F-4D97-AF65-F5344CB8AC3E}">
        <p14:creationId xmlns:p14="http://schemas.microsoft.com/office/powerpoint/2010/main" val="3047701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E06C0E8-8AA5-49CC-8B98-4D9E6098C1E5}"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30F73D-1AA0-483C-91EB-B3E29C9E47A8}" type="slidenum">
              <a:rPr lang="en-GB" smtClean="0"/>
              <a:t>‹#›</a:t>
            </a:fld>
            <a:endParaRPr lang="en-GB"/>
          </a:p>
        </p:txBody>
      </p:sp>
    </p:spTree>
    <p:extLst>
      <p:ext uri="{BB962C8B-B14F-4D97-AF65-F5344CB8AC3E}">
        <p14:creationId xmlns:p14="http://schemas.microsoft.com/office/powerpoint/2010/main" val="2866919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FE06C0E8-8AA5-49CC-8B98-4D9E6098C1E5}" type="datetimeFigureOut">
              <a:rPr lang="en-GB" smtClean="0"/>
              <a:t>05/10/2023</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A230F73D-1AA0-483C-91EB-B3E29C9E47A8}" type="slidenum">
              <a:rPr lang="en-GB" smtClean="0"/>
              <a:t>‹#›</a:t>
            </a:fld>
            <a:endParaRPr lang="en-GB"/>
          </a:p>
        </p:txBody>
      </p:sp>
    </p:spTree>
    <p:extLst>
      <p:ext uri="{BB962C8B-B14F-4D97-AF65-F5344CB8AC3E}">
        <p14:creationId xmlns:p14="http://schemas.microsoft.com/office/powerpoint/2010/main" val="3482079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E06C0E8-8AA5-49CC-8B98-4D9E6098C1E5}" type="datetimeFigureOut">
              <a:rPr lang="en-GB" smtClean="0"/>
              <a:t>05/10/2023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30F73D-1AA0-483C-91EB-B3E29C9E47A8}" type="slidenum">
              <a:rPr lang="en-GB" smtClean="0"/>
              <a:t>‹#›</a:t>
            </a:fld>
            <a:endParaRPr lang="en-GB"/>
          </a:p>
        </p:txBody>
      </p:sp>
    </p:spTree>
    <p:extLst>
      <p:ext uri="{BB962C8B-B14F-4D97-AF65-F5344CB8AC3E}">
        <p14:creationId xmlns:p14="http://schemas.microsoft.com/office/powerpoint/2010/main" val="1212521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E06C0E8-8AA5-49CC-8B98-4D9E6098C1E5}" type="datetimeFigureOut">
              <a:rPr lang="en-GB" smtClean="0"/>
              <a:t>05/10/2023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30F73D-1AA0-483C-91EB-B3E29C9E47A8}" type="slidenum">
              <a:rPr lang="en-GB" smtClean="0"/>
              <a:t>‹#›</a:t>
            </a:fld>
            <a:endParaRPr lang="en-GB"/>
          </a:p>
        </p:txBody>
      </p:sp>
    </p:spTree>
    <p:extLst>
      <p:ext uri="{BB962C8B-B14F-4D97-AF65-F5344CB8AC3E}">
        <p14:creationId xmlns:p14="http://schemas.microsoft.com/office/powerpoint/2010/main" val="3043882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E06C0E8-8AA5-49CC-8B98-4D9E6098C1E5}" type="datetimeFigureOut">
              <a:rPr lang="en-GB" smtClean="0"/>
              <a:t>05/10/2023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30F73D-1AA0-483C-91EB-B3E29C9E47A8}" type="slidenum">
              <a:rPr lang="en-GB" smtClean="0"/>
              <a:t>‹#›</a:t>
            </a:fld>
            <a:endParaRPr lang="en-GB"/>
          </a:p>
        </p:txBody>
      </p:sp>
    </p:spTree>
    <p:extLst>
      <p:ext uri="{BB962C8B-B14F-4D97-AF65-F5344CB8AC3E}">
        <p14:creationId xmlns:p14="http://schemas.microsoft.com/office/powerpoint/2010/main" val="2406595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06C0E8-8AA5-49CC-8B98-4D9E6098C1E5}" type="datetimeFigureOut">
              <a:rPr lang="en-GB" smtClean="0"/>
              <a:t>05/10/2023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30F73D-1AA0-483C-91EB-B3E29C9E47A8}" type="slidenum">
              <a:rPr lang="en-GB" smtClean="0"/>
              <a:t>‹#›</a:t>
            </a:fld>
            <a:endParaRPr lang="en-GB"/>
          </a:p>
        </p:txBody>
      </p:sp>
    </p:spTree>
    <p:extLst>
      <p:ext uri="{BB962C8B-B14F-4D97-AF65-F5344CB8AC3E}">
        <p14:creationId xmlns:p14="http://schemas.microsoft.com/office/powerpoint/2010/main" val="18471898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E06C0E8-8AA5-49CC-8B98-4D9E6098C1E5}" type="datetimeFigureOut">
              <a:rPr lang="en-GB" smtClean="0"/>
              <a:t>05/10/2023</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A230F73D-1AA0-483C-91EB-B3E29C9E47A8}" type="slidenum">
              <a:rPr lang="en-GB" smtClean="0"/>
              <a:t>‹#›</a:t>
            </a:fld>
            <a:endParaRPr lang="en-GB"/>
          </a:p>
        </p:txBody>
      </p:sp>
    </p:spTree>
    <p:extLst>
      <p:ext uri="{BB962C8B-B14F-4D97-AF65-F5344CB8AC3E}">
        <p14:creationId xmlns:p14="http://schemas.microsoft.com/office/powerpoint/2010/main" val="2101953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E06C0E8-8AA5-49CC-8B98-4D9E6098C1E5}" type="datetimeFigureOut">
              <a:rPr lang="en-GB" smtClean="0"/>
              <a:t>05/10/2023</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A230F73D-1AA0-483C-91EB-B3E29C9E47A8}" type="slidenum">
              <a:rPr lang="en-GB" smtClean="0"/>
              <a:t>‹#›</a:t>
            </a:fld>
            <a:endParaRPr lang="en-GB"/>
          </a:p>
        </p:txBody>
      </p:sp>
    </p:spTree>
    <p:extLst>
      <p:ext uri="{BB962C8B-B14F-4D97-AF65-F5344CB8AC3E}">
        <p14:creationId xmlns:p14="http://schemas.microsoft.com/office/powerpoint/2010/main" val="695032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E06C0E8-8AA5-49CC-8B98-4D9E6098C1E5}"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30F73D-1AA0-483C-91EB-B3E29C9E47A8}" type="slidenum">
              <a:rPr lang="en-GB" smtClean="0"/>
              <a:t>‹#›</a:t>
            </a:fld>
            <a:endParaRPr lang="en-GB"/>
          </a:p>
        </p:txBody>
      </p:sp>
    </p:spTree>
    <p:extLst>
      <p:ext uri="{BB962C8B-B14F-4D97-AF65-F5344CB8AC3E}">
        <p14:creationId xmlns:p14="http://schemas.microsoft.com/office/powerpoint/2010/main" val="311289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E06C0E8-8AA5-49CC-8B98-4D9E6098C1E5}"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30F73D-1AA0-483C-91EB-B3E29C9E47A8}" type="slidenum">
              <a:rPr lang="en-GB" smtClean="0"/>
              <a:t>‹#›</a:t>
            </a:fld>
            <a:endParaRPr lang="en-GB"/>
          </a:p>
        </p:txBody>
      </p:sp>
    </p:spTree>
    <p:extLst>
      <p:ext uri="{BB962C8B-B14F-4D97-AF65-F5344CB8AC3E}">
        <p14:creationId xmlns:p14="http://schemas.microsoft.com/office/powerpoint/2010/main" val="37937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FE06C0E8-8AA5-49CC-8B98-4D9E6098C1E5}" type="datetimeFigureOut">
              <a:rPr lang="en-GB" smtClean="0"/>
              <a:t>05/10/2023</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A230F73D-1AA0-483C-91EB-B3E29C9E47A8}" type="slidenum">
              <a:rPr lang="en-GB" smtClean="0"/>
              <a:t>‹#›</a:t>
            </a:fld>
            <a:endParaRPr lang="en-GB"/>
          </a:p>
        </p:txBody>
      </p:sp>
    </p:spTree>
    <p:extLst>
      <p:ext uri="{BB962C8B-B14F-4D97-AF65-F5344CB8AC3E}">
        <p14:creationId xmlns:p14="http://schemas.microsoft.com/office/powerpoint/2010/main" val="260514721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5.png"/><Relationship Id="rId5" Type="http://schemas.microsoft.com/office/2007/relationships/hdphoto" Target="../media/hdphoto1.wdp"/><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6.png"/><Relationship Id="rId5" Type="http://schemas.microsoft.com/office/2007/relationships/hdphoto" Target="../media/hdphoto1.wdp"/><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7.png"/><Relationship Id="rId5" Type="http://schemas.microsoft.com/office/2007/relationships/hdphoto" Target="../media/hdphoto1.wdp"/><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microsoft.com/office/2007/relationships/hdphoto" Target="../media/hdphoto1.wdp"/><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9.png"/><Relationship Id="rId5" Type="http://schemas.microsoft.com/office/2007/relationships/hdphoto" Target="../media/hdphoto1.wdp"/><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11.png"/><Relationship Id="rId5" Type="http://schemas.microsoft.com/office/2007/relationships/hdphoto" Target="../media/hdphoto1.wdp"/><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3.jpeg"/></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14.png"/><Relationship Id="rId5" Type="http://schemas.microsoft.com/office/2007/relationships/hdphoto" Target="../media/hdphoto1.wdp"/><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5.jpeg"/></Relationships>
</file>

<file path=ppt/slides/_rels/slide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16.png"/><Relationship Id="rId5" Type="http://schemas.microsoft.com/office/2007/relationships/hdphoto" Target="../media/hdphoto1.wdp"/><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3.png"/><Relationship Id="rId4" Type="http://schemas.microsoft.com/office/2007/relationships/hdphoto" Target="../media/hdphoto2.wdp"/></Relationships>
</file>

<file path=ppt/slides/_rels/slide2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18.png"/><Relationship Id="rId5" Type="http://schemas.microsoft.com/office/2007/relationships/hdphoto" Target="../media/hdphoto1.wdp"/><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19.png"/><Relationship Id="rId5" Type="http://schemas.microsoft.com/office/2007/relationships/hdphoto" Target="../media/hdphoto1.wdp"/><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0.png"/><Relationship Id="rId5" Type="http://schemas.microsoft.com/office/2007/relationships/hdphoto" Target="../media/hdphoto1.wdp"/><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1.png"/><Relationship Id="rId5" Type="http://schemas.microsoft.com/office/2007/relationships/hdphoto" Target="../media/hdphoto1.wdp"/><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2.png"/><Relationship Id="rId5" Type="http://schemas.microsoft.com/office/2007/relationships/hdphoto" Target="../media/hdphoto1.wdp"/><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3.png"/><Relationship Id="rId5" Type="http://schemas.microsoft.com/office/2007/relationships/hdphoto" Target="../media/hdphoto1.wdp"/><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24.png"/></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4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5.png"/><Relationship Id="rId5" Type="http://schemas.microsoft.com/office/2007/relationships/hdphoto" Target="../media/hdphoto1.wdp"/><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26.gif"/></Relationships>
</file>

<file path=ppt/slides/_rels/slide4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4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7.png"/><Relationship Id="rId5" Type="http://schemas.microsoft.com/office/2007/relationships/hdphoto" Target="../media/hdphoto1.wdp"/><Relationship Id="rId4" Type="http://schemas.openxmlformats.org/officeDocument/2006/relationships/image" Target="../media/image3.png"/></Relationships>
</file>

<file path=ppt/slides/_rels/slide4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28.png"/></Relationships>
</file>

<file path=ppt/slides/_rels/slide5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9.png"/><Relationship Id="rId5" Type="http://schemas.microsoft.com/office/2007/relationships/hdphoto" Target="../media/hdphoto1.wdp"/><Relationship Id="rId4" Type="http://schemas.openxmlformats.org/officeDocument/2006/relationships/image" Target="../media/image3.png"/></Relationships>
</file>

<file path=ppt/slides/_rels/slide5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06072-11A7-F304-BD6F-558D6FBAB28D}"/>
              </a:ext>
            </a:extLst>
          </p:cNvPr>
          <p:cNvSpPr>
            <a:spLocks noGrp="1"/>
          </p:cNvSpPr>
          <p:nvPr>
            <p:ph type="ctrTitle"/>
          </p:nvPr>
        </p:nvSpPr>
        <p:spPr/>
        <p:txBody>
          <a:bodyPr/>
          <a:lstStyle/>
          <a:p>
            <a:r>
              <a:rPr lang="en-GB" sz="7200" dirty="0">
                <a:latin typeface="Times New Roman" panose="02020603050405020304" pitchFamily="18" charset="0"/>
                <a:cs typeface="Times New Roman" panose="02020603050405020304" pitchFamily="18" charset="0"/>
              </a:rPr>
              <a:t>Sparta: </a:t>
            </a:r>
            <a:br>
              <a:rPr lang="en-GB" sz="7200" dirty="0">
                <a:latin typeface="Times New Roman" panose="02020603050405020304" pitchFamily="18" charset="0"/>
                <a:cs typeface="Times New Roman" panose="02020603050405020304" pitchFamily="18" charset="0"/>
              </a:rPr>
            </a:br>
            <a:r>
              <a:rPr lang="en-GB" sz="7200" dirty="0">
                <a:latin typeface="Times New Roman" panose="02020603050405020304" pitchFamily="18" charset="0"/>
                <a:cs typeface="Times New Roman" panose="02020603050405020304" pitchFamily="18" charset="0"/>
              </a:rPr>
              <a:t>An Extraordinary City</a:t>
            </a:r>
          </a:p>
        </p:txBody>
      </p:sp>
      <p:sp>
        <p:nvSpPr>
          <p:cNvPr id="3" name="Subtitle 2">
            <a:extLst>
              <a:ext uri="{FF2B5EF4-FFF2-40B4-BE49-F238E27FC236}">
                <a16:creationId xmlns:a16="http://schemas.microsoft.com/office/drawing/2014/main" id="{2284330B-FDC6-B73A-CE82-D8C6C56BF9CE}"/>
              </a:ext>
            </a:extLst>
          </p:cNvPr>
          <p:cNvSpPr>
            <a:spLocks noGrp="1"/>
          </p:cNvSpPr>
          <p:nvPr>
            <p:ph type="subTitle" idx="1"/>
          </p:nvPr>
        </p:nvSpPr>
        <p:spPr/>
        <p:txBody>
          <a:bodyPr/>
          <a:lstStyle/>
          <a:p>
            <a:r>
              <a:rPr lang="en-GB" dirty="0">
                <a:latin typeface="Times New Roman" panose="02020603050405020304" pitchFamily="18" charset="0"/>
                <a:cs typeface="Times New Roman" panose="02020603050405020304" pitchFamily="18" charset="0"/>
              </a:rPr>
              <a:t>Lecture 7. The Pentekontaetia</a:t>
            </a:r>
          </a:p>
        </p:txBody>
      </p:sp>
    </p:spTree>
    <p:extLst>
      <p:ext uri="{BB962C8B-B14F-4D97-AF65-F5344CB8AC3E}">
        <p14:creationId xmlns:p14="http://schemas.microsoft.com/office/powerpoint/2010/main" val="1536774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Pentekontaetia</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Pentekontaetia is the period between the battle of Plataia (479 BCE) and the beginning of the Peloponnesian War (431 BCE)</a:t>
            </a:r>
          </a:p>
          <a:p>
            <a:r>
              <a:rPr lang="en-GB" dirty="0">
                <a:latin typeface="Times New Roman" panose="02020603050405020304" pitchFamily="18" charset="0"/>
                <a:cs typeface="Times New Roman" panose="02020603050405020304" pitchFamily="18" charset="0"/>
              </a:rPr>
              <a:t>Our main sources are Thucydides’ </a:t>
            </a:r>
            <a:r>
              <a:rPr lang="en-GB" i="1" dirty="0">
                <a:latin typeface="Times New Roman" panose="02020603050405020304" pitchFamily="18" charset="0"/>
                <a:cs typeface="Times New Roman" panose="02020603050405020304" pitchFamily="18" charset="0"/>
              </a:rPr>
              <a:t>History of the Peloponnesian War </a:t>
            </a:r>
            <a:r>
              <a:rPr lang="en-GB" dirty="0">
                <a:latin typeface="Times New Roman" panose="02020603050405020304" pitchFamily="18" charset="0"/>
                <a:cs typeface="Times New Roman" panose="02020603050405020304" pitchFamily="18" charset="0"/>
              </a:rPr>
              <a:t>(Book 1.89-118), </a:t>
            </a:r>
            <a:r>
              <a:rPr lang="en-GB" dirty="0" err="1">
                <a:latin typeface="Times New Roman" panose="02020603050405020304" pitchFamily="18" charset="0"/>
                <a:cs typeface="Times New Roman" panose="02020603050405020304" pitchFamily="18" charset="0"/>
              </a:rPr>
              <a:t>Diodoros</a:t>
            </a:r>
            <a:r>
              <a:rPr lang="en-GB"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Bibliotheke</a:t>
            </a:r>
            <a:r>
              <a:rPr lang="en-GB" i="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and inscriptions (mainly found in </a:t>
            </a:r>
            <a:r>
              <a:rPr lang="en-GB" i="1" dirty="0">
                <a:latin typeface="Times New Roman" panose="02020603050405020304" pitchFamily="18" charset="0"/>
                <a:cs typeface="Times New Roman" panose="02020603050405020304" pitchFamily="18" charset="0"/>
              </a:rPr>
              <a:t>IG I</a:t>
            </a:r>
            <a:r>
              <a:rPr lang="en-GB" i="1" baseline="30000" dirty="0">
                <a:latin typeface="Times New Roman" panose="02020603050405020304" pitchFamily="18" charset="0"/>
                <a:cs typeface="Times New Roman" panose="02020603050405020304" pitchFamily="18" charset="0"/>
              </a:rPr>
              <a:t>3</a:t>
            </a:r>
            <a:r>
              <a:rPr lang="en-GB" dirty="0">
                <a:latin typeface="Times New Roman" panose="02020603050405020304" pitchFamily="18" charset="0"/>
                <a:cs typeface="Times New Roman" panose="02020603050405020304" pitchFamily="18" charset="0"/>
              </a:rPr>
              <a:t>)</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37" name="Oval 36">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8" name="Oval 37">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40" name="Rectangle 39">
            <a:extLst>
              <a:ext uri="{FF2B5EF4-FFF2-40B4-BE49-F238E27FC236}">
                <a16:creationId xmlns:a16="http://schemas.microsoft.com/office/drawing/2014/main" id="{EB384DB2-5DBE-4000-BBD8-68F4A6F353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2" name="Rectangle 41">
            <a:extLst>
              <a:ext uri="{FF2B5EF4-FFF2-40B4-BE49-F238E27FC236}">
                <a16:creationId xmlns:a16="http://schemas.microsoft.com/office/drawing/2014/main" id="{F8497EEB-0DDE-4044-AAB7-899504057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72078"/>
            <a:ext cx="12192000" cy="309575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291D5588-0A43-44F8-8BF9-4BD0CB0731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218262"/>
            <a:ext cx="1080904" cy="1080902"/>
            <a:chOff x="9685338" y="4460675"/>
            <a:chExt cx="1080904" cy="1080902"/>
          </a:xfrm>
        </p:grpSpPr>
        <p:sp>
          <p:nvSpPr>
            <p:cNvPr id="45" name="Oval 44">
              <a:extLst>
                <a:ext uri="{FF2B5EF4-FFF2-40B4-BE49-F238E27FC236}">
                  <a16:creationId xmlns:a16="http://schemas.microsoft.com/office/drawing/2014/main" id="{C96F04B2-EA02-4F51-91CB-9399DBE724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6" name="Oval 45">
              <a:extLst>
                <a:ext uri="{FF2B5EF4-FFF2-40B4-BE49-F238E27FC236}">
                  <a16:creationId xmlns:a16="http://schemas.microsoft.com/office/drawing/2014/main" id="{524F9A86-344F-4139-A831-9D8F3E0EE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title"/>
          </p:nvPr>
        </p:nvSpPr>
        <p:spPr>
          <a:xfrm>
            <a:off x="619432" y="3803009"/>
            <a:ext cx="10953136" cy="1604733"/>
          </a:xfrm>
        </p:spPr>
        <p:txBody>
          <a:bodyPr vert="horz" lIns="91440" tIns="45720" rIns="91440" bIns="45720" rtlCol="0" anchor="ctr">
            <a:noAutofit/>
          </a:bodyPr>
          <a:lstStyle/>
          <a:p>
            <a:pPr>
              <a:lnSpc>
                <a:spcPct val="80000"/>
              </a:lnSpc>
            </a:pPr>
            <a:r>
              <a:rPr lang="en-US" sz="48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The Pentekontaetia: Timeline</a:t>
            </a:r>
          </a:p>
        </p:txBody>
      </p:sp>
      <p:pic>
        <p:nvPicPr>
          <p:cNvPr id="22" name="Picture 21">
            <a:extLst>
              <a:ext uri="{FF2B5EF4-FFF2-40B4-BE49-F238E27FC236}">
                <a16:creationId xmlns:a16="http://schemas.microsoft.com/office/drawing/2014/main" id="{2C4F8C48-1FA8-39DB-3E51-4A57732C8F25}"/>
              </a:ext>
            </a:extLst>
          </p:cNvPr>
          <p:cNvPicPr>
            <a:picLocks noChangeAspect="1"/>
          </p:cNvPicPr>
          <p:nvPr/>
        </p:nvPicPr>
        <p:blipFill>
          <a:blip r:embed="rId6"/>
          <a:stretch>
            <a:fillRect/>
          </a:stretch>
        </p:blipFill>
        <p:spPr>
          <a:xfrm>
            <a:off x="1160526" y="811480"/>
            <a:ext cx="9867900" cy="238254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Institution of the Delian League</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sz="1900" b="1" dirty="0">
                <a:latin typeface="Times New Roman" panose="02020603050405020304" pitchFamily="18" charset="0"/>
                <a:cs typeface="Times New Roman" panose="02020603050405020304" pitchFamily="18" charset="0"/>
              </a:rPr>
              <a:t>The Athenians having thus succeeded to the supremacy by the voluntary act of the allies through their hatred of Pausanias, </a:t>
            </a:r>
            <a:r>
              <a:rPr lang="en-GB" sz="1900" dirty="0">
                <a:latin typeface="Times New Roman" panose="02020603050405020304" pitchFamily="18" charset="0"/>
                <a:cs typeface="Times New Roman" panose="02020603050405020304" pitchFamily="18" charset="0"/>
              </a:rPr>
              <a:t>fixed</a:t>
            </a:r>
            <a:r>
              <a:rPr lang="en-GB" sz="1900" b="1" dirty="0">
                <a:latin typeface="Times New Roman" panose="02020603050405020304" pitchFamily="18" charset="0"/>
                <a:cs typeface="Times New Roman" panose="02020603050405020304" pitchFamily="18" charset="0"/>
              </a:rPr>
              <a:t> </a:t>
            </a:r>
            <a:r>
              <a:rPr lang="en-GB" sz="1900" dirty="0">
                <a:latin typeface="Times New Roman" panose="02020603050405020304" pitchFamily="18" charset="0"/>
                <a:cs typeface="Times New Roman" panose="02020603050405020304" pitchFamily="18" charset="0"/>
              </a:rPr>
              <a:t>which cities were to contribute money against the barbarian, which ships; their professed object being to retaliate for their sufferings by ravaging the king’s country. [2] Now was the time that the office of ‘Treasurers for Hellas’ was first instituted by the Athenians. </a:t>
            </a:r>
            <a:r>
              <a:rPr lang="en-GB" sz="1900" b="1" dirty="0">
                <a:latin typeface="Times New Roman" panose="02020603050405020304" pitchFamily="18" charset="0"/>
                <a:cs typeface="Times New Roman" panose="02020603050405020304" pitchFamily="18" charset="0"/>
              </a:rPr>
              <a:t>These officers received the tribute, as the money contributed was called. </a:t>
            </a:r>
            <a:r>
              <a:rPr lang="en-GB" sz="1900" dirty="0">
                <a:latin typeface="Times New Roman" panose="02020603050405020304" pitchFamily="18" charset="0"/>
                <a:cs typeface="Times New Roman" panose="02020603050405020304" pitchFamily="18" charset="0"/>
              </a:rPr>
              <a:t>The tribute was first fixed at four hundred and sixty talents. </a:t>
            </a:r>
            <a:r>
              <a:rPr lang="en-GB" sz="1900" b="1" dirty="0">
                <a:latin typeface="Times New Roman" panose="02020603050405020304" pitchFamily="18" charset="0"/>
                <a:cs typeface="Times New Roman" panose="02020603050405020304" pitchFamily="18" charset="0"/>
              </a:rPr>
              <a:t>The common treasury was at Delos, and the congresses were held in the temple. Their supremacy commenced with independent allies who acted on the resolutions of a common congress. </a:t>
            </a:r>
            <a:r>
              <a:rPr lang="en-GB" sz="1900" dirty="0">
                <a:latin typeface="Times New Roman" panose="02020603050405020304" pitchFamily="18" charset="0"/>
                <a:cs typeface="Times New Roman" panose="02020603050405020304" pitchFamily="18" charset="0"/>
              </a:rPr>
              <a:t>It was marked by the following undertakings in war and in administration during the interval between the Median and the present war, against the barbarian, against their own rebel allies, and against the Peloponnesian powers which would come in contact with them on various occasions. … </a:t>
            </a:r>
            <a:r>
              <a:rPr lang="en-GB" sz="1900" b="1" dirty="0">
                <a:latin typeface="Times New Roman" panose="02020603050405020304" pitchFamily="18" charset="0"/>
                <a:cs typeface="Times New Roman" panose="02020603050405020304" pitchFamily="18" charset="0"/>
              </a:rPr>
              <a:t>Besides, the history of these events contains an explanation of the growth of the Athenian empire. </a:t>
            </a:r>
          </a:p>
          <a:p>
            <a:pPr algn="r">
              <a:buNone/>
            </a:pPr>
            <a:r>
              <a:rPr lang="en-GB" sz="1900" dirty="0">
                <a:latin typeface="Times New Roman" panose="02020603050405020304" pitchFamily="18" charset="0"/>
                <a:cs typeface="Times New Roman" panose="02020603050405020304" pitchFamily="18" charset="0"/>
              </a:rPr>
              <a:t>Thucydides 1.96-7</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7" name="Group 1036">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1038" name="Oval 1037">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39" name="Oval 1038">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useBgFill="1">
        <p:nvSpPr>
          <p:cNvPr id="1041" name="Rectangle 1040">
            <a:extLst>
              <a:ext uri="{FF2B5EF4-FFF2-40B4-BE49-F238E27FC236}">
                <a16:creationId xmlns:a16="http://schemas.microsoft.com/office/drawing/2014/main" id="{FF0965A7-524A-44F1-B044-48411EA4F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43" name="Rectangle 1042">
            <a:extLst>
              <a:ext uri="{FF2B5EF4-FFF2-40B4-BE49-F238E27FC236}">
                <a16:creationId xmlns:a16="http://schemas.microsoft.com/office/drawing/2014/main" id="{58EE5433-7B78-4432-965F-8790C3F42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5" name="Rectangle 1044">
            <a:extLst>
              <a:ext uri="{FF2B5EF4-FFF2-40B4-BE49-F238E27FC236}">
                <a16:creationId xmlns:a16="http://schemas.microsoft.com/office/drawing/2014/main" id="{8F7AAA96-ECD9-48EA-B942-1172BB519B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1" y="822325"/>
            <a:ext cx="5149596" cy="4846228"/>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713220" y="1054100"/>
            <a:ext cx="4615180" cy="3736099"/>
          </a:xfrm>
        </p:spPr>
        <p:txBody>
          <a:bodyPr vert="horz" lIns="91440" tIns="45720" rIns="91440" bIns="45720" rtlCol="0" anchor="ctr">
            <a:normAutofit/>
          </a:bodyPr>
          <a:lstStyle/>
          <a:p>
            <a:pPr>
              <a:lnSpc>
                <a:spcPct val="80000"/>
              </a:lnSpc>
            </a:pPr>
            <a:r>
              <a:rPr lang="en-US" sz="40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Extent of the Delian League</a:t>
            </a:r>
          </a:p>
        </p:txBody>
      </p:sp>
      <p:sp>
        <p:nvSpPr>
          <p:cNvPr id="1047" name="Rectangle 1046">
            <a:extLst>
              <a:ext uri="{FF2B5EF4-FFF2-40B4-BE49-F238E27FC236}">
                <a16:creationId xmlns:a16="http://schemas.microsoft.com/office/drawing/2014/main" id="{248BD5A8-902E-46F3-9C9F-F939987C5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5756954"/>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9" name="Group 1048">
            <a:extLst>
              <a:ext uri="{FF2B5EF4-FFF2-40B4-BE49-F238E27FC236}">
                <a16:creationId xmlns:a16="http://schemas.microsoft.com/office/drawing/2014/main" id="{3800B863-FA71-4FFB-9F30-56E95B0D3D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1050" name="Oval 1049">
              <a:extLst>
                <a:ext uri="{FF2B5EF4-FFF2-40B4-BE49-F238E27FC236}">
                  <a16:creationId xmlns:a16="http://schemas.microsoft.com/office/drawing/2014/main" id="{F974AC77-F93C-4C47-8BA3-991BBA2EF1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51" name="Oval 1050">
              <a:extLst>
                <a:ext uri="{FF2B5EF4-FFF2-40B4-BE49-F238E27FC236}">
                  <a16:creationId xmlns:a16="http://schemas.microsoft.com/office/drawing/2014/main" id="{B170C1A4-4B9C-47A6-981D-0D71C5685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1026" name="Picture 2"/>
          <p:cNvPicPr>
            <a:picLocks noChangeAspect="1" noChangeArrowheads="1"/>
          </p:cNvPicPr>
          <p:nvPr/>
        </p:nvPicPr>
        <p:blipFill>
          <a:blip r:embed="rId6" cstate="print"/>
          <a:srcRect/>
          <a:stretch>
            <a:fillRect/>
          </a:stretch>
        </p:blipFill>
        <p:spPr bwMode="auto">
          <a:xfrm>
            <a:off x="903958" y="1054100"/>
            <a:ext cx="4922083" cy="4382677"/>
          </a:xfrm>
          <a:prstGeom prst="rect">
            <a:avLst/>
          </a:prstGeom>
          <a:noFill/>
          <a:ln w="9525">
            <a:noFill/>
            <a:miter lim="800000"/>
            <a:headEnd/>
            <a:tailEnd/>
          </a:ln>
        </p:spPr>
      </p:pic>
      <p:sp>
        <p:nvSpPr>
          <p:cNvPr id="5" name="Oval 4"/>
          <p:cNvSpPr/>
          <p:nvPr/>
        </p:nvSpPr>
        <p:spPr>
          <a:xfrm>
            <a:off x="3467543" y="4174482"/>
            <a:ext cx="102543" cy="102543"/>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6" name="TextBox 5"/>
          <p:cNvSpPr txBox="1"/>
          <p:nvPr/>
        </p:nvSpPr>
        <p:spPr>
          <a:xfrm>
            <a:off x="2903554" y="4533384"/>
            <a:ext cx="666532" cy="288990"/>
          </a:xfrm>
          <a:prstGeom prst="rect">
            <a:avLst/>
          </a:prstGeom>
          <a:noFill/>
        </p:spPr>
        <p:txBody>
          <a:bodyPr wrap="square" rtlCol="0">
            <a:spAutoFit/>
          </a:bodyPr>
          <a:lstStyle/>
          <a:p>
            <a:pPr defTabSz="324612">
              <a:spcAft>
                <a:spcPts val="600"/>
              </a:spcAft>
            </a:pPr>
            <a:r>
              <a:rPr lang="en-GB" sz="1278" b="1" kern="1200">
                <a:solidFill>
                  <a:schemeClr val="tx1"/>
                </a:solidFill>
                <a:latin typeface="+mn-lt"/>
                <a:ea typeface="+mn-ea"/>
                <a:cs typeface="+mn-cs"/>
              </a:rPr>
              <a:t>Delos</a:t>
            </a:r>
            <a:endParaRPr lang="en-GB" b="1"/>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37" name="Oval 36">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8" name="Oval 37">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40" name="Rectangle 39">
            <a:extLst>
              <a:ext uri="{FF2B5EF4-FFF2-40B4-BE49-F238E27FC236}">
                <a16:creationId xmlns:a16="http://schemas.microsoft.com/office/drawing/2014/main" id="{EB384DB2-5DBE-4000-BBD8-68F4A6F353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2" name="Rectangle 41">
            <a:extLst>
              <a:ext uri="{FF2B5EF4-FFF2-40B4-BE49-F238E27FC236}">
                <a16:creationId xmlns:a16="http://schemas.microsoft.com/office/drawing/2014/main" id="{F8497EEB-0DDE-4044-AAB7-899504057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72078"/>
            <a:ext cx="12192000" cy="309575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291D5588-0A43-44F8-8BF9-4BD0CB0731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218262"/>
            <a:ext cx="1080904" cy="1080902"/>
            <a:chOff x="9685338" y="4460675"/>
            <a:chExt cx="1080904" cy="1080902"/>
          </a:xfrm>
        </p:grpSpPr>
        <p:sp>
          <p:nvSpPr>
            <p:cNvPr id="45" name="Oval 44">
              <a:extLst>
                <a:ext uri="{FF2B5EF4-FFF2-40B4-BE49-F238E27FC236}">
                  <a16:creationId xmlns:a16="http://schemas.microsoft.com/office/drawing/2014/main" id="{C96F04B2-EA02-4F51-91CB-9399DBE724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6" name="Oval 45">
              <a:extLst>
                <a:ext uri="{FF2B5EF4-FFF2-40B4-BE49-F238E27FC236}">
                  <a16:creationId xmlns:a16="http://schemas.microsoft.com/office/drawing/2014/main" id="{524F9A86-344F-4139-A831-9D8F3E0EE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title"/>
          </p:nvPr>
        </p:nvSpPr>
        <p:spPr>
          <a:xfrm>
            <a:off x="619432" y="3803009"/>
            <a:ext cx="10953136" cy="1604733"/>
          </a:xfrm>
        </p:spPr>
        <p:txBody>
          <a:bodyPr vert="horz" lIns="91440" tIns="45720" rIns="91440" bIns="45720" rtlCol="0" anchor="ctr">
            <a:noAutofit/>
          </a:bodyPr>
          <a:lstStyle/>
          <a:p>
            <a:pPr>
              <a:lnSpc>
                <a:spcPct val="80000"/>
              </a:lnSpc>
            </a:pPr>
            <a:r>
              <a:rPr lang="en-US" sz="48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The Pentekontaetia: Timeline</a:t>
            </a:r>
          </a:p>
        </p:txBody>
      </p:sp>
      <p:pic>
        <p:nvPicPr>
          <p:cNvPr id="8" name="Picture 7">
            <a:extLst>
              <a:ext uri="{FF2B5EF4-FFF2-40B4-BE49-F238E27FC236}">
                <a16:creationId xmlns:a16="http://schemas.microsoft.com/office/drawing/2014/main" id="{B0AAE3E8-482C-C6A4-8354-A59A2180286A}"/>
              </a:ext>
            </a:extLst>
          </p:cNvPr>
          <p:cNvPicPr>
            <a:picLocks noChangeAspect="1"/>
          </p:cNvPicPr>
          <p:nvPr/>
        </p:nvPicPr>
        <p:blipFill>
          <a:blip r:embed="rId6"/>
          <a:stretch>
            <a:fillRect/>
          </a:stretch>
        </p:blipFill>
        <p:spPr>
          <a:xfrm>
            <a:off x="2495556" y="823423"/>
            <a:ext cx="7858125" cy="2573363"/>
          </a:xfrm>
          <a:prstGeom prst="rect">
            <a:avLst/>
          </a:prstGeom>
        </p:spPr>
      </p:pic>
    </p:spTree>
    <p:extLst>
      <p:ext uri="{BB962C8B-B14F-4D97-AF65-F5344CB8AC3E}">
        <p14:creationId xmlns:p14="http://schemas.microsoft.com/office/powerpoint/2010/main" val="2164491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61" name="Group 2060">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062" name="Oval 2061">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63" name="Oval 2062">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065" name="Rectangle 2064">
            <a:extLst>
              <a:ext uri="{FF2B5EF4-FFF2-40B4-BE49-F238E27FC236}">
                <a16:creationId xmlns:a16="http://schemas.microsoft.com/office/drawing/2014/main" id="{0680B5D0-24EC-465A-A0E6-C4DF951E0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67" name="Rectangle 2066">
            <a:extLst>
              <a:ext uri="{FF2B5EF4-FFF2-40B4-BE49-F238E27FC236}">
                <a16:creationId xmlns:a16="http://schemas.microsoft.com/office/drawing/2014/main" id="{30BF1B50-A83E-4ED6-A2AA-C943C1F89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9" name="Rectangle 2068">
            <a:extLst>
              <a:ext uri="{FF2B5EF4-FFF2-40B4-BE49-F238E27FC236}">
                <a16:creationId xmlns:a16="http://schemas.microsoft.com/office/drawing/2014/main" id="{1F31E8B2-210B-4B90-83BB-3B180732E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5470" y="1110053"/>
            <a:ext cx="3386371" cy="4580301"/>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00102" y="1432223"/>
            <a:ext cx="2818417" cy="3357976"/>
          </a:xfrm>
        </p:spPr>
        <p:txBody>
          <a:bodyPr vert="horz" lIns="91440" tIns="45720" rIns="91440" bIns="45720" rtlCol="0" anchor="ctr">
            <a:normAutofit/>
          </a:bodyPr>
          <a:lstStyle/>
          <a:p>
            <a:pPr algn="ctr">
              <a:lnSpc>
                <a:spcPct val="80000"/>
              </a:lnSpc>
            </a:pPr>
            <a:r>
              <a:rPr lang="en-US" sz="4400" dirty="0" err="1">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Eion</a:t>
            </a:r>
            <a:r>
              <a:rPr lang="en-US" sz="44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 and Skyros</a:t>
            </a:r>
          </a:p>
        </p:txBody>
      </p:sp>
      <p:sp>
        <p:nvSpPr>
          <p:cNvPr id="2071" name="Rectangle 2070">
            <a:extLst>
              <a:ext uri="{FF2B5EF4-FFF2-40B4-BE49-F238E27FC236}">
                <a16:creationId xmlns:a16="http://schemas.microsoft.com/office/drawing/2014/main" id="{6B387409-2B98-40F8-A65F-EF7CF989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73" name="Group 2072">
            <a:extLst>
              <a:ext uri="{FF2B5EF4-FFF2-40B4-BE49-F238E27FC236}">
                <a16:creationId xmlns:a16="http://schemas.microsoft.com/office/drawing/2014/main" id="{C9E5F284-A588-4AE7-A36D-1C93E4FD02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2074" name="Oval 2073">
              <a:extLst>
                <a:ext uri="{FF2B5EF4-FFF2-40B4-BE49-F238E27FC236}">
                  <a16:creationId xmlns:a16="http://schemas.microsoft.com/office/drawing/2014/main" id="{45D7D540-5CF2-4FC1-BE53-277CC22C0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75" name="Oval 2074">
              <a:extLst>
                <a:ext uri="{FF2B5EF4-FFF2-40B4-BE49-F238E27FC236}">
                  <a16:creationId xmlns:a16="http://schemas.microsoft.com/office/drawing/2014/main" id="{916C9AA0-DC0C-49A1-ACDF-10BD6D739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2050" name="Picture 2"/>
          <p:cNvPicPr>
            <a:picLocks noChangeAspect="1" noChangeArrowheads="1"/>
          </p:cNvPicPr>
          <p:nvPr/>
        </p:nvPicPr>
        <p:blipFill>
          <a:blip r:embed="rId6" cstate="print"/>
          <a:srcRect l="22575" t="26040" r="17576" b="5921"/>
          <a:stretch>
            <a:fillRect/>
          </a:stretch>
        </p:blipFill>
        <p:spPr bwMode="auto">
          <a:xfrm>
            <a:off x="1413775" y="1388911"/>
            <a:ext cx="5645862" cy="4011543"/>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err="1">
                <a:latin typeface="Times New Roman" panose="02020603050405020304" pitchFamily="18" charset="0"/>
                <a:cs typeface="Times New Roman" panose="02020603050405020304" pitchFamily="18" charset="0"/>
              </a:rPr>
              <a:t>Eion</a:t>
            </a:r>
            <a:r>
              <a:rPr lang="en-GB" sz="4400" dirty="0">
                <a:latin typeface="Times New Roman" panose="02020603050405020304" pitchFamily="18" charset="0"/>
                <a:cs typeface="Times New Roman" panose="02020603050405020304" pitchFamily="18" charset="0"/>
              </a:rPr>
              <a:t> and Skyros</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First the </a:t>
            </a:r>
            <a:r>
              <a:rPr lang="en-GB" b="1" dirty="0">
                <a:latin typeface="Times New Roman" panose="02020603050405020304" pitchFamily="18" charset="0"/>
                <a:cs typeface="Times New Roman" panose="02020603050405020304" pitchFamily="18" charset="0"/>
              </a:rPr>
              <a:t>Athenians besieged and captured </a:t>
            </a:r>
            <a:r>
              <a:rPr lang="en-GB" b="1" dirty="0" err="1">
                <a:latin typeface="Times New Roman" panose="02020603050405020304" pitchFamily="18" charset="0"/>
                <a:cs typeface="Times New Roman" panose="02020603050405020304" pitchFamily="18" charset="0"/>
              </a:rPr>
              <a:t>Eion</a:t>
            </a:r>
            <a:r>
              <a:rPr lang="en-GB" b="1" dirty="0">
                <a:latin typeface="Times New Roman" panose="02020603050405020304" pitchFamily="18" charset="0"/>
                <a:cs typeface="Times New Roman" panose="02020603050405020304" pitchFamily="18" charset="0"/>
              </a:rPr>
              <a:t> on the </a:t>
            </a:r>
            <a:r>
              <a:rPr lang="en-GB" b="1" dirty="0" err="1">
                <a:latin typeface="Times New Roman" panose="02020603050405020304" pitchFamily="18" charset="0"/>
                <a:cs typeface="Times New Roman" panose="02020603050405020304" pitchFamily="18" charset="0"/>
              </a:rPr>
              <a:t>Strymon</a:t>
            </a:r>
            <a:r>
              <a:rPr lang="en-GB" b="1" dirty="0">
                <a:latin typeface="Times New Roman" panose="02020603050405020304" pitchFamily="18" charset="0"/>
                <a:cs typeface="Times New Roman" panose="02020603050405020304" pitchFamily="18" charset="0"/>
              </a:rPr>
              <a:t> from the Medes, and made slaves of the inhabitants</a:t>
            </a:r>
            <a:r>
              <a:rPr lang="en-GB" dirty="0">
                <a:latin typeface="Times New Roman" panose="02020603050405020304" pitchFamily="18" charset="0"/>
                <a:cs typeface="Times New Roman" panose="02020603050405020304" pitchFamily="18" charset="0"/>
              </a:rPr>
              <a:t>, being under the command of Cimon, son of Miltiades. </a:t>
            </a:r>
            <a:r>
              <a:rPr lang="en-GB" b="1" dirty="0">
                <a:latin typeface="Times New Roman" panose="02020603050405020304" pitchFamily="18" charset="0"/>
                <a:cs typeface="Times New Roman" panose="02020603050405020304" pitchFamily="18" charset="0"/>
              </a:rPr>
              <a:t>Next they enslaved Scyros the island in the Aegean, containing a </a:t>
            </a:r>
            <a:r>
              <a:rPr lang="en-GB" b="1" dirty="0" err="1">
                <a:latin typeface="Times New Roman" panose="02020603050405020304" pitchFamily="18" charset="0"/>
                <a:cs typeface="Times New Roman" panose="02020603050405020304" pitchFamily="18" charset="0"/>
              </a:rPr>
              <a:t>Dolopian</a:t>
            </a:r>
            <a:r>
              <a:rPr lang="en-GB" b="1" dirty="0">
                <a:latin typeface="Times New Roman" panose="02020603050405020304" pitchFamily="18" charset="0"/>
                <a:cs typeface="Times New Roman" panose="02020603050405020304" pitchFamily="18" charset="0"/>
              </a:rPr>
              <a:t> population, and colonized it themselves. </a:t>
            </a:r>
          </a:p>
          <a:p>
            <a:pPr algn="r">
              <a:buNone/>
            </a:pPr>
            <a:r>
              <a:rPr lang="en-GB" dirty="0">
                <a:latin typeface="Times New Roman" panose="02020603050405020304" pitchFamily="18" charset="0"/>
                <a:cs typeface="Times New Roman" panose="02020603050405020304" pitchFamily="18" charset="0"/>
              </a:rPr>
              <a:t>Thucydides 1.98</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63E2FE9-FAF3-450E-861A-54D0A8CFB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69848" y="4588335"/>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Bones of Theseus</a:t>
            </a:r>
            <a:endParaRPr lang="en-GB">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643467"/>
            <a:ext cx="10058400" cy="3463351"/>
          </a:xfrm>
        </p:spPr>
        <p:txBody>
          <a:bodyPr anchor="b">
            <a:normAutofit/>
          </a:bodyPr>
          <a:lstStyle/>
          <a:p>
            <a:pPr marL="0" indent="0">
              <a:buNone/>
            </a:pPr>
            <a:r>
              <a:rPr lang="en-GB" sz="1700" dirty="0">
                <a:latin typeface="Times New Roman" panose="02020603050405020304" pitchFamily="18" charset="0"/>
                <a:cs typeface="Times New Roman" panose="02020603050405020304" pitchFamily="18" charset="0"/>
              </a:rPr>
              <a:t>And after the Median wars, in the archonship of Phaedo, when the Athenians were consulting the oracle at Delphi, they were told by the Pythian priestess to take up the bones of Theseus, give them honourable burial at Athens, and guard them there. But it was difficult to find the grave and take up the bones, because of the inhospitable and savage nature of the </a:t>
            </a:r>
            <a:r>
              <a:rPr lang="en-GB" sz="1700" b="1" dirty="0" err="1">
                <a:latin typeface="Times New Roman" panose="02020603050405020304" pitchFamily="18" charset="0"/>
                <a:cs typeface="Times New Roman" panose="02020603050405020304" pitchFamily="18" charset="0"/>
              </a:rPr>
              <a:t>Dolopians</a:t>
            </a:r>
            <a:r>
              <a:rPr lang="en-GB" sz="1700" dirty="0">
                <a:latin typeface="Times New Roman" panose="02020603050405020304" pitchFamily="18" charset="0"/>
                <a:cs typeface="Times New Roman" panose="02020603050405020304" pitchFamily="18" charset="0"/>
              </a:rPr>
              <a:t>, who then inhabited the island. However, </a:t>
            </a:r>
            <a:r>
              <a:rPr lang="en-GB" sz="1700" b="1" dirty="0">
                <a:latin typeface="Times New Roman" panose="02020603050405020304" pitchFamily="18" charset="0"/>
                <a:cs typeface="Times New Roman" panose="02020603050405020304" pitchFamily="18" charset="0"/>
              </a:rPr>
              <a:t>Cimon took the island</a:t>
            </a:r>
            <a:r>
              <a:rPr lang="en-GB" sz="1700" dirty="0">
                <a:latin typeface="Times New Roman" panose="02020603050405020304" pitchFamily="18" charset="0"/>
                <a:cs typeface="Times New Roman" panose="02020603050405020304" pitchFamily="18" charset="0"/>
              </a:rPr>
              <a:t>, as I have related in his Life, and </a:t>
            </a:r>
            <a:r>
              <a:rPr lang="en-GB" sz="1700" b="1" dirty="0">
                <a:latin typeface="Times New Roman" panose="02020603050405020304" pitchFamily="18" charset="0"/>
                <a:cs typeface="Times New Roman" panose="02020603050405020304" pitchFamily="18" charset="0"/>
              </a:rPr>
              <a:t>being ambitious to discover the grave of Theseus, saw an eagle in a place where there was the semblance of a mound, pecking, as he says, and tearing up the ground with his talons</a:t>
            </a:r>
            <a:r>
              <a:rPr lang="en-GB" sz="1700" dirty="0">
                <a:latin typeface="Times New Roman" panose="02020603050405020304" pitchFamily="18" charset="0"/>
                <a:cs typeface="Times New Roman" panose="02020603050405020304" pitchFamily="18" charset="0"/>
              </a:rPr>
              <a:t>.  By some divine ordering he comprehended the meaning of this and dug there, and there was </a:t>
            </a:r>
            <a:r>
              <a:rPr lang="en-GB" sz="1700" b="1" dirty="0">
                <a:latin typeface="Times New Roman" panose="02020603050405020304" pitchFamily="18" charset="0"/>
                <a:cs typeface="Times New Roman" panose="02020603050405020304" pitchFamily="18" charset="0"/>
              </a:rPr>
              <a:t>found a coffin of a man of extraordinary size, a bronze spear lying by its side, and a sword. When these relics were brought home on his trireme by Cimon, the Athenians were delighted, and received them with splendid processions and sacrifices, as though Theseus himself were returning to his city</a:t>
            </a:r>
            <a:r>
              <a:rPr lang="en-GB" sz="1700" dirty="0">
                <a:latin typeface="Times New Roman" panose="02020603050405020304" pitchFamily="18" charset="0"/>
                <a:cs typeface="Times New Roman" panose="02020603050405020304" pitchFamily="18" charset="0"/>
              </a:rPr>
              <a:t>. And now he lies buried in the heart of the city…</a:t>
            </a:r>
          </a:p>
          <a:p>
            <a:pPr algn="r">
              <a:buNone/>
            </a:pPr>
            <a:r>
              <a:rPr lang="en-GB" sz="1700" dirty="0">
                <a:latin typeface="Times New Roman" panose="02020603050405020304" pitchFamily="18" charset="0"/>
                <a:cs typeface="Times New Roman" panose="02020603050405020304" pitchFamily="18" charset="0"/>
              </a:rPr>
              <a:t>Plutarch </a:t>
            </a:r>
            <a:r>
              <a:rPr lang="en-GB" sz="1700" i="1" dirty="0">
                <a:latin typeface="Times New Roman" panose="02020603050405020304" pitchFamily="18" charset="0"/>
                <a:cs typeface="Times New Roman" panose="02020603050405020304" pitchFamily="18" charset="0"/>
              </a:rPr>
              <a:t>Life of Theseus</a:t>
            </a:r>
            <a:r>
              <a:rPr lang="en-GB" sz="1700" dirty="0">
                <a:latin typeface="Times New Roman" panose="02020603050405020304" pitchFamily="18" charset="0"/>
                <a:cs typeface="Times New Roman" panose="02020603050405020304" pitchFamily="18" charset="0"/>
              </a:rPr>
              <a:t> 36</a:t>
            </a:r>
          </a:p>
        </p:txBody>
      </p:sp>
      <p:sp>
        <p:nvSpPr>
          <p:cNvPr id="22" name="Rectangle 21">
            <a:extLst>
              <a:ext uri="{FF2B5EF4-FFF2-40B4-BE49-F238E27FC236}">
                <a16:creationId xmlns:a16="http://schemas.microsoft.com/office/drawing/2014/main" id="{B4CD5EDE-D3EC-49C1-9A9B-88C47606D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4431215"/>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C33E4ED5-D66B-4F39-9509-117636F0B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6" name="Oval 25">
            <a:extLst>
              <a:ext uri="{FF2B5EF4-FFF2-40B4-BE49-F238E27FC236}">
                <a16:creationId xmlns:a16="http://schemas.microsoft.com/office/drawing/2014/main" id="{8573AAF9-111A-4C2F-A36D-746158924E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Why </a:t>
            </a:r>
            <a:r>
              <a:rPr lang="en-GB" err="1">
                <a:latin typeface="Times New Roman" panose="02020603050405020304" pitchFamily="18" charset="0"/>
                <a:cs typeface="Times New Roman" panose="02020603050405020304" pitchFamily="18" charset="0"/>
              </a:rPr>
              <a:t>Eion</a:t>
            </a:r>
            <a:r>
              <a:rPr lang="en-GB">
                <a:latin typeface="Times New Roman" panose="02020603050405020304" pitchFamily="18" charset="0"/>
                <a:cs typeface="Times New Roman" panose="02020603050405020304" pitchFamily="18" charset="0"/>
              </a:rPr>
              <a:t> and Skyros?</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err="1">
                <a:latin typeface="Times New Roman" panose="02020603050405020304" pitchFamily="18" charset="0"/>
                <a:cs typeface="Times New Roman" panose="02020603050405020304" pitchFamily="18" charset="0"/>
              </a:rPr>
              <a:t>Eion</a:t>
            </a:r>
            <a:r>
              <a:rPr lang="en-GB" dirty="0">
                <a:latin typeface="Times New Roman" panose="02020603050405020304" pitchFamily="18" charset="0"/>
                <a:cs typeface="Times New Roman" panose="02020603050405020304" pitchFamily="18" charset="0"/>
              </a:rPr>
              <a:t> was a Persian base of operations. It was also one of the outlets of the </a:t>
            </a:r>
            <a:r>
              <a:rPr lang="en-GB" dirty="0" err="1">
                <a:latin typeface="Times New Roman" panose="02020603050405020304" pitchFamily="18" charset="0"/>
                <a:cs typeface="Times New Roman" panose="02020603050405020304" pitchFamily="18" charset="0"/>
              </a:rPr>
              <a:t>Strymon</a:t>
            </a:r>
            <a:r>
              <a:rPr lang="en-GB" dirty="0">
                <a:latin typeface="Times New Roman" panose="02020603050405020304" pitchFamily="18" charset="0"/>
                <a:cs typeface="Times New Roman" panose="02020603050405020304" pitchFamily="18" charset="0"/>
              </a:rPr>
              <a:t> region, one of the most important timber and silver producing regions in the Greek world.</a:t>
            </a:r>
          </a:p>
          <a:p>
            <a:r>
              <a:rPr lang="en-GB" dirty="0">
                <a:latin typeface="Times New Roman" panose="02020603050405020304" pitchFamily="18" charset="0"/>
                <a:cs typeface="Times New Roman" panose="02020603050405020304" pitchFamily="18" charset="0"/>
              </a:rPr>
              <a:t>Skyros was one of the main ports of call for ships travelling from the Hellespont to southern Greece; it was also a known pirate base.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37" name="Oval 36">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8" name="Oval 37">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40" name="Rectangle 39">
            <a:extLst>
              <a:ext uri="{FF2B5EF4-FFF2-40B4-BE49-F238E27FC236}">
                <a16:creationId xmlns:a16="http://schemas.microsoft.com/office/drawing/2014/main" id="{EB384DB2-5DBE-4000-BBD8-68F4A6F353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2" name="Rectangle 41">
            <a:extLst>
              <a:ext uri="{FF2B5EF4-FFF2-40B4-BE49-F238E27FC236}">
                <a16:creationId xmlns:a16="http://schemas.microsoft.com/office/drawing/2014/main" id="{F8497EEB-0DDE-4044-AAB7-899504057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72078"/>
            <a:ext cx="12192000" cy="309575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291D5588-0A43-44F8-8BF9-4BD0CB0731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218262"/>
            <a:ext cx="1080904" cy="1080902"/>
            <a:chOff x="9685338" y="4460675"/>
            <a:chExt cx="1080904" cy="1080902"/>
          </a:xfrm>
        </p:grpSpPr>
        <p:sp>
          <p:nvSpPr>
            <p:cNvPr id="45" name="Oval 44">
              <a:extLst>
                <a:ext uri="{FF2B5EF4-FFF2-40B4-BE49-F238E27FC236}">
                  <a16:creationId xmlns:a16="http://schemas.microsoft.com/office/drawing/2014/main" id="{C96F04B2-EA02-4F51-91CB-9399DBE724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6" name="Oval 45">
              <a:extLst>
                <a:ext uri="{FF2B5EF4-FFF2-40B4-BE49-F238E27FC236}">
                  <a16:creationId xmlns:a16="http://schemas.microsoft.com/office/drawing/2014/main" id="{524F9A86-344F-4139-A831-9D8F3E0EE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title"/>
          </p:nvPr>
        </p:nvSpPr>
        <p:spPr>
          <a:xfrm>
            <a:off x="619432" y="3803009"/>
            <a:ext cx="10953136" cy="1604733"/>
          </a:xfrm>
        </p:spPr>
        <p:txBody>
          <a:bodyPr vert="horz" lIns="91440" tIns="45720" rIns="91440" bIns="45720" rtlCol="0" anchor="ctr">
            <a:noAutofit/>
          </a:bodyPr>
          <a:lstStyle/>
          <a:p>
            <a:pPr>
              <a:lnSpc>
                <a:spcPct val="80000"/>
              </a:lnSpc>
            </a:pPr>
            <a:r>
              <a:rPr lang="en-US" sz="48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The Pentekontaetia: Timeline</a:t>
            </a:r>
          </a:p>
        </p:txBody>
      </p:sp>
      <p:pic>
        <p:nvPicPr>
          <p:cNvPr id="3" name="Picture 2">
            <a:extLst>
              <a:ext uri="{FF2B5EF4-FFF2-40B4-BE49-F238E27FC236}">
                <a16:creationId xmlns:a16="http://schemas.microsoft.com/office/drawing/2014/main" id="{BC828860-CF01-5492-B4C4-0A9B214078B4}"/>
              </a:ext>
            </a:extLst>
          </p:cNvPr>
          <p:cNvPicPr>
            <a:picLocks noChangeAspect="1"/>
          </p:cNvPicPr>
          <p:nvPr/>
        </p:nvPicPr>
        <p:blipFill>
          <a:blip r:embed="rId6"/>
          <a:stretch>
            <a:fillRect/>
          </a:stretch>
        </p:blipFill>
        <p:spPr>
          <a:xfrm>
            <a:off x="1457478" y="611216"/>
            <a:ext cx="9328564" cy="2898870"/>
          </a:xfrm>
          <a:prstGeom prst="rect">
            <a:avLst/>
          </a:prstGeom>
        </p:spPr>
      </p:pic>
    </p:spTree>
    <p:extLst>
      <p:ext uri="{BB962C8B-B14F-4D97-AF65-F5344CB8AC3E}">
        <p14:creationId xmlns:p14="http://schemas.microsoft.com/office/powerpoint/2010/main" val="38520540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err="1">
                <a:latin typeface="Times New Roman" panose="02020603050405020304" pitchFamily="18" charset="0"/>
                <a:cs typeface="Times New Roman" panose="02020603050405020304" pitchFamily="18" charset="0"/>
              </a:rPr>
              <a:t>Carystus</a:t>
            </a:r>
            <a:r>
              <a:rPr lang="en-GB" sz="4400" dirty="0">
                <a:latin typeface="Times New Roman" panose="02020603050405020304" pitchFamily="18" charset="0"/>
                <a:cs typeface="Times New Roman" panose="02020603050405020304" pitchFamily="18" charset="0"/>
              </a:rPr>
              <a:t> and Naxos</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This was followed by a war against </a:t>
            </a:r>
            <a:r>
              <a:rPr lang="en-GB" dirty="0" err="1">
                <a:latin typeface="Times New Roman" panose="02020603050405020304" pitchFamily="18" charset="0"/>
                <a:cs typeface="Times New Roman" panose="02020603050405020304" pitchFamily="18" charset="0"/>
              </a:rPr>
              <a:t>Carystus</a:t>
            </a:r>
            <a:r>
              <a:rPr lang="en-GB" dirty="0">
                <a:latin typeface="Times New Roman" panose="02020603050405020304" pitchFamily="18" charset="0"/>
                <a:cs typeface="Times New Roman" panose="02020603050405020304" pitchFamily="18" charset="0"/>
              </a:rPr>
              <a:t>, in which the rest of Euboea remained neutral, and which was ended by surrender on conditions. After this Naxos left the confederacy, and a war ensued, and she had to return after a siege; </a:t>
            </a:r>
            <a:r>
              <a:rPr lang="en-GB" b="1" dirty="0">
                <a:latin typeface="Times New Roman" panose="02020603050405020304" pitchFamily="18" charset="0"/>
                <a:cs typeface="Times New Roman" panose="02020603050405020304" pitchFamily="18" charset="0"/>
              </a:rPr>
              <a:t>this was the first instance of the engagement being broken by the subjugation of an allied city, a precedent which was followed by that of the rest in the order which circumstances prescribed. </a:t>
            </a:r>
          </a:p>
          <a:p>
            <a:pPr algn="r">
              <a:buNone/>
            </a:pPr>
            <a:r>
              <a:rPr lang="en-GB" dirty="0">
                <a:latin typeface="Times New Roman" panose="02020603050405020304" pitchFamily="18" charset="0"/>
                <a:cs typeface="Times New Roman" panose="02020603050405020304" pitchFamily="18" charset="0"/>
              </a:rPr>
              <a:t>Thucydides 1.98</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The </a:t>
            </a:r>
            <a:r>
              <a:rPr lang="en-GB" sz="4400" dirty="0" err="1">
                <a:latin typeface="Times New Roman" panose="02020603050405020304" pitchFamily="18" charset="0"/>
                <a:cs typeface="Times New Roman" panose="02020603050405020304" pitchFamily="18" charset="0"/>
              </a:rPr>
              <a:t>Naxian</a:t>
            </a:r>
            <a:r>
              <a:rPr lang="en-GB" sz="4400" dirty="0">
                <a:latin typeface="Times New Roman" panose="02020603050405020304" pitchFamily="18" charset="0"/>
                <a:cs typeface="Times New Roman" panose="02020603050405020304" pitchFamily="18" charset="0"/>
              </a:rPr>
              <a:t> Revolt</a:t>
            </a:r>
          </a:p>
        </p:txBody>
      </p:sp>
      <p:pic>
        <p:nvPicPr>
          <p:cNvPr id="5" name="Picture 4">
            <a:extLst>
              <a:ext uri="{FF2B5EF4-FFF2-40B4-BE49-F238E27FC236}">
                <a16:creationId xmlns:a16="http://schemas.microsoft.com/office/drawing/2014/main" id="{D8C73A3B-7477-365D-B215-5F8D473F4B23}"/>
              </a:ext>
            </a:extLst>
          </p:cNvPr>
          <p:cNvPicPr>
            <a:picLocks noChangeAspect="1"/>
          </p:cNvPicPr>
          <p:nvPr/>
        </p:nvPicPr>
        <p:blipFill rotWithShape="1">
          <a:blip r:embed="rId4"/>
          <a:srcRect l="6876" r="-3" b="-3"/>
          <a:stretch/>
        </p:blipFill>
        <p:spPr>
          <a:xfrm>
            <a:off x="1007196" y="2265037"/>
            <a:ext cx="5088800" cy="3907158"/>
          </a:xfrm>
          <a:prstGeom prst="rect">
            <a:avLst/>
          </a:prstGeom>
        </p:spPr>
      </p:pic>
      <p:sp>
        <p:nvSpPr>
          <p:cNvPr id="3" name="Content Placeholder 2"/>
          <p:cNvSpPr>
            <a:spLocks noGrp="1"/>
          </p:cNvSpPr>
          <p:nvPr>
            <p:ph sz="quarter" idx="1"/>
          </p:nvPr>
        </p:nvSpPr>
        <p:spPr>
          <a:xfrm>
            <a:off x="6496216" y="2320412"/>
            <a:ext cx="4632031" cy="3851787"/>
          </a:xfrm>
        </p:spPr>
        <p:txBody>
          <a:bodyPr anchor="ctr">
            <a:normAutofit/>
          </a:bodyPr>
          <a:lstStyle/>
          <a:p>
            <a:r>
              <a:rPr lang="en-GB" dirty="0">
                <a:latin typeface="Times New Roman" panose="02020603050405020304" pitchFamily="18" charset="0"/>
                <a:cs typeface="Times New Roman" panose="02020603050405020304" pitchFamily="18" charset="0"/>
              </a:rPr>
              <a:t>The suppression of the </a:t>
            </a:r>
            <a:r>
              <a:rPr lang="en-GB" dirty="0" err="1">
                <a:latin typeface="Times New Roman" panose="02020603050405020304" pitchFamily="18" charset="0"/>
                <a:cs typeface="Times New Roman" panose="02020603050405020304" pitchFamily="18" charset="0"/>
              </a:rPr>
              <a:t>Naxian</a:t>
            </a:r>
            <a:r>
              <a:rPr lang="en-GB" dirty="0">
                <a:latin typeface="Times New Roman" panose="02020603050405020304" pitchFamily="18" charset="0"/>
                <a:cs typeface="Times New Roman" panose="02020603050405020304" pitchFamily="18" charset="0"/>
              </a:rPr>
              <a:t> revolt was the first clue that Athens would not tolerate any dissention from the League.</a:t>
            </a:r>
          </a:p>
          <a:p>
            <a:r>
              <a:rPr lang="en-GB" dirty="0">
                <a:latin typeface="Times New Roman" panose="02020603050405020304" pitchFamily="18" charset="0"/>
                <a:cs typeface="Times New Roman" panose="02020603050405020304" pitchFamily="18" charset="0"/>
              </a:rPr>
              <a:t>It was also the first time that Athens infringed upon the freedom of individual allies.</a:t>
            </a:r>
          </a:p>
        </p:txBody>
      </p:sp>
      <p:sp>
        <p:nvSpPr>
          <p:cNvPr id="18" name="Oval 17">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 name="Oval 19">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6" name="Oval 25">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26">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9" name="Rectangle 28">
            <a:extLst>
              <a:ext uri="{FF2B5EF4-FFF2-40B4-BE49-F238E27FC236}">
                <a16:creationId xmlns:a16="http://schemas.microsoft.com/office/drawing/2014/main" id="{80E61E04-3F7C-42DE-ABE7-D3F7E349C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Rectangle 30">
            <a:extLst>
              <a:ext uri="{FF2B5EF4-FFF2-40B4-BE49-F238E27FC236}">
                <a16:creationId xmlns:a16="http://schemas.microsoft.com/office/drawing/2014/main" id="{2B036F7E-6C8A-4549-99EF-9958C587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7366"/>
            <a:ext cx="12192000" cy="2610465"/>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51559" y="4355692"/>
            <a:ext cx="9446111" cy="1472224"/>
          </a:xfrm>
        </p:spPr>
        <p:txBody>
          <a:bodyPr vert="horz" lIns="91440" tIns="45720" rIns="91440" bIns="45720" rtlCol="0" anchor="ctr">
            <a:normAutofit/>
          </a:bodyPr>
          <a:lstStyle/>
          <a:p>
            <a:pPr>
              <a:lnSpc>
                <a:spcPct val="80000"/>
              </a:lnSpc>
            </a:pPr>
            <a:r>
              <a:rPr lang="en-US" sz="44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The Pentekontaetia: Timeline</a:t>
            </a:r>
          </a:p>
        </p:txBody>
      </p:sp>
      <p:pic>
        <p:nvPicPr>
          <p:cNvPr id="14" name="Picture 13">
            <a:extLst>
              <a:ext uri="{FF2B5EF4-FFF2-40B4-BE49-F238E27FC236}">
                <a16:creationId xmlns:a16="http://schemas.microsoft.com/office/drawing/2014/main" id="{31068904-789F-1249-5DE6-5C59E4DA56EC}"/>
              </a:ext>
            </a:extLst>
          </p:cNvPr>
          <p:cNvPicPr>
            <a:picLocks noChangeAspect="1"/>
          </p:cNvPicPr>
          <p:nvPr/>
        </p:nvPicPr>
        <p:blipFill>
          <a:blip r:embed="rId6"/>
          <a:stretch>
            <a:fillRect/>
          </a:stretch>
        </p:blipFill>
        <p:spPr>
          <a:xfrm>
            <a:off x="635457" y="640080"/>
            <a:ext cx="9754378" cy="3316489"/>
          </a:xfrm>
          <a:prstGeom prst="rect">
            <a:avLst/>
          </a:prstGeom>
        </p:spPr>
      </p:pic>
      <p:grpSp>
        <p:nvGrpSpPr>
          <p:cNvPr id="33" name="Group 32">
            <a:extLst>
              <a:ext uri="{FF2B5EF4-FFF2-40B4-BE49-F238E27FC236}">
                <a16:creationId xmlns:a16="http://schemas.microsoft.com/office/drawing/2014/main" id="{75EE15D0-BDD3-4CA6-B5DC-159D83FA6B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9685338" y="4460675"/>
            <a:chExt cx="1080904" cy="1080902"/>
          </a:xfrm>
        </p:grpSpPr>
        <p:sp>
          <p:nvSpPr>
            <p:cNvPr id="34" name="Oval 33">
              <a:extLst>
                <a:ext uri="{FF2B5EF4-FFF2-40B4-BE49-F238E27FC236}">
                  <a16:creationId xmlns:a16="http://schemas.microsoft.com/office/drawing/2014/main" id="{C1D99473-F547-41EE-8D8B-3DFA6E58D0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5" name="Oval 34">
              <a:extLst>
                <a:ext uri="{FF2B5EF4-FFF2-40B4-BE49-F238E27FC236}">
                  <a16:creationId xmlns:a16="http://schemas.microsoft.com/office/drawing/2014/main" id="{71482930-66A8-46E9-8554-6D127FFCF1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56350" y="484632"/>
            <a:ext cx="3544035" cy="1609344"/>
          </a:xfrm>
          <a:ln>
            <a:noFill/>
          </a:ln>
        </p:spPr>
        <p:txBody>
          <a:bodyPr>
            <a:normAutofit/>
          </a:bodyPr>
          <a:lstStyle/>
          <a:p>
            <a:r>
              <a:rPr lang="en-GB" sz="3200">
                <a:latin typeface="Times New Roman" panose="02020603050405020304" pitchFamily="18" charset="0"/>
                <a:cs typeface="Times New Roman" panose="02020603050405020304" pitchFamily="18" charset="0"/>
              </a:rPr>
              <a:t>Battle of Eurymedon</a:t>
            </a:r>
          </a:p>
        </p:txBody>
      </p:sp>
      <p:pic>
        <p:nvPicPr>
          <p:cNvPr id="4" name="Picture 2" descr="http://rpc.ashmus.ox.ac.uk/images/maps/rpc-map-1.2.png">
            <a:extLst>
              <a:ext uri="{FF2B5EF4-FFF2-40B4-BE49-F238E27FC236}">
                <a16:creationId xmlns:a16="http://schemas.microsoft.com/office/drawing/2014/main" id="{486EF050-D8A9-5072-FADA-2F2270DE67B5}"/>
              </a:ext>
            </a:extLst>
          </p:cNvPr>
          <p:cNvPicPr>
            <a:picLocks noChangeAspect="1" noChangeArrowheads="1"/>
          </p:cNvPicPr>
          <p:nvPr/>
        </p:nvPicPr>
        <p:blipFill>
          <a:blip r:embed="rId4" cstate="print"/>
          <a:stretch>
            <a:fillRect/>
          </a:stretch>
        </p:blipFill>
        <p:spPr bwMode="auto">
          <a:xfrm>
            <a:off x="1514182" y="330462"/>
            <a:ext cx="5086518" cy="6197075"/>
          </a:xfrm>
          <a:prstGeom prst="rect">
            <a:avLst/>
          </a:prstGeom>
          <a:noFill/>
        </p:spPr>
      </p:pic>
      <p:sp>
        <p:nvSpPr>
          <p:cNvPr id="3" name="Content Placeholder 2"/>
          <p:cNvSpPr>
            <a:spLocks noGrp="1"/>
          </p:cNvSpPr>
          <p:nvPr>
            <p:ph sz="quarter" idx="1"/>
          </p:nvPr>
        </p:nvSpPr>
        <p:spPr>
          <a:xfrm>
            <a:off x="8156351" y="2121408"/>
            <a:ext cx="3544034" cy="4050792"/>
          </a:xfrm>
        </p:spPr>
        <p:txBody>
          <a:bodyPr>
            <a:normAutofit/>
          </a:bodyPr>
          <a:lstStyle/>
          <a:p>
            <a:pPr marL="0" indent="0">
              <a:buNone/>
            </a:pPr>
            <a:r>
              <a:rPr lang="en-GB" sz="1600" dirty="0">
                <a:latin typeface="Times New Roman" panose="02020603050405020304" pitchFamily="18" charset="0"/>
                <a:cs typeface="Times New Roman" panose="02020603050405020304" pitchFamily="18" charset="0"/>
              </a:rPr>
              <a:t>Next we come to the actions by land and by sea at the river </a:t>
            </a:r>
            <a:r>
              <a:rPr lang="en-GB" sz="1600" dirty="0" err="1">
                <a:latin typeface="Times New Roman" panose="02020603050405020304" pitchFamily="18" charset="0"/>
                <a:cs typeface="Times New Roman" panose="02020603050405020304" pitchFamily="18" charset="0"/>
              </a:rPr>
              <a:t>Eurymedon</a:t>
            </a:r>
            <a:r>
              <a:rPr lang="en-GB" sz="1600" dirty="0">
                <a:latin typeface="Times New Roman" panose="02020603050405020304" pitchFamily="18" charset="0"/>
                <a:cs typeface="Times New Roman" panose="02020603050405020304" pitchFamily="18" charset="0"/>
              </a:rPr>
              <a:t> in Pamphylia, between the Athenians with their allies, and the Medes, when the Athenians won both battles on the same day under the conduct of Cimon, son of Miltiades, and captured and destroyed the whole Phoenician fleet, consisting of two hundred vessels. </a:t>
            </a:r>
          </a:p>
          <a:p>
            <a:pPr algn="r">
              <a:buNone/>
            </a:pPr>
            <a:r>
              <a:rPr lang="en-GB" sz="1600" dirty="0">
                <a:latin typeface="Times New Roman" panose="02020603050405020304" pitchFamily="18" charset="0"/>
                <a:cs typeface="Times New Roman" panose="02020603050405020304" pitchFamily="18" charset="0"/>
              </a:rPr>
              <a:t>Thucydides 1.100</a:t>
            </a:r>
          </a:p>
        </p:txBody>
      </p:sp>
      <p:grpSp>
        <p:nvGrpSpPr>
          <p:cNvPr id="11" name="Group 10">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3" name="Oval 12">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107" name="Rectangle 4106">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109" name="Rectangle 4108">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Battle of </a:t>
            </a:r>
            <a:r>
              <a:rPr lang="en-GB" err="1">
                <a:latin typeface="Times New Roman" panose="02020603050405020304" pitchFamily="18" charset="0"/>
                <a:cs typeface="Times New Roman" panose="02020603050405020304" pitchFamily="18" charset="0"/>
              </a:rPr>
              <a:t>Eurymedon</a:t>
            </a:r>
            <a:endParaRPr lang="en-GB">
              <a:latin typeface="Times New Roman" panose="02020603050405020304" pitchFamily="18" charset="0"/>
              <a:cs typeface="Times New Roman" panose="02020603050405020304" pitchFamily="18" charset="0"/>
            </a:endParaRPr>
          </a:p>
        </p:txBody>
      </p:sp>
      <p:pic>
        <p:nvPicPr>
          <p:cNvPr id="4098" name="Picture 2" descr="U:\Sparta\Eurymedon.JPG"/>
          <p:cNvPicPr>
            <a:picLocks noChangeAspect="1" noChangeArrowheads="1"/>
          </p:cNvPicPr>
          <p:nvPr/>
        </p:nvPicPr>
        <p:blipFill rotWithShape="1">
          <a:blip r:embed="rId4" cstate="print"/>
          <a:srcRect l="1988" r="11078" b="3"/>
          <a:stretch/>
        </p:blipFill>
        <p:spPr bwMode="auto">
          <a:xfrm>
            <a:off x="1007196" y="2265037"/>
            <a:ext cx="5088800" cy="3907158"/>
          </a:xfrm>
          <a:prstGeom prst="rect">
            <a:avLst/>
          </a:prstGeom>
          <a:noFill/>
        </p:spPr>
      </p:pic>
      <p:sp>
        <p:nvSpPr>
          <p:cNvPr id="3" name="Content Placeholder 2"/>
          <p:cNvSpPr>
            <a:spLocks noGrp="1"/>
          </p:cNvSpPr>
          <p:nvPr>
            <p:ph sz="quarter" idx="1"/>
          </p:nvPr>
        </p:nvSpPr>
        <p:spPr>
          <a:xfrm>
            <a:off x="6496216" y="2320412"/>
            <a:ext cx="4632031" cy="3851787"/>
          </a:xfrm>
        </p:spPr>
        <p:txBody>
          <a:bodyPr anchor="ctr">
            <a:normAutofit/>
          </a:bodyPr>
          <a:lstStyle/>
          <a:p>
            <a:r>
              <a:rPr lang="en-GB" dirty="0">
                <a:latin typeface="Times New Roman" panose="02020603050405020304" pitchFamily="18" charset="0"/>
                <a:cs typeface="Times New Roman" panose="02020603050405020304" pitchFamily="18" charset="0"/>
              </a:rPr>
              <a:t>The Battle of </a:t>
            </a:r>
            <a:r>
              <a:rPr lang="en-GB" dirty="0" err="1">
                <a:latin typeface="Times New Roman" panose="02020603050405020304" pitchFamily="18" charset="0"/>
                <a:cs typeface="Times New Roman" panose="02020603050405020304" pitchFamily="18" charset="0"/>
              </a:rPr>
              <a:t>Eurymedon</a:t>
            </a:r>
            <a:r>
              <a:rPr lang="en-GB" dirty="0">
                <a:latin typeface="Times New Roman" panose="02020603050405020304" pitchFamily="18" charset="0"/>
                <a:cs typeface="Times New Roman" panose="02020603050405020304" pitchFamily="18" charset="0"/>
              </a:rPr>
              <a:t> was the next operation against Persia after the capture of </a:t>
            </a:r>
            <a:r>
              <a:rPr lang="en-GB" dirty="0" err="1">
                <a:latin typeface="Times New Roman" panose="02020603050405020304" pitchFamily="18" charset="0"/>
                <a:cs typeface="Times New Roman" panose="02020603050405020304" pitchFamily="18" charset="0"/>
              </a:rPr>
              <a:t>Eion</a:t>
            </a:r>
            <a:r>
              <a:rPr lang="en-GB" dirty="0">
                <a:latin typeface="Times New Roman" panose="02020603050405020304" pitchFamily="18" charset="0"/>
                <a:cs typeface="Times New Roman" panose="02020603050405020304" pitchFamily="18" charset="0"/>
              </a:rPr>
              <a:t> a decade before.</a:t>
            </a:r>
          </a:p>
          <a:p>
            <a:r>
              <a:rPr lang="en-GB" dirty="0">
                <a:latin typeface="Times New Roman" panose="02020603050405020304" pitchFamily="18" charset="0"/>
                <a:cs typeface="Times New Roman" panose="02020603050405020304" pitchFamily="18" charset="0"/>
              </a:rPr>
              <a:t>It also provided security for the southern Aegean and southern Asia Minor, which were always under Phoenician threat.</a:t>
            </a:r>
          </a:p>
        </p:txBody>
      </p:sp>
      <p:sp>
        <p:nvSpPr>
          <p:cNvPr id="4111" name="Oval 4110">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113" name="Oval 4112">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6" name="Oval 25">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26">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9" name="Rectangle 28">
            <a:extLst>
              <a:ext uri="{FF2B5EF4-FFF2-40B4-BE49-F238E27FC236}">
                <a16:creationId xmlns:a16="http://schemas.microsoft.com/office/drawing/2014/main" id="{80E61E04-3F7C-42DE-ABE7-D3F7E349C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Rectangle 30">
            <a:extLst>
              <a:ext uri="{FF2B5EF4-FFF2-40B4-BE49-F238E27FC236}">
                <a16:creationId xmlns:a16="http://schemas.microsoft.com/office/drawing/2014/main" id="{2B036F7E-6C8A-4549-99EF-9958C587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7366"/>
            <a:ext cx="12192000" cy="2610465"/>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51559" y="4355692"/>
            <a:ext cx="9446111" cy="1472224"/>
          </a:xfrm>
        </p:spPr>
        <p:txBody>
          <a:bodyPr vert="horz" lIns="91440" tIns="45720" rIns="91440" bIns="45720" rtlCol="0" anchor="ctr">
            <a:normAutofit/>
          </a:bodyPr>
          <a:lstStyle/>
          <a:p>
            <a:pPr>
              <a:lnSpc>
                <a:spcPct val="80000"/>
              </a:lnSpc>
            </a:pPr>
            <a:r>
              <a:rPr lang="en-US" sz="44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The Pentekontaetia: Timeline</a:t>
            </a:r>
          </a:p>
        </p:txBody>
      </p:sp>
      <p:grpSp>
        <p:nvGrpSpPr>
          <p:cNvPr id="33" name="Group 32">
            <a:extLst>
              <a:ext uri="{FF2B5EF4-FFF2-40B4-BE49-F238E27FC236}">
                <a16:creationId xmlns:a16="http://schemas.microsoft.com/office/drawing/2014/main" id="{75EE15D0-BDD3-4CA6-B5DC-159D83FA6B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9685338" y="4460675"/>
            <a:chExt cx="1080904" cy="1080902"/>
          </a:xfrm>
        </p:grpSpPr>
        <p:sp>
          <p:nvSpPr>
            <p:cNvPr id="34" name="Oval 33">
              <a:extLst>
                <a:ext uri="{FF2B5EF4-FFF2-40B4-BE49-F238E27FC236}">
                  <a16:creationId xmlns:a16="http://schemas.microsoft.com/office/drawing/2014/main" id="{C1D99473-F547-41EE-8D8B-3DFA6E58D0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5" name="Oval 34">
              <a:extLst>
                <a:ext uri="{FF2B5EF4-FFF2-40B4-BE49-F238E27FC236}">
                  <a16:creationId xmlns:a16="http://schemas.microsoft.com/office/drawing/2014/main" id="{71482930-66A8-46E9-8554-6D127FFCF1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3" name="Picture 2">
            <a:extLst>
              <a:ext uri="{FF2B5EF4-FFF2-40B4-BE49-F238E27FC236}">
                <a16:creationId xmlns:a16="http://schemas.microsoft.com/office/drawing/2014/main" id="{946655A4-EA1D-F537-9B77-CF9003FE83AA}"/>
              </a:ext>
            </a:extLst>
          </p:cNvPr>
          <p:cNvPicPr>
            <a:picLocks noChangeAspect="1"/>
          </p:cNvPicPr>
          <p:nvPr/>
        </p:nvPicPr>
        <p:blipFill>
          <a:blip r:embed="rId6"/>
          <a:stretch>
            <a:fillRect/>
          </a:stretch>
        </p:blipFill>
        <p:spPr>
          <a:xfrm>
            <a:off x="1677279" y="339180"/>
            <a:ext cx="9052840" cy="3596034"/>
          </a:xfrm>
          <a:prstGeom prst="rect">
            <a:avLst/>
          </a:prstGeom>
        </p:spPr>
      </p:pic>
    </p:spTree>
    <p:extLst>
      <p:ext uri="{BB962C8B-B14F-4D97-AF65-F5344CB8AC3E}">
        <p14:creationId xmlns:p14="http://schemas.microsoft.com/office/powerpoint/2010/main" val="29727797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Thasos and </a:t>
            </a:r>
            <a:r>
              <a:rPr lang="en-GB" err="1">
                <a:latin typeface="Times New Roman" panose="02020603050405020304" pitchFamily="18" charset="0"/>
                <a:cs typeface="Times New Roman" panose="02020603050405020304" pitchFamily="18" charset="0"/>
              </a:rPr>
              <a:t>Amphipolis</a:t>
            </a:r>
            <a:endParaRPr lang="en-GB">
              <a:latin typeface="Times New Roman" panose="02020603050405020304" pitchFamily="18" charset="0"/>
              <a:cs typeface="Times New Roman" panose="02020603050405020304" pitchFamily="18" charset="0"/>
            </a:endParaRPr>
          </a:p>
        </p:txBody>
      </p:sp>
      <p:pic>
        <p:nvPicPr>
          <p:cNvPr id="4" name="Picture 2" descr="http://bibleatlas.org/region/amphipolis.jpg">
            <a:extLst>
              <a:ext uri="{FF2B5EF4-FFF2-40B4-BE49-F238E27FC236}">
                <a16:creationId xmlns:a16="http://schemas.microsoft.com/office/drawing/2014/main" id="{4E14016B-B199-2400-1F47-AF3640C9206C}"/>
              </a:ext>
            </a:extLst>
          </p:cNvPr>
          <p:cNvPicPr>
            <a:picLocks noChangeAspect="1" noChangeArrowheads="1"/>
          </p:cNvPicPr>
          <p:nvPr/>
        </p:nvPicPr>
        <p:blipFill rotWithShape="1">
          <a:blip r:embed="rId4" cstate="print"/>
          <a:srcRect t="10930" b="12290"/>
          <a:stretch/>
        </p:blipFill>
        <p:spPr bwMode="auto">
          <a:xfrm>
            <a:off x="1007196" y="2265037"/>
            <a:ext cx="5088800" cy="3907158"/>
          </a:xfrm>
          <a:prstGeom prst="rect">
            <a:avLst/>
          </a:prstGeom>
          <a:noFill/>
        </p:spPr>
      </p:pic>
      <p:sp>
        <p:nvSpPr>
          <p:cNvPr id="3" name="Content Placeholder 2"/>
          <p:cNvSpPr>
            <a:spLocks noGrp="1"/>
          </p:cNvSpPr>
          <p:nvPr>
            <p:ph sz="quarter" idx="1"/>
          </p:nvPr>
        </p:nvSpPr>
        <p:spPr>
          <a:xfrm>
            <a:off x="6496216" y="2320412"/>
            <a:ext cx="4632031" cy="3851787"/>
          </a:xfrm>
        </p:spPr>
        <p:txBody>
          <a:bodyPr anchor="ctr">
            <a:normAutofit/>
          </a:bodyPr>
          <a:lstStyle/>
          <a:p>
            <a:pPr marL="0" indent="0">
              <a:buNone/>
            </a:pPr>
            <a:r>
              <a:rPr lang="en-GB" sz="1600">
                <a:latin typeface="Times New Roman" panose="02020603050405020304" pitchFamily="18" charset="0"/>
                <a:cs typeface="Times New Roman" panose="02020603050405020304" pitchFamily="18" charset="0"/>
              </a:rPr>
              <a:t>Some time afterwards occurred the defection of the </a:t>
            </a:r>
            <a:r>
              <a:rPr lang="en-GB" sz="1600" err="1">
                <a:latin typeface="Times New Roman" panose="02020603050405020304" pitchFamily="18" charset="0"/>
                <a:cs typeface="Times New Roman" panose="02020603050405020304" pitchFamily="18" charset="0"/>
              </a:rPr>
              <a:t>Thasians</a:t>
            </a:r>
            <a:r>
              <a:rPr lang="en-GB" sz="1600">
                <a:latin typeface="Times New Roman" panose="02020603050405020304" pitchFamily="18" charset="0"/>
                <a:cs typeface="Times New Roman" panose="02020603050405020304" pitchFamily="18" charset="0"/>
              </a:rPr>
              <a:t>, caused by disagreements about the marts on the opposite coast of Thrace, and about the mine in their possession. Sailing with a fleet to Thasos, the Athenians defeated them at sea and effected a landing on the island. About the same time, they sent ten thousand settlers of their own citizens and the allies to settle the place then called </a:t>
            </a:r>
            <a:r>
              <a:rPr lang="en-GB" sz="1600" err="1">
                <a:latin typeface="Times New Roman" panose="02020603050405020304" pitchFamily="18" charset="0"/>
                <a:cs typeface="Times New Roman" panose="02020603050405020304" pitchFamily="18" charset="0"/>
              </a:rPr>
              <a:t>Ennea</a:t>
            </a:r>
            <a:r>
              <a:rPr lang="en-GB" sz="1600">
                <a:latin typeface="Times New Roman" panose="02020603050405020304" pitchFamily="18" charset="0"/>
                <a:cs typeface="Times New Roman" panose="02020603050405020304" pitchFamily="18" charset="0"/>
              </a:rPr>
              <a:t> </a:t>
            </a:r>
            <a:r>
              <a:rPr lang="en-GB" sz="1600" err="1">
                <a:latin typeface="Times New Roman" panose="02020603050405020304" pitchFamily="18" charset="0"/>
                <a:cs typeface="Times New Roman" panose="02020603050405020304" pitchFamily="18" charset="0"/>
              </a:rPr>
              <a:t>Hodoi</a:t>
            </a:r>
            <a:r>
              <a:rPr lang="en-GB" sz="1600">
                <a:latin typeface="Times New Roman" panose="02020603050405020304" pitchFamily="18" charset="0"/>
                <a:cs typeface="Times New Roman" panose="02020603050405020304" pitchFamily="18" charset="0"/>
              </a:rPr>
              <a:t> or Nine Ways, now Amphipolis. They succeeded in gaining possession of </a:t>
            </a:r>
            <a:r>
              <a:rPr lang="en-GB" sz="1600" err="1">
                <a:latin typeface="Times New Roman" panose="02020603050405020304" pitchFamily="18" charset="0"/>
                <a:cs typeface="Times New Roman" panose="02020603050405020304" pitchFamily="18" charset="0"/>
              </a:rPr>
              <a:t>Ennea</a:t>
            </a:r>
            <a:r>
              <a:rPr lang="en-GB" sz="1600">
                <a:latin typeface="Times New Roman" panose="02020603050405020304" pitchFamily="18" charset="0"/>
                <a:cs typeface="Times New Roman" panose="02020603050405020304" pitchFamily="18" charset="0"/>
              </a:rPr>
              <a:t> </a:t>
            </a:r>
            <a:r>
              <a:rPr lang="en-GB" sz="1600" err="1">
                <a:latin typeface="Times New Roman" panose="02020603050405020304" pitchFamily="18" charset="0"/>
                <a:cs typeface="Times New Roman" panose="02020603050405020304" pitchFamily="18" charset="0"/>
              </a:rPr>
              <a:t>Hodoi</a:t>
            </a:r>
            <a:r>
              <a:rPr lang="en-GB" sz="1600">
                <a:latin typeface="Times New Roman" panose="02020603050405020304" pitchFamily="18" charset="0"/>
                <a:cs typeface="Times New Roman" panose="02020603050405020304" pitchFamily="18" charset="0"/>
              </a:rPr>
              <a:t> from the </a:t>
            </a:r>
            <a:r>
              <a:rPr lang="en-GB" sz="1600" err="1">
                <a:latin typeface="Times New Roman" panose="02020603050405020304" pitchFamily="18" charset="0"/>
                <a:cs typeface="Times New Roman" panose="02020603050405020304" pitchFamily="18" charset="0"/>
              </a:rPr>
              <a:t>Edonians</a:t>
            </a:r>
            <a:r>
              <a:rPr lang="en-GB" sz="1600">
                <a:latin typeface="Times New Roman" panose="02020603050405020304" pitchFamily="18" charset="0"/>
                <a:cs typeface="Times New Roman" panose="02020603050405020304" pitchFamily="18" charset="0"/>
              </a:rPr>
              <a:t>, but on advancing into the interior of Thrace were cut off in </a:t>
            </a:r>
            <a:r>
              <a:rPr lang="en-GB" sz="1600" err="1">
                <a:latin typeface="Times New Roman" panose="02020603050405020304" pitchFamily="18" charset="0"/>
                <a:cs typeface="Times New Roman" panose="02020603050405020304" pitchFamily="18" charset="0"/>
              </a:rPr>
              <a:t>Drabescus</a:t>
            </a:r>
            <a:r>
              <a:rPr lang="en-GB" sz="1600">
                <a:latin typeface="Times New Roman" panose="02020603050405020304" pitchFamily="18" charset="0"/>
                <a:cs typeface="Times New Roman" panose="02020603050405020304" pitchFamily="18" charset="0"/>
              </a:rPr>
              <a:t>, a town of the </a:t>
            </a:r>
            <a:r>
              <a:rPr lang="en-GB" sz="1600" err="1">
                <a:latin typeface="Times New Roman" panose="02020603050405020304" pitchFamily="18" charset="0"/>
                <a:cs typeface="Times New Roman" panose="02020603050405020304" pitchFamily="18" charset="0"/>
              </a:rPr>
              <a:t>Edonians</a:t>
            </a:r>
            <a:r>
              <a:rPr lang="en-GB" sz="1600">
                <a:latin typeface="Times New Roman" panose="02020603050405020304" pitchFamily="18" charset="0"/>
                <a:cs typeface="Times New Roman" panose="02020603050405020304" pitchFamily="18" charset="0"/>
              </a:rPr>
              <a:t>, by the assembled Thracians, who regarded the settlement of the place </a:t>
            </a:r>
            <a:r>
              <a:rPr lang="en-GB" sz="1600" err="1">
                <a:latin typeface="Times New Roman" panose="02020603050405020304" pitchFamily="18" charset="0"/>
                <a:cs typeface="Times New Roman" panose="02020603050405020304" pitchFamily="18" charset="0"/>
              </a:rPr>
              <a:t>Ennea</a:t>
            </a:r>
            <a:r>
              <a:rPr lang="en-GB" sz="1600">
                <a:latin typeface="Times New Roman" panose="02020603050405020304" pitchFamily="18" charset="0"/>
                <a:cs typeface="Times New Roman" panose="02020603050405020304" pitchFamily="18" charset="0"/>
              </a:rPr>
              <a:t> </a:t>
            </a:r>
            <a:r>
              <a:rPr lang="en-GB" sz="1600" err="1">
                <a:latin typeface="Times New Roman" panose="02020603050405020304" pitchFamily="18" charset="0"/>
                <a:cs typeface="Times New Roman" panose="02020603050405020304" pitchFamily="18" charset="0"/>
              </a:rPr>
              <a:t>Hodoi</a:t>
            </a:r>
            <a:r>
              <a:rPr lang="en-GB" sz="1600">
                <a:latin typeface="Times New Roman" panose="02020603050405020304" pitchFamily="18" charset="0"/>
                <a:cs typeface="Times New Roman" panose="02020603050405020304" pitchFamily="18" charset="0"/>
              </a:rPr>
              <a:t> as an act of hostility.</a:t>
            </a:r>
          </a:p>
          <a:p>
            <a:pPr>
              <a:buNone/>
            </a:pPr>
            <a:r>
              <a:rPr lang="en-GB" sz="1600">
                <a:latin typeface="Times New Roman" panose="02020603050405020304" pitchFamily="18" charset="0"/>
                <a:cs typeface="Times New Roman" panose="02020603050405020304" pitchFamily="18" charset="0"/>
              </a:rPr>
              <a:t> Thucydides 1.100</a:t>
            </a:r>
          </a:p>
        </p:txBody>
      </p:sp>
      <p:sp>
        <p:nvSpPr>
          <p:cNvPr id="17" name="Oval 16">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000" dirty="0">
                <a:latin typeface="Times New Roman" panose="02020603050405020304" pitchFamily="18" charset="0"/>
                <a:cs typeface="Times New Roman" panose="02020603050405020304" pitchFamily="18" charset="0"/>
              </a:rPr>
              <a:t>The </a:t>
            </a:r>
            <a:r>
              <a:rPr lang="en-GB" sz="4000" dirty="0" err="1">
                <a:latin typeface="Times New Roman" panose="02020603050405020304" pitchFamily="18" charset="0"/>
                <a:cs typeface="Times New Roman" panose="02020603050405020304" pitchFamily="18" charset="0"/>
              </a:rPr>
              <a:t>Thasian</a:t>
            </a:r>
            <a:r>
              <a:rPr lang="en-GB" sz="4000" dirty="0">
                <a:latin typeface="Times New Roman" panose="02020603050405020304" pitchFamily="18" charset="0"/>
                <a:cs typeface="Times New Roman" panose="02020603050405020304" pitchFamily="18" charset="0"/>
              </a:rPr>
              <a:t> Revolt and the Helots</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b="1" dirty="0">
                <a:latin typeface="Times New Roman" panose="02020603050405020304" pitchFamily="18" charset="0"/>
                <a:cs typeface="Times New Roman" panose="02020603050405020304" pitchFamily="18" charset="0"/>
              </a:rPr>
              <a:t>Meanwhile the </a:t>
            </a:r>
            <a:r>
              <a:rPr lang="en-GB" b="1" dirty="0" err="1">
                <a:latin typeface="Times New Roman" panose="02020603050405020304" pitchFamily="18" charset="0"/>
                <a:cs typeface="Times New Roman" panose="02020603050405020304" pitchFamily="18" charset="0"/>
              </a:rPr>
              <a:t>Thasians</a:t>
            </a:r>
            <a:r>
              <a:rPr lang="en-GB" b="1" dirty="0">
                <a:latin typeface="Times New Roman" panose="02020603050405020304" pitchFamily="18" charset="0"/>
                <a:cs typeface="Times New Roman" panose="02020603050405020304" pitchFamily="18" charset="0"/>
              </a:rPr>
              <a:t> being defeated in the field and suffering siege, appealed to Lacedaemon, and desired her to assist them by an invasion of Attica. Without informing Athens she promised and intended to do so, but was prevented by the occurrence of the earthquake, accompanied by the secession of the Helots and the </a:t>
            </a:r>
            <a:r>
              <a:rPr lang="en-GB" b="1" dirty="0" err="1">
                <a:latin typeface="Times New Roman" panose="02020603050405020304" pitchFamily="18" charset="0"/>
                <a:cs typeface="Times New Roman" panose="02020603050405020304" pitchFamily="18" charset="0"/>
              </a:rPr>
              <a:t>Thuriats</a:t>
            </a:r>
            <a:r>
              <a:rPr lang="en-GB" b="1" dirty="0">
                <a:latin typeface="Times New Roman" panose="02020603050405020304" pitchFamily="18" charset="0"/>
                <a:cs typeface="Times New Roman" panose="02020603050405020304" pitchFamily="18" charset="0"/>
              </a:rPr>
              <a:t> and </a:t>
            </a:r>
            <a:r>
              <a:rPr lang="en-GB" b="1" dirty="0" err="1">
                <a:latin typeface="Times New Roman" panose="02020603050405020304" pitchFamily="18" charset="0"/>
                <a:cs typeface="Times New Roman" panose="02020603050405020304" pitchFamily="18" charset="0"/>
              </a:rPr>
              <a:t>Aethaeans</a:t>
            </a:r>
            <a:r>
              <a:rPr lang="en-GB" b="1" dirty="0">
                <a:latin typeface="Times New Roman" panose="02020603050405020304" pitchFamily="18" charset="0"/>
                <a:cs typeface="Times New Roman" panose="02020603050405020304" pitchFamily="18" charset="0"/>
              </a:rPr>
              <a:t> of the </a:t>
            </a:r>
            <a:r>
              <a:rPr lang="en-GB" b="1" dirty="0" err="1">
                <a:latin typeface="Times New Roman" panose="02020603050405020304" pitchFamily="18" charset="0"/>
                <a:cs typeface="Times New Roman" panose="02020603050405020304" pitchFamily="18" charset="0"/>
              </a:rPr>
              <a:t>Perioeci</a:t>
            </a:r>
            <a:r>
              <a:rPr lang="en-GB" b="1" dirty="0">
                <a:latin typeface="Times New Roman" panose="02020603050405020304" pitchFamily="18" charset="0"/>
                <a:cs typeface="Times New Roman" panose="02020603050405020304" pitchFamily="18" charset="0"/>
              </a:rPr>
              <a:t> to </a:t>
            </a:r>
            <a:r>
              <a:rPr lang="en-GB" b="1" dirty="0" err="1">
                <a:latin typeface="Times New Roman" panose="02020603050405020304" pitchFamily="18" charset="0"/>
                <a:cs typeface="Times New Roman" panose="02020603050405020304" pitchFamily="18" charset="0"/>
              </a:rPr>
              <a:t>Ithome</a:t>
            </a:r>
            <a:r>
              <a:rPr lang="en-GB" b="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Most of the Helots were the descendants of the old </a:t>
            </a:r>
            <a:r>
              <a:rPr lang="en-GB" dirty="0" err="1">
                <a:latin typeface="Times New Roman" panose="02020603050405020304" pitchFamily="18" charset="0"/>
                <a:cs typeface="Times New Roman" panose="02020603050405020304" pitchFamily="18" charset="0"/>
              </a:rPr>
              <a:t>Messenians</a:t>
            </a:r>
            <a:r>
              <a:rPr lang="en-GB" dirty="0">
                <a:latin typeface="Times New Roman" panose="02020603050405020304" pitchFamily="18" charset="0"/>
                <a:cs typeface="Times New Roman" panose="02020603050405020304" pitchFamily="18" charset="0"/>
              </a:rPr>
              <a:t> that were enslaved in the famous war; and so all of them came to be called </a:t>
            </a:r>
            <a:r>
              <a:rPr lang="en-GB" dirty="0" err="1">
                <a:latin typeface="Times New Roman" panose="02020603050405020304" pitchFamily="18" charset="0"/>
                <a:cs typeface="Times New Roman" panose="02020603050405020304" pitchFamily="18" charset="0"/>
              </a:rPr>
              <a:t>Messenians</a:t>
            </a:r>
            <a:r>
              <a:rPr lang="en-GB" dirty="0">
                <a:latin typeface="Times New Roman" panose="02020603050405020304" pitchFamily="18" charset="0"/>
                <a:cs typeface="Times New Roman" panose="02020603050405020304" pitchFamily="18" charset="0"/>
              </a:rPr>
              <a:t>. So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being engaged in a war with the rebels in </a:t>
            </a:r>
            <a:r>
              <a:rPr lang="en-GB" dirty="0" err="1">
                <a:latin typeface="Times New Roman" panose="02020603050405020304" pitchFamily="18" charset="0"/>
                <a:cs typeface="Times New Roman" panose="02020603050405020304" pitchFamily="18" charset="0"/>
              </a:rPr>
              <a:t>Ithome</a:t>
            </a:r>
            <a:r>
              <a:rPr lang="en-GB" dirty="0">
                <a:latin typeface="Times New Roman" panose="02020603050405020304" pitchFamily="18" charset="0"/>
                <a:cs typeface="Times New Roman" panose="02020603050405020304" pitchFamily="18" charset="0"/>
              </a:rPr>
              <a:t>, the </a:t>
            </a:r>
            <a:r>
              <a:rPr lang="en-GB" dirty="0" err="1">
                <a:latin typeface="Times New Roman" panose="02020603050405020304" pitchFamily="18" charset="0"/>
                <a:cs typeface="Times New Roman" panose="02020603050405020304" pitchFamily="18" charset="0"/>
              </a:rPr>
              <a:t>Thasians</a:t>
            </a:r>
            <a:r>
              <a:rPr lang="en-GB" dirty="0">
                <a:latin typeface="Times New Roman" panose="02020603050405020304" pitchFamily="18" charset="0"/>
                <a:cs typeface="Times New Roman" panose="02020603050405020304" pitchFamily="18" charset="0"/>
              </a:rPr>
              <a:t> in the third year of the siege obtained terms from the Athenians by razing their walls, delivering up their ships, and arranging to pay the monies demanded at once, and tribute in future; giving up their possessions on the continent together with the mine. </a:t>
            </a:r>
          </a:p>
          <a:p>
            <a:pPr algn="r">
              <a:buNone/>
            </a:pPr>
            <a:r>
              <a:rPr lang="en-GB" dirty="0">
                <a:latin typeface="Times New Roman" panose="02020603050405020304" pitchFamily="18" charset="0"/>
                <a:cs typeface="Times New Roman" panose="02020603050405020304" pitchFamily="18" charset="0"/>
              </a:rPr>
              <a:t>Thucydides 1.101</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000" dirty="0">
                <a:latin typeface="Times New Roman" panose="02020603050405020304" pitchFamily="18" charset="0"/>
                <a:cs typeface="Times New Roman" panose="02020603050405020304" pitchFamily="18" charset="0"/>
              </a:rPr>
              <a:t>Spartan Foreign Policy in the 460s</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Thasian Revolt shows that Sparta was quite willing to try to break the deadlock of Athenian domination in the Aegean.</a:t>
            </a:r>
          </a:p>
          <a:p>
            <a:r>
              <a:rPr lang="en-GB" dirty="0">
                <a:latin typeface="Times New Roman" panose="02020603050405020304" pitchFamily="18" charset="0"/>
                <a:cs typeface="Times New Roman" panose="02020603050405020304" pitchFamily="18" charset="0"/>
              </a:rPr>
              <a:t>Note how the plan to help Thasos involves invading Attica; the same general plan followed by the Spartans in the </a:t>
            </a:r>
            <a:r>
              <a:rPr lang="en-GB" dirty="0" err="1">
                <a:latin typeface="Times New Roman" panose="02020603050405020304" pitchFamily="18" charset="0"/>
                <a:cs typeface="Times New Roman" panose="02020603050405020304" pitchFamily="18" charset="0"/>
              </a:rPr>
              <a:t>Archidamian</a:t>
            </a:r>
            <a:r>
              <a:rPr lang="en-GB" dirty="0">
                <a:latin typeface="Times New Roman" panose="02020603050405020304" pitchFamily="18" charset="0"/>
                <a:cs typeface="Times New Roman" panose="02020603050405020304" pitchFamily="18" charset="0"/>
              </a:rPr>
              <a:t> War</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6" name="Oval 25">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26">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9" name="Rectangle 28">
            <a:extLst>
              <a:ext uri="{FF2B5EF4-FFF2-40B4-BE49-F238E27FC236}">
                <a16:creationId xmlns:a16="http://schemas.microsoft.com/office/drawing/2014/main" id="{80E61E04-3F7C-42DE-ABE7-D3F7E349C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Rectangle 30">
            <a:extLst>
              <a:ext uri="{FF2B5EF4-FFF2-40B4-BE49-F238E27FC236}">
                <a16:creationId xmlns:a16="http://schemas.microsoft.com/office/drawing/2014/main" id="{2B036F7E-6C8A-4549-99EF-9958C587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7366"/>
            <a:ext cx="12192000" cy="2610465"/>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51559" y="4355692"/>
            <a:ext cx="9446111" cy="1472224"/>
          </a:xfrm>
        </p:spPr>
        <p:txBody>
          <a:bodyPr vert="horz" lIns="91440" tIns="45720" rIns="91440" bIns="45720" rtlCol="0" anchor="ctr">
            <a:normAutofit/>
          </a:bodyPr>
          <a:lstStyle/>
          <a:p>
            <a:pPr>
              <a:lnSpc>
                <a:spcPct val="80000"/>
              </a:lnSpc>
            </a:pPr>
            <a:r>
              <a:rPr lang="en-US" sz="44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The Pentekontaetia: Timeline</a:t>
            </a:r>
          </a:p>
        </p:txBody>
      </p:sp>
      <p:grpSp>
        <p:nvGrpSpPr>
          <p:cNvPr id="33" name="Group 32">
            <a:extLst>
              <a:ext uri="{FF2B5EF4-FFF2-40B4-BE49-F238E27FC236}">
                <a16:creationId xmlns:a16="http://schemas.microsoft.com/office/drawing/2014/main" id="{75EE15D0-BDD3-4CA6-B5DC-159D83FA6B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9685338" y="4460675"/>
            <a:chExt cx="1080904" cy="1080902"/>
          </a:xfrm>
        </p:grpSpPr>
        <p:sp>
          <p:nvSpPr>
            <p:cNvPr id="34" name="Oval 33">
              <a:extLst>
                <a:ext uri="{FF2B5EF4-FFF2-40B4-BE49-F238E27FC236}">
                  <a16:creationId xmlns:a16="http://schemas.microsoft.com/office/drawing/2014/main" id="{C1D99473-F547-41EE-8D8B-3DFA6E58D0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5" name="Oval 34">
              <a:extLst>
                <a:ext uri="{FF2B5EF4-FFF2-40B4-BE49-F238E27FC236}">
                  <a16:creationId xmlns:a16="http://schemas.microsoft.com/office/drawing/2014/main" id="{71482930-66A8-46E9-8554-6D127FFCF1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4" name="Picture 3">
            <a:extLst>
              <a:ext uri="{FF2B5EF4-FFF2-40B4-BE49-F238E27FC236}">
                <a16:creationId xmlns:a16="http://schemas.microsoft.com/office/drawing/2014/main" id="{FC2A7781-6AC4-9801-E49B-27B2895FF680}"/>
              </a:ext>
            </a:extLst>
          </p:cNvPr>
          <p:cNvPicPr>
            <a:picLocks noChangeAspect="1"/>
          </p:cNvPicPr>
          <p:nvPr/>
        </p:nvPicPr>
        <p:blipFill>
          <a:blip r:embed="rId6"/>
          <a:stretch>
            <a:fillRect/>
          </a:stretch>
        </p:blipFill>
        <p:spPr>
          <a:xfrm>
            <a:off x="1461726" y="333453"/>
            <a:ext cx="9265500" cy="3675803"/>
          </a:xfrm>
          <a:prstGeom prst="rect">
            <a:avLst/>
          </a:prstGeom>
        </p:spPr>
      </p:pic>
    </p:spTree>
    <p:extLst>
      <p:ext uri="{BB962C8B-B14F-4D97-AF65-F5344CB8AC3E}">
        <p14:creationId xmlns:p14="http://schemas.microsoft.com/office/powerpoint/2010/main" val="15017844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Athens and </a:t>
            </a:r>
            <a:r>
              <a:rPr lang="en-GB" sz="4400" dirty="0" err="1">
                <a:latin typeface="Times New Roman" panose="02020603050405020304" pitchFamily="18" charset="0"/>
                <a:cs typeface="Times New Roman" panose="02020603050405020304" pitchFamily="18" charset="0"/>
              </a:rPr>
              <a:t>Ithome</a:t>
            </a:r>
            <a:endParaRPr lang="en-GB" sz="4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sz="1900" dirty="0">
                <a:latin typeface="Times New Roman" panose="02020603050405020304" pitchFamily="18" charset="0"/>
                <a:cs typeface="Times New Roman" panose="02020603050405020304" pitchFamily="18" charset="0"/>
              </a:rPr>
              <a:t>The Lacedaemonians meanwhile finding the war against the rebels in </a:t>
            </a:r>
            <a:r>
              <a:rPr lang="en-GB" sz="1900" dirty="0" err="1">
                <a:latin typeface="Times New Roman" panose="02020603050405020304" pitchFamily="18" charset="0"/>
                <a:cs typeface="Times New Roman" panose="02020603050405020304" pitchFamily="18" charset="0"/>
              </a:rPr>
              <a:t>Ithome</a:t>
            </a:r>
            <a:r>
              <a:rPr lang="en-GB" sz="1900" dirty="0">
                <a:latin typeface="Times New Roman" panose="02020603050405020304" pitchFamily="18" charset="0"/>
                <a:cs typeface="Times New Roman" panose="02020603050405020304" pitchFamily="18" charset="0"/>
              </a:rPr>
              <a:t> likely to last, invoked the aid of their allies, and especially of the Athenians, who came in some force under the command of Cimon. The reason for this pressing summons lay in their reputed skill in siege operations; a long siege had taught the Lacedaemonians their own deficiency in this art, else they would have taken the place by assault. </a:t>
            </a:r>
            <a:r>
              <a:rPr lang="en-GB" sz="1900" b="1" dirty="0">
                <a:latin typeface="Times New Roman" panose="02020603050405020304" pitchFamily="18" charset="0"/>
                <a:cs typeface="Times New Roman" panose="02020603050405020304" pitchFamily="18" charset="0"/>
              </a:rPr>
              <a:t>The first open quarrel between the Lacedaemonians and Athenians arose out of this expedition. </a:t>
            </a:r>
            <a:r>
              <a:rPr lang="en-GB" sz="1900" dirty="0">
                <a:latin typeface="Times New Roman" panose="02020603050405020304" pitchFamily="18" charset="0"/>
                <a:cs typeface="Times New Roman" panose="02020603050405020304" pitchFamily="18" charset="0"/>
              </a:rPr>
              <a:t>The Lacedaemonians, when</a:t>
            </a:r>
            <a:r>
              <a:rPr lang="en-GB" sz="1900" b="1" dirty="0">
                <a:latin typeface="Times New Roman" panose="02020603050405020304" pitchFamily="18" charset="0"/>
                <a:cs typeface="Times New Roman" panose="02020603050405020304" pitchFamily="18" charset="0"/>
              </a:rPr>
              <a:t> </a:t>
            </a:r>
            <a:r>
              <a:rPr lang="en-GB" sz="1900" dirty="0">
                <a:latin typeface="Times New Roman" panose="02020603050405020304" pitchFamily="18" charset="0"/>
                <a:cs typeface="Times New Roman" panose="02020603050405020304" pitchFamily="18" charset="0"/>
              </a:rPr>
              <a:t>assault failed to take the place, apprehensive of the enterprising and revolutionary character of the Athenians, and further looking upon them as of alien extraction, </a:t>
            </a:r>
            <a:r>
              <a:rPr lang="en-GB" sz="1900" b="1" dirty="0">
                <a:latin typeface="Times New Roman" panose="02020603050405020304" pitchFamily="18" charset="0"/>
                <a:cs typeface="Times New Roman" panose="02020603050405020304" pitchFamily="18" charset="0"/>
              </a:rPr>
              <a:t>began to fear that if they remained, they might be tempted by the besieged in </a:t>
            </a:r>
            <a:r>
              <a:rPr lang="en-GB" sz="1900" b="1" dirty="0" err="1">
                <a:latin typeface="Times New Roman" panose="02020603050405020304" pitchFamily="18" charset="0"/>
                <a:cs typeface="Times New Roman" panose="02020603050405020304" pitchFamily="18" charset="0"/>
              </a:rPr>
              <a:t>Ithome</a:t>
            </a:r>
            <a:r>
              <a:rPr lang="en-GB" sz="1900" b="1" dirty="0">
                <a:latin typeface="Times New Roman" panose="02020603050405020304" pitchFamily="18" charset="0"/>
                <a:cs typeface="Times New Roman" panose="02020603050405020304" pitchFamily="18" charset="0"/>
              </a:rPr>
              <a:t> to attempt some political changes. They accordingly dismissed them alone of the allies, without declaring their suspicions, but merely saying that they had now no need of them. </a:t>
            </a:r>
          </a:p>
          <a:p>
            <a:pPr algn="r">
              <a:buNone/>
            </a:pPr>
            <a:r>
              <a:rPr lang="en-GB" sz="1900" dirty="0">
                <a:latin typeface="Times New Roman" panose="02020603050405020304" pitchFamily="18" charset="0"/>
                <a:cs typeface="Times New Roman" panose="02020603050405020304" pitchFamily="18" charset="0"/>
              </a:rPr>
              <a:t>Thucydides 1.102</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Sparta and Athens</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It is very interesting that the Spartans were willing to ask the Athenians to come to aid against the helots at the same time that they were willing to help the Thasians by invading Attica.</a:t>
            </a:r>
          </a:p>
          <a:p>
            <a:r>
              <a:rPr lang="en-GB" dirty="0">
                <a:latin typeface="Times New Roman" panose="02020603050405020304" pitchFamily="18" charset="0"/>
                <a:cs typeface="Times New Roman" panose="02020603050405020304" pitchFamily="18" charset="0"/>
              </a:rPr>
              <a:t>Note that for the Spartans the helot revolt was so important that they called in the help of their allies.</a:t>
            </a:r>
          </a:p>
          <a:p>
            <a:r>
              <a:rPr lang="en-GB" dirty="0">
                <a:latin typeface="Times New Roman" panose="02020603050405020304" pitchFamily="18" charset="0"/>
                <a:cs typeface="Times New Roman" panose="02020603050405020304" pitchFamily="18" charset="0"/>
              </a:rPr>
              <a:t>The Athenians are dismissed because of the Spartan fear that they would support the helots.</a:t>
            </a:r>
          </a:p>
          <a:p>
            <a:pPr lvl="1"/>
            <a:r>
              <a:rPr lang="en-GB" dirty="0">
                <a:latin typeface="Times New Roman" panose="02020603050405020304" pitchFamily="18" charset="0"/>
                <a:cs typeface="Times New Roman" panose="02020603050405020304" pitchFamily="18" charset="0"/>
              </a:rPr>
              <a:t>Democratically aligned troops putting down what amounts to a slave revolt by another Greek people. There was a very real worry that the Athenian soldiers would put a wrinkle in things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Athenian Reaction</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But the Athenians aware that their dismissal did not proceed from the more honourable reason of the two, but from suspicions which had been conceived, went away deeply offended, and conscious of having done nothing to merit such treatment from the Lacedaemonians; and the instant that they returned home </a:t>
            </a:r>
            <a:r>
              <a:rPr lang="en-GB" b="1" dirty="0">
                <a:latin typeface="Times New Roman" panose="02020603050405020304" pitchFamily="18" charset="0"/>
                <a:cs typeface="Times New Roman" panose="02020603050405020304" pitchFamily="18" charset="0"/>
              </a:rPr>
              <a:t>they broke off the alliance which had been made against the Mede, and allied themselves with Sparta's enemy Argos; each of the contracting parties taking the same oaths and making the same alliance with the Thessalians. </a:t>
            </a:r>
          </a:p>
          <a:p>
            <a:pPr algn="r">
              <a:buNone/>
            </a:pPr>
            <a:r>
              <a:rPr lang="en-GB" dirty="0">
                <a:latin typeface="Times New Roman" panose="02020603050405020304" pitchFamily="18" charset="0"/>
                <a:cs typeface="Times New Roman" panose="02020603050405020304" pitchFamily="18" charset="0"/>
              </a:rPr>
              <a:t>Thucydides 1.102</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6" name="Group 15">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17" name="Oval 16">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8" name="Oval 17">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0" name="Rectangle 19">
            <a:extLst>
              <a:ext uri="{FF2B5EF4-FFF2-40B4-BE49-F238E27FC236}">
                <a16:creationId xmlns:a16="http://schemas.microsoft.com/office/drawing/2014/main" id="{8363C3DA-5063-4048-965B-F5FDB35CC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Rectangle 21">
            <a:extLst>
              <a:ext uri="{FF2B5EF4-FFF2-40B4-BE49-F238E27FC236}">
                <a16:creationId xmlns:a16="http://schemas.microsoft.com/office/drawing/2014/main" id="{4BE79ECB-20D1-486E-B39D-0F98D69BE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3">
              <a:alphaModFix amt="85000"/>
              <a:lum bright="70000" contrast="-70000"/>
              <a:extLs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2F1DBD8-7930-4EF6-AF8F-F6A674303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5470" y="1110053"/>
            <a:ext cx="3386371" cy="4580301"/>
          </a:xfrm>
          <a:prstGeom prst="rect">
            <a:avLst/>
          </a:prstGeom>
          <a:blipFill dpi="0" rotWithShape="1">
            <a:blip r:embed="rId3">
              <a:alphaModFix amt="85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00102" y="1432223"/>
            <a:ext cx="2818417" cy="3357976"/>
          </a:xfrm>
        </p:spPr>
        <p:txBody>
          <a:bodyPr vert="horz" lIns="91440" tIns="45720" rIns="91440" bIns="45720" rtlCol="0" anchor="ctr">
            <a:normAutofit/>
          </a:bodyPr>
          <a:lstStyle/>
          <a:p>
            <a:pPr>
              <a:lnSpc>
                <a:spcPct val="80000"/>
              </a:lnSpc>
            </a:pPr>
            <a:r>
              <a:rPr lang="en-US" sz="4800">
                <a:blipFill dpi="0" rotWithShape="1">
                  <a:blip r:embed="rId5"/>
                  <a:srcRect/>
                  <a:tile tx="6350" ty="-127000" sx="65000" sy="64000" flip="none" algn="tl"/>
                </a:blipFill>
              </a:rPr>
              <a:t>Thessaly and the way North</a:t>
            </a:r>
          </a:p>
        </p:txBody>
      </p:sp>
      <p:sp>
        <p:nvSpPr>
          <p:cNvPr id="26" name="Rectangle 25">
            <a:extLst>
              <a:ext uri="{FF2B5EF4-FFF2-40B4-BE49-F238E27FC236}">
                <a16:creationId xmlns:a16="http://schemas.microsoft.com/office/drawing/2014/main" id="{F39044D3-8725-4D57-BD64-A96E7C271A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3">
              <a:alphaModFix amt="85000"/>
              <a:lum bright="70000" contrast="-70000"/>
              <a:extLs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8DCC089B-F750-4C12-822F-DF53F4DD36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29" name="Oval 28">
              <a:extLst>
                <a:ext uri="{FF2B5EF4-FFF2-40B4-BE49-F238E27FC236}">
                  <a16:creationId xmlns:a16="http://schemas.microsoft.com/office/drawing/2014/main" id="{3CDC7132-9021-4F21-AE5A-9B9B90C982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0" name="Oval 29">
              <a:extLst>
                <a:ext uri="{FF2B5EF4-FFF2-40B4-BE49-F238E27FC236}">
                  <a16:creationId xmlns:a16="http://schemas.microsoft.com/office/drawing/2014/main" id="{00D011B8-BF69-4B6B-B3D2-F1BA77108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5" name="Picture 4">
            <a:extLst>
              <a:ext uri="{FF2B5EF4-FFF2-40B4-BE49-F238E27FC236}">
                <a16:creationId xmlns:a16="http://schemas.microsoft.com/office/drawing/2014/main" id="{09EAB56B-1B98-A176-AFD0-971D53077A11}"/>
              </a:ext>
            </a:extLst>
          </p:cNvPr>
          <p:cNvPicPr>
            <a:picLocks noChangeAspect="1"/>
          </p:cNvPicPr>
          <p:nvPr/>
        </p:nvPicPr>
        <p:blipFill rotWithShape="1">
          <a:blip r:embed="rId7"/>
          <a:srcRect r="-3" b="8928"/>
          <a:stretch/>
        </p:blipFill>
        <p:spPr>
          <a:xfrm>
            <a:off x="920833" y="1328839"/>
            <a:ext cx="6647395" cy="4131686"/>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6" name="Oval 25">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26">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9" name="Rectangle 28">
            <a:extLst>
              <a:ext uri="{FF2B5EF4-FFF2-40B4-BE49-F238E27FC236}">
                <a16:creationId xmlns:a16="http://schemas.microsoft.com/office/drawing/2014/main" id="{80E61E04-3F7C-42DE-ABE7-D3F7E349C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Rectangle 30">
            <a:extLst>
              <a:ext uri="{FF2B5EF4-FFF2-40B4-BE49-F238E27FC236}">
                <a16:creationId xmlns:a16="http://schemas.microsoft.com/office/drawing/2014/main" id="{2B036F7E-6C8A-4549-99EF-9958C587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7366"/>
            <a:ext cx="12192000" cy="2610465"/>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51559" y="4355692"/>
            <a:ext cx="9446111" cy="1472224"/>
          </a:xfrm>
        </p:spPr>
        <p:txBody>
          <a:bodyPr vert="horz" lIns="91440" tIns="45720" rIns="91440" bIns="45720" rtlCol="0" anchor="ctr">
            <a:normAutofit/>
          </a:bodyPr>
          <a:lstStyle/>
          <a:p>
            <a:pPr>
              <a:lnSpc>
                <a:spcPct val="80000"/>
              </a:lnSpc>
            </a:pPr>
            <a:r>
              <a:rPr lang="en-US" sz="44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The Pentekontaetia: Timeline</a:t>
            </a:r>
          </a:p>
        </p:txBody>
      </p:sp>
      <p:grpSp>
        <p:nvGrpSpPr>
          <p:cNvPr id="33" name="Group 32">
            <a:extLst>
              <a:ext uri="{FF2B5EF4-FFF2-40B4-BE49-F238E27FC236}">
                <a16:creationId xmlns:a16="http://schemas.microsoft.com/office/drawing/2014/main" id="{75EE15D0-BDD3-4CA6-B5DC-159D83FA6B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9685338" y="4460675"/>
            <a:chExt cx="1080904" cy="1080902"/>
          </a:xfrm>
        </p:grpSpPr>
        <p:sp>
          <p:nvSpPr>
            <p:cNvPr id="34" name="Oval 33">
              <a:extLst>
                <a:ext uri="{FF2B5EF4-FFF2-40B4-BE49-F238E27FC236}">
                  <a16:creationId xmlns:a16="http://schemas.microsoft.com/office/drawing/2014/main" id="{C1D99473-F547-41EE-8D8B-3DFA6E58D0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5" name="Oval 34">
              <a:extLst>
                <a:ext uri="{FF2B5EF4-FFF2-40B4-BE49-F238E27FC236}">
                  <a16:creationId xmlns:a16="http://schemas.microsoft.com/office/drawing/2014/main" id="{71482930-66A8-46E9-8554-6D127FFCF1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5" name="Picture 4">
            <a:extLst>
              <a:ext uri="{FF2B5EF4-FFF2-40B4-BE49-F238E27FC236}">
                <a16:creationId xmlns:a16="http://schemas.microsoft.com/office/drawing/2014/main" id="{F3E18C6C-F17E-99C8-E3E4-E4116E55EA02}"/>
              </a:ext>
            </a:extLst>
          </p:cNvPr>
          <p:cNvPicPr>
            <a:picLocks noChangeAspect="1"/>
          </p:cNvPicPr>
          <p:nvPr/>
        </p:nvPicPr>
        <p:blipFill>
          <a:blip r:embed="rId6"/>
          <a:stretch>
            <a:fillRect/>
          </a:stretch>
        </p:blipFill>
        <p:spPr>
          <a:xfrm>
            <a:off x="1025576" y="119292"/>
            <a:ext cx="10245590" cy="4103194"/>
          </a:xfrm>
          <a:prstGeom prst="rect">
            <a:avLst/>
          </a:prstGeom>
        </p:spPr>
      </p:pic>
    </p:spTree>
    <p:extLst>
      <p:ext uri="{BB962C8B-B14F-4D97-AF65-F5344CB8AC3E}">
        <p14:creationId xmlns:p14="http://schemas.microsoft.com/office/powerpoint/2010/main" val="21882007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Helots and Athens</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Meanwhile the rebels in </a:t>
            </a:r>
            <a:r>
              <a:rPr lang="en-GB" dirty="0" err="1">
                <a:latin typeface="Times New Roman" panose="02020603050405020304" pitchFamily="18" charset="0"/>
                <a:cs typeface="Times New Roman" panose="02020603050405020304" pitchFamily="18" charset="0"/>
              </a:rPr>
              <a:t>Ithome</a:t>
            </a:r>
            <a:r>
              <a:rPr lang="en-GB" dirty="0">
                <a:latin typeface="Times New Roman" panose="02020603050405020304" pitchFamily="18" charset="0"/>
                <a:cs typeface="Times New Roman" panose="02020603050405020304" pitchFamily="18" charset="0"/>
              </a:rPr>
              <a:t>, unable to prolong further a ten years resistance, surrendered to Lacedaemon; the conditions being that they should </a:t>
            </a:r>
            <a:r>
              <a:rPr lang="en-GB" b="1" dirty="0">
                <a:latin typeface="Times New Roman" panose="02020603050405020304" pitchFamily="18" charset="0"/>
                <a:cs typeface="Times New Roman" panose="02020603050405020304" pitchFamily="18" charset="0"/>
              </a:rPr>
              <a:t>depart from Peloponnese under safe conduct, and should never set foot in it again: anyone who might hereafter </a:t>
            </a:r>
            <a:r>
              <a:rPr lang="en-GB" dirty="0">
                <a:latin typeface="Times New Roman" panose="02020603050405020304" pitchFamily="18" charset="0"/>
                <a:cs typeface="Times New Roman" panose="02020603050405020304" pitchFamily="18" charset="0"/>
              </a:rPr>
              <a:t>be found there was to be the slave of his captor. </a:t>
            </a:r>
            <a:r>
              <a:rPr lang="en-GB" b="1" dirty="0">
                <a:latin typeface="Times New Roman" panose="02020603050405020304" pitchFamily="18" charset="0"/>
                <a:cs typeface="Times New Roman" panose="02020603050405020304" pitchFamily="18" charset="0"/>
              </a:rPr>
              <a:t>It must be known that the Lacedaemonians had an old oracle from Delphi, to the effect that they should let go the suppliant of Zeus at </a:t>
            </a:r>
            <a:r>
              <a:rPr lang="en-GB" b="1" dirty="0" err="1">
                <a:latin typeface="Times New Roman" panose="02020603050405020304" pitchFamily="18" charset="0"/>
                <a:cs typeface="Times New Roman" panose="02020603050405020304" pitchFamily="18" charset="0"/>
              </a:rPr>
              <a:t>Ithome</a:t>
            </a:r>
            <a:r>
              <a:rPr lang="en-GB" b="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So, they went forth with their children and their wives and </a:t>
            </a:r>
            <a:r>
              <a:rPr lang="en-GB" b="1" dirty="0">
                <a:latin typeface="Times New Roman" panose="02020603050405020304" pitchFamily="18" charset="0"/>
                <a:cs typeface="Times New Roman" panose="02020603050405020304" pitchFamily="18" charset="0"/>
              </a:rPr>
              <a:t>being received by Athens from the hatred that she now felt for the Lacedaemonians, were located at Naupactus, which she had lately taken from the </a:t>
            </a:r>
            <a:r>
              <a:rPr lang="en-GB" b="1" dirty="0" err="1">
                <a:latin typeface="Times New Roman" panose="02020603050405020304" pitchFamily="18" charset="0"/>
                <a:cs typeface="Times New Roman" panose="02020603050405020304" pitchFamily="18" charset="0"/>
              </a:rPr>
              <a:t>Ozolian</a:t>
            </a:r>
            <a:r>
              <a:rPr lang="en-GB" b="1" dirty="0">
                <a:latin typeface="Times New Roman" panose="02020603050405020304" pitchFamily="18" charset="0"/>
                <a:cs typeface="Times New Roman" panose="02020603050405020304" pitchFamily="18" charset="0"/>
              </a:rPr>
              <a:t> </a:t>
            </a:r>
            <a:r>
              <a:rPr lang="en-GB" b="1" dirty="0" err="1">
                <a:latin typeface="Times New Roman" panose="02020603050405020304" pitchFamily="18" charset="0"/>
                <a:cs typeface="Times New Roman" panose="02020603050405020304" pitchFamily="18" charset="0"/>
              </a:rPr>
              <a:t>Locrians</a:t>
            </a:r>
            <a:r>
              <a:rPr lang="en-GB" b="1" dirty="0">
                <a:latin typeface="Times New Roman" panose="02020603050405020304" pitchFamily="18" charset="0"/>
                <a:cs typeface="Times New Roman" panose="02020603050405020304" pitchFamily="18" charset="0"/>
              </a:rPr>
              <a:t>.</a:t>
            </a:r>
          </a:p>
          <a:p>
            <a:pPr algn="r">
              <a:buNone/>
            </a:pPr>
            <a:r>
              <a:rPr lang="en-GB" dirty="0">
                <a:latin typeface="Times New Roman" panose="02020603050405020304" pitchFamily="18" charset="0"/>
                <a:cs typeface="Times New Roman" panose="02020603050405020304" pitchFamily="18" charset="0"/>
              </a:rPr>
              <a:t>Thucydides 1.103</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17" name="Oval 16">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0" name="Rectangle 19">
            <a:extLst>
              <a:ext uri="{FF2B5EF4-FFF2-40B4-BE49-F238E27FC236}">
                <a16:creationId xmlns:a16="http://schemas.microsoft.com/office/drawing/2014/main" id="{0680B5D0-24EC-465A-A0E6-C4DF951E0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Rectangle 21">
            <a:extLst>
              <a:ext uri="{FF2B5EF4-FFF2-40B4-BE49-F238E27FC236}">
                <a16:creationId xmlns:a16="http://schemas.microsoft.com/office/drawing/2014/main" id="{30BF1B50-A83E-4ED6-A2AA-C943C1F89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31E8B2-210B-4B90-83BB-3B180732E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5470" y="1110053"/>
            <a:ext cx="3386371" cy="4580301"/>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00102" y="1432223"/>
            <a:ext cx="2818417" cy="3357976"/>
          </a:xfrm>
        </p:spPr>
        <p:txBody>
          <a:bodyPr vert="horz" lIns="91440" tIns="45720" rIns="91440" bIns="45720" rtlCol="0" anchor="ctr">
            <a:normAutofit/>
          </a:bodyPr>
          <a:lstStyle/>
          <a:p>
            <a:pPr>
              <a:lnSpc>
                <a:spcPct val="80000"/>
              </a:lnSpc>
            </a:pPr>
            <a:r>
              <a:rPr lang="en-US" sz="32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The Messenians at </a:t>
            </a:r>
            <a:r>
              <a:rPr lang="en-US" sz="3200" dirty="0" err="1">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Naupaktos</a:t>
            </a:r>
            <a:endParaRPr lang="en-US" sz="32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endParaRPr>
          </a:p>
        </p:txBody>
      </p:sp>
      <p:sp>
        <p:nvSpPr>
          <p:cNvPr id="26" name="Rectangle 25">
            <a:extLst>
              <a:ext uri="{FF2B5EF4-FFF2-40B4-BE49-F238E27FC236}">
                <a16:creationId xmlns:a16="http://schemas.microsoft.com/office/drawing/2014/main" id="{6B387409-2B98-40F8-A65F-EF7CF989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C9E5F284-A588-4AE7-A36D-1C93E4FD02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29" name="Oval 28">
              <a:extLst>
                <a:ext uri="{FF2B5EF4-FFF2-40B4-BE49-F238E27FC236}">
                  <a16:creationId xmlns:a16="http://schemas.microsoft.com/office/drawing/2014/main" id="{45D7D540-5CF2-4FC1-BE53-277CC22C0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0" name="Oval 29">
              <a:extLst>
                <a:ext uri="{FF2B5EF4-FFF2-40B4-BE49-F238E27FC236}">
                  <a16:creationId xmlns:a16="http://schemas.microsoft.com/office/drawing/2014/main" id="{916C9AA0-DC0C-49A1-ACDF-10BD6D739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5" name="Picture 4">
            <a:extLst>
              <a:ext uri="{FF2B5EF4-FFF2-40B4-BE49-F238E27FC236}">
                <a16:creationId xmlns:a16="http://schemas.microsoft.com/office/drawing/2014/main" id="{F4FF5DED-CAFE-D441-CD8A-835311A6B86D}"/>
              </a:ext>
            </a:extLst>
          </p:cNvPr>
          <p:cNvPicPr>
            <a:picLocks noChangeAspect="1"/>
          </p:cNvPicPr>
          <p:nvPr/>
        </p:nvPicPr>
        <p:blipFill>
          <a:blip r:embed="rId6"/>
          <a:stretch>
            <a:fillRect/>
          </a:stretch>
        </p:blipFill>
        <p:spPr>
          <a:xfrm>
            <a:off x="1126983" y="1388911"/>
            <a:ext cx="6219446" cy="4011543"/>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Messenians at </a:t>
            </a:r>
            <a:r>
              <a:rPr lang="en-GB" sz="4800" dirty="0" err="1">
                <a:latin typeface="Times New Roman" panose="02020603050405020304" pitchFamily="18" charset="0"/>
                <a:cs typeface="Times New Roman" panose="02020603050405020304" pitchFamily="18" charset="0"/>
              </a:rPr>
              <a:t>Naupaktos</a:t>
            </a:r>
            <a:endParaRPr lang="en-GB" sz="4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By settling the helots at </a:t>
            </a:r>
            <a:r>
              <a:rPr lang="en-GB" dirty="0" err="1">
                <a:latin typeface="Times New Roman" panose="02020603050405020304" pitchFamily="18" charset="0"/>
                <a:cs typeface="Times New Roman" panose="02020603050405020304" pitchFamily="18" charset="0"/>
              </a:rPr>
              <a:t>Naupaktos</a:t>
            </a:r>
            <a:r>
              <a:rPr lang="en-GB" dirty="0">
                <a:latin typeface="Times New Roman" panose="02020603050405020304" pitchFamily="18" charset="0"/>
                <a:cs typeface="Times New Roman" panose="02020603050405020304" pitchFamily="18" charset="0"/>
              </a:rPr>
              <a:t>, the Athenians managed to control a vital route (economic and military) to the Peloponnese, particularly to Corinth.</a:t>
            </a:r>
          </a:p>
          <a:p>
            <a:r>
              <a:rPr lang="en-GB" dirty="0">
                <a:latin typeface="Times New Roman" panose="02020603050405020304" pitchFamily="18" charset="0"/>
                <a:cs typeface="Times New Roman" panose="02020603050405020304" pitchFamily="18" charset="0"/>
              </a:rPr>
              <a:t>That meant (as happened in the Peloponnesian War) that Athenian squadrons could be stationed at </a:t>
            </a:r>
            <a:r>
              <a:rPr lang="en-GB" dirty="0" err="1">
                <a:latin typeface="Times New Roman" panose="02020603050405020304" pitchFamily="18" charset="0"/>
                <a:cs typeface="Times New Roman" panose="02020603050405020304" pitchFamily="18" charset="0"/>
              </a:rPr>
              <a:t>Naupaktos</a:t>
            </a:r>
            <a:r>
              <a:rPr lang="en-GB" dirty="0">
                <a:latin typeface="Times New Roman" panose="02020603050405020304" pitchFamily="18" charset="0"/>
                <a:cs typeface="Times New Roman" panose="02020603050405020304" pitchFamily="18" charset="0"/>
              </a:rPr>
              <a:t> and from there control the shipping in the Corinthian Gulf and raid the northern shore of the Peloponnese.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6" name="Oval 25">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26">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9" name="Rectangle 28">
            <a:extLst>
              <a:ext uri="{FF2B5EF4-FFF2-40B4-BE49-F238E27FC236}">
                <a16:creationId xmlns:a16="http://schemas.microsoft.com/office/drawing/2014/main" id="{80E61E04-3F7C-42DE-ABE7-D3F7E349C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Rectangle 30">
            <a:extLst>
              <a:ext uri="{FF2B5EF4-FFF2-40B4-BE49-F238E27FC236}">
                <a16:creationId xmlns:a16="http://schemas.microsoft.com/office/drawing/2014/main" id="{2B036F7E-6C8A-4549-99EF-9958C587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7366"/>
            <a:ext cx="12192000" cy="2610465"/>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51559" y="4355692"/>
            <a:ext cx="9446111" cy="1472224"/>
          </a:xfrm>
        </p:spPr>
        <p:txBody>
          <a:bodyPr vert="horz" lIns="91440" tIns="45720" rIns="91440" bIns="45720" rtlCol="0" anchor="ctr">
            <a:normAutofit/>
          </a:bodyPr>
          <a:lstStyle/>
          <a:p>
            <a:pPr>
              <a:lnSpc>
                <a:spcPct val="80000"/>
              </a:lnSpc>
            </a:pPr>
            <a:r>
              <a:rPr lang="en-US" sz="44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The Pentekontaetia: Timeline</a:t>
            </a:r>
          </a:p>
        </p:txBody>
      </p:sp>
      <p:grpSp>
        <p:nvGrpSpPr>
          <p:cNvPr id="33" name="Group 32">
            <a:extLst>
              <a:ext uri="{FF2B5EF4-FFF2-40B4-BE49-F238E27FC236}">
                <a16:creationId xmlns:a16="http://schemas.microsoft.com/office/drawing/2014/main" id="{75EE15D0-BDD3-4CA6-B5DC-159D83FA6B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9685338" y="4460675"/>
            <a:chExt cx="1080904" cy="1080902"/>
          </a:xfrm>
        </p:grpSpPr>
        <p:sp>
          <p:nvSpPr>
            <p:cNvPr id="34" name="Oval 33">
              <a:extLst>
                <a:ext uri="{FF2B5EF4-FFF2-40B4-BE49-F238E27FC236}">
                  <a16:creationId xmlns:a16="http://schemas.microsoft.com/office/drawing/2014/main" id="{C1D99473-F547-41EE-8D8B-3DFA6E58D0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5" name="Oval 34">
              <a:extLst>
                <a:ext uri="{FF2B5EF4-FFF2-40B4-BE49-F238E27FC236}">
                  <a16:creationId xmlns:a16="http://schemas.microsoft.com/office/drawing/2014/main" id="{71482930-66A8-46E9-8554-6D127FFCF1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4" name="Picture 3">
            <a:extLst>
              <a:ext uri="{FF2B5EF4-FFF2-40B4-BE49-F238E27FC236}">
                <a16:creationId xmlns:a16="http://schemas.microsoft.com/office/drawing/2014/main" id="{837409AF-6514-F094-AD2A-980028E71A20}"/>
              </a:ext>
            </a:extLst>
          </p:cNvPr>
          <p:cNvPicPr>
            <a:picLocks noChangeAspect="1"/>
          </p:cNvPicPr>
          <p:nvPr/>
        </p:nvPicPr>
        <p:blipFill>
          <a:blip r:embed="rId6"/>
          <a:stretch>
            <a:fillRect/>
          </a:stretch>
        </p:blipFill>
        <p:spPr>
          <a:xfrm>
            <a:off x="1187144" y="313136"/>
            <a:ext cx="9434885" cy="3890185"/>
          </a:xfrm>
          <a:prstGeom prst="rect">
            <a:avLst/>
          </a:prstGeom>
        </p:spPr>
      </p:pic>
    </p:spTree>
    <p:extLst>
      <p:ext uri="{BB962C8B-B14F-4D97-AF65-F5344CB8AC3E}">
        <p14:creationId xmlns:p14="http://schemas.microsoft.com/office/powerpoint/2010/main" val="27300712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64119"/>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Athens, Megara and Corinth</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The Athenians received another addition to their confederacy in the Megarians; who left the Lacedaemonian alliance, annoyed by a war about boundaries forced on them by Corinth. </a:t>
            </a:r>
            <a:r>
              <a:rPr lang="en-GB" b="1" dirty="0">
                <a:latin typeface="Times New Roman" panose="02020603050405020304" pitchFamily="18" charset="0"/>
                <a:cs typeface="Times New Roman" panose="02020603050405020304" pitchFamily="18" charset="0"/>
              </a:rPr>
              <a:t>The Athenians occupied Megara and </a:t>
            </a:r>
            <a:r>
              <a:rPr lang="en-GB" b="1" dirty="0" err="1">
                <a:latin typeface="Times New Roman" panose="02020603050405020304" pitchFamily="18" charset="0"/>
                <a:cs typeface="Times New Roman" panose="02020603050405020304" pitchFamily="18" charset="0"/>
              </a:rPr>
              <a:t>Pegae</a:t>
            </a:r>
            <a:r>
              <a:rPr lang="en-GB" b="1" dirty="0">
                <a:latin typeface="Times New Roman" panose="02020603050405020304" pitchFamily="18" charset="0"/>
                <a:cs typeface="Times New Roman" panose="02020603050405020304" pitchFamily="18" charset="0"/>
              </a:rPr>
              <a:t>, and built the Megarians their long walls from the city to </a:t>
            </a:r>
            <a:r>
              <a:rPr lang="en-GB" b="1" dirty="0" err="1">
                <a:latin typeface="Times New Roman" panose="02020603050405020304" pitchFamily="18" charset="0"/>
                <a:cs typeface="Times New Roman" panose="02020603050405020304" pitchFamily="18" charset="0"/>
              </a:rPr>
              <a:t>Nisaea</a:t>
            </a:r>
            <a:r>
              <a:rPr lang="en-GB" b="1" dirty="0">
                <a:latin typeface="Times New Roman" panose="02020603050405020304" pitchFamily="18" charset="0"/>
                <a:cs typeface="Times New Roman" panose="02020603050405020304" pitchFamily="18" charset="0"/>
              </a:rPr>
              <a:t>, in which they placed an Athenian garrison. This was the principal cause of the Corinthians conceiving such a deadly hatred against Athens.</a:t>
            </a:r>
          </a:p>
          <a:p>
            <a:pPr algn="r">
              <a:buNone/>
            </a:pPr>
            <a:r>
              <a:rPr lang="en-GB" dirty="0">
                <a:latin typeface="Times New Roman" panose="02020603050405020304" pitchFamily="18" charset="0"/>
                <a:cs typeface="Times New Roman" panose="02020603050405020304" pitchFamily="18" charset="0"/>
              </a:rPr>
              <a:t>Thucydides 1.103</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16" name="Oval 15">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7" name="Oval 16">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19" name="Rectangle 18">
            <a:extLst>
              <a:ext uri="{FF2B5EF4-FFF2-40B4-BE49-F238E27FC236}">
                <a16:creationId xmlns:a16="http://schemas.microsoft.com/office/drawing/2014/main" id="{0680B5D0-24EC-465A-A0E6-C4DF951E0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Rectangle 20">
            <a:extLst>
              <a:ext uri="{FF2B5EF4-FFF2-40B4-BE49-F238E27FC236}">
                <a16:creationId xmlns:a16="http://schemas.microsoft.com/office/drawing/2014/main" id="{30BF1B50-A83E-4ED6-A2AA-C943C1F89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F31E8B2-210B-4B90-83BB-3B180732E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5470" y="1110053"/>
            <a:ext cx="3386371" cy="4580301"/>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00102" y="1432223"/>
            <a:ext cx="2818417" cy="3357976"/>
          </a:xfrm>
        </p:spPr>
        <p:txBody>
          <a:bodyPr vert="horz" lIns="91440" tIns="45720" rIns="91440" bIns="45720" rtlCol="0" anchor="ctr">
            <a:normAutofit/>
          </a:bodyPr>
          <a:lstStyle/>
          <a:p>
            <a:pPr>
              <a:lnSpc>
                <a:spcPct val="80000"/>
              </a:lnSpc>
            </a:pPr>
            <a:r>
              <a:rPr lang="en-US" sz="40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Athens, Megara and Corinth</a:t>
            </a:r>
          </a:p>
        </p:txBody>
      </p:sp>
      <p:sp>
        <p:nvSpPr>
          <p:cNvPr id="25" name="Rectangle 24">
            <a:extLst>
              <a:ext uri="{FF2B5EF4-FFF2-40B4-BE49-F238E27FC236}">
                <a16:creationId xmlns:a16="http://schemas.microsoft.com/office/drawing/2014/main" id="{6B387409-2B98-40F8-A65F-EF7CF989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C9E5F284-A588-4AE7-A36D-1C93E4FD02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28" name="Oval 27">
              <a:extLst>
                <a:ext uri="{FF2B5EF4-FFF2-40B4-BE49-F238E27FC236}">
                  <a16:creationId xmlns:a16="http://schemas.microsoft.com/office/drawing/2014/main" id="{45D7D540-5CF2-4FC1-BE53-277CC22C0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9" name="Oval 28">
              <a:extLst>
                <a:ext uri="{FF2B5EF4-FFF2-40B4-BE49-F238E27FC236}">
                  <a16:creationId xmlns:a16="http://schemas.microsoft.com/office/drawing/2014/main" id="{916C9AA0-DC0C-49A1-ACDF-10BD6D739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4" name="Picture 3">
            <a:extLst>
              <a:ext uri="{FF2B5EF4-FFF2-40B4-BE49-F238E27FC236}">
                <a16:creationId xmlns:a16="http://schemas.microsoft.com/office/drawing/2014/main" id="{CAB32C74-7F1C-A83D-98D8-4DC1B0DF14C7}"/>
              </a:ext>
            </a:extLst>
          </p:cNvPr>
          <p:cNvPicPr>
            <a:picLocks noChangeAspect="1"/>
          </p:cNvPicPr>
          <p:nvPr/>
        </p:nvPicPr>
        <p:blipFill>
          <a:blip r:embed="rId6"/>
          <a:stretch>
            <a:fillRect/>
          </a:stretch>
        </p:blipFill>
        <p:spPr>
          <a:xfrm>
            <a:off x="920834" y="1546084"/>
            <a:ext cx="6631744" cy="3697196"/>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Megarian</a:t>
            </a:r>
            <a:r>
              <a:rPr lang="en-GB" dirty="0">
                <a:latin typeface="Times New Roman" panose="02020603050405020304" pitchFamily="18" charset="0"/>
                <a:cs typeface="Times New Roman" panose="02020603050405020304" pitchFamily="18" charset="0"/>
              </a:rPr>
              <a:t> Alliance</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By having Megara as an ally rather than an enemy, Athens secured its southern border. The Spartans and their allies could no longer readily invade Attica, as they had wanted to do during the Thasian Revolt.</a:t>
            </a:r>
          </a:p>
          <a:p>
            <a:r>
              <a:rPr lang="en-GB" dirty="0">
                <a:latin typeface="Times New Roman" panose="02020603050405020304" pitchFamily="18" charset="0"/>
                <a:cs typeface="Times New Roman" panose="02020603050405020304" pitchFamily="18" charset="0"/>
              </a:rPr>
              <a:t>Also, Athens gained a foothold on the main route into the Peloponnese and could easily raid Corinthia. Further, by having a port at </a:t>
            </a:r>
            <a:r>
              <a:rPr lang="en-GB" dirty="0" err="1">
                <a:latin typeface="Times New Roman" panose="02020603050405020304" pitchFamily="18" charset="0"/>
                <a:cs typeface="Times New Roman" panose="02020603050405020304" pitchFamily="18" charset="0"/>
              </a:rPr>
              <a:t>Pagae</a:t>
            </a:r>
            <a:r>
              <a:rPr lang="en-GB" dirty="0">
                <a:latin typeface="Times New Roman" panose="02020603050405020304" pitchFamily="18" charset="0"/>
                <a:cs typeface="Times New Roman" panose="02020603050405020304" pitchFamily="18" charset="0"/>
              </a:rPr>
              <a:t>, Athens obtained naval access to the Corinthian Gulf and no longer had to sail around the Peloponnese.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Corinthian Enmity</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Until the Late 460s BCE, Corinth had generally been pro-Athenian despite being a member of the Peloponnesian League.</a:t>
            </a:r>
          </a:p>
          <a:p>
            <a:r>
              <a:rPr lang="en-GB" dirty="0">
                <a:latin typeface="Times New Roman" panose="02020603050405020304" pitchFamily="18" charset="0"/>
                <a:cs typeface="Times New Roman" panose="02020603050405020304" pitchFamily="18" charset="0"/>
              </a:rPr>
              <a:t>Corinthian friendship with Athens is easily explained because of Corinth’s border problems with Megara, i.e. the enemy of my enemy is my friend. </a:t>
            </a:r>
          </a:p>
          <a:p>
            <a:r>
              <a:rPr lang="en-GB" dirty="0">
                <a:latin typeface="Times New Roman" panose="02020603050405020304" pitchFamily="18" charset="0"/>
                <a:cs typeface="Times New Roman" panose="02020603050405020304" pitchFamily="18" charset="0"/>
              </a:rPr>
              <a:t>Corinth generally supported Athens against Megara and </a:t>
            </a:r>
            <a:r>
              <a:rPr lang="en-GB" dirty="0" err="1">
                <a:latin typeface="Times New Roman" panose="02020603050405020304" pitchFamily="18" charset="0"/>
                <a:cs typeface="Times New Roman" panose="02020603050405020304" pitchFamily="18" charset="0"/>
              </a:rPr>
              <a:t>Aigina</a:t>
            </a:r>
            <a:r>
              <a:rPr lang="en-GB" dirty="0">
                <a:latin typeface="Times New Roman" panose="02020603050405020304" pitchFamily="18" charset="0"/>
                <a:cs typeface="Times New Roman" panose="02020603050405020304" pitchFamily="18" charset="0"/>
              </a:rPr>
              <a:t>; by supporting Athens, Corinth made certain that both Megara and </a:t>
            </a:r>
            <a:r>
              <a:rPr lang="en-GB" dirty="0" err="1">
                <a:latin typeface="Times New Roman" panose="02020603050405020304" pitchFamily="18" charset="0"/>
                <a:cs typeface="Times New Roman" panose="02020603050405020304" pitchFamily="18" charset="0"/>
              </a:rPr>
              <a:t>Aigina</a:t>
            </a:r>
            <a:r>
              <a:rPr lang="en-GB" dirty="0">
                <a:latin typeface="Times New Roman" panose="02020603050405020304" pitchFamily="18" charset="0"/>
                <a:cs typeface="Times New Roman" panose="02020603050405020304" pitchFamily="18" charset="0"/>
              </a:rPr>
              <a:t> were occupied with the north, not the west.</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6" name="Oval 25">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26">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9" name="Rectangle 28">
            <a:extLst>
              <a:ext uri="{FF2B5EF4-FFF2-40B4-BE49-F238E27FC236}">
                <a16:creationId xmlns:a16="http://schemas.microsoft.com/office/drawing/2014/main" id="{80E61E04-3F7C-42DE-ABE7-D3F7E349C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Rectangle 30">
            <a:extLst>
              <a:ext uri="{FF2B5EF4-FFF2-40B4-BE49-F238E27FC236}">
                <a16:creationId xmlns:a16="http://schemas.microsoft.com/office/drawing/2014/main" id="{2B036F7E-6C8A-4549-99EF-9958C587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7366"/>
            <a:ext cx="12192000" cy="2610465"/>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51559" y="4355692"/>
            <a:ext cx="9446111" cy="1472224"/>
          </a:xfrm>
        </p:spPr>
        <p:txBody>
          <a:bodyPr vert="horz" lIns="91440" tIns="45720" rIns="91440" bIns="45720" rtlCol="0" anchor="ctr">
            <a:normAutofit/>
          </a:bodyPr>
          <a:lstStyle/>
          <a:p>
            <a:pPr>
              <a:lnSpc>
                <a:spcPct val="80000"/>
              </a:lnSpc>
            </a:pPr>
            <a:r>
              <a:rPr lang="en-US" sz="44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The Pentekontaetia: Timeline</a:t>
            </a:r>
          </a:p>
        </p:txBody>
      </p:sp>
      <p:grpSp>
        <p:nvGrpSpPr>
          <p:cNvPr id="33" name="Group 32">
            <a:extLst>
              <a:ext uri="{FF2B5EF4-FFF2-40B4-BE49-F238E27FC236}">
                <a16:creationId xmlns:a16="http://schemas.microsoft.com/office/drawing/2014/main" id="{75EE15D0-BDD3-4CA6-B5DC-159D83FA6B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9685338" y="4460675"/>
            <a:chExt cx="1080904" cy="1080902"/>
          </a:xfrm>
        </p:grpSpPr>
        <p:sp>
          <p:nvSpPr>
            <p:cNvPr id="34" name="Oval 33">
              <a:extLst>
                <a:ext uri="{FF2B5EF4-FFF2-40B4-BE49-F238E27FC236}">
                  <a16:creationId xmlns:a16="http://schemas.microsoft.com/office/drawing/2014/main" id="{C1D99473-F547-41EE-8D8B-3DFA6E58D0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5" name="Oval 34">
              <a:extLst>
                <a:ext uri="{FF2B5EF4-FFF2-40B4-BE49-F238E27FC236}">
                  <a16:creationId xmlns:a16="http://schemas.microsoft.com/office/drawing/2014/main" id="{71482930-66A8-46E9-8554-6D127FFCF1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3" name="Picture 2">
            <a:extLst>
              <a:ext uri="{FF2B5EF4-FFF2-40B4-BE49-F238E27FC236}">
                <a16:creationId xmlns:a16="http://schemas.microsoft.com/office/drawing/2014/main" id="{B306C3D2-7D75-817B-EA7B-4FB34A080E78}"/>
              </a:ext>
            </a:extLst>
          </p:cNvPr>
          <p:cNvPicPr>
            <a:picLocks noChangeAspect="1"/>
          </p:cNvPicPr>
          <p:nvPr/>
        </p:nvPicPr>
        <p:blipFill rotWithShape="1">
          <a:blip r:embed="rId6"/>
          <a:srcRect r="1726"/>
          <a:stretch/>
        </p:blipFill>
        <p:spPr>
          <a:xfrm>
            <a:off x="742087" y="139938"/>
            <a:ext cx="10401739" cy="4007688"/>
          </a:xfrm>
          <a:prstGeom prst="rect">
            <a:avLst/>
          </a:prstGeom>
        </p:spPr>
      </p:pic>
    </p:spTree>
    <p:extLst>
      <p:ext uri="{BB962C8B-B14F-4D97-AF65-F5344CB8AC3E}">
        <p14:creationId xmlns:p14="http://schemas.microsoft.com/office/powerpoint/2010/main" val="18508700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First Peloponnesian War</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First Peloponnesian War lasted from c. 460 to 446 BCE</a:t>
            </a:r>
          </a:p>
          <a:p>
            <a:r>
              <a:rPr lang="en-GB" dirty="0">
                <a:latin typeface="Times New Roman" panose="02020603050405020304" pitchFamily="18" charset="0"/>
                <a:cs typeface="Times New Roman" panose="02020603050405020304" pitchFamily="18" charset="0"/>
              </a:rPr>
              <a:t>Most of the fighting in the early years of the war centred on the </a:t>
            </a:r>
            <a:r>
              <a:rPr lang="en-GB" dirty="0" err="1">
                <a:latin typeface="Times New Roman" panose="02020603050405020304" pitchFamily="18" charset="0"/>
                <a:cs typeface="Times New Roman" panose="02020603050405020304" pitchFamily="18" charset="0"/>
              </a:rPr>
              <a:t>Megarid</a:t>
            </a:r>
            <a:r>
              <a:rPr lang="en-GB" dirty="0">
                <a:latin typeface="Times New Roman" panose="02020603050405020304" pitchFamily="18" charset="0"/>
                <a:cs typeface="Times New Roman" panose="02020603050405020304" pitchFamily="18" charset="0"/>
              </a:rPr>
              <a:t> (area around Megara) and surrounding regions.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6" name="Oval 25">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26">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9" name="Rectangle 28">
            <a:extLst>
              <a:ext uri="{FF2B5EF4-FFF2-40B4-BE49-F238E27FC236}">
                <a16:creationId xmlns:a16="http://schemas.microsoft.com/office/drawing/2014/main" id="{80E61E04-3F7C-42DE-ABE7-D3F7E349C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Rectangle 30">
            <a:extLst>
              <a:ext uri="{FF2B5EF4-FFF2-40B4-BE49-F238E27FC236}">
                <a16:creationId xmlns:a16="http://schemas.microsoft.com/office/drawing/2014/main" id="{2B036F7E-6C8A-4549-99EF-9958C587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7366"/>
            <a:ext cx="12192000" cy="2610465"/>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51559" y="4355692"/>
            <a:ext cx="9446111" cy="1472224"/>
          </a:xfrm>
        </p:spPr>
        <p:txBody>
          <a:bodyPr vert="horz" lIns="91440" tIns="45720" rIns="91440" bIns="45720" rtlCol="0" anchor="ctr">
            <a:normAutofit/>
          </a:bodyPr>
          <a:lstStyle/>
          <a:p>
            <a:pPr>
              <a:lnSpc>
                <a:spcPct val="80000"/>
              </a:lnSpc>
            </a:pPr>
            <a:r>
              <a:rPr lang="en-US" sz="44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The Pentekontaetia: Timeline</a:t>
            </a:r>
          </a:p>
        </p:txBody>
      </p:sp>
      <p:grpSp>
        <p:nvGrpSpPr>
          <p:cNvPr id="33" name="Group 32">
            <a:extLst>
              <a:ext uri="{FF2B5EF4-FFF2-40B4-BE49-F238E27FC236}">
                <a16:creationId xmlns:a16="http://schemas.microsoft.com/office/drawing/2014/main" id="{75EE15D0-BDD3-4CA6-B5DC-159D83FA6B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9685338" y="4460675"/>
            <a:chExt cx="1080904" cy="1080902"/>
          </a:xfrm>
        </p:grpSpPr>
        <p:sp>
          <p:nvSpPr>
            <p:cNvPr id="34" name="Oval 33">
              <a:extLst>
                <a:ext uri="{FF2B5EF4-FFF2-40B4-BE49-F238E27FC236}">
                  <a16:creationId xmlns:a16="http://schemas.microsoft.com/office/drawing/2014/main" id="{C1D99473-F547-41EE-8D8B-3DFA6E58D0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5" name="Oval 34">
              <a:extLst>
                <a:ext uri="{FF2B5EF4-FFF2-40B4-BE49-F238E27FC236}">
                  <a16:creationId xmlns:a16="http://schemas.microsoft.com/office/drawing/2014/main" id="{71482930-66A8-46E9-8554-6D127FFCF1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5" name="Picture 4">
            <a:extLst>
              <a:ext uri="{FF2B5EF4-FFF2-40B4-BE49-F238E27FC236}">
                <a16:creationId xmlns:a16="http://schemas.microsoft.com/office/drawing/2014/main" id="{C603A375-9D3B-393C-64E1-2F46FC0C58ED}"/>
              </a:ext>
            </a:extLst>
          </p:cNvPr>
          <p:cNvPicPr>
            <a:picLocks noChangeAspect="1"/>
          </p:cNvPicPr>
          <p:nvPr/>
        </p:nvPicPr>
        <p:blipFill>
          <a:blip r:embed="rId6"/>
          <a:stretch>
            <a:fillRect/>
          </a:stretch>
        </p:blipFill>
        <p:spPr>
          <a:xfrm>
            <a:off x="1902371" y="149241"/>
            <a:ext cx="7744486" cy="3958885"/>
          </a:xfrm>
          <a:prstGeom prst="rect">
            <a:avLst/>
          </a:prstGeom>
        </p:spPr>
      </p:pic>
    </p:spTree>
    <p:extLst>
      <p:ext uri="{BB962C8B-B14F-4D97-AF65-F5344CB8AC3E}">
        <p14:creationId xmlns:p14="http://schemas.microsoft.com/office/powerpoint/2010/main" val="7095082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56350" y="484632"/>
            <a:ext cx="3544035" cy="1609344"/>
          </a:xfrm>
          <a:ln>
            <a:noFill/>
          </a:ln>
        </p:spPr>
        <p:txBody>
          <a:bodyPr>
            <a:normAutofit/>
          </a:bodyPr>
          <a:lstStyle/>
          <a:p>
            <a:r>
              <a:rPr lang="en-GB" sz="3200">
                <a:latin typeface="Times New Roman" panose="02020603050405020304" pitchFamily="18" charset="0"/>
                <a:cs typeface="Times New Roman" panose="02020603050405020304" pitchFamily="18" charset="0"/>
              </a:rPr>
              <a:t>Aigina</a:t>
            </a:r>
          </a:p>
        </p:txBody>
      </p:sp>
      <p:pic>
        <p:nvPicPr>
          <p:cNvPr id="1026" name="Picture 2"/>
          <p:cNvPicPr>
            <a:picLocks noChangeAspect="1" noChangeArrowheads="1"/>
          </p:cNvPicPr>
          <p:nvPr/>
        </p:nvPicPr>
        <p:blipFill>
          <a:blip r:embed="rId4" cstate="print"/>
          <a:srcRect l="48824" t="54599" r="17576" b="13481"/>
          <a:stretch>
            <a:fillRect/>
          </a:stretch>
        </p:blipFill>
        <p:spPr bwMode="auto">
          <a:xfrm>
            <a:off x="633999" y="1390956"/>
            <a:ext cx="6882269" cy="4086348"/>
          </a:xfrm>
          <a:prstGeom prst="rect">
            <a:avLst/>
          </a:prstGeom>
          <a:noFill/>
        </p:spPr>
      </p:pic>
      <p:sp>
        <p:nvSpPr>
          <p:cNvPr id="3" name="Content Placeholder 2"/>
          <p:cNvSpPr>
            <a:spLocks noGrp="1"/>
          </p:cNvSpPr>
          <p:nvPr>
            <p:ph sz="quarter" idx="1"/>
          </p:nvPr>
        </p:nvSpPr>
        <p:spPr>
          <a:xfrm>
            <a:off x="8156351" y="2121408"/>
            <a:ext cx="3544034" cy="4050792"/>
          </a:xfrm>
        </p:spPr>
        <p:txBody>
          <a:bodyPr>
            <a:normAutofit/>
          </a:bodyPr>
          <a:lstStyle/>
          <a:p>
            <a:r>
              <a:rPr lang="en-GB" sz="1600">
                <a:latin typeface="Times New Roman" panose="02020603050405020304" pitchFamily="18" charset="0"/>
                <a:cs typeface="Times New Roman" panose="02020603050405020304" pitchFamily="18" charset="0"/>
              </a:rPr>
              <a:t>In c. 458, Athens reduced Aigina, detached it from the Peloponnesian League and made it a tribute paying member of the Delian League</a:t>
            </a:r>
          </a:p>
        </p:txBody>
      </p:sp>
      <p:grpSp>
        <p:nvGrpSpPr>
          <p:cNvPr id="1033" name="Group 1032">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034" name="Oval 1033">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35" name="Oval 1034">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Aiginetan</a:t>
            </a:r>
            <a:r>
              <a:rPr lang="en-GB" dirty="0">
                <a:latin typeface="Times New Roman" panose="02020603050405020304" pitchFamily="18" charset="0"/>
                <a:cs typeface="Times New Roman" panose="02020603050405020304" pitchFamily="18" charset="0"/>
              </a:rPr>
              <a:t> Affair</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A war next broke out between the </a:t>
            </a:r>
            <a:r>
              <a:rPr lang="en-GB" dirty="0" err="1">
                <a:latin typeface="Times New Roman" panose="02020603050405020304" pitchFamily="18" charset="0"/>
                <a:cs typeface="Times New Roman" panose="02020603050405020304" pitchFamily="18" charset="0"/>
              </a:rPr>
              <a:t>Aeginetans</a:t>
            </a:r>
            <a:r>
              <a:rPr lang="en-GB" dirty="0">
                <a:latin typeface="Times New Roman" panose="02020603050405020304" pitchFamily="18" charset="0"/>
                <a:cs typeface="Times New Roman" panose="02020603050405020304" pitchFamily="18" charset="0"/>
              </a:rPr>
              <a:t> and the Athenians, and a great battle was fought off the coast of Aegina, in which the allies of both parties joined; the Athenians were victorious and captured seventy of the enemy's ships; they then landed on Aegina and, under the command of </a:t>
            </a:r>
            <a:r>
              <a:rPr lang="en-GB" dirty="0" err="1">
                <a:latin typeface="Times New Roman" panose="02020603050405020304" pitchFamily="18" charset="0"/>
                <a:cs typeface="Times New Roman" panose="02020603050405020304" pitchFamily="18" charset="0"/>
              </a:rPr>
              <a:t>Leocrates</a:t>
            </a:r>
            <a:r>
              <a:rPr lang="en-GB" dirty="0">
                <a:latin typeface="Times New Roman" panose="02020603050405020304" pitchFamily="18" charset="0"/>
                <a:cs typeface="Times New Roman" panose="02020603050405020304" pitchFamily="18" charset="0"/>
              </a:rPr>
              <a:t> the son of </a:t>
            </a:r>
            <a:r>
              <a:rPr lang="en-GB" dirty="0" err="1">
                <a:latin typeface="Times New Roman" panose="02020603050405020304" pitchFamily="18" charset="0"/>
                <a:cs typeface="Times New Roman" panose="02020603050405020304" pitchFamily="18" charset="0"/>
              </a:rPr>
              <a:t>Stroebus</a:t>
            </a:r>
            <a:r>
              <a:rPr lang="en-GB" dirty="0">
                <a:latin typeface="Times New Roman" panose="02020603050405020304" pitchFamily="18" charset="0"/>
                <a:cs typeface="Times New Roman" panose="02020603050405020304" pitchFamily="18" charset="0"/>
              </a:rPr>
              <a:t>, besieged the town. Thereupon the Peloponnesians sent over to the assistance of the </a:t>
            </a:r>
            <a:r>
              <a:rPr lang="en-GB" dirty="0" err="1">
                <a:latin typeface="Times New Roman" panose="02020603050405020304" pitchFamily="18" charset="0"/>
                <a:cs typeface="Times New Roman" panose="02020603050405020304" pitchFamily="18" charset="0"/>
              </a:rPr>
              <a:t>Aeginetans</a:t>
            </a:r>
            <a:r>
              <a:rPr lang="en-GB" dirty="0">
                <a:latin typeface="Times New Roman" panose="02020603050405020304" pitchFamily="18" charset="0"/>
                <a:cs typeface="Times New Roman" panose="02020603050405020304" pitchFamily="18" charset="0"/>
              </a:rPr>
              <a:t> three hundred hoplites who had previously been assisting the Corinthians and </a:t>
            </a:r>
            <a:r>
              <a:rPr lang="en-GB" dirty="0" err="1">
                <a:latin typeface="Times New Roman" panose="02020603050405020304" pitchFamily="18" charset="0"/>
                <a:cs typeface="Times New Roman" panose="02020603050405020304" pitchFamily="18" charset="0"/>
              </a:rPr>
              <a:t>Epidaurians</a:t>
            </a:r>
            <a:r>
              <a:rPr lang="en-GB" dirty="0">
                <a:latin typeface="Times New Roman" panose="02020603050405020304" pitchFamily="18" charset="0"/>
                <a:cs typeface="Times New Roman" panose="02020603050405020304" pitchFamily="18" charset="0"/>
              </a:rPr>
              <a:t>.</a:t>
            </a:r>
          </a:p>
          <a:p>
            <a:pPr algn="r">
              <a:buNone/>
            </a:pPr>
            <a:r>
              <a:rPr lang="en-GB" dirty="0">
                <a:latin typeface="Times New Roman" panose="02020603050405020304" pitchFamily="18" charset="0"/>
                <a:cs typeface="Times New Roman" panose="02020603050405020304" pitchFamily="18" charset="0"/>
              </a:rPr>
              <a:t> Thucydides 1.105</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6" name="Oval 25">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26">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9" name="Rectangle 28">
            <a:extLst>
              <a:ext uri="{FF2B5EF4-FFF2-40B4-BE49-F238E27FC236}">
                <a16:creationId xmlns:a16="http://schemas.microsoft.com/office/drawing/2014/main" id="{80E61E04-3F7C-42DE-ABE7-D3F7E349C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Rectangle 30">
            <a:extLst>
              <a:ext uri="{FF2B5EF4-FFF2-40B4-BE49-F238E27FC236}">
                <a16:creationId xmlns:a16="http://schemas.microsoft.com/office/drawing/2014/main" id="{2B036F7E-6C8A-4549-99EF-9958C587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7366"/>
            <a:ext cx="12192000" cy="2610465"/>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51559" y="4355692"/>
            <a:ext cx="9446111" cy="1472224"/>
          </a:xfrm>
        </p:spPr>
        <p:txBody>
          <a:bodyPr vert="horz" lIns="91440" tIns="45720" rIns="91440" bIns="45720" rtlCol="0" anchor="ctr">
            <a:normAutofit/>
          </a:bodyPr>
          <a:lstStyle/>
          <a:p>
            <a:pPr>
              <a:lnSpc>
                <a:spcPct val="80000"/>
              </a:lnSpc>
            </a:pPr>
            <a:r>
              <a:rPr lang="en-US" sz="44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The Pentekontaetia: Timeline</a:t>
            </a:r>
          </a:p>
        </p:txBody>
      </p:sp>
      <p:grpSp>
        <p:nvGrpSpPr>
          <p:cNvPr id="33" name="Group 32">
            <a:extLst>
              <a:ext uri="{FF2B5EF4-FFF2-40B4-BE49-F238E27FC236}">
                <a16:creationId xmlns:a16="http://schemas.microsoft.com/office/drawing/2014/main" id="{75EE15D0-BDD3-4CA6-B5DC-159D83FA6B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9685338" y="4460675"/>
            <a:chExt cx="1080904" cy="1080902"/>
          </a:xfrm>
        </p:grpSpPr>
        <p:sp>
          <p:nvSpPr>
            <p:cNvPr id="34" name="Oval 33">
              <a:extLst>
                <a:ext uri="{FF2B5EF4-FFF2-40B4-BE49-F238E27FC236}">
                  <a16:creationId xmlns:a16="http://schemas.microsoft.com/office/drawing/2014/main" id="{C1D99473-F547-41EE-8D8B-3DFA6E58D0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5" name="Oval 34">
              <a:extLst>
                <a:ext uri="{FF2B5EF4-FFF2-40B4-BE49-F238E27FC236}">
                  <a16:creationId xmlns:a16="http://schemas.microsoft.com/office/drawing/2014/main" id="{71482930-66A8-46E9-8554-6D127FFCF1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4" name="Picture 3">
            <a:extLst>
              <a:ext uri="{FF2B5EF4-FFF2-40B4-BE49-F238E27FC236}">
                <a16:creationId xmlns:a16="http://schemas.microsoft.com/office/drawing/2014/main" id="{8B1B354D-31C5-03CD-012A-314FB000CD19}"/>
              </a:ext>
            </a:extLst>
          </p:cNvPr>
          <p:cNvPicPr>
            <a:picLocks noChangeAspect="1"/>
          </p:cNvPicPr>
          <p:nvPr/>
        </p:nvPicPr>
        <p:blipFill>
          <a:blip r:embed="rId6"/>
          <a:stretch>
            <a:fillRect/>
          </a:stretch>
        </p:blipFill>
        <p:spPr>
          <a:xfrm>
            <a:off x="2094362" y="201350"/>
            <a:ext cx="7436703" cy="3897950"/>
          </a:xfrm>
          <a:prstGeom prst="rect">
            <a:avLst/>
          </a:prstGeom>
        </p:spPr>
      </p:pic>
    </p:spTree>
    <p:extLst>
      <p:ext uri="{BB962C8B-B14F-4D97-AF65-F5344CB8AC3E}">
        <p14:creationId xmlns:p14="http://schemas.microsoft.com/office/powerpoint/2010/main" val="30365320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Egyptian Expedition</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Simultaneous with the First Peloponnesian War, the Athenians were also fighting a war in Egypt supporting </a:t>
            </a:r>
            <a:r>
              <a:rPr lang="en-GB" dirty="0" err="1">
                <a:latin typeface="Times New Roman" panose="02020603050405020304" pitchFamily="18" charset="0"/>
                <a:cs typeface="Times New Roman" panose="02020603050405020304" pitchFamily="18" charset="0"/>
              </a:rPr>
              <a:t>Inaros</a:t>
            </a:r>
            <a:r>
              <a:rPr lang="en-GB" dirty="0">
                <a:latin typeface="Times New Roman" panose="02020603050405020304" pitchFamily="18" charset="0"/>
                <a:cs typeface="Times New Roman" panose="02020603050405020304" pitchFamily="18" charset="0"/>
              </a:rPr>
              <a:t>’ rebellion from Persia.</a:t>
            </a:r>
          </a:p>
          <a:p>
            <a:r>
              <a:rPr lang="en-GB" dirty="0">
                <a:latin typeface="Times New Roman" panose="02020603050405020304" pitchFamily="18" charset="0"/>
                <a:cs typeface="Times New Roman" panose="02020603050405020304" pitchFamily="18" charset="0"/>
              </a:rPr>
              <a:t>This expedition lasted from c. 460 to 454 BCE and the Athenians, and their allies, eventually lost a large part of their fleet at Memphis.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56350" y="484632"/>
            <a:ext cx="3544035" cy="1609344"/>
          </a:xfrm>
          <a:ln>
            <a:noFill/>
          </a:ln>
        </p:spPr>
        <p:txBody>
          <a:bodyPr>
            <a:normAutofit/>
          </a:bodyPr>
          <a:lstStyle/>
          <a:p>
            <a:r>
              <a:rPr lang="en-GB" sz="3200">
                <a:latin typeface="Times New Roman" panose="02020603050405020304" pitchFamily="18" charset="0"/>
                <a:cs typeface="Times New Roman" panose="02020603050405020304" pitchFamily="18" charset="0"/>
              </a:rPr>
              <a:t>The Long Walls</a:t>
            </a:r>
          </a:p>
        </p:txBody>
      </p:sp>
      <p:pic>
        <p:nvPicPr>
          <p:cNvPr id="5122" name="Picture 2" descr="http://www.livius.org/a/1/maps/athens_map.gif"/>
          <p:cNvPicPr>
            <a:picLocks noChangeAspect="1" noChangeArrowheads="1"/>
          </p:cNvPicPr>
          <p:nvPr/>
        </p:nvPicPr>
        <p:blipFill>
          <a:blip r:embed="rId4" cstate="print"/>
          <a:stretch>
            <a:fillRect/>
          </a:stretch>
        </p:blipFill>
        <p:spPr bwMode="auto">
          <a:xfrm>
            <a:off x="633999" y="762723"/>
            <a:ext cx="6882269" cy="5342814"/>
          </a:xfrm>
          <a:prstGeom prst="rect">
            <a:avLst/>
          </a:prstGeom>
          <a:noFill/>
        </p:spPr>
      </p:pic>
      <p:sp>
        <p:nvSpPr>
          <p:cNvPr id="3" name="Content Placeholder 2"/>
          <p:cNvSpPr>
            <a:spLocks noGrp="1"/>
          </p:cNvSpPr>
          <p:nvPr>
            <p:ph sz="quarter" idx="1"/>
          </p:nvPr>
        </p:nvSpPr>
        <p:spPr>
          <a:xfrm>
            <a:off x="8156351" y="2121408"/>
            <a:ext cx="3544034" cy="4050792"/>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About this time the Athenians began to build their Long Walls extending to the sea, one to the harbour of </a:t>
            </a:r>
            <a:r>
              <a:rPr lang="en-GB" sz="1800" dirty="0" err="1">
                <a:latin typeface="Times New Roman" panose="02020603050405020304" pitchFamily="18" charset="0"/>
                <a:cs typeface="Times New Roman" panose="02020603050405020304" pitchFamily="18" charset="0"/>
              </a:rPr>
              <a:t>Phalerum</a:t>
            </a:r>
            <a:r>
              <a:rPr lang="en-GB" sz="1800" dirty="0">
                <a:latin typeface="Times New Roman" panose="02020603050405020304" pitchFamily="18" charset="0"/>
                <a:cs typeface="Times New Roman" panose="02020603050405020304" pitchFamily="18" charset="0"/>
              </a:rPr>
              <a:t>, and the other to the Piraeus. </a:t>
            </a:r>
          </a:p>
          <a:p>
            <a:pPr algn="r">
              <a:buNone/>
            </a:pPr>
            <a:r>
              <a:rPr lang="en-GB" sz="1800" dirty="0">
                <a:latin typeface="Times New Roman" panose="02020603050405020304" pitchFamily="18" charset="0"/>
                <a:cs typeface="Times New Roman" panose="02020603050405020304" pitchFamily="18" charset="0"/>
              </a:rPr>
              <a:t>Thucydides 1.107</a:t>
            </a:r>
          </a:p>
        </p:txBody>
      </p:sp>
      <p:grpSp>
        <p:nvGrpSpPr>
          <p:cNvPr id="5129" name="Group 5128">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5130" name="Oval 5129">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131" name="Oval 5130">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Long Walls</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Although the Athenians were more successful than the Peloponnesians (led mainly by Corinth) in the first years of the First Peloponnesian War, they still found it necessary to build the Long Walls.</a:t>
            </a:r>
          </a:p>
          <a:p>
            <a:r>
              <a:rPr lang="en-GB" dirty="0">
                <a:latin typeface="Times New Roman" panose="02020603050405020304" pitchFamily="18" charset="0"/>
                <a:cs typeface="Times New Roman" panose="02020603050405020304" pitchFamily="18" charset="0"/>
              </a:rPr>
              <a:t>The Long Walls made certain that if Attica were invaded by land, Athens would not be cut off from its fleet and sea-borne trade.</a:t>
            </a:r>
          </a:p>
        </p:txBody>
      </p:sp>
      <p:sp>
        <p:nvSpPr>
          <p:cNvPr id="2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Sparta enters the First Peloponnesian War</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sz="1700" dirty="0">
                <a:latin typeface="Times New Roman" panose="02020603050405020304" pitchFamily="18" charset="0"/>
                <a:cs typeface="Times New Roman" panose="02020603050405020304" pitchFamily="18" charset="0"/>
              </a:rPr>
              <a:t>Meanwhile the </a:t>
            </a:r>
            <a:r>
              <a:rPr lang="en-GB" sz="1700" b="1" dirty="0" err="1">
                <a:latin typeface="Times New Roman" panose="02020603050405020304" pitchFamily="18" charset="0"/>
                <a:cs typeface="Times New Roman" panose="02020603050405020304" pitchFamily="18" charset="0"/>
              </a:rPr>
              <a:t>Phocians</a:t>
            </a:r>
            <a:r>
              <a:rPr lang="en-GB" sz="1700" b="1" dirty="0">
                <a:latin typeface="Times New Roman" panose="02020603050405020304" pitchFamily="18" charset="0"/>
                <a:cs typeface="Times New Roman" panose="02020603050405020304" pitchFamily="18" charset="0"/>
              </a:rPr>
              <a:t> made an expedition against Doris, the old home of the Lacedaemonians, containing the towns of </a:t>
            </a:r>
            <a:r>
              <a:rPr lang="en-GB" sz="1700" b="1" dirty="0" err="1">
                <a:latin typeface="Times New Roman" panose="02020603050405020304" pitchFamily="18" charset="0"/>
                <a:cs typeface="Times New Roman" panose="02020603050405020304" pitchFamily="18" charset="0"/>
              </a:rPr>
              <a:t>Boeum</a:t>
            </a:r>
            <a:r>
              <a:rPr lang="en-GB" sz="1700" b="1" dirty="0">
                <a:latin typeface="Times New Roman" panose="02020603050405020304" pitchFamily="18" charset="0"/>
                <a:cs typeface="Times New Roman" panose="02020603050405020304" pitchFamily="18" charset="0"/>
              </a:rPr>
              <a:t>, </a:t>
            </a:r>
            <a:r>
              <a:rPr lang="en-GB" sz="1700" b="1" dirty="0" err="1">
                <a:latin typeface="Times New Roman" panose="02020603050405020304" pitchFamily="18" charset="0"/>
                <a:cs typeface="Times New Roman" panose="02020603050405020304" pitchFamily="18" charset="0"/>
              </a:rPr>
              <a:t>Kitinium</a:t>
            </a:r>
            <a:r>
              <a:rPr lang="en-GB" sz="1700" b="1" dirty="0">
                <a:latin typeface="Times New Roman" panose="02020603050405020304" pitchFamily="18" charset="0"/>
                <a:cs typeface="Times New Roman" panose="02020603050405020304" pitchFamily="18" charset="0"/>
              </a:rPr>
              <a:t>, and </a:t>
            </a:r>
            <a:r>
              <a:rPr lang="en-GB" sz="1700" b="1" dirty="0" err="1">
                <a:latin typeface="Times New Roman" panose="02020603050405020304" pitchFamily="18" charset="0"/>
                <a:cs typeface="Times New Roman" panose="02020603050405020304" pitchFamily="18" charset="0"/>
              </a:rPr>
              <a:t>Erineum</a:t>
            </a:r>
            <a:r>
              <a:rPr lang="en-GB" sz="1700" dirty="0">
                <a:latin typeface="Times New Roman" panose="02020603050405020304" pitchFamily="18" charset="0"/>
                <a:cs typeface="Times New Roman" panose="02020603050405020304" pitchFamily="18" charset="0"/>
              </a:rPr>
              <a:t>. They had taken one of these towns, when the Lacedaemonians under </a:t>
            </a:r>
            <a:r>
              <a:rPr lang="en-GB" sz="1700" dirty="0" err="1">
                <a:latin typeface="Times New Roman" panose="02020603050405020304" pitchFamily="18" charset="0"/>
                <a:cs typeface="Times New Roman" panose="02020603050405020304" pitchFamily="18" charset="0"/>
              </a:rPr>
              <a:t>Nicomedes</a:t>
            </a:r>
            <a:r>
              <a:rPr lang="en-GB" sz="1700" dirty="0">
                <a:latin typeface="Times New Roman" panose="02020603050405020304" pitchFamily="18" charset="0"/>
                <a:cs typeface="Times New Roman" panose="02020603050405020304" pitchFamily="18" charset="0"/>
              </a:rPr>
              <a:t>, son of </a:t>
            </a:r>
            <a:r>
              <a:rPr lang="en-GB" sz="1700" dirty="0" err="1">
                <a:latin typeface="Times New Roman" panose="02020603050405020304" pitchFamily="18" charset="0"/>
                <a:cs typeface="Times New Roman" panose="02020603050405020304" pitchFamily="18" charset="0"/>
              </a:rPr>
              <a:t>Cleombrotus</a:t>
            </a:r>
            <a:r>
              <a:rPr lang="en-GB" sz="1700" dirty="0">
                <a:latin typeface="Times New Roman" panose="02020603050405020304" pitchFamily="18" charset="0"/>
                <a:cs typeface="Times New Roman" panose="02020603050405020304" pitchFamily="18" charset="0"/>
              </a:rPr>
              <a:t>, commanding for King </a:t>
            </a:r>
            <a:r>
              <a:rPr lang="en-GB" sz="1700" dirty="0" err="1">
                <a:latin typeface="Times New Roman" panose="02020603050405020304" pitchFamily="18" charset="0"/>
                <a:cs typeface="Times New Roman" panose="02020603050405020304" pitchFamily="18" charset="0"/>
              </a:rPr>
              <a:t>Pleistoanax</a:t>
            </a:r>
            <a:r>
              <a:rPr lang="en-GB" sz="1700" dirty="0">
                <a:latin typeface="Times New Roman" panose="02020603050405020304" pitchFamily="18" charset="0"/>
                <a:cs typeface="Times New Roman" panose="02020603050405020304" pitchFamily="18" charset="0"/>
              </a:rPr>
              <a:t>, son of Pausanias, who was still a minor, came to the aid of the Dorians with fifteen hundred heavy infantry of their own, and ten thousand of their allies. After compelling the </a:t>
            </a:r>
            <a:r>
              <a:rPr lang="en-GB" sz="1700" dirty="0" err="1">
                <a:latin typeface="Times New Roman" panose="02020603050405020304" pitchFamily="18" charset="0"/>
                <a:cs typeface="Times New Roman" panose="02020603050405020304" pitchFamily="18" charset="0"/>
              </a:rPr>
              <a:t>Phocians</a:t>
            </a:r>
            <a:r>
              <a:rPr lang="en-GB" sz="1700" dirty="0">
                <a:latin typeface="Times New Roman" panose="02020603050405020304" pitchFamily="18" charset="0"/>
                <a:cs typeface="Times New Roman" panose="02020603050405020304" pitchFamily="18" charset="0"/>
              </a:rPr>
              <a:t> to restore the town on conditions, they began their retreat. </a:t>
            </a:r>
            <a:r>
              <a:rPr lang="en-GB" sz="1700" b="1" dirty="0">
                <a:latin typeface="Times New Roman" panose="02020603050405020304" pitchFamily="18" charset="0"/>
                <a:cs typeface="Times New Roman" panose="02020603050405020304" pitchFamily="18" charset="0"/>
              </a:rPr>
              <a:t>The route by sea, across the </a:t>
            </a:r>
            <a:r>
              <a:rPr lang="en-GB" sz="1700" b="1" dirty="0" err="1">
                <a:latin typeface="Times New Roman" panose="02020603050405020304" pitchFamily="18" charset="0"/>
                <a:cs typeface="Times New Roman" panose="02020603050405020304" pitchFamily="18" charset="0"/>
              </a:rPr>
              <a:t>Crissaean</a:t>
            </a:r>
            <a:r>
              <a:rPr lang="en-GB" sz="1700" b="1" dirty="0">
                <a:latin typeface="Times New Roman" panose="02020603050405020304" pitchFamily="18" charset="0"/>
                <a:cs typeface="Times New Roman" panose="02020603050405020304" pitchFamily="18" charset="0"/>
              </a:rPr>
              <a:t> gulf, exposed them to the risk of being stopped by the Athenian fleet; that across </a:t>
            </a:r>
            <a:r>
              <a:rPr lang="en-GB" sz="1700" b="1" dirty="0" err="1">
                <a:latin typeface="Times New Roman" panose="02020603050405020304" pitchFamily="18" charset="0"/>
                <a:cs typeface="Times New Roman" panose="02020603050405020304" pitchFamily="18" charset="0"/>
              </a:rPr>
              <a:t>Geraneia</a:t>
            </a:r>
            <a:r>
              <a:rPr lang="en-GB" sz="1700" b="1" dirty="0">
                <a:latin typeface="Times New Roman" panose="02020603050405020304" pitchFamily="18" charset="0"/>
                <a:cs typeface="Times New Roman" panose="02020603050405020304" pitchFamily="18" charset="0"/>
              </a:rPr>
              <a:t> seemed scarcely safe, the Athenians holding Megara and </a:t>
            </a:r>
            <a:r>
              <a:rPr lang="en-GB" sz="1700" b="1" dirty="0" err="1">
                <a:latin typeface="Times New Roman" panose="02020603050405020304" pitchFamily="18" charset="0"/>
                <a:cs typeface="Times New Roman" panose="02020603050405020304" pitchFamily="18" charset="0"/>
              </a:rPr>
              <a:t>Pegae</a:t>
            </a:r>
            <a:r>
              <a:rPr lang="en-GB" sz="1700" b="1" dirty="0">
                <a:latin typeface="Times New Roman" panose="02020603050405020304" pitchFamily="18" charset="0"/>
                <a:cs typeface="Times New Roman" panose="02020603050405020304" pitchFamily="18" charset="0"/>
              </a:rPr>
              <a:t>. For the pass was a difficult one</a:t>
            </a:r>
            <a:r>
              <a:rPr lang="en-GB" sz="1700" dirty="0">
                <a:latin typeface="Times New Roman" panose="02020603050405020304" pitchFamily="18" charset="0"/>
                <a:cs typeface="Times New Roman" panose="02020603050405020304" pitchFamily="18" charset="0"/>
              </a:rPr>
              <a:t>, and was always guarded by the Athenians; and, in the present instance, the Lacedaemonians had information that they meant to dispute their passage. </a:t>
            </a:r>
            <a:r>
              <a:rPr lang="en-GB" sz="1700" b="1" dirty="0">
                <a:latin typeface="Times New Roman" panose="02020603050405020304" pitchFamily="18" charset="0"/>
                <a:cs typeface="Times New Roman" panose="02020603050405020304" pitchFamily="18" charset="0"/>
              </a:rPr>
              <a:t>So they resolved to remain in Boeotia</a:t>
            </a:r>
            <a:r>
              <a:rPr lang="en-GB" sz="1700" dirty="0">
                <a:latin typeface="Times New Roman" panose="02020603050405020304" pitchFamily="18" charset="0"/>
                <a:cs typeface="Times New Roman" panose="02020603050405020304" pitchFamily="18" charset="0"/>
              </a:rPr>
              <a:t>, and to consider which would be the safest line of march. </a:t>
            </a:r>
            <a:r>
              <a:rPr lang="en-GB" sz="1700" b="1" dirty="0">
                <a:latin typeface="Times New Roman" panose="02020603050405020304" pitchFamily="18" charset="0"/>
                <a:cs typeface="Times New Roman" panose="02020603050405020304" pitchFamily="18" charset="0"/>
              </a:rPr>
              <a:t>They had also another reason for this resolve. Secret encouragement had been given them by a party in Athens, who hoped to put an end to the reign of democracy and the building of the long walls.</a:t>
            </a:r>
            <a:r>
              <a:rPr lang="en-GB" sz="1700" dirty="0">
                <a:latin typeface="Times New Roman" panose="02020603050405020304" pitchFamily="18" charset="0"/>
                <a:cs typeface="Times New Roman" panose="02020603050405020304" pitchFamily="18" charset="0"/>
              </a:rPr>
              <a:t> </a:t>
            </a:r>
          </a:p>
          <a:p>
            <a:pPr algn="r">
              <a:buNone/>
            </a:pPr>
            <a:r>
              <a:rPr lang="en-GB" sz="1700" dirty="0">
                <a:latin typeface="Times New Roman" panose="02020603050405020304" pitchFamily="18" charset="0"/>
                <a:cs typeface="Times New Roman" panose="02020603050405020304" pitchFamily="18" charset="0"/>
              </a:rPr>
              <a:t>Thucydides 1.107-8</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Sparta enters the First Peloponnesian War</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Meanwhile the Athenians marched against them with their whole levy and a thousand </a:t>
            </a:r>
            <a:r>
              <a:rPr lang="en-GB" dirty="0" err="1">
                <a:latin typeface="Times New Roman" panose="02020603050405020304" pitchFamily="18" charset="0"/>
                <a:cs typeface="Times New Roman" panose="02020603050405020304" pitchFamily="18" charset="0"/>
              </a:rPr>
              <a:t>Argives</a:t>
            </a:r>
            <a:r>
              <a:rPr lang="en-GB" dirty="0">
                <a:latin typeface="Times New Roman" panose="02020603050405020304" pitchFamily="18" charset="0"/>
                <a:cs typeface="Times New Roman" panose="02020603050405020304" pitchFamily="18" charset="0"/>
              </a:rPr>
              <a:t> and the respective contingents of the rest of their allies. Altogether they were fourteen thousand strong. The march was prompted by the notion that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were at a loss how to effect their passage, and also by suspicions of an attempt to overthrow the democracy. Some cavalry also joined the Athenians from their </a:t>
            </a:r>
            <a:r>
              <a:rPr lang="en-GB" dirty="0" err="1">
                <a:latin typeface="Times New Roman" panose="02020603050405020304" pitchFamily="18" charset="0"/>
                <a:cs typeface="Times New Roman" panose="02020603050405020304" pitchFamily="18" charset="0"/>
              </a:rPr>
              <a:t>Thessalian</a:t>
            </a:r>
            <a:r>
              <a:rPr lang="en-GB" dirty="0">
                <a:latin typeface="Times New Roman" panose="02020603050405020304" pitchFamily="18" charset="0"/>
                <a:cs typeface="Times New Roman" panose="02020603050405020304" pitchFamily="18" charset="0"/>
              </a:rPr>
              <a:t> allies; but these went over to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during the battle. </a:t>
            </a:r>
            <a:r>
              <a:rPr lang="en-GB" b="1" dirty="0">
                <a:latin typeface="Times New Roman" panose="02020603050405020304" pitchFamily="18" charset="0"/>
                <a:cs typeface="Times New Roman" panose="02020603050405020304" pitchFamily="18" charset="0"/>
              </a:rPr>
              <a:t>The battle was fought at Tanagra in Boeotia. After heavy loss on both sides victory was declared for the Lacedaemonians and their allies. </a:t>
            </a:r>
          </a:p>
          <a:p>
            <a:pPr algn="r">
              <a:buNone/>
            </a:pPr>
            <a:r>
              <a:rPr lang="en-GB" dirty="0">
                <a:latin typeface="Times New Roman" panose="02020603050405020304" pitchFamily="18" charset="0"/>
                <a:cs typeface="Times New Roman" panose="02020603050405020304" pitchFamily="18" charset="0"/>
              </a:rPr>
              <a:t>Thucydides 1.107-8</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Athens in the east</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Expedition under </a:t>
            </a:r>
            <a:r>
              <a:rPr lang="en-GB" dirty="0" err="1">
                <a:latin typeface="Times New Roman" panose="02020603050405020304" pitchFamily="18" charset="0"/>
                <a:cs typeface="Times New Roman" panose="02020603050405020304" pitchFamily="18" charset="0"/>
              </a:rPr>
              <a:t>Kimon</a:t>
            </a:r>
            <a:r>
              <a:rPr lang="en-GB" dirty="0">
                <a:latin typeface="Times New Roman" panose="02020603050405020304" pitchFamily="18" charset="0"/>
                <a:cs typeface="Times New Roman" panose="02020603050405020304" pitchFamily="18" charset="0"/>
              </a:rPr>
              <a:t> to Cyprus</a:t>
            </a:r>
          </a:p>
          <a:p>
            <a:r>
              <a:rPr lang="en-GB" dirty="0">
                <a:latin typeface="Times New Roman" panose="02020603050405020304" pitchFamily="18" charset="0"/>
                <a:cs typeface="Times New Roman" panose="02020603050405020304" pitchFamily="18" charset="0"/>
              </a:rPr>
              <a:t>Cleruchies (forceful colonisation of new ‘allies’) in Andros and possibly </a:t>
            </a:r>
            <a:r>
              <a:rPr lang="en-GB" dirty="0" err="1">
                <a:latin typeface="Times New Roman" panose="02020603050405020304" pitchFamily="18" charset="0"/>
                <a:cs typeface="Times New Roman" panose="02020603050405020304" pitchFamily="18" charset="0"/>
              </a:rPr>
              <a:t>Euboia</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New citizen laws</a:t>
            </a:r>
          </a:p>
          <a:p>
            <a:r>
              <a:rPr lang="en-GB" dirty="0">
                <a:latin typeface="Times New Roman" panose="02020603050405020304" pitchFamily="18" charset="0"/>
                <a:cs typeface="Times New Roman" panose="02020603050405020304" pitchFamily="18" charset="0"/>
              </a:rPr>
              <a:t>Peace of </a:t>
            </a:r>
            <a:r>
              <a:rPr lang="en-GB" dirty="0" err="1">
                <a:latin typeface="Times New Roman" panose="02020603050405020304" pitchFamily="18" charset="0"/>
                <a:cs typeface="Times New Roman" panose="02020603050405020304" pitchFamily="18" charset="0"/>
              </a:rPr>
              <a:t>Kallias</a:t>
            </a:r>
            <a:r>
              <a:rPr lang="en-GB" dirty="0">
                <a:latin typeface="Times New Roman" panose="02020603050405020304" pitchFamily="18" charset="0"/>
                <a:cs typeface="Times New Roman" panose="02020603050405020304" pitchFamily="18" charset="0"/>
              </a:rPr>
              <a:t>? (449? BCE)</a:t>
            </a:r>
          </a:p>
          <a:p>
            <a:r>
              <a:rPr lang="en-GB" dirty="0">
                <a:latin typeface="Times New Roman" panose="02020603050405020304" pitchFamily="18" charset="0"/>
                <a:cs typeface="Times New Roman" panose="02020603050405020304" pitchFamily="18" charset="0"/>
              </a:rPr>
              <a:t>Second Sacred War (448 BCE, Sparta v Athens)</a:t>
            </a:r>
          </a:p>
          <a:p>
            <a:r>
              <a:rPr lang="en-GB" dirty="0">
                <a:latin typeface="Times New Roman" panose="02020603050405020304" pitchFamily="18" charset="0"/>
                <a:cs typeface="Times New Roman" panose="02020603050405020304" pitchFamily="18" charset="0"/>
              </a:rPr>
              <a:t>Sparta and Argos peace? (</a:t>
            </a:r>
            <a:r>
              <a:rPr lang="en-GB" dirty="0" err="1">
                <a:latin typeface="Times New Roman" panose="02020603050405020304" pitchFamily="18" charset="0"/>
                <a:cs typeface="Times New Roman" panose="02020603050405020304" pitchFamily="18" charset="0"/>
              </a:rPr>
              <a:t>Thuc</a:t>
            </a:r>
            <a:r>
              <a:rPr lang="en-GB" dirty="0">
                <a:latin typeface="Times New Roman" panose="02020603050405020304" pitchFamily="18" charset="0"/>
                <a:cs typeface="Times New Roman" panose="02020603050405020304" pitchFamily="18" charset="0"/>
              </a:rPr>
              <a:t>. 5.14.4 for a thirty-year peace expiring in 422/1)</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28"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9"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Athenian Losses</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Although Athens was doing well in the beginning of the First Peloponnesian War, the entrance of Sparta into the war changed the tide.</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Athenians lost Boeotia (after defeat at </a:t>
            </a:r>
            <a:r>
              <a:rPr lang="en-GB" dirty="0" err="1">
                <a:latin typeface="Times New Roman" panose="02020603050405020304" pitchFamily="18" charset="0"/>
                <a:cs typeface="Times New Roman" panose="02020603050405020304" pitchFamily="18" charset="0"/>
              </a:rPr>
              <a:t>Koroneia</a:t>
            </a:r>
            <a:r>
              <a:rPr lang="en-GB" dirty="0">
                <a:latin typeface="Times New Roman" panose="02020603050405020304" pitchFamily="18" charset="0"/>
                <a:cs typeface="Times New Roman" panose="02020603050405020304" pitchFamily="18" charset="0"/>
              </a:rPr>
              <a:t>)</a:t>
            </a:r>
          </a:p>
          <a:p>
            <a:r>
              <a:rPr lang="en-GB" dirty="0" err="1">
                <a:latin typeface="Times New Roman" panose="02020603050405020304" pitchFamily="18" charset="0"/>
                <a:cs typeface="Times New Roman" panose="02020603050405020304" pitchFamily="18" charset="0"/>
              </a:rPr>
              <a:t>Euboia</a:t>
            </a:r>
            <a:r>
              <a:rPr lang="en-GB" dirty="0">
                <a:latin typeface="Times New Roman" panose="02020603050405020304" pitchFamily="18" charset="0"/>
                <a:cs typeface="Times New Roman" panose="02020603050405020304" pitchFamily="18" charset="0"/>
              </a:rPr>
              <a:t> revolted and had to be put down</a:t>
            </a:r>
          </a:p>
          <a:p>
            <a:r>
              <a:rPr lang="en-GB" dirty="0">
                <a:latin typeface="Times New Roman" panose="02020603050405020304" pitchFamily="18" charset="0"/>
                <a:cs typeface="Times New Roman" panose="02020603050405020304" pitchFamily="18" charset="0"/>
              </a:rPr>
              <a:t>Megara revolted</a:t>
            </a:r>
          </a:p>
          <a:p>
            <a:r>
              <a:rPr lang="en-GB" dirty="0">
                <a:latin typeface="Times New Roman" panose="02020603050405020304" pitchFamily="18" charset="0"/>
                <a:cs typeface="Times New Roman" panose="02020603050405020304" pitchFamily="18" charset="0"/>
              </a:rPr>
              <a:t>Spartan invasion and retreat (without battle)</a:t>
            </a:r>
          </a:p>
          <a:p>
            <a:r>
              <a:rPr lang="en-GB" dirty="0">
                <a:latin typeface="Times New Roman" panose="02020603050405020304" pitchFamily="18" charset="0"/>
                <a:cs typeface="Times New Roman" panose="02020603050405020304" pitchFamily="18" charset="0"/>
              </a:rPr>
              <a:t>Athens lost a big part of its fleet at Memphis.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6" name="Oval 25">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26">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9" name="Rectangle 28">
            <a:extLst>
              <a:ext uri="{FF2B5EF4-FFF2-40B4-BE49-F238E27FC236}">
                <a16:creationId xmlns:a16="http://schemas.microsoft.com/office/drawing/2014/main" id="{80E61E04-3F7C-42DE-ABE7-D3F7E349C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Rectangle 30">
            <a:extLst>
              <a:ext uri="{FF2B5EF4-FFF2-40B4-BE49-F238E27FC236}">
                <a16:creationId xmlns:a16="http://schemas.microsoft.com/office/drawing/2014/main" id="{2B036F7E-6C8A-4549-99EF-9958C587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7366"/>
            <a:ext cx="12192000" cy="2610465"/>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51559" y="4355692"/>
            <a:ext cx="9446111" cy="1472224"/>
          </a:xfrm>
        </p:spPr>
        <p:txBody>
          <a:bodyPr vert="horz" lIns="91440" tIns="45720" rIns="91440" bIns="45720" rtlCol="0" anchor="ctr">
            <a:normAutofit/>
          </a:bodyPr>
          <a:lstStyle/>
          <a:p>
            <a:pPr>
              <a:lnSpc>
                <a:spcPct val="80000"/>
              </a:lnSpc>
            </a:pPr>
            <a:r>
              <a:rPr lang="en-US" sz="44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The Pentekontaetia: Timeline</a:t>
            </a:r>
          </a:p>
        </p:txBody>
      </p:sp>
      <p:grpSp>
        <p:nvGrpSpPr>
          <p:cNvPr id="33" name="Group 32">
            <a:extLst>
              <a:ext uri="{FF2B5EF4-FFF2-40B4-BE49-F238E27FC236}">
                <a16:creationId xmlns:a16="http://schemas.microsoft.com/office/drawing/2014/main" id="{75EE15D0-BDD3-4CA6-B5DC-159D83FA6B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9685338" y="4460675"/>
            <a:chExt cx="1080904" cy="1080902"/>
          </a:xfrm>
        </p:grpSpPr>
        <p:sp>
          <p:nvSpPr>
            <p:cNvPr id="34" name="Oval 33">
              <a:extLst>
                <a:ext uri="{FF2B5EF4-FFF2-40B4-BE49-F238E27FC236}">
                  <a16:creationId xmlns:a16="http://schemas.microsoft.com/office/drawing/2014/main" id="{C1D99473-F547-41EE-8D8B-3DFA6E58D0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5" name="Oval 34">
              <a:extLst>
                <a:ext uri="{FF2B5EF4-FFF2-40B4-BE49-F238E27FC236}">
                  <a16:creationId xmlns:a16="http://schemas.microsoft.com/office/drawing/2014/main" id="{71482930-66A8-46E9-8554-6D127FFCF1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5" name="Picture 4">
            <a:extLst>
              <a:ext uri="{FF2B5EF4-FFF2-40B4-BE49-F238E27FC236}">
                <a16:creationId xmlns:a16="http://schemas.microsoft.com/office/drawing/2014/main" id="{DABDAA56-2625-4978-92E7-25842D81BBED}"/>
              </a:ext>
            </a:extLst>
          </p:cNvPr>
          <p:cNvPicPr>
            <a:picLocks noChangeAspect="1"/>
          </p:cNvPicPr>
          <p:nvPr/>
        </p:nvPicPr>
        <p:blipFill>
          <a:blip r:embed="rId6"/>
          <a:stretch>
            <a:fillRect/>
          </a:stretch>
        </p:blipFill>
        <p:spPr>
          <a:xfrm>
            <a:off x="2019021" y="109097"/>
            <a:ext cx="7511185" cy="4111458"/>
          </a:xfrm>
          <a:prstGeom prst="rect">
            <a:avLst/>
          </a:prstGeom>
        </p:spPr>
      </p:pic>
    </p:spTree>
    <p:extLst>
      <p:ext uri="{BB962C8B-B14F-4D97-AF65-F5344CB8AC3E}">
        <p14:creationId xmlns:p14="http://schemas.microsoft.com/office/powerpoint/2010/main" val="365490203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Thirty Years’ Peace</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Not long after, the Athenians made a peace with the Spartans and their allies for thirty years, giving up </a:t>
            </a:r>
            <a:r>
              <a:rPr lang="en-GB" dirty="0" err="1">
                <a:latin typeface="Times New Roman" panose="02020603050405020304" pitchFamily="18" charset="0"/>
                <a:cs typeface="Times New Roman" panose="02020603050405020304" pitchFamily="18" charset="0"/>
              </a:rPr>
              <a:t>Nisaia</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Pegai</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Troizen</a:t>
            </a:r>
            <a:r>
              <a:rPr lang="en-GB" dirty="0">
                <a:latin typeface="Times New Roman" panose="02020603050405020304" pitchFamily="18" charset="0"/>
                <a:cs typeface="Times New Roman" panose="02020603050405020304" pitchFamily="18" charset="0"/>
              </a:rPr>
              <a:t> and Achaia, their possessions in the Peloponnese. </a:t>
            </a:r>
          </a:p>
          <a:p>
            <a:pPr algn="r">
              <a:buNone/>
            </a:pPr>
            <a:r>
              <a:rPr lang="en-GB" dirty="0">
                <a:latin typeface="Times New Roman" panose="02020603050405020304" pitchFamily="18" charset="0"/>
                <a:cs typeface="Times New Roman" panose="02020603050405020304" pitchFamily="18" charset="0"/>
              </a:rPr>
              <a:t>Thucydides 1.115.1</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Thirty Years’ Peace</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In 446, the Athenians and the Peloponnesians, headed by Sparta, concluded a peace treaty.</a:t>
            </a:r>
          </a:p>
          <a:p>
            <a:r>
              <a:rPr lang="en-GB" dirty="0">
                <a:latin typeface="Times New Roman" panose="02020603050405020304" pitchFamily="18" charset="0"/>
                <a:cs typeface="Times New Roman" panose="02020603050405020304" pitchFamily="18" charset="0"/>
              </a:rPr>
              <a:t>Athens kept its maritime empire but not any of the land that it tried to get in the First Peloponnesian War.</a:t>
            </a:r>
          </a:p>
          <a:p>
            <a:r>
              <a:rPr lang="en-GB" dirty="0">
                <a:latin typeface="Times New Roman" panose="02020603050405020304" pitchFamily="18" charset="0"/>
                <a:cs typeface="Times New Roman" panose="02020603050405020304" pitchFamily="18" charset="0"/>
              </a:rPr>
              <a:t>Sparta kept control of the Peloponnese and extended it to some extent in central Greece.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Thirty Years’ Peace</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Treaty was both a victory and a defeat for Sparta.</a:t>
            </a:r>
          </a:p>
          <a:p>
            <a:r>
              <a:rPr lang="en-GB" dirty="0">
                <a:latin typeface="Times New Roman" panose="02020603050405020304" pitchFamily="18" charset="0"/>
                <a:cs typeface="Times New Roman" panose="02020603050405020304" pitchFamily="18" charset="0"/>
              </a:rPr>
              <a:t>On the one hand, Sparta’s power over the Peloponnese and central Greece was now secure and the threat of Athenian domination was gone.</a:t>
            </a:r>
          </a:p>
          <a:p>
            <a:r>
              <a:rPr lang="en-GB" dirty="0">
                <a:latin typeface="Times New Roman" panose="02020603050405020304" pitchFamily="18" charset="0"/>
                <a:cs typeface="Times New Roman" panose="02020603050405020304" pitchFamily="18" charset="0"/>
              </a:rPr>
              <a:t>On the other hand, by the terms of the treaty, Sparta effectively (not explicitly) recognised Athens’ power over the </a:t>
            </a:r>
            <a:r>
              <a:rPr lang="en-GB" dirty="0" err="1">
                <a:latin typeface="Times New Roman" panose="02020603050405020304" pitchFamily="18" charset="0"/>
                <a:cs typeface="Times New Roman" panose="02020603050405020304" pitchFamily="18" charset="0"/>
              </a:rPr>
              <a:t>Delian</a:t>
            </a:r>
            <a:r>
              <a:rPr lang="en-GB" dirty="0">
                <a:latin typeface="Times New Roman" panose="02020603050405020304" pitchFamily="18" charset="0"/>
                <a:cs typeface="Times New Roman" panose="02020603050405020304" pitchFamily="18" charset="0"/>
              </a:rPr>
              <a:t> League and thus the Athenian Empire.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Athenian actions after 446</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Athens did not try to take over any part of central Greece or the Peloponnese after 446.</a:t>
            </a:r>
          </a:p>
          <a:p>
            <a:r>
              <a:rPr lang="en-GB" dirty="0">
                <a:latin typeface="Times New Roman" panose="02020603050405020304" pitchFamily="18" charset="0"/>
                <a:cs typeface="Times New Roman" panose="02020603050405020304" pitchFamily="18" charset="0"/>
              </a:rPr>
              <a:t>But it did get greater control over the Aegean.</a:t>
            </a:r>
          </a:p>
        </p:txBody>
      </p:sp>
      <p:sp>
        <p:nvSpPr>
          <p:cNvPr id="46" name="Oval 4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8" name="Oval 4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Athenian actions after 446</a:t>
            </a:r>
          </a:p>
        </p:txBody>
      </p:sp>
      <p:pic>
        <p:nvPicPr>
          <p:cNvPr id="4" name="Picture 3">
            <a:extLst>
              <a:ext uri="{FF2B5EF4-FFF2-40B4-BE49-F238E27FC236}">
                <a16:creationId xmlns:a16="http://schemas.microsoft.com/office/drawing/2014/main" id="{0EA56794-F50B-3011-B2D7-DB918914E737}"/>
              </a:ext>
            </a:extLst>
          </p:cNvPr>
          <p:cNvPicPr>
            <a:picLocks noChangeAspect="1"/>
          </p:cNvPicPr>
          <p:nvPr/>
        </p:nvPicPr>
        <p:blipFill rotWithShape="1">
          <a:blip r:embed="rId4"/>
          <a:srcRect l="3944" r="4" b="3"/>
          <a:stretch/>
        </p:blipFill>
        <p:spPr>
          <a:xfrm>
            <a:off x="1007196" y="2265037"/>
            <a:ext cx="5088800" cy="3907158"/>
          </a:xfrm>
          <a:prstGeom prst="rect">
            <a:avLst/>
          </a:prstGeom>
        </p:spPr>
      </p:pic>
      <p:sp>
        <p:nvSpPr>
          <p:cNvPr id="3" name="Content Placeholder 2"/>
          <p:cNvSpPr>
            <a:spLocks noGrp="1"/>
          </p:cNvSpPr>
          <p:nvPr>
            <p:ph sz="quarter" idx="1"/>
          </p:nvPr>
        </p:nvSpPr>
        <p:spPr>
          <a:xfrm>
            <a:off x="6496216" y="2320412"/>
            <a:ext cx="4632031" cy="3851787"/>
          </a:xfrm>
        </p:spPr>
        <p:txBody>
          <a:bodyPr anchor="ctr">
            <a:normAutofit/>
          </a:bodyPr>
          <a:lstStyle/>
          <a:p>
            <a:r>
              <a:rPr lang="en-GB" dirty="0">
                <a:latin typeface="Times New Roman" panose="02020603050405020304" pitchFamily="18" charset="0"/>
                <a:cs typeface="Times New Roman" panose="02020603050405020304" pitchFamily="18" charset="0"/>
              </a:rPr>
              <a:t>Athens expanded its control in the Aegean in the decade after 446.</a:t>
            </a:r>
          </a:p>
          <a:p>
            <a:r>
              <a:rPr lang="en-GB" dirty="0" err="1">
                <a:latin typeface="Times New Roman" panose="02020603050405020304" pitchFamily="18" charset="0"/>
                <a:cs typeface="Times New Roman" panose="02020603050405020304" pitchFamily="18" charset="0"/>
              </a:rPr>
              <a:t>Kolophon</a:t>
            </a:r>
            <a:r>
              <a:rPr lang="en-GB" dirty="0">
                <a:latin typeface="Times New Roman" panose="02020603050405020304" pitchFamily="18" charset="0"/>
                <a:cs typeface="Times New Roman" panose="02020603050405020304" pitchFamily="18" charset="0"/>
              </a:rPr>
              <a:t> was brought into the Athenian Empire</a:t>
            </a:r>
          </a:p>
          <a:p>
            <a:r>
              <a:rPr lang="en-GB" dirty="0">
                <a:latin typeface="Times New Roman" panose="02020603050405020304" pitchFamily="18" charset="0"/>
                <a:cs typeface="Times New Roman" panose="02020603050405020304" pitchFamily="18" charset="0"/>
              </a:rPr>
              <a:t>Samos revolted and was subdued.</a:t>
            </a:r>
          </a:p>
          <a:p>
            <a:r>
              <a:rPr lang="en-GB" dirty="0" err="1">
                <a:latin typeface="Times New Roman" panose="02020603050405020304" pitchFamily="18" charset="0"/>
                <a:cs typeface="Times New Roman" panose="02020603050405020304" pitchFamily="18" charset="0"/>
              </a:rPr>
              <a:t>Amphipolis</a:t>
            </a:r>
            <a:r>
              <a:rPr lang="en-GB" dirty="0">
                <a:latin typeface="Times New Roman" panose="02020603050405020304" pitchFamily="18" charset="0"/>
                <a:cs typeface="Times New Roman" panose="02020603050405020304" pitchFamily="18" charset="0"/>
              </a:rPr>
              <a:t> was colonised (where the colony at </a:t>
            </a:r>
            <a:r>
              <a:rPr lang="en-GB" dirty="0" err="1">
                <a:latin typeface="Times New Roman" panose="02020603050405020304" pitchFamily="18" charset="0"/>
                <a:cs typeface="Times New Roman" panose="02020603050405020304" pitchFamily="18" charset="0"/>
              </a:rPr>
              <a:t>Ennea</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Hodoi</a:t>
            </a:r>
            <a:r>
              <a:rPr lang="en-GB" dirty="0">
                <a:latin typeface="Times New Roman" panose="02020603050405020304" pitchFamily="18" charset="0"/>
                <a:cs typeface="Times New Roman" panose="02020603050405020304" pitchFamily="18" charset="0"/>
              </a:rPr>
              <a:t> in 465 had failed).</a:t>
            </a:r>
          </a:p>
        </p:txBody>
      </p:sp>
      <p:sp>
        <p:nvSpPr>
          <p:cNvPr id="31" name="Oval 30">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3" name="Oval 32">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6" name="Oval 25">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26">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9" name="Rectangle 28">
            <a:extLst>
              <a:ext uri="{FF2B5EF4-FFF2-40B4-BE49-F238E27FC236}">
                <a16:creationId xmlns:a16="http://schemas.microsoft.com/office/drawing/2014/main" id="{80E61E04-3F7C-42DE-ABE7-D3F7E349C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Rectangle 30">
            <a:extLst>
              <a:ext uri="{FF2B5EF4-FFF2-40B4-BE49-F238E27FC236}">
                <a16:creationId xmlns:a16="http://schemas.microsoft.com/office/drawing/2014/main" id="{2B036F7E-6C8A-4549-99EF-9958C587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7366"/>
            <a:ext cx="12192000" cy="2610465"/>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51559" y="4355692"/>
            <a:ext cx="9446111" cy="1472224"/>
          </a:xfrm>
        </p:spPr>
        <p:txBody>
          <a:bodyPr vert="horz" lIns="91440" tIns="45720" rIns="91440" bIns="45720" rtlCol="0" anchor="ctr">
            <a:normAutofit/>
          </a:bodyPr>
          <a:lstStyle/>
          <a:p>
            <a:pPr>
              <a:lnSpc>
                <a:spcPct val="80000"/>
              </a:lnSpc>
            </a:pPr>
            <a:r>
              <a:rPr lang="en-US" sz="44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The Pentekontaetia: Timeline</a:t>
            </a:r>
          </a:p>
        </p:txBody>
      </p:sp>
      <p:grpSp>
        <p:nvGrpSpPr>
          <p:cNvPr id="33" name="Group 32">
            <a:extLst>
              <a:ext uri="{FF2B5EF4-FFF2-40B4-BE49-F238E27FC236}">
                <a16:creationId xmlns:a16="http://schemas.microsoft.com/office/drawing/2014/main" id="{75EE15D0-BDD3-4CA6-B5DC-159D83FA6B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9685338" y="4460675"/>
            <a:chExt cx="1080904" cy="1080902"/>
          </a:xfrm>
        </p:grpSpPr>
        <p:sp>
          <p:nvSpPr>
            <p:cNvPr id="34" name="Oval 33">
              <a:extLst>
                <a:ext uri="{FF2B5EF4-FFF2-40B4-BE49-F238E27FC236}">
                  <a16:creationId xmlns:a16="http://schemas.microsoft.com/office/drawing/2014/main" id="{C1D99473-F547-41EE-8D8B-3DFA6E58D0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5" name="Oval 34">
              <a:extLst>
                <a:ext uri="{FF2B5EF4-FFF2-40B4-BE49-F238E27FC236}">
                  <a16:creationId xmlns:a16="http://schemas.microsoft.com/office/drawing/2014/main" id="{71482930-66A8-46E9-8554-6D127FFCF1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4" name="Picture 3">
            <a:extLst>
              <a:ext uri="{FF2B5EF4-FFF2-40B4-BE49-F238E27FC236}">
                <a16:creationId xmlns:a16="http://schemas.microsoft.com/office/drawing/2014/main" id="{3DB2432A-ABF4-7F29-822E-324FF1578BBC}"/>
              </a:ext>
            </a:extLst>
          </p:cNvPr>
          <p:cNvPicPr>
            <a:picLocks noChangeAspect="1"/>
          </p:cNvPicPr>
          <p:nvPr/>
        </p:nvPicPr>
        <p:blipFill>
          <a:blip r:embed="rId6"/>
          <a:stretch>
            <a:fillRect/>
          </a:stretch>
        </p:blipFill>
        <p:spPr>
          <a:xfrm>
            <a:off x="546677" y="183684"/>
            <a:ext cx="10811379" cy="4063852"/>
          </a:xfrm>
          <a:prstGeom prst="rect">
            <a:avLst/>
          </a:prstGeom>
        </p:spPr>
      </p:pic>
    </p:spTree>
    <p:extLst>
      <p:ext uri="{BB962C8B-B14F-4D97-AF65-F5344CB8AC3E}">
        <p14:creationId xmlns:p14="http://schemas.microsoft.com/office/powerpoint/2010/main" val="167628758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430s</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From 436/5 BCE onwards, the episodes leading directly to the Great Peloponnesian War happen, i.e. Corcyra, </a:t>
            </a:r>
            <a:r>
              <a:rPr lang="en-GB" dirty="0" err="1">
                <a:latin typeface="Times New Roman" panose="02020603050405020304" pitchFamily="18" charset="0"/>
                <a:cs typeface="Times New Roman" panose="02020603050405020304" pitchFamily="18" charset="0"/>
              </a:rPr>
              <a:t>Potidaia</a:t>
            </a:r>
            <a:r>
              <a:rPr lang="en-GB" dirty="0">
                <a:latin typeface="Times New Roman" panose="02020603050405020304" pitchFamily="18" charset="0"/>
                <a:cs typeface="Times New Roman" panose="02020603050405020304" pitchFamily="18" charset="0"/>
              </a:rPr>
              <a:t> and Megara Affairs.</a:t>
            </a:r>
          </a:p>
        </p:txBody>
      </p:sp>
      <p:sp>
        <p:nvSpPr>
          <p:cNvPr id="27"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000" dirty="0">
                <a:latin typeface="Times New Roman" panose="02020603050405020304" pitchFamily="18" charset="0"/>
                <a:cs typeface="Times New Roman" panose="02020603050405020304" pitchFamily="18" charset="0"/>
              </a:rPr>
              <a:t>Why is the </a:t>
            </a:r>
            <a:r>
              <a:rPr lang="en-GB" sz="4000" dirty="0" err="1">
                <a:latin typeface="Times New Roman" panose="02020603050405020304" pitchFamily="18" charset="0"/>
                <a:cs typeface="Times New Roman" panose="02020603050405020304" pitchFamily="18" charset="0"/>
              </a:rPr>
              <a:t>Pentekontaetia</a:t>
            </a:r>
            <a:r>
              <a:rPr lang="en-GB" sz="4000" dirty="0">
                <a:latin typeface="Times New Roman" panose="02020603050405020304" pitchFamily="18" charset="0"/>
                <a:cs typeface="Times New Roman" panose="02020603050405020304" pitchFamily="18" charset="0"/>
              </a:rPr>
              <a:t> Important?</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All these actions of the Hellenes against each other and the barbarian occurred in the fifty years' interval between the retreat of Xerxes and the beginning of the present war. During this interval </a:t>
            </a:r>
            <a:r>
              <a:rPr lang="en-GB" b="1" dirty="0">
                <a:latin typeface="Times New Roman" panose="02020603050405020304" pitchFamily="18" charset="0"/>
                <a:cs typeface="Times New Roman" panose="02020603050405020304" pitchFamily="18" charset="0"/>
              </a:rPr>
              <a:t>the Athenians succeeded in placing their empire on a firmer basis and advanced their own home power </a:t>
            </a:r>
            <a:r>
              <a:rPr lang="en-GB" dirty="0">
                <a:latin typeface="Times New Roman" panose="02020603050405020304" pitchFamily="18" charset="0"/>
                <a:cs typeface="Times New Roman" panose="02020603050405020304" pitchFamily="18" charset="0"/>
              </a:rPr>
              <a:t>to a</a:t>
            </a:r>
            <a:r>
              <a:rPr lang="en-GB" b="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very great height. </a:t>
            </a:r>
            <a:r>
              <a:rPr lang="en-GB" b="1" dirty="0">
                <a:latin typeface="Times New Roman" panose="02020603050405020304" pitchFamily="18" charset="0"/>
                <a:cs typeface="Times New Roman" panose="02020603050405020304" pitchFamily="18" charset="0"/>
              </a:rPr>
              <a:t>The </a:t>
            </a:r>
            <a:r>
              <a:rPr lang="en-GB" b="1" dirty="0" err="1">
                <a:latin typeface="Times New Roman" panose="02020603050405020304" pitchFamily="18" charset="0"/>
                <a:cs typeface="Times New Roman" panose="02020603050405020304" pitchFamily="18" charset="0"/>
              </a:rPr>
              <a:t>Lacedaemonians</a:t>
            </a:r>
            <a:r>
              <a:rPr lang="en-GB" b="1" dirty="0">
                <a:latin typeface="Times New Roman" panose="02020603050405020304" pitchFamily="18" charset="0"/>
                <a:cs typeface="Times New Roman" panose="02020603050405020304" pitchFamily="18" charset="0"/>
              </a:rPr>
              <a:t>, though fully aware of it, opposed it only for a little while, but remained inactive during most of the period, being of old slow to go to war except under the pressure of necessity</a:t>
            </a:r>
            <a:r>
              <a:rPr lang="en-GB" dirty="0">
                <a:latin typeface="Times New Roman" panose="02020603050405020304" pitchFamily="18" charset="0"/>
                <a:cs typeface="Times New Roman" panose="02020603050405020304" pitchFamily="18" charset="0"/>
              </a:rPr>
              <a:t>, and in the present instance being hampered by wars at home; </a:t>
            </a:r>
            <a:r>
              <a:rPr lang="en-GB" b="1" dirty="0">
                <a:latin typeface="Times New Roman" panose="02020603050405020304" pitchFamily="18" charset="0"/>
                <a:cs typeface="Times New Roman" panose="02020603050405020304" pitchFamily="18" charset="0"/>
              </a:rPr>
              <a:t>until the growth of the Athenian power could be no longer ignored, and their own confederacy became the object of its encroachments. They then felt that they could endure it no longer, </a:t>
            </a:r>
            <a:r>
              <a:rPr lang="en-GB" dirty="0">
                <a:latin typeface="Times New Roman" panose="02020603050405020304" pitchFamily="18" charset="0"/>
                <a:cs typeface="Times New Roman" panose="02020603050405020304" pitchFamily="18" charset="0"/>
              </a:rPr>
              <a:t>but that the time had come for them to throw themselves heart and soul upon the hostile power, and break it, if they could, by commencing the present war.</a:t>
            </a:r>
          </a:p>
          <a:p>
            <a:pPr algn="r">
              <a:buNone/>
            </a:pPr>
            <a:r>
              <a:rPr lang="en-GB" dirty="0">
                <a:latin typeface="Times New Roman" panose="02020603050405020304" pitchFamily="18" charset="0"/>
                <a:cs typeface="Times New Roman" panose="02020603050405020304" pitchFamily="18" charset="0"/>
              </a:rPr>
              <a:t>Thucydides 1.118</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5000">
                <a:latin typeface="Times New Roman" panose="02020603050405020304" pitchFamily="18" charset="0"/>
                <a:cs typeface="Times New Roman" panose="02020603050405020304" pitchFamily="18" charset="0"/>
              </a:rPr>
              <a:t>Why is the </a:t>
            </a:r>
            <a:r>
              <a:rPr lang="en-GB" sz="5000" err="1">
                <a:latin typeface="Times New Roman" panose="02020603050405020304" pitchFamily="18" charset="0"/>
                <a:cs typeface="Times New Roman" panose="02020603050405020304" pitchFamily="18" charset="0"/>
              </a:rPr>
              <a:t>Pentekontaetia</a:t>
            </a:r>
            <a:r>
              <a:rPr lang="en-GB" sz="5000">
                <a:latin typeface="Times New Roman" panose="02020603050405020304" pitchFamily="18" charset="0"/>
                <a:cs typeface="Times New Roman" panose="02020603050405020304" pitchFamily="18" charset="0"/>
              </a:rPr>
              <a:t> important?</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Pentekontaetia</a:t>
            </a:r>
            <a:r>
              <a:rPr lang="en-GB" dirty="0">
                <a:latin typeface="Times New Roman" panose="02020603050405020304" pitchFamily="18" charset="0"/>
                <a:cs typeface="Times New Roman" panose="02020603050405020304" pitchFamily="18" charset="0"/>
              </a:rPr>
              <a:t> is the period of the Athenian Empire.</a:t>
            </a:r>
          </a:p>
          <a:p>
            <a:r>
              <a:rPr lang="en-GB" dirty="0">
                <a:latin typeface="Times New Roman" panose="02020603050405020304" pitchFamily="18" charset="0"/>
                <a:cs typeface="Times New Roman" panose="02020603050405020304" pitchFamily="18" charset="0"/>
              </a:rPr>
              <a:t>The Athenian Empire became the greatest threat that Sparta ever had to face.</a:t>
            </a:r>
          </a:p>
          <a:p>
            <a:r>
              <a:rPr lang="en-GB" dirty="0">
                <a:latin typeface="Times New Roman" panose="02020603050405020304" pitchFamily="18" charset="0"/>
                <a:cs typeface="Times New Roman" panose="02020603050405020304" pitchFamily="18" charset="0"/>
              </a:rPr>
              <a:t>For the first time another polis threatened Sparta’s status as leader of the Greeks.</a:t>
            </a:r>
          </a:p>
          <a:p>
            <a:r>
              <a:rPr lang="en-GB" dirty="0">
                <a:latin typeface="Times New Roman" panose="02020603050405020304" pitchFamily="18" charset="0"/>
                <a:cs typeface="Times New Roman" panose="02020603050405020304" pitchFamily="18" charset="0"/>
              </a:rPr>
              <a:t>More importantly, Athens (as can be seen from the First Peloponnesian War) desired a land as well as a sea empire.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5000">
                <a:latin typeface="Times New Roman" panose="02020603050405020304" pitchFamily="18" charset="0"/>
                <a:cs typeface="Times New Roman" panose="02020603050405020304" pitchFamily="18" charset="0"/>
              </a:rPr>
              <a:t>Why is the </a:t>
            </a:r>
            <a:r>
              <a:rPr lang="en-GB" sz="5000" err="1">
                <a:latin typeface="Times New Roman" panose="02020603050405020304" pitchFamily="18" charset="0"/>
                <a:cs typeface="Times New Roman" panose="02020603050405020304" pitchFamily="18" charset="0"/>
              </a:rPr>
              <a:t>Pentekontaetia</a:t>
            </a:r>
            <a:r>
              <a:rPr lang="en-GB" sz="5000">
                <a:latin typeface="Times New Roman" panose="02020603050405020304" pitchFamily="18" charset="0"/>
                <a:cs typeface="Times New Roman" panose="02020603050405020304" pitchFamily="18" charset="0"/>
              </a:rPr>
              <a:t> important?</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Sparta in the </a:t>
            </a:r>
            <a:r>
              <a:rPr lang="en-GB" dirty="0" err="1">
                <a:latin typeface="Times New Roman" panose="02020603050405020304" pitchFamily="18" charset="0"/>
                <a:cs typeface="Times New Roman" panose="02020603050405020304" pitchFamily="18" charset="0"/>
              </a:rPr>
              <a:t>Pentekontaetia</a:t>
            </a:r>
            <a:r>
              <a:rPr lang="en-GB" dirty="0">
                <a:latin typeface="Times New Roman" panose="02020603050405020304" pitchFamily="18" charset="0"/>
                <a:cs typeface="Times New Roman" panose="02020603050405020304" pitchFamily="18" charset="0"/>
              </a:rPr>
              <a:t> shows both strengths and weaknesses.</a:t>
            </a:r>
          </a:p>
          <a:p>
            <a:r>
              <a:rPr lang="en-GB" dirty="0">
                <a:latin typeface="Times New Roman" panose="02020603050405020304" pitchFamily="18" charset="0"/>
                <a:cs typeface="Times New Roman" panose="02020603050405020304" pitchFamily="18" charset="0"/>
              </a:rPr>
              <a:t>The Helot Revolt is one of the greatest Spartan weaknesses revealed in the period.</a:t>
            </a:r>
          </a:p>
          <a:p>
            <a:r>
              <a:rPr lang="en-GB" dirty="0">
                <a:latin typeface="Times New Roman" panose="02020603050405020304" pitchFamily="18" charset="0"/>
                <a:cs typeface="Times New Roman" panose="02020603050405020304" pitchFamily="18" charset="0"/>
              </a:rPr>
              <a:t>Also the unwillingness of the Spartans to immediately go to war in defence of a League ally.</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5000">
                <a:latin typeface="Times New Roman" panose="02020603050405020304" pitchFamily="18" charset="0"/>
                <a:cs typeface="Times New Roman" panose="02020603050405020304" pitchFamily="18" charset="0"/>
              </a:rPr>
              <a:t>Why is the </a:t>
            </a:r>
            <a:r>
              <a:rPr lang="en-GB" sz="5000" err="1">
                <a:latin typeface="Times New Roman" panose="02020603050405020304" pitchFamily="18" charset="0"/>
                <a:cs typeface="Times New Roman" panose="02020603050405020304" pitchFamily="18" charset="0"/>
              </a:rPr>
              <a:t>Pentekontaetia</a:t>
            </a:r>
            <a:r>
              <a:rPr lang="en-GB" sz="5000">
                <a:latin typeface="Times New Roman" panose="02020603050405020304" pitchFamily="18" charset="0"/>
                <a:cs typeface="Times New Roman" panose="02020603050405020304" pitchFamily="18" charset="0"/>
              </a:rPr>
              <a:t> important?</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On the other hand, in the Pentekontaetia it became obvious that when Sparta decided to react it had the staying power to fight Athens on its own terms.</a:t>
            </a:r>
          </a:p>
          <a:p>
            <a:r>
              <a:rPr lang="en-GB" dirty="0">
                <a:latin typeface="Times New Roman" panose="02020603050405020304" pitchFamily="18" charset="0"/>
                <a:cs typeface="Times New Roman" panose="02020603050405020304" pitchFamily="18" charset="0"/>
              </a:rPr>
              <a:t>Further, Corinth is seen as one of the most important poleis in the Peloponnesian League, and an alternative leader when Sparta is occupied or unwilling.</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0</TotalTime>
  <Words>3768</Words>
  <Application>Microsoft Office PowerPoint</Application>
  <PresentationFormat>Widescreen</PresentationFormat>
  <Paragraphs>167</Paragraphs>
  <Slides>59</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59</vt:i4>
      </vt:variant>
    </vt:vector>
  </HeadingPairs>
  <TitlesOfParts>
    <vt:vector size="66" baseType="lpstr">
      <vt:lpstr>Calibri</vt:lpstr>
      <vt:lpstr>Rockwell</vt:lpstr>
      <vt:lpstr>Rockwell Condensed</vt:lpstr>
      <vt:lpstr>Rockwell Extra Bold</vt:lpstr>
      <vt:lpstr>Times New Roman</vt:lpstr>
      <vt:lpstr>Wingdings</vt:lpstr>
      <vt:lpstr>Wood Type</vt:lpstr>
      <vt:lpstr>Sparta:  An Extraordinary City</vt:lpstr>
      <vt:lpstr>The Pentekontaetia</vt:lpstr>
      <vt:lpstr>The Pentekontaetia: Timeline</vt:lpstr>
      <vt:lpstr>Institution of the Delian League</vt:lpstr>
      <vt:lpstr>Extent of the Delian League</vt:lpstr>
      <vt:lpstr>The Pentekontaetia: Timeline</vt:lpstr>
      <vt:lpstr>Eion and Skyros</vt:lpstr>
      <vt:lpstr>Eion and Skyros</vt:lpstr>
      <vt:lpstr>The Bones of Theseus</vt:lpstr>
      <vt:lpstr>Why Eion and Skyros?</vt:lpstr>
      <vt:lpstr>The Pentekontaetia: Timeline</vt:lpstr>
      <vt:lpstr>Carystus and Naxos</vt:lpstr>
      <vt:lpstr>The Naxian Revolt</vt:lpstr>
      <vt:lpstr>The Pentekontaetia: Timeline</vt:lpstr>
      <vt:lpstr>Battle of Eurymedon</vt:lpstr>
      <vt:lpstr>Battle of Eurymedon</vt:lpstr>
      <vt:lpstr>The Pentekontaetia: Timeline</vt:lpstr>
      <vt:lpstr>Thasos and Amphipolis</vt:lpstr>
      <vt:lpstr>The Thasian Revolt and the Helots</vt:lpstr>
      <vt:lpstr>Spartan Foreign Policy in the 460s</vt:lpstr>
      <vt:lpstr>The Pentekontaetia: Timeline</vt:lpstr>
      <vt:lpstr>Athens and Ithome</vt:lpstr>
      <vt:lpstr>Sparta and Athens</vt:lpstr>
      <vt:lpstr>The Athenian Reaction</vt:lpstr>
      <vt:lpstr>Thessaly and the way North</vt:lpstr>
      <vt:lpstr>The Pentekontaetia: Timeline</vt:lpstr>
      <vt:lpstr>Helots and Athens</vt:lpstr>
      <vt:lpstr>The Messenians at Naupaktos</vt:lpstr>
      <vt:lpstr>The Messenians at Naupaktos</vt:lpstr>
      <vt:lpstr>The Pentekontaetia: Timeline</vt:lpstr>
      <vt:lpstr>Athens, Megara and Corinth</vt:lpstr>
      <vt:lpstr>Athens, Megara and Corinth</vt:lpstr>
      <vt:lpstr>The Megarian Alliance</vt:lpstr>
      <vt:lpstr>Corinthian Enmity</vt:lpstr>
      <vt:lpstr>The Pentekontaetia: Timeline</vt:lpstr>
      <vt:lpstr>The First Peloponnesian War</vt:lpstr>
      <vt:lpstr>The Pentekontaetia: Timeline</vt:lpstr>
      <vt:lpstr>Aigina</vt:lpstr>
      <vt:lpstr>The Aiginetan Affair</vt:lpstr>
      <vt:lpstr>The Pentekontaetia: Timeline</vt:lpstr>
      <vt:lpstr>The Egyptian Expedition</vt:lpstr>
      <vt:lpstr>The Long Walls</vt:lpstr>
      <vt:lpstr>The Long Walls</vt:lpstr>
      <vt:lpstr>Sparta enters the First Peloponnesian War</vt:lpstr>
      <vt:lpstr>Sparta enters the First Peloponnesian War</vt:lpstr>
      <vt:lpstr>Athens in the east</vt:lpstr>
      <vt:lpstr>Athenian Losses</vt:lpstr>
      <vt:lpstr>The Pentekontaetia: Timeline</vt:lpstr>
      <vt:lpstr>Thirty Years’ Peace</vt:lpstr>
      <vt:lpstr>The Thirty Years’ Peace</vt:lpstr>
      <vt:lpstr>The Thirty Years’ Peace</vt:lpstr>
      <vt:lpstr>Athenian actions after 446</vt:lpstr>
      <vt:lpstr>Athenian actions after 446</vt:lpstr>
      <vt:lpstr>The Pentekontaetia: Timeline</vt:lpstr>
      <vt:lpstr>The 430s</vt:lpstr>
      <vt:lpstr>Why is the Pentekontaetia Important?</vt:lpstr>
      <vt:lpstr>Why is the Pentekontaetia important?</vt:lpstr>
      <vt:lpstr>Why is the Pentekontaetia important?</vt:lpstr>
      <vt:lpstr>Why is the Pentekontaetia important?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Sparta:  An Extraordinary City</dc:title>
  <dc:creator>Thomas Humphrey</dc:creator>
  <cp:lastModifiedBy>Thomas Humphrey</cp:lastModifiedBy>
  <cp:revision>1</cp:revision>
  <dcterms:created xsi:type="dcterms:W3CDTF">2023-10-01T11:22:25Z</dcterms:created>
  <dcterms:modified xsi:type="dcterms:W3CDTF">2023-10-05T08:38:45Z</dcterms:modified>
</cp:coreProperties>
</file>