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80" r:id="rId2"/>
    <p:sldId id="256" r:id="rId3"/>
    <p:sldId id="265" r:id="rId4"/>
    <p:sldId id="269" r:id="rId5"/>
    <p:sldId id="278" r:id="rId6"/>
    <p:sldId id="259" r:id="rId7"/>
    <p:sldId id="257" r:id="rId8"/>
    <p:sldId id="258" r:id="rId9"/>
    <p:sldId id="262" r:id="rId10"/>
    <p:sldId id="260" r:id="rId11"/>
    <p:sldId id="261" r:id="rId12"/>
    <p:sldId id="263" r:id="rId13"/>
    <p:sldId id="264" r:id="rId14"/>
    <p:sldId id="270" r:id="rId15"/>
    <p:sldId id="274" r:id="rId16"/>
    <p:sldId id="266" r:id="rId17"/>
    <p:sldId id="267" r:id="rId18"/>
    <p:sldId id="268" r:id="rId19"/>
    <p:sldId id="279" r:id="rId20"/>
    <p:sldId id="271" r:id="rId21"/>
    <p:sldId id="272" r:id="rId22"/>
    <p:sldId id="273" r:id="rId23"/>
    <p:sldId id="275" r:id="rId24"/>
    <p:sldId id="276" r:id="rId25"/>
    <p:sldId id="277" r:id="rId26"/>
    <p:sldId id="28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728"/>
    <p:restoredTop sz="92424"/>
  </p:normalViewPr>
  <p:slideViewPr>
    <p:cSldViewPr snapToGrid="0" snapToObjects="1">
      <p:cViewPr varScale="1">
        <p:scale>
          <a:sx n="105" d="100"/>
          <a:sy n="105" d="100"/>
        </p:scale>
        <p:origin x="3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A1132-4E0E-5B40-8051-3C3B385225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01385BB-A675-1341-8C4D-A5E3F81868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01B4511-02D6-A241-B97C-AB776FFE83F8}"/>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5" name="Footer Placeholder 4">
            <a:extLst>
              <a:ext uri="{FF2B5EF4-FFF2-40B4-BE49-F238E27FC236}">
                <a16:creationId xmlns:a16="http://schemas.microsoft.com/office/drawing/2014/main" id="{EAFCF828-099A-6946-A297-6E16239B07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811144-BF80-DA42-9822-C64EA42CC42D}"/>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3063215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56100-66CB-1A4A-867B-345E7532F74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740836-2C1F-9144-8FD7-98CB3540F9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0B338F-4F66-5542-BBB2-33BE846064AB}"/>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5" name="Footer Placeholder 4">
            <a:extLst>
              <a:ext uri="{FF2B5EF4-FFF2-40B4-BE49-F238E27FC236}">
                <a16:creationId xmlns:a16="http://schemas.microsoft.com/office/drawing/2014/main" id="{D8A68BC9-34F2-A141-930F-DF4727234C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1DB3CD-F3EC-2E40-85A3-170B2D907EC7}"/>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3329245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38B88-C633-1847-ABFA-DD777E90536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FBBE9B4-57A1-4448-B977-0F136C85A5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7F29C57-9284-704F-B367-7A48F660E53A}"/>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5" name="Footer Placeholder 4">
            <a:extLst>
              <a:ext uri="{FF2B5EF4-FFF2-40B4-BE49-F238E27FC236}">
                <a16:creationId xmlns:a16="http://schemas.microsoft.com/office/drawing/2014/main" id="{1101BB4A-815A-EE4B-9ACB-CE422EE601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72C7F8-64A6-C945-932B-60C37A5DF1BB}"/>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1416272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0C88C-B0CB-CC4A-A7B8-CF9D6A08DD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09E67F-1ABF-9F4D-9CCA-8168225D6C2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3AD52E0-5CE1-814C-ACAE-4494E5AC4C2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E058A68-BAEE-684F-A57B-AC07DAE6630C}"/>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6" name="Footer Placeholder 5">
            <a:extLst>
              <a:ext uri="{FF2B5EF4-FFF2-40B4-BE49-F238E27FC236}">
                <a16:creationId xmlns:a16="http://schemas.microsoft.com/office/drawing/2014/main" id="{A4403241-D523-CE46-89E0-DBB839DE6E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B8651D-2806-FE4F-A0D9-8F9A7821C0B1}"/>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2908981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E3CFD-7350-2B48-BD74-DE14D6A8046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A5EB1C8-A246-564E-809B-413A8EAED9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6348356-D349-B54D-815A-11C8945380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629A5E-5951-BF45-8BA1-4762AC4EBD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472585-E221-BD48-9253-7E7BA0CCB4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51DF60-38F4-F84D-9722-11C5B2B25D87}"/>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8" name="Footer Placeholder 7">
            <a:extLst>
              <a:ext uri="{FF2B5EF4-FFF2-40B4-BE49-F238E27FC236}">
                <a16:creationId xmlns:a16="http://schemas.microsoft.com/office/drawing/2014/main" id="{CB116D0A-D756-6946-A96A-2D0663AFFF3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36C518B-7162-FC43-9629-4FACA5EF2147}"/>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207854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1D9DF-7217-0043-8C8E-D8AB25E3C10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5389BEA-BE74-FA4B-A87D-21141628E8F3}"/>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4" name="Footer Placeholder 3">
            <a:extLst>
              <a:ext uri="{FF2B5EF4-FFF2-40B4-BE49-F238E27FC236}">
                <a16:creationId xmlns:a16="http://schemas.microsoft.com/office/drawing/2014/main" id="{3C0C36AC-A0B6-9A48-A082-C2CC18462E4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46CEF2-07E2-2A4C-975C-CF99C571E907}"/>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3457755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8DD363-C167-0949-A371-B1F0D4803352}"/>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3" name="Footer Placeholder 2">
            <a:extLst>
              <a:ext uri="{FF2B5EF4-FFF2-40B4-BE49-F238E27FC236}">
                <a16:creationId xmlns:a16="http://schemas.microsoft.com/office/drawing/2014/main" id="{7F914BBE-E685-9B4F-BF64-A3C730D70CD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FDA42FC-B379-E54B-AF23-39EFB31F8C94}"/>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474873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74B1-5EEC-2E45-AE6C-3A410ADD8A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086A180-9D3C-A148-BE94-7D01CC30A8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0F03367-E46B-0D47-B721-DD6C40CEE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528E18-533B-A14F-B1DB-244C01CD322B}"/>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6" name="Footer Placeholder 5">
            <a:extLst>
              <a:ext uri="{FF2B5EF4-FFF2-40B4-BE49-F238E27FC236}">
                <a16:creationId xmlns:a16="http://schemas.microsoft.com/office/drawing/2014/main" id="{D27EE7C1-BA42-EE43-94A2-D727790EAA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2EEA9B-C52E-634B-A233-E7989F26F795}"/>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805648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ABE0B-644E-F94D-BD17-240D8A2220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6838A1E-C9FC-4D4D-AB3C-6768B5B12A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51A6A04-993F-4947-A505-FABF34C44B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013B4F-0DD7-1542-A6E8-89B4E29AD985}"/>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6" name="Footer Placeholder 5">
            <a:extLst>
              <a:ext uri="{FF2B5EF4-FFF2-40B4-BE49-F238E27FC236}">
                <a16:creationId xmlns:a16="http://schemas.microsoft.com/office/drawing/2014/main" id="{2A1EEFCD-7B7A-954E-9750-420AC6B88B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9E7162-5EA3-E644-B9D8-F95ADA521FE6}"/>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606741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02F3-79F5-A74D-BD3A-2BC04993A89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8361B5-CC82-3147-BA1F-2EA80AE0595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F90726-3026-4C45-A217-A27055A9CC69}"/>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5" name="Footer Placeholder 4">
            <a:extLst>
              <a:ext uri="{FF2B5EF4-FFF2-40B4-BE49-F238E27FC236}">
                <a16:creationId xmlns:a16="http://schemas.microsoft.com/office/drawing/2014/main" id="{4C6CD2C8-D877-C141-A495-AE5E11BBFE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7B98FB-C970-A94B-A064-3E6B25E8B268}"/>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4090864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155F4D-0D53-054B-9C5D-D22496BF67C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0A6EAB-6D1E-FF4E-84A3-E2420D7A1A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149CB3-0CFA-9E46-BFB2-8674D0304B74}"/>
              </a:ext>
            </a:extLst>
          </p:cNvPr>
          <p:cNvSpPr>
            <a:spLocks noGrp="1"/>
          </p:cNvSpPr>
          <p:nvPr>
            <p:ph type="dt" sz="half" idx="10"/>
          </p:nvPr>
        </p:nvSpPr>
        <p:spPr/>
        <p:txBody>
          <a:bodyPr/>
          <a:lstStyle/>
          <a:p>
            <a:fld id="{FAF40E59-8490-CD47-ACAA-AAB16E9E617F}" type="datetimeFigureOut">
              <a:rPr lang="en-US" smtClean="0"/>
              <a:t>5/17/21</a:t>
            </a:fld>
            <a:endParaRPr lang="en-US"/>
          </a:p>
        </p:txBody>
      </p:sp>
      <p:sp>
        <p:nvSpPr>
          <p:cNvPr id="5" name="Footer Placeholder 4">
            <a:extLst>
              <a:ext uri="{FF2B5EF4-FFF2-40B4-BE49-F238E27FC236}">
                <a16:creationId xmlns:a16="http://schemas.microsoft.com/office/drawing/2014/main" id="{60DA5528-40F5-9848-931E-8B264FAD74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593D4A-3D30-974F-A4C1-40055B0867D9}"/>
              </a:ext>
            </a:extLst>
          </p:cNvPr>
          <p:cNvSpPr>
            <a:spLocks noGrp="1"/>
          </p:cNvSpPr>
          <p:nvPr>
            <p:ph type="sldNum" sz="quarter" idx="12"/>
          </p:nvPr>
        </p:nvSpPr>
        <p:spPr/>
        <p:txBody>
          <a:bodyPr/>
          <a:lstStyle/>
          <a:p>
            <a:fld id="{ED459822-39A0-4C42-9F1F-2651AE086A48}" type="slidenum">
              <a:rPr lang="en-US" smtClean="0"/>
              <a:t>‹#›</a:t>
            </a:fld>
            <a:endParaRPr lang="en-US"/>
          </a:p>
        </p:txBody>
      </p:sp>
    </p:spTree>
    <p:extLst>
      <p:ext uri="{BB962C8B-B14F-4D97-AF65-F5344CB8AC3E}">
        <p14:creationId xmlns:p14="http://schemas.microsoft.com/office/powerpoint/2010/main" val="1275667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412BC7-58EA-CA49-9B59-54158F006C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0E7F89-77F3-BE43-AECE-5E012A43EC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377A5B-6FAC-0D4F-9BB9-730650F9B8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F40E59-8490-CD47-ACAA-AAB16E9E617F}" type="datetimeFigureOut">
              <a:rPr lang="en-US" smtClean="0"/>
              <a:t>5/17/21</a:t>
            </a:fld>
            <a:endParaRPr lang="en-US"/>
          </a:p>
        </p:txBody>
      </p:sp>
      <p:sp>
        <p:nvSpPr>
          <p:cNvPr id="5" name="Footer Placeholder 4">
            <a:extLst>
              <a:ext uri="{FF2B5EF4-FFF2-40B4-BE49-F238E27FC236}">
                <a16:creationId xmlns:a16="http://schemas.microsoft.com/office/drawing/2014/main" id="{8F5D1051-6AE0-B442-8475-3C99E30FA3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525D9B8-2994-E648-B687-6D1C1C0ABC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459822-39A0-4C42-9F1F-2651AE086A48}" type="slidenum">
              <a:rPr lang="en-US" smtClean="0"/>
              <a:t>‹#›</a:t>
            </a:fld>
            <a:endParaRPr lang="en-US"/>
          </a:p>
        </p:txBody>
      </p:sp>
    </p:spTree>
    <p:extLst>
      <p:ext uri="{BB962C8B-B14F-4D97-AF65-F5344CB8AC3E}">
        <p14:creationId xmlns:p14="http://schemas.microsoft.com/office/powerpoint/2010/main" val="1749782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EA20-A54A-DD46-AFC6-47E94AF60651}"/>
              </a:ext>
            </a:extLst>
          </p:cNvPr>
          <p:cNvSpPr>
            <a:spLocks noGrp="1"/>
          </p:cNvSpPr>
          <p:nvPr>
            <p:ph type="title"/>
          </p:nvPr>
        </p:nvSpPr>
        <p:spPr>
          <a:xfrm>
            <a:off x="399288" y="785749"/>
            <a:ext cx="10515600" cy="1325563"/>
          </a:xfrm>
        </p:spPr>
        <p:txBody>
          <a:bodyPr>
            <a:normAutofit fontScale="90000"/>
          </a:bodyPr>
          <a:lstStyle/>
          <a:p>
            <a:pPr algn="ctr"/>
            <a:r>
              <a:rPr lang="en-US" dirty="0">
                <a:latin typeface="+mn-lt"/>
              </a:rPr>
              <a:t>Leila Roworth </a:t>
            </a:r>
            <a:br>
              <a:rPr lang="en-US" dirty="0">
                <a:latin typeface="+mn-lt"/>
              </a:rPr>
            </a:br>
            <a:r>
              <a:rPr lang="en-US" dirty="0">
                <a:latin typeface="+mn-lt"/>
              </a:rPr>
              <a:t>Creative Venture </a:t>
            </a:r>
            <a:br>
              <a:rPr lang="en-US" dirty="0">
                <a:latin typeface="+mn-lt"/>
              </a:rPr>
            </a:br>
            <a:r>
              <a:rPr lang="en-US">
                <a:latin typeface="+mn-lt"/>
              </a:rPr>
              <a:t>Portfolio CW3</a:t>
            </a:r>
            <a:endParaRPr lang="en-US" dirty="0">
              <a:latin typeface="+mn-lt"/>
            </a:endParaRPr>
          </a:p>
        </p:txBody>
      </p:sp>
    </p:spTree>
    <p:extLst>
      <p:ext uri="{BB962C8B-B14F-4D97-AF65-F5344CB8AC3E}">
        <p14:creationId xmlns:p14="http://schemas.microsoft.com/office/powerpoint/2010/main" val="2211990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phical user interface&#10;&#10;Description automatically generated">
            <a:extLst>
              <a:ext uri="{FF2B5EF4-FFF2-40B4-BE49-F238E27FC236}">
                <a16:creationId xmlns:a16="http://schemas.microsoft.com/office/drawing/2014/main" id="{E9E256AC-555E-A84C-ACBE-301B10A583E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1874780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83279A5-11BA-CA4E-B3DB-139943FA189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5624" y="0"/>
            <a:ext cx="9700752" cy="6858000"/>
          </a:xfrm>
          <a:prstGeom prst="rect">
            <a:avLst/>
          </a:prstGeom>
        </p:spPr>
      </p:pic>
    </p:spTree>
    <p:extLst>
      <p:ext uri="{BB962C8B-B14F-4D97-AF65-F5344CB8AC3E}">
        <p14:creationId xmlns:p14="http://schemas.microsoft.com/office/powerpoint/2010/main" val="4180549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6AD615E2-E26E-4049-B29A-579640F62E9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332560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44BC9894-C361-2548-9E21-F0CCBD2AFEF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3264626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9B4AC45D-0A43-E445-9990-C810FF38FE4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3846926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stationary&#10;&#10;Description automatically generated">
            <a:extLst>
              <a:ext uri="{FF2B5EF4-FFF2-40B4-BE49-F238E27FC236}">
                <a16:creationId xmlns:a16="http://schemas.microsoft.com/office/drawing/2014/main" id="{696D490B-F3E8-C64A-90F1-E80D026857B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2451924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D7E45A8E-9C80-B742-AF72-076AB0B3631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94014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living, indoor, furniture&#10;&#10;Description automatically generated">
            <a:extLst>
              <a:ext uri="{FF2B5EF4-FFF2-40B4-BE49-F238E27FC236}">
                <a16:creationId xmlns:a16="http://schemas.microsoft.com/office/drawing/2014/main" id="{B0316FA5-2EEC-5343-AD2C-073F66566DB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229070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alendar&#10;&#10;Description automatically generated">
            <a:extLst>
              <a:ext uri="{FF2B5EF4-FFF2-40B4-BE49-F238E27FC236}">
                <a16:creationId xmlns:a16="http://schemas.microsoft.com/office/drawing/2014/main" id="{EAA5C445-F064-294B-9EBD-C9B05CFA7E7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3954565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005E58C8-926F-A44E-AE53-BCC44657A80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1181152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D8082705-319E-FA4E-834A-5B31C15AD2B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4137209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39CB843C-F724-0843-AEA2-AC95BA44555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2160711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AD8F6614-C296-B14E-B942-45C265BB382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3477781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07FC9E60-8404-2949-B680-19C08870F14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1189081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D212E13B-7643-564D-BC64-F58574B98F5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3310595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D47DF513-77A2-3E40-ADB6-946E7CF9C21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829788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living, indoor, room, wall&#10;&#10;Description automatically generated">
            <a:extLst>
              <a:ext uri="{FF2B5EF4-FFF2-40B4-BE49-F238E27FC236}">
                <a16:creationId xmlns:a16="http://schemas.microsoft.com/office/drawing/2014/main" id="{EB3A940A-679C-EC43-B990-D3E386E3E6B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1875991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furniture&#10;&#10;Description automatically generated">
            <a:extLst>
              <a:ext uri="{FF2B5EF4-FFF2-40B4-BE49-F238E27FC236}">
                <a16:creationId xmlns:a16="http://schemas.microsoft.com/office/drawing/2014/main" id="{30232B61-E563-984C-81EE-DFF06ECAE3A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39260365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4457E8-1BF6-7A4B-B854-A14E458A587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687790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indoor&#10;&#10;Description automatically generated">
            <a:extLst>
              <a:ext uri="{FF2B5EF4-FFF2-40B4-BE49-F238E27FC236}">
                <a16:creationId xmlns:a16="http://schemas.microsoft.com/office/drawing/2014/main" id="{B82897C6-042F-CE47-9A13-D3D671B0A7C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2980878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8178D520-6140-EB43-BDD0-CB9E9DA8FA9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4190747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ifferent, several&#10;&#10;Description automatically generated">
            <a:extLst>
              <a:ext uri="{FF2B5EF4-FFF2-40B4-BE49-F238E27FC236}">
                <a16:creationId xmlns:a16="http://schemas.microsoft.com/office/drawing/2014/main" id="{180B0A30-5122-5145-B2E4-7D63B691A54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6414" y="0"/>
            <a:ext cx="9699171" cy="6858000"/>
          </a:xfrm>
          <a:prstGeom prst="rect">
            <a:avLst/>
          </a:prstGeom>
        </p:spPr>
      </p:pic>
    </p:spTree>
    <p:extLst>
      <p:ext uri="{BB962C8B-B14F-4D97-AF65-F5344CB8AC3E}">
        <p14:creationId xmlns:p14="http://schemas.microsoft.com/office/powerpoint/2010/main" val="26916432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4CCA2F89-B375-AF4A-90A6-00F1F0D81F9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5812239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E95A9F-A5CA-BA41-8776-BA1F9DCCE0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16077277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820CAD-0A11-3F45-81A9-3869B7424348}"/>
              </a:ext>
            </a:extLst>
          </p:cNvPr>
          <p:cNvSpPr txBox="1"/>
          <p:nvPr/>
        </p:nvSpPr>
        <p:spPr>
          <a:xfrm>
            <a:off x="694944" y="707136"/>
            <a:ext cx="9912096" cy="4524315"/>
          </a:xfrm>
          <a:prstGeom prst="rect">
            <a:avLst/>
          </a:prstGeom>
          <a:noFill/>
        </p:spPr>
        <p:txBody>
          <a:bodyPr wrap="square" rtlCol="0">
            <a:spAutoFit/>
          </a:bodyPr>
          <a:lstStyle/>
          <a:p>
            <a:r>
              <a:rPr lang="en-GB" dirty="0">
                <a:solidFill>
                  <a:schemeClr val="bg1"/>
                </a:solidFill>
              </a:rPr>
              <a:t>What is Lorem Ipsum?</a:t>
            </a:r>
          </a:p>
          <a:p>
            <a:r>
              <a:rPr lang="en-GB" b="1" dirty="0">
                <a:solidFill>
                  <a:schemeClr val="bg1"/>
                </a:solidFill>
              </a:rPr>
              <a:t>Lorem Ipsum</a:t>
            </a:r>
            <a:r>
              <a:rPr lang="en-GB" dirty="0">
                <a:solidFill>
                  <a:schemeClr val="bg1"/>
                </a:solidFill>
              </a:rPr>
              <a:t> is simply dummy text of the printing and typesetting industry. Lorem Ipsum has been the industry's standard dummy text ever since the 1500s, when an unknown printer took a galley of type and scrambled it to make a type specimen book. It has survived not only five centuries, but also the leap into electronic typesetting, remaining essentially unchanged. It was popularised in the 1960s with the release of Letraset sheets containing Lorem Ipsum passages, and more recently with desktop publishing software like Aldus PageMaker including versions of Lorem Ipsum.</a:t>
            </a:r>
          </a:p>
          <a:p>
            <a:r>
              <a:rPr lang="en-GB" dirty="0">
                <a:solidFill>
                  <a:schemeClr val="bg1"/>
                </a:solidFill>
              </a:rPr>
              <a:t>Why do we use it?</a:t>
            </a:r>
          </a:p>
          <a:p>
            <a:r>
              <a:rPr lang="en-GB" dirty="0">
                <a:solidFill>
                  <a:schemeClr val="bg1"/>
                </a:solidFill>
              </a:rPr>
              <a:t>It is a long established fact that a reader will be distracted by the readable content of a page when looking at its layout. The point of using Lorem Ipsum is that it has a more-or-less normal distribution of letters, as opposed to using 'Content here, content here', making it look like readable English. Many desktop publishing packages and web page editors now use Lorem Ipsum as their default model text, and a search for 'lorem ipsum' will uncover many web sites still in their infancy. Various versions have evolved over the years, sometimes by accident, sometimes on purpose (injected humour and the like).</a:t>
            </a:r>
          </a:p>
          <a:p>
            <a:br>
              <a:rPr lang="en-GB" dirty="0"/>
            </a:br>
            <a:endParaRPr lang="en-US" dirty="0"/>
          </a:p>
        </p:txBody>
      </p:sp>
    </p:spTree>
    <p:extLst>
      <p:ext uri="{BB962C8B-B14F-4D97-AF65-F5344CB8AC3E}">
        <p14:creationId xmlns:p14="http://schemas.microsoft.com/office/powerpoint/2010/main" val="36819564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TotalTime>
  <Words>235</Words>
  <Application>Microsoft Macintosh PowerPoint</Application>
  <PresentationFormat>Widescreen</PresentationFormat>
  <Paragraphs>6</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Theme</vt:lpstr>
      <vt:lpstr>Leila Roworth  Creative Venture  Portfolio CW3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Leila Evelyn Roworth (1702604)</dc:creator>
  <cp:lastModifiedBy>Leila Evelyn Roworth (1702604)</cp:lastModifiedBy>
  <cp:revision>10</cp:revision>
  <dcterms:created xsi:type="dcterms:W3CDTF">2021-05-14T08:23:55Z</dcterms:created>
  <dcterms:modified xsi:type="dcterms:W3CDTF">2021-05-17T12:41:14Z</dcterms:modified>
</cp:coreProperties>
</file>