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3" r:id="rId3"/>
  </p:sldMasterIdLst>
  <p:notesMasterIdLst>
    <p:notesMasterId r:id="rId47"/>
  </p:notesMasterIdLst>
  <p:sldIdLst>
    <p:sldId id="257" r:id="rId4"/>
    <p:sldId id="258" r:id="rId5"/>
    <p:sldId id="260" r:id="rId6"/>
    <p:sldId id="310" r:id="rId7"/>
    <p:sldId id="307" r:id="rId8"/>
    <p:sldId id="308" r:id="rId9"/>
    <p:sldId id="262" r:id="rId10"/>
    <p:sldId id="309" r:id="rId11"/>
    <p:sldId id="312" r:id="rId12"/>
    <p:sldId id="269" r:id="rId13"/>
    <p:sldId id="270" r:id="rId14"/>
    <p:sldId id="271" r:id="rId15"/>
    <p:sldId id="272" r:id="rId16"/>
    <p:sldId id="382" r:id="rId17"/>
    <p:sldId id="306" r:id="rId18"/>
    <p:sldId id="301" r:id="rId19"/>
    <p:sldId id="302" r:id="rId20"/>
    <p:sldId id="303" r:id="rId21"/>
    <p:sldId id="304" r:id="rId22"/>
    <p:sldId id="276" r:id="rId23"/>
    <p:sldId id="277" r:id="rId24"/>
    <p:sldId id="371" r:id="rId25"/>
    <p:sldId id="278" r:id="rId26"/>
    <p:sldId id="279" r:id="rId27"/>
    <p:sldId id="280" r:id="rId28"/>
    <p:sldId id="281" r:id="rId29"/>
    <p:sldId id="285" r:id="rId30"/>
    <p:sldId id="286" r:id="rId31"/>
    <p:sldId id="661" r:id="rId32"/>
    <p:sldId id="748" r:id="rId33"/>
    <p:sldId id="749" r:id="rId34"/>
    <p:sldId id="750" r:id="rId35"/>
    <p:sldId id="751" r:id="rId36"/>
    <p:sldId id="752" r:id="rId37"/>
    <p:sldId id="293" r:id="rId38"/>
    <p:sldId id="294" r:id="rId39"/>
    <p:sldId id="295" r:id="rId40"/>
    <p:sldId id="296" r:id="rId41"/>
    <p:sldId id="297" r:id="rId42"/>
    <p:sldId id="741" r:id="rId43"/>
    <p:sldId id="743" r:id="rId44"/>
    <p:sldId id="742" r:id="rId45"/>
    <p:sldId id="30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79DF40-56DF-41B1-8DC4-836EDFA125DC}" type="datetimeFigureOut">
              <a:rPr lang="en-GB" smtClean="0"/>
              <a:t>29/10/2019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7560D6-944E-4EBF-BACA-2C9A9819AE0A}" type="slidenum">
              <a:rPr lang="en-GB" smtClean="0"/>
              <a:t>‹#›</a:t>
            </a:fld>
            <a:endParaRPr lang="en-GB"/>
          </a:p>
        </p:txBody>
      </p:sp>
    </p:spTree>
    <p:extLst>
      <p:ext uri="{BB962C8B-B14F-4D97-AF65-F5344CB8AC3E}">
        <p14:creationId xmlns:p14="http://schemas.microsoft.com/office/powerpoint/2010/main" val="2967068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11AC9B1-FD06-4238-BED2-875F2116BDBE}"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55514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0EA2A06F-BCDA-4CB0-AAD0-A255306DBDCB}"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27</a:t>
            </a:fld>
            <a:endParaRPr kumimoji="0" lang="en-US" altLang="zh-CN"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2814065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0EA2A06F-BCDA-4CB0-AAD0-A255306DBDCB}"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28</a:t>
            </a:fld>
            <a:endParaRPr kumimoji="0" lang="en-US" altLang="zh-CN"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3074552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0EA2A06F-BCDA-4CB0-AAD0-A255306DBDCB}"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35</a:t>
            </a:fld>
            <a:endParaRPr kumimoji="0" lang="en-US" altLang="zh-CN"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821588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0EA2A06F-BCDA-4CB0-AAD0-A255306DBDCB}"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36</a:t>
            </a:fld>
            <a:endParaRPr kumimoji="0" lang="en-US" altLang="zh-CN"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553520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0EA2A06F-BCDA-4CB0-AAD0-A255306DBDCB}"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37</a:t>
            </a:fld>
            <a:endParaRPr kumimoji="0" lang="en-US" altLang="zh-CN"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2833400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0EA2A06F-BCDA-4CB0-AAD0-A255306DBDCB}"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38</a:t>
            </a:fld>
            <a:endParaRPr kumimoji="0" lang="en-US" altLang="zh-CN"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2910184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0EA2A06F-BCDA-4CB0-AAD0-A255306DBDCB}"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39</a:t>
            </a:fld>
            <a:endParaRPr kumimoji="0" lang="en-US" altLang="zh-CN"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3516525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0EA2A06F-BCDA-4CB0-AAD0-A255306DBDCB}" type="slidenum">
              <a:rPr lang="zh-CN" altLang="en-US" smtClean="0"/>
              <a:pPr>
                <a:defRPr/>
              </a:pPr>
              <a:t>40</a:t>
            </a:fld>
            <a:endParaRPr lang="en-US" altLang="zh-CN"/>
          </a:p>
        </p:txBody>
      </p:sp>
    </p:spTree>
    <p:extLst>
      <p:ext uri="{BB962C8B-B14F-4D97-AF65-F5344CB8AC3E}">
        <p14:creationId xmlns:p14="http://schemas.microsoft.com/office/powerpoint/2010/main" val="14777550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0EA2A06F-BCDA-4CB0-AAD0-A255306DBDCB}" type="slidenum">
              <a:rPr lang="zh-CN" altLang="en-US" smtClean="0"/>
              <a:pPr>
                <a:defRPr/>
              </a:pPr>
              <a:t>41</a:t>
            </a:fld>
            <a:endParaRPr lang="en-US" altLang="zh-CN"/>
          </a:p>
        </p:txBody>
      </p:sp>
    </p:spTree>
    <p:extLst>
      <p:ext uri="{BB962C8B-B14F-4D97-AF65-F5344CB8AC3E}">
        <p14:creationId xmlns:p14="http://schemas.microsoft.com/office/powerpoint/2010/main" val="1477755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0EA2A06F-BCDA-4CB0-AAD0-A255306DBDCB}" type="slidenum">
              <a:rPr lang="zh-CN" altLang="en-US" smtClean="0"/>
              <a:pPr>
                <a:defRPr/>
              </a:pPr>
              <a:t>42</a:t>
            </a:fld>
            <a:endParaRPr lang="en-US" altLang="zh-CN"/>
          </a:p>
        </p:txBody>
      </p:sp>
    </p:spTree>
    <p:extLst>
      <p:ext uri="{BB962C8B-B14F-4D97-AF65-F5344CB8AC3E}">
        <p14:creationId xmlns:p14="http://schemas.microsoft.com/office/powerpoint/2010/main" val="1477755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F643D0D2-FE93-4EF6-AB0B-125CB036258C}"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4F09D47D-2E66-4BEF-AFCD-4164C0C3999D}" type="slidenum">
              <a:rPr lang="zh-CN" altLang="en-US"/>
              <a:pPr>
                <a:defRPr/>
              </a:pPr>
              <a:t>‹#›</a:t>
            </a:fld>
            <a:endParaRPr lang="en-US" altLang="zh-CN"/>
          </a:p>
        </p:txBody>
      </p:sp>
    </p:spTree>
    <p:extLst>
      <p:ext uri="{BB962C8B-B14F-4D97-AF65-F5344CB8AC3E}">
        <p14:creationId xmlns:p14="http://schemas.microsoft.com/office/powerpoint/2010/main" val="3372389229"/>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600" y="1600201"/>
            <a:ext cx="10972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69ABD23E-6279-4020-8615-39625346AC54}"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1B2D7500-7138-4A93-AA4B-A2F029F29361}" type="slidenum">
              <a:rPr lang="zh-CN" altLang="en-US"/>
              <a:pPr>
                <a:defRPr/>
              </a:pPr>
              <a:t>‹#›</a:t>
            </a:fld>
            <a:endParaRPr lang="en-US" altLang="zh-CN"/>
          </a:p>
        </p:txBody>
      </p:sp>
    </p:spTree>
    <p:extLst>
      <p:ext uri="{BB962C8B-B14F-4D97-AF65-F5344CB8AC3E}">
        <p14:creationId xmlns:p14="http://schemas.microsoft.com/office/powerpoint/2010/main" val="3586735541"/>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C133567C-6462-4A2C-A3C6-526AAB92FB5B}"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8FDA5085-CD4C-47D8-85F4-747B8718982C}" type="slidenum">
              <a:rPr lang="zh-CN" altLang="en-US"/>
              <a:pPr>
                <a:defRPr/>
              </a:pPr>
              <a:t>‹#›</a:t>
            </a:fld>
            <a:endParaRPr lang="en-US" altLang="zh-CN"/>
          </a:p>
        </p:txBody>
      </p:sp>
    </p:spTree>
    <p:extLst>
      <p:ext uri="{BB962C8B-B14F-4D97-AF65-F5344CB8AC3E}">
        <p14:creationId xmlns:p14="http://schemas.microsoft.com/office/powerpoint/2010/main" val="3717257083"/>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54DF64BC-BDA7-40EC-8A47-1308A762D8DB}" type="datetime1">
              <a:rPr lang="zh-CN" altLang="en-US"/>
              <a:pPr>
                <a:defRPr/>
              </a:pPr>
              <a:t>2019/10/29</a:t>
            </a:fld>
            <a:endParaRPr lang="en-US" altLang="zh-CN"/>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2BD0EF05-A89C-4A70-9155-033696F37E3E}" type="slidenum">
              <a:rPr lang="zh-CN" altLang="en-US"/>
              <a:pPr>
                <a:defRPr/>
              </a:pPr>
              <a:t>‹#›</a:t>
            </a:fld>
            <a:endParaRPr lang="en-US" altLang="zh-CN"/>
          </a:p>
        </p:txBody>
      </p:sp>
    </p:spTree>
    <p:extLst>
      <p:ext uri="{BB962C8B-B14F-4D97-AF65-F5344CB8AC3E}">
        <p14:creationId xmlns:p14="http://schemas.microsoft.com/office/powerpoint/2010/main" val="1808121154"/>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CA02A57F-C3F8-48E1-AB11-CE47ED66E6B1}" type="datetime1">
              <a:rPr lang="zh-CN" altLang="en-US"/>
              <a:pPr>
                <a:defRPr/>
              </a:pPr>
              <a:t>2019/10/29</a:t>
            </a:fld>
            <a:endParaRPr lang="en-US" altLang="zh-CN"/>
          </a:p>
        </p:txBody>
      </p:sp>
      <p:sp>
        <p:nvSpPr>
          <p:cNvPr id="8"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E0D139C2-F5F6-435A-B698-0B324F25EF37}" type="slidenum">
              <a:rPr lang="zh-CN" altLang="en-US"/>
              <a:pPr>
                <a:defRPr/>
              </a:pPr>
              <a:t>‹#›</a:t>
            </a:fld>
            <a:endParaRPr lang="en-US" altLang="zh-CN"/>
          </a:p>
        </p:txBody>
      </p:sp>
    </p:spTree>
    <p:extLst>
      <p:ext uri="{BB962C8B-B14F-4D97-AF65-F5344CB8AC3E}">
        <p14:creationId xmlns:p14="http://schemas.microsoft.com/office/powerpoint/2010/main" val="4022653622"/>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FAE593DE-D9CF-4358-9444-2E2201919058}" type="datetime1">
              <a:rPr lang="zh-CN" altLang="en-US"/>
              <a:pPr>
                <a:defRPr/>
              </a:pPr>
              <a:t>2019/10/29</a:t>
            </a:fld>
            <a:endParaRPr lang="en-US" altLang="zh-CN"/>
          </a:p>
        </p:txBody>
      </p:sp>
      <p:sp>
        <p:nvSpPr>
          <p:cNvPr id="4"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DE36094E-09AF-45BE-A49F-4BC2B93D8AF0}" type="slidenum">
              <a:rPr lang="zh-CN" altLang="en-US"/>
              <a:pPr>
                <a:defRPr/>
              </a:pPr>
              <a:t>‹#›</a:t>
            </a:fld>
            <a:endParaRPr lang="en-US" altLang="zh-CN"/>
          </a:p>
        </p:txBody>
      </p:sp>
    </p:spTree>
    <p:extLst>
      <p:ext uri="{BB962C8B-B14F-4D97-AF65-F5344CB8AC3E}">
        <p14:creationId xmlns:p14="http://schemas.microsoft.com/office/powerpoint/2010/main" val="2543107501"/>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D10A90DE-6A1B-4B03-9ACD-2A7106E8383E}" type="datetime1">
              <a:rPr lang="zh-CN" altLang="en-US"/>
              <a:pPr>
                <a:defRPr/>
              </a:pPr>
              <a:t>2019/10/29</a:t>
            </a:fld>
            <a:endParaRPr lang="en-US" altLang="zh-C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04ED563-E8A3-4170-A71D-82A2E31D347A}" type="slidenum">
              <a:rPr lang="zh-CN" altLang="en-US"/>
              <a:pPr>
                <a:defRPr/>
              </a:pPr>
              <a:t>‹#›</a:t>
            </a:fld>
            <a:endParaRPr lang="en-US" altLang="zh-CN"/>
          </a:p>
        </p:txBody>
      </p:sp>
    </p:spTree>
    <p:extLst>
      <p:ext uri="{BB962C8B-B14F-4D97-AF65-F5344CB8AC3E}">
        <p14:creationId xmlns:p14="http://schemas.microsoft.com/office/powerpoint/2010/main" val="920070213"/>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EA688C02-910C-4CD5-84D5-30C7CAADCFA3}" type="datetime1">
              <a:rPr lang="zh-CN" altLang="en-US"/>
              <a:pPr>
                <a:defRPr/>
              </a:pPr>
              <a:t>2019/10/29</a:t>
            </a:fld>
            <a:endParaRPr lang="en-US" altLang="zh-CN"/>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5256C8F0-D90E-4891-B1C0-18ED745AB532}" type="slidenum">
              <a:rPr lang="zh-CN" altLang="en-US"/>
              <a:pPr>
                <a:defRPr/>
              </a:pPr>
              <a:t>‹#›</a:t>
            </a:fld>
            <a:endParaRPr lang="en-US" altLang="zh-CN"/>
          </a:p>
        </p:txBody>
      </p:sp>
    </p:spTree>
    <p:extLst>
      <p:ext uri="{BB962C8B-B14F-4D97-AF65-F5344CB8AC3E}">
        <p14:creationId xmlns:p14="http://schemas.microsoft.com/office/powerpoint/2010/main" val="1494701265"/>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1FE542EB-2FF0-4205-9689-A41165767E2E}" type="datetime1">
              <a:rPr lang="zh-CN" altLang="en-US"/>
              <a:pPr>
                <a:defRPr/>
              </a:pPr>
              <a:t>2019/10/29</a:t>
            </a:fld>
            <a:endParaRPr lang="en-US" altLang="zh-CN"/>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CD736F6D-7B69-43E1-BCD2-F998EF80B03F}" type="slidenum">
              <a:rPr lang="zh-CN" altLang="en-US"/>
              <a:pPr>
                <a:defRPr/>
              </a:pPr>
              <a:t>‹#›</a:t>
            </a:fld>
            <a:endParaRPr lang="en-US" altLang="zh-CN"/>
          </a:p>
        </p:txBody>
      </p:sp>
    </p:spTree>
    <p:extLst>
      <p:ext uri="{BB962C8B-B14F-4D97-AF65-F5344CB8AC3E}">
        <p14:creationId xmlns:p14="http://schemas.microsoft.com/office/powerpoint/2010/main" val="2595985675"/>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1"/>
            <a:ext cx="109728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AD333FD3-39A2-423B-AFD3-E909D50F39AF}"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709A98F4-BFEF-4E86-B54F-8AA8C46F635E}" type="slidenum">
              <a:rPr lang="zh-CN" altLang="en-US"/>
              <a:pPr>
                <a:defRPr/>
              </a:pPr>
              <a:t>‹#›</a:t>
            </a:fld>
            <a:endParaRPr lang="en-US" altLang="zh-CN"/>
          </a:p>
        </p:txBody>
      </p:sp>
    </p:spTree>
    <p:extLst>
      <p:ext uri="{BB962C8B-B14F-4D97-AF65-F5344CB8AC3E}">
        <p14:creationId xmlns:p14="http://schemas.microsoft.com/office/powerpoint/2010/main" val="859655289"/>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fld id="{789EDDFA-0684-4D4C-85AD-062D08A05DEF}"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C4136AC3-70EB-48F1-98D4-85483F2A3487}" type="slidenum">
              <a:rPr lang="zh-CN" altLang="en-US"/>
              <a:pPr>
                <a:defRPr/>
              </a:pPr>
              <a:t>‹#›</a:t>
            </a:fld>
            <a:endParaRPr lang="en-US" altLang="zh-CN"/>
          </a:p>
        </p:txBody>
      </p:sp>
    </p:spTree>
    <p:extLst>
      <p:ext uri="{BB962C8B-B14F-4D97-AF65-F5344CB8AC3E}">
        <p14:creationId xmlns:p14="http://schemas.microsoft.com/office/powerpoint/2010/main" val="2575582490"/>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217729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379478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6180682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9023597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7571348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3954461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6546487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1617285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0077387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2019/10/29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9641749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0ACD762F-2736-4F25-850A-6BE289F8A44D}"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49A42AB5-57EE-4973-98A9-8A9DDAF42517}" type="slidenum">
              <a:rPr lang="zh-CN" altLang="en-US"/>
              <a:pPr>
                <a:defRPr/>
              </a:pPr>
              <a:t>‹#›</a:t>
            </a:fld>
            <a:endParaRPr lang="en-US" altLang="zh-CN"/>
          </a:p>
        </p:txBody>
      </p:sp>
    </p:spTree>
    <p:extLst>
      <p:ext uri="{BB962C8B-B14F-4D97-AF65-F5344CB8AC3E}">
        <p14:creationId xmlns:p14="http://schemas.microsoft.com/office/powerpoint/2010/main" val="1568227669"/>
      </p:ext>
    </p:extLst>
  </p:cSld>
  <p:clrMapOvr>
    <a:masterClrMapping/>
  </p:clrMapOvr>
  <p:transition spd="slow"/>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600" y="1600201"/>
            <a:ext cx="10972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0BC4AC98-0AD4-4FB4-A62C-DB71E4DD7989}"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01FB8BAD-2DD1-4E00-9D16-9751DE7A6457}" type="slidenum">
              <a:rPr lang="zh-CN" altLang="en-US"/>
              <a:pPr>
                <a:defRPr/>
              </a:pPr>
              <a:t>‹#›</a:t>
            </a:fld>
            <a:endParaRPr lang="en-US" altLang="zh-CN"/>
          </a:p>
        </p:txBody>
      </p:sp>
    </p:spTree>
    <p:extLst>
      <p:ext uri="{BB962C8B-B14F-4D97-AF65-F5344CB8AC3E}">
        <p14:creationId xmlns:p14="http://schemas.microsoft.com/office/powerpoint/2010/main" val="4224033777"/>
      </p:ext>
    </p:extLst>
  </p:cSld>
  <p:clrMapOvr>
    <a:masterClrMapping/>
  </p:clrMapOvr>
  <p:transition spd="slow"/>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608A238A-C572-4FAE-8464-D99496A641E7}"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983E757C-89C6-440C-B002-A99AA81E5853}" type="slidenum">
              <a:rPr lang="zh-CN" altLang="en-US"/>
              <a:pPr>
                <a:defRPr/>
              </a:pPr>
              <a:t>‹#›</a:t>
            </a:fld>
            <a:endParaRPr lang="en-US" altLang="zh-CN"/>
          </a:p>
        </p:txBody>
      </p:sp>
    </p:spTree>
    <p:extLst>
      <p:ext uri="{BB962C8B-B14F-4D97-AF65-F5344CB8AC3E}">
        <p14:creationId xmlns:p14="http://schemas.microsoft.com/office/powerpoint/2010/main" val="4281606766"/>
      </p:ext>
    </p:extLst>
  </p:cSld>
  <p:clrMapOvr>
    <a:masterClrMapping/>
  </p:clrMapOvr>
  <p:transition spd="slow"/>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Date Placeholder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3FEFB3F0-ACD3-47FD-AEBB-AC92575C9DEA}" type="datetime1">
              <a:rPr lang="zh-CN" altLang="en-US"/>
              <a:pPr>
                <a:defRPr/>
              </a:pPr>
              <a:t>2019/10/29</a:t>
            </a:fld>
            <a:endParaRPr lang="en-US" altLang="zh-CN"/>
          </a:p>
        </p:txBody>
      </p:sp>
      <p:sp>
        <p:nvSpPr>
          <p:cNvPr id="6" name="Footer Placeholder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7" name="Slide Number Placeholder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7E9A766B-9F43-4EAB-9711-9053841C55B5}" type="slidenum">
              <a:rPr lang="zh-CN" altLang="en-US"/>
              <a:pPr>
                <a:defRPr/>
              </a:pPr>
              <a:t>‹#›</a:t>
            </a:fld>
            <a:endParaRPr lang="en-US" altLang="zh-CN"/>
          </a:p>
        </p:txBody>
      </p:sp>
    </p:spTree>
    <p:extLst>
      <p:ext uri="{BB962C8B-B14F-4D97-AF65-F5344CB8AC3E}">
        <p14:creationId xmlns:p14="http://schemas.microsoft.com/office/powerpoint/2010/main" val="2967686650"/>
      </p:ext>
    </p:extLst>
  </p:cSld>
  <p:clrMapOvr>
    <a:masterClrMapping/>
  </p:clrMapOvr>
  <p:transition spd="slow"/>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B99E9872-C851-48BA-9E17-F5092E10A0B7}" type="datetime1">
              <a:rPr lang="zh-CN" altLang="en-US"/>
              <a:pPr>
                <a:defRPr/>
              </a:pPr>
              <a:t>2019/10/29</a:t>
            </a:fld>
            <a:endParaRPr lang="en-US" altLang="zh-CN"/>
          </a:p>
        </p:txBody>
      </p:sp>
      <p:sp>
        <p:nvSpPr>
          <p:cNvPr id="8"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9"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8FF6B7E6-06AA-48C5-8AF7-E766D48B7F80}" type="slidenum">
              <a:rPr lang="zh-CN" altLang="en-US"/>
              <a:pPr>
                <a:defRPr/>
              </a:pPr>
              <a:t>‹#›</a:t>
            </a:fld>
            <a:endParaRPr lang="en-US" altLang="zh-CN"/>
          </a:p>
        </p:txBody>
      </p:sp>
    </p:spTree>
    <p:extLst>
      <p:ext uri="{BB962C8B-B14F-4D97-AF65-F5344CB8AC3E}">
        <p14:creationId xmlns:p14="http://schemas.microsoft.com/office/powerpoint/2010/main" val="1755349642"/>
      </p:ext>
    </p:extLst>
  </p:cSld>
  <p:clrMapOvr>
    <a:masterClrMapping/>
  </p:clrMapOvr>
  <p:transition spd="slow"/>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FA33481F-93A2-4040-B4A0-C2E0FF06AB90}" type="datetime1">
              <a:rPr lang="zh-CN" altLang="en-US"/>
              <a:pPr>
                <a:defRPr/>
              </a:pPr>
              <a:t>2019/10/29</a:t>
            </a:fld>
            <a:endParaRPr lang="en-US" altLang="zh-CN"/>
          </a:p>
        </p:txBody>
      </p:sp>
      <p:sp>
        <p:nvSpPr>
          <p:cNvPr id="4"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5"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2E87B3D4-32F0-4610-A450-7C4A0232D446}" type="slidenum">
              <a:rPr lang="zh-CN" altLang="en-US"/>
              <a:pPr>
                <a:defRPr/>
              </a:pPr>
              <a:t>‹#›</a:t>
            </a:fld>
            <a:endParaRPr lang="en-US" altLang="zh-CN"/>
          </a:p>
        </p:txBody>
      </p:sp>
    </p:spTree>
    <p:extLst>
      <p:ext uri="{BB962C8B-B14F-4D97-AF65-F5344CB8AC3E}">
        <p14:creationId xmlns:p14="http://schemas.microsoft.com/office/powerpoint/2010/main" val="485824234"/>
      </p:ext>
    </p:extLst>
  </p:cSld>
  <p:clrMapOvr>
    <a:masterClrMapping/>
  </p:clrMapOvr>
  <p:transition spd="slow"/>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A18B8E42-BE52-4B89-8C73-8FA9EF622570}" type="datetime1">
              <a:rPr lang="zh-CN" altLang="en-US"/>
              <a:pPr>
                <a:defRPr/>
              </a:pPr>
              <a:t>2019/10/29</a:t>
            </a:fld>
            <a:endParaRPr lang="en-US" altLang="zh-CN"/>
          </a:p>
        </p:txBody>
      </p:sp>
      <p:sp>
        <p:nvSpPr>
          <p:cNvPr id="3"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4"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9FD88F1D-1F6F-4EA9-A9AE-B6CF68F2158D}" type="slidenum">
              <a:rPr lang="zh-CN" altLang="en-US"/>
              <a:pPr>
                <a:defRPr/>
              </a:pPr>
              <a:t>‹#›</a:t>
            </a:fld>
            <a:endParaRPr lang="en-US" altLang="zh-CN"/>
          </a:p>
        </p:txBody>
      </p:sp>
    </p:spTree>
    <p:extLst>
      <p:ext uri="{BB962C8B-B14F-4D97-AF65-F5344CB8AC3E}">
        <p14:creationId xmlns:p14="http://schemas.microsoft.com/office/powerpoint/2010/main" val="2739056421"/>
      </p:ext>
    </p:extLst>
  </p:cSld>
  <p:clrMapOvr>
    <a:masterClrMapping/>
  </p:clrMapOvr>
  <p:transition spd="slow"/>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20F1AC3B-8AC6-4B9F-AD71-5299D5BA248F}" type="datetime1">
              <a:rPr lang="zh-CN" altLang="en-US"/>
              <a:pPr>
                <a:defRPr/>
              </a:pPr>
              <a:t>2019/10/29</a:t>
            </a:fld>
            <a:endParaRPr lang="en-US" altLang="zh-CN"/>
          </a:p>
        </p:txBody>
      </p:sp>
      <p:sp>
        <p:nvSpPr>
          <p:cNvPr id="6" name="Footer Placeholder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7" name="Slide Number Placeholder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B436ED60-2B16-495C-A43E-B830EC89C089}" type="slidenum">
              <a:rPr lang="zh-CN" altLang="en-US"/>
              <a:pPr>
                <a:defRPr/>
              </a:pPr>
              <a:t>‹#›</a:t>
            </a:fld>
            <a:endParaRPr lang="en-US" altLang="zh-CN"/>
          </a:p>
        </p:txBody>
      </p:sp>
    </p:spTree>
    <p:extLst>
      <p:ext uri="{BB962C8B-B14F-4D97-AF65-F5344CB8AC3E}">
        <p14:creationId xmlns:p14="http://schemas.microsoft.com/office/powerpoint/2010/main" val="1245801109"/>
      </p:ext>
    </p:extLst>
  </p:cSld>
  <p:clrMapOvr>
    <a:masterClrMapping/>
  </p:clrMapOvr>
  <p:transition spd="slow"/>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61168E14-74F9-4ED9-BE9E-FB24DBE637E0}" type="datetime1">
              <a:rPr lang="zh-CN" altLang="en-US"/>
              <a:pPr>
                <a:defRPr/>
              </a:pPr>
              <a:t>2019/10/29</a:t>
            </a:fld>
            <a:endParaRPr lang="en-US" altLang="zh-CN"/>
          </a:p>
        </p:txBody>
      </p:sp>
      <p:sp>
        <p:nvSpPr>
          <p:cNvPr id="6" name="Footer Placeholder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7" name="Slide Number Placeholder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4AE864C0-4DD6-41E4-B4CE-45BA299B6E90}" type="slidenum">
              <a:rPr lang="zh-CN" altLang="en-US"/>
              <a:pPr>
                <a:defRPr/>
              </a:pPr>
              <a:t>‹#›</a:t>
            </a:fld>
            <a:endParaRPr lang="en-US" altLang="zh-CN"/>
          </a:p>
        </p:txBody>
      </p:sp>
    </p:spTree>
    <p:extLst>
      <p:ext uri="{BB962C8B-B14F-4D97-AF65-F5344CB8AC3E}">
        <p14:creationId xmlns:p14="http://schemas.microsoft.com/office/powerpoint/2010/main" val="2470620862"/>
      </p:ext>
    </p:extLst>
  </p:cSld>
  <p:clrMapOvr>
    <a:masterClrMapping/>
  </p:clrMapOvr>
  <p:transition spd="slow"/>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1"/>
            <a:ext cx="109728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348BD181-614B-473D-BD6D-1B9376883EB5}"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2CFA7B14-E7AF-4FB8-897B-B46239CE4CE6}" type="slidenum">
              <a:rPr lang="zh-CN" altLang="en-US"/>
              <a:pPr>
                <a:defRPr/>
              </a:pPr>
              <a:t>‹#›</a:t>
            </a:fld>
            <a:endParaRPr lang="en-US" altLang="zh-CN"/>
          </a:p>
        </p:txBody>
      </p:sp>
    </p:spTree>
    <p:extLst>
      <p:ext uri="{BB962C8B-B14F-4D97-AF65-F5344CB8AC3E}">
        <p14:creationId xmlns:p14="http://schemas.microsoft.com/office/powerpoint/2010/main" val="1827135406"/>
      </p:ext>
    </p:extLst>
  </p:cSld>
  <p:clrMapOvr>
    <a:masterClrMapping/>
  </p:clrMapOvr>
  <p:transition spd="slow"/>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fld id="{89CC8F14-2BEE-45C2-B548-A4DE226EEC7C}" type="datetime1">
              <a:rPr lang="zh-CN" altLang="en-US"/>
              <a:pPr>
                <a:defRPr/>
              </a:pPr>
              <a:t>2019/10/29</a:t>
            </a:fld>
            <a:endParaRPr lang="en-US" altLang="zh-CN"/>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0" hangingPunct="0">
              <a:defRPr>
                <a:latin typeface="Arial" panose="020B0604020202020204" pitchFamily="34" charset="0"/>
                <a:ea typeface="宋体" panose="02010600030101010101" pitchFamily="2" charset="-122"/>
              </a:defRPr>
            </a:lvl1pPr>
          </a:lstStyle>
          <a:p>
            <a:pPr>
              <a:defRPr/>
            </a:pPr>
            <a:endParaRPr lang="en-US" altLang="zh-CN"/>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0" hangingPunct="0">
              <a:defRPr>
                <a:latin typeface="Arial" panose="020B0604020202020204" pitchFamily="34" charset="0"/>
                <a:ea typeface="宋体" panose="02010600030101010101" pitchFamily="2" charset="-122"/>
              </a:defRPr>
            </a:lvl1pPr>
          </a:lstStyle>
          <a:p>
            <a:pPr>
              <a:defRPr/>
            </a:pPr>
            <a:fld id="{E06938C3-0565-416D-82A7-416DB8380088}" type="slidenum">
              <a:rPr lang="zh-CN" altLang="en-US"/>
              <a:pPr>
                <a:defRPr/>
              </a:pPr>
              <a:t>‹#›</a:t>
            </a:fld>
            <a:endParaRPr lang="en-US" altLang="zh-CN"/>
          </a:p>
        </p:txBody>
      </p:sp>
    </p:spTree>
    <p:extLst>
      <p:ext uri="{BB962C8B-B14F-4D97-AF65-F5344CB8AC3E}">
        <p14:creationId xmlns:p14="http://schemas.microsoft.com/office/powerpoint/2010/main" val="93990047"/>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2" name="组合 1"/>
          <p:cNvGrpSpPr/>
          <p:nvPr userDrawn="1"/>
        </p:nvGrpSpPr>
        <p:grpSpPr>
          <a:xfrm>
            <a:off x="-4764" y="-19050"/>
            <a:ext cx="12249475" cy="7042150"/>
            <a:chOff x="-4763" y="-19050"/>
            <a:chExt cx="9185276" cy="6877050"/>
          </a:xfrm>
        </p:grpSpPr>
        <p:sp>
          <p:nvSpPr>
            <p:cNvPr id="7" name="矩形 6"/>
            <p:cNvSpPr>
              <a:spLocks noChangeArrowheads="1"/>
            </p:cNvSpPr>
            <p:nvPr userDrawn="1"/>
          </p:nvSpPr>
          <p:spPr bwMode="auto">
            <a:xfrm>
              <a:off x="-4763" y="-19050"/>
              <a:ext cx="9144001" cy="6877050"/>
            </a:xfrm>
            <a:prstGeom prst="rect">
              <a:avLst/>
            </a:prstGeom>
            <a:solidFill>
              <a:srgbClr val="F2F2F2">
                <a:alpha val="89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8" name="矩形 7"/>
            <p:cNvSpPr>
              <a:spLocks noChangeArrowheads="1"/>
            </p:cNvSpPr>
            <p:nvPr userDrawn="1"/>
          </p:nvSpPr>
          <p:spPr bwMode="auto">
            <a:xfrm>
              <a:off x="0" y="620713"/>
              <a:ext cx="9180513" cy="5040312"/>
            </a:xfrm>
            <a:prstGeom prst="rect">
              <a:avLst/>
            </a:prstGeom>
            <a:solidFill>
              <a:srgbClr val="D8D8D8">
                <a:alpha val="14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9" name="矩形 3"/>
            <p:cNvSpPr>
              <a:spLocks noChangeArrowheads="1"/>
            </p:cNvSpPr>
            <p:nvPr userDrawn="1"/>
          </p:nvSpPr>
          <p:spPr bwMode="auto">
            <a:xfrm>
              <a:off x="0" y="6167438"/>
              <a:ext cx="2327275" cy="179387"/>
            </a:xfrm>
            <a:prstGeom prst="rect">
              <a:avLst/>
            </a:prstGeom>
            <a:solidFill>
              <a:srgbClr val="F79646">
                <a:alpha val="95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0" name="矩形 8"/>
            <p:cNvSpPr>
              <a:spLocks noChangeArrowheads="1"/>
            </p:cNvSpPr>
            <p:nvPr userDrawn="1"/>
          </p:nvSpPr>
          <p:spPr bwMode="auto">
            <a:xfrm>
              <a:off x="2327275" y="6167438"/>
              <a:ext cx="2260600" cy="179387"/>
            </a:xfrm>
            <a:prstGeom prst="rect">
              <a:avLst/>
            </a:prstGeom>
            <a:solidFill>
              <a:srgbClr val="4BACC6">
                <a:alpha val="89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1" name="矩形 9"/>
            <p:cNvSpPr>
              <a:spLocks noChangeArrowheads="1"/>
            </p:cNvSpPr>
            <p:nvPr userDrawn="1"/>
          </p:nvSpPr>
          <p:spPr bwMode="auto">
            <a:xfrm>
              <a:off x="4587875" y="6167438"/>
              <a:ext cx="2260600" cy="179387"/>
            </a:xfrm>
            <a:prstGeom prst="rect">
              <a:avLst/>
            </a:prstGeom>
            <a:solidFill>
              <a:srgbClr val="C0504D">
                <a:alpha val="9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2" name="矩形 10"/>
            <p:cNvSpPr>
              <a:spLocks noChangeArrowheads="1"/>
            </p:cNvSpPr>
            <p:nvPr userDrawn="1"/>
          </p:nvSpPr>
          <p:spPr bwMode="auto">
            <a:xfrm>
              <a:off x="6848475" y="6167438"/>
              <a:ext cx="2295525" cy="179387"/>
            </a:xfrm>
            <a:prstGeom prst="rect">
              <a:avLst/>
            </a:prstGeom>
            <a:solidFill>
              <a:srgbClr val="000000">
                <a:alpha val="34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3" name="矩形 6"/>
            <p:cNvSpPr>
              <a:spLocks noChangeArrowheads="1"/>
            </p:cNvSpPr>
            <p:nvPr userDrawn="1"/>
          </p:nvSpPr>
          <p:spPr bwMode="auto">
            <a:xfrm>
              <a:off x="0" y="247650"/>
              <a:ext cx="2260600" cy="71438"/>
            </a:xfrm>
            <a:prstGeom prst="rect">
              <a:avLst/>
            </a:prstGeom>
            <a:solidFill>
              <a:srgbClr val="F79646">
                <a:alpha val="95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4" name="矩形 7"/>
            <p:cNvSpPr>
              <a:spLocks noChangeArrowheads="1"/>
            </p:cNvSpPr>
            <p:nvPr userDrawn="1"/>
          </p:nvSpPr>
          <p:spPr bwMode="auto">
            <a:xfrm>
              <a:off x="2260600" y="247650"/>
              <a:ext cx="2260600" cy="71438"/>
            </a:xfrm>
            <a:prstGeom prst="rect">
              <a:avLst/>
            </a:prstGeom>
            <a:solidFill>
              <a:srgbClr val="4BACC6">
                <a:alpha val="89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5" name="矩形 12"/>
            <p:cNvSpPr>
              <a:spLocks noChangeArrowheads="1"/>
            </p:cNvSpPr>
            <p:nvPr userDrawn="1"/>
          </p:nvSpPr>
          <p:spPr bwMode="auto">
            <a:xfrm>
              <a:off x="4521200" y="247650"/>
              <a:ext cx="2260600" cy="71438"/>
            </a:xfrm>
            <a:prstGeom prst="rect">
              <a:avLst/>
            </a:prstGeom>
            <a:solidFill>
              <a:srgbClr val="C0504D">
                <a:alpha val="9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6" name="矩形 13"/>
            <p:cNvSpPr>
              <a:spLocks noChangeArrowheads="1"/>
            </p:cNvSpPr>
            <p:nvPr userDrawn="1"/>
          </p:nvSpPr>
          <p:spPr bwMode="auto">
            <a:xfrm>
              <a:off x="6781800" y="247650"/>
              <a:ext cx="2362200" cy="71438"/>
            </a:xfrm>
            <a:prstGeom prst="rect">
              <a:avLst/>
            </a:prstGeom>
            <a:solidFill>
              <a:srgbClr val="000000">
                <a:alpha val="34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grpSp>
    </p:spTree>
    <p:extLst>
      <p:ext uri="{BB962C8B-B14F-4D97-AF65-F5344CB8AC3E}">
        <p14:creationId xmlns:p14="http://schemas.microsoft.com/office/powerpoint/2010/main" val="12191208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2019/10/29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15668267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26" name="组合 1"/>
          <p:cNvGrpSpPr>
            <a:grpSpLocks/>
          </p:cNvGrpSpPr>
          <p:nvPr userDrawn="1"/>
        </p:nvGrpSpPr>
        <p:grpSpPr bwMode="auto">
          <a:xfrm>
            <a:off x="-4763" y="-19050"/>
            <a:ext cx="12249151" cy="7042150"/>
            <a:chOff x="-4763" y="-19050"/>
            <a:chExt cx="9185276" cy="6877050"/>
          </a:xfrm>
        </p:grpSpPr>
        <p:sp>
          <p:nvSpPr>
            <p:cNvPr id="7" name="矩形 6"/>
            <p:cNvSpPr>
              <a:spLocks noChangeArrowheads="1"/>
            </p:cNvSpPr>
            <p:nvPr userDrawn="1"/>
          </p:nvSpPr>
          <p:spPr bwMode="auto">
            <a:xfrm>
              <a:off x="-4763" y="-19050"/>
              <a:ext cx="9143611" cy="6877050"/>
            </a:xfrm>
            <a:prstGeom prst="rect">
              <a:avLst/>
            </a:prstGeom>
            <a:solidFill>
              <a:srgbClr val="F2F2F2">
                <a:alpha val="89000"/>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8" name="矩形 7"/>
            <p:cNvSpPr>
              <a:spLocks noChangeArrowheads="1"/>
            </p:cNvSpPr>
            <p:nvPr userDrawn="1"/>
          </p:nvSpPr>
          <p:spPr bwMode="auto">
            <a:xfrm>
              <a:off x="-1" y="621217"/>
              <a:ext cx="9180514" cy="5039966"/>
            </a:xfrm>
            <a:prstGeom prst="rect">
              <a:avLst/>
            </a:prstGeom>
            <a:solidFill>
              <a:srgbClr val="D8D8D8">
                <a:alpha val="14000"/>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9" name="矩形 3"/>
            <p:cNvSpPr>
              <a:spLocks noChangeArrowheads="1"/>
            </p:cNvSpPr>
            <p:nvPr userDrawn="1"/>
          </p:nvSpPr>
          <p:spPr bwMode="auto">
            <a:xfrm>
              <a:off x="-1" y="6168125"/>
              <a:ext cx="2327269" cy="178282"/>
            </a:xfrm>
            <a:prstGeom prst="rect">
              <a:avLst/>
            </a:prstGeom>
            <a:solidFill>
              <a:srgbClr val="F79646">
                <a:alpha val="95999"/>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0" name="矩形 8"/>
            <p:cNvSpPr>
              <a:spLocks noChangeArrowheads="1"/>
            </p:cNvSpPr>
            <p:nvPr userDrawn="1"/>
          </p:nvSpPr>
          <p:spPr bwMode="auto">
            <a:xfrm>
              <a:off x="2327269" y="6168125"/>
              <a:ext cx="2260607" cy="178282"/>
            </a:xfrm>
            <a:prstGeom prst="rect">
              <a:avLst/>
            </a:prstGeom>
            <a:solidFill>
              <a:srgbClr val="4BACC6">
                <a:alpha val="89000"/>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1" name="矩形 9"/>
            <p:cNvSpPr>
              <a:spLocks noChangeArrowheads="1"/>
            </p:cNvSpPr>
            <p:nvPr userDrawn="1"/>
          </p:nvSpPr>
          <p:spPr bwMode="auto">
            <a:xfrm>
              <a:off x="4587875" y="6168125"/>
              <a:ext cx="2260606" cy="178282"/>
            </a:xfrm>
            <a:prstGeom prst="rect">
              <a:avLst/>
            </a:prstGeom>
            <a:solidFill>
              <a:srgbClr val="C0504D">
                <a:alpha val="93999"/>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2" name="矩形 10"/>
            <p:cNvSpPr>
              <a:spLocks noChangeArrowheads="1"/>
            </p:cNvSpPr>
            <p:nvPr userDrawn="1"/>
          </p:nvSpPr>
          <p:spPr bwMode="auto">
            <a:xfrm>
              <a:off x="6848481" y="6168125"/>
              <a:ext cx="2295128" cy="178282"/>
            </a:xfrm>
            <a:prstGeom prst="rect">
              <a:avLst/>
            </a:prstGeom>
            <a:solidFill>
              <a:srgbClr val="000000">
                <a:alpha val="34000"/>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3" name="矩形 6"/>
            <p:cNvSpPr>
              <a:spLocks noChangeArrowheads="1"/>
            </p:cNvSpPr>
            <p:nvPr userDrawn="1"/>
          </p:nvSpPr>
          <p:spPr bwMode="auto">
            <a:xfrm>
              <a:off x="-1" y="247598"/>
              <a:ext cx="2260606" cy="71313"/>
            </a:xfrm>
            <a:prstGeom prst="rect">
              <a:avLst/>
            </a:prstGeom>
            <a:solidFill>
              <a:srgbClr val="F79646">
                <a:alpha val="95999"/>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4" name="矩形 7"/>
            <p:cNvSpPr>
              <a:spLocks noChangeArrowheads="1"/>
            </p:cNvSpPr>
            <p:nvPr userDrawn="1"/>
          </p:nvSpPr>
          <p:spPr bwMode="auto">
            <a:xfrm>
              <a:off x="2260605" y="247598"/>
              <a:ext cx="2260607" cy="71313"/>
            </a:xfrm>
            <a:prstGeom prst="rect">
              <a:avLst/>
            </a:prstGeom>
            <a:solidFill>
              <a:srgbClr val="4BACC6">
                <a:alpha val="89000"/>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5" name="矩形 12"/>
            <p:cNvSpPr>
              <a:spLocks noChangeArrowheads="1"/>
            </p:cNvSpPr>
            <p:nvPr userDrawn="1"/>
          </p:nvSpPr>
          <p:spPr bwMode="auto">
            <a:xfrm>
              <a:off x="4521212" y="247598"/>
              <a:ext cx="2260606" cy="71313"/>
            </a:xfrm>
            <a:prstGeom prst="rect">
              <a:avLst/>
            </a:prstGeom>
            <a:solidFill>
              <a:srgbClr val="C0504D">
                <a:alpha val="93999"/>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sp>
          <p:nvSpPr>
            <p:cNvPr id="16" name="矩形 13"/>
            <p:cNvSpPr>
              <a:spLocks noChangeArrowheads="1"/>
            </p:cNvSpPr>
            <p:nvPr userDrawn="1"/>
          </p:nvSpPr>
          <p:spPr bwMode="auto">
            <a:xfrm>
              <a:off x="6781818" y="247598"/>
              <a:ext cx="2361792" cy="71313"/>
            </a:xfrm>
            <a:prstGeom prst="rect">
              <a:avLst/>
            </a:prstGeom>
            <a:solidFill>
              <a:srgbClr val="000000">
                <a:alpha val="34000"/>
              </a:srgbClr>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latin typeface="宋体" panose="02010600030101010101" pitchFamily="2" charset="-122"/>
                <a:ea typeface="幼圆" panose="02010509060101010101" pitchFamily="49" charset="-122"/>
                <a:sym typeface="宋体" panose="02010600030101010101" pitchFamily="2" charset="-122"/>
              </a:endParaRPr>
            </a:p>
          </p:txBody>
        </p:sp>
      </p:grpSp>
    </p:spTree>
    <p:extLst>
      <p:ext uri="{BB962C8B-B14F-4D97-AF65-F5344CB8AC3E}">
        <p14:creationId xmlns:p14="http://schemas.microsoft.com/office/powerpoint/2010/main" val="2281930866"/>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ransition spd="slow"/>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Xiaoyun@berksiu.org" TargetMode="Externa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Xiaoyun@berksiu.org" TargetMode="Externa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3.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8" Type="http://schemas.openxmlformats.org/officeDocument/2006/relationships/image" Target="../media/image34.jpeg"/><Relationship Id="rId13" Type="http://schemas.openxmlformats.org/officeDocument/2006/relationships/image" Target="../media/image39.jpeg"/><Relationship Id="rId3" Type="http://schemas.openxmlformats.org/officeDocument/2006/relationships/image" Target="../media/image29.jpeg"/><Relationship Id="rId7" Type="http://schemas.openxmlformats.org/officeDocument/2006/relationships/image" Target="../media/image33.jpeg"/><Relationship Id="rId12"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2.jpeg"/><Relationship Id="rId11" Type="http://schemas.openxmlformats.org/officeDocument/2006/relationships/image" Target="../media/image37.jpeg"/><Relationship Id="rId5" Type="http://schemas.openxmlformats.org/officeDocument/2006/relationships/image" Target="../media/image31.jpeg"/><Relationship Id="rId10" Type="http://schemas.openxmlformats.org/officeDocument/2006/relationships/image" Target="../media/image36.jpeg"/><Relationship Id="rId4" Type="http://schemas.openxmlformats.org/officeDocument/2006/relationships/image" Target="../media/image30.png"/><Relationship Id="rId9" Type="http://schemas.openxmlformats.org/officeDocument/2006/relationships/image" Target="../media/image35.jpeg"/><Relationship Id="rId14" Type="http://schemas.openxmlformats.org/officeDocument/2006/relationships/image" Target="../media/image40.jpeg"/></Relationships>
</file>

<file path=ppt/slides/_rels/slide37.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29.jpeg"/><Relationship Id="rId7" Type="http://schemas.openxmlformats.org/officeDocument/2006/relationships/image" Target="../media/image44.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3.jpeg"/><Relationship Id="rId11" Type="http://schemas.openxmlformats.org/officeDocument/2006/relationships/image" Target="../media/image48.jpeg"/><Relationship Id="rId5" Type="http://schemas.openxmlformats.org/officeDocument/2006/relationships/image" Target="../media/image42.jpeg"/><Relationship Id="rId10" Type="http://schemas.openxmlformats.org/officeDocument/2006/relationships/image" Target="../media/image47.jpeg"/><Relationship Id="rId4" Type="http://schemas.openxmlformats.org/officeDocument/2006/relationships/image" Target="../media/image41.jpeg"/><Relationship Id="rId9" Type="http://schemas.openxmlformats.org/officeDocument/2006/relationships/image" Target="../media/image46.jpeg"/></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4.jpeg"/><Relationship Id="rId7"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4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8200" y="735965"/>
            <a:ext cx="10515600" cy="1642110"/>
          </a:xfrm>
        </p:spPr>
        <p:txBody>
          <a:bodyPr>
            <a:normAutofit/>
            <a:scene3d>
              <a:camera prst="orthographicFront"/>
              <a:lightRig rig="threePt" dir="t"/>
            </a:scene3d>
          </a:bodyPr>
          <a:lstStyle/>
          <a:p>
            <a:pPr algn="ctr"/>
            <a:r>
              <a:rPr lang="en-US" altLang="zh-CN" sz="5400" dirty="0">
                <a:ln w="22225">
                  <a:solidFill>
                    <a:schemeClr val="accent2"/>
                  </a:solidFill>
                  <a:prstDash val="solid"/>
                </a:ln>
                <a:solidFill>
                  <a:schemeClr val="accent2">
                    <a:lumMod val="40000"/>
                    <a:lumOff val="60000"/>
                  </a:schemeClr>
                </a:solidFill>
                <a:effectLst/>
                <a:latin typeface="Aharoni" panose="02010803020104030203" pitchFamily="2" charset="-79"/>
                <a:cs typeface="Aharoni" panose="02010803020104030203" pitchFamily="2" charset="-79"/>
              </a:rPr>
              <a:t>Welcome to Chinese class</a:t>
            </a:r>
          </a:p>
        </p:txBody>
      </p:sp>
      <p:sp>
        <p:nvSpPr>
          <p:cNvPr id="3" name="内容占位符 2"/>
          <p:cNvSpPr>
            <a:spLocks noGrp="1"/>
          </p:cNvSpPr>
          <p:nvPr>
            <p:ph idx="1"/>
          </p:nvPr>
        </p:nvSpPr>
        <p:spPr>
          <a:xfrm>
            <a:off x="4000500" y="2950210"/>
            <a:ext cx="5038725" cy="2163445"/>
          </a:xfrm>
        </p:spPr>
        <p:txBody>
          <a:bodyPr/>
          <a:lstStyle/>
          <a:p>
            <a:pPr algn="ctr">
              <a:lnSpc>
                <a:spcPct val="100000"/>
              </a:lnSpc>
            </a:pPr>
            <a:endParaRPr lang="zh-CN" spc="-5" dirty="0">
              <a:solidFill>
                <a:srgbClr val="0033CC"/>
              </a:solidFill>
              <a:latin typeface="宋体" panose="02010600030101010101" pitchFamily="2" charset="-122"/>
              <a:cs typeface="宋体" panose="02010600030101010101" pitchFamily="2" charset="-122"/>
              <a:sym typeface="+mn-ea"/>
            </a:endParaRPr>
          </a:p>
          <a:p>
            <a:pPr>
              <a:lnSpc>
                <a:spcPct val="100000"/>
              </a:lnSpc>
            </a:pPr>
            <a:r>
              <a:rPr lang="en-US" altLang="zh-CN" spc="-5" dirty="0">
                <a:solidFill>
                  <a:srgbClr val="0033CC"/>
                </a:solidFill>
                <a:latin typeface="宋体" panose="02010600030101010101" pitchFamily="2" charset="-122"/>
                <a:cs typeface="宋体" panose="02010600030101010101" pitchFamily="2" charset="-122"/>
                <a:sym typeface="+mn-ea"/>
              </a:rPr>
              <a:t> </a:t>
            </a:r>
            <a:r>
              <a:rPr lang="zh-CN" altLang="en-US" spc="-5" dirty="0">
                <a:solidFill>
                  <a:srgbClr val="0033CC"/>
                </a:solidFill>
                <a:latin typeface="宋体" panose="02010600030101010101" pitchFamily="2" charset="-122"/>
                <a:cs typeface="宋体" panose="02010600030101010101" pitchFamily="2" charset="-122"/>
                <a:sym typeface="+mn-ea"/>
              </a:rPr>
              <a:t>李金屏</a:t>
            </a:r>
            <a:r>
              <a:rPr spc="-5" dirty="0">
                <a:solidFill>
                  <a:srgbClr val="0033CC"/>
                </a:solidFill>
                <a:latin typeface="宋体" panose="02010600030101010101" pitchFamily="2" charset="-122"/>
                <a:cs typeface="宋体" panose="02010600030101010101" pitchFamily="2" charset="-122"/>
                <a:sym typeface="+mn-ea"/>
              </a:rPr>
              <a:t> </a:t>
            </a:r>
            <a:r>
              <a:rPr lang="en-US" altLang="zh-CN" spc="-5" dirty="0" err="1">
                <a:solidFill>
                  <a:srgbClr val="0033CC"/>
                </a:solidFill>
                <a:latin typeface="宋体" panose="02010600030101010101" pitchFamily="2" charset="-122"/>
                <a:cs typeface="宋体" panose="02010600030101010101" pitchFamily="2" charset="-122"/>
                <a:sym typeface="+mn-ea"/>
              </a:rPr>
              <a:t>lǐ</a:t>
            </a:r>
            <a:r>
              <a:rPr lang="en-US" altLang="zh-CN" spc="-5" dirty="0">
                <a:solidFill>
                  <a:srgbClr val="0033CC"/>
                </a:solidFill>
                <a:latin typeface="宋体" panose="02010600030101010101" pitchFamily="2" charset="-122"/>
                <a:cs typeface="宋体" panose="02010600030101010101" pitchFamily="2" charset="-122"/>
                <a:sym typeface="+mn-ea"/>
              </a:rPr>
              <a:t> </a:t>
            </a:r>
            <a:r>
              <a:rPr lang="en-US" altLang="zh-CN" spc="-5" dirty="0" err="1">
                <a:solidFill>
                  <a:srgbClr val="0033CC"/>
                </a:solidFill>
                <a:latin typeface="宋体" panose="02010600030101010101" pitchFamily="2" charset="-122"/>
                <a:cs typeface="宋体" panose="02010600030101010101" pitchFamily="2" charset="-122"/>
                <a:sym typeface="+mn-ea"/>
              </a:rPr>
              <a:t>jīn</a:t>
            </a:r>
            <a:r>
              <a:rPr lang="en-US" altLang="zh-CN" spc="-5" dirty="0">
                <a:solidFill>
                  <a:srgbClr val="0033CC"/>
                </a:solidFill>
                <a:latin typeface="宋体" panose="02010600030101010101" pitchFamily="2" charset="-122"/>
                <a:cs typeface="宋体" panose="02010600030101010101" pitchFamily="2" charset="-122"/>
                <a:sym typeface="+mn-ea"/>
              </a:rPr>
              <a:t> </a:t>
            </a:r>
            <a:r>
              <a:rPr lang="en-US" altLang="zh-CN" spc="-5" dirty="0" err="1">
                <a:solidFill>
                  <a:srgbClr val="0033CC"/>
                </a:solidFill>
                <a:latin typeface="宋体" panose="02010600030101010101" pitchFamily="2" charset="-122"/>
                <a:cs typeface="宋体" panose="02010600030101010101" pitchFamily="2" charset="-122"/>
                <a:sym typeface="+mn-ea"/>
              </a:rPr>
              <a:t>píng</a:t>
            </a:r>
            <a:r>
              <a:rPr lang="en-US" altLang="zh-CN" spc="-5" dirty="0">
                <a:solidFill>
                  <a:srgbClr val="0033CC"/>
                </a:solidFill>
                <a:latin typeface="宋体" panose="02010600030101010101" pitchFamily="2" charset="-122"/>
                <a:cs typeface="宋体" panose="02010600030101010101" pitchFamily="2" charset="-122"/>
                <a:sym typeface="+mn-ea"/>
              </a:rPr>
              <a:t> </a:t>
            </a:r>
            <a:endParaRPr lang="en-US" spc="-5" dirty="0">
              <a:solidFill>
                <a:srgbClr val="0033CC"/>
              </a:solidFill>
              <a:latin typeface="宋体" panose="02010600030101010101" pitchFamily="2" charset="-122"/>
              <a:cs typeface="宋体" panose="02010600030101010101" pitchFamily="2" charset="-122"/>
            </a:endParaRPr>
          </a:p>
          <a:p>
            <a:pPr>
              <a:lnSpc>
                <a:spcPct val="100000"/>
              </a:lnSpc>
              <a:spcBef>
                <a:spcPts val="650"/>
              </a:spcBef>
            </a:pPr>
            <a:r>
              <a:rPr lang="en-US" altLang="zh-CN" spc="-5" dirty="0">
                <a:solidFill>
                  <a:srgbClr val="0033CC"/>
                </a:solidFill>
                <a:latin typeface="Arial" panose="020B0604020202020204"/>
                <a:cs typeface="Arial" panose="020B0604020202020204"/>
                <a:sym typeface="+mn-ea"/>
                <a:hlinkClick r:id="rId2"/>
              </a:rPr>
              <a:t>  jinping.li@uwtsd.ac.uk</a:t>
            </a:r>
            <a:endParaRPr lang="en-US" spc="-5" dirty="0">
              <a:solidFill>
                <a:srgbClr val="0033CC"/>
              </a:solidFill>
              <a:latin typeface="Arial" panose="020B0604020202020204"/>
              <a:cs typeface="Arial" panose="020B0604020202020204"/>
              <a:hlinkClick r:id="rId2"/>
            </a:endParaRPr>
          </a:p>
          <a:p>
            <a:pPr algn="ctr">
              <a:lnSpc>
                <a:spcPct val="100000"/>
              </a:lnSpc>
            </a:pPr>
            <a:endParaRPr lang="zh-CN" altLang="en-US" dirty="0"/>
          </a:p>
        </p:txBody>
      </p:sp>
    </p:spTree>
    <p:extLst>
      <p:ext uri="{BB962C8B-B14F-4D97-AF65-F5344CB8AC3E}">
        <p14:creationId xmlns:p14="http://schemas.microsoft.com/office/powerpoint/2010/main" val="4127814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94692"/>
            <a:ext cx="12192000" cy="6857997"/>
          </a:xfrm>
          <a:prstGeom prst="rect">
            <a:avLst/>
          </a:prstGeom>
          <a:blipFill>
            <a:blip r:embed="rId2" cstate="print"/>
            <a:stretch>
              <a:fillRect/>
            </a:stretch>
          </a:blipFill>
        </p:spPr>
        <p:txBody>
          <a:bodyPr wrap="square" lIns="0" tIns="0" rIns="0" bIns="0" rtlCol="0"/>
          <a:lstStyle/>
          <a:p>
            <a:endParaRPr/>
          </a:p>
        </p:txBody>
      </p:sp>
      <p:sp>
        <p:nvSpPr>
          <p:cNvPr id="3" name="object 3"/>
          <p:cNvSpPr txBox="1"/>
          <p:nvPr/>
        </p:nvSpPr>
        <p:spPr>
          <a:xfrm>
            <a:off x="2881884" y="1180783"/>
            <a:ext cx="2092960" cy="1183640"/>
          </a:xfrm>
          <a:prstGeom prst="rect">
            <a:avLst/>
          </a:prstGeom>
        </p:spPr>
        <p:txBody>
          <a:bodyPr vert="horz" wrap="square" lIns="0" tIns="0" rIns="0" bIns="0" rtlCol="0">
            <a:spAutoFit/>
          </a:bodyPr>
          <a:lstStyle/>
          <a:p>
            <a:pPr marL="12700">
              <a:lnSpc>
                <a:spcPts val="4660"/>
              </a:lnSpc>
            </a:pPr>
            <a:r>
              <a:rPr lang="en-US" sz="4000" spc="-5" dirty="0">
                <a:solidFill>
                  <a:srgbClr val="800000"/>
                </a:solidFill>
                <a:latin typeface="宋体" panose="02010600030101010101" pitchFamily="2" charset="-122"/>
                <a:cs typeface="宋体" panose="02010600030101010101" pitchFamily="2" charset="-122"/>
              </a:rPr>
              <a:t>wǒ jiào</a:t>
            </a:r>
          </a:p>
          <a:p>
            <a:pPr marL="12700">
              <a:lnSpc>
                <a:spcPts val="4660"/>
              </a:lnSpc>
            </a:pPr>
            <a:r>
              <a:rPr sz="4000" spc="-5" dirty="0">
                <a:solidFill>
                  <a:srgbClr val="800000"/>
                </a:solidFill>
                <a:latin typeface="宋体" panose="02010600030101010101" pitchFamily="2" charset="-122"/>
                <a:cs typeface="宋体" panose="02010600030101010101" pitchFamily="2" charset="-122"/>
              </a:rPr>
              <a:t>我  叫</a:t>
            </a:r>
            <a:endParaRPr sz="4000" dirty="0">
              <a:latin typeface="宋体" panose="02010600030101010101" pitchFamily="2" charset="-122"/>
              <a:cs typeface="宋体" panose="02010600030101010101" pitchFamily="2" charset="-122"/>
            </a:endParaRPr>
          </a:p>
        </p:txBody>
      </p:sp>
      <p:sp>
        <p:nvSpPr>
          <p:cNvPr id="4" name="object 4"/>
          <p:cNvSpPr/>
          <p:nvPr/>
        </p:nvSpPr>
        <p:spPr>
          <a:xfrm>
            <a:off x="6155435" y="2563367"/>
            <a:ext cx="480059" cy="866140"/>
          </a:xfrm>
          <a:custGeom>
            <a:avLst/>
            <a:gdLst/>
            <a:ahLst/>
            <a:cxnLst/>
            <a:rect l="l" t="t" r="r" b="b"/>
            <a:pathLst>
              <a:path w="480059" h="866139">
                <a:moveTo>
                  <a:pt x="480060" y="649224"/>
                </a:moveTo>
                <a:lnTo>
                  <a:pt x="0" y="649224"/>
                </a:lnTo>
                <a:lnTo>
                  <a:pt x="240029" y="865632"/>
                </a:lnTo>
                <a:lnTo>
                  <a:pt x="480060" y="649224"/>
                </a:lnTo>
                <a:close/>
              </a:path>
              <a:path w="480059" h="866139">
                <a:moveTo>
                  <a:pt x="360044" y="0"/>
                </a:moveTo>
                <a:lnTo>
                  <a:pt x="120014" y="0"/>
                </a:lnTo>
                <a:lnTo>
                  <a:pt x="120014" y="649224"/>
                </a:lnTo>
                <a:lnTo>
                  <a:pt x="360044" y="649224"/>
                </a:lnTo>
                <a:lnTo>
                  <a:pt x="360044" y="0"/>
                </a:lnTo>
                <a:close/>
              </a:path>
            </a:pathLst>
          </a:custGeom>
          <a:solidFill>
            <a:srgbClr val="CCCCFF"/>
          </a:solidFill>
        </p:spPr>
        <p:txBody>
          <a:bodyPr wrap="square" lIns="0" tIns="0" rIns="0" bIns="0" rtlCol="0"/>
          <a:lstStyle/>
          <a:p>
            <a:endParaRPr/>
          </a:p>
        </p:txBody>
      </p:sp>
      <p:sp>
        <p:nvSpPr>
          <p:cNvPr id="5" name="object 5"/>
          <p:cNvSpPr/>
          <p:nvPr/>
        </p:nvSpPr>
        <p:spPr>
          <a:xfrm>
            <a:off x="9283985" y="2643148"/>
            <a:ext cx="480059" cy="866140"/>
          </a:xfrm>
          <a:custGeom>
            <a:avLst/>
            <a:gdLst/>
            <a:ahLst/>
            <a:cxnLst/>
            <a:rect l="l" t="t" r="r" b="b"/>
            <a:pathLst>
              <a:path w="480059" h="866139">
                <a:moveTo>
                  <a:pt x="480060" y="649224"/>
                </a:moveTo>
                <a:lnTo>
                  <a:pt x="0" y="649224"/>
                </a:lnTo>
                <a:lnTo>
                  <a:pt x="240030" y="865632"/>
                </a:lnTo>
                <a:lnTo>
                  <a:pt x="480060" y="649224"/>
                </a:lnTo>
                <a:close/>
              </a:path>
              <a:path w="480059" h="866139">
                <a:moveTo>
                  <a:pt x="360045" y="0"/>
                </a:moveTo>
                <a:lnTo>
                  <a:pt x="120015" y="0"/>
                </a:lnTo>
                <a:lnTo>
                  <a:pt x="120015" y="649224"/>
                </a:lnTo>
                <a:lnTo>
                  <a:pt x="360045" y="649224"/>
                </a:lnTo>
                <a:lnTo>
                  <a:pt x="360045" y="0"/>
                </a:lnTo>
                <a:close/>
              </a:path>
            </a:pathLst>
          </a:custGeom>
          <a:solidFill>
            <a:srgbClr val="CCCCFF"/>
          </a:solidFill>
        </p:spPr>
        <p:txBody>
          <a:bodyPr wrap="square" lIns="0" tIns="0" rIns="0" bIns="0" rtlCol="0"/>
          <a:lstStyle/>
          <a:p>
            <a:endParaRPr/>
          </a:p>
        </p:txBody>
      </p:sp>
      <p:sp>
        <p:nvSpPr>
          <p:cNvPr id="6" name="object 6"/>
          <p:cNvSpPr/>
          <p:nvPr/>
        </p:nvSpPr>
        <p:spPr>
          <a:xfrm>
            <a:off x="4753482" y="3623690"/>
            <a:ext cx="3074035" cy="791210"/>
          </a:xfrm>
          <a:custGeom>
            <a:avLst/>
            <a:gdLst/>
            <a:ahLst/>
            <a:cxnLst/>
            <a:rect l="l" t="t" r="r" b="b"/>
            <a:pathLst>
              <a:path w="3074034" h="791210">
                <a:moveTo>
                  <a:pt x="2942081" y="0"/>
                </a:moveTo>
                <a:lnTo>
                  <a:pt x="131825" y="0"/>
                </a:lnTo>
                <a:lnTo>
                  <a:pt x="90172" y="6723"/>
                </a:lnTo>
                <a:lnTo>
                  <a:pt x="53986" y="25444"/>
                </a:lnTo>
                <a:lnTo>
                  <a:pt x="25444" y="53986"/>
                </a:lnTo>
                <a:lnTo>
                  <a:pt x="6723" y="90172"/>
                </a:lnTo>
                <a:lnTo>
                  <a:pt x="0" y="131826"/>
                </a:lnTo>
                <a:lnTo>
                  <a:pt x="0" y="659130"/>
                </a:lnTo>
                <a:lnTo>
                  <a:pt x="6723" y="700783"/>
                </a:lnTo>
                <a:lnTo>
                  <a:pt x="25444" y="736969"/>
                </a:lnTo>
                <a:lnTo>
                  <a:pt x="53986" y="765511"/>
                </a:lnTo>
                <a:lnTo>
                  <a:pt x="90172" y="784232"/>
                </a:lnTo>
                <a:lnTo>
                  <a:pt x="131825" y="790956"/>
                </a:lnTo>
                <a:lnTo>
                  <a:pt x="2942081" y="790956"/>
                </a:lnTo>
                <a:lnTo>
                  <a:pt x="2983735" y="784232"/>
                </a:lnTo>
                <a:lnTo>
                  <a:pt x="3019921" y="765511"/>
                </a:lnTo>
                <a:lnTo>
                  <a:pt x="3048463" y="736969"/>
                </a:lnTo>
                <a:lnTo>
                  <a:pt x="3067184" y="700783"/>
                </a:lnTo>
                <a:lnTo>
                  <a:pt x="3073907" y="659130"/>
                </a:lnTo>
                <a:lnTo>
                  <a:pt x="3073907" y="131826"/>
                </a:lnTo>
                <a:lnTo>
                  <a:pt x="3067184" y="90172"/>
                </a:lnTo>
                <a:lnTo>
                  <a:pt x="3048463" y="53986"/>
                </a:lnTo>
                <a:lnTo>
                  <a:pt x="3019921" y="25444"/>
                </a:lnTo>
                <a:lnTo>
                  <a:pt x="2983735" y="6723"/>
                </a:lnTo>
                <a:lnTo>
                  <a:pt x="2942081" y="0"/>
                </a:lnTo>
                <a:close/>
              </a:path>
            </a:pathLst>
          </a:custGeom>
          <a:solidFill>
            <a:srgbClr val="CCFFCC"/>
          </a:solidFill>
        </p:spPr>
        <p:txBody>
          <a:bodyPr wrap="square" lIns="0" tIns="0" rIns="0" bIns="0" rtlCol="0"/>
          <a:lstStyle/>
          <a:p>
            <a:endParaRPr/>
          </a:p>
        </p:txBody>
      </p:sp>
      <p:sp>
        <p:nvSpPr>
          <p:cNvPr id="7" name="object 7"/>
          <p:cNvSpPr txBox="1"/>
          <p:nvPr/>
        </p:nvSpPr>
        <p:spPr>
          <a:xfrm>
            <a:off x="5185409" y="3746754"/>
            <a:ext cx="2061210" cy="436245"/>
          </a:xfrm>
          <a:prstGeom prst="rect">
            <a:avLst/>
          </a:prstGeom>
        </p:spPr>
        <p:txBody>
          <a:bodyPr vert="horz" wrap="square" lIns="0" tIns="0" rIns="0" bIns="0" rtlCol="0">
            <a:spAutoFit/>
          </a:bodyPr>
          <a:lstStyle/>
          <a:p>
            <a:pPr marL="12700">
              <a:lnSpc>
                <a:spcPct val="100000"/>
              </a:lnSpc>
            </a:pPr>
            <a:r>
              <a:rPr sz="2800" spc="-5" dirty="0">
                <a:latin typeface="Arial" panose="020B0604020202020204"/>
                <a:cs typeface="Arial" panose="020B0604020202020204"/>
              </a:rPr>
              <a:t>Family</a:t>
            </a:r>
            <a:r>
              <a:rPr sz="2800" spc="-55" dirty="0">
                <a:latin typeface="Arial" panose="020B0604020202020204"/>
                <a:cs typeface="Arial" panose="020B0604020202020204"/>
              </a:rPr>
              <a:t> </a:t>
            </a:r>
            <a:r>
              <a:rPr sz="2800" spc="-5" dirty="0">
                <a:latin typeface="Arial" panose="020B0604020202020204"/>
                <a:cs typeface="Arial" panose="020B0604020202020204"/>
              </a:rPr>
              <a:t>name</a:t>
            </a:r>
            <a:endParaRPr sz="2800">
              <a:latin typeface="Arial" panose="020B0604020202020204"/>
              <a:cs typeface="Arial" panose="020B0604020202020204"/>
            </a:endParaRPr>
          </a:p>
        </p:txBody>
      </p:sp>
      <p:sp>
        <p:nvSpPr>
          <p:cNvPr id="8" name="object 8"/>
          <p:cNvSpPr/>
          <p:nvPr/>
        </p:nvSpPr>
        <p:spPr>
          <a:xfrm>
            <a:off x="8254553" y="3623690"/>
            <a:ext cx="3072765" cy="791210"/>
          </a:xfrm>
          <a:custGeom>
            <a:avLst/>
            <a:gdLst/>
            <a:ahLst/>
            <a:cxnLst/>
            <a:rect l="l" t="t" r="r" b="b"/>
            <a:pathLst>
              <a:path w="3072765" h="791210">
                <a:moveTo>
                  <a:pt x="2940558" y="0"/>
                </a:moveTo>
                <a:lnTo>
                  <a:pt x="131825" y="0"/>
                </a:lnTo>
                <a:lnTo>
                  <a:pt x="90172" y="6723"/>
                </a:lnTo>
                <a:lnTo>
                  <a:pt x="53986" y="25444"/>
                </a:lnTo>
                <a:lnTo>
                  <a:pt x="25444" y="53986"/>
                </a:lnTo>
                <a:lnTo>
                  <a:pt x="6723" y="90172"/>
                </a:lnTo>
                <a:lnTo>
                  <a:pt x="0" y="131826"/>
                </a:lnTo>
                <a:lnTo>
                  <a:pt x="0" y="659130"/>
                </a:lnTo>
                <a:lnTo>
                  <a:pt x="6723" y="700783"/>
                </a:lnTo>
                <a:lnTo>
                  <a:pt x="25444" y="736969"/>
                </a:lnTo>
                <a:lnTo>
                  <a:pt x="53986" y="765511"/>
                </a:lnTo>
                <a:lnTo>
                  <a:pt x="90172" y="784232"/>
                </a:lnTo>
                <a:lnTo>
                  <a:pt x="131825" y="790956"/>
                </a:lnTo>
                <a:lnTo>
                  <a:pt x="2940558" y="790956"/>
                </a:lnTo>
                <a:lnTo>
                  <a:pt x="2982211" y="784232"/>
                </a:lnTo>
                <a:lnTo>
                  <a:pt x="3018397" y="765511"/>
                </a:lnTo>
                <a:lnTo>
                  <a:pt x="3046939" y="736969"/>
                </a:lnTo>
                <a:lnTo>
                  <a:pt x="3065660" y="700783"/>
                </a:lnTo>
                <a:lnTo>
                  <a:pt x="3072384" y="659130"/>
                </a:lnTo>
                <a:lnTo>
                  <a:pt x="3072384" y="131826"/>
                </a:lnTo>
                <a:lnTo>
                  <a:pt x="3065660" y="90172"/>
                </a:lnTo>
                <a:lnTo>
                  <a:pt x="3046939" y="53986"/>
                </a:lnTo>
                <a:lnTo>
                  <a:pt x="3018397" y="25444"/>
                </a:lnTo>
                <a:lnTo>
                  <a:pt x="2982211" y="6723"/>
                </a:lnTo>
                <a:lnTo>
                  <a:pt x="2940558" y="0"/>
                </a:lnTo>
                <a:close/>
              </a:path>
            </a:pathLst>
          </a:custGeom>
          <a:solidFill>
            <a:srgbClr val="CCFFCC"/>
          </a:solidFill>
        </p:spPr>
        <p:txBody>
          <a:bodyPr wrap="square" lIns="0" tIns="0" rIns="0" bIns="0" rtlCol="0"/>
          <a:lstStyle/>
          <a:p>
            <a:endParaRPr/>
          </a:p>
        </p:txBody>
      </p:sp>
      <p:sp>
        <p:nvSpPr>
          <p:cNvPr id="9" name="object 9"/>
          <p:cNvSpPr txBox="1"/>
          <p:nvPr/>
        </p:nvSpPr>
        <p:spPr>
          <a:xfrm>
            <a:off x="8684132" y="3623691"/>
            <a:ext cx="2216150" cy="496570"/>
          </a:xfrm>
          <a:prstGeom prst="rect">
            <a:avLst/>
          </a:prstGeom>
        </p:spPr>
        <p:txBody>
          <a:bodyPr vert="horz" wrap="square" lIns="0" tIns="0" rIns="0" bIns="0" rtlCol="0">
            <a:spAutoFit/>
          </a:bodyPr>
          <a:lstStyle/>
          <a:p>
            <a:pPr marL="12700">
              <a:lnSpc>
                <a:spcPct val="100000"/>
              </a:lnSpc>
            </a:pPr>
            <a:r>
              <a:rPr sz="3200" dirty="0">
                <a:latin typeface="Arial" panose="020B0604020202020204"/>
                <a:cs typeface="Arial" panose="020B0604020202020204"/>
              </a:rPr>
              <a:t>Given</a:t>
            </a:r>
            <a:r>
              <a:rPr sz="3200" spc="-90" dirty="0">
                <a:latin typeface="Arial" panose="020B0604020202020204"/>
                <a:cs typeface="Arial" panose="020B0604020202020204"/>
              </a:rPr>
              <a:t> </a:t>
            </a:r>
            <a:r>
              <a:rPr sz="3200" spc="-5" dirty="0">
                <a:latin typeface="Arial" panose="020B0604020202020204"/>
                <a:cs typeface="Arial" panose="020B0604020202020204"/>
              </a:rPr>
              <a:t>name</a:t>
            </a:r>
            <a:endParaRPr sz="3200" dirty="0">
              <a:latin typeface="Arial" panose="020B0604020202020204"/>
              <a:cs typeface="Arial" panose="020B0604020202020204"/>
            </a:endParaRPr>
          </a:p>
        </p:txBody>
      </p:sp>
      <p:sp>
        <p:nvSpPr>
          <p:cNvPr id="10" name="object 10"/>
          <p:cNvSpPr txBox="1"/>
          <p:nvPr/>
        </p:nvSpPr>
        <p:spPr>
          <a:xfrm>
            <a:off x="5817120" y="596832"/>
            <a:ext cx="1372352" cy="2042290"/>
          </a:xfrm>
          <a:prstGeom prst="rect">
            <a:avLst/>
          </a:prstGeom>
        </p:spPr>
        <p:txBody>
          <a:bodyPr vert="horz" wrap="square" lIns="0" tIns="0" rIns="0" bIns="0" rtlCol="0">
            <a:spAutoFit/>
          </a:bodyPr>
          <a:lstStyle/>
          <a:p>
            <a:pPr marL="12700">
              <a:lnSpc>
                <a:spcPts val="5145"/>
              </a:lnSpc>
            </a:pPr>
            <a:r>
              <a:rPr lang="en-US" sz="4400" kern="0" spc="-100" dirty="0">
                <a:solidFill>
                  <a:srgbClr val="007571"/>
                </a:solidFill>
                <a:latin typeface="Arial" panose="020B0604020202020204"/>
                <a:ea typeface="+mj-ea"/>
                <a:cs typeface="Arial" panose="020B0604020202020204"/>
              </a:rPr>
              <a:t>  </a:t>
            </a:r>
            <a:r>
              <a:rPr lang="en-US" sz="4400" kern="0" spc="-100" dirty="0" err="1">
                <a:solidFill>
                  <a:srgbClr val="007571"/>
                </a:solidFill>
                <a:latin typeface="Arial" panose="020B0604020202020204"/>
                <a:ea typeface="+mj-ea"/>
                <a:cs typeface="Arial" panose="020B0604020202020204"/>
              </a:rPr>
              <a:t>lǐ</a:t>
            </a:r>
            <a:r>
              <a:rPr lang="en-US" sz="4400" kern="0" spc="-100" dirty="0">
                <a:solidFill>
                  <a:srgbClr val="007571"/>
                </a:solidFill>
                <a:latin typeface="Arial" panose="020B0604020202020204"/>
                <a:ea typeface="+mj-ea"/>
                <a:cs typeface="Arial" panose="020B0604020202020204"/>
              </a:rPr>
              <a:t>  </a:t>
            </a:r>
          </a:p>
          <a:p>
            <a:pPr marL="12700">
              <a:lnSpc>
                <a:spcPts val="5145"/>
              </a:lnSpc>
            </a:pPr>
            <a:endParaRPr lang="en-US" sz="7200" kern="0" spc="-100" dirty="0">
              <a:solidFill>
                <a:srgbClr val="FF0000"/>
              </a:solidFill>
              <a:latin typeface="Kaiti SC Regular"/>
              <a:ea typeface="+mj-ea"/>
              <a:cs typeface="Kaiti SC Regular"/>
            </a:endParaRPr>
          </a:p>
          <a:p>
            <a:pPr marL="12700">
              <a:lnSpc>
                <a:spcPts val="5145"/>
              </a:lnSpc>
            </a:pPr>
            <a:r>
              <a:rPr lang="zh-CN" altLang="en-US" sz="7200" kern="0" spc="-100" dirty="0">
                <a:solidFill>
                  <a:srgbClr val="FF0000"/>
                </a:solidFill>
                <a:latin typeface="Kaiti SC Regular"/>
                <a:ea typeface="+mj-ea"/>
                <a:cs typeface="Kaiti SC Regular"/>
              </a:rPr>
              <a:t>李</a:t>
            </a:r>
            <a:endParaRPr lang="en-US" sz="7200" kern="0" spc="-100" dirty="0">
              <a:solidFill>
                <a:srgbClr val="FF0000"/>
              </a:solidFill>
              <a:latin typeface="Kaiti SC Regular"/>
              <a:ea typeface="+mj-ea"/>
              <a:cs typeface="Kaiti SC Regular"/>
            </a:endParaRPr>
          </a:p>
        </p:txBody>
      </p:sp>
      <p:sp>
        <p:nvSpPr>
          <p:cNvPr id="11" name="object 11"/>
          <p:cNvSpPr txBox="1">
            <a:spLocks noGrp="1"/>
          </p:cNvSpPr>
          <p:nvPr>
            <p:ph type="title"/>
          </p:nvPr>
        </p:nvSpPr>
        <p:spPr>
          <a:xfrm>
            <a:off x="8561822" y="494821"/>
            <a:ext cx="2110740" cy="2024080"/>
          </a:xfrm>
          <a:prstGeom prst="rect">
            <a:avLst/>
          </a:prstGeom>
        </p:spPr>
        <p:txBody>
          <a:bodyPr vert="horz" wrap="square" lIns="0" tIns="0" rIns="0" bIns="0" rtlCol="0">
            <a:spAutoFit/>
          </a:bodyPr>
          <a:lstStyle/>
          <a:p>
            <a:pPr marL="12700">
              <a:lnSpc>
                <a:spcPts val="5145"/>
              </a:lnSpc>
            </a:pPr>
            <a:r>
              <a:rPr lang="hr-HR" spc="-100" dirty="0">
                <a:solidFill>
                  <a:srgbClr val="007571"/>
                </a:solidFill>
                <a:latin typeface="Arial" panose="020B0604020202020204"/>
                <a:cs typeface="Arial" panose="020B0604020202020204"/>
              </a:rPr>
              <a:t>jīn píng  </a:t>
            </a:r>
            <a:br>
              <a:rPr lang="hr-HR" spc="-100" dirty="0">
                <a:solidFill>
                  <a:srgbClr val="007571"/>
                </a:solidFill>
                <a:latin typeface="Arial" panose="020B0604020202020204"/>
                <a:cs typeface="Arial" panose="020B0604020202020204"/>
              </a:rPr>
            </a:br>
            <a:br>
              <a:rPr lang="en-US" spc="-100" dirty="0">
                <a:solidFill>
                  <a:srgbClr val="007571"/>
                </a:solidFill>
                <a:latin typeface="Arial" panose="020B0604020202020204"/>
                <a:cs typeface="Arial" panose="020B0604020202020204"/>
              </a:rPr>
            </a:br>
            <a:r>
              <a:rPr lang="zh-CN" altLang="en-US" sz="6600" spc="-100" dirty="0">
                <a:solidFill>
                  <a:srgbClr val="FF0000"/>
                </a:solidFill>
                <a:latin typeface="Kaiti SC Regular"/>
                <a:cs typeface="Arial" panose="020B0604020202020204"/>
              </a:rPr>
              <a:t>金屏</a:t>
            </a:r>
            <a:r>
              <a:rPr lang="hr-HR" sz="6600" spc="-100" dirty="0">
                <a:solidFill>
                  <a:srgbClr val="FF0000"/>
                </a:solidFill>
                <a:latin typeface="Kaiti SC Regular"/>
                <a:cs typeface="Kaiti SC Regular"/>
              </a:rPr>
              <a:t> </a:t>
            </a:r>
            <a:endParaRPr lang="zh-CN" sz="8800" i="0" dirty="0">
              <a:solidFill>
                <a:srgbClr val="FF0000"/>
              </a:solidFill>
              <a:latin typeface="Kaiti SC Regular"/>
              <a:cs typeface="Kaiti SC Regular"/>
            </a:endParaRPr>
          </a:p>
        </p:txBody>
      </p:sp>
      <p:sp>
        <p:nvSpPr>
          <p:cNvPr id="12" name="object 12"/>
          <p:cNvSpPr txBox="1"/>
          <p:nvPr/>
        </p:nvSpPr>
        <p:spPr>
          <a:xfrm>
            <a:off x="3928364" y="4534153"/>
            <a:ext cx="5869589" cy="1821011"/>
          </a:xfrm>
          <a:prstGeom prst="rect">
            <a:avLst/>
          </a:prstGeom>
        </p:spPr>
        <p:txBody>
          <a:bodyPr vert="horz" wrap="square" lIns="0" tIns="0" rIns="0" bIns="0" rtlCol="0">
            <a:spAutoFit/>
          </a:bodyPr>
          <a:lstStyle/>
          <a:p>
            <a:pPr marL="12700">
              <a:lnSpc>
                <a:spcPct val="100000"/>
              </a:lnSpc>
            </a:pPr>
            <a:r>
              <a:rPr lang="en-US" altLang="zh-CN" sz="6000" kern="0" spc="-100" dirty="0" err="1">
                <a:solidFill>
                  <a:srgbClr val="007571"/>
                </a:solidFill>
                <a:latin typeface="Arial" panose="020B0604020202020204"/>
                <a:cs typeface="Arial" panose="020B0604020202020204"/>
              </a:rPr>
              <a:t>lǐ</a:t>
            </a:r>
            <a:r>
              <a:rPr lang="en-US" altLang="zh-CN" sz="6000" kern="0" spc="-100" dirty="0">
                <a:solidFill>
                  <a:srgbClr val="007571"/>
                </a:solidFill>
                <a:latin typeface="Arial" panose="020B0604020202020204"/>
                <a:cs typeface="Arial" panose="020B0604020202020204"/>
              </a:rPr>
              <a:t>     </a:t>
            </a:r>
            <a:r>
              <a:rPr lang="zh-CN" altLang="en-US" sz="6000" kern="0" spc="-100" dirty="0">
                <a:solidFill>
                  <a:srgbClr val="007571"/>
                </a:solidFill>
                <a:latin typeface="Arial" panose="020B0604020202020204"/>
                <a:cs typeface="Arial" panose="020B0604020202020204"/>
              </a:rPr>
              <a:t> </a:t>
            </a:r>
            <a:r>
              <a:rPr lang="en-US" altLang="zh-CN" sz="6000" kern="0" spc="-100" dirty="0">
                <a:solidFill>
                  <a:srgbClr val="007571"/>
                </a:solidFill>
                <a:latin typeface="Arial" panose="020B0604020202020204"/>
                <a:cs typeface="Arial" panose="020B0604020202020204"/>
              </a:rPr>
              <a:t>l</a:t>
            </a:r>
            <a:r>
              <a:rPr sz="6000" kern="0" spc="-100" dirty="0">
                <a:solidFill>
                  <a:srgbClr val="007571"/>
                </a:solidFill>
                <a:latin typeface="Arial" panose="020B0604020202020204"/>
                <a:cs typeface="Arial" panose="020B0604020202020204"/>
              </a:rPr>
              <a:t>ǎoshī</a:t>
            </a:r>
          </a:p>
          <a:p>
            <a:pPr marL="12700" defTabSz="-635">
              <a:lnSpc>
                <a:spcPts val="6945"/>
              </a:lnSpc>
              <a:spcBef>
                <a:spcPts val="75"/>
              </a:spcBef>
              <a:tabLst>
                <a:tab pos="1406525" algn="l"/>
              </a:tabLst>
            </a:pPr>
            <a:r>
              <a:rPr lang="zh-CN" altLang="en-US" sz="6000" dirty="0">
                <a:latin typeface="Kaiti SC Regular"/>
                <a:cs typeface="宋体" panose="02010600030101010101" pitchFamily="2" charset="-122"/>
              </a:rPr>
              <a:t>李</a:t>
            </a:r>
            <a:r>
              <a:rPr sz="6000" dirty="0">
                <a:latin typeface="宋体" panose="02010600030101010101" pitchFamily="2" charset="-122"/>
                <a:cs typeface="宋体" panose="02010600030101010101" pitchFamily="2" charset="-122"/>
              </a:rPr>
              <a:t>	老</a:t>
            </a:r>
            <a:r>
              <a:rPr sz="6000" spc="-1430" dirty="0">
                <a:latin typeface="宋体" panose="02010600030101010101" pitchFamily="2" charset="-122"/>
                <a:cs typeface="宋体" panose="02010600030101010101" pitchFamily="2" charset="-122"/>
              </a:rPr>
              <a:t> </a:t>
            </a:r>
            <a:r>
              <a:rPr sz="6000" dirty="0">
                <a:latin typeface="宋体" panose="02010600030101010101" pitchFamily="2" charset="-122"/>
                <a:cs typeface="宋体" panose="02010600030101010101" pitchFamily="2" charset="-122"/>
              </a:rPr>
              <a:t>师</a:t>
            </a:r>
          </a:p>
        </p:txBody>
      </p:sp>
    </p:spTree>
    <p:extLst>
      <p:ext uri="{BB962C8B-B14F-4D97-AF65-F5344CB8AC3E}">
        <p14:creationId xmlns:p14="http://schemas.microsoft.com/office/powerpoint/2010/main" val="2182293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8200" y="689352"/>
            <a:ext cx="10515600" cy="677108"/>
          </a:xfrm>
          <a:prstGeom prst="rect">
            <a:avLst/>
          </a:prstGeom>
        </p:spPr>
        <p:txBody>
          <a:bodyPr vert="horz" wrap="square" lIns="0" tIns="0" rIns="0" bIns="0" rtlCol="0">
            <a:spAutoFit/>
          </a:bodyPr>
          <a:lstStyle/>
          <a:p>
            <a:pPr marL="3729990">
              <a:lnSpc>
                <a:spcPct val="100000"/>
              </a:lnSpc>
            </a:pPr>
            <a:r>
              <a:rPr sz="4400" i="0" dirty="0">
                <a:solidFill>
                  <a:srgbClr val="007571"/>
                </a:solidFill>
                <a:latin typeface="Arial" panose="020B0604020202020204"/>
                <a:cs typeface="Arial" panose="020B0604020202020204"/>
              </a:rPr>
              <a:t>ABOUT</a:t>
            </a:r>
            <a:r>
              <a:rPr sz="4400" i="0" spc="-70" dirty="0">
                <a:solidFill>
                  <a:srgbClr val="007571"/>
                </a:solidFill>
                <a:latin typeface="Arial" panose="020B0604020202020204"/>
                <a:cs typeface="Arial" panose="020B0604020202020204"/>
              </a:rPr>
              <a:t> </a:t>
            </a:r>
            <a:r>
              <a:rPr sz="4400" i="0" dirty="0">
                <a:solidFill>
                  <a:srgbClr val="007571"/>
                </a:solidFill>
                <a:latin typeface="Arial" panose="020B0604020202020204"/>
                <a:cs typeface="Arial" panose="020B0604020202020204"/>
              </a:rPr>
              <a:t>ME</a:t>
            </a:r>
            <a:r>
              <a:rPr lang="zh-CN" altLang="en-US" sz="4400" i="0" dirty="0">
                <a:solidFill>
                  <a:srgbClr val="007571"/>
                </a:solidFill>
                <a:latin typeface="Arial" panose="020B0604020202020204"/>
                <a:cs typeface="Arial" panose="020B0604020202020204"/>
              </a:rPr>
              <a:t>（我）</a:t>
            </a:r>
            <a:endParaRPr sz="4400" dirty="0">
              <a:latin typeface="Arial" panose="020B0604020202020204"/>
              <a:cs typeface="Arial" panose="020B0604020202020204"/>
            </a:endParaRPr>
          </a:p>
        </p:txBody>
      </p:sp>
      <p:sp>
        <p:nvSpPr>
          <p:cNvPr id="3" name="object 3"/>
          <p:cNvSpPr txBox="1"/>
          <p:nvPr/>
        </p:nvSpPr>
        <p:spPr>
          <a:xfrm>
            <a:off x="1428115" y="1856105"/>
            <a:ext cx="4050665" cy="2195473"/>
          </a:xfrm>
          <a:prstGeom prst="rect">
            <a:avLst/>
          </a:prstGeom>
        </p:spPr>
        <p:txBody>
          <a:bodyPr vert="horz" wrap="square" lIns="0" tIns="0" rIns="0" bIns="0" rtlCol="0">
            <a:spAutoFit/>
          </a:bodyPr>
          <a:lstStyle/>
          <a:p>
            <a:pPr marL="12700" defTabSz="-635">
              <a:lnSpc>
                <a:spcPct val="100000"/>
              </a:lnSpc>
              <a:tabLst>
                <a:tab pos="354965" algn="l"/>
              </a:tabLst>
            </a:pPr>
            <a:r>
              <a:rPr sz="1650" spc="25" dirty="0">
                <a:solidFill>
                  <a:srgbClr val="CC0066"/>
                </a:solidFill>
                <a:latin typeface="Wingdings" panose="05000000000000000000"/>
                <a:cs typeface="Wingdings" panose="05000000000000000000"/>
              </a:rPr>
              <a:t></a:t>
            </a:r>
            <a:r>
              <a:rPr sz="1650" spc="25" dirty="0">
                <a:solidFill>
                  <a:srgbClr val="CC0066"/>
                </a:solidFill>
                <a:latin typeface="Times New Roman" panose="02020603050405020304"/>
                <a:cs typeface="Times New Roman" panose="02020603050405020304"/>
              </a:rPr>
              <a:t>	</a:t>
            </a:r>
            <a:r>
              <a:rPr sz="2400" dirty="0" err="1">
                <a:solidFill>
                  <a:srgbClr val="0033CC"/>
                </a:solidFill>
                <a:latin typeface="宋体" panose="02010600030101010101" pitchFamily="2" charset="-122"/>
                <a:cs typeface="宋体" panose="02010600030101010101" pitchFamily="2" charset="-122"/>
              </a:rPr>
              <a:t>我叫</a:t>
            </a:r>
            <a:r>
              <a:rPr lang="zh-CN" altLang="en-US" sz="2400" dirty="0">
                <a:solidFill>
                  <a:srgbClr val="0033CC"/>
                </a:solidFill>
                <a:latin typeface="宋体" panose="02010600030101010101" pitchFamily="2" charset="-122"/>
                <a:cs typeface="宋体" panose="02010600030101010101" pitchFamily="2" charset="-122"/>
              </a:rPr>
              <a:t>李金屏</a:t>
            </a:r>
            <a:r>
              <a:rPr sz="2400" dirty="0">
                <a:solidFill>
                  <a:srgbClr val="0033CC"/>
                </a:solidFill>
                <a:latin typeface="宋体" panose="02010600030101010101" pitchFamily="2" charset="-122"/>
                <a:cs typeface="宋体" panose="02010600030101010101" pitchFamily="2" charset="-122"/>
              </a:rPr>
              <a:t>。</a:t>
            </a:r>
          </a:p>
          <a:p>
            <a:pPr marL="12700" defTabSz="-635">
              <a:lnSpc>
                <a:spcPct val="100000"/>
              </a:lnSpc>
              <a:tabLst>
                <a:tab pos="354965" algn="l"/>
              </a:tabLst>
            </a:pPr>
            <a:r>
              <a:rPr sz="2400" dirty="0">
                <a:solidFill>
                  <a:srgbClr val="0033CC"/>
                </a:solidFill>
                <a:latin typeface="宋体" panose="02010600030101010101" pitchFamily="2" charset="-122"/>
                <a:cs typeface="宋体" panose="02010600030101010101" pitchFamily="2" charset="-122"/>
              </a:rPr>
              <a:t>（</a:t>
            </a:r>
            <a:r>
              <a:rPr sz="2400" dirty="0">
                <a:solidFill>
                  <a:srgbClr val="0033CC"/>
                </a:solidFill>
                <a:latin typeface="Arial" panose="020B0604020202020204"/>
                <a:cs typeface="Arial" panose="020B0604020202020204"/>
              </a:rPr>
              <a:t>My </a:t>
            </a:r>
            <a:r>
              <a:rPr sz="2400" spc="-5" dirty="0">
                <a:solidFill>
                  <a:srgbClr val="0033CC"/>
                </a:solidFill>
                <a:latin typeface="Arial" panose="020B0604020202020204"/>
                <a:cs typeface="Arial" panose="020B0604020202020204"/>
              </a:rPr>
              <a:t>name is </a:t>
            </a:r>
            <a:r>
              <a:rPr lang="en-US" altLang="zh-CN" sz="2400" spc="-5" dirty="0" err="1">
                <a:solidFill>
                  <a:srgbClr val="0033CC"/>
                </a:solidFill>
                <a:latin typeface="Arial" panose="020B0604020202020204"/>
                <a:cs typeface="Arial" panose="020B0604020202020204"/>
              </a:rPr>
              <a:t>lǐ</a:t>
            </a:r>
            <a:r>
              <a:rPr lang="en-US" altLang="zh-CN" sz="2400" spc="-5" dirty="0">
                <a:solidFill>
                  <a:srgbClr val="0033CC"/>
                </a:solidFill>
                <a:latin typeface="Arial" panose="020B0604020202020204"/>
                <a:cs typeface="Arial" panose="020B0604020202020204"/>
              </a:rPr>
              <a:t> </a:t>
            </a:r>
            <a:r>
              <a:rPr lang="en-US" altLang="zh-CN" sz="2400" spc="-5" dirty="0" err="1">
                <a:solidFill>
                  <a:srgbClr val="0033CC"/>
                </a:solidFill>
                <a:latin typeface="Arial" panose="020B0604020202020204"/>
                <a:cs typeface="Arial" panose="020B0604020202020204"/>
              </a:rPr>
              <a:t>jīn</a:t>
            </a:r>
            <a:r>
              <a:rPr lang="en-US" altLang="zh-CN" sz="2400" spc="-5" dirty="0">
                <a:solidFill>
                  <a:srgbClr val="0033CC"/>
                </a:solidFill>
                <a:latin typeface="Arial" panose="020B0604020202020204"/>
                <a:cs typeface="Arial" panose="020B0604020202020204"/>
              </a:rPr>
              <a:t> </a:t>
            </a:r>
            <a:r>
              <a:rPr lang="en-US" altLang="zh-CN" sz="2400" spc="-5" dirty="0" err="1">
                <a:solidFill>
                  <a:srgbClr val="0033CC"/>
                </a:solidFill>
                <a:latin typeface="Arial" panose="020B0604020202020204"/>
                <a:cs typeface="Arial" panose="020B0604020202020204"/>
              </a:rPr>
              <a:t>píng</a:t>
            </a:r>
            <a:r>
              <a:rPr lang="en-US" altLang="zh-CN" sz="2400" spc="-5" dirty="0">
                <a:solidFill>
                  <a:srgbClr val="0033CC"/>
                </a:solidFill>
                <a:latin typeface="Arial" panose="020B0604020202020204"/>
                <a:cs typeface="Arial" panose="020B0604020202020204"/>
              </a:rPr>
              <a:t> </a:t>
            </a:r>
            <a:r>
              <a:rPr lang="en-US" sz="2400" spc="-5" dirty="0">
                <a:solidFill>
                  <a:srgbClr val="0033CC"/>
                </a:solidFill>
                <a:latin typeface="Arial" panose="020B0604020202020204"/>
                <a:cs typeface="Arial" panose="020B0604020202020204"/>
              </a:rPr>
              <a:t>)</a:t>
            </a:r>
            <a:endParaRPr lang="en-US" sz="2400" spc="-5" dirty="0">
              <a:solidFill>
                <a:srgbClr val="001F5F"/>
              </a:solidFill>
              <a:latin typeface="Arial" panose="020B0604020202020204"/>
              <a:cs typeface="Arial" panose="020B0604020202020204"/>
              <a:hlinkClick r:id="rId2"/>
            </a:endParaRPr>
          </a:p>
          <a:p>
            <a:pPr>
              <a:lnSpc>
                <a:spcPct val="100000"/>
              </a:lnSpc>
            </a:pPr>
            <a:endParaRPr sz="2500" dirty="0">
              <a:latin typeface="Times New Roman" panose="02020603050405020304"/>
              <a:cs typeface="Times New Roman" panose="02020603050405020304"/>
            </a:endParaRPr>
          </a:p>
          <a:p>
            <a:pPr marL="12700" defTabSz="-635">
              <a:lnSpc>
                <a:spcPct val="100000"/>
              </a:lnSpc>
              <a:spcBef>
                <a:spcPts val="2020"/>
              </a:spcBef>
              <a:tabLst>
                <a:tab pos="354965" algn="l"/>
              </a:tabLst>
            </a:pPr>
            <a:r>
              <a:rPr sz="1650" spc="25" dirty="0">
                <a:solidFill>
                  <a:srgbClr val="CC0066"/>
                </a:solidFill>
                <a:latin typeface="Wingdings" panose="05000000000000000000"/>
                <a:cs typeface="Wingdings" panose="05000000000000000000"/>
              </a:rPr>
              <a:t></a:t>
            </a:r>
            <a:r>
              <a:rPr sz="1650" spc="25" dirty="0">
                <a:solidFill>
                  <a:srgbClr val="CC0066"/>
                </a:solidFill>
                <a:latin typeface="Times New Roman" panose="02020603050405020304"/>
                <a:cs typeface="Times New Roman" panose="02020603050405020304"/>
              </a:rPr>
              <a:t>	</a:t>
            </a:r>
            <a:r>
              <a:rPr sz="2400" dirty="0">
                <a:solidFill>
                  <a:srgbClr val="0033CC"/>
                </a:solidFill>
                <a:latin typeface="宋体" panose="02010600030101010101" pitchFamily="2" charset="-122"/>
                <a:cs typeface="宋体" panose="02010600030101010101" pitchFamily="2" charset="-122"/>
              </a:rPr>
              <a:t>我喜欢</a:t>
            </a:r>
            <a:r>
              <a:rPr sz="2400" dirty="0">
                <a:solidFill>
                  <a:srgbClr val="0033CC"/>
                </a:solidFill>
                <a:latin typeface="Arial" panose="020B0604020202020204"/>
                <a:cs typeface="Arial" panose="020B0604020202020204"/>
              </a:rPr>
              <a:t>……</a:t>
            </a:r>
            <a:endParaRPr sz="2400" dirty="0">
              <a:latin typeface="Arial" panose="020B0604020202020204"/>
              <a:cs typeface="Arial" panose="020B0604020202020204"/>
            </a:endParaRPr>
          </a:p>
          <a:p>
            <a:pPr marL="265430">
              <a:lnSpc>
                <a:spcPct val="100000"/>
              </a:lnSpc>
              <a:spcBef>
                <a:spcPts val="575"/>
              </a:spcBef>
            </a:pPr>
            <a:r>
              <a:rPr sz="2400" dirty="0">
                <a:solidFill>
                  <a:srgbClr val="0033CC"/>
                </a:solidFill>
                <a:latin typeface="宋体" panose="02010600030101010101" pitchFamily="2" charset="-122"/>
                <a:cs typeface="宋体" panose="02010600030101010101" pitchFamily="2" charset="-122"/>
              </a:rPr>
              <a:t>（</a:t>
            </a:r>
            <a:r>
              <a:rPr sz="2400" dirty="0">
                <a:solidFill>
                  <a:srgbClr val="0033CC"/>
                </a:solidFill>
                <a:latin typeface="Arial" panose="020B0604020202020204"/>
                <a:cs typeface="Arial" panose="020B0604020202020204"/>
              </a:rPr>
              <a:t>I</a:t>
            </a:r>
            <a:r>
              <a:rPr sz="2400" spc="-100" dirty="0">
                <a:solidFill>
                  <a:srgbClr val="0033CC"/>
                </a:solidFill>
                <a:latin typeface="Arial" panose="020B0604020202020204"/>
                <a:cs typeface="Arial" panose="020B0604020202020204"/>
              </a:rPr>
              <a:t> </a:t>
            </a:r>
            <a:r>
              <a:rPr sz="2400" spc="-5" dirty="0">
                <a:solidFill>
                  <a:srgbClr val="0033CC"/>
                </a:solidFill>
                <a:latin typeface="Arial" panose="020B0604020202020204"/>
                <a:cs typeface="Arial" panose="020B0604020202020204"/>
              </a:rPr>
              <a:t>like……</a:t>
            </a:r>
            <a:r>
              <a:rPr sz="2400" spc="-5" dirty="0">
                <a:solidFill>
                  <a:srgbClr val="0033CC"/>
                </a:solidFill>
                <a:latin typeface="宋体" panose="02010600030101010101" pitchFamily="2" charset="-122"/>
                <a:cs typeface="宋体" panose="02010600030101010101" pitchFamily="2" charset="-122"/>
              </a:rPr>
              <a:t>）</a:t>
            </a:r>
            <a:endParaRPr sz="2400" dirty="0">
              <a:latin typeface="宋体" panose="02010600030101010101" pitchFamily="2" charset="-122"/>
              <a:cs typeface="宋体" panose="02010600030101010101" pitchFamily="2" charset="-122"/>
            </a:endParaRPr>
          </a:p>
        </p:txBody>
      </p:sp>
      <p:pic>
        <p:nvPicPr>
          <p:cNvPr id="6146" name="Picture 2">
            <a:extLst>
              <a:ext uri="{FF2B5EF4-FFF2-40B4-BE49-F238E27FC236}">
                <a16:creationId xmlns:a16="http://schemas.microsoft.com/office/drawing/2014/main" id="{F610BB25-E5BD-4840-A27F-42907BF0CC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63863" y="3502482"/>
            <a:ext cx="1907868" cy="253364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a:extLst>
              <a:ext uri="{FF2B5EF4-FFF2-40B4-BE49-F238E27FC236}">
                <a16:creationId xmlns:a16="http://schemas.microsoft.com/office/drawing/2014/main" id="{E32B6AFA-0B28-4EF0-84CF-26C1FB3DD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4134" y="3502482"/>
            <a:ext cx="5452413" cy="2533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9916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638D9925-EFBC-4625-8311-F69DA42160F7}"/>
              </a:ext>
            </a:extLst>
          </p:cNvPr>
          <p:cNvPicPr>
            <a:picLocks noChangeAspect="1"/>
          </p:cNvPicPr>
          <p:nvPr/>
        </p:nvPicPr>
        <p:blipFill>
          <a:blip r:embed="rId2"/>
          <a:stretch>
            <a:fillRect/>
          </a:stretch>
        </p:blipFill>
        <p:spPr>
          <a:xfrm>
            <a:off x="1527896" y="790286"/>
            <a:ext cx="8482013" cy="5932506"/>
          </a:xfrm>
          <a:prstGeom prst="rect">
            <a:avLst/>
          </a:prstGeom>
        </p:spPr>
      </p:pic>
      <p:sp>
        <p:nvSpPr>
          <p:cNvPr id="2" name="标题 1"/>
          <p:cNvSpPr>
            <a:spLocks noGrp="1"/>
          </p:cNvSpPr>
          <p:nvPr>
            <p:ph type="title"/>
          </p:nvPr>
        </p:nvSpPr>
        <p:spPr>
          <a:xfrm>
            <a:off x="3311525" y="263525"/>
            <a:ext cx="5746750" cy="676275"/>
          </a:xfrm>
        </p:spPr>
        <p:txBody>
          <a:bodyPr wrap="square">
            <a:normAutofit fontScale="90000"/>
          </a:bodyPr>
          <a:lstStyle/>
          <a:p>
            <a:r>
              <a:rPr lang="en-US" altLang="zh-CN" dirty="0"/>
              <a:t>My Hometown(</a:t>
            </a:r>
            <a:r>
              <a:rPr lang="zh-CN" altLang="en-US" dirty="0"/>
              <a:t>北京</a:t>
            </a:r>
            <a:r>
              <a:rPr lang="en-US" altLang="zh-CN" dirty="0"/>
              <a:t>)</a:t>
            </a:r>
          </a:p>
        </p:txBody>
      </p:sp>
      <p:sp>
        <p:nvSpPr>
          <p:cNvPr id="5" name="object 5"/>
          <p:cNvSpPr/>
          <p:nvPr/>
        </p:nvSpPr>
        <p:spPr>
          <a:xfrm>
            <a:off x="6882447" y="2932430"/>
            <a:ext cx="333375" cy="391795"/>
          </a:xfrm>
          <a:custGeom>
            <a:avLst/>
            <a:gdLst/>
            <a:ahLst/>
            <a:cxnLst/>
            <a:rect l="l" t="t" r="r" b="b"/>
            <a:pathLst>
              <a:path w="670559" h="477520">
                <a:moveTo>
                  <a:pt x="335279" y="0"/>
                </a:moveTo>
                <a:lnTo>
                  <a:pt x="224790" y="159892"/>
                </a:lnTo>
                <a:lnTo>
                  <a:pt x="0" y="238505"/>
                </a:lnTo>
                <a:lnTo>
                  <a:pt x="224790" y="317118"/>
                </a:lnTo>
                <a:lnTo>
                  <a:pt x="335279" y="477011"/>
                </a:lnTo>
                <a:lnTo>
                  <a:pt x="445770" y="317118"/>
                </a:lnTo>
                <a:lnTo>
                  <a:pt x="670560" y="238505"/>
                </a:lnTo>
                <a:lnTo>
                  <a:pt x="445770" y="159892"/>
                </a:lnTo>
                <a:lnTo>
                  <a:pt x="335279" y="0"/>
                </a:lnTo>
                <a:close/>
              </a:path>
            </a:pathLst>
          </a:custGeom>
          <a:solidFill>
            <a:srgbClr val="FF0000"/>
          </a:solidFill>
        </p:spPr>
        <p:txBody>
          <a:bodyPr wrap="square" lIns="0" tIns="0" rIns="0" bIns="0" rtlCol="0"/>
          <a:lstStyle/>
          <a:p>
            <a:endParaRPr/>
          </a:p>
        </p:txBody>
      </p:sp>
    </p:spTree>
    <p:extLst>
      <p:ext uri="{BB962C8B-B14F-4D97-AF65-F5344CB8AC3E}">
        <p14:creationId xmlns:p14="http://schemas.microsoft.com/office/powerpoint/2010/main" val="3253470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zh-CN" dirty="0"/>
              <a:t>Forbidden City (</a:t>
            </a:r>
            <a:r>
              <a:rPr lang="zh-CN" altLang="en-US" dirty="0"/>
              <a:t>故宫</a:t>
            </a:r>
            <a:r>
              <a:rPr lang="en-US" altLang="zh-CN" dirty="0"/>
              <a:t>)</a:t>
            </a:r>
            <a:endParaRPr lang="en-US" dirty="0"/>
          </a:p>
        </p:txBody>
      </p:sp>
      <p:pic>
        <p:nvPicPr>
          <p:cNvPr id="2054" name="Picture 6">
            <a:extLst>
              <a:ext uri="{FF2B5EF4-FFF2-40B4-BE49-F238E27FC236}">
                <a16:creationId xmlns:a16="http://schemas.microsoft.com/office/drawing/2014/main" id="{CACCF979-C1F0-444D-B7D7-84EAD9429A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1381125"/>
            <a:ext cx="12182475"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7056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zh-CN" dirty="0"/>
              <a:t>Great Wall(</a:t>
            </a:r>
            <a:r>
              <a:rPr lang="zh-CN" altLang="en-US" dirty="0"/>
              <a:t>长城</a:t>
            </a:r>
            <a:r>
              <a:rPr lang="en-US" altLang="zh-CN" dirty="0"/>
              <a:t>)</a:t>
            </a:r>
            <a:endParaRPr lang="en-US" dirty="0"/>
          </a:p>
        </p:txBody>
      </p:sp>
      <p:pic>
        <p:nvPicPr>
          <p:cNvPr id="3076" name="Picture 4">
            <a:extLst>
              <a:ext uri="{FF2B5EF4-FFF2-40B4-BE49-F238E27FC236}">
                <a16:creationId xmlns:a16="http://schemas.microsoft.com/office/drawing/2014/main" id="{B81DA930-6EEE-4AFD-9788-52EE33063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9650" y="1304925"/>
            <a:ext cx="10172700" cy="555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580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zh-CN" dirty="0"/>
              <a:t>Skyline</a:t>
            </a:r>
            <a:r>
              <a:rPr lang="zh-CN" altLang="en-US" dirty="0"/>
              <a:t> </a:t>
            </a:r>
            <a:r>
              <a:rPr lang="en-US" altLang="zh-CN" dirty="0"/>
              <a:t>of</a:t>
            </a:r>
            <a:r>
              <a:rPr lang="zh-CN" altLang="en-US" dirty="0"/>
              <a:t> </a:t>
            </a:r>
            <a:r>
              <a:rPr lang="en-US" altLang="zh-CN" dirty="0"/>
              <a:t>Beijing CBD</a:t>
            </a:r>
            <a:r>
              <a:rPr lang="zh-CN" altLang="en-US" dirty="0"/>
              <a:t>（北京</a:t>
            </a:r>
            <a:r>
              <a:rPr lang="en-US" altLang="zh-CN" dirty="0"/>
              <a:t>CBD</a:t>
            </a:r>
            <a:r>
              <a:rPr lang="zh-CN" altLang="en-US" dirty="0"/>
              <a:t>天际线）</a:t>
            </a:r>
            <a:endParaRPr lang="en-US" dirty="0"/>
          </a:p>
        </p:txBody>
      </p:sp>
      <p:pic>
        <p:nvPicPr>
          <p:cNvPr id="1028" name="Picture 4">
            <a:extLst>
              <a:ext uri="{FF2B5EF4-FFF2-40B4-BE49-F238E27FC236}">
                <a16:creationId xmlns:a16="http://schemas.microsoft.com/office/drawing/2014/main" id="{5316D87C-F6E0-44F3-8F6B-16DFF0FB51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675" y="1343024"/>
            <a:ext cx="10788650" cy="551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7039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zh-CN" dirty="0"/>
              <a:t>Beijing Roast Duck(</a:t>
            </a:r>
            <a:r>
              <a:rPr lang="zh-CN" altLang="en-US" dirty="0"/>
              <a:t>北京烤鸭</a:t>
            </a:r>
            <a:r>
              <a:rPr lang="en-US" altLang="zh-CN" dirty="0"/>
              <a:t>)</a:t>
            </a:r>
            <a:endParaRPr lang="en-US" dirty="0"/>
          </a:p>
        </p:txBody>
      </p:sp>
      <p:pic>
        <p:nvPicPr>
          <p:cNvPr id="4098" name="Picture 2">
            <a:extLst>
              <a:ext uri="{FF2B5EF4-FFF2-40B4-BE49-F238E27FC236}">
                <a16:creationId xmlns:a16="http://schemas.microsoft.com/office/drawing/2014/main" id="{58B6CA45-FE65-413A-A620-321AB4C31D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6982" y="1624014"/>
            <a:ext cx="5766136" cy="432911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B5D7BDCB-93D9-4675-9F30-7EC5E0F7B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619251"/>
            <a:ext cx="3467100" cy="43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0598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zh-CN" dirty="0"/>
              <a:t>Chinese dumplings</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3449" y="1619251"/>
            <a:ext cx="6112973" cy="4232646"/>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7280" y="2435629"/>
            <a:ext cx="2668385" cy="3208713"/>
          </a:xfrm>
          <a:prstGeom prst="rect">
            <a:avLst/>
          </a:prstGeom>
        </p:spPr>
      </p:pic>
    </p:spTree>
    <p:extLst>
      <p:ext uri="{BB962C8B-B14F-4D97-AF65-F5344CB8AC3E}">
        <p14:creationId xmlns:p14="http://schemas.microsoft.com/office/powerpoint/2010/main" val="2647444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396240"/>
            <a:ext cx="12192000" cy="897890"/>
          </a:xfrm>
          <a:custGeom>
            <a:avLst/>
            <a:gdLst/>
            <a:ahLst/>
            <a:cxnLst/>
            <a:rect l="l" t="t" r="r" b="b"/>
            <a:pathLst>
              <a:path w="12192000" h="897890">
                <a:moveTo>
                  <a:pt x="0" y="897636"/>
                </a:moveTo>
                <a:lnTo>
                  <a:pt x="12192000" y="897636"/>
                </a:lnTo>
                <a:lnTo>
                  <a:pt x="12192000" y="0"/>
                </a:lnTo>
                <a:lnTo>
                  <a:pt x="0" y="0"/>
                </a:lnTo>
                <a:lnTo>
                  <a:pt x="0" y="897636"/>
                </a:lnTo>
                <a:close/>
              </a:path>
            </a:pathLst>
          </a:custGeom>
          <a:solidFill>
            <a:srgbClr val="28488A"/>
          </a:solidFill>
        </p:spPr>
        <p:txBody>
          <a:bodyPr wrap="square" lIns="0" tIns="0" rIns="0" bIns="0" rtlCol="0"/>
          <a:lstStyle/>
          <a:p>
            <a:endParaRPr/>
          </a:p>
        </p:txBody>
      </p:sp>
      <p:sp>
        <p:nvSpPr>
          <p:cNvPr id="3" name="object 3"/>
          <p:cNvSpPr txBox="1">
            <a:spLocks noGrp="1"/>
          </p:cNvSpPr>
          <p:nvPr>
            <p:ph type="title"/>
          </p:nvPr>
        </p:nvSpPr>
        <p:spPr>
          <a:xfrm>
            <a:off x="838200" y="182403"/>
            <a:ext cx="10515600" cy="1325563"/>
          </a:xfrm>
          <a:prstGeom prst="rect">
            <a:avLst/>
          </a:prstGeom>
        </p:spPr>
        <p:txBody>
          <a:bodyPr vert="horz" wrap="square" lIns="0" tIns="60959" rIns="0" bIns="0" rtlCol="0">
            <a:spAutoFit/>
          </a:bodyPr>
          <a:lstStyle/>
          <a:p>
            <a:pPr marL="3165475">
              <a:lnSpc>
                <a:spcPts val="4205"/>
              </a:lnSpc>
            </a:pPr>
            <a:r>
              <a:rPr sz="3600" i="0" spc="-5" dirty="0">
                <a:latin typeface="宋体" panose="02010600030101010101" pitchFamily="2" charset="-122"/>
                <a:cs typeface="宋体" panose="02010600030101010101" pitchFamily="2" charset="-122"/>
              </a:rPr>
              <a:t>Course</a:t>
            </a:r>
            <a:r>
              <a:rPr sz="3600" i="0" spc="-85" dirty="0">
                <a:latin typeface="宋体" panose="02010600030101010101" pitchFamily="2" charset="-122"/>
                <a:cs typeface="宋体" panose="02010600030101010101" pitchFamily="2" charset="-122"/>
              </a:rPr>
              <a:t> </a:t>
            </a:r>
            <a:r>
              <a:rPr sz="3600" i="0" spc="-5" dirty="0">
                <a:latin typeface="宋体" panose="02010600030101010101" pitchFamily="2" charset="-122"/>
                <a:cs typeface="宋体" panose="02010600030101010101" pitchFamily="2" charset="-122"/>
              </a:rPr>
              <a:t>Objectives</a:t>
            </a:r>
            <a:endParaRPr sz="3600" dirty="0">
              <a:latin typeface="宋体" panose="02010600030101010101" pitchFamily="2" charset="-122"/>
              <a:cs typeface="宋体" panose="02010600030101010101" pitchFamily="2" charset="-122"/>
            </a:endParaRPr>
          </a:p>
        </p:txBody>
      </p:sp>
      <p:sp>
        <p:nvSpPr>
          <p:cNvPr id="6" name="object 6"/>
          <p:cNvSpPr txBox="1"/>
          <p:nvPr/>
        </p:nvSpPr>
        <p:spPr>
          <a:xfrm>
            <a:off x="591312" y="1657921"/>
            <a:ext cx="10427335" cy="5182957"/>
          </a:xfrm>
          <a:prstGeom prst="rect">
            <a:avLst/>
          </a:prstGeom>
        </p:spPr>
        <p:txBody>
          <a:bodyPr vert="horz" wrap="square" lIns="0" tIns="0" rIns="0" bIns="0" rtlCol="0">
            <a:spAutoFit/>
          </a:bodyPr>
          <a:lstStyle/>
          <a:p>
            <a:pPr marL="621665" marR="363855" lvl="0" indent="-609600" defTabSz="-635">
              <a:lnSpc>
                <a:spcPct val="150000"/>
              </a:lnSpc>
              <a:tabLst>
                <a:tab pos="621665" algn="l"/>
              </a:tabLst>
            </a:pPr>
            <a:r>
              <a:rPr sz="2400" dirty="0">
                <a:solidFill>
                  <a:srgbClr val="1F487C"/>
                </a:solidFill>
                <a:latin typeface="Wingdings" panose="05000000000000000000"/>
                <a:cs typeface="Wingdings" panose="05000000000000000000"/>
              </a:rPr>
              <a:t></a:t>
            </a:r>
            <a:r>
              <a:rPr sz="2400" dirty="0">
                <a:solidFill>
                  <a:srgbClr val="1F487C"/>
                </a:solidFill>
                <a:latin typeface="Times New Roman" panose="02020603050405020304"/>
                <a:cs typeface="Times New Roman" panose="02020603050405020304"/>
              </a:rPr>
              <a:t>	</a:t>
            </a:r>
            <a:r>
              <a:rPr lang="en-US" altLang="zh-CN" sz="2400" spc="-20" dirty="0">
                <a:solidFill>
                  <a:srgbClr val="1F487C"/>
                </a:solidFill>
                <a:latin typeface="Arial" panose="020B0604020202020204"/>
                <a:cs typeface="Arial" panose="020B0604020202020204"/>
              </a:rPr>
              <a:t>Understand and communicate in Mandarin. Communicate effectively in both written and spoken language within set hospitality, business and professional contexts.</a:t>
            </a:r>
          </a:p>
          <a:p>
            <a:pPr marL="621665" marR="363855" lvl="0" indent="-609600" defTabSz="-635">
              <a:lnSpc>
                <a:spcPct val="150000"/>
              </a:lnSpc>
              <a:tabLst>
                <a:tab pos="621665" algn="l"/>
              </a:tabLst>
            </a:pPr>
            <a:endParaRPr lang="zh-CN" altLang="zh-CN" sz="2400" spc="-20" dirty="0">
              <a:solidFill>
                <a:srgbClr val="1F487C"/>
              </a:solidFill>
              <a:latin typeface="Arial" panose="020B0604020202020204"/>
              <a:cs typeface="Arial" panose="020B0604020202020204"/>
            </a:endParaRPr>
          </a:p>
          <a:p>
            <a:pPr lvl="0" eaLnBrk="0" fontAlgn="base" hangingPunct="0">
              <a:spcBef>
                <a:spcPct val="20000"/>
              </a:spcBef>
              <a:spcAft>
                <a:spcPct val="0"/>
              </a:spcAft>
            </a:pPr>
            <a:r>
              <a:rPr lang="en-US" sz="2400" spc="-5" dirty="0">
                <a:solidFill>
                  <a:srgbClr val="1F487C"/>
                </a:solidFill>
                <a:latin typeface="Arial" panose="020B0604020202020204"/>
                <a:cs typeface="Arial" panose="020B0604020202020204"/>
              </a:rPr>
              <a:t> </a:t>
            </a:r>
            <a:r>
              <a:rPr lang="en-US" altLang="zh-CN" sz="2400" dirty="0">
                <a:solidFill>
                  <a:srgbClr val="1F487C"/>
                </a:solidFill>
                <a:latin typeface="Wingdings" panose="05000000000000000000"/>
                <a:cs typeface="Wingdings" panose="05000000000000000000"/>
              </a:rPr>
              <a:t></a:t>
            </a:r>
            <a:r>
              <a:rPr lang="en-US" altLang="zh-CN" sz="2400" dirty="0">
                <a:solidFill>
                  <a:srgbClr val="1F487C"/>
                </a:solidFill>
                <a:latin typeface="Times New Roman" panose="02020603050405020304"/>
                <a:cs typeface="Times New Roman" panose="02020603050405020304"/>
              </a:rPr>
              <a:t>   </a:t>
            </a:r>
            <a:r>
              <a:rPr sz="2400" spc="-5" dirty="0">
                <a:solidFill>
                  <a:srgbClr val="1F487C"/>
                </a:solidFill>
                <a:latin typeface="Arial" panose="020B0604020202020204"/>
                <a:cs typeface="Arial" panose="020B0604020202020204"/>
              </a:rPr>
              <a:t>Read and write Pinyin</a:t>
            </a:r>
            <a:r>
              <a:rPr sz="2400" spc="40" dirty="0">
                <a:solidFill>
                  <a:srgbClr val="1F487C"/>
                </a:solidFill>
                <a:latin typeface="Arial" panose="020B0604020202020204"/>
                <a:cs typeface="Arial" panose="020B0604020202020204"/>
              </a:rPr>
              <a:t> </a:t>
            </a:r>
            <a:r>
              <a:rPr sz="2400" spc="-20" dirty="0">
                <a:solidFill>
                  <a:srgbClr val="1F487C"/>
                </a:solidFill>
                <a:latin typeface="Arial" panose="020B0604020202020204"/>
                <a:cs typeface="Arial" panose="020B0604020202020204"/>
              </a:rPr>
              <a:t>correctly.</a:t>
            </a:r>
            <a:r>
              <a:rPr lang="en-US" altLang="zh-CN" sz="2400" spc="-5" dirty="0">
                <a:solidFill>
                  <a:srgbClr val="1F487C"/>
                </a:solidFill>
                <a:latin typeface="Arial" panose="020B0604020202020204"/>
                <a:cs typeface="Arial" panose="020B0604020202020204"/>
              </a:rPr>
              <a:t> Correctly copy Chinese </a:t>
            </a:r>
            <a:r>
              <a:rPr lang="en-US" altLang="zh-CN" sz="2400" dirty="0">
                <a:solidFill>
                  <a:srgbClr val="1F487C"/>
                </a:solidFill>
                <a:latin typeface="Arial" panose="020B0604020202020204"/>
                <a:cs typeface="Arial" panose="020B0604020202020204"/>
              </a:rPr>
              <a:t>characters </a:t>
            </a:r>
            <a:r>
              <a:rPr lang="en-US" altLang="zh-CN" sz="2400" spc="-5" dirty="0">
                <a:solidFill>
                  <a:srgbClr val="1F487C"/>
                </a:solidFill>
                <a:latin typeface="Arial" panose="020B0604020202020204"/>
                <a:cs typeface="Arial" panose="020B0604020202020204"/>
              </a:rPr>
              <a:t>and write some</a:t>
            </a:r>
            <a:r>
              <a:rPr lang="en-US" altLang="zh-CN" sz="2400" spc="120" dirty="0">
                <a:solidFill>
                  <a:srgbClr val="1F487C"/>
                </a:solidFill>
                <a:latin typeface="Arial" panose="020B0604020202020204"/>
                <a:cs typeface="Arial" panose="020B0604020202020204"/>
              </a:rPr>
              <a:t> </a:t>
            </a:r>
            <a:r>
              <a:rPr lang="en-US" altLang="zh-CN" sz="2400" spc="-5" dirty="0">
                <a:solidFill>
                  <a:srgbClr val="1F487C"/>
                </a:solidFill>
                <a:latin typeface="Arial" panose="020B0604020202020204"/>
                <a:cs typeface="Arial" panose="020B0604020202020204"/>
              </a:rPr>
              <a:t>basic</a:t>
            </a:r>
            <a:r>
              <a:rPr lang="en-US" altLang="zh-CN" sz="2400" spc="15" dirty="0">
                <a:solidFill>
                  <a:srgbClr val="1F487C"/>
                </a:solidFill>
                <a:latin typeface="Arial" panose="020B0604020202020204"/>
                <a:cs typeface="Arial" panose="020B0604020202020204"/>
              </a:rPr>
              <a:t> </a:t>
            </a:r>
            <a:r>
              <a:rPr lang="en-US" altLang="zh-CN" sz="2400" spc="-5" dirty="0">
                <a:solidFill>
                  <a:srgbClr val="1F487C"/>
                </a:solidFill>
                <a:latin typeface="Arial" panose="020B0604020202020204"/>
                <a:cs typeface="Arial" panose="020B0604020202020204"/>
              </a:rPr>
              <a:t>Chinese  </a:t>
            </a:r>
            <a:r>
              <a:rPr lang="en-US" altLang="zh-CN" sz="2400" spc="-20" dirty="0">
                <a:solidFill>
                  <a:srgbClr val="1F487C"/>
                </a:solidFill>
                <a:latin typeface="Arial" panose="020B0604020202020204"/>
                <a:cs typeface="Arial" panose="020B0604020202020204"/>
              </a:rPr>
              <a:t>characters.</a:t>
            </a:r>
            <a:r>
              <a:rPr lang="en-US" altLang="zh-CN" sz="3200" dirty="0">
                <a:solidFill>
                  <a:srgbClr val="000000"/>
                </a:solidFill>
                <a:latin typeface="Arial"/>
                <a:ea typeface="宋体"/>
              </a:rPr>
              <a:t> </a:t>
            </a:r>
            <a:r>
              <a:rPr lang="en-US" altLang="zh-CN" sz="3200" dirty="0">
                <a:solidFill>
                  <a:schemeClr val="accent6">
                    <a:lumMod val="75000"/>
                  </a:schemeClr>
                </a:solidFill>
                <a:latin typeface="Arial"/>
                <a:ea typeface="宋体"/>
              </a:rPr>
              <a:t>You will learn: </a:t>
            </a:r>
            <a:r>
              <a:rPr lang="en-US" altLang="zh-CN" sz="2400" dirty="0">
                <a:solidFill>
                  <a:schemeClr val="accent6">
                    <a:lumMod val="75000"/>
                  </a:schemeClr>
                </a:solidFill>
                <a:latin typeface="Arial"/>
                <a:ea typeface="宋体"/>
              </a:rPr>
              <a:t>More than 150 commonly used words;  around 50 key grammar points; pass HSK1.</a:t>
            </a:r>
          </a:p>
          <a:p>
            <a:pPr marL="621665" marR="363855" indent="-609600" defTabSz="-635">
              <a:lnSpc>
                <a:spcPct val="150000"/>
              </a:lnSpc>
              <a:tabLst>
                <a:tab pos="621665" algn="l"/>
              </a:tabLst>
            </a:pPr>
            <a:endParaRPr sz="2400" dirty="0">
              <a:latin typeface="Arial" panose="020B0604020202020204"/>
              <a:cs typeface="Arial" panose="020B0604020202020204"/>
            </a:endParaRPr>
          </a:p>
          <a:p>
            <a:pPr marL="621665" marR="363855" indent="-609600" defTabSz="-635">
              <a:lnSpc>
                <a:spcPct val="150000"/>
              </a:lnSpc>
              <a:tabLst>
                <a:tab pos="621665" algn="l"/>
              </a:tabLst>
            </a:pPr>
            <a:r>
              <a:rPr sz="2400" dirty="0">
                <a:solidFill>
                  <a:srgbClr val="1F487C"/>
                </a:solidFill>
                <a:latin typeface="Wingdings" panose="05000000000000000000"/>
                <a:cs typeface="Wingdings" panose="05000000000000000000"/>
              </a:rPr>
              <a:t></a:t>
            </a:r>
            <a:r>
              <a:rPr sz="2400" dirty="0">
                <a:solidFill>
                  <a:srgbClr val="1F487C"/>
                </a:solidFill>
                <a:latin typeface="Times New Roman" panose="02020603050405020304"/>
                <a:cs typeface="Times New Roman" panose="02020603050405020304"/>
              </a:rPr>
              <a:t>	</a:t>
            </a:r>
            <a:r>
              <a:rPr lang="en-US" altLang="zh-CN" sz="2400" spc="-20" dirty="0">
                <a:solidFill>
                  <a:srgbClr val="1F487C"/>
                </a:solidFill>
                <a:latin typeface="Arial" panose="020B0604020202020204"/>
                <a:cs typeface="Arial" panose="020B0604020202020204"/>
              </a:rPr>
              <a:t> Practice Mandarin in pairs, make dialogues and do role-plays to complete tasks according to different situations.</a:t>
            </a:r>
            <a:endParaRPr lang="zh-CN" altLang="zh-CN" sz="2400" spc="-20" dirty="0">
              <a:solidFill>
                <a:srgbClr val="1F487C"/>
              </a:solidFill>
              <a:latin typeface="Arial" panose="020B0604020202020204"/>
              <a:cs typeface="Arial" panose="020B0604020202020204"/>
            </a:endParaRPr>
          </a:p>
        </p:txBody>
      </p:sp>
    </p:spTree>
    <p:extLst>
      <p:ext uri="{BB962C8B-B14F-4D97-AF65-F5344CB8AC3E}">
        <p14:creationId xmlns:p14="http://schemas.microsoft.com/office/powerpoint/2010/main" val="263803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97305" y="1957137"/>
            <a:ext cx="10972800" cy="625642"/>
          </a:xfrm>
        </p:spPr>
        <p:txBody>
          <a:bodyPr/>
          <a:lstStyle/>
          <a:p>
            <a:r>
              <a:rPr kumimoji="1" lang="en-US" altLang="zh-CN" dirty="0"/>
              <a:t>What is HSK</a:t>
            </a:r>
            <a:r>
              <a:rPr kumimoji="1" lang="zh-CN" altLang="en-US" dirty="0"/>
              <a:t> </a:t>
            </a:r>
            <a:r>
              <a:rPr kumimoji="1" lang="en-US" altLang="zh-CN" dirty="0"/>
              <a:t>test?</a:t>
            </a:r>
          </a:p>
          <a:p>
            <a:r>
              <a:rPr lang="en-US" altLang="zh-CN" sz="2400" dirty="0"/>
              <a:t>HSK stands for </a:t>
            </a:r>
            <a:r>
              <a:rPr lang="en-US" altLang="zh-CN" sz="2400" b="1" dirty="0" err="1"/>
              <a:t>H</a:t>
            </a:r>
            <a:r>
              <a:rPr lang="en-US" altLang="zh-CN" sz="2400" dirty="0" err="1"/>
              <a:t>ànyǔ</a:t>
            </a:r>
            <a:r>
              <a:rPr lang="en-US" altLang="zh-CN" sz="2400" dirty="0"/>
              <a:t> (Chinese) </a:t>
            </a:r>
            <a:r>
              <a:rPr lang="en-US" altLang="zh-CN" sz="2400" b="1" dirty="0" err="1"/>
              <a:t>S</a:t>
            </a:r>
            <a:r>
              <a:rPr lang="en-US" altLang="zh-CN" sz="2400" dirty="0" err="1"/>
              <a:t>huǐpíng</a:t>
            </a:r>
            <a:r>
              <a:rPr lang="en-US" altLang="zh-CN" sz="2400" dirty="0"/>
              <a:t> (level) </a:t>
            </a:r>
            <a:r>
              <a:rPr lang="en-US" altLang="zh-CN" sz="2400" b="1" dirty="0" err="1"/>
              <a:t>K</a:t>
            </a:r>
            <a:r>
              <a:rPr lang="en-US" altLang="zh-CN" sz="2400" dirty="0" err="1"/>
              <a:t>ǎoshì</a:t>
            </a:r>
            <a:r>
              <a:rPr lang="en-US" altLang="zh-CN" sz="2400" dirty="0"/>
              <a:t> (test), which is the most important Chinese proficiency test in use today.</a:t>
            </a:r>
          </a:p>
          <a:p>
            <a:endParaRPr lang="en-US" altLang="zh-CN" sz="2400" dirty="0"/>
          </a:p>
          <a:p>
            <a:r>
              <a:rPr lang="en-US" altLang="zh-CN" sz="2400" dirty="0"/>
              <a:t>The HSK is an international standardized exam that tests and rates Chinese language proficiency. It assesses non-native Chinese speakers’ abilities in using the Chinese language in their daily, academic and professional lives.</a:t>
            </a:r>
          </a:p>
          <a:p>
            <a:pPr marL="0" indent="0">
              <a:buNone/>
            </a:pPr>
            <a:r>
              <a:rPr lang="en-US" altLang="zh-CN" sz="2400" dirty="0"/>
              <a:t> </a:t>
            </a:r>
          </a:p>
          <a:p>
            <a:r>
              <a:rPr lang="en-US" altLang="zh-CN" sz="2400" dirty="0"/>
              <a:t>HSK consists of six levels, namely the HSK (level I), HSK (level II), HSK (level III), HSK (level IV), HSK (level V), and HSK (level VI).</a:t>
            </a:r>
            <a:endParaRPr kumimoji="1" lang="zh-CN" altLang="en-US" sz="2400" dirty="0"/>
          </a:p>
        </p:txBody>
      </p:sp>
      <p:sp>
        <p:nvSpPr>
          <p:cNvPr id="4" name="矩形 3"/>
          <p:cNvSpPr/>
          <p:nvPr/>
        </p:nvSpPr>
        <p:spPr>
          <a:xfrm>
            <a:off x="3439032" y="202811"/>
            <a:ext cx="5763116" cy="1754326"/>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en-US" altLang="zh-CN" sz="5400" b="1" i="0" u="none" strike="noStrike" kern="1200" cap="none" spc="0" normalizeH="0" baseline="0" noProof="0" dirty="0">
                <a:ln w="12700">
                  <a:solidFill>
                    <a:srgbClr val="A7C6E5"/>
                  </a:solidFill>
                  <a:prstDash val="solid"/>
                </a:ln>
                <a:solidFill>
                  <a:srgbClr val="FFC000"/>
                </a:solidFill>
                <a:effectLst>
                  <a:outerShdw dist="38100" dir="2640000" algn="bl" rotWithShape="0">
                    <a:srgbClr val="A7C6E5"/>
                  </a:outerShdw>
                </a:effectLst>
                <a:uLnTx/>
                <a:uFillTx/>
                <a:latin typeface="Arial"/>
                <a:ea typeface="宋体"/>
                <a:cs typeface="+mn-cs"/>
              </a:rPr>
              <a:t>HSK 1</a:t>
            </a:r>
            <a:r>
              <a:rPr kumimoji="1" lang="zh-CN" altLang="en-US" sz="5400" b="1" i="0" u="none" strike="noStrike" kern="1200" cap="none" spc="0" normalizeH="0" baseline="0" noProof="0" dirty="0">
                <a:ln w="12700">
                  <a:solidFill>
                    <a:srgbClr val="A7C6E5"/>
                  </a:solidFill>
                  <a:prstDash val="solid"/>
                </a:ln>
                <a:solidFill>
                  <a:srgbClr val="FFC000"/>
                </a:solidFill>
                <a:effectLst>
                  <a:outerShdw dist="38100" dir="2640000" algn="bl" rotWithShape="0">
                    <a:srgbClr val="A7C6E5"/>
                  </a:outerShdw>
                </a:effectLst>
                <a:uLnTx/>
                <a:uFillTx/>
                <a:latin typeface="Arial"/>
                <a:ea typeface="宋体"/>
                <a:cs typeface="+mn-cs"/>
              </a:rPr>
              <a:t> </a:t>
            </a:r>
            <a:br>
              <a:rPr kumimoji="1" lang="en-US" altLang="zh-CN" sz="5400" b="1" i="0" u="none" strike="noStrike" kern="1200" cap="none" spc="0" normalizeH="0" baseline="0" noProof="0" dirty="0">
                <a:ln w="12700">
                  <a:solidFill>
                    <a:srgbClr val="A7C6E5"/>
                  </a:solidFill>
                  <a:prstDash val="solid"/>
                </a:ln>
                <a:solidFill>
                  <a:srgbClr val="FFC000"/>
                </a:solidFill>
                <a:effectLst>
                  <a:outerShdw dist="38100" dir="2640000" algn="bl" rotWithShape="0">
                    <a:srgbClr val="A7C6E5"/>
                  </a:outerShdw>
                </a:effectLst>
                <a:uLnTx/>
                <a:uFillTx/>
                <a:latin typeface="Arial"/>
                <a:ea typeface="宋体"/>
                <a:cs typeface="+mn-cs"/>
              </a:rPr>
            </a:br>
            <a:r>
              <a:rPr kumimoji="1" lang="en-US" altLang="zh-CN" sz="5400" b="1" i="0" u="none" strike="noStrike" kern="1200" cap="none" spc="0" normalizeH="0" baseline="0" noProof="0" dirty="0">
                <a:ln w="12700">
                  <a:solidFill>
                    <a:srgbClr val="A7C6E5"/>
                  </a:solidFill>
                  <a:prstDash val="solid"/>
                </a:ln>
                <a:solidFill>
                  <a:srgbClr val="FFC000"/>
                </a:solidFill>
                <a:effectLst>
                  <a:outerShdw dist="38100" dir="2640000" algn="bl" rotWithShape="0">
                    <a:srgbClr val="A7C6E5"/>
                  </a:outerShdw>
                </a:effectLst>
                <a:uLnTx/>
                <a:uFillTx/>
                <a:latin typeface="Arial"/>
                <a:ea typeface="宋体"/>
                <a:cs typeface="+mn-cs"/>
              </a:rPr>
              <a:t>Standard Course</a:t>
            </a:r>
            <a:endParaRPr kumimoji="0" lang="zh-CN" altLang="en-US" sz="5400" b="1" i="0" u="none" strike="noStrike" kern="1200" cap="none" spc="0" normalizeH="0" baseline="0" noProof="0" dirty="0">
              <a:ln w="12700">
                <a:solidFill>
                  <a:srgbClr val="A7C6E5"/>
                </a:solidFill>
                <a:prstDash val="solid"/>
              </a:ln>
              <a:solidFill>
                <a:srgbClr val="FFC000"/>
              </a:solidFill>
              <a:effectLst>
                <a:outerShdw dist="38100" dir="2640000" algn="bl" rotWithShape="0">
                  <a:srgbClr val="A7C6E5"/>
                </a:outerShdw>
              </a:effectLst>
              <a:uLnTx/>
              <a:uFillTx/>
              <a:latin typeface="Arial"/>
              <a:ea typeface="宋体"/>
              <a:cs typeface="+mn-cs"/>
            </a:endParaRPr>
          </a:p>
        </p:txBody>
      </p:sp>
      <p:pic>
        <p:nvPicPr>
          <p:cNvPr id="7" name="Picture 2"/>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916169" y="363399"/>
            <a:ext cx="1329725" cy="1433150"/>
          </a:xfrm>
          <a:prstGeom prst="rect">
            <a:avLst/>
          </a:prstGeom>
          <a:noFill/>
          <a:ln w="9525">
            <a:noFill/>
            <a:miter lim="800000"/>
            <a:headEnd/>
            <a:tailEnd/>
          </a:ln>
        </p:spPr>
      </p:pic>
    </p:spTree>
    <p:extLst>
      <p:ext uri="{BB962C8B-B14F-4D97-AF65-F5344CB8AC3E}">
        <p14:creationId xmlns:p14="http://schemas.microsoft.com/office/powerpoint/2010/main" val="1633449979"/>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17095" y="288695"/>
            <a:ext cx="10972800" cy="1909073"/>
          </a:xfrm>
        </p:spPr>
        <p:txBody>
          <a:bodyPr/>
          <a:lstStyle/>
          <a:p>
            <a:r>
              <a:rPr lang="en-US" altLang="zh-CN" sz="2800" dirty="0"/>
              <a:t>The levels of the new HSK correspond to the levels of the Chinese Language Proficiency Scales for Speakers of Other Languages (CLPS) and the Common European Framework of Reference for Languages (CEF) as follows:</a:t>
            </a:r>
            <a:endParaRPr kumimoji="1" lang="zh-CN" altLang="en-US" sz="2800" dirty="0"/>
          </a:p>
        </p:txBody>
      </p:sp>
      <p:graphicFrame>
        <p:nvGraphicFramePr>
          <p:cNvPr id="4" name="表格 3"/>
          <p:cNvGraphicFramePr>
            <a:graphicFrameLocks noGrp="1"/>
          </p:cNvGraphicFramePr>
          <p:nvPr/>
        </p:nvGraphicFramePr>
        <p:xfrm>
          <a:off x="2839453" y="2053390"/>
          <a:ext cx="4678278" cy="4191042"/>
        </p:xfrm>
        <a:graphic>
          <a:graphicData uri="http://schemas.openxmlformats.org/drawingml/2006/table">
            <a:tbl>
              <a:tblPr/>
              <a:tblGrid>
                <a:gridCol w="1741912">
                  <a:extLst>
                    <a:ext uri="{9D8B030D-6E8A-4147-A177-3AD203B41FA5}">
                      <a16:colId xmlns:a16="http://schemas.microsoft.com/office/drawing/2014/main" val="20000"/>
                    </a:ext>
                  </a:extLst>
                </a:gridCol>
                <a:gridCol w="1331319">
                  <a:extLst>
                    <a:ext uri="{9D8B030D-6E8A-4147-A177-3AD203B41FA5}">
                      <a16:colId xmlns:a16="http://schemas.microsoft.com/office/drawing/2014/main" val="20001"/>
                    </a:ext>
                  </a:extLst>
                </a:gridCol>
                <a:gridCol w="895840">
                  <a:extLst>
                    <a:ext uri="{9D8B030D-6E8A-4147-A177-3AD203B41FA5}">
                      <a16:colId xmlns:a16="http://schemas.microsoft.com/office/drawing/2014/main" val="20002"/>
                    </a:ext>
                  </a:extLst>
                </a:gridCol>
                <a:gridCol w="709207">
                  <a:extLst>
                    <a:ext uri="{9D8B030D-6E8A-4147-A177-3AD203B41FA5}">
                      <a16:colId xmlns:a16="http://schemas.microsoft.com/office/drawing/2014/main" val="20003"/>
                    </a:ext>
                  </a:extLst>
                </a:gridCol>
              </a:tblGrid>
              <a:tr h="670567">
                <a:tc>
                  <a:txBody>
                    <a:bodyPr/>
                    <a:lstStyle/>
                    <a:p>
                      <a:pPr algn="just"/>
                      <a:r>
                        <a:rPr lang="en-US" sz="1400">
                          <a:solidFill>
                            <a:srgbClr val="000000"/>
                          </a:solidFill>
                          <a:effectLst/>
                          <a:latin typeface="Times New Roman" charset="0"/>
                        </a:rPr>
                        <a:t>New HSK</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r>
                        <a:rPr lang="en-US" sz="1400" dirty="0">
                          <a:solidFill>
                            <a:srgbClr val="000000"/>
                          </a:solidFill>
                          <a:effectLst/>
                          <a:latin typeface="Times New Roman" charset="0"/>
                        </a:rPr>
                        <a:t>Vocabulary</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r>
                        <a:rPr lang="en-US" sz="1400">
                          <a:solidFill>
                            <a:srgbClr val="000000"/>
                          </a:solidFill>
                          <a:effectLst/>
                          <a:latin typeface="Times New Roman" charset="0"/>
                        </a:rPr>
                        <a:t>CLPS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r>
                        <a:rPr lang="en-US" sz="1400">
                          <a:solidFill>
                            <a:srgbClr val="000000"/>
                          </a:solidFill>
                          <a:effectLst/>
                          <a:latin typeface="Times New Roman" charset="0"/>
                        </a:rPr>
                        <a:t>CEF</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553217">
                <a:tc>
                  <a:txBody>
                    <a:bodyPr/>
                    <a:lstStyle/>
                    <a:p>
                      <a:pPr algn="just"/>
                      <a:r>
                        <a:rPr lang="en-US" sz="1400">
                          <a:solidFill>
                            <a:srgbClr val="000000"/>
                          </a:solidFill>
                          <a:effectLst/>
                          <a:latin typeface="Times New Roman" charset="0"/>
                        </a:rPr>
                        <a:t>HSK (Level VI)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a:solidFill>
                            <a:srgbClr val="000000"/>
                          </a:solidFill>
                          <a:effectLst/>
                          <a:latin typeface="Times New Roman" charset="0"/>
                        </a:rPr>
                        <a:t>Over 5,000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r>
                        <a:rPr lang="en-US" sz="1400">
                          <a:solidFill>
                            <a:srgbClr val="000000"/>
                          </a:solidFill>
                          <a:effectLst/>
                          <a:latin typeface="Times New Roman" charset="0"/>
                        </a:rPr>
                        <a:t>Level V</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is-IS" sz="1400">
                          <a:solidFill>
                            <a:srgbClr val="000000"/>
                          </a:solidFill>
                          <a:effectLst/>
                          <a:latin typeface="Times New Roman" charset="0"/>
                        </a:rPr>
                        <a:t>C2</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69983">
                <a:tc>
                  <a:txBody>
                    <a:bodyPr/>
                    <a:lstStyle/>
                    <a:p>
                      <a:pPr algn="just"/>
                      <a:r>
                        <a:rPr lang="en-US" sz="1400">
                          <a:solidFill>
                            <a:srgbClr val="000000"/>
                          </a:solidFill>
                          <a:effectLst/>
                          <a:latin typeface="Times New Roman" charset="0"/>
                        </a:rPr>
                        <a:t>HSK (Level V)</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is-IS" sz="1400">
                          <a:solidFill>
                            <a:srgbClr val="000000"/>
                          </a:solidFill>
                          <a:effectLst/>
                          <a:latin typeface="Times New Roman" charset="0"/>
                        </a:rPr>
                        <a:t>2500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just"/>
                      <a:r>
                        <a:rPr lang="en-US" sz="1400">
                          <a:solidFill>
                            <a:srgbClr val="000000"/>
                          </a:solidFill>
                          <a:effectLst/>
                          <a:latin typeface="Times New Roman" charset="0"/>
                        </a:rPr>
                        <a:t>C1</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03510">
                <a:tc>
                  <a:txBody>
                    <a:bodyPr/>
                    <a:lstStyle/>
                    <a:p>
                      <a:pPr algn="just"/>
                      <a:r>
                        <a:rPr lang="en-US" sz="1400">
                          <a:solidFill>
                            <a:srgbClr val="000000"/>
                          </a:solidFill>
                          <a:effectLst/>
                          <a:latin typeface="Times New Roman" charset="0"/>
                        </a:rPr>
                        <a:t>HSK (Level IV)</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is-IS" sz="1400">
                          <a:solidFill>
                            <a:srgbClr val="000000"/>
                          </a:solidFill>
                          <a:effectLst/>
                          <a:latin typeface="Times New Roman" charset="0"/>
                        </a:rPr>
                        <a:t>1200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a:solidFill>
                            <a:srgbClr val="000000"/>
                          </a:solidFill>
                          <a:effectLst/>
                          <a:latin typeface="Times New Roman" charset="0"/>
                        </a:rPr>
                        <a:t>Level IV</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is-IS" sz="1400">
                          <a:solidFill>
                            <a:srgbClr val="000000"/>
                          </a:solidFill>
                          <a:effectLst/>
                          <a:latin typeface="Times New Roman" charset="0"/>
                        </a:rPr>
                        <a:t>B2</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53217">
                <a:tc>
                  <a:txBody>
                    <a:bodyPr/>
                    <a:lstStyle/>
                    <a:p>
                      <a:pPr algn="just"/>
                      <a:r>
                        <a:rPr lang="en-US" sz="1400">
                          <a:solidFill>
                            <a:srgbClr val="000000"/>
                          </a:solidFill>
                          <a:effectLst/>
                          <a:latin typeface="Times New Roman" charset="0"/>
                        </a:rPr>
                        <a:t>HSK (Level III)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is-IS" sz="1400">
                          <a:solidFill>
                            <a:srgbClr val="000000"/>
                          </a:solidFill>
                          <a:effectLst/>
                          <a:latin typeface="Times New Roman" charset="0"/>
                        </a:rPr>
                        <a:t>600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a:solidFill>
                            <a:srgbClr val="000000"/>
                          </a:solidFill>
                          <a:effectLst/>
                          <a:latin typeface="Times New Roman" charset="0"/>
                        </a:rPr>
                        <a:t>Level III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a:solidFill>
                            <a:srgbClr val="000000"/>
                          </a:solidFill>
                          <a:effectLst/>
                          <a:latin typeface="Times New Roman" charset="0"/>
                        </a:rPr>
                        <a:t>B1</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03510">
                <a:tc>
                  <a:txBody>
                    <a:bodyPr/>
                    <a:lstStyle/>
                    <a:p>
                      <a:pPr algn="just"/>
                      <a:r>
                        <a:rPr lang="en-US" sz="1400">
                          <a:solidFill>
                            <a:srgbClr val="000000"/>
                          </a:solidFill>
                          <a:effectLst/>
                          <a:latin typeface="Times New Roman" charset="0"/>
                        </a:rPr>
                        <a:t>HSK (Level II)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is-IS" sz="1400">
                          <a:solidFill>
                            <a:srgbClr val="000000"/>
                          </a:solidFill>
                          <a:effectLst/>
                          <a:latin typeface="Times New Roman" charset="0"/>
                        </a:rPr>
                        <a:t>300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a:solidFill>
                            <a:srgbClr val="000000"/>
                          </a:solidFill>
                          <a:effectLst/>
                          <a:latin typeface="Times New Roman" charset="0"/>
                        </a:rPr>
                        <a:t>Level II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is-IS" sz="1400">
                          <a:solidFill>
                            <a:srgbClr val="000000"/>
                          </a:solidFill>
                          <a:effectLst/>
                          <a:latin typeface="Times New Roman" charset="0"/>
                        </a:rPr>
                        <a:t>A2</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637038">
                <a:tc>
                  <a:txBody>
                    <a:bodyPr/>
                    <a:lstStyle/>
                    <a:p>
                      <a:pPr algn="just"/>
                      <a:r>
                        <a:rPr lang="en-US" sz="1400">
                          <a:solidFill>
                            <a:srgbClr val="000000"/>
                          </a:solidFill>
                          <a:effectLst/>
                          <a:latin typeface="Times New Roman" charset="0"/>
                        </a:rPr>
                        <a:t>HSK (Level 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a:solidFill>
                            <a:srgbClr val="000000"/>
                          </a:solidFill>
                          <a:effectLst/>
                          <a:latin typeface="Times New Roman" charset="0"/>
                        </a:rPr>
                        <a:t>150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a:solidFill>
                            <a:srgbClr val="000000"/>
                          </a:solidFill>
                          <a:effectLst/>
                          <a:latin typeface="Times New Roman" charset="0"/>
                        </a:rPr>
                        <a:t>Level 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400" dirty="0">
                          <a:solidFill>
                            <a:srgbClr val="000000"/>
                          </a:solidFill>
                          <a:effectLst/>
                          <a:latin typeface="Times New Roman" charset="0"/>
                        </a:rPr>
                        <a:t>A1</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771711395"/>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0886" y="2987655"/>
            <a:ext cx="6723187" cy="923330"/>
          </a:xfrm>
          <a:prstGeom prst="rect">
            <a:avLst/>
          </a:prstGeom>
          <a:noFill/>
        </p:spPr>
        <p:txBody>
          <a:bodyPr wrap="none" lIns="91440" tIns="45720" rIns="91440" bIns="4572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en-US" altLang="zh-CN" sz="5400" b="1" i="0" u="none" strike="noStrike" kern="1200" cap="none" spc="0" normalizeH="0" baseline="0" noProof="0" dirty="0">
                <a:ln w="22225">
                  <a:solidFill>
                    <a:srgbClr val="333399"/>
                  </a:solidFill>
                  <a:prstDash val="solid"/>
                </a:ln>
                <a:solidFill>
                  <a:srgbClr val="333399">
                    <a:lumMod val="40000"/>
                    <a:lumOff val="60000"/>
                  </a:srgbClr>
                </a:solidFill>
                <a:effectLst/>
                <a:uLnTx/>
                <a:uFillTx/>
                <a:latin typeface="Arial" panose="020B0604020202020204" pitchFamily="34" charset="0"/>
                <a:ea typeface="宋体" panose="02010600030101010101" pitchFamily="2" charset="-122"/>
                <a:cs typeface="+mn-cs"/>
              </a:rPr>
              <a:t>Let’s start our journey!</a:t>
            </a:r>
            <a:endParaRPr kumimoji="0" lang="zh-CN" altLang="en-US" sz="5400" b="1" i="0" u="none" strike="noStrike" kern="1200" cap="none" spc="0" normalizeH="0" baseline="0" noProof="0" dirty="0">
              <a:ln w="22225">
                <a:solidFill>
                  <a:srgbClr val="333399"/>
                </a:solidFill>
                <a:prstDash val="solid"/>
              </a:ln>
              <a:solidFill>
                <a:srgbClr val="333399">
                  <a:lumMod val="40000"/>
                  <a:lumOff val="60000"/>
                </a:srgbClr>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423123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1360293" y="447929"/>
            <a:ext cx="9144000" cy="2387600"/>
          </a:xfrm>
        </p:spPr>
        <p:txBody>
          <a:bodyPr/>
          <a:lstStyle/>
          <a:p>
            <a:pPr algn="ctr">
              <a:lnSpc>
                <a:spcPct val="120000"/>
              </a:lnSpc>
            </a:pPr>
            <a:r>
              <a:rPr lang="zh-CN" altLang="en-US" sz="4000" dirty="0">
                <a:solidFill>
                  <a:schemeClr val="tx1">
                    <a:lumMod val="50000"/>
                  </a:schemeClr>
                </a:solidFill>
                <a:latin typeface="微软雅黑" panose="020B0503020204020204" pitchFamily="34" charset="-122"/>
                <a:ea typeface="微软雅黑" panose="020B0503020204020204" pitchFamily="34" charset="-122"/>
                <a:cs typeface="+mn-cs"/>
              </a:rPr>
              <a:t>第</a:t>
            </a:r>
            <a:r>
              <a:rPr lang="en-US" altLang="zh-CN" sz="4000" dirty="0">
                <a:solidFill>
                  <a:schemeClr val="tx1">
                    <a:lumMod val="50000"/>
                  </a:schemeClr>
                </a:solidFill>
                <a:latin typeface="微软雅黑" panose="020B0503020204020204" pitchFamily="34" charset="-122"/>
                <a:ea typeface="微软雅黑" panose="020B0503020204020204" pitchFamily="34" charset="-122"/>
                <a:cs typeface="+mn-cs"/>
              </a:rPr>
              <a:t> </a:t>
            </a:r>
            <a:r>
              <a:rPr lang="zh-CN" altLang="en-US" sz="4000" dirty="0">
                <a:solidFill>
                  <a:schemeClr val="tx1">
                    <a:lumMod val="50000"/>
                  </a:schemeClr>
                </a:solidFill>
                <a:latin typeface="微软雅黑" panose="020B0503020204020204" pitchFamily="34" charset="-122"/>
                <a:ea typeface="微软雅黑" panose="020B0503020204020204" pitchFamily="34" charset="-122"/>
                <a:cs typeface="+mn-cs"/>
              </a:rPr>
              <a:t>1</a:t>
            </a:r>
            <a:r>
              <a:rPr lang="en-US" altLang="zh-CN" sz="4000" dirty="0">
                <a:solidFill>
                  <a:schemeClr val="tx1">
                    <a:lumMod val="50000"/>
                  </a:schemeClr>
                </a:solidFill>
                <a:latin typeface="微软雅黑" panose="020B0503020204020204" pitchFamily="34" charset="-122"/>
                <a:ea typeface="微软雅黑" panose="020B0503020204020204" pitchFamily="34" charset="-122"/>
                <a:cs typeface="+mn-cs"/>
              </a:rPr>
              <a:t> </a:t>
            </a:r>
            <a:r>
              <a:rPr lang="zh-CN" altLang="en-US" sz="4000" dirty="0">
                <a:solidFill>
                  <a:schemeClr val="tx1">
                    <a:lumMod val="50000"/>
                  </a:schemeClr>
                </a:solidFill>
                <a:latin typeface="微软雅黑" panose="020B0503020204020204" pitchFamily="34" charset="-122"/>
                <a:ea typeface="微软雅黑" panose="020B0503020204020204" pitchFamily="34" charset="-122"/>
                <a:cs typeface="+mn-cs"/>
              </a:rPr>
              <a:t>课</a:t>
            </a:r>
          </a:p>
        </p:txBody>
      </p:sp>
      <p:sp>
        <p:nvSpPr>
          <p:cNvPr id="4099" name="Rectangle 3"/>
          <p:cNvSpPr>
            <a:spLocks noGrp="1" noChangeArrowheads="1"/>
          </p:cNvSpPr>
          <p:nvPr>
            <p:ph type="subTitle" idx="1"/>
          </p:nvPr>
        </p:nvSpPr>
        <p:spPr>
          <a:xfrm>
            <a:off x="1360293" y="3330576"/>
            <a:ext cx="9144000" cy="1655762"/>
          </a:xfrm>
        </p:spPr>
        <p:txBody>
          <a:bodyPr/>
          <a:lstStyle/>
          <a:p>
            <a:pPr marL="0" indent="0" algn="ctr" eaLnBrk="1" hangingPunct="1">
              <a:lnSpc>
                <a:spcPct val="70000"/>
              </a:lnSpc>
              <a:buNone/>
            </a:pPr>
            <a:r>
              <a:rPr lang="zh-CN" altLang="en-US" sz="4400" b="1" dirty="0">
                <a:solidFill>
                  <a:srgbClr val="000000"/>
                </a:solidFill>
              </a:rPr>
              <a:t>你好</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41684" y="1572126"/>
            <a:ext cx="9817769" cy="4370427"/>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上课！</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Shàngkè</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en-US"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Class</a:t>
            </a:r>
            <a:r>
              <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begins!</a:t>
            </a:r>
            <a:endPar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下课！</a:t>
            </a:r>
            <a:r>
              <a:rPr kumimoji="1" lang="pt-BR" altLang="zh-CN"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Xiàkè</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Class is over!</a:t>
            </a:r>
            <a:endPar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现在休息！</a:t>
            </a:r>
            <a:r>
              <a:rPr kumimoji="1" lang="pt-BR" altLang="zh-CN"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Xiànzài</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xiūx</a:t>
            </a:r>
            <a:r>
              <a:rPr kumimoji="1" lang="en-US"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i</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4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T</a:t>
            </a:r>
            <a:r>
              <a:rPr kumimoji="1" lang="en-US" altLang="zh-CN" sz="24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ake</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 break now!</a:t>
            </a:r>
            <a:endPar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eaLnBrk="0" fontAlgn="base" hangingPunct="0">
              <a:spcBef>
                <a:spcPct val="0"/>
              </a:spcBef>
              <a:spcAft>
                <a:spcPct val="0"/>
              </a:spcAft>
              <a:defRPr/>
            </a:pP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看</a:t>
            </a:r>
            <a:r>
              <a:rPr kumimoji="1" lang="zh-CN" altLang="en-US" sz="3200" dirty="0">
                <a:solidFill>
                  <a:srgbClr val="000000"/>
                </a:solidFill>
                <a:latin typeface="Arial" panose="020B0604020202020204" pitchFamily="34" charset="0"/>
                <a:ea typeface="宋体" panose="02010600030101010101" pitchFamily="2" charset="-122"/>
              </a:rPr>
              <a:t>白</a:t>
            </a: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板！</a:t>
            </a:r>
            <a:r>
              <a:rPr kumimoji="1" lang="pt-BR"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Kàn </a:t>
            </a:r>
            <a:r>
              <a:rPr lang="en-US" altLang="en-US" sz="2800" dirty="0">
                <a:latin typeface="Arial Unicode MS" panose="020B0604020202020204" pitchFamily="34" charset="-128"/>
                <a:ea typeface="inherit"/>
              </a:rPr>
              <a:t>Báibǎn</a:t>
            </a:r>
            <a:r>
              <a:rPr lang="en-US" altLang="en-US" sz="1400" dirty="0"/>
              <a:t> </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en-US"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Look at the </a:t>
            </a:r>
            <a:r>
              <a:rPr kumimoji="1" lang="en-US" altLang="zh-CN" sz="2400" dirty="0">
                <a:solidFill>
                  <a:srgbClr val="000000"/>
                </a:solidFill>
                <a:latin typeface="Arial" panose="020B0604020202020204" pitchFamily="34" charset="0"/>
                <a:ea typeface="宋体" panose="02010600030101010101" pitchFamily="2" charset="-122"/>
              </a:rPr>
              <a:t>white</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board</a:t>
            </a:r>
            <a:r>
              <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跟我读！</a:t>
            </a:r>
            <a:r>
              <a:rPr kumimoji="1" lang="pt-BR" altLang="zh-CN"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Gēn</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wǒ</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8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dú</a:t>
            </a:r>
            <a:r>
              <a:rPr kumimoji="1" lang="pt-BR" altLang="zh-CN"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zh-CN" altLang="en-US" sz="2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pt-BR" altLang="zh-CN" sz="24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R</a:t>
            </a:r>
            <a:r>
              <a:rPr kumimoji="1" lang="en-US" altLang="zh-CN" sz="2400" b="0" i="0" u="none" strike="noStrike" kern="1200" cap="none" spc="0" normalizeH="0" baseline="0" noProof="0" dirty="0" err="1">
                <a:ln>
                  <a:noFill/>
                </a:ln>
                <a:solidFill>
                  <a:srgbClr val="000000"/>
                </a:solidFill>
                <a:effectLst/>
                <a:uLnTx/>
                <a:uFillTx/>
                <a:latin typeface="Arial" panose="020B0604020202020204" pitchFamily="34" charset="0"/>
                <a:ea typeface="宋体" panose="02010600030101010101" pitchFamily="2" charset="-122"/>
                <a:cs typeface="+mn-cs"/>
              </a:rPr>
              <a:t>ead</a:t>
            </a:r>
            <a:r>
              <a:rPr kumimoji="1"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after me!</a:t>
            </a:r>
            <a:endParaRPr kumimoji="1"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1"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4" name="矩形 3"/>
          <p:cNvSpPr/>
          <p:nvPr/>
        </p:nvSpPr>
        <p:spPr>
          <a:xfrm>
            <a:off x="0" y="565110"/>
            <a:ext cx="6524415" cy="954107"/>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32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课堂用语</a:t>
            </a:r>
            <a:r>
              <a:rPr kumimoji="0" lang="en-US" altLang="zh-CN" sz="32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Classroom Expressions</a:t>
            </a:r>
            <a:endParaRPr kumimoji="0" lang="zh-CN" altLang="en-US" sz="32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24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534260836"/>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79" y="1"/>
            <a:ext cx="2580184" cy="2039409"/>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1171" y="3941994"/>
            <a:ext cx="4413251" cy="3638053"/>
          </a:xfrm>
          <a:prstGeom prst="rect">
            <a:avLst/>
          </a:prstGeom>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25330" y="2636375"/>
            <a:ext cx="1966671" cy="2765780"/>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65260" y="3140968"/>
            <a:ext cx="5782792" cy="4767032"/>
          </a:xfrm>
          <a:prstGeom prst="rect">
            <a:avLst/>
          </a:prstGeom>
        </p:spPr>
      </p:pic>
      <p:sp>
        <p:nvSpPr>
          <p:cNvPr id="9" name="Text Box 160"/>
          <p:cNvSpPr txBox="1">
            <a:spLocks noChangeArrowheads="1"/>
          </p:cNvSpPr>
          <p:nvPr/>
        </p:nvSpPr>
        <p:spPr bwMode="auto">
          <a:xfrm>
            <a:off x="2159563" y="453019"/>
            <a:ext cx="7680853"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267" b="0" i="0" u="none" strike="noStrike" kern="1200" cap="none" spc="0" normalizeH="0" baseline="0" noProof="0" dirty="0">
                <a:ln>
                  <a:noFill/>
                </a:ln>
                <a:solidFill>
                  <a:prstClr val="black"/>
                </a:solidFill>
                <a:effectLst/>
                <a:uLnTx/>
                <a:uFillTx/>
                <a:latin typeface="叶根友特楷简体" panose="02010601030101010101" pitchFamily="2" charset="-122"/>
                <a:ea typeface="叶根友特楷简体" panose="02010601030101010101" pitchFamily="2" charset="-122"/>
                <a:cs typeface="+mn-cs"/>
              </a:rPr>
              <a:t>Greeting </a:t>
            </a:r>
            <a:endParaRPr kumimoji="0" lang="zh-CN" altLang="en-US" sz="4267" b="0" i="0" u="none" strike="noStrike" kern="1200" cap="none" spc="0" normalizeH="0" baseline="0" noProof="0" dirty="0">
              <a:ln>
                <a:noFill/>
              </a:ln>
              <a:solidFill>
                <a:prstClr val="black"/>
              </a:solidFill>
              <a:effectLst/>
              <a:uLnTx/>
              <a:uFillTx/>
              <a:latin typeface="叶根友特楷简体" panose="02010601030101010101" pitchFamily="2" charset="-122"/>
              <a:ea typeface="叶根友特楷简体" panose="02010601030101010101" pitchFamily="2" charset="-122"/>
              <a:cs typeface="+mn-cs"/>
            </a:endParaRPr>
          </a:p>
        </p:txBody>
      </p:sp>
      <p:pic>
        <p:nvPicPr>
          <p:cNvPr id="2" name="图片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9817" y="2785397"/>
            <a:ext cx="5848923" cy="3521932"/>
          </a:xfrm>
          <a:prstGeom prst="rect">
            <a:avLst/>
          </a:prstGeom>
        </p:spPr>
      </p:pic>
      <p:sp>
        <p:nvSpPr>
          <p:cNvPr id="10" name="椭圆形标注 9"/>
          <p:cNvSpPr/>
          <p:nvPr/>
        </p:nvSpPr>
        <p:spPr>
          <a:xfrm>
            <a:off x="2501684" y="1371858"/>
            <a:ext cx="3210273" cy="1084588"/>
          </a:xfrm>
          <a:prstGeom prst="wedgeEllipseCallou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Nǐ</a:t>
            </a:r>
            <a:r>
              <a:rPr kumimoji="0"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en-US"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你好！</a:t>
            </a:r>
          </a:p>
        </p:txBody>
      </p:sp>
      <p:sp>
        <p:nvSpPr>
          <p:cNvPr id="12" name="椭圆形标注 11"/>
          <p:cNvSpPr/>
          <p:nvPr/>
        </p:nvSpPr>
        <p:spPr>
          <a:xfrm>
            <a:off x="6303379" y="1551786"/>
            <a:ext cx="3537036" cy="1084588"/>
          </a:xfrm>
          <a:prstGeom prst="wedgeEllipseCallout">
            <a:avLst>
              <a:gd name="adj1" fmla="val -28900"/>
              <a:gd name="adj2" fmla="val 95984"/>
            </a:avLst>
          </a:prstGeom>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Nǐ</a:t>
            </a:r>
            <a:r>
              <a:rPr kumimoji="0"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en-US"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你好！</a:t>
            </a:r>
          </a:p>
        </p:txBody>
      </p:sp>
    </p:spTree>
    <p:extLst>
      <p:ext uri="{BB962C8B-B14F-4D97-AF65-F5344CB8AC3E}">
        <p14:creationId xmlns:p14="http://schemas.microsoft.com/office/powerpoint/2010/main" val="109822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10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mph" presetSubtype="0" fill="hold" grpId="0" nodeType="clickEffect">
                                  <p:stCondLst>
                                    <p:cond delay="0"/>
                                  </p:stCondLst>
                                  <p:childTnLst>
                                    <p:animEffect transition="out" filter="fade">
                                      <p:cBhvr>
                                        <p:cTn id="19" dur="500" tmFilter="0, 0; .2, .5; .8, .5; 1, 0"/>
                                        <p:tgtEl>
                                          <p:spTgt spid="9">
                                            <p:txEl>
                                              <p:pRg st="0" end="0"/>
                                            </p:txEl>
                                          </p:spTgt>
                                        </p:tgtEl>
                                      </p:cBhvr>
                                    </p:animEffect>
                                    <p:animScale>
                                      <p:cBhvr>
                                        <p:cTn id="20" dur="250" autoRev="1" fill="hold"/>
                                        <p:tgtEl>
                                          <p:spTgt spid="9">
                                            <p:txEl>
                                              <p:pRg st="0" end="0"/>
                                            </p:txEl>
                                          </p:spTgt>
                                        </p:tgtEl>
                                      </p:cBhvr>
                                      <p:by x="105000" y="105000"/>
                                    </p:animScale>
                                  </p:childTnLst>
                                </p:cTn>
                              </p:par>
                              <p:par>
                                <p:cTn id="21" presetID="10"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10"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583499" y="1377427"/>
            <a:ext cx="8640960" cy="50167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Nǐ</a:t>
            </a:r>
            <a:r>
              <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3200" b="0" i="0" u="sng" strike="noStrike" kern="1200" cap="none" spc="0" normalizeH="0" baseline="0" noProof="0" dirty="0">
                <a:ln>
                  <a:noFill/>
                </a:ln>
                <a:solidFill>
                  <a:prstClr val="black"/>
                </a:solidFill>
                <a:effectLst/>
                <a:uLnTx/>
                <a:uFillTx/>
                <a:latin typeface="Calibri"/>
                <a:ea typeface="宋体" panose="02010600030101010101" pitchFamily="2" charset="-122"/>
                <a:cs typeface="+mn-cs"/>
              </a:rPr>
              <a:t>你</a:t>
            </a:r>
            <a:r>
              <a:rPr kumimoji="1" lang="en-US" altLang="zh-CN" sz="3200" b="0" i="0" u="sng"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好    </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Hello.</a:t>
            </a:r>
            <a:endPar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Nǐmen</a:t>
            </a:r>
            <a:r>
              <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3200" b="0" i="0" u="sng" strike="noStrike" kern="1200" cap="none" spc="0" normalizeH="0" baseline="0" noProof="0" dirty="0">
                <a:ln>
                  <a:noFill/>
                </a:ln>
                <a:solidFill>
                  <a:prstClr val="black"/>
                </a:solidFill>
                <a:effectLst/>
                <a:uLnTx/>
                <a:uFillTx/>
                <a:latin typeface="Calibri"/>
                <a:ea typeface="宋体" panose="02010600030101010101" pitchFamily="2" charset="-122"/>
                <a:cs typeface="+mn-cs"/>
              </a:rPr>
              <a:t>你们</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好</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Hello.(pl. to people more than one)</a:t>
            </a:r>
            <a:endPar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Dàjiā</a:t>
            </a:r>
            <a:r>
              <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3200" b="0" i="0" u="sng" strike="noStrike" kern="1200" cap="none" spc="0" normalizeH="0" baseline="0" noProof="0" dirty="0">
                <a:ln>
                  <a:noFill/>
                </a:ln>
                <a:solidFill>
                  <a:prstClr val="black"/>
                </a:solidFill>
                <a:effectLst/>
                <a:uLnTx/>
                <a:uFillTx/>
                <a:latin typeface="Calibri"/>
                <a:ea typeface="宋体" panose="02010600030101010101" pitchFamily="2" charset="-122"/>
                <a:cs typeface="+mn-cs"/>
              </a:rPr>
              <a:t>大家</a:t>
            </a:r>
            <a:r>
              <a:rPr kumimoji="1" lang="en-US" altLang="zh-CN" sz="3200" b="0" i="0" u="sng"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好</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Hello everyone/guys.</a:t>
            </a:r>
            <a:endPar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Lǎoshī</a:t>
            </a:r>
            <a:r>
              <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3200" b="0" i="0" u="sng" strike="noStrike" kern="1200" cap="none" spc="0" normalizeH="0" baseline="0" noProof="0" dirty="0">
                <a:ln>
                  <a:noFill/>
                </a:ln>
                <a:solidFill>
                  <a:prstClr val="black"/>
                </a:solidFill>
                <a:effectLst/>
                <a:uLnTx/>
                <a:uFillTx/>
                <a:latin typeface="Calibri"/>
                <a:ea typeface="宋体" panose="02010600030101010101" pitchFamily="2" charset="-122"/>
                <a:cs typeface="+mn-cs"/>
              </a:rPr>
              <a:t>老师</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好</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Hello teacher.</a:t>
            </a:r>
            <a:endPar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Tóngxuémen</a:t>
            </a:r>
            <a:r>
              <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3200" b="0" i="0" u="sng" strike="noStrike" kern="1200" cap="none" spc="0" normalizeH="0" baseline="0" noProof="0" dirty="0">
                <a:ln>
                  <a:noFill/>
                </a:ln>
                <a:solidFill>
                  <a:prstClr val="black"/>
                </a:solidFill>
                <a:effectLst/>
                <a:uLnTx/>
                <a:uFillTx/>
                <a:latin typeface="Calibri"/>
                <a:ea typeface="宋体" panose="02010600030101010101" pitchFamily="2" charset="-122"/>
                <a:cs typeface="+mn-cs"/>
              </a:rPr>
              <a:t>同学们</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好</a:t>
            </a:r>
            <a:r>
              <a:rPr kumimoji="1" lang="en-US"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Hello students.</a:t>
            </a:r>
            <a:endPar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
        <p:nvSpPr>
          <p:cNvPr id="12" name="矩形 11"/>
          <p:cNvSpPr/>
          <p:nvPr/>
        </p:nvSpPr>
        <p:spPr>
          <a:xfrm>
            <a:off x="4784121" y="548680"/>
            <a:ext cx="2239716" cy="74898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267" b="0" i="0" u="none" strike="noStrike" kern="1200" cap="none" spc="0" normalizeH="0" baseline="0" noProof="0" dirty="0">
                <a:ln>
                  <a:noFill/>
                </a:ln>
                <a:solidFill>
                  <a:prstClr val="black"/>
                </a:solidFill>
                <a:effectLst/>
                <a:uLnTx/>
                <a:uFillTx/>
                <a:latin typeface="叶根友特楷简体" panose="02010601030101010101" pitchFamily="2" charset="-122"/>
                <a:ea typeface="叶根友特楷简体" panose="02010601030101010101" pitchFamily="2" charset="-122"/>
                <a:cs typeface="+mn-cs"/>
              </a:rPr>
              <a:t>Greeting </a:t>
            </a:r>
            <a:endParaRPr kumimoji="0" lang="zh-CN" altLang="en-US" sz="4267" b="0" i="0" u="none" strike="noStrike" kern="1200" cap="none" spc="0" normalizeH="0" baseline="0" noProof="0" dirty="0">
              <a:ln>
                <a:noFill/>
              </a:ln>
              <a:solidFill>
                <a:prstClr val="black"/>
              </a:solidFill>
              <a:effectLst/>
              <a:uLnTx/>
              <a:uFillTx/>
              <a:latin typeface="叶根友特楷简体" panose="02010601030101010101" pitchFamily="2" charset="-122"/>
              <a:ea typeface="叶根友特楷简体" panose="02010601030101010101" pitchFamily="2" charset="-122"/>
              <a:cs typeface="+mn-cs"/>
            </a:endParaRPr>
          </a:p>
        </p:txBody>
      </p:sp>
    </p:spTree>
    <p:extLst>
      <p:ext uri="{BB962C8B-B14F-4D97-AF65-F5344CB8AC3E}">
        <p14:creationId xmlns:p14="http://schemas.microsoft.com/office/powerpoint/2010/main" val="2212735470"/>
      </p:ext>
    </p:extLst>
  </p:cSld>
  <p:clrMapOvr>
    <a:masterClrMapping/>
  </p:clrMapOvr>
  <p:transition spd="slow" advClick="0" advTm="0">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585" y="243393"/>
            <a:ext cx="6708799" cy="6307729"/>
          </a:xfrm>
          <a:prstGeom prst="rect">
            <a:avLst/>
          </a:prstGeom>
        </p:spPr>
      </p:pic>
      <p:sp>
        <p:nvSpPr>
          <p:cNvPr id="3" name="椭圆形标注 2"/>
          <p:cNvSpPr/>
          <p:nvPr/>
        </p:nvSpPr>
        <p:spPr>
          <a:xfrm>
            <a:off x="6480043" y="548681"/>
            <a:ext cx="5472608" cy="1084588"/>
          </a:xfrm>
          <a:prstGeom prst="wedgeEllipseCallout">
            <a:avLst>
              <a:gd name="adj1" fmla="val -46429"/>
              <a:gd name="adj2" fmla="val 95984"/>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Tóngxuémen</a:t>
            </a:r>
            <a:r>
              <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同学们        好！</a:t>
            </a:r>
          </a:p>
        </p:txBody>
      </p:sp>
      <p:sp>
        <p:nvSpPr>
          <p:cNvPr id="5" name="椭圆形标注 4"/>
          <p:cNvSpPr/>
          <p:nvPr/>
        </p:nvSpPr>
        <p:spPr>
          <a:xfrm>
            <a:off x="0" y="3425685"/>
            <a:ext cx="3820037" cy="1084588"/>
          </a:xfrm>
          <a:prstGeom prst="wedgeEllipseCallout">
            <a:avLst>
              <a:gd name="adj1" fmla="val 59975"/>
              <a:gd name="adj2" fmla="val 57716"/>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Lǎoshī</a:t>
            </a:r>
            <a:r>
              <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a:t>
            </a:r>
            <a:r>
              <a:rPr kumimoji="0" lang="pt-BR" altLang="zh-CN" sz="3200" b="0" i="0" u="none" strike="noStrike" kern="1200" cap="none" spc="0" normalizeH="0" baseline="0" noProof="0" dirty="0" err="1">
                <a:ln>
                  <a:noFill/>
                </a:ln>
                <a:solidFill>
                  <a:prstClr val="black"/>
                </a:solidFill>
                <a:effectLst/>
                <a:uLnTx/>
                <a:uFillTx/>
                <a:latin typeface="Calibri"/>
                <a:ea typeface="宋体" panose="02010600030101010101" pitchFamily="2" charset="-122"/>
                <a:cs typeface="+mn-cs"/>
              </a:rPr>
              <a:t>hǎo</a:t>
            </a:r>
            <a:endParaRPr kumimoji="0" lang="pt-BR" altLang="zh-CN"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1" lang="zh-CN" altLang="en-US" sz="32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  老师    好！</a:t>
            </a:r>
          </a:p>
        </p:txBody>
      </p:sp>
    </p:spTree>
    <p:extLst>
      <p:ext uri="{BB962C8B-B14F-4D97-AF65-F5344CB8AC3E}">
        <p14:creationId xmlns:p14="http://schemas.microsoft.com/office/powerpoint/2010/main" val="1978400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446510" y="6353150"/>
            <a:ext cx="103505" cy="169277"/>
          </a:xfrm>
          <a:prstGeom prst="rect">
            <a:avLst/>
          </a:prstGeom>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1100" b="0" i="0" u="none" strike="noStrike" kern="1200" cap="none" spc="0" normalizeH="0" baseline="0" noProof="0" dirty="0">
                <a:ln>
                  <a:noFill/>
                </a:ln>
                <a:solidFill>
                  <a:srgbClr val="3B3D42"/>
                </a:solidFill>
                <a:effectLst/>
                <a:uLnTx/>
                <a:uFillTx/>
                <a:latin typeface="Arial" panose="020B0604020202020204"/>
                <a:ea typeface="+mn-ea"/>
                <a:cs typeface="Arial" panose="020B0604020202020204"/>
              </a:rPr>
              <a:t>7</a:t>
            </a:r>
            <a:endParaRPr kumimoji="0" sz="1100" b="0" i="0" u="none" strike="noStrike" kern="1200" cap="none" spc="0" normalizeH="0" baseline="0" noProof="0">
              <a:ln>
                <a:noFill/>
              </a:ln>
              <a:solidFill>
                <a:prstClr val="black"/>
              </a:solidFill>
              <a:effectLst/>
              <a:uLnTx/>
              <a:uFillTx/>
              <a:latin typeface="Arial" panose="020B0604020202020204"/>
              <a:ea typeface="+mn-ea"/>
              <a:cs typeface="Arial" panose="020B0604020202020204"/>
            </a:endParaRPr>
          </a:p>
        </p:txBody>
      </p:sp>
      <p:sp>
        <p:nvSpPr>
          <p:cNvPr id="3" name="object 3"/>
          <p:cNvSpPr txBox="1"/>
          <p:nvPr/>
        </p:nvSpPr>
        <p:spPr>
          <a:xfrm>
            <a:off x="3248405" y="4565523"/>
            <a:ext cx="5055235" cy="677108"/>
          </a:xfrm>
          <a:prstGeom prst="rect">
            <a:avLst/>
          </a:prstGeom>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4400" b="0" i="0" u="none" strike="noStrike" kern="1200" cap="none" spc="-25" normalizeH="0" baseline="0" noProof="0" dirty="0">
                <a:ln>
                  <a:noFill/>
                </a:ln>
                <a:solidFill>
                  <a:prstClr val="black"/>
                </a:solidFill>
                <a:effectLst/>
                <a:uLnTx/>
                <a:uFillTx/>
                <a:latin typeface="Calibri" panose="020F0502020204030204"/>
                <a:ea typeface="+mn-ea"/>
                <a:cs typeface="Calibri" panose="020F0502020204030204"/>
              </a:rPr>
              <a:t>Let’s </a:t>
            </a:r>
            <a:r>
              <a:rPr kumimoji="0" sz="4400" b="0" i="0" u="none" strike="noStrike" kern="1200" cap="none" spc="-15" normalizeH="0" baseline="0" noProof="0" dirty="0">
                <a:ln>
                  <a:noFill/>
                </a:ln>
                <a:solidFill>
                  <a:prstClr val="black"/>
                </a:solidFill>
                <a:effectLst/>
                <a:uLnTx/>
                <a:uFillTx/>
                <a:latin typeface="Calibri" panose="020F0502020204030204"/>
                <a:ea typeface="+mn-ea"/>
                <a:cs typeface="Calibri" panose="020F0502020204030204"/>
              </a:rPr>
              <a:t>greet </a:t>
            </a:r>
            <a:r>
              <a:rPr kumimoji="0" sz="4400" b="0" i="0" u="none" strike="noStrike" kern="1200" cap="none" spc="0" normalizeH="0" baseline="0" noProof="0" dirty="0">
                <a:ln>
                  <a:noFill/>
                </a:ln>
                <a:solidFill>
                  <a:prstClr val="black"/>
                </a:solidFill>
                <a:effectLst/>
                <a:uLnTx/>
                <a:uFillTx/>
                <a:latin typeface="Calibri" panose="020F0502020204030204"/>
                <a:ea typeface="+mn-ea"/>
                <a:cs typeface="Calibri" panose="020F0502020204030204"/>
              </a:rPr>
              <a:t>each</a:t>
            </a:r>
            <a:r>
              <a:rPr kumimoji="0" sz="4400" b="0" i="0" u="none" strike="noStrike" kern="1200" cap="none" spc="-20" normalizeH="0" baseline="0" noProof="0" dirty="0">
                <a:ln>
                  <a:noFill/>
                </a:ln>
                <a:solidFill>
                  <a:prstClr val="black"/>
                </a:solidFill>
                <a:effectLst/>
                <a:uLnTx/>
                <a:uFillTx/>
                <a:latin typeface="Calibri" panose="020F0502020204030204"/>
                <a:ea typeface="+mn-ea"/>
                <a:cs typeface="Calibri" panose="020F0502020204030204"/>
              </a:rPr>
              <a:t> </a:t>
            </a:r>
            <a:r>
              <a:rPr kumimoji="0" sz="4400" b="0" i="0" u="none" strike="noStrike" kern="1200" cap="none" spc="-75" normalizeH="0" baseline="0" noProof="0" dirty="0">
                <a:ln>
                  <a:noFill/>
                </a:ln>
                <a:solidFill>
                  <a:prstClr val="black"/>
                </a:solidFill>
                <a:effectLst/>
                <a:uLnTx/>
                <a:uFillTx/>
                <a:latin typeface="Calibri" panose="020F0502020204030204"/>
                <a:ea typeface="+mn-ea"/>
                <a:cs typeface="Calibri" panose="020F0502020204030204"/>
              </a:rPr>
              <a:t>other.</a:t>
            </a:r>
            <a:endParaRPr kumimoji="0" sz="4400" b="0" i="0" u="none" strike="noStrike" kern="1200" cap="none" spc="0" normalizeH="0" baseline="0" noProof="0" dirty="0">
              <a:ln>
                <a:noFill/>
              </a:ln>
              <a:solidFill>
                <a:prstClr val="black"/>
              </a:solidFill>
              <a:effectLst/>
              <a:uLnTx/>
              <a:uFillTx/>
              <a:latin typeface="Calibri" panose="020F0502020204030204"/>
              <a:ea typeface="+mn-ea"/>
              <a:cs typeface="Calibri" panose="020F0502020204030204"/>
            </a:endParaRPr>
          </a:p>
        </p:txBody>
      </p:sp>
      <p:sp>
        <p:nvSpPr>
          <p:cNvPr id="4" name="object 4"/>
          <p:cNvSpPr/>
          <p:nvPr/>
        </p:nvSpPr>
        <p:spPr>
          <a:xfrm>
            <a:off x="1" y="0"/>
            <a:ext cx="5576316" cy="3614928"/>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p:nvPr/>
        </p:nvSpPr>
        <p:spPr>
          <a:xfrm>
            <a:off x="6105144" y="198120"/>
            <a:ext cx="5477256" cy="341680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9012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a:t>拼音（</a:t>
            </a:r>
            <a:r>
              <a:rPr lang="en-US" altLang="zh-CN" dirty="0"/>
              <a:t>pinyin</a:t>
            </a:r>
            <a:r>
              <a:rPr lang="zh-CN" altLang="en-US" dirty="0"/>
              <a:t>）</a:t>
            </a:r>
            <a:endParaRPr lang="en-US" dirty="0"/>
          </a:p>
        </p:txBody>
      </p:sp>
      <p:sp>
        <p:nvSpPr>
          <p:cNvPr id="3" name="Content Placeholder 2"/>
          <p:cNvSpPr>
            <a:spLocks noGrp="1"/>
          </p:cNvSpPr>
          <p:nvPr>
            <p:ph sz="quarter" idx="4294967295"/>
          </p:nvPr>
        </p:nvSpPr>
        <p:spPr>
          <a:xfrm>
            <a:off x="4445347" y="3072229"/>
            <a:ext cx="2907599" cy="1686293"/>
          </a:xfrm>
          <a:prstGeom prst="rect">
            <a:avLst/>
          </a:prstGeom>
        </p:spPr>
        <p:txBody>
          <a:bodyPr/>
          <a:lstStyle/>
          <a:p>
            <a:pPr marL="0" indent="0">
              <a:buNone/>
            </a:pPr>
            <a:r>
              <a:rPr lang="en-US" sz="6600" cap="none" dirty="0" err="1"/>
              <a:t>n</a:t>
            </a:r>
            <a:r>
              <a:rPr lang="en-US" altLang="zh-CN" sz="6600" cap="none" dirty="0" err="1"/>
              <a:t>ǐ</a:t>
            </a:r>
            <a:r>
              <a:rPr lang="en-US" altLang="zh-CN" sz="6600" cap="none" dirty="0"/>
              <a:t>  </a:t>
            </a:r>
            <a:r>
              <a:rPr lang="en-US" sz="6600" cap="none" dirty="0" err="1"/>
              <a:t>h</a:t>
            </a:r>
            <a:r>
              <a:rPr lang="en-US" altLang="zh-CN" sz="6600" b="1" cap="none" dirty="0" err="1">
                <a:latin typeface="+mn-ea"/>
              </a:rPr>
              <a:t>ǎ</a:t>
            </a:r>
            <a:r>
              <a:rPr lang="en-US" sz="6600" cap="none" dirty="0" err="1"/>
              <a:t>o</a:t>
            </a:r>
            <a:endParaRPr lang="en-US" altLang="zh-CN" sz="6600" b="1" dirty="0">
              <a:effectLst>
                <a:outerShdw blurRad="38100" dist="38100" dir="2700000" algn="tl">
                  <a:srgbClr val="000000">
                    <a:alpha val="43137"/>
                  </a:srgbClr>
                </a:outerShdw>
              </a:effectLst>
              <a:latin typeface="KaiTi" panose="02010609060101010101" pitchFamily="49" charset="-122"/>
              <a:ea typeface="KaiTi" panose="02010609060101010101" pitchFamily="49" charset="-122"/>
            </a:endParaRPr>
          </a:p>
          <a:p>
            <a:endParaRPr lang="en-US" dirty="0"/>
          </a:p>
        </p:txBody>
      </p:sp>
      <p:sp>
        <p:nvSpPr>
          <p:cNvPr id="4" name="Date Placeholder 3"/>
          <p:cNvSpPr>
            <a:spLocks noGrp="1"/>
          </p:cNvSpPr>
          <p:nvPr>
            <p:ph type="dt" sz="half" idx="10"/>
          </p:nvPr>
        </p:nvSpPr>
        <p:spPr>
          <a:xfrm>
            <a:off x="8907039" y="5883279"/>
            <a:ext cx="2743200" cy="365125"/>
          </a:xfr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fld id="{4D59670A-5BEA-4060-A7A2-5ABB2771E9A8}" type="datetime10">
              <a:rPr kumimoji="0" lang="en-US" sz="18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l" defTabSz="914400" rtl="0" eaLnBrk="0" fontAlgn="base" latinLnBrk="0" hangingPunct="0">
                <a:lnSpc>
                  <a:spcPct val="100000"/>
                </a:lnSpc>
                <a:spcBef>
                  <a:spcPct val="0"/>
                </a:spcBef>
                <a:spcAft>
                  <a:spcPct val="0"/>
                </a:spcAft>
                <a:buClrTx/>
                <a:buSzTx/>
                <a:buFontTx/>
                <a:buNone/>
                <a:tabLst/>
                <a:defRPr/>
              </a:pPr>
              <a:t>11:45</a:t>
            </a:fld>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宋体" panose="02010600030101010101" pitchFamily="2" charset="-122"/>
              <a:cs typeface="+mn-cs"/>
            </a:endParaRPr>
          </a:p>
        </p:txBody>
      </p:sp>
      <p:cxnSp>
        <p:nvCxnSpPr>
          <p:cNvPr id="5" name="Straight Connector 4"/>
          <p:cNvCxnSpPr/>
          <p:nvPr/>
        </p:nvCxnSpPr>
        <p:spPr>
          <a:xfrm flipH="1" flipV="1">
            <a:off x="3621779" y="2389398"/>
            <a:ext cx="919311" cy="123181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H="1" flipV="1">
            <a:off x="3621780" y="2320126"/>
            <a:ext cx="1921595" cy="122216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173979" y="1779794"/>
            <a:ext cx="14478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宋体"/>
                <a:cs typeface="+mn-cs"/>
              </a:rPr>
              <a:t>Initials</a:t>
            </a:r>
          </a:p>
        </p:txBody>
      </p:sp>
      <p:cxnSp>
        <p:nvCxnSpPr>
          <p:cNvPr id="8" name="Straight Connector 7"/>
          <p:cNvCxnSpPr>
            <a:stCxn id="11" idx="7"/>
          </p:cNvCxnSpPr>
          <p:nvPr/>
        </p:nvCxnSpPr>
        <p:spPr>
          <a:xfrm flipV="1">
            <a:off x="5109885" y="2472521"/>
            <a:ext cx="2817195" cy="796188"/>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6029197" y="2493363"/>
            <a:ext cx="1819049" cy="774747"/>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7546079" y="1939121"/>
            <a:ext cx="1752600" cy="533400"/>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宋体"/>
                <a:cs typeface="+mn-cs"/>
              </a:rPr>
              <a:t>Tones</a:t>
            </a:r>
          </a:p>
        </p:txBody>
      </p:sp>
      <p:sp>
        <p:nvSpPr>
          <p:cNvPr id="11" name="Oval 10"/>
          <p:cNvSpPr/>
          <p:nvPr/>
        </p:nvSpPr>
        <p:spPr>
          <a:xfrm>
            <a:off x="4784680" y="3212913"/>
            <a:ext cx="381000" cy="381000"/>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宋体"/>
              <a:cs typeface="+mn-cs"/>
            </a:endParaRPr>
          </a:p>
        </p:txBody>
      </p:sp>
      <p:sp>
        <p:nvSpPr>
          <p:cNvPr id="12" name="Oval 11"/>
          <p:cNvSpPr/>
          <p:nvPr/>
        </p:nvSpPr>
        <p:spPr>
          <a:xfrm>
            <a:off x="5932129" y="3240209"/>
            <a:ext cx="381000" cy="381000"/>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宋体"/>
              <a:cs typeface="+mn-cs"/>
            </a:endParaRPr>
          </a:p>
        </p:txBody>
      </p:sp>
      <p:cxnSp>
        <p:nvCxnSpPr>
          <p:cNvPr id="13" name="Straight Connector 12"/>
          <p:cNvCxnSpPr/>
          <p:nvPr/>
        </p:nvCxnSpPr>
        <p:spPr>
          <a:xfrm>
            <a:off x="5109886" y="4154609"/>
            <a:ext cx="940769" cy="121351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6022080" y="4154010"/>
            <a:ext cx="291051" cy="121411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5164829" y="5291921"/>
            <a:ext cx="1771651" cy="6858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宋体"/>
                <a:cs typeface="+mn-cs"/>
              </a:rPr>
              <a:t>Finals</a:t>
            </a:r>
          </a:p>
        </p:txBody>
      </p:sp>
    </p:spTree>
    <p:extLst>
      <p:ext uri="{BB962C8B-B14F-4D97-AF65-F5344CB8AC3E}">
        <p14:creationId xmlns:p14="http://schemas.microsoft.com/office/powerpoint/2010/main" val="359850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301718"/>
          </a:xfrm>
        </p:spPr>
        <p:txBody>
          <a:bodyPr/>
          <a:lstStyle/>
          <a:p>
            <a:r>
              <a:rPr lang="is-IS" altLang="zh-CN" dirty="0"/>
              <a:t>shēngmǔ</a:t>
            </a:r>
            <a:br>
              <a:rPr lang="is-IS" altLang="zh-CN" dirty="0"/>
            </a:br>
            <a:r>
              <a:rPr lang="is-IS" altLang="zh-CN" dirty="0"/>
              <a:t>               </a:t>
            </a:r>
            <a:r>
              <a:rPr lang="zh-CN" altLang="en-US" dirty="0"/>
              <a:t>声母（</a:t>
            </a:r>
            <a:r>
              <a:rPr lang="en-US" altLang="zh-CN" dirty="0"/>
              <a:t>initials</a:t>
            </a:r>
            <a:r>
              <a:rPr lang="zh-CN" altLang="en-US" dirty="0"/>
              <a:t>）</a:t>
            </a:r>
            <a:endParaRPr lang="en-US" dirty="0"/>
          </a:p>
        </p:txBody>
      </p:sp>
      <p:sp>
        <p:nvSpPr>
          <p:cNvPr id="5" name="Text Box 3"/>
          <p:cNvSpPr txBox="1">
            <a:spLocks noGrp="1" noChangeArrowheads="1"/>
          </p:cNvSpPr>
          <p:nvPr>
            <p:ph sz="quarter" idx="4294967295"/>
          </p:nvPr>
        </p:nvSpPr>
        <p:spPr bwMode="auto">
          <a:xfrm>
            <a:off x="1527924" y="2185952"/>
            <a:ext cx="8161987" cy="467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9pPr>
          </a:lstStyle>
          <a:p>
            <a:r>
              <a:rPr lang="zh-CN" altLang="en-US" sz="3600" b="1" cap="none" dirty="0">
                <a:solidFill>
                  <a:schemeClr val="accent2"/>
                </a:solidFill>
                <a:sym typeface="Arial" panose="020B0604020202020204" pitchFamily="34" charset="0"/>
              </a:rPr>
              <a:t>initials(23)</a:t>
            </a:r>
            <a:endParaRPr lang="zh-CN" altLang="en-US" sz="3600" cap="none" dirty="0">
              <a:solidFill>
                <a:schemeClr val="accent2"/>
              </a:solidFill>
              <a:sym typeface="Arial" panose="020B0604020202020204" pitchFamily="34" charset="0"/>
            </a:endParaRPr>
          </a:p>
          <a:p>
            <a:r>
              <a:rPr lang="zh-CN" altLang="en-US" sz="4400" cap="none" dirty="0">
                <a:sym typeface="Arial" panose="020B0604020202020204" pitchFamily="34" charset="0"/>
              </a:rPr>
              <a:t> </a:t>
            </a:r>
            <a:r>
              <a:rPr lang="zh-CN" altLang="en-US" sz="4000" cap="none" dirty="0">
                <a:sym typeface="Arial" panose="020B0604020202020204" pitchFamily="34" charset="0"/>
              </a:rPr>
              <a:t>b    p    m    f    d    t    n    l</a:t>
            </a:r>
          </a:p>
          <a:p>
            <a:r>
              <a:rPr lang="zh-CN" altLang="en-US" sz="4000" cap="none" dirty="0">
                <a:sym typeface="Arial" panose="020B0604020202020204" pitchFamily="34" charset="0"/>
              </a:rPr>
              <a:t> g    k    h    j    q    x</a:t>
            </a:r>
          </a:p>
          <a:p>
            <a:r>
              <a:rPr lang="zh-CN" altLang="en-US" sz="4000" cap="none" dirty="0">
                <a:sym typeface="Arial" panose="020B0604020202020204" pitchFamily="34" charset="0"/>
              </a:rPr>
              <a:t> zh    ch    sh    r    z    c    s</a:t>
            </a:r>
          </a:p>
          <a:p>
            <a:r>
              <a:rPr lang="zh-CN" altLang="en-US" sz="4000" cap="none" dirty="0">
                <a:sym typeface="Arial" panose="020B0604020202020204" pitchFamily="34" charset="0"/>
              </a:rPr>
              <a:t> y    w</a:t>
            </a:r>
          </a:p>
          <a:p>
            <a:endParaRPr lang="zh-CN" altLang="en-US" sz="4800" dirty="0">
              <a:sym typeface="Arial" panose="020B0604020202020204" pitchFamily="34" charset="0"/>
            </a:endParaRPr>
          </a:p>
        </p:txBody>
      </p:sp>
    </p:spTree>
    <p:extLst>
      <p:ext uri="{BB962C8B-B14F-4D97-AF65-F5344CB8AC3E}">
        <p14:creationId xmlns:p14="http://schemas.microsoft.com/office/powerpoint/2010/main" val="4080818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ChangeArrowheads="1"/>
          </p:cNvSpPr>
          <p:nvPr/>
        </p:nvSpPr>
        <p:spPr bwMode="auto">
          <a:xfrm>
            <a:off x="2095500" y="1357314"/>
            <a:ext cx="7513638"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Arial" charset="0"/>
                <a:ea typeface="宋体" charset="-122"/>
              </a:defRPr>
            </a:lvl1pPr>
            <a:lvl2pPr marL="742950" indent="-285750" eaLnBrk="0" hangingPunct="0">
              <a:defRPr sz="2000">
                <a:solidFill>
                  <a:schemeClr val="tx1"/>
                </a:solidFill>
                <a:latin typeface="Arial" charset="0"/>
                <a:ea typeface="宋体" charset="-122"/>
              </a:defRPr>
            </a:lvl2pPr>
            <a:lvl3pPr marL="1143000" indent="-228600" eaLnBrk="0" hangingPunct="0">
              <a:defRPr sz="2000">
                <a:solidFill>
                  <a:schemeClr val="tx1"/>
                </a:solidFill>
                <a:latin typeface="Arial" charset="0"/>
                <a:ea typeface="宋体" charset="-122"/>
              </a:defRPr>
            </a:lvl3pPr>
            <a:lvl4pPr marL="1600200" indent="-228600" eaLnBrk="0" hangingPunct="0">
              <a:defRPr sz="2000">
                <a:solidFill>
                  <a:schemeClr val="tx1"/>
                </a:solidFill>
                <a:latin typeface="Arial" charset="0"/>
                <a:ea typeface="宋体" charset="-122"/>
              </a:defRPr>
            </a:lvl4pPr>
            <a:lvl5pPr marL="2057400" indent="-228600" eaLnBrk="0" hangingPunct="0">
              <a:defRPr sz="2000">
                <a:solidFill>
                  <a:schemeClr val="tx1"/>
                </a:solidFill>
                <a:latin typeface="Arial" charset="0"/>
                <a:ea typeface="宋体" charset="-122"/>
              </a:defRPr>
            </a:lvl5pPr>
            <a:lvl6pPr marL="2514600" indent="-228600" algn="ctr" eaLnBrk="0" fontAlgn="base" hangingPunct="0">
              <a:spcBef>
                <a:spcPct val="0"/>
              </a:spcBef>
              <a:spcAft>
                <a:spcPct val="0"/>
              </a:spcAft>
              <a:buFont typeface="Arial" charset="0"/>
              <a:defRPr sz="2000">
                <a:solidFill>
                  <a:schemeClr val="tx1"/>
                </a:solidFill>
                <a:latin typeface="Arial" charset="0"/>
                <a:ea typeface="宋体" charset="-122"/>
              </a:defRPr>
            </a:lvl6pPr>
            <a:lvl7pPr marL="2971800" indent="-228600" algn="ctr" eaLnBrk="0" fontAlgn="base" hangingPunct="0">
              <a:spcBef>
                <a:spcPct val="0"/>
              </a:spcBef>
              <a:spcAft>
                <a:spcPct val="0"/>
              </a:spcAft>
              <a:buFont typeface="Arial" charset="0"/>
              <a:defRPr sz="2000">
                <a:solidFill>
                  <a:schemeClr val="tx1"/>
                </a:solidFill>
                <a:latin typeface="Arial" charset="0"/>
                <a:ea typeface="宋体" charset="-122"/>
              </a:defRPr>
            </a:lvl7pPr>
            <a:lvl8pPr marL="3429000" indent="-228600" algn="ctr" eaLnBrk="0" fontAlgn="base" hangingPunct="0">
              <a:spcBef>
                <a:spcPct val="0"/>
              </a:spcBef>
              <a:spcAft>
                <a:spcPct val="0"/>
              </a:spcAft>
              <a:buFont typeface="Arial" charset="0"/>
              <a:defRPr sz="2000">
                <a:solidFill>
                  <a:schemeClr val="tx1"/>
                </a:solidFill>
                <a:latin typeface="Arial" charset="0"/>
                <a:ea typeface="宋体" charset="-122"/>
              </a:defRPr>
            </a:lvl8pPr>
            <a:lvl9pPr marL="3886200" indent="-228600" algn="ctr" eaLnBrk="0" fontAlgn="base" hangingPunct="0">
              <a:spcBef>
                <a:spcPct val="0"/>
              </a:spcBef>
              <a:spcAft>
                <a:spcPct val="0"/>
              </a:spcAft>
              <a:buFont typeface="Arial" charset="0"/>
              <a:defRPr sz="2000">
                <a:solidFill>
                  <a:schemeClr val="tx1"/>
                </a:solidFill>
                <a:latin typeface="Arial" charset="0"/>
                <a:ea typeface="宋体" charset="-122"/>
              </a:defRPr>
            </a:lvl9pPr>
          </a:lstStyle>
          <a:p>
            <a:pPr eaLnBrk="1" hangingPunct="1"/>
            <a:r>
              <a:rPr lang="zh-CN" altLang="en-US" sz="6000" b="1" dirty="0">
                <a:solidFill>
                  <a:schemeClr val="hlink"/>
                </a:solidFill>
              </a:rPr>
              <a:t>b  p  m  f</a:t>
            </a:r>
            <a:r>
              <a:rPr lang="zh-CN" altLang="en-US" sz="6000" b="1" dirty="0"/>
              <a:t> </a:t>
            </a:r>
            <a:r>
              <a:rPr lang="zh-CN" altLang="en-US" sz="6000" b="1" dirty="0">
                <a:solidFill>
                  <a:schemeClr val="accent2"/>
                </a:solidFill>
              </a:rPr>
              <a:t>    d  t  n  l </a:t>
            </a:r>
            <a:r>
              <a:rPr lang="zh-CN" altLang="en-US" sz="6000" b="1" dirty="0"/>
              <a:t> </a:t>
            </a:r>
          </a:p>
          <a:p>
            <a:pPr eaLnBrk="1" hangingPunct="1"/>
            <a:r>
              <a:rPr lang="zh-CN" altLang="en-US" sz="6000" b="1" dirty="0"/>
              <a:t> g  k  h          </a:t>
            </a:r>
            <a:r>
              <a:rPr lang="zh-CN" altLang="en-US" sz="6000" b="1" dirty="0">
                <a:solidFill>
                  <a:srgbClr val="FF0066"/>
                </a:solidFill>
              </a:rPr>
              <a:t> j  q  x</a:t>
            </a:r>
            <a:r>
              <a:rPr lang="zh-CN" altLang="en-US" sz="6000" b="1" dirty="0"/>
              <a:t>  </a:t>
            </a:r>
            <a:r>
              <a:rPr lang="zh-CN" altLang="en-US" sz="6000" b="1" dirty="0">
                <a:solidFill>
                  <a:srgbClr val="990000"/>
                </a:solidFill>
              </a:rPr>
              <a:t>z  c  s </a:t>
            </a:r>
            <a:r>
              <a:rPr lang="zh-CN" altLang="en-US" sz="6000" b="1" dirty="0"/>
              <a:t>    </a:t>
            </a:r>
            <a:r>
              <a:rPr lang="zh-CN" altLang="en-US" sz="6000" b="1" dirty="0">
                <a:solidFill>
                  <a:srgbClr val="000066"/>
                </a:solidFill>
              </a:rPr>
              <a:t>zh  ch  sh  r</a:t>
            </a:r>
            <a:r>
              <a:rPr lang="zh-CN" altLang="en-US" sz="6000" b="1" dirty="0"/>
              <a:t>              </a:t>
            </a:r>
          </a:p>
          <a:p>
            <a:pPr eaLnBrk="1" hangingPunct="1"/>
            <a:r>
              <a:rPr lang="zh-CN" altLang="en-US" sz="6000" b="1" dirty="0"/>
              <a:t>           y  w</a:t>
            </a:r>
          </a:p>
        </p:txBody>
      </p:sp>
      <p:sp>
        <p:nvSpPr>
          <p:cNvPr id="2" name="矩形 1"/>
          <p:cNvSpPr/>
          <p:nvPr/>
        </p:nvSpPr>
        <p:spPr>
          <a:xfrm>
            <a:off x="346842" y="33875"/>
            <a:ext cx="7866994" cy="1323439"/>
          </a:xfrm>
          <a:prstGeom prst="rect">
            <a:avLst/>
          </a:prstGeom>
        </p:spPr>
        <p:txBody>
          <a:bodyPr wrap="square">
            <a:spAutoFit/>
          </a:bodyPr>
          <a:lstStyle/>
          <a:p>
            <a:r>
              <a:rPr lang="zh-CN" altLang="en-US" sz="4000" dirty="0">
                <a:latin typeface="SimSun" charset="-122"/>
                <a:ea typeface="SimSun" charset="-122"/>
                <a:cs typeface="SimSun" charset="-122"/>
              </a:rPr>
              <a:t>             </a:t>
            </a:r>
            <a:r>
              <a:rPr lang="is-IS" altLang="zh-CN" sz="4000" b="1" dirty="0">
                <a:latin typeface="SimSun" charset="-122"/>
                <a:ea typeface="SimSun" charset="-122"/>
                <a:cs typeface="SimSun" charset="-122"/>
              </a:rPr>
              <a:t>shēngmǔ</a:t>
            </a:r>
            <a:br>
              <a:rPr lang="is-IS" altLang="zh-CN" sz="4000" b="1" dirty="0">
                <a:latin typeface="SimSun" charset="-122"/>
                <a:ea typeface="SimSun" charset="-122"/>
                <a:cs typeface="SimSun" charset="-122"/>
              </a:rPr>
            </a:br>
            <a:r>
              <a:rPr lang="is-IS" altLang="zh-CN" sz="4000" b="1" dirty="0">
                <a:latin typeface="SimSun" charset="-122"/>
                <a:ea typeface="SimSun" charset="-122"/>
                <a:cs typeface="SimSun" charset="-122"/>
              </a:rPr>
              <a:t>               </a:t>
            </a:r>
            <a:r>
              <a:rPr lang="zh-CN" altLang="en-US" sz="4000" b="1" dirty="0">
                <a:latin typeface="SimSun" charset="-122"/>
                <a:ea typeface="SimSun" charset="-122"/>
                <a:cs typeface="SimSun" charset="-122"/>
              </a:rPr>
              <a:t>声母（</a:t>
            </a:r>
            <a:r>
              <a:rPr lang="en-US" altLang="zh-CN" sz="4000" b="1" dirty="0">
                <a:latin typeface="SimSun" charset="-122"/>
                <a:ea typeface="SimSun" charset="-122"/>
                <a:cs typeface="SimSun" charset="-122"/>
              </a:rPr>
              <a:t>initials</a:t>
            </a:r>
            <a:r>
              <a:rPr lang="zh-CN" altLang="en-US" sz="4000" b="1" dirty="0">
                <a:latin typeface="SimSun" charset="-122"/>
                <a:ea typeface="SimSun" charset="-122"/>
                <a:cs typeface="SimSun" charset="-122"/>
              </a:rPr>
              <a:t>）   </a:t>
            </a:r>
          </a:p>
        </p:txBody>
      </p:sp>
    </p:spTree>
    <p:extLst>
      <p:ext uri="{BB962C8B-B14F-4D97-AF65-F5344CB8AC3E}">
        <p14:creationId xmlns:p14="http://schemas.microsoft.com/office/powerpoint/2010/main" val="897479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525418"/>
          </a:xfrm>
        </p:spPr>
        <p:txBody>
          <a:bodyPr/>
          <a:lstStyle/>
          <a:p>
            <a:r>
              <a:rPr lang="it-IT" altLang="zh-CN" dirty="0" err="1"/>
              <a:t>yùnmǔ</a:t>
            </a:r>
            <a:br>
              <a:rPr lang="it-IT" altLang="zh-CN" dirty="0"/>
            </a:br>
            <a:r>
              <a:rPr lang="it-IT" altLang="zh-CN" dirty="0"/>
              <a:t>              </a:t>
            </a:r>
            <a:r>
              <a:rPr lang="zh-CN" altLang="en-US" dirty="0"/>
              <a:t>韵母（</a:t>
            </a:r>
            <a:r>
              <a:rPr lang="en-US" altLang="zh-CN" dirty="0"/>
              <a:t>finals</a:t>
            </a:r>
            <a:r>
              <a:rPr lang="zh-CN" altLang="en-US" dirty="0"/>
              <a:t>）</a:t>
            </a:r>
            <a:endParaRPr lang="en-US" dirty="0"/>
          </a:p>
        </p:txBody>
      </p:sp>
      <p:sp>
        <p:nvSpPr>
          <p:cNvPr id="5" name="Text Box 3"/>
          <p:cNvSpPr txBox="1">
            <a:spLocks noGrp="1" noChangeArrowheads="1"/>
          </p:cNvSpPr>
          <p:nvPr>
            <p:ph sz="quarter" idx="4294967295"/>
          </p:nvPr>
        </p:nvSpPr>
        <p:spPr bwMode="auto">
          <a:xfrm>
            <a:off x="1516147" y="1800056"/>
            <a:ext cx="6960984" cy="426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9pPr>
          </a:lstStyle>
          <a:p>
            <a:pPr marL="0" indent="0">
              <a:buNone/>
            </a:pPr>
            <a:r>
              <a:rPr lang="en-US" altLang="en-US" sz="3600" b="1" cap="none" dirty="0">
                <a:solidFill>
                  <a:schemeClr val="accent2"/>
                </a:solidFill>
                <a:ea typeface="华文行楷" pitchFamily="2" charset="-122"/>
              </a:rPr>
              <a:t>f</a:t>
            </a:r>
            <a:r>
              <a:rPr lang="zh-CN" altLang="en-US" sz="3600" b="1" cap="none" dirty="0">
                <a:solidFill>
                  <a:schemeClr val="accent2"/>
                </a:solidFill>
                <a:ea typeface="华文行楷" pitchFamily="2" charset="-122"/>
              </a:rPr>
              <a:t>inals(24)</a:t>
            </a:r>
          </a:p>
          <a:p>
            <a:r>
              <a:rPr lang="zh-CN" altLang="en-US" sz="4000" b="1" cap="none" dirty="0">
                <a:ea typeface="SimHei" panose="02010609060101010101" pitchFamily="49" charset="-122"/>
                <a:sym typeface="MS PGothic" panose="020B0600070205080204" pitchFamily="34" charset="-128"/>
              </a:rPr>
              <a:t> </a:t>
            </a:r>
            <a:r>
              <a:rPr lang="zh-CN" altLang="en-US" sz="4400" b="1" cap="none" dirty="0">
                <a:solidFill>
                  <a:srgbClr val="E82033"/>
                </a:solidFill>
                <a:latin typeface="Aharoni" panose="02010803020104030203" pitchFamily="2" charset="-79"/>
                <a:ea typeface="+mn-ea"/>
                <a:cs typeface="Aharoni" panose="02010803020104030203" pitchFamily="2" charset="-79"/>
                <a:sym typeface="MS PGothic" panose="020B0600070205080204" pitchFamily="34" charset="-128"/>
              </a:rPr>
              <a:t>a</a:t>
            </a:r>
            <a:r>
              <a:rPr lang="zh-CN" altLang="en-US" sz="4000" b="1" cap="none" dirty="0">
                <a:solidFill>
                  <a:srgbClr val="E82033"/>
                </a:solidFill>
                <a:latin typeface="Comic Sans MS" panose="030F0702030302020204" pitchFamily="66" charset="0"/>
                <a:ea typeface="SimHei" panose="02010609060101010101" pitchFamily="49" charset="-122"/>
                <a:sym typeface="MS PGothic" panose="020B0600070205080204" pitchFamily="34" charset="-128"/>
              </a:rPr>
              <a:t>   </a:t>
            </a:r>
            <a:r>
              <a:rPr lang="de-DE" altLang="en-US" sz="4000" b="1" cap="none" dirty="0">
                <a:solidFill>
                  <a:srgbClr val="E82033"/>
                </a:solidFill>
                <a:ea typeface="SimHei" panose="02010609060101010101" pitchFamily="49" charset="-122"/>
                <a:sym typeface="MS PGothic" panose="020B0600070205080204" pitchFamily="34" charset="-128"/>
              </a:rPr>
              <a:t>o</a:t>
            </a:r>
            <a:r>
              <a:rPr lang="zh-CN" altLang="en-US" sz="4000" b="1" cap="none" dirty="0">
                <a:solidFill>
                  <a:srgbClr val="E82033"/>
                </a:solidFill>
                <a:ea typeface="SimHei" panose="02010609060101010101" pitchFamily="49" charset="-122"/>
                <a:sym typeface="MS PGothic" panose="020B0600070205080204" pitchFamily="34" charset="-128"/>
              </a:rPr>
              <a:t>    </a:t>
            </a:r>
            <a:r>
              <a:rPr lang="de-DE" altLang="en-US" sz="1050" b="1" cap="none" dirty="0">
                <a:solidFill>
                  <a:srgbClr val="E82033"/>
                </a:solidFill>
                <a:ea typeface="SimHei" panose="02010609060101010101" pitchFamily="49" charset="-122"/>
                <a:sym typeface="MS PGothic" panose="020B0600070205080204" pitchFamily="34" charset="-128"/>
              </a:rPr>
              <a:t>  </a:t>
            </a:r>
            <a:r>
              <a:rPr lang="de-DE" altLang="en-US" sz="4000" b="1" cap="none" dirty="0">
                <a:solidFill>
                  <a:srgbClr val="E82033"/>
                </a:solidFill>
                <a:ea typeface="SimHei" panose="02010609060101010101" pitchFamily="49" charset="-122"/>
                <a:sym typeface="MS PGothic" panose="020B0600070205080204" pitchFamily="34" charset="-128"/>
              </a:rPr>
              <a:t>e</a:t>
            </a:r>
            <a:r>
              <a:rPr lang="zh-CN" altLang="en-US" sz="4000" b="1" cap="none" dirty="0">
                <a:solidFill>
                  <a:srgbClr val="E82033"/>
                </a:solidFill>
                <a:ea typeface="SimHei" panose="02010609060101010101" pitchFamily="49" charset="-122"/>
                <a:sym typeface="MS PGothic" panose="020B0600070205080204" pitchFamily="34" charset="-128"/>
              </a:rPr>
              <a:t> </a:t>
            </a:r>
            <a:r>
              <a:rPr lang="de-DE" altLang="en-US" sz="4000" b="1" cap="none" dirty="0">
                <a:solidFill>
                  <a:srgbClr val="E82033"/>
                </a:solidFill>
                <a:ea typeface="SimHei" panose="02010609060101010101" pitchFamily="49" charset="-122"/>
                <a:sym typeface="MS PGothic" panose="020B0600070205080204" pitchFamily="34" charset="-128"/>
              </a:rPr>
              <a:t> </a:t>
            </a:r>
            <a:r>
              <a:rPr lang="zh-CN" altLang="en-US" sz="4000" b="1" cap="none" dirty="0">
                <a:solidFill>
                  <a:srgbClr val="E82033"/>
                </a:solidFill>
                <a:ea typeface="SimHei" panose="02010609060101010101" pitchFamily="49" charset="-122"/>
                <a:sym typeface="MS PGothic" panose="020B0600070205080204" pitchFamily="34" charset="-128"/>
              </a:rPr>
              <a:t>    </a:t>
            </a:r>
            <a:r>
              <a:rPr lang="de-DE" altLang="en-US" sz="4000" b="1" cap="none" dirty="0">
                <a:solidFill>
                  <a:srgbClr val="E82033"/>
                </a:solidFill>
                <a:ea typeface="SimHei" panose="02010609060101010101" pitchFamily="49" charset="-122"/>
                <a:sym typeface="MS PGothic" panose="020B0600070205080204" pitchFamily="34" charset="-128"/>
              </a:rPr>
              <a:t>i </a:t>
            </a:r>
            <a:r>
              <a:rPr lang="zh-CN" altLang="en-US" sz="4000" b="1" cap="none" dirty="0">
                <a:solidFill>
                  <a:srgbClr val="E82033"/>
                </a:solidFill>
                <a:ea typeface="SimHei" panose="02010609060101010101" pitchFamily="49" charset="-122"/>
                <a:sym typeface="MS PGothic" panose="020B0600070205080204" pitchFamily="34" charset="-128"/>
              </a:rPr>
              <a:t>     </a:t>
            </a:r>
            <a:r>
              <a:rPr lang="de-DE" altLang="en-US" sz="4000" b="1" cap="none" dirty="0">
                <a:solidFill>
                  <a:srgbClr val="E82033"/>
                </a:solidFill>
                <a:ea typeface="SimHei" panose="02010609060101010101" pitchFamily="49" charset="-122"/>
                <a:sym typeface="MS PGothic" panose="020B0600070205080204" pitchFamily="34" charset="-128"/>
              </a:rPr>
              <a:t>u </a:t>
            </a:r>
            <a:r>
              <a:rPr lang="zh-CN" altLang="en-US" sz="4000" b="1" cap="none" dirty="0">
                <a:solidFill>
                  <a:srgbClr val="E82033"/>
                </a:solidFill>
                <a:ea typeface="SimHei" panose="02010609060101010101" pitchFamily="49" charset="-122"/>
                <a:sym typeface="MS PGothic" panose="020B0600070205080204" pitchFamily="34" charset="-128"/>
              </a:rPr>
              <a:t>     </a:t>
            </a:r>
            <a:r>
              <a:rPr lang="de-DE" altLang="en-US" sz="4000" b="1" cap="none" dirty="0">
                <a:solidFill>
                  <a:srgbClr val="E82033"/>
                </a:solidFill>
                <a:ea typeface="SimHei" panose="02010609060101010101" pitchFamily="49" charset="-122"/>
                <a:sym typeface="MS PGothic" panose="020B0600070205080204" pitchFamily="34" charset="-128"/>
              </a:rPr>
              <a:t>ü</a:t>
            </a:r>
          </a:p>
          <a:p>
            <a:r>
              <a:rPr lang="zh-CN" altLang="en-US" sz="4000" cap="none" dirty="0">
                <a:ea typeface="SimHei" panose="02010609060101010101" pitchFamily="49" charset="-122"/>
                <a:sym typeface="MS PGothic" panose="020B0600070205080204" pitchFamily="34" charset="-128"/>
              </a:rPr>
              <a:t> </a:t>
            </a:r>
            <a:r>
              <a:rPr lang="zh-CN" altLang="en-US" sz="4400" cap="none" dirty="0">
                <a:latin typeface="Aharoni" panose="02010803020104030203" pitchFamily="2" charset="-79"/>
                <a:ea typeface="SimHei" panose="02010609060101010101" pitchFamily="49" charset="-122"/>
                <a:cs typeface="Aharoni" panose="02010803020104030203" pitchFamily="2" charset="-79"/>
                <a:sym typeface="MS PGothic" panose="020B0600070205080204" pitchFamily="34" charset="-128"/>
              </a:rPr>
              <a:t>a</a:t>
            </a:r>
            <a:r>
              <a:rPr lang="zh-CN" altLang="en-US" sz="4000" cap="none" dirty="0">
                <a:ea typeface="SimHei" panose="02010609060101010101" pitchFamily="49" charset="-122"/>
                <a:sym typeface="MS PGothic" panose="020B0600070205080204" pitchFamily="34" charset="-128"/>
              </a:rPr>
              <a:t>i   ei    ui    </a:t>
            </a:r>
            <a:r>
              <a:rPr lang="zh-CN" altLang="en-US" sz="4400" cap="none" dirty="0">
                <a:latin typeface="Aharoni" panose="02010803020104030203" pitchFamily="2" charset="-79"/>
                <a:ea typeface="+mn-ea"/>
                <a:cs typeface="Aharoni" panose="02010803020104030203" pitchFamily="2" charset="-79"/>
                <a:sym typeface="MS PGothic" panose="020B0600070205080204" pitchFamily="34" charset="-128"/>
              </a:rPr>
              <a:t>a</a:t>
            </a:r>
            <a:r>
              <a:rPr lang="zh-CN" altLang="en-US" sz="4000" cap="none" dirty="0">
                <a:ea typeface="SimHei" panose="02010609060101010101" pitchFamily="49" charset="-122"/>
                <a:sym typeface="MS PGothic" panose="020B0600070205080204" pitchFamily="34" charset="-128"/>
              </a:rPr>
              <a:t>o    ou    iu</a:t>
            </a:r>
          </a:p>
          <a:p>
            <a:r>
              <a:rPr lang="zh-CN" altLang="en-US" sz="4000" cap="none" dirty="0">
                <a:ea typeface="SimHei" panose="02010609060101010101" pitchFamily="49" charset="-122"/>
                <a:sym typeface="MS PGothic" panose="020B0600070205080204" pitchFamily="34" charset="-128"/>
              </a:rPr>
              <a:t> ie   </a:t>
            </a:r>
            <a:r>
              <a:rPr lang="de-DE" altLang="en-US" sz="4000" cap="none" dirty="0">
                <a:ea typeface="SimHei" panose="02010609060101010101" pitchFamily="49" charset="-122"/>
                <a:sym typeface="MS PGothic" panose="020B0600070205080204" pitchFamily="34" charset="-128"/>
              </a:rPr>
              <a:t>ü</a:t>
            </a:r>
            <a:r>
              <a:rPr lang="zh-CN" altLang="en-US" sz="4000" cap="none" dirty="0">
                <a:ea typeface="SimHei" panose="02010609060101010101" pitchFamily="49" charset="-122"/>
                <a:sym typeface="MS PGothic" panose="020B0600070205080204" pitchFamily="34" charset="-128"/>
              </a:rPr>
              <a:t>e   er    </a:t>
            </a:r>
            <a:r>
              <a:rPr lang="zh-CN" altLang="en-US" sz="4400" cap="none" dirty="0">
                <a:latin typeface="Aharoni" panose="02010803020104030203" pitchFamily="2" charset="-79"/>
                <a:ea typeface="SimHei" panose="02010609060101010101" pitchFamily="49" charset="-122"/>
                <a:cs typeface="Aharoni" panose="02010803020104030203" pitchFamily="2" charset="-79"/>
                <a:sym typeface="MS PGothic" panose="020B0600070205080204" pitchFamily="34" charset="-128"/>
              </a:rPr>
              <a:t>a</a:t>
            </a:r>
            <a:r>
              <a:rPr lang="zh-CN" altLang="en-US" sz="4000" cap="none" dirty="0">
                <a:ea typeface="SimHei" panose="02010609060101010101" pitchFamily="49" charset="-122"/>
                <a:sym typeface="MS PGothic" panose="020B0600070205080204" pitchFamily="34" charset="-128"/>
              </a:rPr>
              <a:t>n    en    in</a:t>
            </a:r>
          </a:p>
          <a:p>
            <a:r>
              <a:rPr lang="zh-CN" altLang="en-US" sz="4000" cap="none" dirty="0">
                <a:ea typeface="SimHei" panose="02010609060101010101" pitchFamily="49" charset="-122"/>
                <a:sym typeface="MS PGothic" panose="020B0600070205080204" pitchFamily="34" charset="-128"/>
              </a:rPr>
              <a:t> un  </a:t>
            </a:r>
            <a:r>
              <a:rPr lang="de-DE" altLang="en-US" sz="4000" cap="none" dirty="0">
                <a:ea typeface="SimHei" panose="02010609060101010101" pitchFamily="49" charset="-122"/>
                <a:sym typeface="MS PGothic" panose="020B0600070205080204" pitchFamily="34" charset="-128"/>
              </a:rPr>
              <a:t>ü</a:t>
            </a:r>
            <a:r>
              <a:rPr lang="zh-CN" altLang="en-US" sz="4000" cap="none" dirty="0">
                <a:ea typeface="SimHei" panose="02010609060101010101" pitchFamily="49" charset="-122"/>
                <a:sym typeface="MS PGothic" panose="020B0600070205080204" pitchFamily="34" charset="-128"/>
              </a:rPr>
              <a:t>n  </a:t>
            </a:r>
            <a:r>
              <a:rPr lang="zh-CN" altLang="en-US" sz="4400" cap="none" dirty="0">
                <a:latin typeface="Aharoni" panose="02010803020104030203" pitchFamily="2" charset="-79"/>
                <a:ea typeface="SimHei" panose="02010609060101010101" pitchFamily="49" charset="-122"/>
                <a:cs typeface="Aharoni" panose="02010803020104030203" pitchFamily="2" charset="-79"/>
                <a:sym typeface="MS PGothic" panose="020B0600070205080204" pitchFamily="34" charset="-128"/>
              </a:rPr>
              <a:t>a</a:t>
            </a:r>
            <a:r>
              <a:rPr lang="zh-CN" altLang="en-US" sz="4000" cap="none" dirty="0">
                <a:ea typeface="SimHei" panose="02010609060101010101" pitchFamily="49" charset="-122"/>
                <a:sym typeface="MS PGothic" panose="020B0600070205080204" pitchFamily="34" charset="-128"/>
              </a:rPr>
              <a:t>ng  eng  ing  ong</a:t>
            </a:r>
          </a:p>
          <a:p>
            <a:endParaRPr lang="zh-CN" altLang="en-US" sz="1400" b="1" cap="none" dirty="0">
              <a:solidFill>
                <a:schemeClr val="tx2"/>
              </a:solidFill>
              <a:ea typeface="华文行楷" pitchFamily="2" charset="-122"/>
            </a:endParaRPr>
          </a:p>
        </p:txBody>
      </p:sp>
      <p:cxnSp>
        <p:nvCxnSpPr>
          <p:cNvPr id="6" name="Straight Arrow Connector 5"/>
          <p:cNvCxnSpPr/>
          <p:nvPr/>
        </p:nvCxnSpPr>
        <p:spPr>
          <a:xfrm flipV="1">
            <a:off x="7820184" y="2952643"/>
            <a:ext cx="928357" cy="1"/>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9015241" y="2685939"/>
            <a:ext cx="2285121"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2400" b="1" i="0" u="none" strike="noStrike" kern="1200" cap="none" spc="0" normalizeH="0" baseline="0" noProof="0" dirty="0">
                <a:ln>
                  <a:noFill/>
                </a:ln>
                <a:solidFill>
                  <a:srgbClr val="FFFFFF"/>
                </a:solidFill>
                <a:effectLst/>
                <a:uLnTx/>
                <a:uFillTx/>
                <a:latin typeface="Arial"/>
                <a:ea typeface="宋体"/>
                <a:cs typeface="+mn-cs"/>
              </a:rPr>
              <a:t>元音（</a:t>
            </a:r>
            <a:r>
              <a:rPr kumimoji="0" lang="en-US" sz="2400" b="1" i="0" u="none" strike="noStrike" kern="1200" cap="none" spc="0" normalizeH="0" baseline="0" noProof="0" dirty="0">
                <a:ln>
                  <a:noFill/>
                </a:ln>
                <a:solidFill>
                  <a:srgbClr val="FFFFFF"/>
                </a:solidFill>
                <a:effectLst/>
                <a:uLnTx/>
                <a:uFillTx/>
                <a:latin typeface="Arial"/>
                <a:ea typeface="宋体"/>
                <a:cs typeface="+mn-cs"/>
              </a:rPr>
              <a:t>vowel</a:t>
            </a:r>
            <a:r>
              <a:rPr kumimoji="0" lang="zh-CN" altLang="en-US" sz="2400" b="1" i="0" u="none" strike="noStrike" kern="1200" cap="none" spc="0" normalizeH="0" baseline="0" noProof="0" dirty="0">
                <a:ln>
                  <a:noFill/>
                </a:ln>
                <a:solidFill>
                  <a:srgbClr val="FFFFFF"/>
                </a:solidFill>
                <a:effectLst/>
                <a:uLnTx/>
                <a:uFillTx/>
                <a:latin typeface="Arial"/>
                <a:ea typeface="宋体"/>
                <a:cs typeface="+mn-cs"/>
              </a:rPr>
              <a:t>）</a:t>
            </a:r>
            <a:endParaRPr kumimoji="0" lang="en-US" sz="2400" b="1" i="0" u="none" strike="noStrike" kern="1200" cap="none" spc="0" normalizeH="0" baseline="0" noProof="0" dirty="0">
              <a:ln>
                <a:noFill/>
              </a:ln>
              <a:solidFill>
                <a:srgbClr val="FFFFFF"/>
              </a:solidFill>
              <a:effectLst/>
              <a:uLnTx/>
              <a:uFillTx/>
              <a:latin typeface="Arial"/>
              <a:ea typeface="宋体"/>
              <a:cs typeface="+mn-cs"/>
            </a:endParaRPr>
          </a:p>
        </p:txBody>
      </p:sp>
    </p:spTree>
    <p:extLst>
      <p:ext uri="{BB962C8B-B14F-4D97-AF65-F5344CB8AC3E}">
        <p14:creationId xmlns:p14="http://schemas.microsoft.com/office/powerpoint/2010/main" val="221259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7"/>
            <a:ext cx="10972800" cy="1516977"/>
          </a:xfrm>
        </p:spPr>
        <p:txBody>
          <a:bodyPr/>
          <a:lstStyle/>
          <a:p>
            <a:r>
              <a:rPr lang="it-IT" altLang="zh-CN" dirty="0" err="1"/>
              <a:t>s</a:t>
            </a:r>
            <a:r>
              <a:rPr lang="it-IT" altLang="zh-CN"/>
              <a:t>hēngdiào</a:t>
            </a:r>
            <a:br>
              <a:rPr lang="it-IT" altLang="zh-CN" dirty="0"/>
            </a:br>
            <a:r>
              <a:rPr lang="it-IT" altLang="zh-CN" dirty="0"/>
              <a:t>                 </a:t>
            </a:r>
            <a:r>
              <a:rPr lang="zh-CN" altLang="en-US" dirty="0"/>
              <a:t>声调（</a:t>
            </a:r>
            <a:r>
              <a:rPr lang="en-US" altLang="zh-CN" dirty="0"/>
              <a:t>tones</a:t>
            </a:r>
            <a:r>
              <a:rPr lang="zh-CN" altLang="en-US" dirty="0"/>
              <a:t>）</a:t>
            </a:r>
            <a:endParaRPr lang="en-US" dirty="0"/>
          </a:p>
        </p:txBody>
      </p:sp>
      <p:sp>
        <p:nvSpPr>
          <p:cNvPr id="3" name="Content Placeholder 2"/>
          <p:cNvSpPr>
            <a:spLocks noGrp="1"/>
          </p:cNvSpPr>
          <p:nvPr>
            <p:ph sz="quarter" idx="4294967295"/>
          </p:nvPr>
        </p:nvSpPr>
        <p:spPr>
          <a:xfrm>
            <a:off x="1036606" y="1820591"/>
            <a:ext cx="9676889" cy="4456789"/>
          </a:xfrm>
          <a:prstGeom prst="rect">
            <a:avLst/>
          </a:prstGeom>
        </p:spPr>
        <p:txBody>
          <a:bodyPr>
            <a:noAutofit/>
          </a:bodyPr>
          <a:lstStyle/>
          <a:p>
            <a:pPr marL="0" indent="0">
              <a:buNone/>
            </a:pPr>
            <a:r>
              <a:rPr lang="zh-CN" altLang="en-US" sz="2400" b="1" cap="none" dirty="0">
                <a:solidFill>
                  <a:schemeClr val="accent2"/>
                </a:solidFill>
                <a:latin typeface="Arial" panose="020B0604020202020204" pitchFamily="34" charset="0"/>
                <a:ea typeface="华文行楷" pitchFamily="2" charset="-122"/>
              </a:rPr>
              <a:t>Tones(4)</a:t>
            </a:r>
            <a:endParaRPr lang="en-US" altLang="zh-CN" sz="2400" b="1" cap="none" dirty="0">
              <a:solidFill>
                <a:schemeClr val="accent2"/>
              </a:solidFill>
              <a:latin typeface="Arial" panose="020B0604020202020204" pitchFamily="34" charset="0"/>
              <a:ea typeface="华文行楷" pitchFamily="2" charset="-122"/>
            </a:endParaRPr>
          </a:p>
          <a:p>
            <a:pPr>
              <a:lnSpc>
                <a:spcPct val="100000"/>
              </a:lnSpc>
            </a:pPr>
            <a:r>
              <a:rPr lang="zh-CN" altLang="en-US" sz="2400" cap="none" dirty="0">
                <a:latin typeface="Calibri" panose="020F0502020204030204" pitchFamily="34" charset="0"/>
              </a:rPr>
              <a:t>the first tone：</a:t>
            </a:r>
            <a:r>
              <a:rPr lang="zh-CN" altLang="en-US" sz="4400" b="1" cap="none" dirty="0">
                <a:latin typeface="SimSun" panose="02010600030101010101" pitchFamily="2" charset="-122"/>
              </a:rPr>
              <a:t>     </a:t>
            </a:r>
            <a:r>
              <a:rPr lang="zh-CN" altLang="en-US" sz="2400" cap="none" dirty="0">
                <a:solidFill>
                  <a:srgbClr val="FF0000"/>
                </a:solidFill>
              </a:rPr>
              <a:t>high and flat,  a little longer </a:t>
            </a:r>
            <a:r>
              <a:rPr lang="en-US" altLang="zh-CN" sz="2400" cap="none" dirty="0"/>
              <a:t>(</a:t>
            </a:r>
            <a:r>
              <a:rPr lang="en-US" altLang="zh-CN" sz="2400" cap="none" dirty="0">
                <a:solidFill>
                  <a:srgbClr val="FF0000"/>
                </a:solidFill>
              </a:rPr>
              <a:t>ea</a:t>
            </a:r>
            <a:r>
              <a:rPr lang="en-US" altLang="zh-CN" sz="2400" cap="none" dirty="0"/>
              <a:t>sy)</a:t>
            </a:r>
            <a:r>
              <a:rPr lang="en-US" altLang="en-US" sz="2400" cap="none" dirty="0">
                <a:solidFill>
                  <a:srgbClr val="FF0000"/>
                </a:solidFill>
              </a:rPr>
              <a:t> </a:t>
            </a:r>
            <a:r>
              <a:rPr lang="en-US" altLang="en-US" sz="4000" b="1" cap="none" dirty="0">
                <a:latin typeface="SimSun" panose="02010600030101010101" pitchFamily="2" charset="-122"/>
              </a:rPr>
              <a:t>   ā</a:t>
            </a:r>
          </a:p>
          <a:p>
            <a:pPr>
              <a:lnSpc>
                <a:spcPct val="100000"/>
              </a:lnSpc>
            </a:pPr>
            <a:r>
              <a:rPr lang="zh-CN" altLang="en-US" sz="2400" cap="none" dirty="0">
                <a:latin typeface="Calibri" panose="020F0502020204030204" pitchFamily="34" charset="0"/>
              </a:rPr>
              <a:t>the second tone：</a:t>
            </a:r>
            <a:r>
              <a:rPr lang="en-US" altLang="en-US" sz="3200" b="1" cap="none" dirty="0">
                <a:latin typeface="SimSun" panose="02010600030101010101" pitchFamily="2" charset="-122"/>
              </a:rPr>
              <a:t>     </a:t>
            </a:r>
            <a:r>
              <a:rPr lang="en-US" altLang="en-US" sz="2400" cap="none" dirty="0">
                <a:solidFill>
                  <a:srgbClr val="FF0000"/>
                </a:solidFill>
              </a:rPr>
              <a:t>up                                      </a:t>
            </a:r>
            <a:r>
              <a:rPr lang="en-US" altLang="en-US" sz="2400" cap="none" dirty="0"/>
              <a:t>(</a:t>
            </a:r>
            <a:r>
              <a:rPr lang="en-US" altLang="zh-CN" sz="2400" cap="none" dirty="0"/>
              <a:t>s</a:t>
            </a:r>
            <a:r>
              <a:rPr lang="en-US" altLang="zh-CN" sz="2400" cap="none" dirty="0">
                <a:solidFill>
                  <a:srgbClr val="FF0000"/>
                </a:solidFill>
              </a:rPr>
              <a:t>ee</a:t>
            </a:r>
            <a:r>
              <a:rPr lang="en-US" altLang="zh-CN" sz="2400" cap="none" dirty="0">
                <a:solidFill>
                  <a:srgbClr val="FF0000"/>
                </a:solidFill>
                <a:latin typeface="+mn-ea"/>
              </a:rPr>
              <a:t>?</a:t>
            </a:r>
            <a:r>
              <a:rPr lang="en-US" altLang="zh-CN" sz="2400" cap="none" dirty="0"/>
              <a:t>)</a:t>
            </a:r>
            <a:r>
              <a:rPr lang="en-US" altLang="zh-CN" sz="2400" cap="none" dirty="0">
                <a:solidFill>
                  <a:srgbClr val="FF0000"/>
                </a:solidFill>
              </a:rPr>
              <a:t>          </a:t>
            </a:r>
            <a:r>
              <a:rPr lang="en-US" altLang="en-US" sz="4000" b="1" cap="none" dirty="0">
                <a:latin typeface="SimSun" panose="02010600030101010101" pitchFamily="2" charset="-122"/>
              </a:rPr>
              <a:t>á</a:t>
            </a:r>
          </a:p>
          <a:p>
            <a:pPr>
              <a:lnSpc>
                <a:spcPct val="100000"/>
              </a:lnSpc>
            </a:pPr>
            <a:r>
              <a:rPr lang="zh-CN" altLang="en-US" sz="2400" cap="none" dirty="0">
                <a:latin typeface="Calibri" panose="020F0502020204030204" pitchFamily="34" charset="0"/>
              </a:rPr>
              <a:t>the third tone：</a:t>
            </a:r>
            <a:r>
              <a:rPr lang="en-US" altLang="en-US" sz="4000" b="1" cap="none" dirty="0">
                <a:latin typeface="SimSun" panose="02010600030101010101" pitchFamily="2" charset="-122"/>
              </a:rPr>
              <a:t>     </a:t>
            </a:r>
            <a:r>
              <a:rPr lang="en-US" sz="2400" cap="none" dirty="0">
                <a:solidFill>
                  <a:srgbClr val="FF0000"/>
                </a:solidFill>
              </a:rPr>
              <a:t>down and up again</a:t>
            </a:r>
            <a:r>
              <a:rPr lang="en-US" altLang="en-US" sz="2400" cap="none" dirty="0">
                <a:solidFill>
                  <a:srgbClr val="FF0000"/>
                </a:solidFill>
              </a:rPr>
              <a:t>              </a:t>
            </a:r>
            <a:r>
              <a:rPr lang="en-US" altLang="en-US" sz="2400" cap="none" dirty="0"/>
              <a:t>(</a:t>
            </a:r>
            <a:r>
              <a:rPr lang="zh-CN" altLang="en-US" sz="2400" cap="none" dirty="0">
                <a:solidFill>
                  <a:srgbClr val="FF0000"/>
                </a:solidFill>
              </a:rPr>
              <a:t>uh</a:t>
            </a:r>
            <a:r>
              <a:rPr lang="zh-CN" altLang="en-US" sz="2400" cap="none" dirty="0"/>
              <a:t>-huh</a:t>
            </a:r>
            <a:r>
              <a:rPr lang="en-US" altLang="zh-CN" sz="2400" cap="none" dirty="0"/>
              <a:t>)</a:t>
            </a:r>
            <a:r>
              <a:rPr lang="en-US" altLang="en-US" sz="2400" cap="none" dirty="0">
                <a:solidFill>
                  <a:srgbClr val="FF0000"/>
                </a:solidFill>
              </a:rPr>
              <a:t>       </a:t>
            </a:r>
            <a:r>
              <a:rPr lang="en-US" altLang="en-US" sz="4000" b="1" cap="none" dirty="0">
                <a:latin typeface="SimSun" panose="02010600030101010101" pitchFamily="2" charset="-122"/>
              </a:rPr>
              <a:t>ǎ</a:t>
            </a:r>
            <a:endParaRPr lang="zh-CN" altLang="en-US" sz="4000" b="1" cap="none" dirty="0">
              <a:latin typeface="SimSun" panose="02010600030101010101" pitchFamily="2" charset="-122"/>
            </a:endParaRPr>
          </a:p>
          <a:p>
            <a:pPr>
              <a:lnSpc>
                <a:spcPct val="100000"/>
              </a:lnSpc>
            </a:pPr>
            <a:r>
              <a:rPr lang="zh-CN" altLang="en-US" sz="2400" cap="none" dirty="0">
                <a:latin typeface="Calibri" panose="020F0502020204030204" pitchFamily="34" charset="0"/>
              </a:rPr>
              <a:t>the fourth tone：</a:t>
            </a:r>
            <a:r>
              <a:rPr lang="zh-CN" altLang="en-US" sz="4000" b="1" cap="none" dirty="0">
                <a:latin typeface="SimSun" panose="02010600030101010101" pitchFamily="2" charset="-122"/>
              </a:rPr>
              <a:t>    </a:t>
            </a:r>
            <a:r>
              <a:rPr lang="en-US" sz="2400" cap="none" dirty="0">
                <a:solidFill>
                  <a:srgbClr val="FF0000"/>
                </a:solidFill>
              </a:rPr>
              <a:t>down                                   </a:t>
            </a:r>
            <a:r>
              <a:rPr lang="en-US" sz="2400" cap="none" dirty="0"/>
              <a:t>(</a:t>
            </a:r>
            <a:r>
              <a:rPr lang="en-US" altLang="zh-CN" sz="2400" cap="none" dirty="0"/>
              <a:t>g</a:t>
            </a:r>
            <a:r>
              <a:rPr lang="zh-CN" altLang="en-US" sz="2400" cap="none" dirty="0">
                <a:solidFill>
                  <a:srgbClr val="FF0000"/>
                </a:solidFill>
              </a:rPr>
              <a:t>o !</a:t>
            </a:r>
            <a:r>
              <a:rPr lang="en-US" altLang="zh-CN" sz="2400" cap="none" dirty="0"/>
              <a:t> )          </a:t>
            </a:r>
            <a:r>
              <a:rPr lang="en-US" altLang="en-US" sz="4000" b="1" cap="none" dirty="0">
                <a:latin typeface="SimSun" panose="02010600030101010101" pitchFamily="2" charset="-122"/>
              </a:rPr>
              <a:t>à</a:t>
            </a:r>
            <a:endParaRPr lang="zh-CN" altLang="en-US" sz="4000" b="1" cap="none" dirty="0">
              <a:latin typeface="SimSun" panose="02010600030101010101" pitchFamily="2" charset="-122"/>
            </a:endParaRPr>
          </a:p>
          <a:p>
            <a:pPr marL="0" indent="0">
              <a:buNone/>
            </a:pPr>
            <a:endParaRPr lang="en-US" sz="2400" b="1" cap="none" dirty="0">
              <a:solidFill>
                <a:schemeClr val="accent2"/>
              </a:solidFill>
              <a:latin typeface="Arial" panose="020B0604020202020204" pitchFamily="34" charset="0"/>
              <a:ea typeface="华文行楷" pitchFamily="2" charset="-122"/>
            </a:endParaRPr>
          </a:p>
        </p:txBody>
      </p:sp>
      <p:sp>
        <p:nvSpPr>
          <p:cNvPr id="4" name="Date Placeholder 3"/>
          <p:cNvSpPr>
            <a:spLocks noGrp="1"/>
          </p:cNvSpPr>
          <p:nvPr>
            <p:ph type="dt" sz="half" idx="10"/>
          </p:nvPr>
        </p:nvSpPr>
        <p:spPr>
          <a:xfrm>
            <a:off x="8947981" y="5883279"/>
            <a:ext cx="2743200" cy="365125"/>
          </a:xfr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fld id="{4D59670A-5BEA-4060-A7A2-5ABB2771E9A8}" type="datetime10">
              <a:rPr kumimoji="0" lang="en-US" sz="18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l" defTabSz="914400" rtl="0" eaLnBrk="0" fontAlgn="base" latinLnBrk="0" hangingPunct="0">
                <a:lnSpc>
                  <a:spcPct val="100000"/>
                </a:lnSpc>
                <a:spcBef>
                  <a:spcPct val="0"/>
                </a:spcBef>
                <a:spcAft>
                  <a:spcPct val="0"/>
                </a:spcAft>
                <a:buClrTx/>
                <a:buSzTx/>
                <a:buFontTx/>
                <a:buNone/>
                <a:tabLst/>
                <a:defRPr/>
              </a:pPr>
              <a:t>11:45</a:t>
            </a:fld>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cxnSp>
        <p:nvCxnSpPr>
          <p:cNvPr id="7" name="Straight Connector 6"/>
          <p:cNvCxnSpPr/>
          <p:nvPr/>
        </p:nvCxnSpPr>
        <p:spPr>
          <a:xfrm>
            <a:off x="3753135" y="2920621"/>
            <a:ext cx="218364" cy="0"/>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flipV="1">
            <a:off x="3796351" y="3575713"/>
            <a:ext cx="175148" cy="125108"/>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3753136" y="4353640"/>
            <a:ext cx="70511" cy="97811"/>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V="1">
            <a:off x="3809999" y="4353640"/>
            <a:ext cx="122829" cy="97811"/>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3741761" y="5079243"/>
            <a:ext cx="191067" cy="134202"/>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8027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934331" y="5883279"/>
            <a:ext cx="2743200" cy="365125"/>
          </a:xfr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fld id="{4D59670A-5BEA-4060-A7A2-5ABB2771E9A8}" type="datetime10">
              <a:rPr kumimoji="0" lang="en-US" sz="18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l" defTabSz="914400" rtl="0" eaLnBrk="0" fontAlgn="base" latinLnBrk="0" hangingPunct="0">
                <a:lnSpc>
                  <a:spcPct val="100000"/>
                </a:lnSpc>
                <a:spcBef>
                  <a:spcPct val="0"/>
                </a:spcBef>
                <a:spcAft>
                  <a:spcPct val="0"/>
                </a:spcAft>
                <a:buClrTx/>
                <a:buSzTx/>
                <a:buFontTx/>
                <a:buNone/>
                <a:tabLst/>
                <a:defRPr/>
              </a:pPr>
              <a:t>11:45</a:t>
            </a:fld>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pic>
        <p:nvPicPr>
          <p:cNvPr id="5" name="Picture 4" descr="1-3-10"/>
          <p:cNvPicPr>
            <a:picLocks noChangeAspect="1" noChangeArrowheads="1"/>
          </p:cNvPicPr>
          <p:nvPr/>
        </p:nvPicPr>
        <p:blipFill>
          <a:blip r:embed="rId2">
            <a:extLst>
              <a:ext uri="{28A0092B-C50C-407E-A947-70E740481C1C}">
                <a14:useLocalDpi xmlns:a14="http://schemas.microsoft.com/office/drawing/2010/main" val="0"/>
              </a:ext>
            </a:extLst>
          </a:blip>
          <a:srcRect l="4390" t="15065" r="6230" b="146"/>
          <a:stretch>
            <a:fillRect/>
          </a:stretch>
        </p:blipFill>
        <p:spPr bwMode="auto">
          <a:xfrm>
            <a:off x="2095041" y="1267470"/>
            <a:ext cx="7920039"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3"/>
          <p:cNvSpPr txBox="1">
            <a:spLocks noChangeArrowheads="1"/>
          </p:cNvSpPr>
          <p:nvPr/>
        </p:nvSpPr>
        <p:spPr bwMode="auto">
          <a:xfrm>
            <a:off x="2244727" y="4111822"/>
            <a:ext cx="770255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2400" b="0" i="0" u="none" strike="noStrike" kern="1200" cap="none" spc="0" normalizeH="0" baseline="0" noProof="0" dirty="0">
                <a:ln>
                  <a:noFill/>
                </a:ln>
                <a:solidFill>
                  <a:srgbClr val="000000"/>
                </a:solidFill>
                <a:effectLst/>
                <a:uLnTx/>
                <a:uFillTx/>
                <a:latin typeface="Arial" panose="020B0604020202020204" pitchFamily="34" charset="0"/>
                <a:ea typeface="SimSun" panose="02010600030101010101" pitchFamily="2" charset="-122"/>
                <a:cs typeface="+mn-cs"/>
              </a:rPr>
              <a:t>     一声                 二声                三声               四声</a:t>
            </a:r>
            <a:endParaRPr kumimoji="0"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SimSun"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Arial" panose="020B0604020202020204" pitchFamily="34" charset="0"/>
                <a:ea typeface="SimSun" panose="02010600030101010101" pitchFamily="2" charset="-122"/>
                <a:cs typeface="+mn-cs"/>
              </a:rPr>
              <a:t>   first tone       second tone     third tone      fourth tone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SimSun" panose="02010600030101010101" pitchFamily="2" charset="-122"/>
                <a:cs typeface="+mn-cs"/>
              </a:rPr>
              <a:t>        </a:t>
            </a:r>
            <a:r>
              <a:rPr kumimoji="0" lang="en-US" altLang="en-US" sz="3600" b="1" i="0" u="none" strike="noStrike" kern="1200" cap="none" spc="0" normalizeH="0" baseline="0" noProof="0" dirty="0">
                <a:ln>
                  <a:noFill/>
                </a:ln>
                <a:solidFill>
                  <a:srgbClr val="000000"/>
                </a:solidFill>
                <a:effectLst/>
                <a:uLnTx/>
                <a:uFillTx/>
                <a:latin typeface="SimSun" panose="02010600030101010101" pitchFamily="2" charset="-122"/>
                <a:ea typeface="SimSun" panose="02010600030101010101" pitchFamily="2" charset="-122"/>
                <a:cs typeface="+mn-cs"/>
              </a:rPr>
              <a:t>ā       á        ǎ       à</a:t>
            </a:r>
            <a:r>
              <a:rPr kumimoji="0" lang="en-US" altLang="en-US" sz="3600" b="0" i="0" u="none" strike="noStrike" kern="1200" cap="none" spc="0" normalizeH="0" baseline="0" noProof="0" dirty="0">
                <a:ln>
                  <a:noFill/>
                </a:ln>
                <a:solidFill>
                  <a:srgbClr val="000000"/>
                </a:solidFill>
                <a:effectLst/>
                <a:uLnTx/>
                <a:uFillTx/>
                <a:latin typeface="Arial" panose="020B0604020202020204" pitchFamily="34" charset="0"/>
                <a:ea typeface="SimSun" panose="02010600030101010101" pitchFamily="2" charset="-122"/>
                <a:cs typeface="+mn-cs"/>
              </a:rPr>
              <a:t> </a:t>
            </a:r>
          </a:p>
        </p:txBody>
      </p:sp>
      <p:sp>
        <p:nvSpPr>
          <p:cNvPr id="8" name="TextBox 7"/>
          <p:cNvSpPr txBox="1"/>
          <p:nvPr/>
        </p:nvSpPr>
        <p:spPr>
          <a:xfrm>
            <a:off x="1931269" y="1282892"/>
            <a:ext cx="313899" cy="2492990"/>
          </a:xfrm>
          <a:prstGeom prst="rect">
            <a:avLst/>
          </a:prstGeom>
          <a:noFill/>
        </p:spPr>
        <p:txBody>
          <a:bodyPr wrap="square" rtlCol="0">
            <a:spAutoFit/>
          </a:bodyPr>
          <a:lstStyle/>
          <a:p>
            <a:pPr marL="0" marR="0" lvl="0" indent="0" algn="l" defTabSz="914400" rtl="0" eaLnBrk="0" fontAlgn="base" latinLnBrk="0" hangingPunct="0">
              <a:lnSpc>
                <a:spcPct val="5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5</a:t>
            </a: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4</a:t>
            </a: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3</a:t>
            </a: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2</a:t>
            </a: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5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1</a:t>
            </a:r>
          </a:p>
        </p:txBody>
      </p:sp>
    </p:spTree>
    <p:extLst>
      <p:ext uri="{BB962C8B-B14F-4D97-AF65-F5344CB8AC3E}">
        <p14:creationId xmlns:p14="http://schemas.microsoft.com/office/powerpoint/2010/main" val="2391487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a:t>整体认读音节（</a:t>
            </a:r>
            <a:r>
              <a:rPr lang="en-US" altLang="zh-CN" dirty="0"/>
              <a:t> whole-syllable </a:t>
            </a:r>
            <a:r>
              <a:rPr lang="zh-CN" altLang="en-US" dirty="0"/>
              <a:t>）</a:t>
            </a:r>
            <a:endParaRPr lang="en-US" dirty="0"/>
          </a:p>
        </p:txBody>
      </p:sp>
      <p:sp>
        <p:nvSpPr>
          <p:cNvPr id="3" name="Content Placeholder 2"/>
          <p:cNvSpPr>
            <a:spLocks noGrp="1"/>
          </p:cNvSpPr>
          <p:nvPr>
            <p:ph sz="quarter" idx="4294967295"/>
          </p:nvPr>
        </p:nvSpPr>
        <p:spPr>
          <a:xfrm>
            <a:off x="1923708" y="2023626"/>
            <a:ext cx="5623504" cy="4182744"/>
          </a:xfrm>
          <a:prstGeom prst="rect">
            <a:avLst/>
          </a:prstGeom>
        </p:spPr>
        <p:txBody>
          <a:bodyPr>
            <a:noAutofit/>
          </a:bodyPr>
          <a:lstStyle/>
          <a:p>
            <a:r>
              <a:rPr lang="en-US" altLang="en-US" sz="3200" b="1" cap="none" dirty="0">
                <a:solidFill>
                  <a:schemeClr val="accent2"/>
                </a:solidFill>
                <a:ea typeface="华文行楷" pitchFamily="2" charset="-122"/>
              </a:rPr>
              <a:t>whole-syllable</a:t>
            </a:r>
            <a:r>
              <a:rPr lang="zh-CN" altLang="en-US" sz="3200" b="1" cap="none" dirty="0">
                <a:solidFill>
                  <a:schemeClr val="accent2"/>
                </a:solidFill>
                <a:ea typeface="华文行楷" pitchFamily="2" charset="-122"/>
              </a:rPr>
              <a:t>s(</a:t>
            </a:r>
            <a:r>
              <a:rPr lang="en-US" altLang="zh-CN" sz="3200" b="1" cap="none" dirty="0">
                <a:solidFill>
                  <a:schemeClr val="accent2"/>
                </a:solidFill>
                <a:ea typeface="华文行楷" pitchFamily="2" charset="-122"/>
              </a:rPr>
              <a:t>16</a:t>
            </a:r>
            <a:r>
              <a:rPr lang="zh-CN" altLang="en-US" sz="3200" b="1" cap="none" dirty="0">
                <a:solidFill>
                  <a:schemeClr val="accent2"/>
                </a:solidFill>
                <a:ea typeface="华文行楷" pitchFamily="2" charset="-122"/>
              </a:rPr>
              <a:t>)</a:t>
            </a:r>
            <a:endParaRPr lang="en-US" altLang="zh-CN" sz="3200" b="1" cap="none" dirty="0">
              <a:latin typeface="SimSun" panose="02010600030101010101" pitchFamily="2" charset="-122"/>
              <a:ea typeface="SimSun" panose="02010600030101010101" pitchFamily="2" charset="-122"/>
            </a:endParaRPr>
          </a:p>
          <a:p>
            <a:r>
              <a:rPr lang="en-US" altLang="zh-CN" sz="3200" b="1" cap="none" dirty="0" err="1">
                <a:ea typeface="华文行楷" pitchFamily="2" charset="-122"/>
              </a:rPr>
              <a:t>z</a:t>
            </a:r>
            <a:r>
              <a:rPr lang="en-US" sz="3200" b="1" cap="none" dirty="0" err="1">
                <a:ea typeface="华文行楷" pitchFamily="2" charset="-122"/>
              </a:rPr>
              <a:t>hi</a:t>
            </a:r>
            <a:r>
              <a:rPr lang="en-US" sz="3200" b="1" cap="none" dirty="0">
                <a:ea typeface="华文行楷" pitchFamily="2" charset="-122"/>
              </a:rPr>
              <a:t>    chi     </a:t>
            </a:r>
            <a:r>
              <a:rPr lang="en-US" sz="3200" b="1" cap="none" dirty="0" err="1">
                <a:ea typeface="华文行楷" pitchFamily="2" charset="-122"/>
              </a:rPr>
              <a:t>shi</a:t>
            </a:r>
            <a:r>
              <a:rPr lang="en-US" sz="3200" b="1" cap="none" dirty="0">
                <a:ea typeface="华文行楷" pitchFamily="2" charset="-122"/>
              </a:rPr>
              <a:t>    </a:t>
            </a:r>
            <a:r>
              <a:rPr lang="en-US" sz="3200" b="1" cap="none" dirty="0" err="1">
                <a:ea typeface="华文行楷" pitchFamily="2" charset="-122"/>
              </a:rPr>
              <a:t>ri</a:t>
            </a:r>
            <a:endParaRPr lang="en-US" sz="3200" b="1" cap="none" dirty="0">
              <a:ea typeface="华文行楷" pitchFamily="2" charset="-122"/>
            </a:endParaRPr>
          </a:p>
          <a:p>
            <a:r>
              <a:rPr lang="en-US" altLang="zh-CN" sz="3200" b="1" cap="none" dirty="0" err="1">
                <a:ea typeface="华文行楷" pitchFamily="2" charset="-122"/>
              </a:rPr>
              <a:t>z</a:t>
            </a:r>
            <a:r>
              <a:rPr lang="en-US" sz="3200" b="1" cap="none" dirty="0" err="1">
                <a:ea typeface="华文行楷" pitchFamily="2" charset="-122"/>
              </a:rPr>
              <a:t>i</a:t>
            </a:r>
            <a:r>
              <a:rPr lang="en-US" sz="3200" b="1" cap="none" dirty="0">
                <a:ea typeface="华文行楷" pitchFamily="2" charset="-122"/>
              </a:rPr>
              <a:t>    ci    </a:t>
            </a:r>
            <a:r>
              <a:rPr lang="en-US" sz="3200" b="1" cap="none" dirty="0" err="1">
                <a:ea typeface="华文行楷" pitchFamily="2" charset="-122"/>
              </a:rPr>
              <a:t>si</a:t>
            </a:r>
            <a:endParaRPr lang="en-US" sz="3200" b="1" cap="none" dirty="0">
              <a:ea typeface="华文行楷" pitchFamily="2" charset="-122"/>
            </a:endParaRPr>
          </a:p>
          <a:p>
            <a:r>
              <a:rPr lang="en-US" sz="3200" b="1" cap="none" dirty="0" err="1">
                <a:ea typeface="华文行楷" pitchFamily="2" charset="-122"/>
              </a:rPr>
              <a:t>yi</a:t>
            </a:r>
            <a:r>
              <a:rPr lang="en-US" sz="3200" b="1" cap="none" dirty="0">
                <a:ea typeface="华文行楷" pitchFamily="2" charset="-122"/>
              </a:rPr>
              <a:t>    </a:t>
            </a:r>
            <a:r>
              <a:rPr lang="en-US" sz="3200" b="1" cap="none" dirty="0" err="1">
                <a:ea typeface="华文行楷" pitchFamily="2" charset="-122"/>
              </a:rPr>
              <a:t>wu</a:t>
            </a:r>
            <a:r>
              <a:rPr lang="en-US" sz="3200" b="1" cap="none" dirty="0">
                <a:ea typeface="华文行楷" pitchFamily="2" charset="-122"/>
              </a:rPr>
              <a:t>    </a:t>
            </a:r>
            <a:r>
              <a:rPr lang="en-US" sz="3200" b="1" cap="none" dirty="0" err="1">
                <a:ea typeface="华文行楷" pitchFamily="2" charset="-122"/>
              </a:rPr>
              <a:t>yu</a:t>
            </a:r>
            <a:endParaRPr lang="en-US" sz="3200" b="1" cap="none" dirty="0">
              <a:ea typeface="华文行楷" pitchFamily="2" charset="-122"/>
            </a:endParaRPr>
          </a:p>
          <a:p>
            <a:r>
              <a:rPr lang="en-US" sz="3200" b="1" cap="none" dirty="0">
                <a:ea typeface="华文行楷" pitchFamily="2" charset="-122"/>
              </a:rPr>
              <a:t>ye    </a:t>
            </a:r>
            <a:r>
              <a:rPr lang="en-US" sz="3200" b="1" cap="none" dirty="0" err="1">
                <a:ea typeface="华文行楷" pitchFamily="2" charset="-122"/>
              </a:rPr>
              <a:t>yue</a:t>
            </a:r>
            <a:r>
              <a:rPr lang="en-US" sz="3200" b="1" cap="none" dirty="0">
                <a:ea typeface="华文行楷" pitchFamily="2" charset="-122"/>
              </a:rPr>
              <a:t>    yuan</a:t>
            </a:r>
          </a:p>
          <a:p>
            <a:r>
              <a:rPr lang="en-US" sz="3200" b="1" cap="none" dirty="0">
                <a:ea typeface="华文行楷" pitchFamily="2" charset="-122"/>
              </a:rPr>
              <a:t>yin    </a:t>
            </a:r>
            <a:r>
              <a:rPr lang="en-US" sz="3200" b="1" cap="none" dirty="0" err="1">
                <a:ea typeface="华文行楷" pitchFamily="2" charset="-122"/>
              </a:rPr>
              <a:t>yun</a:t>
            </a:r>
            <a:r>
              <a:rPr lang="en-US" sz="3200" b="1" cap="none" dirty="0">
                <a:ea typeface="华文行楷" pitchFamily="2" charset="-122"/>
              </a:rPr>
              <a:t>    </a:t>
            </a:r>
            <a:r>
              <a:rPr lang="en-US" sz="3200" b="1" cap="none" dirty="0" err="1">
                <a:ea typeface="华文行楷" pitchFamily="2" charset="-122"/>
              </a:rPr>
              <a:t>ying</a:t>
            </a:r>
            <a:endParaRPr lang="en-US" sz="3200" b="1" cap="none" dirty="0">
              <a:ea typeface="华文行楷" pitchFamily="2" charset="-122"/>
            </a:endParaRPr>
          </a:p>
        </p:txBody>
      </p:sp>
      <p:sp>
        <p:nvSpPr>
          <p:cNvPr id="4" name="Date Placeholder 3"/>
          <p:cNvSpPr>
            <a:spLocks noGrp="1"/>
          </p:cNvSpPr>
          <p:nvPr>
            <p:ph type="dt" sz="half" idx="10"/>
          </p:nvPr>
        </p:nvSpPr>
        <p:spPr>
          <a:xfrm>
            <a:off x="8907036" y="5883279"/>
            <a:ext cx="2743200" cy="365125"/>
          </a:xfr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fld id="{4D59670A-5BEA-4060-A7A2-5ABB2771E9A8}" type="datetime10">
              <a:rPr kumimoji="0" lang="en-US" sz="18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l" defTabSz="914400" rtl="0" eaLnBrk="0" fontAlgn="base" latinLnBrk="0" hangingPunct="0">
                <a:lnSpc>
                  <a:spcPct val="100000"/>
                </a:lnSpc>
                <a:spcBef>
                  <a:spcPct val="0"/>
                </a:spcBef>
                <a:spcAft>
                  <a:spcPct val="0"/>
                </a:spcAft>
                <a:buClrTx/>
                <a:buSzTx/>
                <a:buFontTx/>
                <a:buNone/>
                <a:tabLst/>
                <a:defRPr/>
              </a:pPr>
              <a:t>11:45</a:t>
            </a:fld>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20138830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68221" cy="646331"/>
            <a:chOff x="308629" y="6819"/>
            <a:chExt cx="2568221" cy="646331"/>
          </a:xfrm>
        </p:grpSpPr>
        <p:sp>
          <p:nvSpPr>
            <p:cNvPr id="3" name="Text Box 4"/>
            <p:cNvSpPr txBox="1">
              <a:spLocks noChangeArrowheads="1"/>
            </p:cNvSpPr>
            <p:nvPr/>
          </p:nvSpPr>
          <p:spPr bwMode="auto">
            <a:xfrm>
              <a:off x="329358" y="6819"/>
              <a:ext cx="25474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拼音</a:t>
              </a:r>
              <a:r>
                <a:rPr kumimoji="0" lang="en-US" altLang="zh-CN"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Pinyin</a:t>
              </a:r>
              <a:endParaRPr kumimoji="0" lang="zh-CN" altLang="en-US"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cxnSp>
          <p:nvCxnSpPr>
            <p:cNvPr id="5" name="直接连接符 4"/>
            <p:cNvCxnSpPr/>
            <p:nvPr/>
          </p:nvCxnSpPr>
          <p:spPr>
            <a:xfrm>
              <a:off x="308629" y="653150"/>
              <a:ext cx="2568221"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475012" y="914400"/>
            <a:ext cx="8170223"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2. </a:t>
            </a:r>
            <a:r>
              <a:rPr kumimoji="0" lang="zh-CN" altLang="en-US" sz="2800" b="1" i="0" u="none" strike="noStrike" kern="1200" cap="none" spc="0" normalizeH="0" baseline="0" noProof="0" dirty="0">
                <a:ln>
                  <a:noFill/>
                </a:ln>
                <a:solidFill>
                  <a:srgbClr val="000000"/>
                </a:solidFill>
                <a:effectLst/>
                <a:uLnTx/>
                <a:uFillTx/>
                <a:latin typeface="宋体"/>
                <a:ea typeface="宋体"/>
                <a:cs typeface="+mn-cs"/>
              </a:rPr>
              <a:t>汉语的声调（四声）</a:t>
            </a:r>
            <a:r>
              <a:rPr kumimoji="0" lang="en-US" altLang="zh-CN" sz="2000" b="0" i="0" u="none" strike="noStrike" kern="1200" cap="none" spc="0" normalizeH="0" baseline="0" noProof="0" dirty="0">
                <a:ln>
                  <a:noFill/>
                </a:ln>
                <a:solidFill>
                  <a:srgbClr val="000000"/>
                </a:solidFill>
                <a:effectLst/>
                <a:uLnTx/>
                <a:uFillTx/>
                <a:latin typeface="宋体"/>
                <a:ea typeface="宋体"/>
                <a:cs typeface="+mn-cs"/>
              </a:rPr>
              <a:t>Tones(Four Tones)</a:t>
            </a:r>
            <a:endParaRPr kumimoji="0" lang="zh-CN" altLang="en-US" sz="1800" b="0" i="0" u="none" strike="noStrike" kern="1200" cap="none" spc="0" normalizeH="0" baseline="0" noProof="0" dirty="0">
              <a:ln>
                <a:noFill/>
              </a:ln>
              <a:solidFill>
                <a:srgbClr val="000000"/>
              </a:solidFill>
              <a:effectLst/>
              <a:uLnTx/>
              <a:uFillTx/>
              <a:latin typeface="宋体"/>
              <a:ea typeface="宋体"/>
              <a:cs typeface="+mn-cs"/>
            </a:endParaRPr>
          </a:p>
        </p:txBody>
      </p:sp>
      <p:graphicFrame>
        <p:nvGraphicFramePr>
          <p:cNvPr id="32" name="表格 31"/>
          <p:cNvGraphicFramePr>
            <a:graphicFrameLocks noGrp="1"/>
          </p:cNvGraphicFramePr>
          <p:nvPr/>
        </p:nvGraphicFramePr>
        <p:xfrm>
          <a:off x="1110542" y="1800616"/>
          <a:ext cx="1922483" cy="1483360"/>
        </p:xfrm>
        <a:graphic>
          <a:graphicData uri="http://schemas.openxmlformats.org/drawingml/2006/table">
            <a:tbl>
              <a:tblPr firstRow="1" bandRow="1">
                <a:tableStyleId>{2D5ABB26-0587-4C30-8999-92F81FD0307C}</a:tableStyleId>
              </a:tblPr>
              <a:tblGrid>
                <a:gridCol w="1922483">
                  <a:extLst>
                    <a:ext uri="{9D8B030D-6E8A-4147-A177-3AD203B41FA5}">
                      <a16:colId xmlns:a16="http://schemas.microsoft.com/office/drawing/2014/main" val="20000"/>
                    </a:ext>
                  </a:extLst>
                </a:gridCol>
              </a:tblGrid>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pSp>
        <p:nvGrpSpPr>
          <p:cNvPr id="38" name="组合 37"/>
          <p:cNvGrpSpPr/>
          <p:nvPr/>
        </p:nvGrpSpPr>
        <p:grpSpPr>
          <a:xfrm>
            <a:off x="810918" y="1669400"/>
            <a:ext cx="303399" cy="1778071"/>
            <a:chOff x="654743" y="2601164"/>
            <a:chExt cx="303399" cy="1778071"/>
          </a:xfrm>
        </p:grpSpPr>
        <p:sp>
          <p:nvSpPr>
            <p:cNvPr id="33" name="TextBox 32"/>
            <p:cNvSpPr txBox="1"/>
            <p:nvPr/>
          </p:nvSpPr>
          <p:spPr>
            <a:xfrm>
              <a:off x="662843" y="4009903"/>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1</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34" name="TextBox 33"/>
            <p:cNvSpPr txBox="1"/>
            <p:nvPr/>
          </p:nvSpPr>
          <p:spPr>
            <a:xfrm>
              <a:off x="664444" y="3664321"/>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2</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35" name="TextBox 34"/>
            <p:cNvSpPr txBox="1"/>
            <p:nvPr/>
          </p:nvSpPr>
          <p:spPr>
            <a:xfrm>
              <a:off x="660668" y="3316846"/>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3</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36" name="TextBox 35"/>
            <p:cNvSpPr txBox="1"/>
            <p:nvPr/>
          </p:nvSpPr>
          <p:spPr>
            <a:xfrm>
              <a:off x="668793" y="260116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5</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37" name="TextBox 36"/>
            <p:cNvSpPr txBox="1"/>
            <p:nvPr/>
          </p:nvSpPr>
          <p:spPr>
            <a:xfrm>
              <a:off x="654743" y="294751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4</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grpSp>
      <p:graphicFrame>
        <p:nvGraphicFramePr>
          <p:cNvPr id="39" name="表格 38"/>
          <p:cNvGraphicFramePr>
            <a:graphicFrameLocks noGrp="1"/>
          </p:cNvGraphicFramePr>
          <p:nvPr/>
        </p:nvGraphicFramePr>
        <p:xfrm>
          <a:off x="1096492" y="4305394"/>
          <a:ext cx="1922483" cy="1483360"/>
        </p:xfrm>
        <a:graphic>
          <a:graphicData uri="http://schemas.openxmlformats.org/drawingml/2006/table">
            <a:tbl>
              <a:tblPr firstRow="1" bandRow="1">
                <a:tableStyleId>{2D5ABB26-0587-4C30-8999-92F81FD0307C}</a:tableStyleId>
              </a:tblPr>
              <a:tblGrid>
                <a:gridCol w="1922483">
                  <a:extLst>
                    <a:ext uri="{9D8B030D-6E8A-4147-A177-3AD203B41FA5}">
                      <a16:colId xmlns:a16="http://schemas.microsoft.com/office/drawing/2014/main" val="20000"/>
                    </a:ext>
                  </a:extLst>
                </a:gridCol>
              </a:tblGrid>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pSp>
        <p:nvGrpSpPr>
          <p:cNvPr id="40" name="组合 39"/>
          <p:cNvGrpSpPr/>
          <p:nvPr/>
        </p:nvGrpSpPr>
        <p:grpSpPr>
          <a:xfrm>
            <a:off x="796868" y="4174178"/>
            <a:ext cx="303399" cy="1778071"/>
            <a:chOff x="654743" y="2601164"/>
            <a:chExt cx="303399" cy="1778071"/>
          </a:xfrm>
        </p:grpSpPr>
        <p:sp>
          <p:nvSpPr>
            <p:cNvPr id="41" name="TextBox 40"/>
            <p:cNvSpPr txBox="1"/>
            <p:nvPr/>
          </p:nvSpPr>
          <p:spPr>
            <a:xfrm>
              <a:off x="662843" y="4009903"/>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1</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42" name="TextBox 41"/>
            <p:cNvSpPr txBox="1"/>
            <p:nvPr/>
          </p:nvSpPr>
          <p:spPr>
            <a:xfrm>
              <a:off x="664444" y="3664321"/>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2</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43" name="TextBox 42"/>
            <p:cNvSpPr txBox="1"/>
            <p:nvPr/>
          </p:nvSpPr>
          <p:spPr>
            <a:xfrm>
              <a:off x="660668" y="3316846"/>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3</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44" name="TextBox 43"/>
            <p:cNvSpPr txBox="1"/>
            <p:nvPr/>
          </p:nvSpPr>
          <p:spPr>
            <a:xfrm>
              <a:off x="668793" y="260116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5</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45" name="TextBox 44"/>
            <p:cNvSpPr txBox="1"/>
            <p:nvPr/>
          </p:nvSpPr>
          <p:spPr>
            <a:xfrm>
              <a:off x="654743" y="294751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4</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grpSp>
      <p:graphicFrame>
        <p:nvGraphicFramePr>
          <p:cNvPr id="46" name="表格 45"/>
          <p:cNvGraphicFramePr>
            <a:graphicFrameLocks noGrp="1"/>
          </p:cNvGraphicFramePr>
          <p:nvPr/>
        </p:nvGraphicFramePr>
        <p:xfrm>
          <a:off x="6926809" y="4317269"/>
          <a:ext cx="1922483" cy="1483360"/>
        </p:xfrm>
        <a:graphic>
          <a:graphicData uri="http://schemas.openxmlformats.org/drawingml/2006/table">
            <a:tbl>
              <a:tblPr firstRow="1" bandRow="1">
                <a:tableStyleId>{2D5ABB26-0587-4C30-8999-92F81FD0307C}</a:tableStyleId>
              </a:tblPr>
              <a:tblGrid>
                <a:gridCol w="1922483">
                  <a:extLst>
                    <a:ext uri="{9D8B030D-6E8A-4147-A177-3AD203B41FA5}">
                      <a16:colId xmlns:a16="http://schemas.microsoft.com/office/drawing/2014/main" val="20000"/>
                    </a:ext>
                  </a:extLst>
                </a:gridCol>
              </a:tblGrid>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pSp>
        <p:nvGrpSpPr>
          <p:cNvPr id="47" name="组合 46"/>
          <p:cNvGrpSpPr/>
          <p:nvPr/>
        </p:nvGrpSpPr>
        <p:grpSpPr>
          <a:xfrm>
            <a:off x="6627185" y="4186053"/>
            <a:ext cx="303399" cy="1778071"/>
            <a:chOff x="654743" y="2601164"/>
            <a:chExt cx="303399" cy="1778071"/>
          </a:xfrm>
        </p:grpSpPr>
        <p:sp>
          <p:nvSpPr>
            <p:cNvPr id="48" name="TextBox 47"/>
            <p:cNvSpPr txBox="1"/>
            <p:nvPr/>
          </p:nvSpPr>
          <p:spPr>
            <a:xfrm>
              <a:off x="662843" y="4009903"/>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1</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49" name="TextBox 48"/>
            <p:cNvSpPr txBox="1"/>
            <p:nvPr/>
          </p:nvSpPr>
          <p:spPr>
            <a:xfrm>
              <a:off x="664444" y="3664321"/>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2</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50" name="TextBox 49"/>
            <p:cNvSpPr txBox="1"/>
            <p:nvPr/>
          </p:nvSpPr>
          <p:spPr>
            <a:xfrm>
              <a:off x="660668" y="3316846"/>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3</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51" name="TextBox 50"/>
            <p:cNvSpPr txBox="1"/>
            <p:nvPr/>
          </p:nvSpPr>
          <p:spPr>
            <a:xfrm>
              <a:off x="668793" y="260116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5</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52" name="TextBox 51"/>
            <p:cNvSpPr txBox="1"/>
            <p:nvPr/>
          </p:nvSpPr>
          <p:spPr>
            <a:xfrm>
              <a:off x="654743" y="294751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4</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grpSp>
      <p:graphicFrame>
        <p:nvGraphicFramePr>
          <p:cNvPr id="53" name="表格 52"/>
          <p:cNvGraphicFramePr>
            <a:graphicFrameLocks noGrp="1"/>
          </p:cNvGraphicFramePr>
          <p:nvPr/>
        </p:nvGraphicFramePr>
        <p:xfrm>
          <a:off x="6912759" y="1791936"/>
          <a:ext cx="1922483" cy="1483360"/>
        </p:xfrm>
        <a:graphic>
          <a:graphicData uri="http://schemas.openxmlformats.org/drawingml/2006/table">
            <a:tbl>
              <a:tblPr firstRow="1" bandRow="1">
                <a:tableStyleId>{2D5ABB26-0587-4C30-8999-92F81FD0307C}</a:tableStyleId>
              </a:tblPr>
              <a:tblGrid>
                <a:gridCol w="1922483">
                  <a:extLst>
                    <a:ext uri="{9D8B030D-6E8A-4147-A177-3AD203B41FA5}">
                      <a16:colId xmlns:a16="http://schemas.microsoft.com/office/drawing/2014/main" val="20000"/>
                    </a:ext>
                  </a:extLst>
                </a:gridCol>
              </a:tblGrid>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pSp>
        <p:nvGrpSpPr>
          <p:cNvPr id="54" name="组合 53"/>
          <p:cNvGrpSpPr/>
          <p:nvPr/>
        </p:nvGrpSpPr>
        <p:grpSpPr>
          <a:xfrm>
            <a:off x="6613135" y="1660720"/>
            <a:ext cx="303399" cy="1778071"/>
            <a:chOff x="654743" y="2601164"/>
            <a:chExt cx="303399" cy="1778071"/>
          </a:xfrm>
        </p:grpSpPr>
        <p:sp>
          <p:nvSpPr>
            <p:cNvPr id="55" name="TextBox 54"/>
            <p:cNvSpPr txBox="1"/>
            <p:nvPr/>
          </p:nvSpPr>
          <p:spPr>
            <a:xfrm>
              <a:off x="662843" y="4009903"/>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1</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56" name="TextBox 55"/>
            <p:cNvSpPr txBox="1"/>
            <p:nvPr/>
          </p:nvSpPr>
          <p:spPr>
            <a:xfrm>
              <a:off x="664444" y="3664321"/>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2</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57" name="TextBox 56"/>
            <p:cNvSpPr txBox="1"/>
            <p:nvPr/>
          </p:nvSpPr>
          <p:spPr>
            <a:xfrm>
              <a:off x="660668" y="3316846"/>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3</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58" name="TextBox 57"/>
            <p:cNvSpPr txBox="1"/>
            <p:nvPr/>
          </p:nvSpPr>
          <p:spPr>
            <a:xfrm>
              <a:off x="668793" y="260116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5</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sp>
          <p:nvSpPr>
            <p:cNvPr id="59" name="TextBox 58"/>
            <p:cNvSpPr txBox="1"/>
            <p:nvPr/>
          </p:nvSpPr>
          <p:spPr>
            <a:xfrm>
              <a:off x="654743" y="2947514"/>
              <a:ext cx="289349"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rPr>
                <a:t>4</a:t>
              </a:r>
              <a:endParaRPr kumimoji="0" lang="zh-CN" altLang="en-US" sz="1800" b="0" i="0" u="none" strike="noStrike" kern="1200" cap="none" spc="0" normalizeH="0" baseline="0" noProof="0" dirty="0">
                <a:ln>
                  <a:noFill/>
                </a:ln>
                <a:solidFill>
                  <a:srgbClr val="000000"/>
                </a:solidFill>
                <a:effectLst/>
                <a:uLnTx/>
                <a:uFillTx/>
                <a:latin typeface="Brush Script MT" pitchFamily="66" charset="0"/>
                <a:ea typeface="宋体" panose="02010600030101010101" pitchFamily="2" charset="-122"/>
                <a:cs typeface="+mn-cs"/>
              </a:endParaRPr>
            </a:p>
          </p:txBody>
        </p:sp>
      </p:grpSp>
      <p:cxnSp>
        <p:nvCxnSpPr>
          <p:cNvPr id="63" name="直接箭头连接符 62"/>
          <p:cNvCxnSpPr/>
          <p:nvPr/>
        </p:nvCxnSpPr>
        <p:spPr>
          <a:xfrm>
            <a:off x="1114317" y="1806566"/>
            <a:ext cx="1450753" cy="0"/>
          </a:xfrm>
          <a:prstGeom prst="straightConnector1">
            <a:avLst/>
          </a:prstGeom>
          <a:ln w="57150">
            <a:solidFill>
              <a:srgbClr val="FF0000"/>
            </a:solidFill>
            <a:tailEnd type="arrow"/>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0">
            <a:schemeClr val="accent2"/>
          </a:fillRef>
          <a:effectRef idx="0">
            <a:schemeClr val="accent2"/>
          </a:effectRef>
          <a:fontRef idx="minor">
            <a:schemeClr val="tx1"/>
          </a:fontRef>
        </p:style>
      </p:cxnSp>
      <p:grpSp>
        <p:nvGrpSpPr>
          <p:cNvPr id="91" name="组合 90"/>
          <p:cNvGrpSpPr/>
          <p:nvPr/>
        </p:nvGrpSpPr>
        <p:grpSpPr>
          <a:xfrm>
            <a:off x="5869359" y="4329144"/>
            <a:ext cx="2274087" cy="1905401"/>
            <a:chOff x="5869359" y="4329144"/>
            <a:chExt cx="2274087" cy="1905401"/>
          </a:xfrm>
        </p:grpSpPr>
        <p:sp>
          <p:nvSpPr>
            <p:cNvPr id="88" name="弧形 87"/>
            <p:cNvSpPr/>
            <p:nvPr/>
          </p:nvSpPr>
          <p:spPr>
            <a:xfrm>
              <a:off x="5869359" y="4329144"/>
              <a:ext cx="2122738" cy="1905401"/>
            </a:xfrm>
            <a:prstGeom prst="arc">
              <a:avLst>
                <a:gd name="adj1" fmla="val 16249442"/>
                <a:gd name="adj2" fmla="val 21204261"/>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宋体"/>
                <a:cs typeface="+mn-cs"/>
              </a:endParaRPr>
            </a:p>
          </p:txBody>
        </p:sp>
        <p:cxnSp>
          <p:nvCxnSpPr>
            <p:cNvPr id="90" name="直接箭头连接符 89"/>
            <p:cNvCxnSpPr/>
            <p:nvPr/>
          </p:nvCxnSpPr>
          <p:spPr>
            <a:xfrm>
              <a:off x="7980372" y="5148253"/>
              <a:ext cx="163074" cy="640501"/>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11" name="组合 110"/>
          <p:cNvGrpSpPr/>
          <p:nvPr/>
        </p:nvGrpSpPr>
        <p:grpSpPr>
          <a:xfrm>
            <a:off x="6911439" y="1784917"/>
            <a:ext cx="1460666" cy="720777"/>
            <a:chOff x="6911439" y="1784917"/>
            <a:chExt cx="1460666" cy="720777"/>
          </a:xfrm>
        </p:grpSpPr>
        <p:cxnSp>
          <p:nvCxnSpPr>
            <p:cNvPr id="86" name="直接箭头连接符 85"/>
            <p:cNvCxnSpPr/>
            <p:nvPr/>
          </p:nvCxnSpPr>
          <p:spPr>
            <a:xfrm flipV="1">
              <a:off x="7992097" y="1784917"/>
              <a:ext cx="380008" cy="600111"/>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0" name="任意多边形 109"/>
            <p:cNvSpPr/>
            <p:nvPr/>
          </p:nvSpPr>
          <p:spPr>
            <a:xfrm>
              <a:off x="6911439" y="2375065"/>
              <a:ext cx="1092530" cy="130629"/>
            </a:xfrm>
            <a:custGeom>
              <a:avLst/>
              <a:gdLst>
                <a:gd name="connsiteX0" fmla="*/ 0 w 1092530"/>
                <a:gd name="connsiteY0" fmla="*/ 130629 h 130629"/>
                <a:gd name="connsiteX1" fmla="*/ 700644 w 1092530"/>
                <a:gd name="connsiteY1" fmla="*/ 118753 h 130629"/>
                <a:gd name="connsiteX2" fmla="*/ 1092530 w 1092530"/>
                <a:gd name="connsiteY2" fmla="*/ 0 h 130629"/>
              </a:gdLst>
              <a:ahLst/>
              <a:cxnLst>
                <a:cxn ang="0">
                  <a:pos x="connsiteX0" y="connsiteY0"/>
                </a:cxn>
                <a:cxn ang="0">
                  <a:pos x="connsiteX1" y="connsiteY1"/>
                </a:cxn>
                <a:cxn ang="0">
                  <a:pos x="connsiteX2" y="connsiteY2"/>
                </a:cxn>
              </a:cxnLst>
              <a:rect l="l" t="t" r="r" b="b"/>
              <a:pathLst>
                <a:path w="1092530" h="130629">
                  <a:moveTo>
                    <a:pt x="0" y="130629"/>
                  </a:moveTo>
                  <a:lnTo>
                    <a:pt x="700644" y="118753"/>
                  </a:lnTo>
                  <a:cubicBezTo>
                    <a:pt x="882732" y="96982"/>
                    <a:pt x="987631" y="48491"/>
                    <a:pt x="1092530" y="0"/>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宋体"/>
                <a:cs typeface="+mn-cs"/>
              </a:endParaRPr>
            </a:p>
          </p:txBody>
        </p:sp>
      </p:grpSp>
      <p:grpSp>
        <p:nvGrpSpPr>
          <p:cNvPr id="124" name="组合 123"/>
          <p:cNvGrpSpPr/>
          <p:nvPr/>
        </p:nvGrpSpPr>
        <p:grpSpPr>
          <a:xfrm>
            <a:off x="3847606" y="1784917"/>
            <a:ext cx="1246908" cy="1044621"/>
            <a:chOff x="3847606" y="1784917"/>
            <a:chExt cx="1246908" cy="1044621"/>
          </a:xfrm>
        </p:grpSpPr>
        <p:sp>
          <p:nvSpPr>
            <p:cNvPr id="112" name="TextBox 111"/>
            <p:cNvSpPr txBox="1"/>
            <p:nvPr/>
          </p:nvSpPr>
          <p:spPr>
            <a:xfrm>
              <a:off x="3859481" y="1784917"/>
              <a:ext cx="12350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mā</a:t>
              </a:r>
              <a:endParaRPr kumimoji="0" lang="zh-CN" altLang="en-US" sz="2400" b="0"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16" name="TextBox 115"/>
            <p:cNvSpPr txBox="1"/>
            <p:nvPr/>
          </p:nvSpPr>
          <p:spPr>
            <a:xfrm>
              <a:off x="3847606" y="2183207"/>
              <a:ext cx="1235033" cy="64633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a:ln>
                    <a:noFill/>
                  </a:ln>
                  <a:solidFill>
                    <a:srgbClr val="FFC000"/>
                  </a:solidFill>
                  <a:effectLst/>
                  <a:uLnTx/>
                  <a:uFillTx/>
                  <a:latin typeface="华文新魏" pitchFamily="2" charset="-122"/>
                  <a:ea typeface="华文新魏" pitchFamily="2" charset="-122"/>
                  <a:cs typeface="+mn-cs"/>
                </a:rPr>
                <a:t>妈</a:t>
              </a:r>
            </a:p>
          </p:txBody>
        </p:sp>
      </p:grpSp>
      <p:grpSp>
        <p:nvGrpSpPr>
          <p:cNvPr id="126" name="组合 125"/>
          <p:cNvGrpSpPr/>
          <p:nvPr/>
        </p:nvGrpSpPr>
        <p:grpSpPr>
          <a:xfrm>
            <a:off x="3823856" y="4289695"/>
            <a:ext cx="1270658" cy="1074848"/>
            <a:chOff x="3823856" y="4289695"/>
            <a:chExt cx="1270658" cy="1074848"/>
          </a:xfrm>
        </p:grpSpPr>
        <p:sp>
          <p:nvSpPr>
            <p:cNvPr id="113" name="TextBox 112"/>
            <p:cNvSpPr txBox="1"/>
            <p:nvPr/>
          </p:nvSpPr>
          <p:spPr>
            <a:xfrm>
              <a:off x="3859481" y="4289695"/>
              <a:ext cx="12350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mǎ</a:t>
              </a:r>
              <a:r>
                <a:rPr kumimoji="0" lang="en-US" altLang="zh-CN" sz="2400" b="0"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endParaRPr kumimoji="0" lang="zh-CN" altLang="en-US" sz="2400" b="0"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17" name="TextBox 116"/>
            <p:cNvSpPr txBox="1"/>
            <p:nvPr/>
          </p:nvSpPr>
          <p:spPr>
            <a:xfrm>
              <a:off x="3823856" y="4718212"/>
              <a:ext cx="1235033" cy="64633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a:ln>
                    <a:noFill/>
                  </a:ln>
                  <a:solidFill>
                    <a:srgbClr val="FFC000"/>
                  </a:solidFill>
                  <a:effectLst/>
                  <a:uLnTx/>
                  <a:uFillTx/>
                  <a:latin typeface="华文新魏" pitchFamily="2" charset="-122"/>
                  <a:ea typeface="华文新魏" pitchFamily="2" charset="-122"/>
                  <a:cs typeface="+mn-cs"/>
                </a:rPr>
                <a:t>马</a:t>
              </a:r>
            </a:p>
          </p:txBody>
        </p:sp>
      </p:grpSp>
      <p:grpSp>
        <p:nvGrpSpPr>
          <p:cNvPr id="125" name="组合 124"/>
          <p:cNvGrpSpPr/>
          <p:nvPr/>
        </p:nvGrpSpPr>
        <p:grpSpPr>
          <a:xfrm>
            <a:off x="9664531" y="1807899"/>
            <a:ext cx="1266705" cy="1007789"/>
            <a:chOff x="9664531" y="1807899"/>
            <a:chExt cx="1266705" cy="1007789"/>
          </a:xfrm>
        </p:grpSpPr>
        <p:sp>
          <p:nvSpPr>
            <p:cNvPr id="115" name="TextBox 114"/>
            <p:cNvSpPr txBox="1"/>
            <p:nvPr/>
          </p:nvSpPr>
          <p:spPr>
            <a:xfrm>
              <a:off x="9696203" y="1807899"/>
              <a:ext cx="12350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má</a:t>
              </a:r>
              <a:r>
                <a:rPr kumimoji="0" lang="en-US" altLang="zh-CN" sz="2400" b="0"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endParaRPr kumimoji="0" lang="zh-CN" altLang="en-US" sz="2400" b="0"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18" name="TextBox 117"/>
            <p:cNvSpPr txBox="1"/>
            <p:nvPr/>
          </p:nvSpPr>
          <p:spPr>
            <a:xfrm>
              <a:off x="9664531" y="2169357"/>
              <a:ext cx="1235033" cy="64633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a:ln>
                    <a:noFill/>
                  </a:ln>
                  <a:solidFill>
                    <a:srgbClr val="FFC000"/>
                  </a:solidFill>
                  <a:effectLst/>
                  <a:uLnTx/>
                  <a:uFillTx/>
                  <a:latin typeface="华文新魏" pitchFamily="2" charset="-122"/>
                  <a:ea typeface="华文新魏" pitchFamily="2" charset="-122"/>
                  <a:cs typeface="+mn-cs"/>
                </a:rPr>
                <a:t>麻</a:t>
              </a:r>
            </a:p>
          </p:txBody>
        </p:sp>
      </p:grpSp>
      <p:grpSp>
        <p:nvGrpSpPr>
          <p:cNvPr id="127" name="组合 126"/>
          <p:cNvGrpSpPr/>
          <p:nvPr/>
        </p:nvGrpSpPr>
        <p:grpSpPr>
          <a:xfrm>
            <a:off x="9664531" y="4312677"/>
            <a:ext cx="1266705" cy="1045627"/>
            <a:chOff x="9664531" y="4312677"/>
            <a:chExt cx="1266705" cy="1045627"/>
          </a:xfrm>
        </p:grpSpPr>
        <p:sp>
          <p:nvSpPr>
            <p:cNvPr id="114" name="TextBox 113"/>
            <p:cNvSpPr txBox="1"/>
            <p:nvPr/>
          </p:nvSpPr>
          <p:spPr>
            <a:xfrm>
              <a:off x="9696203" y="4312677"/>
              <a:ext cx="12350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mà</a:t>
              </a:r>
              <a:r>
                <a:rPr kumimoji="0" lang="en-US" altLang="zh-CN" sz="2400" b="0"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endParaRPr kumimoji="0" lang="zh-CN" altLang="en-US" sz="2400" b="0"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19" name="TextBox 118"/>
            <p:cNvSpPr txBox="1"/>
            <p:nvPr/>
          </p:nvSpPr>
          <p:spPr>
            <a:xfrm>
              <a:off x="9664531" y="4711973"/>
              <a:ext cx="1235033" cy="64633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a:ln>
                    <a:noFill/>
                  </a:ln>
                  <a:solidFill>
                    <a:srgbClr val="FFC000"/>
                  </a:solidFill>
                  <a:effectLst/>
                  <a:uLnTx/>
                  <a:uFillTx/>
                  <a:latin typeface="华文新魏" pitchFamily="2" charset="-122"/>
                  <a:ea typeface="华文新魏" pitchFamily="2" charset="-122"/>
                  <a:cs typeface="+mn-cs"/>
                </a:rPr>
                <a:t>骂</a:t>
              </a:r>
            </a:p>
          </p:txBody>
        </p:sp>
      </p:grpSp>
      <p:sp>
        <p:nvSpPr>
          <p:cNvPr id="120" name="TextBox 119"/>
          <p:cNvSpPr txBox="1"/>
          <p:nvPr/>
        </p:nvSpPr>
        <p:spPr>
          <a:xfrm>
            <a:off x="3776350" y="2754414"/>
            <a:ext cx="1211283"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rPr>
              <a:t>mother</a:t>
            </a:r>
            <a:endParaRPr kumimoji="0" lang="zh-CN" altLang="en-US"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endParaRPr>
          </a:p>
        </p:txBody>
      </p:sp>
      <p:sp>
        <p:nvSpPr>
          <p:cNvPr id="121" name="TextBox 120"/>
          <p:cNvSpPr txBox="1"/>
          <p:nvPr/>
        </p:nvSpPr>
        <p:spPr>
          <a:xfrm>
            <a:off x="3823850" y="5279501"/>
            <a:ext cx="1211283"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rPr>
              <a:t>horse</a:t>
            </a:r>
            <a:endParaRPr kumimoji="0" lang="zh-CN" altLang="en-US"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endParaRPr>
          </a:p>
        </p:txBody>
      </p:sp>
      <p:sp>
        <p:nvSpPr>
          <p:cNvPr id="122" name="TextBox 121"/>
          <p:cNvSpPr txBox="1"/>
          <p:nvPr/>
        </p:nvSpPr>
        <p:spPr>
          <a:xfrm>
            <a:off x="9343906" y="2766043"/>
            <a:ext cx="1712030"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rPr>
              <a:t>fibrous crops</a:t>
            </a:r>
            <a:endParaRPr kumimoji="0" lang="zh-CN" altLang="en-US"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endParaRPr>
          </a:p>
        </p:txBody>
      </p:sp>
      <p:sp>
        <p:nvSpPr>
          <p:cNvPr id="123" name="TextBox 122"/>
          <p:cNvSpPr txBox="1"/>
          <p:nvPr/>
        </p:nvSpPr>
        <p:spPr>
          <a:xfrm>
            <a:off x="9569531" y="5291376"/>
            <a:ext cx="1211283"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rPr>
              <a:t>to scold</a:t>
            </a:r>
            <a:endParaRPr kumimoji="0" lang="zh-CN" altLang="en-US" sz="1800" b="0" i="0" u="none" strike="noStrike" kern="1200" cap="none" spc="0" normalizeH="0" baseline="0" noProof="0" dirty="0">
              <a:ln>
                <a:noFill/>
              </a:ln>
              <a:solidFill>
                <a:srgbClr val="D0DFF0">
                  <a:lumMod val="60000"/>
                  <a:lumOff val="40000"/>
                </a:srgbClr>
              </a:solidFill>
              <a:effectLst/>
              <a:uLnTx/>
              <a:uFillTx/>
              <a:latin typeface="Arial" panose="020B0604020202020204" pitchFamily="34" charset="0"/>
              <a:ea typeface="宋体" panose="02010600030101010101" pitchFamily="2" charset="-122"/>
              <a:cs typeface="+mn-cs"/>
            </a:endParaRPr>
          </a:p>
        </p:txBody>
      </p:sp>
      <p:grpSp>
        <p:nvGrpSpPr>
          <p:cNvPr id="66" name="组合 65"/>
          <p:cNvGrpSpPr/>
          <p:nvPr/>
        </p:nvGrpSpPr>
        <p:grpSpPr>
          <a:xfrm>
            <a:off x="1092530" y="4312677"/>
            <a:ext cx="1926445" cy="1506233"/>
            <a:chOff x="1092530" y="4312677"/>
            <a:chExt cx="1926445" cy="1506233"/>
          </a:xfrm>
        </p:grpSpPr>
        <p:grpSp>
          <p:nvGrpSpPr>
            <p:cNvPr id="107" name="组合 106"/>
            <p:cNvGrpSpPr/>
            <p:nvPr/>
          </p:nvGrpSpPr>
          <p:grpSpPr>
            <a:xfrm>
              <a:off x="1092530" y="4711973"/>
              <a:ext cx="1926445" cy="1106937"/>
              <a:chOff x="1092530" y="4711973"/>
              <a:chExt cx="1926445" cy="1106937"/>
            </a:xfrm>
          </p:grpSpPr>
          <p:sp>
            <p:nvSpPr>
              <p:cNvPr id="98" name="任意多边形 97"/>
              <p:cNvSpPr/>
              <p:nvPr/>
            </p:nvSpPr>
            <p:spPr>
              <a:xfrm>
                <a:off x="1092530" y="5035139"/>
                <a:ext cx="1757548" cy="783771"/>
              </a:xfrm>
              <a:custGeom>
                <a:avLst/>
                <a:gdLst>
                  <a:gd name="connsiteX0" fmla="*/ 0 w 1757548"/>
                  <a:gd name="connsiteY0" fmla="*/ 356260 h 783771"/>
                  <a:gd name="connsiteX1" fmla="*/ 403761 w 1757548"/>
                  <a:gd name="connsiteY1" fmla="*/ 712519 h 783771"/>
                  <a:gd name="connsiteX2" fmla="*/ 1365662 w 1757548"/>
                  <a:gd name="connsiteY2" fmla="*/ 665018 h 783771"/>
                  <a:gd name="connsiteX3" fmla="*/ 1757548 w 1757548"/>
                  <a:gd name="connsiteY3" fmla="*/ 0 h 783771"/>
                </a:gdLst>
                <a:ahLst/>
                <a:cxnLst>
                  <a:cxn ang="0">
                    <a:pos x="connsiteX0" y="connsiteY0"/>
                  </a:cxn>
                  <a:cxn ang="0">
                    <a:pos x="connsiteX1" y="connsiteY1"/>
                  </a:cxn>
                  <a:cxn ang="0">
                    <a:pos x="connsiteX2" y="connsiteY2"/>
                  </a:cxn>
                  <a:cxn ang="0">
                    <a:pos x="connsiteX3" y="connsiteY3"/>
                  </a:cxn>
                </a:cxnLst>
                <a:rect l="l" t="t" r="r" b="b"/>
                <a:pathLst>
                  <a:path w="1757548" h="783771">
                    <a:moveTo>
                      <a:pt x="0" y="356260"/>
                    </a:moveTo>
                    <a:cubicBezTo>
                      <a:pt x="88075" y="508659"/>
                      <a:pt x="176151" y="661059"/>
                      <a:pt x="403761" y="712519"/>
                    </a:cubicBezTo>
                    <a:cubicBezTo>
                      <a:pt x="631371" y="763979"/>
                      <a:pt x="1140031" y="783771"/>
                      <a:pt x="1365662" y="665018"/>
                    </a:cubicBezTo>
                    <a:cubicBezTo>
                      <a:pt x="1591293" y="546265"/>
                      <a:pt x="1690255" y="116774"/>
                      <a:pt x="1757548" y="0"/>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宋体"/>
                  <a:cs typeface="+mn-cs"/>
                </a:endParaRPr>
              </a:p>
            </p:txBody>
          </p:sp>
          <p:cxnSp>
            <p:nvCxnSpPr>
              <p:cNvPr id="100" name="直接箭头连接符 99"/>
              <p:cNvCxnSpPr/>
              <p:nvPr/>
            </p:nvCxnSpPr>
            <p:spPr>
              <a:xfrm flipV="1">
                <a:off x="2845925" y="4711973"/>
                <a:ext cx="173050" cy="330341"/>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cxnSp>
          <p:nvCxnSpPr>
            <p:cNvPr id="62" name="直接连接符 61"/>
            <p:cNvCxnSpPr/>
            <p:nvPr/>
          </p:nvCxnSpPr>
          <p:spPr>
            <a:xfrm>
              <a:off x="1995055" y="4312677"/>
              <a:ext cx="0" cy="1476077"/>
            </a:xfrm>
            <a:prstGeom prst="line">
              <a:avLst/>
            </a:prstGeom>
            <a:ln w="5715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71641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nodeType="clickEffect">
                                  <p:stCondLst>
                                    <p:cond delay="0"/>
                                  </p:stCondLst>
                                  <p:childTnLst>
                                    <p:set>
                                      <p:cBhvr>
                                        <p:cTn id="10" dur="1" fill="hold">
                                          <p:stCondLst>
                                            <p:cond delay="0"/>
                                          </p:stCondLst>
                                        </p:cTn>
                                        <p:tgtEl>
                                          <p:spTgt spid="124"/>
                                        </p:tgtEl>
                                        <p:attrNameLst>
                                          <p:attrName>style.visibility</p:attrName>
                                        </p:attrNameLst>
                                      </p:cBhvr>
                                      <p:to>
                                        <p:strVal val="visible"/>
                                      </p:to>
                                    </p:set>
                                    <p:animEffect transition="in" filter="slide(fromBottom)">
                                      <p:cBhvr>
                                        <p:cTn id="11" dur="500"/>
                                        <p:tgtEl>
                                          <p:spTgt spid="124"/>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20"/>
                                        </p:tgtEl>
                                        <p:attrNameLst>
                                          <p:attrName>style.visibility</p:attrName>
                                        </p:attrNameLst>
                                      </p:cBhvr>
                                      <p:to>
                                        <p:strVal val="visible"/>
                                      </p:to>
                                    </p:set>
                                    <p:animEffect transition="in" filter="fade">
                                      <p:cBhvr>
                                        <p:cTn id="15" dur="500"/>
                                        <p:tgtEl>
                                          <p:spTgt spid="12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1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nodeType="clickEffect">
                                  <p:stCondLst>
                                    <p:cond delay="0"/>
                                  </p:stCondLst>
                                  <p:childTnLst>
                                    <p:set>
                                      <p:cBhvr>
                                        <p:cTn id="23" dur="1" fill="hold">
                                          <p:stCondLst>
                                            <p:cond delay="0"/>
                                          </p:stCondLst>
                                        </p:cTn>
                                        <p:tgtEl>
                                          <p:spTgt spid="125"/>
                                        </p:tgtEl>
                                        <p:attrNameLst>
                                          <p:attrName>style.visibility</p:attrName>
                                        </p:attrNameLst>
                                      </p:cBhvr>
                                      <p:to>
                                        <p:strVal val="visible"/>
                                      </p:to>
                                    </p:set>
                                    <p:animEffect transition="in" filter="slide(fromBottom)">
                                      <p:cBhvr>
                                        <p:cTn id="24" dur="500"/>
                                        <p:tgtEl>
                                          <p:spTgt spid="12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122"/>
                                        </p:tgtEl>
                                        <p:attrNameLst>
                                          <p:attrName>style.visibility</p:attrName>
                                        </p:attrNameLst>
                                      </p:cBhvr>
                                      <p:to>
                                        <p:strVal val="visible"/>
                                      </p:to>
                                    </p:set>
                                    <p:animEffect transition="in" filter="fade">
                                      <p:cBhvr>
                                        <p:cTn id="28" dur="500"/>
                                        <p:tgtEl>
                                          <p:spTgt spid="122"/>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26"/>
                                        </p:tgtEl>
                                        <p:attrNameLst>
                                          <p:attrName>style.visibility</p:attrName>
                                        </p:attrNameLst>
                                      </p:cBhvr>
                                      <p:to>
                                        <p:strVal val="visible"/>
                                      </p:to>
                                    </p:set>
                                    <p:animEffect transition="in" filter="slide(fromBottom)">
                                      <p:cBhvr>
                                        <p:cTn id="37" dur="500"/>
                                        <p:tgtEl>
                                          <p:spTgt spid="126"/>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21"/>
                                        </p:tgtEl>
                                        <p:attrNameLst>
                                          <p:attrName>style.visibility</p:attrName>
                                        </p:attrNameLst>
                                      </p:cBhvr>
                                      <p:to>
                                        <p:strVal val="visible"/>
                                      </p:to>
                                    </p:set>
                                    <p:animEffect transition="in" filter="fade">
                                      <p:cBhvr>
                                        <p:cTn id="41" dur="500"/>
                                        <p:tgtEl>
                                          <p:spTgt spid="121"/>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91"/>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2" presetClass="entr" presetSubtype="4" fill="hold" nodeType="clickEffect">
                                  <p:stCondLst>
                                    <p:cond delay="0"/>
                                  </p:stCondLst>
                                  <p:childTnLst>
                                    <p:set>
                                      <p:cBhvr>
                                        <p:cTn id="49" dur="1" fill="hold">
                                          <p:stCondLst>
                                            <p:cond delay="0"/>
                                          </p:stCondLst>
                                        </p:cTn>
                                        <p:tgtEl>
                                          <p:spTgt spid="127"/>
                                        </p:tgtEl>
                                        <p:attrNameLst>
                                          <p:attrName>style.visibility</p:attrName>
                                        </p:attrNameLst>
                                      </p:cBhvr>
                                      <p:to>
                                        <p:strVal val="visible"/>
                                      </p:to>
                                    </p:set>
                                    <p:animEffect transition="in" filter="slide(fromBottom)">
                                      <p:cBhvr>
                                        <p:cTn id="50" dur="500"/>
                                        <p:tgtEl>
                                          <p:spTgt spid="127"/>
                                        </p:tgtEl>
                                      </p:cBhvr>
                                    </p:animEffect>
                                  </p:childTnLst>
                                </p:cTn>
                              </p:par>
                            </p:childTnLst>
                          </p:cTn>
                        </p:par>
                        <p:par>
                          <p:cTn id="51" fill="hold">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123"/>
                                        </p:tgtEl>
                                        <p:attrNameLst>
                                          <p:attrName>style.visibility</p:attrName>
                                        </p:attrNameLst>
                                      </p:cBhvr>
                                      <p:to>
                                        <p:strVal val="visible"/>
                                      </p:to>
                                    </p:set>
                                    <p:animEffect transition="in" filter="fade">
                                      <p:cBhvr>
                                        <p:cTn id="54"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1" grpId="0"/>
      <p:bldP spid="122" grpId="0"/>
      <p:bldP spid="1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68221" cy="646331"/>
            <a:chOff x="308629" y="6819"/>
            <a:chExt cx="2568221" cy="646331"/>
          </a:xfrm>
        </p:grpSpPr>
        <p:sp>
          <p:nvSpPr>
            <p:cNvPr id="3" name="Text Box 4"/>
            <p:cNvSpPr txBox="1">
              <a:spLocks noChangeArrowheads="1"/>
            </p:cNvSpPr>
            <p:nvPr/>
          </p:nvSpPr>
          <p:spPr bwMode="auto">
            <a:xfrm>
              <a:off x="329358" y="6819"/>
              <a:ext cx="25474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拼音</a:t>
              </a:r>
              <a:r>
                <a:rPr kumimoji="0" lang="en-US" altLang="zh-CN"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Pinyin</a:t>
              </a:r>
              <a:endParaRPr kumimoji="0" lang="zh-CN" altLang="en-US"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cxnSp>
          <p:nvCxnSpPr>
            <p:cNvPr id="5" name="直接连接符 4"/>
            <p:cNvCxnSpPr/>
            <p:nvPr/>
          </p:nvCxnSpPr>
          <p:spPr>
            <a:xfrm>
              <a:off x="308629" y="653150"/>
              <a:ext cx="2568221"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2125674" y="1092525"/>
            <a:ext cx="7908967" cy="5355771"/>
            <a:chOff x="1781299" y="914400"/>
            <a:chExt cx="7908967" cy="5355771"/>
          </a:xfrm>
        </p:grpSpPr>
        <p:sp>
          <p:nvSpPr>
            <p:cNvPr id="61" name="矩形 60"/>
            <p:cNvSpPr/>
            <p:nvPr/>
          </p:nvSpPr>
          <p:spPr>
            <a:xfrm>
              <a:off x="1781299" y="914400"/>
              <a:ext cx="7908966" cy="5355771"/>
            </a:xfrm>
            <a:prstGeom prst="round1Rect">
              <a:avLst/>
            </a:prstGeom>
            <a:ln>
              <a:noFill/>
            </a:ln>
            <a:effectLst>
              <a:outerShdw blurRad="50800" dist="38100" dir="2700000" algn="tl" rotWithShape="0">
                <a:prstClr val="black">
                  <a:alpha val="40000"/>
                </a:prstClr>
              </a:outerShdw>
            </a:effectLst>
          </p:spPr>
          <p:style>
            <a:lnRef idx="2">
              <a:schemeClr val="accent1">
                <a:shade val="50000"/>
              </a:schemeClr>
            </a:lnRef>
            <a:fillRef idx="1002">
              <a:schemeClr val="lt2"/>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宋体"/>
                <a:cs typeface="+mn-cs"/>
              </a:endParaRPr>
            </a:p>
          </p:txBody>
        </p:sp>
        <p:sp>
          <p:nvSpPr>
            <p:cNvPr id="8" name="TextBox 7"/>
            <p:cNvSpPr txBox="1"/>
            <p:nvPr/>
          </p:nvSpPr>
          <p:spPr>
            <a:xfrm>
              <a:off x="1781300" y="926275"/>
              <a:ext cx="7908966" cy="769441"/>
            </a:xfrm>
            <a:prstGeom prst="round1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zh-CN" alt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0" lang="zh-CN" altLang="en-US"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朗读下列音节，注意声调的不同</a:t>
              </a:r>
              <a:endParaRPr kumimoji="0" lang="en-US" altLang="zh-CN"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000" b="0" i="0" u="none" strike="noStrike" kern="1200" cap="none" spc="0" normalizeH="0" baseline="0" noProof="0" dirty="0">
                  <a:ln>
                    <a:noFill/>
                  </a:ln>
                  <a:solidFill>
                    <a:srgbClr val="000000"/>
                  </a:solidFill>
                  <a:effectLst/>
                  <a:uLnTx/>
                  <a:uFillTx/>
                  <a:latin typeface="宋体"/>
                  <a:ea typeface="宋体"/>
                  <a:cs typeface="+mn-cs"/>
                </a:rPr>
                <a:t>Read the syllables aloud and pay attention to the tones</a:t>
              </a:r>
              <a:endParaRPr kumimoji="0" lang="zh-CN" altLang="en-US" sz="1400" b="0" i="0" u="none" strike="noStrike" kern="1200" cap="none" spc="0" normalizeH="0" baseline="0" noProof="0" dirty="0">
                <a:ln>
                  <a:noFill/>
                </a:ln>
                <a:solidFill>
                  <a:srgbClr val="000000"/>
                </a:solidFill>
                <a:effectLst/>
                <a:uLnTx/>
                <a:uFillTx/>
                <a:latin typeface="宋体"/>
                <a:ea typeface="宋体"/>
                <a:cs typeface="+mn-cs"/>
              </a:endParaRPr>
            </a:p>
          </p:txBody>
        </p:sp>
      </p:grpSp>
      <p:graphicFrame>
        <p:nvGraphicFramePr>
          <p:cNvPr id="62" name="表格 61"/>
          <p:cNvGraphicFramePr>
            <a:graphicFrameLocks noGrp="1"/>
          </p:cNvGraphicFramePr>
          <p:nvPr/>
        </p:nvGraphicFramePr>
        <p:xfrm>
          <a:off x="2125675" y="2674318"/>
          <a:ext cx="7908964" cy="3108960"/>
        </p:xfrm>
        <a:graphic>
          <a:graphicData uri="http://schemas.openxmlformats.org/drawingml/2006/table">
            <a:tbl>
              <a:tblPr firstRow="1" bandRow="1">
                <a:tableStyleId>{5C22544A-7EE6-4342-B048-85BDC9FD1C3A}</a:tableStyleId>
              </a:tblPr>
              <a:tblGrid>
                <a:gridCol w="1977241">
                  <a:extLst>
                    <a:ext uri="{9D8B030D-6E8A-4147-A177-3AD203B41FA5}">
                      <a16:colId xmlns:a16="http://schemas.microsoft.com/office/drawing/2014/main" val="20000"/>
                    </a:ext>
                  </a:extLst>
                </a:gridCol>
                <a:gridCol w="1977241">
                  <a:extLst>
                    <a:ext uri="{9D8B030D-6E8A-4147-A177-3AD203B41FA5}">
                      <a16:colId xmlns:a16="http://schemas.microsoft.com/office/drawing/2014/main" val="20001"/>
                    </a:ext>
                  </a:extLst>
                </a:gridCol>
                <a:gridCol w="1977241">
                  <a:extLst>
                    <a:ext uri="{9D8B030D-6E8A-4147-A177-3AD203B41FA5}">
                      <a16:colId xmlns:a16="http://schemas.microsoft.com/office/drawing/2014/main" val="20002"/>
                    </a:ext>
                  </a:extLst>
                </a:gridCol>
                <a:gridCol w="1977241">
                  <a:extLst>
                    <a:ext uri="{9D8B030D-6E8A-4147-A177-3AD203B41FA5}">
                      <a16:colId xmlns:a16="http://schemas.microsoft.com/office/drawing/2014/main" val="20003"/>
                    </a:ext>
                  </a:extLst>
                </a:gridCol>
              </a:tblGrid>
              <a:tr h="344384">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ā</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á</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ǎ</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à</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44384">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ō</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ó</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ǒ</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ò</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44384">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ē</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é</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ě</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è</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44384">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ī</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í</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ǐ</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ì</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44384">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ū</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ú</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ǔ</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ù</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44384">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ǖ</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ǘ</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ǜ</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ctr" defTabSz="914400" rtl="0" eaLnBrk="1" latinLnBrk="0" hangingPunct="1"/>
                      <a:r>
                        <a:rPr lang="en-US" altLang="zh-CN" sz="2800" b="1" kern="1200" dirty="0">
                          <a:solidFill>
                            <a:schemeClr val="tx1">
                              <a:lumMod val="95000"/>
                              <a:lumOff val="5000"/>
                            </a:schemeClr>
                          </a:solidFill>
                          <a:latin typeface="GB Pinyinok-D" pitchFamily="2" charset="-122"/>
                          <a:ea typeface="GB Pinyinok-D" pitchFamily="2" charset="-122"/>
                          <a:cs typeface="+mn-cs"/>
                        </a:rPr>
                        <a:t>ǜ</a:t>
                      </a:r>
                      <a:endParaRPr lang="zh-CN" altLang="en-US" sz="2800" b="1" kern="1200" dirty="0">
                        <a:solidFill>
                          <a:schemeClr val="tx1">
                            <a:lumMod val="95000"/>
                            <a:lumOff val="5000"/>
                          </a:schemeClr>
                        </a:solidFill>
                        <a:latin typeface="GB Pinyinok-D" pitchFamily="2" charset="-122"/>
                        <a:ea typeface="GB Pinyinok-D" pitchFamily="2" charset="-122"/>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63193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up)">
                                      <p:cBhvr>
                                        <p:cTn id="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AutoShape 4"/>
          <p:cNvCxnSpPr>
            <a:cxnSpLocks noChangeShapeType="1"/>
          </p:cNvCxnSpPr>
          <p:nvPr/>
        </p:nvCxnSpPr>
        <p:spPr bwMode="auto">
          <a:xfrm flipH="1" flipV="1">
            <a:off x="119063" y="-15422"/>
            <a:ext cx="12700" cy="6872288"/>
          </a:xfrm>
          <a:prstGeom prst="straightConnector1">
            <a:avLst/>
          </a:prstGeom>
          <a:noFill/>
          <a:ln w="228600">
            <a:solidFill>
              <a:srgbClr val="003399"/>
            </a:solidFill>
            <a:round/>
            <a:headEnd/>
            <a:tailEnd/>
          </a:ln>
          <a:extLst>
            <a:ext uri="{909E8E84-426E-40DD-AFC4-6F175D3DCCD1}">
              <a14:hiddenFill xmlns:a14="http://schemas.microsoft.com/office/drawing/2010/main">
                <a:noFill/>
              </a14:hiddenFill>
            </a:ext>
          </a:extLst>
        </p:spPr>
      </p:cxnSp>
      <p:grpSp>
        <p:nvGrpSpPr>
          <p:cNvPr id="9" name="组合 8"/>
          <p:cNvGrpSpPr/>
          <p:nvPr/>
        </p:nvGrpSpPr>
        <p:grpSpPr>
          <a:xfrm>
            <a:off x="308629" y="6819"/>
            <a:ext cx="2524299" cy="646331"/>
            <a:chOff x="308629" y="6819"/>
            <a:chExt cx="2524299" cy="646331"/>
          </a:xfrm>
        </p:grpSpPr>
        <p:sp>
          <p:nvSpPr>
            <p:cNvPr id="10" name="Text Box 4"/>
            <p:cNvSpPr txBox="1">
              <a:spLocks noChangeArrowheads="1"/>
            </p:cNvSpPr>
            <p:nvPr/>
          </p:nvSpPr>
          <p:spPr bwMode="auto">
            <a:xfrm>
              <a:off x="329358" y="6819"/>
              <a:ext cx="2503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课文</a:t>
              </a:r>
              <a:r>
                <a:rPr lang="en-US" altLang="zh-CN" sz="3600" b="1" i="1" dirty="0">
                  <a:solidFill>
                    <a:srgbClr val="D09E00"/>
                  </a:solidFill>
                  <a:latin typeface="微软雅黑" panose="020B0503020204020204" pitchFamily="34" charset="-122"/>
                  <a:ea typeface="微软雅黑" panose="020B0503020204020204" pitchFamily="34" charset="-122"/>
                  <a:cs typeface="+mj-cs"/>
                </a:rPr>
                <a:t>Text 1</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11" name="直接连接符 10"/>
            <p:cNvCxnSpPr/>
            <p:nvPr/>
          </p:nvCxnSpPr>
          <p:spPr>
            <a:xfrm>
              <a:off x="308629" y="653150"/>
              <a:ext cx="2524299"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Rectangle 2"/>
          <p:cNvSpPr>
            <a:spLocks noChangeArrowheads="1"/>
          </p:cNvSpPr>
          <p:nvPr/>
        </p:nvSpPr>
        <p:spPr bwMode="auto">
          <a:xfrm>
            <a:off x="1056904" y="1258784"/>
            <a:ext cx="8657112" cy="5035138"/>
          </a:xfrm>
          <a:prstGeom prst="rect">
            <a:avLst/>
          </a:prstGeom>
          <a:solidFill>
            <a:srgbClr val="0000FF">
              <a:alpha val="14902"/>
            </a:srgbClr>
          </a:solidFill>
          <a:ln w="12700">
            <a:solidFill>
              <a:srgbClr val="0000FF"/>
            </a:solidFill>
            <a:prstDash val="dash"/>
            <a:miter lim="800000"/>
            <a:headEnd/>
            <a:tailEnd/>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endParaRPr lang="zh-CN" altLang="en-US" sz="1800"/>
          </a:p>
        </p:txBody>
      </p:sp>
      <p:sp>
        <p:nvSpPr>
          <p:cNvPr id="14" name="Text Box 3"/>
          <p:cNvSpPr txBox="1">
            <a:spLocks noChangeArrowheads="1"/>
          </p:cNvSpPr>
          <p:nvPr/>
        </p:nvSpPr>
        <p:spPr bwMode="auto">
          <a:xfrm>
            <a:off x="1781196" y="1972785"/>
            <a:ext cx="3633939" cy="233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40000"/>
              </a:lnSpc>
              <a:spcBef>
                <a:spcPct val="0"/>
              </a:spcBef>
              <a:buFontTx/>
              <a:buNone/>
            </a:pPr>
            <a:r>
              <a:rPr lang="en-US" altLang="zh-CN" sz="2400" dirty="0">
                <a:latin typeface="GB Pinyinok-D" pitchFamily="2" charset="-122"/>
                <a:ea typeface="GB Pinyinok-D" pitchFamily="2" charset="-122"/>
                <a:sym typeface="宋体" panose="02010600030101010101" pitchFamily="2" charset="-122"/>
              </a:rPr>
              <a:t>       </a:t>
            </a:r>
            <a:r>
              <a:rPr lang="en-US" altLang="zh-CN" sz="2400" dirty="0" err="1">
                <a:latin typeface="GB Pinyinok-D" pitchFamily="2" charset="-122"/>
                <a:ea typeface="GB Pinyinok-D" pitchFamily="2" charset="-122"/>
                <a:sym typeface="宋体" panose="02010600030101010101" pitchFamily="2" charset="-122"/>
              </a:rPr>
              <a:t>nǐ</a:t>
            </a:r>
            <a:r>
              <a:rPr lang="en-US" altLang="zh-CN" sz="2400" dirty="0">
                <a:latin typeface="GB Pinyinok-D" pitchFamily="2" charset="-122"/>
                <a:ea typeface="GB Pinyinok-D" pitchFamily="2" charset="-122"/>
                <a:sym typeface="宋体" panose="02010600030101010101" pitchFamily="2" charset="-122"/>
              </a:rPr>
              <a:t> </a:t>
            </a:r>
            <a:r>
              <a:rPr lang="en-US" altLang="zh-CN" sz="2400" dirty="0" err="1">
                <a:latin typeface="GB Pinyinok-D" pitchFamily="2" charset="-122"/>
                <a:ea typeface="GB Pinyinok-D" pitchFamily="2" charset="-122"/>
                <a:sym typeface="宋体" panose="02010600030101010101" pitchFamily="2" charset="-122"/>
              </a:rPr>
              <a:t>hǎo</a:t>
            </a:r>
            <a:endParaRPr lang="en-US" altLang="zh-CN" sz="2400" dirty="0">
              <a:latin typeface="GB Pinyinok-D" pitchFamily="2" charset="-122"/>
              <a:ea typeface="GB Pinyinok-D" pitchFamily="2" charset="-122"/>
              <a:sym typeface="宋体" panose="02010600030101010101" pitchFamily="2" charset="-122"/>
            </a:endParaRPr>
          </a:p>
          <a:p>
            <a:pPr eaLnBrk="1" hangingPunct="1">
              <a:lnSpc>
                <a:spcPct val="140000"/>
              </a:lnSpc>
              <a:spcBef>
                <a:spcPct val="0"/>
              </a:spcBef>
              <a:buFontTx/>
              <a:buNone/>
            </a:pPr>
            <a:r>
              <a:rPr lang="en-US" altLang="zh-CN" sz="2400" b="1" dirty="0">
                <a:latin typeface="宋体" panose="02010600030101010101" pitchFamily="2" charset="-122"/>
                <a:sym typeface="宋体" panose="02010600030101010101" pitchFamily="2" charset="-122"/>
              </a:rPr>
              <a:t>A</a:t>
            </a:r>
            <a:r>
              <a:rPr lang="zh-CN" altLang="en-US" sz="2800" b="1" dirty="0">
                <a:latin typeface="宋体" panose="02010600030101010101" pitchFamily="2" charset="-122"/>
                <a:sym typeface="宋体" panose="02010600030101010101" pitchFamily="2" charset="-122"/>
              </a:rPr>
              <a:t>：</a:t>
            </a:r>
            <a:r>
              <a:rPr lang="zh-CN" altLang="en-US" sz="2800" b="1" dirty="0">
                <a:latin typeface="华文楷体" panose="02010600040101010101" pitchFamily="2" charset="-122"/>
                <a:ea typeface="华文楷体" panose="02010600040101010101" pitchFamily="2" charset="-122"/>
                <a:sym typeface="宋体" panose="02010600030101010101" pitchFamily="2" charset="-122"/>
              </a:rPr>
              <a:t>你好！</a:t>
            </a:r>
          </a:p>
          <a:p>
            <a:pPr eaLnBrk="1" hangingPunct="1">
              <a:lnSpc>
                <a:spcPct val="140000"/>
              </a:lnSpc>
              <a:spcBef>
                <a:spcPct val="0"/>
              </a:spcBef>
              <a:buFontTx/>
              <a:buNone/>
            </a:pP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r>
              <a:rPr lang="en-US" altLang="zh-CN" sz="2400" dirty="0" err="1">
                <a:solidFill>
                  <a:schemeClr val="bg1">
                    <a:lumMod val="50000"/>
                  </a:schemeClr>
                </a:solidFill>
                <a:latin typeface="GB Pinyinok-D" pitchFamily="2" charset="-122"/>
                <a:ea typeface="GB Pinyinok-D" pitchFamily="2" charset="-122"/>
                <a:sym typeface="宋体" panose="02010600030101010101" pitchFamily="2" charset="-122"/>
              </a:rPr>
              <a:t>nǐ</a:t>
            </a: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r>
              <a:rPr lang="en-US" altLang="zh-CN" sz="2400" dirty="0" err="1">
                <a:solidFill>
                  <a:schemeClr val="bg1">
                    <a:lumMod val="50000"/>
                  </a:schemeClr>
                </a:solidFill>
                <a:latin typeface="GB Pinyinok-D" pitchFamily="2" charset="-122"/>
                <a:ea typeface="GB Pinyinok-D" pitchFamily="2" charset="-122"/>
                <a:sym typeface="宋体" panose="02010600030101010101" pitchFamily="2" charset="-122"/>
              </a:rPr>
              <a:t>hǎo</a:t>
            </a:r>
            <a:endParaRPr lang="en-US" altLang="zh-CN" sz="2400" b="1" dirty="0">
              <a:solidFill>
                <a:schemeClr val="bg1">
                  <a:lumMod val="50000"/>
                </a:schemeClr>
              </a:solidFill>
              <a:latin typeface="宋体" panose="02010600030101010101" pitchFamily="2" charset="-122"/>
              <a:sym typeface="宋体" panose="02010600030101010101" pitchFamily="2" charset="-122"/>
            </a:endParaRPr>
          </a:p>
          <a:p>
            <a:pPr eaLnBrk="1" hangingPunct="1">
              <a:lnSpc>
                <a:spcPct val="140000"/>
              </a:lnSpc>
              <a:spcBef>
                <a:spcPct val="0"/>
              </a:spcBef>
              <a:buFontTx/>
              <a:buNone/>
            </a:pPr>
            <a:r>
              <a:rPr lang="en-US" altLang="zh-CN" sz="2400" b="1" dirty="0">
                <a:solidFill>
                  <a:schemeClr val="bg1">
                    <a:lumMod val="50000"/>
                  </a:schemeClr>
                </a:solidFill>
                <a:latin typeface="宋体" panose="02010600030101010101" pitchFamily="2" charset="-122"/>
                <a:sym typeface="宋体" panose="02010600030101010101" pitchFamily="2" charset="-122"/>
              </a:rPr>
              <a:t>B</a:t>
            </a:r>
            <a:r>
              <a:rPr lang="zh-CN" altLang="en-US" sz="2400" b="1" dirty="0">
                <a:solidFill>
                  <a:schemeClr val="bg1">
                    <a:lumMod val="50000"/>
                  </a:schemeClr>
                </a:solidFill>
                <a:latin typeface="宋体" panose="02010600030101010101" pitchFamily="2" charset="-122"/>
                <a:sym typeface="宋体" panose="02010600030101010101" pitchFamily="2" charset="-122"/>
              </a:rPr>
              <a:t>：</a:t>
            </a:r>
            <a:r>
              <a:rPr lang="zh-CN" altLang="en-US" sz="2800" b="1" dirty="0">
                <a:solidFill>
                  <a:schemeClr val="bg1">
                    <a:lumMod val="50000"/>
                  </a:schemeClr>
                </a:solidFill>
                <a:latin typeface="华文楷体" pitchFamily="2" charset="-122"/>
                <a:ea typeface="华文楷体" pitchFamily="2" charset="-122"/>
                <a:sym typeface="宋体" panose="02010600030101010101" pitchFamily="2" charset="-122"/>
              </a:rPr>
              <a:t>你好！</a:t>
            </a:r>
            <a:endParaRPr lang="zh-CN" altLang="en-US" sz="2400" b="1" dirty="0">
              <a:solidFill>
                <a:schemeClr val="bg1">
                  <a:lumMod val="50000"/>
                </a:schemeClr>
              </a:solidFill>
              <a:latin typeface="华文楷体" pitchFamily="2" charset="-122"/>
              <a:ea typeface="华文楷体" pitchFamily="2" charset="-122"/>
              <a:sym typeface="宋体" panose="02010600030101010101" pitchFamily="2" charset="-122"/>
            </a:endParaRPr>
          </a:p>
        </p:txBody>
      </p:sp>
      <p:pic>
        <p:nvPicPr>
          <p:cNvPr id="3074" name="Picture 2"/>
          <p:cNvPicPr>
            <a:picLocks noChangeAspect="1" noChangeArrowheads="1"/>
          </p:cNvPicPr>
          <p:nvPr/>
        </p:nvPicPr>
        <p:blipFill>
          <a:blip r:embed="rId2" cstate="print"/>
          <a:stretch>
            <a:fillRect/>
          </a:stretch>
        </p:blipFill>
        <p:spPr bwMode="auto">
          <a:xfrm>
            <a:off x="6867196" y="1830285"/>
            <a:ext cx="2348056" cy="156537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blinds(horizontal)">
                                      <p:cBhvr>
                                        <p:cTn id="15" dur="500"/>
                                        <p:tgtEl>
                                          <p:spTgt spid="1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blinds(horizontal)">
                                      <p:cBhvr>
                                        <p:cTn id="20" dur="500"/>
                                        <p:tgtEl>
                                          <p:spTgt spid="14">
                                            <p:txEl>
                                              <p:pRg st="2" end="2"/>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blinds(horizontal)">
                                      <p:cBhvr>
                                        <p:cTn id="23"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AutoShape 4"/>
          <p:cNvCxnSpPr>
            <a:cxnSpLocks noChangeShapeType="1"/>
          </p:cNvCxnSpPr>
          <p:nvPr/>
        </p:nvCxnSpPr>
        <p:spPr bwMode="auto">
          <a:xfrm flipH="1" flipV="1">
            <a:off x="119063" y="-15422"/>
            <a:ext cx="12700" cy="6872288"/>
          </a:xfrm>
          <a:prstGeom prst="straightConnector1">
            <a:avLst/>
          </a:prstGeom>
          <a:noFill/>
          <a:ln w="228600">
            <a:solidFill>
              <a:srgbClr val="003399"/>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24299" cy="646331"/>
            <a:chOff x="308629" y="6819"/>
            <a:chExt cx="2524299" cy="646331"/>
          </a:xfrm>
        </p:grpSpPr>
        <p:sp>
          <p:nvSpPr>
            <p:cNvPr id="10" name="Text Box 4"/>
            <p:cNvSpPr txBox="1">
              <a:spLocks noChangeArrowheads="1"/>
            </p:cNvSpPr>
            <p:nvPr/>
          </p:nvSpPr>
          <p:spPr bwMode="auto">
            <a:xfrm>
              <a:off x="329358" y="6819"/>
              <a:ext cx="2503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课文</a:t>
              </a:r>
              <a:r>
                <a:rPr lang="en-US" altLang="zh-CN" sz="3600" b="1" i="1" dirty="0">
                  <a:solidFill>
                    <a:srgbClr val="D09E00"/>
                  </a:solidFill>
                  <a:latin typeface="微软雅黑" panose="020B0503020204020204" pitchFamily="34" charset="-122"/>
                  <a:ea typeface="微软雅黑" panose="020B0503020204020204" pitchFamily="34" charset="-122"/>
                  <a:cs typeface="+mj-cs"/>
                </a:rPr>
                <a:t>Text 1</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11" name="直接连接符 10"/>
            <p:cNvCxnSpPr/>
            <p:nvPr/>
          </p:nvCxnSpPr>
          <p:spPr>
            <a:xfrm>
              <a:off x="308629" y="653150"/>
              <a:ext cx="2524299"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Rectangle 2"/>
          <p:cNvSpPr>
            <a:spLocks noChangeArrowheads="1"/>
          </p:cNvSpPr>
          <p:nvPr/>
        </p:nvSpPr>
        <p:spPr bwMode="auto">
          <a:xfrm>
            <a:off x="1056904" y="1258784"/>
            <a:ext cx="8657112" cy="5035138"/>
          </a:xfrm>
          <a:prstGeom prst="rect">
            <a:avLst/>
          </a:prstGeom>
          <a:solidFill>
            <a:srgbClr val="0000FF">
              <a:alpha val="14902"/>
            </a:srgbClr>
          </a:solidFill>
          <a:ln w="12700">
            <a:solidFill>
              <a:srgbClr val="0000FF"/>
            </a:solidFill>
            <a:prstDash val="dash"/>
            <a:miter lim="800000"/>
            <a:headEnd/>
            <a:tailEnd/>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endParaRPr lang="zh-CN" altLang="en-US" sz="1800"/>
          </a:p>
        </p:txBody>
      </p:sp>
      <p:sp>
        <p:nvSpPr>
          <p:cNvPr id="14" name="Text Box 3"/>
          <p:cNvSpPr txBox="1">
            <a:spLocks noChangeArrowheads="1"/>
          </p:cNvSpPr>
          <p:nvPr/>
        </p:nvSpPr>
        <p:spPr bwMode="auto">
          <a:xfrm>
            <a:off x="1781196" y="1972785"/>
            <a:ext cx="3633939" cy="233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40000"/>
              </a:lnSpc>
              <a:spcBef>
                <a:spcPct val="0"/>
              </a:spcBef>
              <a:buFontTx/>
              <a:buNone/>
            </a:pPr>
            <a:r>
              <a:rPr lang="en-US" altLang="zh-CN" sz="2400" dirty="0">
                <a:latin typeface="GB Pinyinok-D" pitchFamily="2" charset="-122"/>
                <a:ea typeface="GB Pinyinok-D" pitchFamily="2" charset="-122"/>
                <a:sym typeface="宋体" panose="02010600030101010101" pitchFamily="2" charset="-122"/>
              </a:rPr>
              <a:t> </a:t>
            </a:r>
          </a:p>
          <a:p>
            <a:pPr eaLnBrk="1" hangingPunct="1">
              <a:lnSpc>
                <a:spcPct val="140000"/>
              </a:lnSpc>
              <a:spcBef>
                <a:spcPct val="0"/>
              </a:spcBef>
              <a:buFontTx/>
              <a:buNone/>
            </a:pPr>
            <a:r>
              <a:rPr lang="en-US" altLang="zh-CN" sz="2400" b="1" dirty="0">
                <a:latin typeface="宋体" panose="02010600030101010101" pitchFamily="2" charset="-122"/>
                <a:sym typeface="宋体" panose="02010600030101010101" pitchFamily="2" charset="-122"/>
              </a:rPr>
              <a:t>A</a:t>
            </a:r>
            <a:r>
              <a:rPr lang="zh-CN" altLang="en-US" sz="2800" b="1" dirty="0">
                <a:latin typeface="宋体" panose="02010600030101010101" pitchFamily="2" charset="-122"/>
                <a:sym typeface="宋体" panose="02010600030101010101" pitchFamily="2" charset="-122"/>
              </a:rPr>
              <a:t>：</a:t>
            </a:r>
            <a:r>
              <a:rPr lang="zh-CN" altLang="en-US" sz="2800" b="1" dirty="0">
                <a:latin typeface="华文楷体" panose="02010600040101010101" pitchFamily="2" charset="-122"/>
                <a:ea typeface="华文楷体" panose="02010600040101010101" pitchFamily="2" charset="-122"/>
                <a:sym typeface="宋体" panose="02010600030101010101" pitchFamily="2" charset="-122"/>
              </a:rPr>
              <a:t>你好！</a:t>
            </a:r>
          </a:p>
          <a:p>
            <a:pPr eaLnBrk="1" hangingPunct="1">
              <a:lnSpc>
                <a:spcPct val="140000"/>
              </a:lnSpc>
              <a:spcBef>
                <a:spcPct val="0"/>
              </a:spcBef>
              <a:buFontTx/>
              <a:buNone/>
            </a:pP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endParaRPr lang="en-US" altLang="zh-CN" sz="2400" b="1" dirty="0">
              <a:solidFill>
                <a:schemeClr val="bg1">
                  <a:lumMod val="50000"/>
                </a:schemeClr>
              </a:solidFill>
              <a:latin typeface="宋体" panose="02010600030101010101" pitchFamily="2" charset="-122"/>
              <a:sym typeface="宋体" panose="02010600030101010101" pitchFamily="2" charset="-122"/>
            </a:endParaRPr>
          </a:p>
          <a:p>
            <a:pPr eaLnBrk="1" hangingPunct="1">
              <a:lnSpc>
                <a:spcPct val="140000"/>
              </a:lnSpc>
              <a:spcBef>
                <a:spcPct val="0"/>
              </a:spcBef>
              <a:buFontTx/>
              <a:buNone/>
            </a:pPr>
            <a:r>
              <a:rPr lang="en-US" altLang="zh-CN" sz="2400" b="1" dirty="0">
                <a:solidFill>
                  <a:schemeClr val="bg1">
                    <a:lumMod val="50000"/>
                  </a:schemeClr>
                </a:solidFill>
                <a:latin typeface="宋体" panose="02010600030101010101" pitchFamily="2" charset="-122"/>
                <a:sym typeface="宋体" panose="02010600030101010101" pitchFamily="2" charset="-122"/>
              </a:rPr>
              <a:t>B</a:t>
            </a:r>
            <a:r>
              <a:rPr lang="zh-CN" altLang="en-US" sz="2400" b="1" dirty="0">
                <a:solidFill>
                  <a:schemeClr val="bg1">
                    <a:lumMod val="50000"/>
                  </a:schemeClr>
                </a:solidFill>
                <a:latin typeface="宋体" panose="02010600030101010101" pitchFamily="2" charset="-122"/>
                <a:sym typeface="宋体" panose="02010600030101010101" pitchFamily="2" charset="-122"/>
              </a:rPr>
              <a:t>：</a:t>
            </a:r>
            <a:r>
              <a:rPr lang="zh-CN" altLang="en-US" sz="2800" b="1" dirty="0">
                <a:solidFill>
                  <a:schemeClr val="bg1">
                    <a:lumMod val="50000"/>
                  </a:schemeClr>
                </a:solidFill>
                <a:latin typeface="华文楷体" pitchFamily="2" charset="-122"/>
                <a:ea typeface="华文楷体" pitchFamily="2" charset="-122"/>
                <a:sym typeface="宋体" panose="02010600030101010101" pitchFamily="2" charset="-122"/>
              </a:rPr>
              <a:t>你好！</a:t>
            </a:r>
            <a:endParaRPr lang="zh-CN" altLang="en-US" sz="2400" b="1" dirty="0">
              <a:solidFill>
                <a:schemeClr val="bg1">
                  <a:lumMod val="50000"/>
                </a:schemeClr>
              </a:solidFill>
              <a:latin typeface="华文楷体" pitchFamily="2" charset="-122"/>
              <a:ea typeface="华文楷体" pitchFamily="2" charset="-122"/>
              <a:sym typeface="宋体" panose="02010600030101010101" pitchFamily="2" charset="-122"/>
            </a:endParaRPr>
          </a:p>
        </p:txBody>
      </p:sp>
      <p:pic>
        <p:nvPicPr>
          <p:cNvPr id="3074" name="Picture 2"/>
          <p:cNvPicPr>
            <a:picLocks noChangeAspect="1" noChangeArrowheads="1"/>
          </p:cNvPicPr>
          <p:nvPr/>
        </p:nvPicPr>
        <p:blipFill>
          <a:blip r:embed="rId2" cstate="print"/>
          <a:stretch>
            <a:fillRect/>
          </a:stretch>
        </p:blipFill>
        <p:spPr bwMode="auto">
          <a:xfrm>
            <a:off x="6867196" y="1830285"/>
            <a:ext cx="2348056" cy="156537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blinds(horizontal)">
                                      <p:cBhvr>
                                        <p:cTn id="15" dur="500"/>
                                        <p:tgtEl>
                                          <p:spTgt spid="1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blinds(horizontal)">
                                      <p:cBhvr>
                                        <p:cTn id="20" dur="500"/>
                                        <p:tgtEl>
                                          <p:spTgt spid="14">
                                            <p:txEl>
                                              <p:pRg st="2" end="2"/>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blinds(horizontal)">
                                      <p:cBhvr>
                                        <p:cTn id="23"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AutoShape 4"/>
          <p:cNvCxnSpPr>
            <a:cxnSpLocks noChangeShapeType="1"/>
          </p:cNvCxnSpPr>
          <p:nvPr/>
        </p:nvCxnSpPr>
        <p:spPr bwMode="auto">
          <a:xfrm flipH="1" flipV="1">
            <a:off x="119063" y="-15422"/>
            <a:ext cx="12700" cy="6872288"/>
          </a:xfrm>
          <a:prstGeom prst="straightConnector1">
            <a:avLst/>
          </a:prstGeom>
          <a:noFill/>
          <a:ln w="228600">
            <a:solidFill>
              <a:srgbClr val="003399"/>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24299" cy="646331"/>
            <a:chOff x="308629" y="6819"/>
            <a:chExt cx="2524299" cy="646331"/>
          </a:xfrm>
        </p:grpSpPr>
        <p:sp>
          <p:nvSpPr>
            <p:cNvPr id="10" name="Text Box 4"/>
            <p:cNvSpPr txBox="1">
              <a:spLocks noChangeArrowheads="1"/>
            </p:cNvSpPr>
            <p:nvPr/>
          </p:nvSpPr>
          <p:spPr bwMode="auto">
            <a:xfrm>
              <a:off x="329358" y="6819"/>
              <a:ext cx="2503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课文</a:t>
              </a:r>
              <a:r>
                <a:rPr lang="en-US" altLang="zh-CN" sz="3600" b="1" i="1" dirty="0">
                  <a:solidFill>
                    <a:srgbClr val="D09E00"/>
                  </a:solidFill>
                  <a:latin typeface="微软雅黑" panose="020B0503020204020204" pitchFamily="34" charset="-122"/>
                  <a:ea typeface="微软雅黑" panose="020B0503020204020204" pitchFamily="34" charset="-122"/>
                  <a:cs typeface="+mj-cs"/>
                </a:rPr>
                <a:t>Text 2</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11" name="直接连接符 10"/>
            <p:cNvCxnSpPr/>
            <p:nvPr/>
          </p:nvCxnSpPr>
          <p:spPr>
            <a:xfrm>
              <a:off x="308629" y="653150"/>
              <a:ext cx="2524299"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Rectangle 2"/>
          <p:cNvSpPr>
            <a:spLocks noChangeArrowheads="1"/>
          </p:cNvSpPr>
          <p:nvPr/>
        </p:nvSpPr>
        <p:spPr bwMode="auto">
          <a:xfrm>
            <a:off x="1056904" y="1258784"/>
            <a:ext cx="8657112" cy="5035138"/>
          </a:xfrm>
          <a:prstGeom prst="rect">
            <a:avLst/>
          </a:prstGeom>
          <a:solidFill>
            <a:srgbClr val="058576">
              <a:alpha val="14902"/>
            </a:srgbClr>
          </a:solidFill>
          <a:ln w="12700">
            <a:solidFill>
              <a:srgbClr val="288149"/>
            </a:solidFill>
            <a:prstDash val="dash"/>
            <a:miter lim="800000"/>
            <a:headEnd/>
            <a:tailEnd/>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endParaRPr lang="zh-CN" altLang="en-US" sz="1800"/>
          </a:p>
        </p:txBody>
      </p:sp>
      <p:sp>
        <p:nvSpPr>
          <p:cNvPr id="14" name="Text Box 3"/>
          <p:cNvSpPr txBox="1">
            <a:spLocks noChangeArrowheads="1"/>
          </p:cNvSpPr>
          <p:nvPr/>
        </p:nvSpPr>
        <p:spPr bwMode="auto">
          <a:xfrm>
            <a:off x="1781196" y="1972785"/>
            <a:ext cx="3633939" cy="233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40000"/>
              </a:lnSpc>
              <a:spcBef>
                <a:spcPct val="0"/>
              </a:spcBef>
              <a:buFontTx/>
              <a:buNone/>
            </a:pPr>
            <a:r>
              <a:rPr lang="en-US" altLang="zh-CN" sz="2400" dirty="0">
                <a:latin typeface="GB Pinyinok-D" pitchFamily="2" charset="-122"/>
                <a:ea typeface="GB Pinyinok-D" pitchFamily="2" charset="-122"/>
                <a:sym typeface="宋体" panose="02010600030101010101" pitchFamily="2" charset="-122"/>
              </a:rPr>
              <a:t>       </a:t>
            </a:r>
            <a:r>
              <a:rPr lang="en-US" altLang="zh-CN" sz="2400" dirty="0" err="1">
                <a:latin typeface="GB Pinyinok-D" pitchFamily="2" charset="-122"/>
                <a:ea typeface="GB Pinyinok-D" pitchFamily="2" charset="-122"/>
                <a:sym typeface="宋体" panose="02010600030101010101" pitchFamily="2" charset="-122"/>
              </a:rPr>
              <a:t>nǐn</a:t>
            </a:r>
            <a:r>
              <a:rPr lang="en-US" altLang="zh-CN" sz="2400" dirty="0">
                <a:latin typeface="GB Pinyinok-D" pitchFamily="2" charset="-122"/>
                <a:ea typeface="GB Pinyinok-D" pitchFamily="2" charset="-122"/>
                <a:sym typeface="宋体" panose="02010600030101010101" pitchFamily="2" charset="-122"/>
              </a:rPr>
              <a:t> </a:t>
            </a:r>
            <a:r>
              <a:rPr lang="en-US" altLang="zh-CN" sz="2400" dirty="0" err="1">
                <a:latin typeface="GB Pinyinok-D" pitchFamily="2" charset="-122"/>
                <a:ea typeface="GB Pinyinok-D" pitchFamily="2" charset="-122"/>
                <a:sym typeface="宋体" panose="02010600030101010101" pitchFamily="2" charset="-122"/>
              </a:rPr>
              <a:t>hǎo</a:t>
            </a:r>
            <a:endParaRPr lang="en-US" altLang="zh-CN" sz="2400" dirty="0">
              <a:latin typeface="GB Pinyinok-D" pitchFamily="2" charset="-122"/>
              <a:ea typeface="GB Pinyinok-D" pitchFamily="2" charset="-122"/>
              <a:sym typeface="宋体" panose="02010600030101010101" pitchFamily="2" charset="-122"/>
            </a:endParaRPr>
          </a:p>
          <a:p>
            <a:pPr eaLnBrk="1" hangingPunct="1">
              <a:lnSpc>
                <a:spcPct val="140000"/>
              </a:lnSpc>
              <a:spcBef>
                <a:spcPct val="0"/>
              </a:spcBef>
              <a:buFontTx/>
              <a:buNone/>
            </a:pPr>
            <a:r>
              <a:rPr lang="en-US" altLang="zh-CN" sz="2400" b="1" dirty="0">
                <a:latin typeface="宋体" panose="02010600030101010101" pitchFamily="2" charset="-122"/>
                <a:sym typeface="宋体" panose="02010600030101010101" pitchFamily="2" charset="-122"/>
              </a:rPr>
              <a:t>A</a:t>
            </a:r>
            <a:r>
              <a:rPr lang="zh-CN" altLang="en-US" sz="2800" b="1" dirty="0">
                <a:latin typeface="宋体" panose="02010600030101010101" pitchFamily="2" charset="-122"/>
                <a:sym typeface="宋体" panose="02010600030101010101" pitchFamily="2" charset="-122"/>
              </a:rPr>
              <a:t>：</a:t>
            </a:r>
            <a:r>
              <a:rPr lang="zh-CN" altLang="en-US" sz="2800" b="1" dirty="0">
                <a:latin typeface="华文楷体" panose="02010600040101010101" pitchFamily="2" charset="-122"/>
                <a:ea typeface="华文楷体" panose="02010600040101010101" pitchFamily="2" charset="-122"/>
                <a:sym typeface="宋体" panose="02010600030101010101" pitchFamily="2" charset="-122"/>
              </a:rPr>
              <a:t>您  好！</a:t>
            </a:r>
          </a:p>
          <a:p>
            <a:pPr eaLnBrk="1" hangingPunct="1">
              <a:lnSpc>
                <a:spcPct val="140000"/>
              </a:lnSpc>
              <a:spcBef>
                <a:spcPct val="0"/>
              </a:spcBef>
              <a:buFontTx/>
              <a:buNone/>
            </a:pP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r>
              <a:rPr lang="en-US" altLang="zh-CN" sz="2400" dirty="0" err="1">
                <a:solidFill>
                  <a:schemeClr val="bg1">
                    <a:lumMod val="50000"/>
                  </a:schemeClr>
                </a:solidFill>
                <a:latin typeface="GB Pinyinok-D" pitchFamily="2" charset="-122"/>
                <a:ea typeface="GB Pinyinok-D" pitchFamily="2" charset="-122"/>
                <a:sym typeface="宋体" panose="02010600030101010101" pitchFamily="2" charset="-122"/>
              </a:rPr>
              <a:t>nǐ</a:t>
            </a: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men </a:t>
            </a:r>
            <a:r>
              <a:rPr lang="en-US" altLang="zh-CN" sz="2400" dirty="0" err="1">
                <a:solidFill>
                  <a:schemeClr val="bg1">
                    <a:lumMod val="50000"/>
                  </a:schemeClr>
                </a:solidFill>
                <a:latin typeface="GB Pinyinok-D" pitchFamily="2" charset="-122"/>
                <a:ea typeface="GB Pinyinok-D" pitchFamily="2" charset="-122"/>
                <a:sym typeface="宋体" panose="02010600030101010101" pitchFamily="2" charset="-122"/>
              </a:rPr>
              <a:t>hǎo</a:t>
            </a:r>
            <a:endParaRPr lang="en-US" altLang="zh-CN" sz="2400" b="1" dirty="0">
              <a:solidFill>
                <a:schemeClr val="bg1">
                  <a:lumMod val="50000"/>
                </a:schemeClr>
              </a:solidFill>
              <a:latin typeface="宋体" panose="02010600030101010101" pitchFamily="2" charset="-122"/>
              <a:sym typeface="宋体" panose="02010600030101010101" pitchFamily="2" charset="-122"/>
            </a:endParaRPr>
          </a:p>
          <a:p>
            <a:pPr eaLnBrk="1" hangingPunct="1">
              <a:lnSpc>
                <a:spcPct val="140000"/>
              </a:lnSpc>
              <a:spcBef>
                <a:spcPct val="0"/>
              </a:spcBef>
              <a:buFontTx/>
              <a:buNone/>
            </a:pPr>
            <a:r>
              <a:rPr lang="en-US" altLang="zh-CN" sz="2400" b="1" dirty="0">
                <a:solidFill>
                  <a:schemeClr val="bg1">
                    <a:lumMod val="50000"/>
                  </a:schemeClr>
                </a:solidFill>
                <a:latin typeface="宋体" panose="02010600030101010101" pitchFamily="2" charset="-122"/>
                <a:sym typeface="宋体" panose="02010600030101010101" pitchFamily="2" charset="-122"/>
              </a:rPr>
              <a:t>B</a:t>
            </a:r>
            <a:r>
              <a:rPr lang="zh-CN" altLang="en-US" sz="2400" b="1" dirty="0">
                <a:solidFill>
                  <a:schemeClr val="bg1">
                    <a:lumMod val="50000"/>
                  </a:schemeClr>
                </a:solidFill>
                <a:latin typeface="宋体" panose="02010600030101010101" pitchFamily="2" charset="-122"/>
                <a:sym typeface="宋体" panose="02010600030101010101" pitchFamily="2" charset="-122"/>
              </a:rPr>
              <a:t>：</a:t>
            </a:r>
            <a:r>
              <a:rPr lang="zh-CN" altLang="en-US" sz="2800" b="1" dirty="0">
                <a:solidFill>
                  <a:schemeClr val="bg1">
                    <a:lumMod val="50000"/>
                  </a:schemeClr>
                </a:solidFill>
                <a:latin typeface="华文楷体" pitchFamily="2" charset="-122"/>
                <a:ea typeface="华文楷体" pitchFamily="2" charset="-122"/>
                <a:sym typeface="宋体" panose="02010600030101010101" pitchFamily="2" charset="-122"/>
              </a:rPr>
              <a:t>你  们  好！</a:t>
            </a:r>
            <a:endParaRPr lang="zh-CN" altLang="en-US" sz="2400" b="1" dirty="0">
              <a:solidFill>
                <a:schemeClr val="bg1">
                  <a:lumMod val="50000"/>
                </a:schemeClr>
              </a:solidFill>
              <a:latin typeface="华文楷体" pitchFamily="2" charset="-122"/>
              <a:ea typeface="华文楷体" pitchFamily="2" charset="-122"/>
              <a:sym typeface="宋体" panose="02010600030101010101" pitchFamily="2" charset="-122"/>
            </a:endParaRPr>
          </a:p>
        </p:txBody>
      </p:sp>
      <p:pic>
        <p:nvPicPr>
          <p:cNvPr id="3074" name="Picture 2"/>
          <p:cNvPicPr>
            <a:picLocks noChangeAspect="1" noChangeArrowheads="1"/>
          </p:cNvPicPr>
          <p:nvPr/>
        </p:nvPicPr>
        <p:blipFill>
          <a:blip r:embed="rId2" cstate="print"/>
          <a:stretch>
            <a:fillRect/>
          </a:stretch>
        </p:blipFill>
        <p:spPr bwMode="auto">
          <a:xfrm>
            <a:off x="6925343" y="1581445"/>
            <a:ext cx="2147406" cy="214740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blinds(horizontal)">
                                      <p:cBhvr>
                                        <p:cTn id="15" dur="500"/>
                                        <p:tgtEl>
                                          <p:spTgt spid="1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blinds(horizontal)">
                                      <p:cBhvr>
                                        <p:cTn id="20" dur="500"/>
                                        <p:tgtEl>
                                          <p:spTgt spid="14">
                                            <p:txEl>
                                              <p:pRg st="2" end="2"/>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blinds(horizontal)">
                                      <p:cBhvr>
                                        <p:cTn id="23"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AutoShape 4"/>
          <p:cNvCxnSpPr>
            <a:cxnSpLocks noChangeShapeType="1"/>
          </p:cNvCxnSpPr>
          <p:nvPr/>
        </p:nvCxnSpPr>
        <p:spPr bwMode="auto">
          <a:xfrm flipH="1" flipV="1">
            <a:off x="119063" y="-15422"/>
            <a:ext cx="12700" cy="6872288"/>
          </a:xfrm>
          <a:prstGeom prst="straightConnector1">
            <a:avLst/>
          </a:prstGeom>
          <a:noFill/>
          <a:ln w="228600">
            <a:solidFill>
              <a:srgbClr val="003399"/>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24299" cy="646331"/>
            <a:chOff x="308629" y="6819"/>
            <a:chExt cx="2524299" cy="646331"/>
          </a:xfrm>
        </p:grpSpPr>
        <p:sp>
          <p:nvSpPr>
            <p:cNvPr id="10" name="Text Box 4"/>
            <p:cNvSpPr txBox="1">
              <a:spLocks noChangeArrowheads="1"/>
            </p:cNvSpPr>
            <p:nvPr/>
          </p:nvSpPr>
          <p:spPr bwMode="auto">
            <a:xfrm>
              <a:off x="329358" y="6819"/>
              <a:ext cx="2503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课文</a:t>
              </a:r>
              <a:r>
                <a:rPr lang="en-US" altLang="zh-CN" sz="3600" b="1" i="1" dirty="0">
                  <a:solidFill>
                    <a:srgbClr val="D09E00"/>
                  </a:solidFill>
                  <a:latin typeface="微软雅黑" panose="020B0503020204020204" pitchFamily="34" charset="-122"/>
                  <a:ea typeface="微软雅黑" panose="020B0503020204020204" pitchFamily="34" charset="-122"/>
                  <a:cs typeface="+mj-cs"/>
                </a:rPr>
                <a:t>Text 2</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11" name="直接连接符 10"/>
            <p:cNvCxnSpPr/>
            <p:nvPr/>
          </p:nvCxnSpPr>
          <p:spPr>
            <a:xfrm>
              <a:off x="308629" y="653150"/>
              <a:ext cx="2524299"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Rectangle 2"/>
          <p:cNvSpPr>
            <a:spLocks noChangeArrowheads="1"/>
          </p:cNvSpPr>
          <p:nvPr/>
        </p:nvSpPr>
        <p:spPr bwMode="auto">
          <a:xfrm>
            <a:off x="1056904" y="1258784"/>
            <a:ext cx="8657112" cy="5035138"/>
          </a:xfrm>
          <a:prstGeom prst="rect">
            <a:avLst/>
          </a:prstGeom>
          <a:solidFill>
            <a:srgbClr val="058576">
              <a:alpha val="14902"/>
            </a:srgbClr>
          </a:solidFill>
          <a:ln w="12700">
            <a:solidFill>
              <a:srgbClr val="288149"/>
            </a:solidFill>
            <a:prstDash val="dash"/>
            <a:miter lim="800000"/>
            <a:headEnd/>
            <a:tailEnd/>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endParaRPr lang="zh-CN" altLang="en-US" sz="1800"/>
          </a:p>
        </p:txBody>
      </p:sp>
      <p:sp>
        <p:nvSpPr>
          <p:cNvPr id="14" name="Text Box 3"/>
          <p:cNvSpPr txBox="1">
            <a:spLocks noChangeArrowheads="1"/>
          </p:cNvSpPr>
          <p:nvPr/>
        </p:nvSpPr>
        <p:spPr bwMode="auto">
          <a:xfrm>
            <a:off x="1781196" y="1972785"/>
            <a:ext cx="3633939" cy="233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40000"/>
              </a:lnSpc>
              <a:spcBef>
                <a:spcPct val="0"/>
              </a:spcBef>
              <a:buFontTx/>
              <a:buNone/>
            </a:pPr>
            <a:r>
              <a:rPr lang="en-US" altLang="zh-CN" sz="2400" dirty="0">
                <a:latin typeface="GB Pinyinok-D" pitchFamily="2" charset="-122"/>
                <a:ea typeface="GB Pinyinok-D" pitchFamily="2" charset="-122"/>
                <a:sym typeface="宋体" panose="02010600030101010101" pitchFamily="2" charset="-122"/>
              </a:rPr>
              <a:t> </a:t>
            </a:r>
          </a:p>
          <a:p>
            <a:pPr eaLnBrk="1" hangingPunct="1">
              <a:lnSpc>
                <a:spcPct val="140000"/>
              </a:lnSpc>
              <a:spcBef>
                <a:spcPct val="0"/>
              </a:spcBef>
              <a:buFontTx/>
              <a:buNone/>
            </a:pPr>
            <a:r>
              <a:rPr lang="en-US" altLang="zh-CN" sz="2400" b="1" dirty="0">
                <a:latin typeface="宋体" panose="02010600030101010101" pitchFamily="2" charset="-122"/>
                <a:sym typeface="宋体" panose="02010600030101010101" pitchFamily="2" charset="-122"/>
              </a:rPr>
              <a:t>A</a:t>
            </a:r>
            <a:r>
              <a:rPr lang="zh-CN" altLang="en-US" sz="2800" b="1" dirty="0">
                <a:latin typeface="宋体" panose="02010600030101010101" pitchFamily="2" charset="-122"/>
                <a:sym typeface="宋体" panose="02010600030101010101" pitchFamily="2" charset="-122"/>
              </a:rPr>
              <a:t>：</a:t>
            </a:r>
            <a:r>
              <a:rPr lang="zh-CN" altLang="en-US" sz="2800" b="1" dirty="0">
                <a:latin typeface="华文楷体" panose="02010600040101010101" pitchFamily="2" charset="-122"/>
                <a:ea typeface="华文楷体" panose="02010600040101010101" pitchFamily="2" charset="-122"/>
                <a:sym typeface="宋体" panose="02010600030101010101" pitchFamily="2" charset="-122"/>
              </a:rPr>
              <a:t>您  好！</a:t>
            </a:r>
          </a:p>
          <a:p>
            <a:pPr eaLnBrk="1" hangingPunct="1">
              <a:lnSpc>
                <a:spcPct val="140000"/>
              </a:lnSpc>
              <a:spcBef>
                <a:spcPct val="0"/>
              </a:spcBef>
              <a:buFontTx/>
              <a:buNone/>
            </a:pP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endParaRPr lang="en-US" altLang="zh-CN" sz="2400" b="1" dirty="0">
              <a:solidFill>
                <a:schemeClr val="bg1">
                  <a:lumMod val="50000"/>
                </a:schemeClr>
              </a:solidFill>
              <a:latin typeface="宋体" panose="02010600030101010101" pitchFamily="2" charset="-122"/>
              <a:sym typeface="宋体" panose="02010600030101010101" pitchFamily="2" charset="-122"/>
            </a:endParaRPr>
          </a:p>
          <a:p>
            <a:pPr eaLnBrk="1" hangingPunct="1">
              <a:lnSpc>
                <a:spcPct val="140000"/>
              </a:lnSpc>
              <a:spcBef>
                <a:spcPct val="0"/>
              </a:spcBef>
              <a:buFontTx/>
              <a:buNone/>
            </a:pPr>
            <a:r>
              <a:rPr lang="en-US" altLang="zh-CN" sz="2400" b="1" dirty="0">
                <a:solidFill>
                  <a:schemeClr val="bg1">
                    <a:lumMod val="50000"/>
                  </a:schemeClr>
                </a:solidFill>
                <a:latin typeface="宋体" panose="02010600030101010101" pitchFamily="2" charset="-122"/>
                <a:sym typeface="宋体" panose="02010600030101010101" pitchFamily="2" charset="-122"/>
              </a:rPr>
              <a:t>B</a:t>
            </a:r>
            <a:r>
              <a:rPr lang="zh-CN" altLang="en-US" sz="2400" b="1" dirty="0">
                <a:solidFill>
                  <a:schemeClr val="bg1">
                    <a:lumMod val="50000"/>
                  </a:schemeClr>
                </a:solidFill>
                <a:latin typeface="宋体" panose="02010600030101010101" pitchFamily="2" charset="-122"/>
                <a:sym typeface="宋体" panose="02010600030101010101" pitchFamily="2" charset="-122"/>
              </a:rPr>
              <a:t>：</a:t>
            </a:r>
            <a:r>
              <a:rPr lang="zh-CN" altLang="en-US" sz="2800" b="1" dirty="0">
                <a:solidFill>
                  <a:schemeClr val="bg1">
                    <a:lumMod val="50000"/>
                  </a:schemeClr>
                </a:solidFill>
                <a:latin typeface="华文楷体" pitchFamily="2" charset="-122"/>
                <a:ea typeface="华文楷体" pitchFamily="2" charset="-122"/>
                <a:sym typeface="宋体" panose="02010600030101010101" pitchFamily="2" charset="-122"/>
              </a:rPr>
              <a:t>你  们  好！</a:t>
            </a:r>
            <a:endParaRPr lang="zh-CN" altLang="en-US" sz="2400" b="1" dirty="0">
              <a:solidFill>
                <a:schemeClr val="bg1">
                  <a:lumMod val="50000"/>
                </a:schemeClr>
              </a:solidFill>
              <a:latin typeface="华文楷体" pitchFamily="2" charset="-122"/>
              <a:ea typeface="华文楷体" pitchFamily="2" charset="-122"/>
              <a:sym typeface="宋体" panose="02010600030101010101" pitchFamily="2" charset="-122"/>
            </a:endParaRPr>
          </a:p>
        </p:txBody>
      </p:sp>
      <p:pic>
        <p:nvPicPr>
          <p:cNvPr id="3074" name="Picture 2"/>
          <p:cNvPicPr>
            <a:picLocks noChangeAspect="1" noChangeArrowheads="1"/>
          </p:cNvPicPr>
          <p:nvPr/>
        </p:nvPicPr>
        <p:blipFill>
          <a:blip r:embed="rId2" cstate="print"/>
          <a:stretch>
            <a:fillRect/>
          </a:stretch>
        </p:blipFill>
        <p:spPr bwMode="auto">
          <a:xfrm>
            <a:off x="6925343" y="1581445"/>
            <a:ext cx="2147406" cy="214740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blinds(horizontal)">
                                      <p:cBhvr>
                                        <p:cTn id="15" dur="500"/>
                                        <p:tgtEl>
                                          <p:spTgt spid="1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blinds(horizontal)">
                                      <p:cBhvr>
                                        <p:cTn id="20" dur="500"/>
                                        <p:tgtEl>
                                          <p:spTgt spid="14">
                                            <p:txEl>
                                              <p:pRg st="2" end="2"/>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blinds(horizontal)">
                                      <p:cBhvr>
                                        <p:cTn id="23"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AutoShape 4"/>
          <p:cNvCxnSpPr>
            <a:cxnSpLocks noChangeShapeType="1"/>
          </p:cNvCxnSpPr>
          <p:nvPr/>
        </p:nvCxnSpPr>
        <p:spPr bwMode="auto">
          <a:xfrm flipH="1" flipV="1">
            <a:off x="119063" y="-15422"/>
            <a:ext cx="12700" cy="6872288"/>
          </a:xfrm>
          <a:prstGeom prst="straightConnector1">
            <a:avLst/>
          </a:prstGeom>
          <a:noFill/>
          <a:ln w="228600">
            <a:solidFill>
              <a:srgbClr val="003399"/>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24299" cy="646331"/>
            <a:chOff x="308629" y="6819"/>
            <a:chExt cx="2524299" cy="646331"/>
          </a:xfrm>
        </p:grpSpPr>
        <p:sp>
          <p:nvSpPr>
            <p:cNvPr id="10" name="Text Box 4"/>
            <p:cNvSpPr txBox="1">
              <a:spLocks noChangeArrowheads="1"/>
            </p:cNvSpPr>
            <p:nvPr/>
          </p:nvSpPr>
          <p:spPr bwMode="auto">
            <a:xfrm>
              <a:off x="329358" y="6819"/>
              <a:ext cx="2503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课文</a:t>
              </a:r>
              <a:r>
                <a:rPr lang="en-US" altLang="zh-CN" sz="3600" b="1" i="1" dirty="0">
                  <a:solidFill>
                    <a:srgbClr val="D09E00"/>
                  </a:solidFill>
                  <a:latin typeface="微软雅黑" panose="020B0503020204020204" pitchFamily="34" charset="-122"/>
                  <a:ea typeface="微软雅黑" panose="020B0503020204020204" pitchFamily="34" charset="-122"/>
                  <a:cs typeface="+mj-cs"/>
                </a:rPr>
                <a:t>Text 3</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11" name="直接连接符 10"/>
            <p:cNvCxnSpPr/>
            <p:nvPr/>
          </p:nvCxnSpPr>
          <p:spPr>
            <a:xfrm>
              <a:off x="308629" y="653150"/>
              <a:ext cx="2524299"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Rectangle 2"/>
          <p:cNvSpPr>
            <a:spLocks noChangeArrowheads="1"/>
          </p:cNvSpPr>
          <p:nvPr/>
        </p:nvSpPr>
        <p:spPr bwMode="auto">
          <a:xfrm>
            <a:off x="1056904" y="1258784"/>
            <a:ext cx="8657112" cy="5035138"/>
          </a:xfrm>
          <a:prstGeom prst="rect">
            <a:avLst/>
          </a:prstGeom>
          <a:solidFill>
            <a:schemeClr val="accent4">
              <a:alpha val="14902"/>
            </a:schemeClr>
          </a:solidFill>
          <a:ln w="12700">
            <a:solidFill>
              <a:schemeClr val="accent4"/>
            </a:solidFill>
            <a:prstDash val="dash"/>
            <a:miter lim="800000"/>
            <a:headEnd/>
            <a:tailEnd/>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endParaRPr lang="zh-CN" altLang="en-US" sz="1800"/>
          </a:p>
        </p:txBody>
      </p:sp>
      <p:sp>
        <p:nvSpPr>
          <p:cNvPr id="14" name="Text Box 3"/>
          <p:cNvSpPr txBox="1">
            <a:spLocks noChangeArrowheads="1"/>
          </p:cNvSpPr>
          <p:nvPr/>
        </p:nvSpPr>
        <p:spPr bwMode="auto">
          <a:xfrm>
            <a:off x="1781196" y="1972785"/>
            <a:ext cx="3633939" cy="233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40000"/>
              </a:lnSpc>
              <a:spcBef>
                <a:spcPct val="0"/>
              </a:spcBef>
              <a:buFontTx/>
              <a:buNone/>
            </a:pPr>
            <a:r>
              <a:rPr lang="en-US" altLang="zh-CN" sz="2400" dirty="0">
                <a:latin typeface="GB Pinyinok-D" pitchFamily="2" charset="-122"/>
                <a:ea typeface="GB Pinyinok-D" pitchFamily="2" charset="-122"/>
                <a:sym typeface="宋体" panose="02010600030101010101" pitchFamily="2" charset="-122"/>
              </a:rPr>
              <a:t>      </a:t>
            </a:r>
            <a:r>
              <a:rPr lang="en-US" altLang="zh-CN" sz="2400" dirty="0" err="1">
                <a:latin typeface="GB Pinyinok-D" pitchFamily="2" charset="-122"/>
                <a:ea typeface="GB Pinyinok-D" pitchFamily="2" charset="-122"/>
                <a:sym typeface="宋体" panose="02010600030101010101" pitchFamily="2" charset="-122"/>
              </a:rPr>
              <a:t>duì</a:t>
            </a:r>
            <a:r>
              <a:rPr lang="en-US" altLang="zh-CN" sz="2400" dirty="0">
                <a:latin typeface="GB Pinyinok-D" pitchFamily="2" charset="-122"/>
                <a:ea typeface="GB Pinyinok-D" pitchFamily="2" charset="-122"/>
                <a:sym typeface="宋体" panose="02010600030101010101" pitchFamily="2" charset="-122"/>
              </a:rPr>
              <a:t> </a:t>
            </a:r>
            <a:r>
              <a:rPr lang="en-US" altLang="zh-CN" sz="2400" dirty="0" err="1">
                <a:latin typeface="GB Pinyinok-D" pitchFamily="2" charset="-122"/>
                <a:ea typeface="GB Pinyinok-D" pitchFamily="2" charset="-122"/>
                <a:sym typeface="宋体" panose="02010600030101010101" pitchFamily="2" charset="-122"/>
              </a:rPr>
              <a:t>bù</a:t>
            </a:r>
            <a:r>
              <a:rPr lang="en-US" altLang="zh-CN" sz="2400" dirty="0">
                <a:latin typeface="GB Pinyinok-D" pitchFamily="2" charset="-122"/>
                <a:ea typeface="GB Pinyinok-D" pitchFamily="2" charset="-122"/>
                <a:sym typeface="宋体" panose="02010600030101010101" pitchFamily="2" charset="-122"/>
              </a:rPr>
              <a:t> </a:t>
            </a:r>
            <a:r>
              <a:rPr lang="en-US" altLang="zh-CN" sz="2400" dirty="0" err="1">
                <a:latin typeface="GB Pinyinok-D" pitchFamily="2" charset="-122"/>
                <a:ea typeface="GB Pinyinok-D" pitchFamily="2" charset="-122"/>
                <a:sym typeface="宋体" panose="02010600030101010101" pitchFamily="2" charset="-122"/>
              </a:rPr>
              <a:t>qǐ</a:t>
            </a:r>
            <a:r>
              <a:rPr lang="en-US" altLang="zh-CN" sz="2400" dirty="0">
                <a:latin typeface="GB Pinyinok-D" pitchFamily="2" charset="-122"/>
                <a:ea typeface="GB Pinyinok-D" pitchFamily="2" charset="-122"/>
                <a:sym typeface="宋体" panose="02010600030101010101" pitchFamily="2" charset="-122"/>
              </a:rPr>
              <a:t> </a:t>
            </a:r>
          </a:p>
          <a:p>
            <a:pPr eaLnBrk="1" hangingPunct="1">
              <a:lnSpc>
                <a:spcPct val="140000"/>
              </a:lnSpc>
              <a:spcBef>
                <a:spcPct val="0"/>
              </a:spcBef>
              <a:buFontTx/>
              <a:buNone/>
            </a:pPr>
            <a:r>
              <a:rPr lang="en-US" altLang="zh-CN" sz="2400" b="1" dirty="0">
                <a:latin typeface="宋体" panose="02010600030101010101" pitchFamily="2" charset="-122"/>
                <a:sym typeface="宋体" panose="02010600030101010101" pitchFamily="2" charset="-122"/>
              </a:rPr>
              <a:t>A</a:t>
            </a:r>
            <a:r>
              <a:rPr lang="zh-CN" altLang="en-US" sz="2800" b="1" dirty="0">
                <a:latin typeface="宋体" panose="02010600030101010101" pitchFamily="2" charset="-122"/>
                <a:sym typeface="宋体" panose="02010600030101010101" pitchFamily="2" charset="-122"/>
              </a:rPr>
              <a:t>：</a:t>
            </a:r>
            <a:r>
              <a:rPr lang="zh-CN" altLang="en-US" sz="2800" b="1" dirty="0">
                <a:latin typeface="华文楷体" panose="02010600040101010101" pitchFamily="2" charset="-122"/>
                <a:ea typeface="华文楷体" panose="02010600040101010101" pitchFamily="2" charset="-122"/>
                <a:sym typeface="宋体" panose="02010600030101010101" pitchFamily="2" charset="-122"/>
              </a:rPr>
              <a:t>对不起！</a:t>
            </a:r>
          </a:p>
          <a:p>
            <a:pPr eaLnBrk="1" hangingPunct="1">
              <a:lnSpc>
                <a:spcPct val="140000"/>
              </a:lnSpc>
              <a:spcBef>
                <a:spcPct val="0"/>
              </a:spcBef>
              <a:buFontTx/>
              <a:buNone/>
            </a:pP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r>
              <a:rPr lang="en-US" altLang="zh-CN" sz="2400" dirty="0" err="1">
                <a:solidFill>
                  <a:schemeClr val="bg1">
                    <a:lumMod val="50000"/>
                  </a:schemeClr>
                </a:solidFill>
                <a:latin typeface="GB Pinyinok-D" pitchFamily="2" charset="-122"/>
                <a:ea typeface="GB Pinyinok-D" pitchFamily="2" charset="-122"/>
                <a:sym typeface="宋体" panose="02010600030101010101" pitchFamily="2" charset="-122"/>
              </a:rPr>
              <a:t>méi</a:t>
            </a: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r>
              <a:rPr lang="en-US" altLang="zh-CN" sz="2400" dirty="0" err="1">
                <a:solidFill>
                  <a:schemeClr val="bg1">
                    <a:lumMod val="50000"/>
                  </a:schemeClr>
                </a:solidFill>
                <a:latin typeface="GB Pinyinok-D" pitchFamily="2" charset="-122"/>
                <a:ea typeface="GB Pinyinok-D" pitchFamily="2" charset="-122"/>
                <a:sym typeface="宋体" panose="02010600030101010101" pitchFamily="2" charset="-122"/>
              </a:rPr>
              <a:t>ɡuān</a:t>
            </a: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xi</a:t>
            </a:r>
            <a:endParaRPr lang="en-US" altLang="zh-CN" sz="2400" b="1" dirty="0">
              <a:solidFill>
                <a:schemeClr val="bg1">
                  <a:lumMod val="50000"/>
                </a:schemeClr>
              </a:solidFill>
              <a:latin typeface="宋体" panose="02010600030101010101" pitchFamily="2" charset="-122"/>
              <a:sym typeface="宋体" panose="02010600030101010101" pitchFamily="2" charset="-122"/>
            </a:endParaRPr>
          </a:p>
          <a:p>
            <a:pPr eaLnBrk="1" hangingPunct="1">
              <a:lnSpc>
                <a:spcPct val="140000"/>
              </a:lnSpc>
              <a:spcBef>
                <a:spcPct val="0"/>
              </a:spcBef>
              <a:buFontTx/>
              <a:buNone/>
            </a:pPr>
            <a:r>
              <a:rPr lang="en-US" altLang="zh-CN" sz="2400" b="1" dirty="0">
                <a:solidFill>
                  <a:schemeClr val="bg1">
                    <a:lumMod val="50000"/>
                  </a:schemeClr>
                </a:solidFill>
                <a:latin typeface="宋体" panose="02010600030101010101" pitchFamily="2" charset="-122"/>
                <a:sym typeface="宋体" panose="02010600030101010101" pitchFamily="2" charset="-122"/>
              </a:rPr>
              <a:t>B</a:t>
            </a:r>
            <a:r>
              <a:rPr lang="zh-CN" altLang="en-US" sz="2400" b="1" dirty="0">
                <a:solidFill>
                  <a:schemeClr val="bg1">
                    <a:lumMod val="50000"/>
                  </a:schemeClr>
                </a:solidFill>
                <a:latin typeface="宋体" panose="02010600030101010101" pitchFamily="2" charset="-122"/>
                <a:sym typeface="宋体" panose="02010600030101010101" pitchFamily="2" charset="-122"/>
              </a:rPr>
              <a:t>：</a:t>
            </a:r>
            <a:r>
              <a:rPr lang="zh-CN" altLang="en-US" sz="2800" b="1" dirty="0">
                <a:solidFill>
                  <a:schemeClr val="bg1">
                    <a:lumMod val="50000"/>
                  </a:schemeClr>
                </a:solidFill>
                <a:latin typeface="华文楷体" pitchFamily="2" charset="-122"/>
                <a:ea typeface="华文楷体" pitchFamily="2" charset="-122"/>
                <a:sym typeface="宋体" panose="02010600030101010101" pitchFamily="2" charset="-122"/>
              </a:rPr>
              <a:t>没  关  系！</a:t>
            </a:r>
            <a:endParaRPr lang="zh-CN" altLang="en-US" sz="2400" b="1" dirty="0">
              <a:solidFill>
                <a:schemeClr val="bg1">
                  <a:lumMod val="50000"/>
                </a:schemeClr>
              </a:solidFill>
              <a:latin typeface="华文楷体" pitchFamily="2" charset="-122"/>
              <a:ea typeface="华文楷体" pitchFamily="2" charset="-122"/>
              <a:sym typeface="宋体" panose="02010600030101010101" pitchFamily="2" charset="-122"/>
            </a:endParaRPr>
          </a:p>
        </p:txBody>
      </p:sp>
      <p:pic>
        <p:nvPicPr>
          <p:cNvPr id="3074" name="Picture 2"/>
          <p:cNvPicPr>
            <a:picLocks noChangeAspect="1" noChangeArrowheads="1"/>
          </p:cNvPicPr>
          <p:nvPr/>
        </p:nvPicPr>
        <p:blipFill>
          <a:blip r:embed="rId2" cstate="print"/>
          <a:stretch>
            <a:fillRect/>
          </a:stretch>
        </p:blipFill>
        <p:spPr bwMode="auto">
          <a:xfrm>
            <a:off x="6925342" y="1674421"/>
            <a:ext cx="2431197" cy="17564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blinds(horizontal)">
                                      <p:cBhvr>
                                        <p:cTn id="15" dur="500"/>
                                        <p:tgtEl>
                                          <p:spTgt spid="1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blinds(horizontal)">
                                      <p:cBhvr>
                                        <p:cTn id="20" dur="500"/>
                                        <p:tgtEl>
                                          <p:spTgt spid="14">
                                            <p:txEl>
                                              <p:pRg st="2" end="2"/>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blinds(horizontal)">
                                      <p:cBhvr>
                                        <p:cTn id="23"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AutoShape 4"/>
          <p:cNvCxnSpPr>
            <a:cxnSpLocks noChangeShapeType="1"/>
          </p:cNvCxnSpPr>
          <p:nvPr/>
        </p:nvCxnSpPr>
        <p:spPr bwMode="auto">
          <a:xfrm flipH="1" flipV="1">
            <a:off x="119063" y="-15422"/>
            <a:ext cx="12700" cy="6872288"/>
          </a:xfrm>
          <a:prstGeom prst="straightConnector1">
            <a:avLst/>
          </a:prstGeom>
          <a:noFill/>
          <a:ln w="228600">
            <a:solidFill>
              <a:srgbClr val="003399"/>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24299" cy="646331"/>
            <a:chOff x="308629" y="6819"/>
            <a:chExt cx="2524299" cy="646331"/>
          </a:xfrm>
        </p:grpSpPr>
        <p:sp>
          <p:nvSpPr>
            <p:cNvPr id="10" name="Text Box 4"/>
            <p:cNvSpPr txBox="1">
              <a:spLocks noChangeArrowheads="1"/>
            </p:cNvSpPr>
            <p:nvPr/>
          </p:nvSpPr>
          <p:spPr bwMode="auto">
            <a:xfrm>
              <a:off x="329358" y="6819"/>
              <a:ext cx="2503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课文</a:t>
              </a:r>
              <a:r>
                <a:rPr lang="en-US" altLang="zh-CN" sz="3600" b="1" i="1" dirty="0">
                  <a:solidFill>
                    <a:srgbClr val="D09E00"/>
                  </a:solidFill>
                  <a:latin typeface="微软雅黑" panose="020B0503020204020204" pitchFamily="34" charset="-122"/>
                  <a:ea typeface="微软雅黑" panose="020B0503020204020204" pitchFamily="34" charset="-122"/>
                  <a:cs typeface="+mj-cs"/>
                </a:rPr>
                <a:t>Text 3</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11" name="直接连接符 10"/>
            <p:cNvCxnSpPr/>
            <p:nvPr/>
          </p:nvCxnSpPr>
          <p:spPr>
            <a:xfrm>
              <a:off x="308629" y="653150"/>
              <a:ext cx="2524299"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Rectangle 2"/>
          <p:cNvSpPr>
            <a:spLocks noChangeArrowheads="1"/>
          </p:cNvSpPr>
          <p:nvPr/>
        </p:nvSpPr>
        <p:spPr bwMode="auto">
          <a:xfrm>
            <a:off x="1056904" y="1258784"/>
            <a:ext cx="8657112" cy="5035138"/>
          </a:xfrm>
          <a:prstGeom prst="rect">
            <a:avLst/>
          </a:prstGeom>
          <a:solidFill>
            <a:schemeClr val="accent4">
              <a:alpha val="14902"/>
            </a:schemeClr>
          </a:solidFill>
          <a:ln w="12700">
            <a:solidFill>
              <a:schemeClr val="accent4"/>
            </a:solidFill>
            <a:prstDash val="dash"/>
            <a:miter lim="800000"/>
            <a:headEnd/>
            <a:tailEnd/>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endParaRPr lang="zh-CN" altLang="en-US" sz="1800"/>
          </a:p>
        </p:txBody>
      </p:sp>
      <p:sp>
        <p:nvSpPr>
          <p:cNvPr id="14" name="Text Box 3"/>
          <p:cNvSpPr txBox="1">
            <a:spLocks noChangeArrowheads="1"/>
          </p:cNvSpPr>
          <p:nvPr/>
        </p:nvSpPr>
        <p:spPr bwMode="auto">
          <a:xfrm>
            <a:off x="1781196" y="1972785"/>
            <a:ext cx="3633939" cy="233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40000"/>
              </a:lnSpc>
              <a:spcBef>
                <a:spcPct val="0"/>
              </a:spcBef>
              <a:buFontTx/>
              <a:buNone/>
            </a:pPr>
            <a:r>
              <a:rPr lang="en-US" altLang="zh-CN" sz="2400" dirty="0">
                <a:latin typeface="GB Pinyinok-D" pitchFamily="2" charset="-122"/>
                <a:ea typeface="GB Pinyinok-D" pitchFamily="2" charset="-122"/>
                <a:sym typeface="宋体" panose="02010600030101010101" pitchFamily="2" charset="-122"/>
              </a:rPr>
              <a:t>       </a:t>
            </a:r>
          </a:p>
          <a:p>
            <a:pPr eaLnBrk="1" hangingPunct="1">
              <a:lnSpc>
                <a:spcPct val="140000"/>
              </a:lnSpc>
              <a:spcBef>
                <a:spcPct val="0"/>
              </a:spcBef>
              <a:buFontTx/>
              <a:buNone/>
            </a:pPr>
            <a:r>
              <a:rPr lang="en-US" altLang="zh-CN" sz="2400" b="1" dirty="0">
                <a:latin typeface="宋体" panose="02010600030101010101" pitchFamily="2" charset="-122"/>
                <a:sym typeface="宋体" panose="02010600030101010101" pitchFamily="2" charset="-122"/>
              </a:rPr>
              <a:t>A</a:t>
            </a:r>
            <a:r>
              <a:rPr lang="zh-CN" altLang="en-US" sz="2800" b="1" dirty="0">
                <a:latin typeface="宋体" panose="02010600030101010101" pitchFamily="2" charset="-122"/>
                <a:sym typeface="宋体" panose="02010600030101010101" pitchFamily="2" charset="-122"/>
              </a:rPr>
              <a:t>：</a:t>
            </a:r>
            <a:r>
              <a:rPr lang="zh-CN" altLang="en-US" sz="2800" b="1" dirty="0">
                <a:latin typeface="华文楷体" panose="02010600040101010101" pitchFamily="2" charset="-122"/>
                <a:ea typeface="华文楷体" panose="02010600040101010101" pitchFamily="2" charset="-122"/>
                <a:sym typeface="宋体" panose="02010600030101010101" pitchFamily="2" charset="-122"/>
              </a:rPr>
              <a:t>对不起！</a:t>
            </a:r>
          </a:p>
          <a:p>
            <a:pPr eaLnBrk="1" hangingPunct="1">
              <a:lnSpc>
                <a:spcPct val="140000"/>
              </a:lnSpc>
              <a:spcBef>
                <a:spcPct val="0"/>
              </a:spcBef>
              <a:buFontTx/>
              <a:buNone/>
            </a:pPr>
            <a:r>
              <a:rPr lang="en-US" altLang="zh-CN" sz="2400" dirty="0">
                <a:solidFill>
                  <a:schemeClr val="bg1">
                    <a:lumMod val="50000"/>
                  </a:schemeClr>
                </a:solidFill>
                <a:latin typeface="GB Pinyinok-D" pitchFamily="2" charset="-122"/>
                <a:ea typeface="GB Pinyinok-D" pitchFamily="2" charset="-122"/>
                <a:sym typeface="宋体" panose="02010600030101010101" pitchFamily="2" charset="-122"/>
              </a:rPr>
              <a:t>      </a:t>
            </a:r>
            <a:endParaRPr lang="en-US" altLang="zh-CN" sz="2400" b="1" dirty="0">
              <a:solidFill>
                <a:schemeClr val="bg1">
                  <a:lumMod val="50000"/>
                </a:schemeClr>
              </a:solidFill>
              <a:latin typeface="宋体" panose="02010600030101010101" pitchFamily="2" charset="-122"/>
              <a:sym typeface="宋体" panose="02010600030101010101" pitchFamily="2" charset="-122"/>
            </a:endParaRPr>
          </a:p>
          <a:p>
            <a:pPr eaLnBrk="1" hangingPunct="1">
              <a:lnSpc>
                <a:spcPct val="140000"/>
              </a:lnSpc>
              <a:spcBef>
                <a:spcPct val="0"/>
              </a:spcBef>
              <a:buFontTx/>
              <a:buNone/>
            </a:pPr>
            <a:r>
              <a:rPr lang="en-US" altLang="zh-CN" sz="2400" b="1" dirty="0">
                <a:solidFill>
                  <a:schemeClr val="bg1">
                    <a:lumMod val="50000"/>
                  </a:schemeClr>
                </a:solidFill>
                <a:latin typeface="宋体" panose="02010600030101010101" pitchFamily="2" charset="-122"/>
                <a:sym typeface="宋体" panose="02010600030101010101" pitchFamily="2" charset="-122"/>
              </a:rPr>
              <a:t>B</a:t>
            </a:r>
            <a:r>
              <a:rPr lang="zh-CN" altLang="en-US" sz="2400" b="1" dirty="0">
                <a:solidFill>
                  <a:schemeClr val="bg1">
                    <a:lumMod val="50000"/>
                  </a:schemeClr>
                </a:solidFill>
                <a:latin typeface="宋体" panose="02010600030101010101" pitchFamily="2" charset="-122"/>
                <a:sym typeface="宋体" panose="02010600030101010101" pitchFamily="2" charset="-122"/>
              </a:rPr>
              <a:t>：</a:t>
            </a:r>
            <a:r>
              <a:rPr lang="zh-CN" altLang="en-US" sz="2800" b="1" dirty="0">
                <a:solidFill>
                  <a:schemeClr val="bg1">
                    <a:lumMod val="50000"/>
                  </a:schemeClr>
                </a:solidFill>
                <a:latin typeface="华文楷体" pitchFamily="2" charset="-122"/>
                <a:ea typeface="华文楷体" pitchFamily="2" charset="-122"/>
                <a:sym typeface="宋体" panose="02010600030101010101" pitchFamily="2" charset="-122"/>
              </a:rPr>
              <a:t>没  关  系！</a:t>
            </a:r>
            <a:endParaRPr lang="zh-CN" altLang="en-US" sz="2400" b="1" dirty="0">
              <a:solidFill>
                <a:schemeClr val="bg1">
                  <a:lumMod val="50000"/>
                </a:schemeClr>
              </a:solidFill>
              <a:latin typeface="华文楷体" pitchFamily="2" charset="-122"/>
              <a:ea typeface="华文楷体" pitchFamily="2" charset="-122"/>
              <a:sym typeface="宋体" panose="02010600030101010101" pitchFamily="2" charset="-122"/>
            </a:endParaRPr>
          </a:p>
        </p:txBody>
      </p:sp>
      <p:pic>
        <p:nvPicPr>
          <p:cNvPr id="3074" name="Picture 2"/>
          <p:cNvPicPr>
            <a:picLocks noChangeAspect="1" noChangeArrowheads="1"/>
          </p:cNvPicPr>
          <p:nvPr/>
        </p:nvPicPr>
        <p:blipFill>
          <a:blip r:embed="rId2" cstate="print"/>
          <a:stretch>
            <a:fillRect/>
          </a:stretch>
        </p:blipFill>
        <p:spPr bwMode="auto">
          <a:xfrm>
            <a:off x="6925342" y="1674421"/>
            <a:ext cx="2431197" cy="17564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blinds(horizontal)">
                                      <p:cBhvr>
                                        <p:cTn id="15" dur="500"/>
                                        <p:tgtEl>
                                          <p:spTgt spid="1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blinds(horizontal)">
                                      <p:cBhvr>
                                        <p:cTn id="20" dur="500"/>
                                        <p:tgtEl>
                                          <p:spTgt spid="14">
                                            <p:txEl>
                                              <p:pRg st="2" end="2"/>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blinds(horizontal)">
                                      <p:cBhvr>
                                        <p:cTn id="23"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68221" cy="646331"/>
            <a:chOff x="308629" y="6819"/>
            <a:chExt cx="2568221" cy="646331"/>
          </a:xfrm>
        </p:grpSpPr>
        <p:sp>
          <p:nvSpPr>
            <p:cNvPr id="3" name="Text Box 4"/>
            <p:cNvSpPr txBox="1">
              <a:spLocks noChangeArrowheads="1"/>
            </p:cNvSpPr>
            <p:nvPr/>
          </p:nvSpPr>
          <p:spPr bwMode="auto">
            <a:xfrm>
              <a:off x="329358" y="6819"/>
              <a:ext cx="25474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拼音</a:t>
              </a:r>
              <a:r>
                <a:rPr kumimoji="0" lang="en-US" altLang="zh-CN"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Pinyin</a:t>
              </a:r>
              <a:endParaRPr kumimoji="0" lang="zh-CN" altLang="en-US"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cxnSp>
          <p:nvCxnSpPr>
            <p:cNvPr id="5" name="直接连接符 4"/>
            <p:cNvCxnSpPr/>
            <p:nvPr/>
          </p:nvCxnSpPr>
          <p:spPr>
            <a:xfrm>
              <a:off x="308629" y="653150"/>
              <a:ext cx="2568221"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2" name="TextBox 31"/>
          <p:cNvSpPr txBox="1"/>
          <p:nvPr/>
        </p:nvSpPr>
        <p:spPr>
          <a:xfrm>
            <a:off x="475011" y="914400"/>
            <a:ext cx="9927773"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3. </a:t>
            </a: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汉语的音节  </a:t>
            </a:r>
            <a:r>
              <a:rPr kumimoji="0" lang="en-US" altLang="zh-CN" sz="1800" b="0" i="0" u="none" strike="noStrike" kern="1200" cap="none" spc="0" normalizeH="0" baseline="0" noProof="0" dirty="0">
                <a:ln>
                  <a:noFill/>
                </a:ln>
                <a:solidFill>
                  <a:srgbClr val="000000"/>
                </a:solidFill>
                <a:effectLst/>
                <a:uLnTx/>
                <a:uFillTx/>
                <a:latin typeface="宋体"/>
                <a:ea typeface="宋体"/>
                <a:cs typeface="+mn-cs"/>
              </a:rPr>
              <a:t>Chinese Syllables</a:t>
            </a:r>
            <a:endParaRPr kumimoji="0" lang="zh-CN" altLang="en-US" sz="2800" b="0" i="0" u="none" strike="noStrike" kern="1200" cap="none" spc="0" normalizeH="0" baseline="0" noProof="0" dirty="0">
              <a:ln>
                <a:noFill/>
              </a:ln>
              <a:solidFill>
                <a:srgbClr val="000000"/>
              </a:solidFill>
              <a:effectLst/>
              <a:uLnTx/>
              <a:uFillTx/>
              <a:latin typeface="宋体"/>
              <a:ea typeface="宋体"/>
              <a:cs typeface="+mn-cs"/>
            </a:endParaRPr>
          </a:p>
        </p:txBody>
      </p:sp>
      <p:graphicFrame>
        <p:nvGraphicFramePr>
          <p:cNvPr id="33" name="表格 32"/>
          <p:cNvGraphicFramePr>
            <a:graphicFrameLocks noGrp="1"/>
          </p:cNvGraphicFramePr>
          <p:nvPr/>
        </p:nvGraphicFramePr>
        <p:xfrm>
          <a:off x="1473858" y="2312126"/>
          <a:ext cx="9451440" cy="3299333"/>
        </p:xfrm>
        <a:graphic>
          <a:graphicData uri="http://schemas.openxmlformats.org/drawingml/2006/table">
            <a:tbl>
              <a:tblPr firstRow="1" bandRow="1">
                <a:tableStyleId>{5C22544A-7EE6-4342-B048-85BDC9FD1C3A}</a:tableStyleId>
              </a:tblPr>
              <a:tblGrid>
                <a:gridCol w="2362860">
                  <a:extLst>
                    <a:ext uri="{9D8B030D-6E8A-4147-A177-3AD203B41FA5}">
                      <a16:colId xmlns:a16="http://schemas.microsoft.com/office/drawing/2014/main" val="20000"/>
                    </a:ext>
                  </a:extLst>
                </a:gridCol>
                <a:gridCol w="2362860">
                  <a:extLst>
                    <a:ext uri="{9D8B030D-6E8A-4147-A177-3AD203B41FA5}">
                      <a16:colId xmlns:a16="http://schemas.microsoft.com/office/drawing/2014/main" val="20001"/>
                    </a:ext>
                  </a:extLst>
                </a:gridCol>
                <a:gridCol w="2362860">
                  <a:extLst>
                    <a:ext uri="{9D8B030D-6E8A-4147-A177-3AD203B41FA5}">
                      <a16:colId xmlns:a16="http://schemas.microsoft.com/office/drawing/2014/main" val="20002"/>
                    </a:ext>
                  </a:extLst>
                </a:gridCol>
                <a:gridCol w="2362860">
                  <a:extLst>
                    <a:ext uri="{9D8B030D-6E8A-4147-A177-3AD203B41FA5}">
                      <a16:colId xmlns:a16="http://schemas.microsoft.com/office/drawing/2014/main" val="20003"/>
                    </a:ext>
                  </a:extLst>
                </a:gridCol>
              </a:tblGrid>
              <a:tr h="834835">
                <a:tc>
                  <a:txBody>
                    <a:bodyPr/>
                    <a:lstStyle/>
                    <a:p>
                      <a:pPr algn="ctr"/>
                      <a:r>
                        <a:rPr lang="zh-CN" altLang="en-US" sz="2400" dirty="0">
                          <a:latin typeface="微软雅黑" pitchFamily="34" charset="-122"/>
                          <a:ea typeface="微软雅黑" pitchFamily="34" charset="-122"/>
                        </a:rPr>
                        <a:t>汉语的音节</a:t>
                      </a:r>
                      <a:endParaRPr lang="en-US" altLang="zh-CN" sz="2400" dirty="0">
                        <a:latin typeface="微软雅黑" pitchFamily="34" charset="-122"/>
                        <a:ea typeface="微软雅黑" pitchFamily="34" charset="-122"/>
                      </a:endParaRPr>
                    </a:p>
                    <a:p>
                      <a:pPr algn="ctr"/>
                      <a:r>
                        <a:rPr lang="en-US" altLang="zh-CN" sz="2400" dirty="0"/>
                        <a:t>Syllable</a:t>
                      </a:r>
                      <a:endParaRPr lang="zh-CN" altLang="en-US" sz="2400" dirty="0"/>
                    </a:p>
                  </a:txBody>
                  <a:tcPr>
                    <a:lnB w="12700" cap="flat" cmpd="sng" algn="ctr">
                      <a:solidFill>
                        <a:schemeClr val="tx1"/>
                      </a:solidFill>
                      <a:prstDash val="solid"/>
                      <a:round/>
                      <a:headEnd type="none" w="med" len="med"/>
                      <a:tailEnd type="none" w="med" len="med"/>
                    </a:lnB>
                    <a:solidFill>
                      <a:srgbClr val="C198E0"/>
                    </a:solidFill>
                  </a:tcPr>
                </a:tc>
                <a:tc>
                  <a:txBody>
                    <a:bodyPr/>
                    <a:lstStyle/>
                    <a:p>
                      <a:pPr algn="ctr"/>
                      <a:r>
                        <a:rPr lang="zh-CN" altLang="en-US" sz="2400" dirty="0">
                          <a:solidFill>
                            <a:schemeClr val="tx1">
                              <a:lumMod val="95000"/>
                              <a:lumOff val="5000"/>
                            </a:schemeClr>
                          </a:solidFill>
                          <a:latin typeface="微软雅黑" pitchFamily="34" charset="-122"/>
                          <a:ea typeface="微软雅黑" pitchFamily="34" charset="-122"/>
                        </a:rPr>
                        <a:t>声母</a:t>
                      </a:r>
                      <a:endParaRPr lang="en-US" altLang="zh-CN" sz="2400" dirty="0">
                        <a:solidFill>
                          <a:schemeClr val="tx1">
                            <a:lumMod val="95000"/>
                            <a:lumOff val="5000"/>
                          </a:schemeClr>
                        </a:solidFill>
                        <a:latin typeface="微软雅黑" pitchFamily="34" charset="-122"/>
                        <a:ea typeface="微软雅黑" pitchFamily="34" charset="-122"/>
                      </a:endParaRPr>
                    </a:p>
                    <a:p>
                      <a:pPr algn="ctr"/>
                      <a:r>
                        <a:rPr lang="en-US" altLang="zh-CN" sz="2400" dirty="0">
                          <a:solidFill>
                            <a:schemeClr val="tx1">
                              <a:lumMod val="95000"/>
                              <a:lumOff val="5000"/>
                            </a:schemeClr>
                          </a:solidFill>
                        </a:rPr>
                        <a:t>Initial</a:t>
                      </a:r>
                      <a:endParaRPr lang="zh-CN" altLang="en-US" sz="2400" dirty="0">
                        <a:solidFill>
                          <a:schemeClr val="tx1">
                            <a:lumMod val="95000"/>
                            <a:lumOff val="5000"/>
                          </a:schemeClr>
                        </a:solidFill>
                      </a:endParaRPr>
                    </a:p>
                  </a:txBody>
                  <a:tcPr>
                    <a:lnB w="12700" cap="flat" cmpd="sng" algn="ctr">
                      <a:solidFill>
                        <a:schemeClr val="tx1"/>
                      </a:solidFill>
                      <a:prstDash val="solid"/>
                      <a:round/>
                      <a:headEnd type="none" w="med" len="med"/>
                      <a:tailEnd type="none" w="med" len="med"/>
                    </a:lnB>
                    <a:solidFill>
                      <a:srgbClr val="FFE285"/>
                    </a:solidFill>
                  </a:tcPr>
                </a:tc>
                <a:tc>
                  <a:txBody>
                    <a:bodyPr/>
                    <a:lstStyle/>
                    <a:p>
                      <a:pPr algn="ctr"/>
                      <a:r>
                        <a:rPr lang="zh-CN" altLang="en-US" sz="2400" dirty="0">
                          <a:solidFill>
                            <a:schemeClr val="tx1">
                              <a:lumMod val="95000"/>
                              <a:lumOff val="5000"/>
                            </a:schemeClr>
                          </a:solidFill>
                          <a:latin typeface="微软雅黑" pitchFamily="34" charset="-122"/>
                          <a:ea typeface="微软雅黑" pitchFamily="34" charset="-122"/>
                        </a:rPr>
                        <a:t>韵母</a:t>
                      </a:r>
                      <a:endParaRPr lang="en-US" altLang="zh-CN" sz="2400" dirty="0">
                        <a:solidFill>
                          <a:schemeClr val="tx1">
                            <a:lumMod val="95000"/>
                            <a:lumOff val="5000"/>
                          </a:schemeClr>
                        </a:solidFill>
                        <a:latin typeface="微软雅黑" pitchFamily="34" charset="-122"/>
                        <a:ea typeface="微软雅黑" pitchFamily="34" charset="-122"/>
                      </a:endParaRPr>
                    </a:p>
                    <a:p>
                      <a:pPr algn="ctr"/>
                      <a:r>
                        <a:rPr lang="en-US" altLang="zh-CN" sz="2400" dirty="0">
                          <a:solidFill>
                            <a:schemeClr val="tx1">
                              <a:lumMod val="95000"/>
                              <a:lumOff val="5000"/>
                            </a:schemeClr>
                          </a:solidFill>
                        </a:rPr>
                        <a:t>Final</a:t>
                      </a:r>
                      <a:endParaRPr lang="zh-CN" altLang="en-US" sz="2400" dirty="0">
                        <a:solidFill>
                          <a:schemeClr val="tx1">
                            <a:lumMod val="95000"/>
                            <a:lumOff val="5000"/>
                          </a:schemeClr>
                        </a:solidFill>
                      </a:endParaRPr>
                    </a:p>
                  </a:txBody>
                  <a:tcPr>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zh-CN" altLang="en-US" sz="2400" dirty="0">
                          <a:latin typeface="微软雅黑" pitchFamily="34" charset="-122"/>
                          <a:ea typeface="微软雅黑" pitchFamily="34" charset="-122"/>
                        </a:rPr>
                        <a:t>声调</a:t>
                      </a:r>
                      <a:endParaRPr lang="en-US" altLang="zh-CN" sz="2400" dirty="0">
                        <a:latin typeface="微软雅黑" pitchFamily="34" charset="-122"/>
                        <a:ea typeface="微软雅黑" pitchFamily="34" charset="-122"/>
                      </a:endParaRPr>
                    </a:p>
                    <a:p>
                      <a:pPr algn="ctr"/>
                      <a:r>
                        <a:rPr lang="en-US" altLang="zh-CN" sz="2400" dirty="0"/>
                        <a:t>Tone</a:t>
                      </a:r>
                      <a:endParaRPr lang="zh-CN" altLang="en-US" sz="2400"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37952">
                <a:tc>
                  <a:txBody>
                    <a:bodyPr/>
                    <a:lstStyle/>
                    <a:p>
                      <a:pPr algn="ctr"/>
                      <a:r>
                        <a:rPr lang="en-US" altLang="zh-CN" sz="2800" b="1" dirty="0" err="1">
                          <a:latin typeface="GB Pinyinok-D" pitchFamily="2" charset="-122"/>
                          <a:ea typeface="GB Pinyinok-D" pitchFamily="2" charset="-122"/>
                        </a:rPr>
                        <a:t>māo</a:t>
                      </a:r>
                      <a:r>
                        <a:rPr lang="en-US" altLang="zh-CN" sz="2400" dirty="0"/>
                        <a:t> </a:t>
                      </a:r>
                      <a:r>
                        <a:rPr lang="zh-CN" altLang="en-US" sz="2400" dirty="0"/>
                        <a:t>（猫，</a:t>
                      </a:r>
                      <a:r>
                        <a:rPr lang="en-US" altLang="zh-CN" sz="2400" dirty="0"/>
                        <a:t>cat</a:t>
                      </a:r>
                      <a:r>
                        <a:rPr lang="zh-CN" altLang="en-US" sz="24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800" b="1" dirty="0">
                          <a:latin typeface="GB Pinyinok-D" pitchFamily="2" charset="-122"/>
                          <a:ea typeface="GB Pinyinok-D" pitchFamily="2" charset="-122"/>
                        </a:rPr>
                        <a:t>m</a:t>
                      </a:r>
                      <a:endParaRPr lang="zh-CN" altLang="en-US" sz="2800" b="1" dirty="0">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800" b="1" dirty="0" err="1">
                          <a:latin typeface="GB Pinyinok-D" pitchFamily="2" charset="-122"/>
                          <a:ea typeface="GB Pinyinok-D" pitchFamily="2" charset="-122"/>
                        </a:rPr>
                        <a:t>ao</a:t>
                      </a:r>
                      <a:endParaRPr lang="zh-CN" altLang="en-US" sz="2800" b="1" dirty="0">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03259">
                <a:tc>
                  <a:txBody>
                    <a:bodyPr/>
                    <a:lstStyle/>
                    <a:p>
                      <a:pPr algn="ctr"/>
                      <a:r>
                        <a:rPr lang="en-US" altLang="zh-CN" sz="2800" b="1" dirty="0" err="1">
                          <a:latin typeface="GB Pinyinok-D" pitchFamily="2" charset="-122"/>
                          <a:ea typeface="GB Pinyinok-D" pitchFamily="2" charset="-122"/>
                        </a:rPr>
                        <a:t>yú</a:t>
                      </a:r>
                      <a:r>
                        <a:rPr lang="en-US" altLang="zh-CN" sz="2400" dirty="0"/>
                        <a:t> </a:t>
                      </a:r>
                      <a:r>
                        <a:rPr lang="zh-CN" altLang="en-US" sz="2400" dirty="0"/>
                        <a:t>（鱼，</a:t>
                      </a:r>
                      <a:r>
                        <a:rPr lang="en-US" altLang="zh-CN" sz="2400" dirty="0"/>
                        <a:t>fish</a:t>
                      </a:r>
                      <a:r>
                        <a:rPr lang="zh-CN" altLang="en-US" sz="24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sz="2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2800" b="1" dirty="0">
                          <a:latin typeface="GB Pinyinok-D" pitchFamily="2" charset="-122"/>
                          <a:ea typeface="GB Pinyinok-D" pitchFamily="2" charset="-122"/>
                        </a:rPr>
                        <a:t>ü</a:t>
                      </a:r>
                      <a:endParaRPr lang="zh-CN" altLang="en-US" sz="2800" b="1" dirty="0">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836701">
                <a:tc>
                  <a:txBody>
                    <a:bodyPr/>
                    <a:lstStyle/>
                    <a:p>
                      <a:pPr algn="ctr"/>
                      <a:r>
                        <a:rPr lang="en-US" altLang="zh-CN" sz="2800" b="1" dirty="0" err="1">
                          <a:latin typeface="GB Pinyinok-D" pitchFamily="2" charset="-122"/>
                          <a:ea typeface="GB Pinyinok-D" pitchFamily="2" charset="-122"/>
                        </a:rPr>
                        <a:t>jiě</a:t>
                      </a:r>
                      <a:r>
                        <a:rPr lang="en-US" altLang="zh-CN" sz="2400" dirty="0">
                          <a:latin typeface="GB Pinyinok-D" pitchFamily="2" charset="-122"/>
                          <a:ea typeface="GB Pinyinok-D" pitchFamily="2" charset="-122"/>
                        </a:rPr>
                        <a:t> </a:t>
                      </a:r>
                      <a:r>
                        <a:rPr lang="zh-CN" altLang="en-US" sz="2400" dirty="0"/>
                        <a:t>（姐，</a:t>
                      </a:r>
                      <a:endParaRPr lang="en-US" altLang="zh-CN" sz="2400" dirty="0"/>
                    </a:p>
                    <a:p>
                      <a:pPr algn="ctr"/>
                      <a:r>
                        <a:rPr lang="en-US" altLang="zh-CN" sz="2400" dirty="0"/>
                        <a:t>elder </a:t>
                      </a:r>
                      <a:r>
                        <a:rPr lang="en-US" altLang="zh-CN" sz="2400" dirty="0" err="1"/>
                        <a:t>sisiter</a:t>
                      </a:r>
                      <a:r>
                        <a:rPr lang="zh-CN" altLang="en-US" sz="24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800" b="1" dirty="0">
                          <a:latin typeface="GB Pinyinok-D" pitchFamily="2" charset="-122"/>
                          <a:ea typeface="GB Pinyinok-D" pitchFamily="2" charset="-122"/>
                        </a:rPr>
                        <a:t>j</a:t>
                      </a:r>
                      <a:endParaRPr lang="zh-CN" altLang="en-US" sz="2800" b="1" dirty="0">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800" b="1" dirty="0" err="1">
                          <a:latin typeface="GB Pinyinok-D" pitchFamily="2" charset="-122"/>
                          <a:ea typeface="GB Pinyinok-D" pitchFamily="2" charset="-122"/>
                        </a:rPr>
                        <a:t>ie</a:t>
                      </a:r>
                      <a:endParaRPr lang="zh-CN" altLang="en-US" sz="2800" b="1" dirty="0">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24466">
                <a:tc>
                  <a:txBody>
                    <a:bodyPr/>
                    <a:lstStyle/>
                    <a:p>
                      <a:pPr algn="ctr"/>
                      <a:r>
                        <a:rPr lang="en-US" altLang="zh-CN" sz="2800" b="1" dirty="0" err="1">
                          <a:latin typeface="GB Pinyinok-D" pitchFamily="2" charset="-122"/>
                          <a:ea typeface="GB Pinyinok-D" pitchFamily="2" charset="-122"/>
                        </a:rPr>
                        <a:t>èr</a:t>
                      </a:r>
                      <a:r>
                        <a:rPr lang="en-US" altLang="zh-CN" sz="2400" dirty="0"/>
                        <a:t> </a:t>
                      </a:r>
                      <a:r>
                        <a:rPr lang="zh-CN" altLang="en-US" sz="2400" dirty="0"/>
                        <a:t>（二，</a:t>
                      </a:r>
                      <a:r>
                        <a:rPr lang="en-US" altLang="zh-CN" sz="2400" dirty="0"/>
                        <a:t>two</a:t>
                      </a:r>
                      <a:r>
                        <a:rPr lang="zh-CN" altLang="en-US" sz="24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800" b="1" dirty="0" err="1">
                          <a:latin typeface="GB Pinyinok-D" pitchFamily="2" charset="-122"/>
                          <a:ea typeface="GB Pinyinok-D" pitchFamily="2" charset="-122"/>
                        </a:rPr>
                        <a:t>er</a:t>
                      </a:r>
                      <a:endParaRPr lang="zh-CN" altLang="en-US" sz="2800" b="1" dirty="0">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pic>
        <p:nvPicPr>
          <p:cNvPr id="34" name="图片 33" descr="QQ截图20150728081850.png"/>
          <p:cNvPicPr>
            <a:picLocks noChangeAspect="1"/>
          </p:cNvPicPr>
          <p:nvPr/>
        </p:nvPicPr>
        <p:blipFill>
          <a:blip r:embed="rId3" cstate="print">
            <a:clrChange>
              <a:clrFrom>
                <a:srgbClr val="FFFFFF"/>
              </a:clrFrom>
              <a:clrTo>
                <a:srgbClr val="FFFFFF">
                  <a:alpha val="0"/>
                </a:srgbClr>
              </a:clrTo>
            </a:clrChange>
            <a:duotone>
              <a:prstClr val="black"/>
              <a:schemeClr val="accent3">
                <a:tint val="45000"/>
                <a:satMod val="400000"/>
              </a:schemeClr>
            </a:duotone>
          </a:blip>
          <a:stretch>
            <a:fillRect/>
          </a:stretch>
        </p:blipFill>
        <p:spPr>
          <a:xfrm>
            <a:off x="9587588" y="3314922"/>
            <a:ext cx="361905" cy="190476"/>
          </a:xfrm>
          <a:prstGeom prst="rect">
            <a:avLst/>
          </a:prstGeom>
        </p:spPr>
      </p:pic>
      <p:pic>
        <p:nvPicPr>
          <p:cNvPr id="35" name="图片 34" descr="QQ截图20150728081907.png"/>
          <p:cNvPicPr>
            <a:picLocks noChangeAspect="1"/>
          </p:cNvPicPr>
          <p:nvPr/>
        </p:nvPicPr>
        <p:blipFill>
          <a:blip r:embed="rId4" cstate="print">
            <a:clrChange>
              <a:clrFrom>
                <a:srgbClr val="FFFFFF"/>
              </a:clrFrom>
              <a:clrTo>
                <a:srgbClr val="FFFFFF">
                  <a:alpha val="0"/>
                </a:srgbClr>
              </a:clrTo>
            </a:clrChange>
            <a:duotone>
              <a:prstClr val="black"/>
              <a:schemeClr val="accent3">
                <a:tint val="45000"/>
                <a:satMod val="400000"/>
              </a:schemeClr>
            </a:duotone>
          </a:blip>
          <a:stretch>
            <a:fillRect/>
          </a:stretch>
        </p:blipFill>
        <p:spPr>
          <a:xfrm>
            <a:off x="9646963" y="3848375"/>
            <a:ext cx="219048" cy="171429"/>
          </a:xfrm>
          <a:prstGeom prst="rect">
            <a:avLst/>
          </a:prstGeom>
        </p:spPr>
      </p:pic>
      <p:pic>
        <p:nvPicPr>
          <p:cNvPr id="36" name="图片 35" descr="QQ截图20150728081917.png"/>
          <p:cNvPicPr>
            <a:picLocks noChangeAspect="1"/>
          </p:cNvPicPr>
          <p:nvPr/>
        </p:nvPicPr>
        <p:blipFill>
          <a:blip r:embed="rId5" cstate="print">
            <a:clrChange>
              <a:clrFrom>
                <a:srgbClr val="FFFFFF"/>
              </a:clrFrom>
              <a:clrTo>
                <a:srgbClr val="FFFFFF">
                  <a:alpha val="0"/>
                </a:srgbClr>
              </a:clrTo>
            </a:clrChange>
            <a:duotone>
              <a:prstClr val="black"/>
              <a:schemeClr val="accent3">
                <a:tint val="45000"/>
                <a:satMod val="400000"/>
              </a:schemeClr>
            </a:duotone>
          </a:blip>
          <a:stretch>
            <a:fillRect/>
          </a:stretch>
        </p:blipFill>
        <p:spPr>
          <a:xfrm>
            <a:off x="9616041" y="4407779"/>
            <a:ext cx="238095" cy="180952"/>
          </a:xfrm>
          <a:prstGeom prst="rect">
            <a:avLst/>
          </a:prstGeom>
        </p:spPr>
      </p:pic>
      <p:pic>
        <p:nvPicPr>
          <p:cNvPr id="37" name="图片 36" descr="QQ截图20150728081926.png"/>
          <p:cNvPicPr>
            <a:picLocks noChangeAspect="1"/>
          </p:cNvPicPr>
          <p:nvPr/>
        </p:nvPicPr>
        <p:blipFill>
          <a:blip r:embed="rId6" cstate="print">
            <a:clrChange>
              <a:clrFrom>
                <a:srgbClr val="FFFFFF"/>
              </a:clrFrom>
              <a:clrTo>
                <a:srgbClr val="FFFFFF">
                  <a:alpha val="0"/>
                </a:srgbClr>
              </a:clrTo>
            </a:clrChange>
            <a:duotone>
              <a:prstClr val="black"/>
              <a:schemeClr val="accent3">
                <a:tint val="45000"/>
                <a:satMod val="400000"/>
              </a:schemeClr>
            </a:duotone>
          </a:blip>
          <a:stretch>
            <a:fillRect/>
          </a:stretch>
        </p:blipFill>
        <p:spPr>
          <a:xfrm>
            <a:off x="9616041" y="5250775"/>
            <a:ext cx="285714" cy="200000"/>
          </a:xfrm>
          <a:prstGeom prst="rect">
            <a:avLst/>
          </a:prstGeom>
        </p:spPr>
      </p:pic>
    </p:spTree>
    <p:extLst>
      <p:ext uri="{BB962C8B-B14F-4D97-AF65-F5344CB8AC3E}">
        <p14:creationId xmlns:p14="http://schemas.microsoft.com/office/powerpoint/2010/main" val="6390059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68221" cy="646331"/>
            <a:chOff x="308629" y="6819"/>
            <a:chExt cx="2568221" cy="646331"/>
          </a:xfrm>
        </p:grpSpPr>
        <p:sp>
          <p:nvSpPr>
            <p:cNvPr id="3" name="Text Box 4"/>
            <p:cNvSpPr txBox="1">
              <a:spLocks noChangeArrowheads="1"/>
            </p:cNvSpPr>
            <p:nvPr/>
          </p:nvSpPr>
          <p:spPr bwMode="auto">
            <a:xfrm>
              <a:off x="329358" y="6819"/>
              <a:ext cx="25474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拼音</a:t>
              </a:r>
              <a:r>
                <a:rPr kumimoji="0" lang="en-US" altLang="zh-CN"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Pinyin</a:t>
              </a:r>
              <a:endParaRPr kumimoji="0" lang="zh-CN" altLang="en-US"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cxnSp>
          <p:nvCxnSpPr>
            <p:cNvPr id="5" name="直接连接符 4"/>
            <p:cNvCxnSpPr/>
            <p:nvPr/>
          </p:nvCxnSpPr>
          <p:spPr>
            <a:xfrm>
              <a:off x="308629" y="653150"/>
              <a:ext cx="2568221"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 name="组合 63"/>
          <p:cNvGrpSpPr/>
          <p:nvPr/>
        </p:nvGrpSpPr>
        <p:grpSpPr>
          <a:xfrm>
            <a:off x="329358" y="748147"/>
            <a:ext cx="11531069" cy="6064766"/>
            <a:chOff x="1781299" y="914400"/>
            <a:chExt cx="7908967" cy="5355771"/>
          </a:xfrm>
        </p:grpSpPr>
        <p:sp>
          <p:nvSpPr>
            <p:cNvPr id="61" name="矩形 60"/>
            <p:cNvSpPr/>
            <p:nvPr/>
          </p:nvSpPr>
          <p:spPr>
            <a:xfrm>
              <a:off x="1781299" y="914400"/>
              <a:ext cx="7908966" cy="5355771"/>
            </a:xfrm>
            <a:prstGeom prst="rect">
              <a:avLst/>
            </a:prstGeom>
            <a:ln>
              <a:prstDash val="lgDash"/>
            </a:ln>
            <a:effectLst>
              <a:outerShdw blurRad="50800" dist="38100" dir="2700000" algn="tl" rotWithShape="0">
                <a:prstClr val="black">
                  <a:alpha val="40000"/>
                </a:prstClr>
              </a:outerShdw>
            </a:effectLst>
          </p:spPr>
          <p:style>
            <a:lnRef idx="2">
              <a:schemeClr val="accent1">
                <a:shade val="50000"/>
              </a:schemeClr>
            </a:lnRef>
            <a:fillRef idx="1002">
              <a:schemeClr val="lt2"/>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宋体"/>
                <a:cs typeface="+mn-cs"/>
              </a:endParaRPr>
            </a:p>
          </p:txBody>
        </p:sp>
        <p:sp>
          <p:nvSpPr>
            <p:cNvPr id="8" name="TextBox 7"/>
            <p:cNvSpPr txBox="1"/>
            <p:nvPr/>
          </p:nvSpPr>
          <p:spPr>
            <a:xfrm>
              <a:off x="1781300" y="916407"/>
              <a:ext cx="7908966" cy="67949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zh-CN" alt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0" lang="zh-CN" altLang="en-US"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看图片，朗读下列单音节词语</a:t>
              </a:r>
              <a:endParaRPr kumimoji="0" lang="en-US" altLang="zh-CN"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000" b="0" i="0" u="none" strike="noStrike" kern="1200" cap="none" spc="0" normalizeH="0" baseline="0" noProof="0" dirty="0">
                  <a:ln>
                    <a:noFill/>
                  </a:ln>
                  <a:solidFill>
                    <a:srgbClr val="000000"/>
                  </a:solidFill>
                  <a:effectLst/>
                  <a:uLnTx/>
                  <a:uFillTx/>
                  <a:latin typeface="宋体"/>
                  <a:ea typeface="宋体"/>
                  <a:cs typeface="+mn-cs"/>
                </a:rPr>
                <a:t>Look at the pictures and read the monosyllabic words aloud</a:t>
              </a:r>
              <a:endParaRPr kumimoji="0" lang="zh-CN" altLang="en-US" sz="1400" b="0" i="0" u="none" strike="noStrike" kern="1200" cap="none" spc="0" normalizeH="0" baseline="0" noProof="0" dirty="0">
                <a:ln>
                  <a:noFill/>
                </a:ln>
                <a:solidFill>
                  <a:srgbClr val="000000"/>
                </a:solidFill>
                <a:effectLst/>
                <a:uLnTx/>
                <a:uFillTx/>
                <a:latin typeface="宋体"/>
                <a:ea typeface="宋体"/>
                <a:cs typeface="+mn-cs"/>
              </a:endParaRPr>
            </a:p>
          </p:txBody>
        </p:sp>
      </p:grpSp>
      <p:pic>
        <p:nvPicPr>
          <p:cNvPr id="1030" name="Picture 6" descr="E:\HSK1\新建文件夹\1课\1-09猫-微图ps2299392（25）.jpg"/>
          <p:cNvPicPr preferRelativeResize="0">
            <a:picLocks noChangeArrowheads="1"/>
          </p:cNvPicPr>
          <p:nvPr/>
        </p:nvPicPr>
        <p:blipFill>
          <a:blip r:embed="rId3" cstate="print"/>
          <a:srcRect/>
          <a:stretch>
            <a:fillRect/>
          </a:stretch>
        </p:blipFill>
        <p:spPr bwMode="auto">
          <a:xfrm>
            <a:off x="-6308725" y="-6210300"/>
            <a:ext cx="2160000" cy="1440000"/>
          </a:xfrm>
          <a:prstGeom prst="rect">
            <a:avLst/>
          </a:prstGeom>
          <a:noFill/>
        </p:spPr>
      </p:pic>
      <p:grpSp>
        <p:nvGrpSpPr>
          <p:cNvPr id="37" name="组合 36"/>
          <p:cNvGrpSpPr/>
          <p:nvPr/>
        </p:nvGrpSpPr>
        <p:grpSpPr>
          <a:xfrm>
            <a:off x="584681" y="1778915"/>
            <a:ext cx="2718630" cy="1440000"/>
            <a:chOff x="584681" y="1861030"/>
            <a:chExt cx="2718630" cy="1440000"/>
          </a:xfrm>
        </p:grpSpPr>
        <p:pic>
          <p:nvPicPr>
            <p:cNvPr id="10" name="图片 9" descr="QQ截图20150805170656.png"/>
            <p:cNvPicPr preferRelativeResize="0">
              <a:picLocks/>
            </p:cNvPicPr>
            <p:nvPr/>
          </p:nvPicPr>
          <p:blipFill>
            <a:blip r:embed="rId4" cstate="print"/>
            <a:stretch>
              <a:fillRect/>
            </a:stretch>
          </p:blipFill>
          <p:spPr>
            <a:xfrm>
              <a:off x="584681" y="1861030"/>
              <a:ext cx="2160000" cy="1440000"/>
            </a:xfrm>
            <a:prstGeom prst="rect">
              <a:avLst/>
            </a:prstGeom>
            <a:ln>
              <a:solidFill>
                <a:schemeClr val="tx2"/>
              </a:solidFill>
            </a:ln>
          </p:spPr>
        </p:pic>
        <p:sp>
          <p:nvSpPr>
            <p:cNvPr id="24" name="TextBox 23"/>
            <p:cNvSpPr txBox="1"/>
            <p:nvPr/>
          </p:nvSpPr>
          <p:spPr>
            <a:xfrm>
              <a:off x="2758100" y="2755070"/>
              <a:ext cx="54521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yī</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38" name="组合 37"/>
          <p:cNvGrpSpPr/>
          <p:nvPr/>
        </p:nvGrpSpPr>
        <p:grpSpPr>
          <a:xfrm>
            <a:off x="3422061" y="1778915"/>
            <a:ext cx="2827401" cy="1440000"/>
            <a:chOff x="3422061" y="1861030"/>
            <a:chExt cx="2827401" cy="1440000"/>
          </a:xfrm>
        </p:grpSpPr>
        <p:pic>
          <p:nvPicPr>
            <p:cNvPr id="1026" name="Picture 2" descr="E:\HSK1\新建文件夹\1课\1-05五-微图ps2810748（25）.jpg"/>
            <p:cNvPicPr preferRelativeResize="0">
              <a:picLocks noChangeArrowheads="1"/>
            </p:cNvPicPr>
            <p:nvPr/>
          </p:nvPicPr>
          <p:blipFill>
            <a:blip r:embed="rId5" cstate="print"/>
            <a:srcRect/>
            <a:stretch>
              <a:fillRect/>
            </a:stretch>
          </p:blipFill>
          <p:spPr bwMode="auto">
            <a:xfrm>
              <a:off x="3422061" y="1861030"/>
              <a:ext cx="2160000" cy="1440000"/>
            </a:xfrm>
            <a:prstGeom prst="rect">
              <a:avLst/>
            </a:prstGeom>
            <a:noFill/>
            <a:ln>
              <a:solidFill>
                <a:schemeClr val="tx2"/>
              </a:solidFill>
            </a:ln>
          </p:spPr>
        </p:pic>
        <p:sp>
          <p:nvSpPr>
            <p:cNvPr id="25" name="TextBox 24"/>
            <p:cNvSpPr txBox="1"/>
            <p:nvPr/>
          </p:nvSpPr>
          <p:spPr>
            <a:xfrm>
              <a:off x="5582061" y="2777810"/>
              <a:ext cx="66740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wǔ</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0" name="组合 39"/>
          <p:cNvGrpSpPr/>
          <p:nvPr/>
        </p:nvGrpSpPr>
        <p:grpSpPr>
          <a:xfrm>
            <a:off x="6249462" y="1778915"/>
            <a:ext cx="2827401" cy="1440000"/>
            <a:chOff x="6249462" y="1861030"/>
            <a:chExt cx="2827401" cy="1440000"/>
          </a:xfrm>
        </p:grpSpPr>
        <p:pic>
          <p:nvPicPr>
            <p:cNvPr id="1027" name="Picture 3" descr="E:\HSK1\新建文件夹\1课\1-06鱼-微图ps1209846（25）.jpg"/>
            <p:cNvPicPr preferRelativeResize="0">
              <a:picLocks noChangeArrowheads="1"/>
            </p:cNvPicPr>
            <p:nvPr/>
          </p:nvPicPr>
          <p:blipFill>
            <a:blip r:embed="rId6" cstate="print"/>
            <a:srcRect/>
            <a:stretch>
              <a:fillRect/>
            </a:stretch>
          </p:blipFill>
          <p:spPr bwMode="auto">
            <a:xfrm>
              <a:off x="6249462" y="1861030"/>
              <a:ext cx="2160000" cy="1440000"/>
            </a:xfrm>
            <a:prstGeom prst="rect">
              <a:avLst/>
            </a:prstGeom>
            <a:noFill/>
            <a:ln>
              <a:solidFill>
                <a:schemeClr val="tx2"/>
              </a:solidFill>
            </a:ln>
          </p:spPr>
        </p:pic>
        <p:sp>
          <p:nvSpPr>
            <p:cNvPr id="26" name="TextBox 25"/>
            <p:cNvSpPr txBox="1"/>
            <p:nvPr/>
          </p:nvSpPr>
          <p:spPr>
            <a:xfrm>
              <a:off x="8409462" y="2777810"/>
              <a:ext cx="66740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yú</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39" name="组合 38"/>
          <p:cNvGrpSpPr/>
          <p:nvPr/>
        </p:nvGrpSpPr>
        <p:grpSpPr>
          <a:xfrm>
            <a:off x="9062647" y="1778915"/>
            <a:ext cx="2705211" cy="1440000"/>
            <a:chOff x="9062647" y="1861030"/>
            <a:chExt cx="2705211" cy="1440000"/>
          </a:xfrm>
        </p:grpSpPr>
        <p:pic>
          <p:nvPicPr>
            <p:cNvPr id="1028" name="Picture 4" descr="E:\HSK1\新建文件夹\1课\1-07耳-微图ps4340148（25）.jpg"/>
            <p:cNvPicPr preferRelativeResize="0">
              <a:picLocks noChangeArrowheads="1"/>
            </p:cNvPicPr>
            <p:nvPr/>
          </p:nvPicPr>
          <p:blipFill>
            <a:blip r:embed="rId7" cstate="print"/>
            <a:srcRect t="17463" b="17236"/>
            <a:stretch>
              <a:fillRect/>
            </a:stretch>
          </p:blipFill>
          <p:spPr bwMode="auto">
            <a:xfrm>
              <a:off x="9062647" y="1861030"/>
              <a:ext cx="2160000" cy="1440000"/>
            </a:xfrm>
            <a:prstGeom prst="rect">
              <a:avLst/>
            </a:prstGeom>
            <a:noFill/>
            <a:ln>
              <a:solidFill>
                <a:schemeClr val="tx2"/>
              </a:solidFill>
            </a:ln>
          </p:spPr>
        </p:pic>
        <p:sp>
          <p:nvSpPr>
            <p:cNvPr id="28" name="TextBox 27"/>
            <p:cNvSpPr txBox="1"/>
            <p:nvPr/>
          </p:nvSpPr>
          <p:spPr>
            <a:xfrm>
              <a:off x="11222647" y="2777810"/>
              <a:ext cx="54521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ěr</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1" name="组合 40"/>
          <p:cNvGrpSpPr/>
          <p:nvPr/>
        </p:nvGrpSpPr>
        <p:grpSpPr>
          <a:xfrm>
            <a:off x="584679" y="3509820"/>
            <a:ext cx="2718632" cy="1440000"/>
            <a:chOff x="584679" y="3591935"/>
            <a:chExt cx="2718632" cy="1440000"/>
          </a:xfrm>
        </p:grpSpPr>
        <p:pic>
          <p:nvPicPr>
            <p:cNvPr id="1029" name="Picture 5" descr="E:\HSK1\新建文件夹\1课\1-08笔-微图ps1714897（25）.jpg"/>
            <p:cNvPicPr preferRelativeResize="0">
              <a:picLocks noChangeArrowheads="1"/>
            </p:cNvPicPr>
            <p:nvPr/>
          </p:nvPicPr>
          <p:blipFill>
            <a:blip r:embed="rId8" cstate="print"/>
            <a:srcRect/>
            <a:stretch>
              <a:fillRect/>
            </a:stretch>
          </p:blipFill>
          <p:spPr bwMode="auto">
            <a:xfrm>
              <a:off x="584679" y="3591935"/>
              <a:ext cx="2160000" cy="1440000"/>
            </a:xfrm>
            <a:prstGeom prst="rect">
              <a:avLst/>
            </a:prstGeom>
            <a:noFill/>
            <a:ln>
              <a:solidFill>
                <a:schemeClr val="tx2"/>
              </a:solidFill>
            </a:ln>
          </p:spPr>
        </p:pic>
        <p:sp>
          <p:nvSpPr>
            <p:cNvPr id="29" name="TextBox 28"/>
            <p:cNvSpPr txBox="1"/>
            <p:nvPr/>
          </p:nvSpPr>
          <p:spPr>
            <a:xfrm>
              <a:off x="2758100" y="4507265"/>
              <a:ext cx="54521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bǐ</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2" name="组合 41"/>
          <p:cNvGrpSpPr/>
          <p:nvPr/>
        </p:nvGrpSpPr>
        <p:grpSpPr>
          <a:xfrm>
            <a:off x="3422061" y="3532560"/>
            <a:ext cx="3287499" cy="1440000"/>
            <a:chOff x="3422061" y="3591935"/>
            <a:chExt cx="3287499" cy="1440000"/>
          </a:xfrm>
        </p:grpSpPr>
        <p:pic>
          <p:nvPicPr>
            <p:cNvPr id="1031" name="Picture 7" descr="E:\HSK1\新建文件夹\1课\1-09猫-微图ps2299392（25）.jpg"/>
            <p:cNvPicPr preferRelativeResize="0">
              <a:picLocks noChangeArrowheads="1"/>
            </p:cNvPicPr>
            <p:nvPr/>
          </p:nvPicPr>
          <p:blipFill>
            <a:blip r:embed="rId3" cstate="print"/>
            <a:srcRect/>
            <a:stretch>
              <a:fillRect/>
            </a:stretch>
          </p:blipFill>
          <p:spPr bwMode="auto">
            <a:xfrm>
              <a:off x="3422061" y="3591935"/>
              <a:ext cx="2160000" cy="1440000"/>
            </a:xfrm>
            <a:prstGeom prst="rect">
              <a:avLst/>
            </a:prstGeom>
            <a:noFill/>
            <a:ln>
              <a:solidFill>
                <a:schemeClr val="tx2"/>
              </a:solidFill>
            </a:ln>
          </p:spPr>
        </p:pic>
        <p:sp>
          <p:nvSpPr>
            <p:cNvPr id="30" name="TextBox 29"/>
            <p:cNvSpPr txBox="1"/>
            <p:nvPr/>
          </p:nvSpPr>
          <p:spPr>
            <a:xfrm>
              <a:off x="5510811" y="4508715"/>
              <a:ext cx="1198749"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māo</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3" name="组合 42"/>
          <p:cNvGrpSpPr/>
          <p:nvPr/>
        </p:nvGrpSpPr>
        <p:grpSpPr>
          <a:xfrm>
            <a:off x="6249462" y="3531110"/>
            <a:ext cx="3304585" cy="1441450"/>
            <a:chOff x="6249462" y="3590485"/>
            <a:chExt cx="3304585" cy="1441450"/>
          </a:xfrm>
        </p:grpSpPr>
        <p:pic>
          <p:nvPicPr>
            <p:cNvPr id="1032" name="Picture 8" descr="E:\HSK1\新建文件夹\1课\1-10岛-前图38591017（20）替换.jpg"/>
            <p:cNvPicPr preferRelativeResize="0">
              <a:picLocks noChangeArrowheads="1"/>
            </p:cNvPicPr>
            <p:nvPr/>
          </p:nvPicPr>
          <p:blipFill>
            <a:blip r:embed="rId9" cstate="print"/>
            <a:srcRect/>
            <a:stretch>
              <a:fillRect/>
            </a:stretch>
          </p:blipFill>
          <p:spPr bwMode="auto">
            <a:xfrm>
              <a:off x="6249462" y="3590485"/>
              <a:ext cx="2160000" cy="1441450"/>
            </a:xfrm>
            <a:prstGeom prst="rect">
              <a:avLst/>
            </a:prstGeom>
            <a:noFill/>
            <a:ln>
              <a:solidFill>
                <a:schemeClr val="tx2"/>
              </a:solidFill>
            </a:ln>
          </p:spPr>
        </p:pic>
        <p:sp>
          <p:nvSpPr>
            <p:cNvPr id="31" name="TextBox 30"/>
            <p:cNvSpPr txBox="1"/>
            <p:nvPr/>
          </p:nvSpPr>
          <p:spPr>
            <a:xfrm>
              <a:off x="8355298" y="4508715"/>
              <a:ext cx="1198749"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dǎo</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4" name="组合 43"/>
          <p:cNvGrpSpPr/>
          <p:nvPr/>
        </p:nvGrpSpPr>
        <p:grpSpPr>
          <a:xfrm>
            <a:off x="9062647" y="3531110"/>
            <a:ext cx="3304585" cy="1440000"/>
            <a:chOff x="9062647" y="3590485"/>
            <a:chExt cx="3304585" cy="1440000"/>
          </a:xfrm>
        </p:grpSpPr>
        <p:pic>
          <p:nvPicPr>
            <p:cNvPr id="1033" name="Picture 9" descr="E:\HSK1\新建文件夹\1课\1-11花-前图bigstock-yellow-flower-14475059（利用）替换.jpg"/>
            <p:cNvPicPr preferRelativeResize="0">
              <a:picLocks noChangeArrowheads="1"/>
            </p:cNvPicPr>
            <p:nvPr/>
          </p:nvPicPr>
          <p:blipFill>
            <a:blip r:embed="rId10" cstate="print"/>
            <a:srcRect/>
            <a:stretch>
              <a:fillRect/>
            </a:stretch>
          </p:blipFill>
          <p:spPr bwMode="auto">
            <a:xfrm>
              <a:off x="9062647" y="3590485"/>
              <a:ext cx="2160000" cy="1440000"/>
            </a:xfrm>
            <a:prstGeom prst="rect">
              <a:avLst/>
            </a:prstGeom>
            <a:noFill/>
            <a:ln>
              <a:solidFill>
                <a:schemeClr val="tx2"/>
              </a:solidFill>
            </a:ln>
          </p:spPr>
        </p:pic>
        <p:sp>
          <p:nvSpPr>
            <p:cNvPr id="32" name="TextBox 31"/>
            <p:cNvSpPr txBox="1"/>
            <p:nvPr/>
          </p:nvSpPr>
          <p:spPr>
            <a:xfrm>
              <a:off x="11168483" y="4507265"/>
              <a:ext cx="1198749"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huā</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9" name="组合 48"/>
          <p:cNvGrpSpPr/>
          <p:nvPr/>
        </p:nvGrpSpPr>
        <p:grpSpPr>
          <a:xfrm>
            <a:off x="584679" y="5263625"/>
            <a:ext cx="2705211" cy="1440000"/>
            <a:chOff x="584679" y="5263625"/>
            <a:chExt cx="2705211" cy="1440000"/>
          </a:xfrm>
        </p:grpSpPr>
        <p:pic>
          <p:nvPicPr>
            <p:cNvPr id="1034" name="Picture 10" descr="E:\HSK1\新建文件夹\1课\1-12鸡-微图ps14210739（25）.jpg"/>
            <p:cNvPicPr preferRelativeResize="0">
              <a:picLocks noChangeArrowheads="1"/>
            </p:cNvPicPr>
            <p:nvPr/>
          </p:nvPicPr>
          <p:blipFill>
            <a:blip r:embed="rId11" cstate="print"/>
            <a:srcRect l="7576" t="7269" b="13547"/>
            <a:stretch>
              <a:fillRect/>
            </a:stretch>
          </p:blipFill>
          <p:spPr bwMode="auto">
            <a:xfrm>
              <a:off x="584679" y="5263625"/>
              <a:ext cx="2160000" cy="1440000"/>
            </a:xfrm>
            <a:prstGeom prst="rect">
              <a:avLst/>
            </a:prstGeom>
            <a:noFill/>
            <a:ln>
              <a:solidFill>
                <a:schemeClr val="tx2"/>
              </a:solidFill>
            </a:ln>
          </p:spPr>
        </p:pic>
        <p:sp>
          <p:nvSpPr>
            <p:cNvPr id="33" name="TextBox 32"/>
            <p:cNvSpPr txBox="1"/>
            <p:nvPr/>
          </p:nvSpPr>
          <p:spPr>
            <a:xfrm>
              <a:off x="2744679" y="6180405"/>
              <a:ext cx="54521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jī</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1" name="组合 50"/>
          <p:cNvGrpSpPr/>
          <p:nvPr/>
        </p:nvGrpSpPr>
        <p:grpSpPr>
          <a:xfrm>
            <a:off x="3422061" y="5263625"/>
            <a:ext cx="2705211" cy="1440000"/>
            <a:chOff x="3422061" y="5263625"/>
            <a:chExt cx="2705211" cy="1440000"/>
          </a:xfrm>
        </p:grpSpPr>
        <p:pic>
          <p:nvPicPr>
            <p:cNvPr id="1035" name="Picture 11" descr="E:\HSK1\新建文件夹\1课\1-13七-微图ps1813104（25）.jpg"/>
            <p:cNvPicPr preferRelativeResize="0">
              <a:picLocks noChangeArrowheads="1"/>
            </p:cNvPicPr>
            <p:nvPr/>
          </p:nvPicPr>
          <p:blipFill>
            <a:blip r:embed="rId12" cstate="print"/>
            <a:srcRect t="13797" b="13701"/>
            <a:stretch>
              <a:fillRect/>
            </a:stretch>
          </p:blipFill>
          <p:spPr bwMode="auto">
            <a:xfrm>
              <a:off x="3422061" y="5263625"/>
              <a:ext cx="2160000" cy="1440000"/>
            </a:xfrm>
            <a:prstGeom prst="rect">
              <a:avLst/>
            </a:prstGeom>
            <a:noFill/>
            <a:ln>
              <a:solidFill>
                <a:schemeClr val="tx2"/>
              </a:solidFill>
            </a:ln>
          </p:spPr>
        </p:pic>
        <p:sp>
          <p:nvSpPr>
            <p:cNvPr id="34" name="TextBox 33"/>
            <p:cNvSpPr txBox="1"/>
            <p:nvPr/>
          </p:nvSpPr>
          <p:spPr>
            <a:xfrm>
              <a:off x="5582061" y="6180405"/>
              <a:ext cx="54521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qī</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2" name="组合 51"/>
          <p:cNvGrpSpPr/>
          <p:nvPr/>
        </p:nvGrpSpPr>
        <p:grpSpPr>
          <a:xfrm>
            <a:off x="6254673" y="5263625"/>
            <a:ext cx="3358749" cy="1440000"/>
            <a:chOff x="6254673" y="5263625"/>
            <a:chExt cx="3358749" cy="1440000"/>
          </a:xfrm>
        </p:grpSpPr>
        <p:pic>
          <p:nvPicPr>
            <p:cNvPr id="1036" name="Picture 12" descr="E:\HSK1\新建文件夹\1课\1-14鞋-前图3060583（20）替换.jpg"/>
            <p:cNvPicPr preferRelativeResize="0">
              <a:picLocks noChangeArrowheads="1"/>
            </p:cNvPicPr>
            <p:nvPr/>
          </p:nvPicPr>
          <p:blipFill>
            <a:blip r:embed="rId13" cstate="print"/>
            <a:srcRect t="10457" b="22227"/>
            <a:stretch>
              <a:fillRect/>
            </a:stretch>
          </p:blipFill>
          <p:spPr bwMode="auto">
            <a:xfrm>
              <a:off x="6254673" y="5263625"/>
              <a:ext cx="2160000" cy="1440000"/>
            </a:xfrm>
            <a:prstGeom prst="rect">
              <a:avLst/>
            </a:prstGeom>
            <a:noFill/>
            <a:ln>
              <a:solidFill>
                <a:schemeClr val="tx2"/>
              </a:solidFill>
            </a:ln>
          </p:spPr>
        </p:pic>
        <p:sp>
          <p:nvSpPr>
            <p:cNvPr id="35" name="TextBox 34"/>
            <p:cNvSpPr txBox="1"/>
            <p:nvPr/>
          </p:nvSpPr>
          <p:spPr>
            <a:xfrm>
              <a:off x="8414673" y="6180405"/>
              <a:ext cx="1198749"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xié</a:t>
              </a:r>
              <a:r>
                <a:rPr kumimoji="0" lang="en-US" altLang="zh-CN"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8" name="组合 47"/>
          <p:cNvGrpSpPr/>
          <p:nvPr/>
        </p:nvGrpSpPr>
        <p:grpSpPr>
          <a:xfrm>
            <a:off x="9062647" y="5263625"/>
            <a:ext cx="3323124" cy="1440000"/>
            <a:chOff x="9062647" y="5323000"/>
            <a:chExt cx="3323124" cy="1440000"/>
          </a:xfrm>
        </p:grpSpPr>
        <p:pic>
          <p:nvPicPr>
            <p:cNvPr id="1037" name="Picture 13" descr="E:\HSK1\新建文件夹\1课\1-15雪-前图FF77459（20）替换.jpg"/>
            <p:cNvPicPr preferRelativeResize="0">
              <a:picLocks noChangeArrowheads="1"/>
            </p:cNvPicPr>
            <p:nvPr/>
          </p:nvPicPr>
          <p:blipFill>
            <a:blip r:embed="rId14" cstate="print"/>
            <a:srcRect/>
            <a:stretch>
              <a:fillRect/>
            </a:stretch>
          </p:blipFill>
          <p:spPr bwMode="auto">
            <a:xfrm>
              <a:off x="9062647" y="5323000"/>
              <a:ext cx="2160000" cy="1440000"/>
            </a:xfrm>
            <a:prstGeom prst="rect">
              <a:avLst/>
            </a:prstGeom>
            <a:noFill/>
            <a:ln>
              <a:solidFill>
                <a:schemeClr val="tx2"/>
              </a:solidFill>
            </a:ln>
          </p:spPr>
        </p:pic>
        <p:sp>
          <p:nvSpPr>
            <p:cNvPr id="36" name="TextBox 35"/>
            <p:cNvSpPr txBox="1"/>
            <p:nvPr/>
          </p:nvSpPr>
          <p:spPr>
            <a:xfrm>
              <a:off x="11187022" y="6239780"/>
              <a:ext cx="1198749"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xuě</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spTree>
    <p:extLst>
      <p:ext uri="{BB962C8B-B14F-4D97-AF65-F5344CB8AC3E}">
        <p14:creationId xmlns:p14="http://schemas.microsoft.com/office/powerpoint/2010/main" val="3399436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par>
                                <p:cTn id="14" presetID="10" presetClass="entr" presetSubtype="0"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500"/>
                                        <p:tgtEl>
                                          <p:spTgt spid="3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par>
                                <p:cTn id="22" presetID="10" presetClass="entr" presetSubtype="0"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par>
                                <p:cTn id="25" presetID="10" presetClass="entr" presetSubtype="0"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par>
                                <p:cTn id="28" presetID="10" presetClass="entr" presetSubtype="0" fill="hold" nodeType="with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fade">
                                      <p:cBhvr>
                                        <p:cTn id="35" dur="500"/>
                                        <p:tgtEl>
                                          <p:spTgt spid="49"/>
                                        </p:tgtEl>
                                      </p:cBhvr>
                                    </p:animEffect>
                                  </p:childTnLst>
                                </p:cTn>
                              </p:par>
                              <p:par>
                                <p:cTn id="36" presetID="10" presetClass="entr" presetSubtype="0" fill="hold" nodeType="with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fade">
                                      <p:cBhvr>
                                        <p:cTn id="38" dur="500"/>
                                        <p:tgtEl>
                                          <p:spTgt spid="51"/>
                                        </p:tgtEl>
                                      </p:cBhvr>
                                    </p:animEffect>
                                  </p:childTnLst>
                                </p:cTn>
                              </p:par>
                              <p:par>
                                <p:cTn id="39" presetID="10" presetClass="entr" presetSubtype="0" fill="hold" nodeType="with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fade">
                                      <p:cBhvr>
                                        <p:cTn id="41" dur="500"/>
                                        <p:tgtEl>
                                          <p:spTgt spid="48"/>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fade">
                                      <p:cBhvr>
                                        <p:cTn id="4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68221" cy="646331"/>
            <a:chOff x="308629" y="6819"/>
            <a:chExt cx="2568221" cy="646331"/>
          </a:xfrm>
        </p:grpSpPr>
        <p:sp>
          <p:nvSpPr>
            <p:cNvPr id="3" name="Text Box 4"/>
            <p:cNvSpPr txBox="1">
              <a:spLocks noChangeArrowheads="1"/>
            </p:cNvSpPr>
            <p:nvPr/>
          </p:nvSpPr>
          <p:spPr bwMode="auto">
            <a:xfrm>
              <a:off x="329358" y="6819"/>
              <a:ext cx="25474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拼音</a:t>
              </a:r>
              <a:r>
                <a:rPr kumimoji="0" lang="en-US" altLang="zh-CN"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Pinyin</a:t>
              </a:r>
              <a:endParaRPr kumimoji="0" lang="zh-CN" altLang="en-US"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cxnSp>
          <p:nvCxnSpPr>
            <p:cNvPr id="5" name="直接连接符 4"/>
            <p:cNvCxnSpPr/>
            <p:nvPr/>
          </p:nvCxnSpPr>
          <p:spPr>
            <a:xfrm>
              <a:off x="308629" y="653150"/>
              <a:ext cx="2568221"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 name="组合 63"/>
          <p:cNvGrpSpPr/>
          <p:nvPr/>
        </p:nvGrpSpPr>
        <p:grpSpPr>
          <a:xfrm>
            <a:off x="329358" y="961547"/>
            <a:ext cx="11308460" cy="5545775"/>
            <a:chOff x="1781299" y="914400"/>
            <a:chExt cx="7908967" cy="5355771"/>
          </a:xfrm>
        </p:grpSpPr>
        <p:sp>
          <p:nvSpPr>
            <p:cNvPr id="61" name="矩形 60"/>
            <p:cNvSpPr/>
            <p:nvPr/>
          </p:nvSpPr>
          <p:spPr>
            <a:xfrm>
              <a:off x="1781299" y="914400"/>
              <a:ext cx="7908966" cy="5355771"/>
            </a:xfrm>
            <a:prstGeom prst="rect">
              <a:avLst/>
            </a:prstGeom>
            <a:ln>
              <a:prstDash val="lgDash"/>
            </a:ln>
            <a:effectLst>
              <a:outerShdw blurRad="50800" dist="38100" dir="2700000" algn="tl" rotWithShape="0">
                <a:prstClr val="black">
                  <a:alpha val="40000"/>
                </a:prstClr>
              </a:outerShdw>
            </a:effectLst>
          </p:spPr>
          <p:style>
            <a:lnRef idx="2">
              <a:schemeClr val="accent1">
                <a:shade val="50000"/>
              </a:schemeClr>
            </a:lnRef>
            <a:fillRef idx="1002">
              <a:schemeClr val="lt2"/>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宋体"/>
                <a:cs typeface="+mn-cs"/>
              </a:endParaRPr>
            </a:p>
          </p:txBody>
        </p:sp>
        <p:sp>
          <p:nvSpPr>
            <p:cNvPr id="8" name="TextBox 7"/>
            <p:cNvSpPr txBox="1"/>
            <p:nvPr/>
          </p:nvSpPr>
          <p:spPr>
            <a:xfrm>
              <a:off x="1781300" y="916407"/>
              <a:ext cx="7908966" cy="743079"/>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zh-CN" alt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0" lang="zh-CN" altLang="en-US"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看图片，朗读下列双音节词语</a:t>
              </a:r>
              <a:endParaRPr kumimoji="0" lang="en-US" altLang="zh-CN"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000" b="0" i="0" u="none" strike="noStrike" kern="1200" cap="none" spc="0" normalizeH="0" baseline="0" noProof="0" dirty="0">
                  <a:ln>
                    <a:noFill/>
                  </a:ln>
                  <a:solidFill>
                    <a:srgbClr val="000000"/>
                  </a:solidFill>
                  <a:effectLst/>
                  <a:uLnTx/>
                  <a:uFillTx/>
                  <a:latin typeface="宋体"/>
                  <a:ea typeface="宋体"/>
                  <a:cs typeface="+mn-cs"/>
                </a:rPr>
                <a:t>Look at the pictures and read the disyllabic words aloud</a:t>
              </a:r>
              <a:endParaRPr kumimoji="0" lang="zh-CN" altLang="en-US" sz="1400" b="0" i="0" u="none" strike="noStrike" kern="1200" cap="none" spc="0" normalizeH="0" baseline="0" noProof="0" dirty="0">
                <a:ln>
                  <a:noFill/>
                </a:ln>
                <a:solidFill>
                  <a:srgbClr val="000000"/>
                </a:solidFill>
                <a:effectLst/>
                <a:uLnTx/>
                <a:uFillTx/>
                <a:latin typeface="宋体"/>
                <a:ea typeface="宋体"/>
                <a:cs typeface="+mn-cs"/>
              </a:endParaRPr>
            </a:p>
          </p:txBody>
        </p:sp>
      </p:grpSp>
      <p:pic>
        <p:nvPicPr>
          <p:cNvPr id="1030" name="Picture 6" descr="E:\HSK1\新建文件夹\1课\1-09猫-微图ps2299392（25）.jpg"/>
          <p:cNvPicPr preferRelativeResize="0">
            <a:picLocks noChangeArrowheads="1"/>
          </p:cNvPicPr>
          <p:nvPr/>
        </p:nvPicPr>
        <p:blipFill>
          <a:blip r:embed="rId3" cstate="print"/>
          <a:srcRect/>
          <a:stretch>
            <a:fillRect/>
          </a:stretch>
        </p:blipFill>
        <p:spPr bwMode="auto">
          <a:xfrm>
            <a:off x="-6308725" y="-6210300"/>
            <a:ext cx="2160000" cy="1440000"/>
          </a:xfrm>
          <a:prstGeom prst="rect">
            <a:avLst/>
          </a:prstGeom>
          <a:noFill/>
        </p:spPr>
      </p:pic>
      <p:grpSp>
        <p:nvGrpSpPr>
          <p:cNvPr id="48" name="组合 47"/>
          <p:cNvGrpSpPr/>
          <p:nvPr/>
        </p:nvGrpSpPr>
        <p:grpSpPr>
          <a:xfrm>
            <a:off x="716850" y="2147700"/>
            <a:ext cx="2160000" cy="1974435"/>
            <a:chOff x="716850" y="2147700"/>
            <a:chExt cx="2160000" cy="1974435"/>
          </a:xfrm>
        </p:grpSpPr>
        <p:pic>
          <p:nvPicPr>
            <p:cNvPr id="10" name="图片 9" descr="QQ截图20150805170656.png"/>
            <p:cNvPicPr preferRelativeResize="0">
              <a:picLocks/>
            </p:cNvPicPr>
            <p:nvPr/>
          </p:nvPicPr>
          <p:blipFill>
            <a:blip r:embed="rId4" cstate="print"/>
            <a:srcRect l="8102" t="24041" r="8119" b="18551"/>
            <a:stretch>
              <a:fillRect/>
            </a:stretch>
          </p:blipFill>
          <p:spPr>
            <a:xfrm>
              <a:off x="716850" y="2147700"/>
              <a:ext cx="2160000" cy="1440000"/>
            </a:xfrm>
            <a:prstGeom prst="rect">
              <a:avLst/>
            </a:prstGeom>
            <a:ln>
              <a:solidFill>
                <a:schemeClr val="tx2"/>
              </a:solidFill>
            </a:ln>
          </p:spPr>
        </p:pic>
        <p:sp>
          <p:nvSpPr>
            <p:cNvPr id="24" name="TextBox 23"/>
            <p:cNvSpPr txBox="1"/>
            <p:nvPr/>
          </p:nvSpPr>
          <p:spPr>
            <a:xfrm>
              <a:off x="1223154" y="3598915"/>
              <a:ext cx="1104402"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kāfēi</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49" name="组合 48"/>
          <p:cNvGrpSpPr/>
          <p:nvPr/>
        </p:nvGrpSpPr>
        <p:grpSpPr>
          <a:xfrm>
            <a:off x="3422061" y="2147700"/>
            <a:ext cx="2160000" cy="1963220"/>
            <a:chOff x="3422061" y="2147700"/>
            <a:chExt cx="2160000" cy="1963220"/>
          </a:xfrm>
        </p:grpSpPr>
        <p:pic>
          <p:nvPicPr>
            <p:cNvPr id="1026" name="Picture 2" descr="E:\HSK1\新建文件夹\1课\1-05五-微图ps2810748（25）.jpg"/>
            <p:cNvPicPr preferRelativeResize="0">
              <a:picLocks noChangeArrowheads="1"/>
            </p:cNvPicPr>
            <p:nvPr/>
          </p:nvPicPr>
          <p:blipFill>
            <a:blip r:embed="rId5" cstate="print"/>
            <a:srcRect t="9299" b="3079"/>
            <a:stretch>
              <a:fillRect/>
            </a:stretch>
          </p:blipFill>
          <p:spPr bwMode="auto">
            <a:xfrm>
              <a:off x="3422061" y="2147700"/>
              <a:ext cx="2160000" cy="1440000"/>
            </a:xfrm>
            <a:prstGeom prst="rect">
              <a:avLst/>
            </a:prstGeom>
            <a:noFill/>
            <a:ln>
              <a:solidFill>
                <a:schemeClr val="tx2"/>
              </a:solidFill>
            </a:ln>
          </p:spPr>
        </p:pic>
        <p:sp>
          <p:nvSpPr>
            <p:cNvPr id="25" name="TextBox 24"/>
            <p:cNvSpPr txBox="1"/>
            <p:nvPr/>
          </p:nvSpPr>
          <p:spPr>
            <a:xfrm>
              <a:off x="3657600" y="3587700"/>
              <a:ext cx="1768765"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kělè</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0" name="组合 49"/>
          <p:cNvGrpSpPr/>
          <p:nvPr/>
        </p:nvGrpSpPr>
        <p:grpSpPr>
          <a:xfrm>
            <a:off x="6249462" y="2189068"/>
            <a:ext cx="2160000" cy="1969352"/>
            <a:chOff x="6249462" y="2189068"/>
            <a:chExt cx="2160000" cy="1969352"/>
          </a:xfrm>
        </p:grpSpPr>
        <p:pic>
          <p:nvPicPr>
            <p:cNvPr id="1027" name="Picture 3" descr="E:\HSK1\新建文件夹\1课\1-06鱼-微图ps1209846（25）.jpg"/>
            <p:cNvPicPr preferRelativeResize="0">
              <a:picLocks noChangeArrowheads="1"/>
            </p:cNvPicPr>
            <p:nvPr/>
          </p:nvPicPr>
          <p:blipFill>
            <a:blip r:embed="rId6" cstate="print"/>
            <a:stretch>
              <a:fillRect/>
            </a:stretch>
          </p:blipFill>
          <p:spPr bwMode="auto">
            <a:xfrm>
              <a:off x="6249462" y="2189068"/>
              <a:ext cx="2160000" cy="1440000"/>
            </a:xfrm>
            <a:prstGeom prst="rect">
              <a:avLst/>
            </a:prstGeom>
            <a:noFill/>
            <a:ln>
              <a:solidFill>
                <a:schemeClr val="tx2"/>
              </a:solidFill>
            </a:ln>
          </p:spPr>
        </p:pic>
        <p:sp>
          <p:nvSpPr>
            <p:cNvPr id="26" name="TextBox 25"/>
            <p:cNvSpPr txBox="1"/>
            <p:nvPr/>
          </p:nvSpPr>
          <p:spPr>
            <a:xfrm>
              <a:off x="6787756" y="3635200"/>
              <a:ext cx="1185800"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kǎoyā</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1" name="组合 50"/>
          <p:cNvGrpSpPr/>
          <p:nvPr/>
        </p:nvGrpSpPr>
        <p:grpSpPr>
          <a:xfrm>
            <a:off x="9062647" y="2159026"/>
            <a:ext cx="2575170" cy="1974634"/>
            <a:chOff x="9062647" y="2159026"/>
            <a:chExt cx="2160000" cy="1974634"/>
          </a:xfrm>
        </p:grpSpPr>
        <p:pic>
          <p:nvPicPr>
            <p:cNvPr id="1028" name="Picture 4" descr="E:\HSK1\新建文件夹\1课\1-07耳-微图ps4340148（25）.jpg"/>
            <p:cNvPicPr preferRelativeResize="0">
              <a:picLocks noChangeArrowheads="1"/>
            </p:cNvPicPr>
            <p:nvPr/>
          </p:nvPicPr>
          <p:blipFill>
            <a:blip r:embed="rId7" cstate="print"/>
            <a:stretch>
              <a:fillRect/>
            </a:stretch>
          </p:blipFill>
          <p:spPr bwMode="auto">
            <a:xfrm>
              <a:off x="9062647" y="2159026"/>
              <a:ext cx="2160000" cy="1439777"/>
            </a:xfrm>
            <a:prstGeom prst="rect">
              <a:avLst/>
            </a:prstGeom>
            <a:noFill/>
            <a:ln>
              <a:solidFill>
                <a:schemeClr val="tx2"/>
              </a:solidFill>
            </a:ln>
          </p:spPr>
        </p:pic>
        <p:sp>
          <p:nvSpPr>
            <p:cNvPr id="28" name="TextBox 27"/>
            <p:cNvSpPr txBox="1"/>
            <p:nvPr/>
          </p:nvSpPr>
          <p:spPr>
            <a:xfrm>
              <a:off x="9516689" y="3610440"/>
              <a:ext cx="1318626"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huǒɡuō</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2" name="组合 51"/>
          <p:cNvGrpSpPr/>
          <p:nvPr/>
        </p:nvGrpSpPr>
        <p:grpSpPr>
          <a:xfrm>
            <a:off x="710103" y="4388220"/>
            <a:ext cx="2160000" cy="1985960"/>
            <a:chOff x="710103" y="4388220"/>
            <a:chExt cx="2160000" cy="1985960"/>
          </a:xfrm>
        </p:grpSpPr>
        <p:pic>
          <p:nvPicPr>
            <p:cNvPr id="1029" name="Picture 5" descr="E:\HSK1\新建文件夹\1课\1-08笔-微图ps1714897（25）.jpg"/>
            <p:cNvPicPr preferRelativeResize="0">
              <a:picLocks noChangeArrowheads="1"/>
            </p:cNvPicPr>
            <p:nvPr/>
          </p:nvPicPr>
          <p:blipFill>
            <a:blip r:embed="rId8" cstate="print"/>
            <a:stretch>
              <a:fillRect/>
            </a:stretch>
          </p:blipFill>
          <p:spPr bwMode="auto">
            <a:xfrm>
              <a:off x="710103" y="4388220"/>
              <a:ext cx="2160000" cy="1440000"/>
            </a:xfrm>
            <a:prstGeom prst="rect">
              <a:avLst/>
            </a:prstGeom>
            <a:noFill/>
            <a:ln>
              <a:solidFill>
                <a:schemeClr val="tx2"/>
              </a:solidFill>
            </a:ln>
          </p:spPr>
        </p:pic>
        <p:sp>
          <p:nvSpPr>
            <p:cNvPr id="29" name="TextBox 28"/>
            <p:cNvSpPr txBox="1"/>
            <p:nvPr/>
          </p:nvSpPr>
          <p:spPr>
            <a:xfrm>
              <a:off x="1377529" y="5850960"/>
              <a:ext cx="819391"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dìtú</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3" name="组合 52"/>
          <p:cNvGrpSpPr/>
          <p:nvPr/>
        </p:nvGrpSpPr>
        <p:grpSpPr>
          <a:xfrm>
            <a:off x="3422061" y="4388220"/>
            <a:ext cx="2160000" cy="1963220"/>
            <a:chOff x="3422061" y="4410960"/>
            <a:chExt cx="2160000" cy="1963220"/>
          </a:xfrm>
        </p:grpSpPr>
        <p:pic>
          <p:nvPicPr>
            <p:cNvPr id="1031" name="Picture 7" descr="E:\HSK1\新建文件夹\1课\1-09猫-微图ps2299392（25）.jpg"/>
            <p:cNvPicPr preferRelativeResize="0">
              <a:picLocks noChangeArrowheads="1"/>
            </p:cNvPicPr>
            <p:nvPr/>
          </p:nvPicPr>
          <p:blipFill>
            <a:blip r:embed="rId9" cstate="print"/>
            <a:stretch>
              <a:fillRect/>
            </a:stretch>
          </p:blipFill>
          <p:spPr bwMode="auto">
            <a:xfrm>
              <a:off x="3422061" y="4410960"/>
              <a:ext cx="2160000" cy="1440000"/>
            </a:xfrm>
            <a:prstGeom prst="rect">
              <a:avLst/>
            </a:prstGeom>
            <a:noFill/>
            <a:ln>
              <a:solidFill>
                <a:schemeClr val="tx2"/>
              </a:solidFill>
            </a:ln>
          </p:spPr>
        </p:pic>
        <p:sp>
          <p:nvSpPr>
            <p:cNvPr id="30" name="TextBox 29"/>
            <p:cNvSpPr txBox="1"/>
            <p:nvPr/>
          </p:nvSpPr>
          <p:spPr>
            <a:xfrm>
              <a:off x="3931393" y="5850960"/>
              <a:ext cx="1198749"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fēijī</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4" name="组合 53"/>
          <p:cNvGrpSpPr/>
          <p:nvPr/>
        </p:nvGrpSpPr>
        <p:grpSpPr>
          <a:xfrm>
            <a:off x="6249462" y="4388220"/>
            <a:ext cx="2160000" cy="1964670"/>
            <a:chOff x="6368494" y="4409510"/>
            <a:chExt cx="2160000" cy="1964670"/>
          </a:xfrm>
        </p:grpSpPr>
        <p:pic>
          <p:nvPicPr>
            <p:cNvPr id="1032" name="Picture 8" descr="E:\HSK1\新建文件夹\1课\1-10岛-前图38591017（20）替换.jpg"/>
            <p:cNvPicPr preferRelativeResize="0">
              <a:picLocks noChangeArrowheads="1"/>
            </p:cNvPicPr>
            <p:nvPr/>
          </p:nvPicPr>
          <p:blipFill>
            <a:blip r:embed="rId10" cstate="print"/>
            <a:stretch>
              <a:fillRect/>
            </a:stretch>
          </p:blipFill>
          <p:spPr bwMode="auto">
            <a:xfrm>
              <a:off x="6368494" y="4409510"/>
              <a:ext cx="2160000" cy="1441450"/>
            </a:xfrm>
            <a:prstGeom prst="rect">
              <a:avLst/>
            </a:prstGeom>
            <a:noFill/>
            <a:ln>
              <a:solidFill>
                <a:schemeClr val="tx2"/>
              </a:solidFill>
            </a:ln>
          </p:spPr>
        </p:pic>
        <p:sp>
          <p:nvSpPr>
            <p:cNvPr id="31" name="TextBox 30"/>
            <p:cNvSpPr txBox="1"/>
            <p:nvPr/>
          </p:nvSpPr>
          <p:spPr>
            <a:xfrm>
              <a:off x="6859006" y="5850960"/>
              <a:ext cx="1198749"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máobǐ</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grpSp>
        <p:nvGrpSpPr>
          <p:cNvPr id="55" name="组合 54"/>
          <p:cNvGrpSpPr/>
          <p:nvPr/>
        </p:nvGrpSpPr>
        <p:grpSpPr>
          <a:xfrm>
            <a:off x="9062647" y="4388220"/>
            <a:ext cx="2160000" cy="1976195"/>
            <a:chOff x="9119913" y="4397985"/>
            <a:chExt cx="2160000" cy="1976195"/>
          </a:xfrm>
        </p:grpSpPr>
        <p:pic>
          <p:nvPicPr>
            <p:cNvPr id="1033" name="Picture 9" descr="E:\HSK1\新建文件夹\1课\1-11花-前图bigstock-yellow-flower-14475059（利用）替换.jpg"/>
            <p:cNvPicPr preferRelativeResize="0">
              <a:picLocks noChangeArrowheads="1"/>
            </p:cNvPicPr>
            <p:nvPr/>
          </p:nvPicPr>
          <p:blipFill>
            <a:blip r:embed="rId11" cstate="print"/>
            <a:stretch>
              <a:fillRect/>
            </a:stretch>
          </p:blipFill>
          <p:spPr bwMode="auto">
            <a:xfrm>
              <a:off x="9119913" y="4397985"/>
              <a:ext cx="2160000" cy="1440000"/>
            </a:xfrm>
            <a:prstGeom prst="rect">
              <a:avLst/>
            </a:prstGeom>
            <a:noFill/>
            <a:ln>
              <a:solidFill>
                <a:schemeClr val="tx2"/>
              </a:solidFill>
            </a:ln>
          </p:spPr>
        </p:pic>
        <p:sp>
          <p:nvSpPr>
            <p:cNvPr id="32" name="TextBox 31"/>
            <p:cNvSpPr txBox="1"/>
            <p:nvPr/>
          </p:nvSpPr>
          <p:spPr>
            <a:xfrm>
              <a:off x="9672191" y="5850960"/>
              <a:ext cx="1198749"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ěrjī</a:t>
              </a:r>
              <a:r>
                <a:rPr kumimoji="0" lang="en-US" altLang="zh-CN" sz="28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pSp>
    </p:spTree>
    <p:extLst>
      <p:ext uri="{BB962C8B-B14F-4D97-AF65-F5344CB8AC3E}">
        <p14:creationId xmlns:p14="http://schemas.microsoft.com/office/powerpoint/2010/main" val="1830364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par>
                                <p:cTn id="10" presetID="53" presetClass="entr" presetSubtype="0" fill="hold" nodeType="with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500" fill="hold"/>
                                        <p:tgtEl>
                                          <p:spTgt spid="49"/>
                                        </p:tgtEl>
                                        <p:attrNameLst>
                                          <p:attrName>ppt_w</p:attrName>
                                        </p:attrNameLst>
                                      </p:cBhvr>
                                      <p:tavLst>
                                        <p:tav tm="0">
                                          <p:val>
                                            <p:fltVal val="0"/>
                                          </p:val>
                                        </p:tav>
                                        <p:tav tm="100000">
                                          <p:val>
                                            <p:strVal val="#ppt_w"/>
                                          </p:val>
                                        </p:tav>
                                      </p:tavLst>
                                    </p:anim>
                                    <p:anim calcmode="lin" valueType="num">
                                      <p:cBhvr>
                                        <p:cTn id="13" dur="500" fill="hold"/>
                                        <p:tgtEl>
                                          <p:spTgt spid="49"/>
                                        </p:tgtEl>
                                        <p:attrNameLst>
                                          <p:attrName>ppt_h</p:attrName>
                                        </p:attrNameLst>
                                      </p:cBhvr>
                                      <p:tavLst>
                                        <p:tav tm="0">
                                          <p:val>
                                            <p:fltVal val="0"/>
                                          </p:val>
                                        </p:tav>
                                        <p:tav tm="100000">
                                          <p:val>
                                            <p:strVal val="#ppt_h"/>
                                          </p:val>
                                        </p:tav>
                                      </p:tavLst>
                                    </p:anim>
                                    <p:animEffect transition="in" filter="fade">
                                      <p:cBhvr>
                                        <p:cTn id="14" dur="500"/>
                                        <p:tgtEl>
                                          <p:spTgt spid="49"/>
                                        </p:tgtEl>
                                      </p:cBhvr>
                                    </p:animEffect>
                                  </p:childTnLst>
                                </p:cTn>
                              </p:par>
                              <p:par>
                                <p:cTn id="15" presetID="53" presetClass="entr" presetSubtype="0"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par>
                                <p:cTn id="20" presetID="53" presetClass="entr" presetSubtype="0" fill="hold" nodeType="withEffect">
                                  <p:stCondLst>
                                    <p:cond delay="0"/>
                                  </p:stCondLst>
                                  <p:childTnLst>
                                    <p:set>
                                      <p:cBhvr>
                                        <p:cTn id="21" dur="1" fill="hold">
                                          <p:stCondLst>
                                            <p:cond delay="0"/>
                                          </p:stCondLst>
                                        </p:cTn>
                                        <p:tgtEl>
                                          <p:spTgt spid="51"/>
                                        </p:tgtEl>
                                        <p:attrNameLst>
                                          <p:attrName>style.visibility</p:attrName>
                                        </p:attrNameLst>
                                      </p:cBhvr>
                                      <p:to>
                                        <p:strVal val="visible"/>
                                      </p:to>
                                    </p:set>
                                    <p:anim calcmode="lin" valueType="num">
                                      <p:cBhvr>
                                        <p:cTn id="22" dur="500" fill="hold"/>
                                        <p:tgtEl>
                                          <p:spTgt spid="51"/>
                                        </p:tgtEl>
                                        <p:attrNameLst>
                                          <p:attrName>ppt_w</p:attrName>
                                        </p:attrNameLst>
                                      </p:cBhvr>
                                      <p:tavLst>
                                        <p:tav tm="0">
                                          <p:val>
                                            <p:fltVal val="0"/>
                                          </p:val>
                                        </p:tav>
                                        <p:tav tm="100000">
                                          <p:val>
                                            <p:strVal val="#ppt_w"/>
                                          </p:val>
                                        </p:tav>
                                      </p:tavLst>
                                    </p:anim>
                                    <p:anim calcmode="lin" valueType="num">
                                      <p:cBhvr>
                                        <p:cTn id="23" dur="500" fill="hold"/>
                                        <p:tgtEl>
                                          <p:spTgt spid="51"/>
                                        </p:tgtEl>
                                        <p:attrNameLst>
                                          <p:attrName>ppt_h</p:attrName>
                                        </p:attrNameLst>
                                      </p:cBhvr>
                                      <p:tavLst>
                                        <p:tav tm="0">
                                          <p:val>
                                            <p:fltVal val="0"/>
                                          </p:val>
                                        </p:tav>
                                        <p:tav tm="100000">
                                          <p:val>
                                            <p:strVal val="#ppt_h"/>
                                          </p:val>
                                        </p:tav>
                                      </p:tavLst>
                                    </p:anim>
                                    <p:animEffect transition="in" filter="fade">
                                      <p:cBhvr>
                                        <p:cTn id="24" dur="500"/>
                                        <p:tgtEl>
                                          <p:spTgt spid="51"/>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0" fill="hold" nodeType="click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p:cTn id="29" dur="500" fill="hold"/>
                                        <p:tgtEl>
                                          <p:spTgt spid="52"/>
                                        </p:tgtEl>
                                        <p:attrNameLst>
                                          <p:attrName>ppt_w</p:attrName>
                                        </p:attrNameLst>
                                      </p:cBhvr>
                                      <p:tavLst>
                                        <p:tav tm="0">
                                          <p:val>
                                            <p:fltVal val="0"/>
                                          </p:val>
                                        </p:tav>
                                        <p:tav tm="100000">
                                          <p:val>
                                            <p:strVal val="#ppt_w"/>
                                          </p:val>
                                        </p:tav>
                                      </p:tavLst>
                                    </p:anim>
                                    <p:anim calcmode="lin" valueType="num">
                                      <p:cBhvr>
                                        <p:cTn id="30" dur="500" fill="hold"/>
                                        <p:tgtEl>
                                          <p:spTgt spid="52"/>
                                        </p:tgtEl>
                                        <p:attrNameLst>
                                          <p:attrName>ppt_h</p:attrName>
                                        </p:attrNameLst>
                                      </p:cBhvr>
                                      <p:tavLst>
                                        <p:tav tm="0">
                                          <p:val>
                                            <p:fltVal val="0"/>
                                          </p:val>
                                        </p:tav>
                                        <p:tav tm="100000">
                                          <p:val>
                                            <p:strVal val="#ppt_h"/>
                                          </p:val>
                                        </p:tav>
                                      </p:tavLst>
                                    </p:anim>
                                    <p:animEffect transition="in" filter="fade">
                                      <p:cBhvr>
                                        <p:cTn id="31" dur="500"/>
                                        <p:tgtEl>
                                          <p:spTgt spid="52"/>
                                        </p:tgtEl>
                                      </p:cBhvr>
                                    </p:animEffect>
                                  </p:childTnLst>
                                </p:cTn>
                              </p:par>
                              <p:par>
                                <p:cTn id="32" presetID="53" presetClass="entr" presetSubtype="0" fill="hold" nodeType="with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p:cTn id="34" dur="500" fill="hold"/>
                                        <p:tgtEl>
                                          <p:spTgt spid="53"/>
                                        </p:tgtEl>
                                        <p:attrNameLst>
                                          <p:attrName>ppt_w</p:attrName>
                                        </p:attrNameLst>
                                      </p:cBhvr>
                                      <p:tavLst>
                                        <p:tav tm="0">
                                          <p:val>
                                            <p:fltVal val="0"/>
                                          </p:val>
                                        </p:tav>
                                        <p:tav tm="100000">
                                          <p:val>
                                            <p:strVal val="#ppt_w"/>
                                          </p:val>
                                        </p:tav>
                                      </p:tavLst>
                                    </p:anim>
                                    <p:anim calcmode="lin" valueType="num">
                                      <p:cBhvr>
                                        <p:cTn id="35" dur="500" fill="hold"/>
                                        <p:tgtEl>
                                          <p:spTgt spid="53"/>
                                        </p:tgtEl>
                                        <p:attrNameLst>
                                          <p:attrName>ppt_h</p:attrName>
                                        </p:attrNameLst>
                                      </p:cBhvr>
                                      <p:tavLst>
                                        <p:tav tm="0">
                                          <p:val>
                                            <p:fltVal val="0"/>
                                          </p:val>
                                        </p:tav>
                                        <p:tav tm="100000">
                                          <p:val>
                                            <p:strVal val="#ppt_h"/>
                                          </p:val>
                                        </p:tav>
                                      </p:tavLst>
                                    </p:anim>
                                    <p:animEffect transition="in" filter="fade">
                                      <p:cBhvr>
                                        <p:cTn id="36" dur="500"/>
                                        <p:tgtEl>
                                          <p:spTgt spid="53"/>
                                        </p:tgtEl>
                                      </p:cBhvr>
                                    </p:animEffect>
                                  </p:childTnLst>
                                </p:cTn>
                              </p:par>
                              <p:par>
                                <p:cTn id="37" presetID="53" presetClass="entr" presetSubtype="0"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500" fill="hold"/>
                                        <p:tgtEl>
                                          <p:spTgt spid="54"/>
                                        </p:tgtEl>
                                        <p:attrNameLst>
                                          <p:attrName>ppt_w</p:attrName>
                                        </p:attrNameLst>
                                      </p:cBhvr>
                                      <p:tavLst>
                                        <p:tav tm="0">
                                          <p:val>
                                            <p:fltVal val="0"/>
                                          </p:val>
                                        </p:tav>
                                        <p:tav tm="100000">
                                          <p:val>
                                            <p:strVal val="#ppt_w"/>
                                          </p:val>
                                        </p:tav>
                                      </p:tavLst>
                                    </p:anim>
                                    <p:anim calcmode="lin" valueType="num">
                                      <p:cBhvr>
                                        <p:cTn id="40" dur="500" fill="hold"/>
                                        <p:tgtEl>
                                          <p:spTgt spid="54"/>
                                        </p:tgtEl>
                                        <p:attrNameLst>
                                          <p:attrName>ppt_h</p:attrName>
                                        </p:attrNameLst>
                                      </p:cBhvr>
                                      <p:tavLst>
                                        <p:tav tm="0">
                                          <p:val>
                                            <p:fltVal val="0"/>
                                          </p:val>
                                        </p:tav>
                                        <p:tav tm="100000">
                                          <p:val>
                                            <p:strVal val="#ppt_h"/>
                                          </p:val>
                                        </p:tav>
                                      </p:tavLst>
                                    </p:anim>
                                    <p:animEffect transition="in" filter="fade">
                                      <p:cBhvr>
                                        <p:cTn id="41" dur="500"/>
                                        <p:tgtEl>
                                          <p:spTgt spid="54"/>
                                        </p:tgtEl>
                                      </p:cBhvr>
                                    </p:animEffect>
                                  </p:childTnLst>
                                </p:cTn>
                              </p:par>
                              <p:par>
                                <p:cTn id="42" presetID="53" presetClass="entr" presetSubtype="0" fill="hold" nodeType="withEffect">
                                  <p:stCondLst>
                                    <p:cond delay="0"/>
                                  </p:stCondLst>
                                  <p:childTnLst>
                                    <p:set>
                                      <p:cBhvr>
                                        <p:cTn id="43" dur="1" fill="hold">
                                          <p:stCondLst>
                                            <p:cond delay="0"/>
                                          </p:stCondLst>
                                        </p:cTn>
                                        <p:tgtEl>
                                          <p:spTgt spid="55"/>
                                        </p:tgtEl>
                                        <p:attrNameLst>
                                          <p:attrName>style.visibility</p:attrName>
                                        </p:attrNameLst>
                                      </p:cBhvr>
                                      <p:to>
                                        <p:strVal val="visible"/>
                                      </p:to>
                                    </p:set>
                                    <p:anim calcmode="lin" valueType="num">
                                      <p:cBhvr>
                                        <p:cTn id="44" dur="500" fill="hold"/>
                                        <p:tgtEl>
                                          <p:spTgt spid="55"/>
                                        </p:tgtEl>
                                        <p:attrNameLst>
                                          <p:attrName>ppt_w</p:attrName>
                                        </p:attrNameLst>
                                      </p:cBhvr>
                                      <p:tavLst>
                                        <p:tav tm="0">
                                          <p:val>
                                            <p:fltVal val="0"/>
                                          </p:val>
                                        </p:tav>
                                        <p:tav tm="100000">
                                          <p:val>
                                            <p:strVal val="#ppt_w"/>
                                          </p:val>
                                        </p:tav>
                                      </p:tavLst>
                                    </p:anim>
                                    <p:anim calcmode="lin" valueType="num">
                                      <p:cBhvr>
                                        <p:cTn id="45" dur="500" fill="hold"/>
                                        <p:tgtEl>
                                          <p:spTgt spid="55"/>
                                        </p:tgtEl>
                                        <p:attrNameLst>
                                          <p:attrName>ppt_h</p:attrName>
                                        </p:attrNameLst>
                                      </p:cBhvr>
                                      <p:tavLst>
                                        <p:tav tm="0">
                                          <p:val>
                                            <p:fltVal val="0"/>
                                          </p:val>
                                        </p:tav>
                                        <p:tav tm="100000">
                                          <p:val>
                                            <p:strVal val="#ppt_h"/>
                                          </p:val>
                                        </p:tav>
                                      </p:tavLst>
                                    </p:anim>
                                    <p:animEffect transition="in" filter="fade">
                                      <p:cBhvr>
                                        <p:cTn id="46"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68221" cy="646331"/>
            <a:chOff x="308629" y="6819"/>
            <a:chExt cx="2568221" cy="646331"/>
          </a:xfrm>
        </p:grpSpPr>
        <p:sp>
          <p:nvSpPr>
            <p:cNvPr id="3" name="Text Box 4"/>
            <p:cNvSpPr txBox="1">
              <a:spLocks noChangeArrowheads="1"/>
            </p:cNvSpPr>
            <p:nvPr/>
          </p:nvSpPr>
          <p:spPr bwMode="auto">
            <a:xfrm>
              <a:off x="329358" y="6819"/>
              <a:ext cx="25474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拼音</a:t>
              </a:r>
              <a:r>
                <a:rPr kumimoji="0" lang="en-US" altLang="zh-CN"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Pinyin</a:t>
              </a:r>
              <a:endParaRPr kumimoji="0" lang="zh-CN" altLang="en-US"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cxnSp>
          <p:nvCxnSpPr>
            <p:cNvPr id="5" name="直接连接符 4"/>
            <p:cNvCxnSpPr/>
            <p:nvPr/>
          </p:nvCxnSpPr>
          <p:spPr>
            <a:xfrm>
              <a:off x="308629" y="653150"/>
              <a:ext cx="2568221"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2" name="TextBox 31"/>
          <p:cNvSpPr txBox="1"/>
          <p:nvPr/>
        </p:nvSpPr>
        <p:spPr>
          <a:xfrm>
            <a:off x="475011" y="914400"/>
            <a:ext cx="11556568"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4. </a:t>
            </a: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两个三声音节的连读变调  </a:t>
            </a:r>
            <a:r>
              <a:rPr kumimoji="0" lang="en-US" altLang="zh-CN"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3rd Tone+ 3rd tone= 2nd tone +3rd tone</a:t>
            </a:r>
            <a:endPar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aphicFrame>
        <p:nvGraphicFramePr>
          <p:cNvPr id="33" name="表格 32"/>
          <p:cNvGraphicFramePr>
            <a:graphicFrameLocks noGrp="1"/>
          </p:cNvGraphicFramePr>
          <p:nvPr/>
        </p:nvGraphicFramePr>
        <p:xfrm>
          <a:off x="1473856" y="2481921"/>
          <a:ext cx="9629572" cy="2573383"/>
        </p:xfrm>
        <a:graphic>
          <a:graphicData uri="http://schemas.openxmlformats.org/drawingml/2006/table">
            <a:tbl>
              <a:tblPr firstRow="1" bandRow="1">
                <a:tableStyleId>{5C22544A-7EE6-4342-B048-85BDC9FD1C3A}</a:tableStyleId>
              </a:tblPr>
              <a:tblGrid>
                <a:gridCol w="2407393">
                  <a:extLst>
                    <a:ext uri="{9D8B030D-6E8A-4147-A177-3AD203B41FA5}">
                      <a16:colId xmlns:a16="http://schemas.microsoft.com/office/drawing/2014/main" val="20000"/>
                    </a:ext>
                  </a:extLst>
                </a:gridCol>
                <a:gridCol w="2407393">
                  <a:extLst>
                    <a:ext uri="{9D8B030D-6E8A-4147-A177-3AD203B41FA5}">
                      <a16:colId xmlns:a16="http://schemas.microsoft.com/office/drawing/2014/main" val="20001"/>
                    </a:ext>
                  </a:extLst>
                </a:gridCol>
                <a:gridCol w="2407393">
                  <a:extLst>
                    <a:ext uri="{9D8B030D-6E8A-4147-A177-3AD203B41FA5}">
                      <a16:colId xmlns:a16="http://schemas.microsoft.com/office/drawing/2014/main" val="20002"/>
                    </a:ext>
                  </a:extLst>
                </a:gridCol>
                <a:gridCol w="2407393">
                  <a:extLst>
                    <a:ext uri="{9D8B030D-6E8A-4147-A177-3AD203B41FA5}">
                      <a16:colId xmlns:a16="http://schemas.microsoft.com/office/drawing/2014/main" val="20003"/>
                    </a:ext>
                  </a:extLst>
                </a:gridCol>
              </a:tblGrid>
              <a:tr h="644126">
                <a:tc>
                  <a:txBody>
                    <a:bodyPr/>
                    <a:lstStyle/>
                    <a:p>
                      <a:pPr algn="ctr"/>
                      <a:endParaRPr lang="zh-CN" altLang="en-US" sz="2400" dirty="0">
                        <a:solidFill>
                          <a:schemeClr val="tx1"/>
                        </a:solidFill>
                      </a:endParaRPr>
                    </a:p>
                  </a:txBody>
                  <a:tcPr>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CN" altLang="en-US" sz="2400" dirty="0">
                        <a:solidFill>
                          <a:srgbClr val="FF0000"/>
                        </a:solidFill>
                      </a:endParaRPr>
                    </a:p>
                  </a:txBody>
                  <a:tcPr>
                    <a:lnB w="12700" cap="flat" cmpd="sng" algn="ctr">
                      <a:solidFill>
                        <a:schemeClr val="tx1"/>
                      </a:solidFill>
                      <a:prstDash val="solid"/>
                      <a:round/>
                      <a:headEnd type="none" w="med" len="med"/>
                      <a:tailEnd type="none" w="med" len="med"/>
                    </a:lnB>
                    <a:noFill/>
                  </a:tcPr>
                </a:tc>
                <a:tc>
                  <a:txBody>
                    <a:bodyPr/>
                    <a:lstStyle/>
                    <a:p>
                      <a:pPr algn="ctr"/>
                      <a:endParaRPr lang="zh-CN" altLang="en-US" sz="2400" dirty="0">
                        <a:solidFill>
                          <a:srgbClr val="FF0000"/>
                        </a:solidFill>
                      </a:endParaRPr>
                    </a:p>
                  </a:txBody>
                  <a:tcPr>
                    <a:lnB w="12700" cap="flat" cmpd="sng" algn="ctr">
                      <a:solidFill>
                        <a:schemeClr val="tx1"/>
                      </a:solidFill>
                      <a:prstDash val="solid"/>
                      <a:round/>
                      <a:headEnd type="none" w="med" len="med"/>
                      <a:tailEnd type="none" w="med" len="med"/>
                    </a:lnB>
                    <a:noFill/>
                  </a:tcPr>
                </a:tc>
                <a:tc>
                  <a:txBody>
                    <a:bodyPr/>
                    <a:lstStyle/>
                    <a:p>
                      <a:pPr algn="ctr"/>
                      <a:endParaRPr lang="zh-CN" altLang="en-US" sz="2400" dirty="0">
                        <a:solidFill>
                          <a:srgbClr val="FF0000"/>
                        </a:solidFill>
                      </a:endParaRP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639446">
                <a:tc>
                  <a:txBody>
                    <a:bodyPr/>
                    <a:lstStyle/>
                    <a:p>
                      <a:pPr algn="ctr"/>
                      <a:r>
                        <a:rPr lang="en-US" altLang="zh-CN" sz="2400" dirty="0" err="1">
                          <a:latin typeface="GB Pinyinok-D" pitchFamily="2" charset="-122"/>
                          <a:ea typeface="GB Pinyinok-D" pitchFamily="2" charset="-122"/>
                        </a:rPr>
                        <a:t>nǐ</a:t>
                      </a:r>
                      <a:r>
                        <a:rPr lang="en-US" altLang="zh-CN" sz="2400" dirty="0"/>
                        <a:t> </a:t>
                      </a:r>
                      <a:r>
                        <a:rPr lang="zh-CN" altLang="en-US" sz="2400" dirty="0"/>
                        <a:t>（你）</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dirty="0" err="1">
                          <a:latin typeface="GB Pinyinok-D" pitchFamily="2" charset="-122"/>
                          <a:ea typeface="GB Pinyinok-D" pitchFamily="2" charset="-122"/>
                        </a:rPr>
                        <a:t>hǎo</a:t>
                      </a:r>
                      <a:r>
                        <a:rPr lang="zh-CN" altLang="en-US" sz="2400" dirty="0">
                          <a:latin typeface="GB Pinyinok-D" pitchFamily="2" charset="-122"/>
                          <a:ea typeface="GB Pinyinok-D" pitchFamily="2" charset="-122"/>
                        </a:rPr>
                        <a:t>（好）</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b="1" dirty="0" err="1">
                          <a:solidFill>
                            <a:srgbClr val="FFC000"/>
                          </a:solidFill>
                          <a:latin typeface="GB Pinyinok-D" pitchFamily="2" charset="-122"/>
                          <a:ea typeface="GB Pinyinok-D" pitchFamily="2" charset="-122"/>
                        </a:rPr>
                        <a:t>ní</a:t>
                      </a:r>
                      <a:endParaRPr lang="zh-CN" altLang="en-US" sz="2400" b="1" dirty="0">
                        <a:solidFill>
                          <a:srgbClr val="FFC000"/>
                        </a:solidFill>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dirty="0" err="1">
                          <a:latin typeface="GB Pinyinok-D" pitchFamily="2" charset="-122"/>
                          <a:ea typeface="GB Pinyinok-D" pitchFamily="2" charset="-122"/>
                        </a:rPr>
                        <a:t>hǎo</a:t>
                      </a:r>
                      <a:endParaRPr lang="zh-CN" altLang="en-US" sz="24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60947">
                <a:tc>
                  <a:txBody>
                    <a:bodyPr/>
                    <a:lstStyle/>
                    <a:p>
                      <a:pPr algn="ctr"/>
                      <a:r>
                        <a:rPr lang="en-US" altLang="zh-CN" sz="2400" dirty="0" err="1">
                          <a:latin typeface="GB Pinyinok-D" pitchFamily="2" charset="-122"/>
                          <a:ea typeface="GB Pinyinok-D" pitchFamily="2" charset="-122"/>
                        </a:rPr>
                        <a:t>kě</a:t>
                      </a:r>
                      <a:r>
                        <a:rPr lang="en-US" altLang="zh-CN" sz="2400" dirty="0"/>
                        <a:t> </a:t>
                      </a:r>
                      <a:r>
                        <a:rPr lang="zh-CN" altLang="en-US" sz="2400" dirty="0"/>
                        <a:t>（可）</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dirty="0" err="1">
                          <a:latin typeface="GB Pinyinok-D" pitchFamily="2" charset="-122"/>
                          <a:ea typeface="GB Pinyinok-D" pitchFamily="2" charset="-122"/>
                        </a:rPr>
                        <a:t>yǐ</a:t>
                      </a:r>
                      <a:r>
                        <a:rPr lang="zh-CN" altLang="en-US" sz="2400" dirty="0"/>
                        <a:t>（以）</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2400" b="1" dirty="0" err="1">
                          <a:solidFill>
                            <a:srgbClr val="FFC000"/>
                          </a:solidFill>
                          <a:latin typeface="GB Pinyinok-D" pitchFamily="2" charset="-122"/>
                          <a:ea typeface="GB Pinyinok-D" pitchFamily="2" charset="-122"/>
                        </a:rPr>
                        <a:t>ké</a:t>
                      </a:r>
                      <a:endParaRPr lang="zh-CN" altLang="en-US" sz="2400" b="1" dirty="0">
                        <a:solidFill>
                          <a:srgbClr val="FFC000"/>
                        </a:solidFill>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dirty="0" err="1">
                          <a:latin typeface="GB Pinyinok-D" pitchFamily="2" charset="-122"/>
                          <a:ea typeface="GB Pinyinok-D" pitchFamily="2" charset="-122"/>
                        </a:rPr>
                        <a:t>yǐ</a:t>
                      </a:r>
                      <a:endParaRPr lang="zh-CN" altLang="en-US" sz="24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28864">
                <a:tc>
                  <a:txBody>
                    <a:bodyPr/>
                    <a:lstStyle/>
                    <a:p>
                      <a:pPr algn="ctr"/>
                      <a:r>
                        <a:rPr lang="en-US" altLang="zh-CN" sz="2400" dirty="0" err="1">
                          <a:latin typeface="GB Pinyinok-D" pitchFamily="2" charset="-122"/>
                          <a:ea typeface="GB Pinyinok-D" pitchFamily="2" charset="-122"/>
                        </a:rPr>
                        <a:t>fǔ</a:t>
                      </a:r>
                      <a:r>
                        <a:rPr lang="en-US" altLang="zh-CN" sz="2400" dirty="0">
                          <a:latin typeface="GB Pinyinok-D" pitchFamily="2" charset="-122"/>
                          <a:ea typeface="GB Pinyinok-D" pitchFamily="2" charset="-122"/>
                        </a:rPr>
                        <a:t> </a:t>
                      </a:r>
                      <a:r>
                        <a:rPr lang="zh-CN" altLang="en-US" sz="2400" dirty="0"/>
                        <a:t>（辅）</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dirty="0" err="1">
                          <a:latin typeface="GB Pinyinok-D" pitchFamily="2" charset="-122"/>
                          <a:ea typeface="GB Pinyinok-D" pitchFamily="2" charset="-122"/>
                        </a:rPr>
                        <a:t>dǎo</a:t>
                      </a:r>
                      <a:r>
                        <a:rPr lang="zh-CN" altLang="en-US" sz="2400" dirty="0">
                          <a:latin typeface="GB Pinyinok-D" pitchFamily="2" charset="-122"/>
                          <a:ea typeface="GB Pinyinok-D" pitchFamily="2" charset="-122"/>
                        </a:rPr>
                        <a:t>（导）</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b="1" dirty="0" err="1">
                          <a:solidFill>
                            <a:srgbClr val="FFC000"/>
                          </a:solidFill>
                          <a:latin typeface="GB Pinyinok-D" pitchFamily="2" charset="-122"/>
                          <a:ea typeface="GB Pinyinok-D" pitchFamily="2" charset="-122"/>
                        </a:rPr>
                        <a:t>fú</a:t>
                      </a:r>
                      <a:endParaRPr lang="zh-CN" altLang="en-US" sz="2400" b="1" dirty="0">
                        <a:solidFill>
                          <a:srgbClr val="FFC000"/>
                        </a:solidFill>
                        <a:latin typeface="GB Pinyinok-D" pitchFamily="2" charset="-122"/>
                        <a:ea typeface="GB Pinyinok-D"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2400" dirty="0" err="1">
                          <a:latin typeface="GB Pinyinok-D" pitchFamily="2" charset="-122"/>
                          <a:ea typeface="GB Pinyinok-D" pitchFamily="2" charset="-122"/>
                        </a:rPr>
                        <a:t>dǎo</a:t>
                      </a:r>
                      <a:endParaRPr lang="zh-CN" altLang="en-US" sz="24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17" name="圆角矩形 16"/>
          <p:cNvSpPr/>
          <p:nvPr/>
        </p:nvSpPr>
        <p:spPr>
          <a:xfrm>
            <a:off x="1330036" y="2436154"/>
            <a:ext cx="9957592" cy="2765218"/>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dirty="0">
              <a:ln>
                <a:solidFill>
                  <a:srgbClr val="2D2D8A">
                    <a:lumMod val="60000"/>
                    <a:lumOff val="40000"/>
                  </a:srgbClr>
                </a:solidFill>
              </a:ln>
              <a:noFill/>
              <a:effectLst/>
              <a:uLnTx/>
              <a:uFillTx/>
              <a:latin typeface="Arial"/>
              <a:ea typeface="宋体"/>
              <a:cs typeface="+mn-cs"/>
            </a:endParaRPr>
          </a:p>
        </p:txBody>
      </p:sp>
      <p:grpSp>
        <p:nvGrpSpPr>
          <p:cNvPr id="24" name="组合 23"/>
          <p:cNvGrpSpPr/>
          <p:nvPr/>
        </p:nvGrpSpPr>
        <p:grpSpPr>
          <a:xfrm>
            <a:off x="2201424" y="2335876"/>
            <a:ext cx="7940103" cy="707886"/>
            <a:chOff x="2201424" y="2335876"/>
            <a:chExt cx="7940103" cy="707886"/>
          </a:xfrm>
        </p:grpSpPr>
        <p:grpSp>
          <p:nvGrpSpPr>
            <p:cNvPr id="18" name="组合 17"/>
            <p:cNvGrpSpPr/>
            <p:nvPr/>
          </p:nvGrpSpPr>
          <p:grpSpPr>
            <a:xfrm>
              <a:off x="3479471" y="2335876"/>
              <a:ext cx="5638796" cy="707886"/>
              <a:chOff x="3431971" y="2145876"/>
              <a:chExt cx="5638796" cy="707886"/>
            </a:xfrm>
          </p:grpSpPr>
          <p:sp>
            <p:nvSpPr>
              <p:cNvPr id="12" name="矩形 11"/>
              <p:cNvSpPr/>
              <p:nvPr/>
            </p:nvSpPr>
            <p:spPr>
              <a:xfrm>
                <a:off x="3431971" y="2145876"/>
                <a:ext cx="827046" cy="707886"/>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4000"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rPr>
                  <a:t>+</a:t>
                </a:r>
                <a:endParaRPr kumimoji="0" lang="zh-CN" altLang="en-US" sz="40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13" name="矩形 12"/>
              <p:cNvSpPr/>
              <p:nvPr/>
            </p:nvSpPr>
            <p:spPr>
              <a:xfrm>
                <a:off x="8243721" y="2145876"/>
                <a:ext cx="827046" cy="707886"/>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zh-CN" sz="4000"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rPr>
                  <a:t>+</a:t>
                </a:r>
                <a:endParaRPr kumimoji="0" lang="zh-CN" altLang="en-US" sz="40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cxnSp>
            <p:nvCxnSpPr>
              <p:cNvPr id="16" name="直接箭头连接符 15"/>
              <p:cNvCxnSpPr/>
              <p:nvPr/>
            </p:nvCxnSpPr>
            <p:spPr>
              <a:xfrm>
                <a:off x="5844906" y="2517569"/>
                <a:ext cx="827046" cy="0"/>
              </a:xfrm>
              <a:prstGeom prst="straightConnector1">
                <a:avLst/>
              </a:prstGeom>
              <a:ln w="38100">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grpSp>
        <p:pic>
          <p:nvPicPr>
            <p:cNvPr id="19" name="图片 18" descr="QQ截图20150728081917.png"/>
            <p:cNvPicPr>
              <a:picLocks noChangeAspect="1"/>
            </p:cNvPicPr>
            <p:nvPr/>
          </p:nvPicPr>
          <p:blipFill>
            <a:blip r:embed="rId3" cstate="print">
              <a:clrChange>
                <a:clrFrom>
                  <a:srgbClr val="FFFFFF"/>
                </a:clrFrom>
                <a:clrTo>
                  <a:srgbClr val="FFFFFF">
                    <a:alpha val="0"/>
                  </a:srgbClr>
                </a:clrTo>
              </a:clrChange>
            </a:blip>
            <a:stretch>
              <a:fillRect/>
            </a:stretch>
          </p:blipFill>
          <p:spPr>
            <a:xfrm>
              <a:off x="2201424" y="2508197"/>
              <a:ext cx="524664" cy="398743"/>
            </a:xfrm>
            <a:prstGeom prst="rect">
              <a:avLst/>
            </a:prstGeom>
          </p:spPr>
        </p:pic>
        <p:pic>
          <p:nvPicPr>
            <p:cNvPr id="20" name="图片 19" descr="QQ截图20150728081917.png"/>
            <p:cNvPicPr>
              <a:picLocks noChangeAspect="1"/>
            </p:cNvPicPr>
            <p:nvPr/>
          </p:nvPicPr>
          <p:blipFill>
            <a:blip r:embed="rId3" cstate="print">
              <a:clrChange>
                <a:clrFrom>
                  <a:srgbClr val="FFFFFF"/>
                </a:clrFrom>
                <a:clrTo>
                  <a:srgbClr val="FFFFFF">
                    <a:alpha val="0"/>
                  </a:srgbClr>
                </a:clrTo>
              </a:clrChange>
            </a:blip>
            <a:stretch>
              <a:fillRect/>
            </a:stretch>
          </p:blipFill>
          <p:spPr>
            <a:xfrm>
              <a:off x="4785244" y="2508197"/>
              <a:ext cx="524664" cy="398743"/>
            </a:xfrm>
            <a:prstGeom prst="rect">
              <a:avLst/>
            </a:prstGeom>
          </p:spPr>
        </p:pic>
        <p:pic>
          <p:nvPicPr>
            <p:cNvPr id="21" name="图片 20" descr="QQ截图20150728081917.png"/>
            <p:cNvPicPr>
              <a:picLocks noChangeAspect="1"/>
            </p:cNvPicPr>
            <p:nvPr/>
          </p:nvPicPr>
          <p:blipFill>
            <a:blip r:embed="rId3" cstate="print">
              <a:clrChange>
                <a:clrFrom>
                  <a:srgbClr val="FFFFFF"/>
                </a:clrFrom>
                <a:clrTo>
                  <a:srgbClr val="FFFFFF">
                    <a:alpha val="0"/>
                  </a:srgbClr>
                </a:clrTo>
              </a:clrChange>
            </a:blip>
            <a:stretch>
              <a:fillRect/>
            </a:stretch>
          </p:blipFill>
          <p:spPr>
            <a:xfrm>
              <a:off x="9616863" y="2508197"/>
              <a:ext cx="524664" cy="398743"/>
            </a:xfrm>
            <a:prstGeom prst="rect">
              <a:avLst/>
            </a:prstGeom>
          </p:spPr>
        </p:pic>
        <p:pic>
          <p:nvPicPr>
            <p:cNvPr id="23" name="图片 22" descr="QQ截图20150728081926.png"/>
            <p:cNvPicPr>
              <a:picLocks noChangeAspect="1"/>
            </p:cNvPicPr>
            <p:nvPr/>
          </p:nvPicPr>
          <p:blipFill>
            <a:blip r:embed="rId4" cstate="print">
              <a:clrChange>
                <a:clrFrom>
                  <a:srgbClr val="FFFFFF"/>
                </a:clrFrom>
                <a:clrTo>
                  <a:srgbClr val="FFFFFF">
                    <a:alpha val="0"/>
                  </a:srgbClr>
                </a:clrTo>
              </a:clrChange>
            </a:blip>
            <a:stretch>
              <a:fillRect/>
            </a:stretch>
          </p:blipFill>
          <p:spPr>
            <a:xfrm>
              <a:off x="7193475" y="2481921"/>
              <a:ext cx="591078" cy="413755"/>
            </a:xfrm>
            <a:prstGeom prst="rect">
              <a:avLst/>
            </a:prstGeom>
          </p:spPr>
        </p:pic>
      </p:grpSp>
    </p:spTree>
    <p:extLst>
      <p:ext uri="{BB962C8B-B14F-4D97-AF65-F5344CB8AC3E}">
        <p14:creationId xmlns:p14="http://schemas.microsoft.com/office/powerpoint/2010/main" val="3619930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2568221" cy="646331"/>
            <a:chOff x="308629" y="6819"/>
            <a:chExt cx="2568221" cy="646331"/>
          </a:xfrm>
        </p:grpSpPr>
        <p:sp>
          <p:nvSpPr>
            <p:cNvPr id="3" name="Text Box 4"/>
            <p:cNvSpPr txBox="1">
              <a:spLocks noChangeArrowheads="1"/>
            </p:cNvSpPr>
            <p:nvPr/>
          </p:nvSpPr>
          <p:spPr bwMode="auto">
            <a:xfrm>
              <a:off x="329358" y="6819"/>
              <a:ext cx="25474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拼音</a:t>
              </a:r>
              <a:r>
                <a:rPr kumimoji="0" lang="en-US" altLang="zh-CN"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rPr>
                <a:t>Pinyin</a:t>
              </a:r>
              <a:endParaRPr kumimoji="0" lang="zh-CN" altLang="en-US" sz="3600" b="1" i="1" u="none" strike="noStrike" kern="1200" cap="none" spc="0" normalizeH="0" baseline="0" noProof="0" dirty="0">
                <a:ln>
                  <a:noFill/>
                </a:ln>
                <a:solidFill>
                  <a:srgbClr val="D09E00"/>
                </a:solidFill>
                <a:effectLst/>
                <a:uLnTx/>
                <a:uFillTx/>
                <a:latin typeface="微软雅黑" panose="020B0503020204020204" pitchFamily="34" charset="-122"/>
                <a:ea typeface="微软雅黑" panose="020B0503020204020204" pitchFamily="34" charset="-122"/>
                <a:cs typeface="+mn-cs"/>
              </a:endParaRPr>
            </a:p>
          </p:txBody>
        </p:sp>
        <p:cxnSp>
          <p:nvCxnSpPr>
            <p:cNvPr id="5" name="直接连接符 4"/>
            <p:cNvCxnSpPr/>
            <p:nvPr/>
          </p:nvCxnSpPr>
          <p:spPr>
            <a:xfrm>
              <a:off x="308629" y="653150"/>
              <a:ext cx="2568221"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 name="组合 63"/>
          <p:cNvGrpSpPr/>
          <p:nvPr/>
        </p:nvGrpSpPr>
        <p:grpSpPr>
          <a:xfrm>
            <a:off x="2125674" y="1092525"/>
            <a:ext cx="7908967" cy="5355771"/>
            <a:chOff x="1781299" y="914400"/>
            <a:chExt cx="7908967" cy="5355771"/>
          </a:xfrm>
        </p:grpSpPr>
        <p:sp>
          <p:nvSpPr>
            <p:cNvPr id="61" name="矩形 60"/>
            <p:cNvSpPr/>
            <p:nvPr/>
          </p:nvSpPr>
          <p:spPr>
            <a:xfrm>
              <a:off x="1781299" y="914400"/>
              <a:ext cx="7908966" cy="5355771"/>
            </a:xfrm>
            <a:prstGeom prst="round1Rect">
              <a:avLst/>
            </a:prstGeom>
            <a:ln>
              <a:noFill/>
            </a:ln>
            <a:effectLst>
              <a:outerShdw blurRad="50800" dist="38100" dir="2700000" algn="tl" rotWithShape="0">
                <a:prstClr val="black">
                  <a:alpha val="40000"/>
                </a:prstClr>
              </a:outerShdw>
            </a:effectLst>
          </p:spPr>
          <p:style>
            <a:lnRef idx="2">
              <a:schemeClr val="accent1">
                <a:shade val="50000"/>
              </a:schemeClr>
            </a:lnRef>
            <a:fillRef idx="1002">
              <a:schemeClr val="lt2"/>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宋体"/>
                <a:cs typeface="+mn-cs"/>
              </a:endParaRPr>
            </a:p>
          </p:txBody>
        </p:sp>
        <p:sp>
          <p:nvSpPr>
            <p:cNvPr id="8" name="TextBox 7"/>
            <p:cNvSpPr txBox="1"/>
            <p:nvPr/>
          </p:nvSpPr>
          <p:spPr>
            <a:xfrm>
              <a:off x="1781300" y="926275"/>
              <a:ext cx="7908966" cy="1077218"/>
            </a:xfrm>
            <a:prstGeom prst="round1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zh-CN" altLang="en-US"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0" lang="zh-CN" altLang="en-US"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朗读下列词语，注意第三声音节的读音</a:t>
              </a:r>
              <a:endParaRPr kumimoji="0" lang="en-US" altLang="zh-CN" sz="24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000" b="0" i="0" u="none" strike="noStrike" kern="1200" cap="none" spc="0" normalizeH="0" baseline="0" noProof="0" dirty="0">
                  <a:ln>
                    <a:noFill/>
                  </a:ln>
                  <a:solidFill>
                    <a:srgbClr val="000000"/>
                  </a:solidFill>
                  <a:effectLst/>
                  <a:uLnTx/>
                  <a:uFillTx/>
                  <a:latin typeface="宋体"/>
                  <a:ea typeface="宋体"/>
                  <a:cs typeface="+mn-cs"/>
                </a:rPr>
                <a:t>Read the following words aloud and pay attention to the change in the tone of the 3</a:t>
              </a:r>
              <a:r>
                <a:rPr kumimoji="0" lang="en-US" altLang="zh-CN" sz="2000" b="0" i="0" u="none" strike="noStrike" kern="1200" cap="none" spc="0" normalizeH="0" baseline="30000" noProof="0" dirty="0">
                  <a:ln>
                    <a:noFill/>
                  </a:ln>
                  <a:solidFill>
                    <a:srgbClr val="000000"/>
                  </a:solidFill>
                  <a:effectLst/>
                  <a:uLnTx/>
                  <a:uFillTx/>
                  <a:latin typeface="宋体"/>
                  <a:ea typeface="宋体"/>
                  <a:cs typeface="+mn-cs"/>
                </a:rPr>
                <a:t>rd</a:t>
              </a:r>
              <a:r>
                <a:rPr kumimoji="0" lang="en-US" altLang="zh-CN" sz="2000" b="0" i="0" u="none" strike="noStrike" kern="1200" cap="none" spc="0" normalizeH="0" baseline="0" noProof="0" dirty="0">
                  <a:ln>
                    <a:noFill/>
                  </a:ln>
                  <a:solidFill>
                    <a:srgbClr val="000000"/>
                  </a:solidFill>
                  <a:effectLst/>
                  <a:uLnTx/>
                  <a:uFillTx/>
                  <a:latin typeface="宋体"/>
                  <a:ea typeface="宋体"/>
                  <a:cs typeface="+mn-cs"/>
                </a:rPr>
                <a:t> tone syllables</a:t>
              </a:r>
              <a:endParaRPr kumimoji="0" lang="zh-CN" altLang="en-US" sz="1400" b="0" i="0" u="none" strike="noStrike" kern="1200" cap="none" spc="0" normalizeH="0" baseline="0" noProof="0" dirty="0">
                <a:ln>
                  <a:noFill/>
                </a:ln>
                <a:solidFill>
                  <a:srgbClr val="000000"/>
                </a:solidFill>
                <a:effectLst/>
                <a:uLnTx/>
                <a:uFillTx/>
                <a:latin typeface="宋体"/>
                <a:ea typeface="宋体"/>
                <a:cs typeface="+mn-cs"/>
              </a:endParaRPr>
            </a:p>
          </p:txBody>
        </p:sp>
      </p:grpSp>
      <p:sp>
        <p:nvSpPr>
          <p:cNvPr id="10" name="TextBox 9"/>
          <p:cNvSpPr txBox="1"/>
          <p:nvPr/>
        </p:nvSpPr>
        <p:spPr>
          <a:xfrm>
            <a:off x="2876850" y="2612571"/>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nǐ</a:t>
            </a:r>
            <a:r>
              <a:rPr kumimoji="0" lang="en-US" altLang="zh-CN"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hǎo</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1" name="TextBox 10"/>
          <p:cNvSpPr txBox="1"/>
          <p:nvPr/>
        </p:nvSpPr>
        <p:spPr>
          <a:xfrm>
            <a:off x="4513666" y="2612571"/>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kěyǐ</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3" name="TextBox 12"/>
          <p:cNvSpPr txBox="1"/>
          <p:nvPr/>
        </p:nvSpPr>
        <p:spPr>
          <a:xfrm>
            <a:off x="7543853" y="2612571"/>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xiǎojiě</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4" name="TextBox 13"/>
          <p:cNvSpPr txBox="1"/>
          <p:nvPr/>
        </p:nvSpPr>
        <p:spPr>
          <a:xfrm>
            <a:off x="6091105" y="2612571"/>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fǔdǎo</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5" name="TextBox 14"/>
          <p:cNvSpPr txBox="1"/>
          <p:nvPr/>
        </p:nvSpPr>
        <p:spPr>
          <a:xfrm>
            <a:off x="2876850" y="3979706"/>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kǒuyǔ</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6" name="TextBox 15"/>
          <p:cNvSpPr txBox="1"/>
          <p:nvPr/>
        </p:nvSpPr>
        <p:spPr>
          <a:xfrm>
            <a:off x="4513666" y="3979706"/>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yǔfǎ</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7" name="TextBox 16"/>
          <p:cNvSpPr txBox="1"/>
          <p:nvPr/>
        </p:nvSpPr>
        <p:spPr>
          <a:xfrm>
            <a:off x="6091105" y="3979706"/>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Fǎyǔ</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8" name="矩形 17"/>
          <p:cNvSpPr/>
          <p:nvPr/>
        </p:nvSpPr>
        <p:spPr>
          <a:xfrm>
            <a:off x="7543853" y="3979706"/>
            <a:ext cx="1191352" cy="46166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tǎo</a:t>
            </a:r>
            <a:r>
              <a:rPr kumimoji="0" lang="en-US" altLang="zh-CN"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rPr>
              <a:t> </a:t>
            </a: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hǎo</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19" name="TextBox 18"/>
          <p:cNvSpPr txBox="1"/>
          <p:nvPr/>
        </p:nvSpPr>
        <p:spPr>
          <a:xfrm>
            <a:off x="2876850" y="5380995"/>
            <a:ext cx="107763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liǎojiě</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20" name="TextBox 19"/>
          <p:cNvSpPr txBox="1"/>
          <p:nvPr/>
        </p:nvSpPr>
        <p:spPr>
          <a:xfrm>
            <a:off x="4513666" y="5380995"/>
            <a:ext cx="1412121"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yǒuhǎo</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21" name="TextBox 20"/>
          <p:cNvSpPr txBox="1"/>
          <p:nvPr/>
        </p:nvSpPr>
        <p:spPr>
          <a:xfrm>
            <a:off x="6091105" y="5380995"/>
            <a:ext cx="1412121"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yǔsǎn</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
        <p:nvSpPr>
          <p:cNvPr id="23" name="TextBox 22"/>
          <p:cNvSpPr txBox="1"/>
          <p:nvPr/>
        </p:nvSpPr>
        <p:spPr>
          <a:xfrm>
            <a:off x="7543853" y="5380995"/>
            <a:ext cx="1412121"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GB Pinyinok-D" pitchFamily="2" charset="-122"/>
                <a:ea typeface="GB Pinyinok-D" pitchFamily="2" charset="-122"/>
                <a:cs typeface="+mn-cs"/>
              </a:rPr>
              <a:t>shǒubiǎo</a:t>
            </a:r>
            <a:endParaRPr kumimoji="0" lang="zh-CN" altLang="en-US" sz="2400" b="1" i="0" u="none" strike="noStrike" kern="1200" cap="none" spc="0" normalizeH="0" baseline="0" noProof="0" dirty="0">
              <a:ln>
                <a:noFill/>
              </a:ln>
              <a:solidFill>
                <a:srgbClr val="000000"/>
              </a:solidFill>
              <a:effectLst/>
              <a:uLnTx/>
              <a:uFillTx/>
              <a:latin typeface="GB Pinyinok-D" pitchFamily="2" charset="-122"/>
              <a:ea typeface="GB Pinyinok-D" pitchFamily="2" charset="-122"/>
              <a:cs typeface="+mn-cs"/>
            </a:endParaRPr>
          </a:p>
        </p:txBody>
      </p:sp>
    </p:spTree>
    <p:extLst>
      <p:ext uri="{BB962C8B-B14F-4D97-AF65-F5344CB8AC3E}">
        <p14:creationId xmlns:p14="http://schemas.microsoft.com/office/powerpoint/2010/main" val="2675074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dissolv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dissolv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dissolv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dissolv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dissolve">
                                      <p:cBhvr>
                                        <p:cTn id="47" dur="500"/>
                                        <p:tgtEl>
                                          <p:spTgt spid="1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dissolve">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dissolve">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dissolve">
                                      <p:cBhvr>
                                        <p:cTn id="6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P spid="14" grpId="0"/>
      <p:bldP spid="15" grpId="0"/>
      <p:bldP spid="16" grpId="0"/>
      <p:bldP spid="17" grpId="0"/>
      <p:bldP spid="18" grpId="0"/>
      <p:bldP spid="19" grpId="0"/>
      <p:bldP spid="20" grpId="0"/>
      <p:bldP spid="21" grpId="0"/>
      <p:bldP spid="2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3588372" cy="646331"/>
            <a:chOff x="308629" y="6819"/>
            <a:chExt cx="3588372" cy="646331"/>
          </a:xfrm>
        </p:grpSpPr>
        <p:sp>
          <p:nvSpPr>
            <p:cNvPr id="3" name="Text Box 4"/>
            <p:cNvSpPr txBox="1">
              <a:spLocks noChangeArrowheads="1"/>
            </p:cNvSpPr>
            <p:nvPr/>
          </p:nvSpPr>
          <p:spPr bwMode="auto">
            <a:xfrm>
              <a:off x="329358" y="6819"/>
              <a:ext cx="35676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汉字</a:t>
              </a:r>
              <a:r>
                <a:rPr lang="en-US" altLang="zh-CN" sz="3600" b="1" i="1" dirty="0">
                  <a:solidFill>
                    <a:srgbClr val="D09E00"/>
                  </a:solidFill>
                  <a:latin typeface="微软雅黑" panose="020B0503020204020204" pitchFamily="34" charset="-122"/>
                  <a:ea typeface="微软雅黑" panose="020B0503020204020204" pitchFamily="34" charset="-122"/>
                  <a:cs typeface="+mj-cs"/>
                </a:rPr>
                <a:t>Characters</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5" name="直接连接符 4"/>
            <p:cNvCxnSpPr/>
            <p:nvPr/>
          </p:nvCxnSpPr>
          <p:spPr>
            <a:xfrm>
              <a:off x="308629" y="653150"/>
              <a:ext cx="3588372"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475011" y="914400"/>
            <a:ext cx="9927773" cy="523220"/>
          </a:xfrm>
          <a:prstGeom prst="rect">
            <a:avLst/>
          </a:prstGeom>
          <a:noFill/>
        </p:spPr>
        <p:txBody>
          <a:bodyPr wrap="square" rtlCol="0">
            <a:spAutoFit/>
          </a:bodyPr>
          <a:lstStyle/>
          <a:p>
            <a:r>
              <a:rPr lang="en-US" altLang="zh-CN" sz="2800" b="1" dirty="0"/>
              <a:t>1. </a:t>
            </a:r>
            <a:r>
              <a:rPr lang="zh-CN" altLang="en-US" sz="2800" b="1" dirty="0"/>
              <a:t>汉字的笔画</a:t>
            </a:r>
            <a:r>
              <a:rPr lang="zh-CN" altLang="en-US" sz="2800" b="1" dirty="0">
                <a:latin typeface="+mn-ea"/>
                <a:ea typeface="+mn-ea"/>
              </a:rPr>
              <a:t>（</a:t>
            </a:r>
            <a:r>
              <a:rPr lang="en-US" altLang="zh-CN" sz="2800" b="1" dirty="0">
                <a:latin typeface="+mn-ea"/>
                <a:ea typeface="+mn-ea"/>
              </a:rPr>
              <a:t>1</a:t>
            </a:r>
            <a:r>
              <a:rPr lang="zh-CN" altLang="en-US" sz="2800" b="1" dirty="0">
                <a:latin typeface="+mn-ea"/>
                <a:ea typeface="+mn-ea"/>
              </a:rPr>
              <a:t>）</a:t>
            </a:r>
            <a:r>
              <a:rPr lang="en-US" altLang="zh-CN" dirty="0">
                <a:latin typeface="+mn-ea"/>
                <a:ea typeface="+mn-ea"/>
              </a:rPr>
              <a:t>Strokes of Chinese Characters(1)</a:t>
            </a:r>
            <a:endParaRPr lang="zh-CN" altLang="en-US" sz="2800" dirty="0">
              <a:latin typeface="+mn-ea"/>
              <a:ea typeface="+mn-ea"/>
            </a:endParaRPr>
          </a:p>
        </p:txBody>
      </p:sp>
      <p:graphicFrame>
        <p:nvGraphicFramePr>
          <p:cNvPr id="29" name="表格 28"/>
          <p:cNvGraphicFramePr>
            <a:graphicFrameLocks noGrp="1"/>
          </p:cNvGraphicFramePr>
          <p:nvPr/>
        </p:nvGraphicFramePr>
        <p:xfrm>
          <a:off x="748143" y="1650692"/>
          <a:ext cx="10946343" cy="4833717"/>
        </p:xfrm>
        <a:graphic>
          <a:graphicData uri="http://schemas.openxmlformats.org/drawingml/2006/table">
            <a:tbl>
              <a:tblPr firstRow="1" bandRow="1">
                <a:tableStyleId>{7DF18680-E054-41AD-8BC1-D1AEF772440D}</a:tableStyleId>
              </a:tblPr>
              <a:tblGrid>
                <a:gridCol w="3648781">
                  <a:extLst>
                    <a:ext uri="{9D8B030D-6E8A-4147-A177-3AD203B41FA5}">
                      <a16:colId xmlns:a16="http://schemas.microsoft.com/office/drawing/2014/main" val="20000"/>
                    </a:ext>
                  </a:extLst>
                </a:gridCol>
                <a:gridCol w="3648781">
                  <a:extLst>
                    <a:ext uri="{9D8B030D-6E8A-4147-A177-3AD203B41FA5}">
                      <a16:colId xmlns:a16="http://schemas.microsoft.com/office/drawing/2014/main" val="20001"/>
                    </a:ext>
                  </a:extLst>
                </a:gridCol>
                <a:gridCol w="3648781">
                  <a:extLst>
                    <a:ext uri="{9D8B030D-6E8A-4147-A177-3AD203B41FA5}">
                      <a16:colId xmlns:a16="http://schemas.microsoft.com/office/drawing/2014/main" val="20002"/>
                    </a:ext>
                  </a:extLst>
                </a:gridCol>
              </a:tblGrid>
              <a:tr h="499427">
                <a:tc>
                  <a:txBody>
                    <a:bodyPr/>
                    <a:lstStyle/>
                    <a:p>
                      <a:pPr algn="ctr"/>
                      <a:r>
                        <a:rPr lang="zh-CN" altLang="en-US" sz="2400" dirty="0">
                          <a:latin typeface="微软雅黑" pitchFamily="34" charset="-122"/>
                          <a:ea typeface="微软雅黑" pitchFamily="34" charset="-122"/>
                        </a:rPr>
                        <a:t>笔画名称 </a:t>
                      </a:r>
                      <a:r>
                        <a:rPr lang="en-US" altLang="zh-CN" sz="2400" b="1" i="0" dirty="0">
                          <a:latin typeface="Bradley Hand ITC" pitchFamily="66" charset="0"/>
                        </a:rPr>
                        <a:t>Stroke</a:t>
                      </a:r>
                      <a:endParaRPr lang="zh-CN" altLang="en-US" sz="2400" b="1" i="0" dirty="0">
                        <a:latin typeface="Bradley Hand ITC" pitchFamily="66" charset="0"/>
                      </a:endParaRPr>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198E0"/>
                    </a:solidFill>
                  </a:tcPr>
                </a:tc>
                <a:tc>
                  <a:txBody>
                    <a:bodyPr/>
                    <a:lstStyle/>
                    <a:p>
                      <a:pPr algn="ctr"/>
                      <a:r>
                        <a:rPr lang="zh-CN" altLang="en-US" sz="2400" dirty="0">
                          <a:latin typeface="微软雅黑" pitchFamily="34" charset="-122"/>
                          <a:ea typeface="微软雅黑" pitchFamily="34" charset="-122"/>
                        </a:rPr>
                        <a:t>运笔方向 </a:t>
                      </a:r>
                      <a:r>
                        <a:rPr lang="en-US" altLang="zh-CN" sz="2400" dirty="0">
                          <a:latin typeface="Bradley Hand ITC" pitchFamily="66" charset="0"/>
                        </a:rPr>
                        <a:t>Direction</a:t>
                      </a:r>
                      <a:endParaRPr lang="zh-CN" altLang="en-US" sz="2400" dirty="0">
                        <a:latin typeface="Bradley Hand ITC" pitchFamily="66" charset="0"/>
                      </a:endParaRPr>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198E0"/>
                    </a:solidFill>
                  </a:tcPr>
                </a:tc>
                <a:tc>
                  <a:txBody>
                    <a:bodyPr/>
                    <a:lstStyle/>
                    <a:p>
                      <a:pPr algn="ctr"/>
                      <a:r>
                        <a:rPr lang="zh-CN" altLang="en-US" sz="2400" dirty="0">
                          <a:latin typeface="微软雅黑" pitchFamily="34" charset="-122"/>
                          <a:ea typeface="微软雅黑" pitchFamily="34" charset="-122"/>
                        </a:rPr>
                        <a:t>例字 </a:t>
                      </a:r>
                      <a:r>
                        <a:rPr lang="en-US" altLang="zh-CN" sz="2400" dirty="0">
                          <a:latin typeface="Bradley Hand ITC" pitchFamily="66" charset="0"/>
                        </a:rPr>
                        <a:t>Example</a:t>
                      </a:r>
                      <a:r>
                        <a:rPr lang="en-US" altLang="zh-CN" sz="2400" baseline="0" dirty="0">
                          <a:latin typeface="Bradley Hand ITC" pitchFamily="66" charset="0"/>
                        </a:rPr>
                        <a:t> Characters</a:t>
                      </a:r>
                      <a:endParaRPr lang="zh-CN" altLang="en-US" sz="2400" dirty="0">
                        <a:latin typeface="Bradley Hand ITC" pitchFamily="66" charset="0"/>
                      </a:endParaRPr>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198E0"/>
                    </a:solidFill>
                  </a:tcPr>
                </a:tc>
                <a:extLst>
                  <a:ext uri="{0D108BD9-81ED-4DB2-BD59-A6C34878D82A}">
                    <a16:rowId xmlns:a16="http://schemas.microsoft.com/office/drawing/2014/main" val="10000"/>
                  </a:ext>
                </a:extLst>
              </a:tr>
              <a:tr h="854360">
                <a:tc>
                  <a:txBody>
                    <a:bodyPr/>
                    <a:lstStyle/>
                    <a:p>
                      <a:pPr algn="ctr"/>
                      <a:r>
                        <a:rPr lang="zh-CN" altLang="en-US" sz="2400" b="1" dirty="0"/>
                        <a:t>横</a:t>
                      </a:r>
                      <a:r>
                        <a:rPr lang="zh-CN" altLang="en-US" sz="2400" dirty="0"/>
                        <a:t>    </a:t>
                      </a:r>
                      <a:r>
                        <a:rPr lang="en-US" altLang="zh-CN" sz="2400" b="1" dirty="0" err="1">
                          <a:latin typeface="GB Pinyinok-D" pitchFamily="2" charset="-122"/>
                          <a:ea typeface="GB Pinyinok-D" pitchFamily="2" charset="-122"/>
                        </a:rPr>
                        <a:t>hénɡ</a:t>
                      </a:r>
                      <a:endParaRPr lang="en-US" altLang="zh-CN" sz="2400" b="1" dirty="0">
                        <a:latin typeface="GB Pinyinok-D" pitchFamily="2" charset="-122"/>
                        <a:ea typeface="GB Pinyinok-D" pitchFamily="2" charset="-122"/>
                      </a:endParaRPr>
                    </a:p>
                    <a:p>
                      <a:pPr algn="ctr"/>
                      <a:r>
                        <a:rPr lang="en-US" altLang="zh-CN" sz="2400" dirty="0"/>
                        <a:t>horizontal</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514350" indent="-514350" algn="l">
                        <a:buNone/>
                      </a:pPr>
                      <a:r>
                        <a:rPr lang="zh-CN" altLang="en-US" sz="2400" b="1" dirty="0">
                          <a:solidFill>
                            <a:srgbClr val="C00000"/>
                          </a:solidFill>
                          <a:latin typeface="华文新魏" pitchFamily="2" charset="-122"/>
                          <a:ea typeface="华文新魏" pitchFamily="2" charset="-122"/>
                        </a:rPr>
                        <a:t>一</a:t>
                      </a:r>
                      <a:r>
                        <a:rPr lang="en-US" altLang="zh-CN" sz="2800" b="1" dirty="0">
                          <a:solidFill>
                            <a:srgbClr val="C00000"/>
                          </a:solidFill>
                          <a:latin typeface="楷体" pitchFamily="49" charset="-122"/>
                          <a:ea typeface="楷体" pitchFamily="49" charset="-122"/>
                        </a:rPr>
                        <a:t>  </a:t>
                      </a:r>
                      <a:r>
                        <a:rPr lang="en-US" altLang="zh-CN" sz="2400" b="1" dirty="0" err="1">
                          <a:solidFill>
                            <a:schemeClr val="tx1">
                              <a:lumMod val="95000"/>
                              <a:lumOff val="5000"/>
                            </a:schemeClr>
                          </a:solidFill>
                          <a:latin typeface="GB Pinyinok-D" pitchFamily="2" charset="-122"/>
                          <a:ea typeface="GB Pinyinok-D" pitchFamily="2" charset="-122"/>
                        </a:rPr>
                        <a:t>yī</a:t>
                      </a:r>
                      <a:r>
                        <a:rPr lang="en-US" altLang="zh-CN" sz="2400" b="1" dirty="0">
                          <a:solidFill>
                            <a:schemeClr val="tx1">
                              <a:lumMod val="95000"/>
                              <a:lumOff val="5000"/>
                            </a:schemeClr>
                          </a:solidFill>
                          <a:latin typeface="GB Pinyinok-D" pitchFamily="2" charset="-122"/>
                          <a:ea typeface="GB Pinyinok-D" pitchFamily="2" charset="-122"/>
                        </a:rPr>
                        <a:t>       </a:t>
                      </a:r>
                      <a:r>
                        <a:rPr lang="en-US" altLang="zh-CN" sz="2400" b="0" dirty="0">
                          <a:solidFill>
                            <a:schemeClr val="tx1">
                              <a:lumMod val="95000"/>
                              <a:lumOff val="5000"/>
                            </a:schemeClr>
                          </a:solidFill>
                          <a:latin typeface="+mn-lt"/>
                          <a:ea typeface="GB Pinyinok-D" pitchFamily="2" charset="-122"/>
                        </a:rPr>
                        <a:t>one</a:t>
                      </a:r>
                    </a:p>
                    <a:p>
                      <a:pPr marL="457200" indent="-457200" algn="l">
                        <a:buNone/>
                      </a:pPr>
                      <a:r>
                        <a:rPr lang="zh-CN" altLang="en-US" sz="2400" b="1" dirty="0">
                          <a:solidFill>
                            <a:srgbClr val="C00000"/>
                          </a:solidFill>
                          <a:latin typeface="华文新魏" pitchFamily="2" charset="-122"/>
                          <a:ea typeface="华文新魏" pitchFamily="2" charset="-122"/>
                        </a:rPr>
                        <a:t>二     </a:t>
                      </a:r>
                      <a:r>
                        <a:rPr lang="en-US" altLang="zh-CN" sz="2400" b="1" dirty="0" err="1">
                          <a:solidFill>
                            <a:schemeClr val="tx1">
                              <a:lumMod val="95000"/>
                              <a:lumOff val="5000"/>
                            </a:schemeClr>
                          </a:solidFill>
                          <a:latin typeface="GB Pinyinok-D" pitchFamily="2" charset="-122"/>
                          <a:ea typeface="GB Pinyinok-D" pitchFamily="2" charset="-122"/>
                        </a:rPr>
                        <a:t>èr</a:t>
                      </a:r>
                      <a:r>
                        <a:rPr lang="en-US" altLang="zh-CN" sz="2400" b="1" dirty="0">
                          <a:solidFill>
                            <a:schemeClr val="tx1">
                              <a:lumMod val="95000"/>
                              <a:lumOff val="5000"/>
                            </a:schemeClr>
                          </a:solidFill>
                          <a:latin typeface="GB Pinyinok-D" pitchFamily="2" charset="-122"/>
                          <a:ea typeface="GB Pinyinok-D" pitchFamily="2" charset="-122"/>
                        </a:rPr>
                        <a:t>   </a:t>
                      </a:r>
                      <a:r>
                        <a:rPr lang="en-US" altLang="zh-CN" sz="2400" b="0" dirty="0">
                          <a:solidFill>
                            <a:schemeClr val="tx1">
                              <a:lumMod val="95000"/>
                              <a:lumOff val="5000"/>
                            </a:schemeClr>
                          </a:solidFill>
                          <a:latin typeface="+mn-lt"/>
                          <a:ea typeface="GB Pinyinok-D" pitchFamily="2" charset="-122"/>
                        </a:rPr>
                        <a:t>    two</a:t>
                      </a:r>
                      <a:endParaRPr lang="zh-CN" altLang="en-US" sz="2400" b="0" dirty="0">
                        <a:solidFill>
                          <a:schemeClr val="tx1">
                            <a:lumMod val="95000"/>
                            <a:lumOff val="5000"/>
                          </a:schemeClr>
                        </a:solidFill>
                        <a:latin typeface="+mn-lt"/>
                        <a:ea typeface="GB Pinyinok-D" pitchFamily="2" charset="-122"/>
                      </a:endParaRPr>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99427">
                <a:tc>
                  <a:txBody>
                    <a:bodyPr/>
                    <a:lstStyle/>
                    <a:p>
                      <a:pPr algn="l"/>
                      <a:r>
                        <a:rPr lang="zh-CN" altLang="en-US" sz="2400" b="1" dirty="0"/>
                        <a:t>                竖   </a:t>
                      </a:r>
                      <a:r>
                        <a:rPr lang="zh-CN" altLang="en-US" sz="2400" b="0" baseline="0" dirty="0"/>
                        <a:t> </a:t>
                      </a:r>
                      <a:r>
                        <a:rPr lang="en-US" altLang="zh-CN" sz="2400" b="1" dirty="0" err="1">
                          <a:latin typeface="GB Pinyinok-D" pitchFamily="2" charset="-122"/>
                          <a:ea typeface="GB Pinyinok-D" pitchFamily="2" charset="-122"/>
                        </a:rPr>
                        <a:t>shù</a:t>
                      </a:r>
                      <a:endParaRPr lang="en-US" altLang="zh-CN" sz="2400" b="1" dirty="0">
                        <a:latin typeface="GB Pinyinok-D" pitchFamily="2" charset="-122"/>
                        <a:ea typeface="GB Pinyinok-D" pitchFamily="2" charset="-122"/>
                      </a:endParaRPr>
                    </a:p>
                    <a:p>
                      <a:pPr algn="l"/>
                      <a:r>
                        <a:rPr lang="en-US" altLang="zh-CN" sz="2400" b="0" dirty="0">
                          <a:latin typeface="+mn-lt"/>
                          <a:ea typeface="GB Pinyinok-D" pitchFamily="2" charset="-122"/>
                        </a:rPr>
                        <a:t>                vertical</a:t>
                      </a:r>
                      <a:endParaRPr lang="zh-CN" altLang="en-US" sz="2400" b="0" dirty="0">
                        <a:latin typeface="+mn-lt"/>
                        <a:ea typeface="GB Pinyinok-D" pitchFamily="2" charset="-122"/>
                      </a:endParaRPr>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a:solidFill>
                            <a:srgbClr val="C00000"/>
                          </a:solidFill>
                          <a:latin typeface="华文新魏" pitchFamily="2" charset="-122"/>
                          <a:ea typeface="华文新魏" pitchFamily="2" charset="-122"/>
                        </a:rPr>
                        <a:t>十     </a:t>
                      </a:r>
                      <a:r>
                        <a:rPr lang="en-US" altLang="zh-CN" sz="2400" b="1" dirty="0" err="1">
                          <a:latin typeface="GB Pinyinok-D" pitchFamily="2" charset="-122"/>
                          <a:ea typeface="GB Pinyinok-D" pitchFamily="2" charset="-122"/>
                        </a:rPr>
                        <a:t>shí</a:t>
                      </a:r>
                      <a:r>
                        <a:rPr lang="en-US" altLang="zh-CN" sz="2400" b="1" dirty="0">
                          <a:latin typeface="GB Pinyinok-D" pitchFamily="2" charset="-122"/>
                          <a:ea typeface="GB Pinyinok-D" pitchFamily="2" charset="-122"/>
                        </a:rPr>
                        <a:t>     </a:t>
                      </a:r>
                      <a:r>
                        <a:rPr lang="en-US" altLang="zh-CN" sz="2400" dirty="0"/>
                        <a:t>ten</a:t>
                      </a:r>
                    </a:p>
                    <a:p>
                      <a:r>
                        <a:rPr lang="zh-CN" altLang="en-US" sz="2400" b="1" baseline="0" dirty="0">
                          <a:solidFill>
                            <a:srgbClr val="C00000"/>
                          </a:solidFill>
                          <a:latin typeface="华文新魏" pitchFamily="2" charset="-122"/>
                          <a:ea typeface="华文新魏" pitchFamily="2" charset="-122"/>
                        </a:rPr>
                        <a:t>工     </a:t>
                      </a:r>
                      <a:r>
                        <a:rPr lang="en-US" altLang="zh-CN" sz="2400" b="1" baseline="0" dirty="0" err="1">
                          <a:latin typeface="GB Pinyinok-D" pitchFamily="2" charset="-122"/>
                          <a:ea typeface="GB Pinyinok-D" pitchFamily="2" charset="-122"/>
                        </a:rPr>
                        <a:t>ɡōnɡ</a:t>
                      </a:r>
                      <a:r>
                        <a:rPr lang="en-US" altLang="zh-CN" sz="2400" b="1" baseline="0" dirty="0">
                          <a:latin typeface="GB Pinyinok-D" pitchFamily="2" charset="-122"/>
                          <a:ea typeface="GB Pinyinok-D" pitchFamily="2" charset="-122"/>
                        </a:rPr>
                        <a:t>  </a:t>
                      </a:r>
                      <a:r>
                        <a:rPr lang="en-US" altLang="zh-CN" sz="2400" baseline="0" dirty="0"/>
                        <a:t>work</a:t>
                      </a:r>
                      <a:r>
                        <a:rPr lang="zh-CN" altLang="en-US" sz="2400" baseline="0" dirty="0"/>
                        <a:t>，</a:t>
                      </a:r>
                      <a:r>
                        <a:rPr lang="en-US" altLang="zh-CN" sz="2400" baseline="0" dirty="0"/>
                        <a:t>labor</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99427">
                <a:tc>
                  <a:txBody>
                    <a:bodyPr/>
                    <a:lstStyle/>
                    <a:p>
                      <a:r>
                        <a:rPr lang="zh-CN" altLang="en-US" sz="2400" dirty="0"/>
                        <a:t>               </a:t>
                      </a:r>
                      <a:r>
                        <a:rPr lang="zh-CN" altLang="en-US" sz="2400" baseline="0" dirty="0"/>
                        <a:t> </a:t>
                      </a:r>
                      <a:r>
                        <a:rPr lang="zh-CN" altLang="en-US" sz="2400" b="1" dirty="0"/>
                        <a:t>撇    </a:t>
                      </a:r>
                      <a:r>
                        <a:rPr lang="en-US" altLang="zh-CN" sz="2400" b="1" dirty="0" err="1">
                          <a:latin typeface="GB Pinyinok-D" pitchFamily="2" charset="-122"/>
                          <a:ea typeface="GB Pinyinok-D" pitchFamily="2" charset="-122"/>
                        </a:rPr>
                        <a:t>piě</a:t>
                      </a:r>
                      <a:endParaRPr lang="en-US" altLang="zh-CN" sz="2400" b="1" dirty="0">
                        <a:latin typeface="GB Pinyinok-D" pitchFamily="2" charset="-122"/>
                        <a:ea typeface="GB Pinyinok-D" pitchFamily="2" charset="-122"/>
                      </a:endParaRPr>
                    </a:p>
                    <a:p>
                      <a:r>
                        <a:rPr lang="en-US" altLang="zh-CN" sz="2400" dirty="0"/>
                        <a:t>                left-falling</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a:solidFill>
                            <a:srgbClr val="C00000"/>
                          </a:solidFill>
                          <a:latin typeface="华文新魏" pitchFamily="2" charset="-122"/>
                          <a:ea typeface="华文新魏" pitchFamily="2" charset="-122"/>
                        </a:rPr>
                        <a:t>人     </a:t>
                      </a:r>
                      <a:r>
                        <a:rPr lang="en-US" altLang="zh-CN" sz="2400" b="1" dirty="0" err="1">
                          <a:latin typeface="GB Pinyinok-D" pitchFamily="2" charset="-122"/>
                          <a:ea typeface="GB Pinyinok-D" pitchFamily="2" charset="-122"/>
                        </a:rPr>
                        <a:t>rén</a:t>
                      </a:r>
                      <a:r>
                        <a:rPr lang="en-US" altLang="zh-CN" sz="2400" b="1" dirty="0">
                          <a:latin typeface="GB Pinyinok-D" pitchFamily="2" charset="-122"/>
                          <a:ea typeface="GB Pinyinok-D" pitchFamily="2" charset="-122"/>
                        </a:rPr>
                        <a:t>    </a:t>
                      </a:r>
                      <a:r>
                        <a:rPr lang="en-US" altLang="zh-CN" sz="2400" dirty="0"/>
                        <a:t> human</a:t>
                      </a:r>
                    </a:p>
                    <a:p>
                      <a:pPr algn="l"/>
                      <a:r>
                        <a:rPr lang="zh-CN" altLang="en-US" sz="2400" b="1" dirty="0">
                          <a:solidFill>
                            <a:srgbClr val="C00000"/>
                          </a:solidFill>
                          <a:latin typeface="华文新魏" pitchFamily="2" charset="-122"/>
                          <a:ea typeface="华文新魏" pitchFamily="2" charset="-122"/>
                        </a:rPr>
                        <a:t>八     </a:t>
                      </a:r>
                      <a:r>
                        <a:rPr lang="en-US" altLang="zh-CN" sz="2400" b="1" dirty="0" err="1">
                          <a:latin typeface="GB Pinyinok-D" pitchFamily="2" charset="-122"/>
                          <a:ea typeface="GB Pinyinok-D" pitchFamily="2" charset="-122"/>
                        </a:rPr>
                        <a:t>bā</a:t>
                      </a:r>
                      <a:r>
                        <a:rPr lang="en-US" altLang="zh-CN" sz="2400" b="1" dirty="0">
                          <a:latin typeface="GB Pinyinok-D" pitchFamily="2" charset="-122"/>
                          <a:ea typeface="GB Pinyinok-D" pitchFamily="2" charset="-122"/>
                        </a:rPr>
                        <a:t>     </a:t>
                      </a:r>
                      <a:r>
                        <a:rPr lang="en-US" altLang="zh-CN" sz="2400" dirty="0"/>
                        <a:t> eight</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499427">
                <a:tc>
                  <a:txBody>
                    <a:bodyPr/>
                    <a:lstStyle/>
                    <a:p>
                      <a:r>
                        <a:rPr lang="zh-CN" altLang="en-US" sz="2400" b="1" dirty="0"/>
                        <a:t>               点    </a:t>
                      </a:r>
                      <a:r>
                        <a:rPr lang="en-US" altLang="zh-CN" sz="2400" b="1" dirty="0" err="1">
                          <a:latin typeface="GB Pinyinok-D" pitchFamily="2" charset="-122"/>
                          <a:ea typeface="GB Pinyinok-D" pitchFamily="2" charset="-122"/>
                        </a:rPr>
                        <a:t>diǎn</a:t>
                      </a:r>
                      <a:endParaRPr lang="en-US" altLang="zh-CN" sz="2400" b="1" dirty="0">
                        <a:latin typeface="GB Pinyinok-D" pitchFamily="2" charset="-122"/>
                        <a:ea typeface="GB Pinyinok-D" pitchFamily="2" charset="-122"/>
                      </a:endParaRPr>
                    </a:p>
                    <a:p>
                      <a:r>
                        <a:rPr lang="en-US" altLang="zh-CN" sz="2400" dirty="0"/>
                        <a:t>                dot</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a:solidFill>
                            <a:srgbClr val="C00000"/>
                          </a:solidFill>
                          <a:latin typeface="华文新魏" pitchFamily="2" charset="-122"/>
                          <a:ea typeface="华文新魏" pitchFamily="2" charset="-122"/>
                        </a:rPr>
                        <a:t>不     </a:t>
                      </a:r>
                      <a:r>
                        <a:rPr lang="en-US" altLang="zh-CN" sz="2400" b="1" dirty="0" err="1">
                          <a:latin typeface="GB Pinyinok-D" pitchFamily="2" charset="-122"/>
                          <a:ea typeface="GB Pinyinok-D" pitchFamily="2" charset="-122"/>
                        </a:rPr>
                        <a:t>bù</a:t>
                      </a:r>
                      <a:r>
                        <a:rPr lang="en-US" altLang="zh-CN" sz="2400" baseline="0" dirty="0"/>
                        <a:t>       no</a:t>
                      </a:r>
                      <a:r>
                        <a:rPr lang="zh-CN" altLang="en-US" sz="2400" baseline="0" dirty="0"/>
                        <a:t>，</a:t>
                      </a:r>
                      <a:r>
                        <a:rPr lang="en-US" altLang="zh-CN" sz="2400" baseline="0" dirty="0"/>
                        <a:t>not</a:t>
                      </a:r>
                    </a:p>
                    <a:p>
                      <a:r>
                        <a:rPr lang="zh-CN" altLang="en-US" sz="2400" b="1" baseline="0" dirty="0">
                          <a:solidFill>
                            <a:srgbClr val="C00000"/>
                          </a:solidFill>
                          <a:latin typeface="华文新魏" pitchFamily="2" charset="-122"/>
                          <a:ea typeface="华文新魏" pitchFamily="2" charset="-122"/>
                        </a:rPr>
                        <a:t>六     </a:t>
                      </a:r>
                      <a:r>
                        <a:rPr lang="en-US" altLang="zh-CN" sz="2400" b="1" baseline="0" dirty="0" err="1">
                          <a:latin typeface="GB Pinyinok-D" pitchFamily="2" charset="-122"/>
                          <a:ea typeface="GB Pinyinok-D" pitchFamily="2" charset="-122"/>
                        </a:rPr>
                        <a:t>liù</a:t>
                      </a:r>
                      <a:r>
                        <a:rPr lang="en-US" altLang="zh-CN" sz="2400" baseline="0" dirty="0"/>
                        <a:t>        six</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499427">
                <a:tc>
                  <a:txBody>
                    <a:bodyPr/>
                    <a:lstStyle/>
                    <a:p>
                      <a:r>
                        <a:rPr lang="zh-CN" altLang="en-US" sz="2400" dirty="0"/>
                        <a:t>               </a:t>
                      </a:r>
                      <a:r>
                        <a:rPr lang="zh-CN" altLang="en-US" sz="2400" b="1" dirty="0"/>
                        <a:t>捺    </a:t>
                      </a:r>
                      <a:r>
                        <a:rPr lang="en-US" altLang="zh-CN" sz="2400" b="1" dirty="0" err="1">
                          <a:latin typeface="GB Pinyinok-D" pitchFamily="2" charset="-122"/>
                          <a:ea typeface="GB Pinyinok-D" pitchFamily="2" charset="-122"/>
                        </a:rPr>
                        <a:t>nà</a:t>
                      </a:r>
                      <a:endParaRPr lang="en-US" altLang="zh-CN" sz="2400" b="1" dirty="0">
                        <a:latin typeface="GB Pinyinok-D" pitchFamily="2" charset="-122"/>
                        <a:ea typeface="GB Pinyinok-D" pitchFamily="2" charset="-122"/>
                      </a:endParaRPr>
                    </a:p>
                    <a:p>
                      <a:r>
                        <a:rPr lang="en-US" altLang="zh-CN" sz="2400" dirty="0"/>
                        <a:t>               </a:t>
                      </a:r>
                      <a:r>
                        <a:rPr lang="en-US" altLang="zh-CN" sz="2400" baseline="0" dirty="0"/>
                        <a:t> </a:t>
                      </a:r>
                      <a:r>
                        <a:rPr lang="en-US" altLang="zh-CN" sz="2400" dirty="0"/>
                        <a:t>right-falling</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a:solidFill>
                            <a:srgbClr val="C00000"/>
                          </a:solidFill>
                          <a:latin typeface="华文新魏" pitchFamily="2" charset="-122"/>
                          <a:ea typeface="华文新魏" pitchFamily="2" charset="-122"/>
                        </a:rPr>
                        <a:t>大     </a:t>
                      </a:r>
                      <a:r>
                        <a:rPr lang="en-US" altLang="zh-CN" sz="2400" b="1" dirty="0" err="1">
                          <a:latin typeface="GB Pinyinok-D" pitchFamily="2" charset="-122"/>
                          <a:ea typeface="GB Pinyinok-D" pitchFamily="2" charset="-122"/>
                        </a:rPr>
                        <a:t>dà</a:t>
                      </a:r>
                      <a:r>
                        <a:rPr lang="en-US" altLang="zh-CN" sz="2400" b="1" dirty="0">
                          <a:latin typeface="GB Pinyinok-D" pitchFamily="2" charset="-122"/>
                          <a:ea typeface="GB Pinyinok-D" pitchFamily="2" charset="-122"/>
                        </a:rPr>
                        <a:t>     </a:t>
                      </a:r>
                      <a:r>
                        <a:rPr lang="en-US" altLang="zh-CN" sz="2400" dirty="0"/>
                        <a:t> big</a:t>
                      </a:r>
                    </a:p>
                    <a:p>
                      <a:r>
                        <a:rPr lang="zh-CN" altLang="en-US" sz="2400" b="1" dirty="0">
                          <a:solidFill>
                            <a:srgbClr val="C00000"/>
                          </a:solidFill>
                          <a:latin typeface="华文新魏" pitchFamily="2" charset="-122"/>
                          <a:ea typeface="华文新魏" pitchFamily="2" charset="-122"/>
                        </a:rPr>
                        <a:t>天     </a:t>
                      </a:r>
                      <a:r>
                        <a:rPr lang="en-US" altLang="zh-CN" sz="2400" b="1" dirty="0" err="1">
                          <a:latin typeface="GB Pinyinok-D" pitchFamily="2" charset="-122"/>
                          <a:ea typeface="GB Pinyinok-D" pitchFamily="2" charset="-122"/>
                        </a:rPr>
                        <a:t>tiān</a:t>
                      </a:r>
                      <a:r>
                        <a:rPr lang="en-US" altLang="zh-CN" sz="2400" dirty="0"/>
                        <a:t>     sky</a:t>
                      </a:r>
                      <a:endParaRPr lang="zh-CN" altLang="en-US" sz="2400" dirty="0"/>
                    </a:p>
                  </a:txBody>
                  <a:tcPr marL="123146" marR="123146" marT="61573" marB="6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pSp>
        <p:nvGrpSpPr>
          <p:cNvPr id="38" name="组合 37"/>
          <p:cNvGrpSpPr/>
          <p:nvPr/>
        </p:nvGrpSpPr>
        <p:grpSpPr>
          <a:xfrm>
            <a:off x="1068779" y="2256333"/>
            <a:ext cx="558141" cy="3887069"/>
            <a:chOff x="1068779" y="2256333"/>
            <a:chExt cx="558141" cy="3887069"/>
          </a:xfrm>
        </p:grpSpPr>
        <p:sp>
          <p:nvSpPr>
            <p:cNvPr id="30" name="TextBox 29"/>
            <p:cNvSpPr txBox="1"/>
            <p:nvPr/>
          </p:nvSpPr>
          <p:spPr>
            <a:xfrm>
              <a:off x="1068779" y="4025757"/>
              <a:ext cx="558141" cy="584775"/>
            </a:xfrm>
            <a:prstGeom prst="rect">
              <a:avLst/>
            </a:prstGeom>
            <a:noFill/>
          </p:spPr>
          <p:txBody>
            <a:bodyPr wrap="square" rtlCol="0">
              <a:spAutoFit/>
            </a:bodyPr>
            <a:lstStyle/>
            <a:p>
              <a:r>
                <a:rPr lang="zh-CN" altLang="en-US" sz="3200" b="1" dirty="0">
                  <a:solidFill>
                    <a:srgbClr val="C00000"/>
                  </a:solidFill>
                  <a:latin typeface="楷体" pitchFamily="49" charset="-122"/>
                  <a:ea typeface="楷体" pitchFamily="49" charset="-122"/>
                </a:rPr>
                <a:t>丿</a:t>
              </a:r>
            </a:p>
          </p:txBody>
        </p:sp>
        <p:sp>
          <p:nvSpPr>
            <p:cNvPr id="32" name="TextBox 31"/>
            <p:cNvSpPr txBox="1"/>
            <p:nvPr/>
          </p:nvSpPr>
          <p:spPr>
            <a:xfrm>
              <a:off x="1068779" y="2256333"/>
              <a:ext cx="558141" cy="584775"/>
            </a:xfrm>
            <a:prstGeom prst="rect">
              <a:avLst/>
            </a:prstGeom>
            <a:noFill/>
          </p:spPr>
          <p:txBody>
            <a:bodyPr wrap="square" rtlCol="0">
              <a:spAutoFit/>
            </a:bodyPr>
            <a:lstStyle/>
            <a:p>
              <a:r>
                <a:rPr lang="zh-CN" altLang="en-US" sz="3200" b="1" dirty="0">
                  <a:solidFill>
                    <a:srgbClr val="C00000"/>
                  </a:solidFill>
                  <a:latin typeface="楷体" pitchFamily="49" charset="-122"/>
                  <a:ea typeface="楷体" pitchFamily="49" charset="-122"/>
                </a:rPr>
                <a:t>一</a:t>
              </a:r>
            </a:p>
          </p:txBody>
        </p:sp>
        <p:sp>
          <p:nvSpPr>
            <p:cNvPr id="33" name="TextBox 32"/>
            <p:cNvSpPr txBox="1"/>
            <p:nvPr/>
          </p:nvSpPr>
          <p:spPr>
            <a:xfrm>
              <a:off x="1068779" y="4864416"/>
              <a:ext cx="558141" cy="584775"/>
            </a:xfrm>
            <a:prstGeom prst="rect">
              <a:avLst/>
            </a:prstGeom>
            <a:noFill/>
          </p:spPr>
          <p:txBody>
            <a:bodyPr wrap="square" rtlCol="0">
              <a:spAutoFit/>
            </a:bodyPr>
            <a:lstStyle/>
            <a:p>
              <a:r>
                <a:rPr lang="zh-CN" altLang="en-US" sz="3200" b="1" dirty="0">
                  <a:solidFill>
                    <a:srgbClr val="C00000"/>
                  </a:solidFill>
                  <a:latin typeface="楷体" pitchFamily="49" charset="-122"/>
                  <a:ea typeface="楷体" pitchFamily="49" charset="-122"/>
                </a:rPr>
                <a:t>丶</a:t>
              </a:r>
            </a:p>
          </p:txBody>
        </p:sp>
        <p:sp>
          <p:nvSpPr>
            <p:cNvPr id="34" name="TextBox 33"/>
            <p:cNvSpPr txBox="1"/>
            <p:nvPr/>
          </p:nvSpPr>
          <p:spPr>
            <a:xfrm>
              <a:off x="1068779" y="3206359"/>
              <a:ext cx="558141" cy="584775"/>
            </a:xfrm>
            <a:prstGeom prst="rect">
              <a:avLst/>
            </a:prstGeom>
            <a:noFill/>
          </p:spPr>
          <p:txBody>
            <a:bodyPr wrap="square" rtlCol="0">
              <a:spAutoFit/>
            </a:bodyPr>
            <a:lstStyle/>
            <a:p>
              <a:r>
                <a:rPr lang="zh-CN" altLang="en-US" sz="3200" b="1" dirty="0">
                  <a:solidFill>
                    <a:srgbClr val="C00000"/>
                  </a:solidFill>
                  <a:latin typeface="楷体" pitchFamily="49" charset="-122"/>
                  <a:ea typeface="楷体" pitchFamily="49" charset="-122"/>
                </a:rPr>
                <a:t>丨</a:t>
              </a:r>
            </a:p>
          </p:txBody>
        </p:sp>
        <p:sp>
          <p:nvSpPr>
            <p:cNvPr id="37" name="Freeform 13"/>
            <p:cNvSpPr>
              <a:spLocks/>
            </p:cNvSpPr>
            <p:nvPr/>
          </p:nvSpPr>
          <p:spPr bwMode="auto">
            <a:xfrm>
              <a:off x="1215467" y="5945674"/>
              <a:ext cx="363953" cy="197728"/>
            </a:xfrm>
            <a:custGeom>
              <a:avLst/>
              <a:gdLst>
                <a:gd name="T0" fmla="*/ 47 w 1389"/>
                <a:gd name="T1" fmla="*/ 107 h 719"/>
                <a:gd name="T2" fmla="*/ 24 w 1389"/>
                <a:gd name="T3" fmla="*/ 95 h 719"/>
                <a:gd name="T4" fmla="*/ 6 w 1389"/>
                <a:gd name="T5" fmla="*/ 77 h 719"/>
                <a:gd name="T6" fmla="*/ 0 w 1389"/>
                <a:gd name="T7" fmla="*/ 60 h 719"/>
                <a:gd name="T8" fmla="*/ 6 w 1389"/>
                <a:gd name="T9" fmla="*/ 42 h 719"/>
                <a:gd name="T10" fmla="*/ 18 w 1389"/>
                <a:gd name="T11" fmla="*/ 24 h 719"/>
                <a:gd name="T12" fmla="*/ 41 w 1389"/>
                <a:gd name="T13" fmla="*/ 6 h 719"/>
                <a:gd name="T14" fmla="*/ 77 w 1389"/>
                <a:gd name="T15" fmla="*/ 0 h 719"/>
                <a:gd name="T16" fmla="*/ 119 w 1389"/>
                <a:gd name="T17" fmla="*/ 0 h 719"/>
                <a:gd name="T18" fmla="*/ 131 w 1389"/>
                <a:gd name="T19" fmla="*/ 0 h 719"/>
                <a:gd name="T20" fmla="*/ 154 w 1389"/>
                <a:gd name="T21" fmla="*/ 12 h 719"/>
                <a:gd name="T22" fmla="*/ 184 w 1389"/>
                <a:gd name="T23" fmla="*/ 30 h 719"/>
                <a:gd name="T24" fmla="*/ 226 w 1389"/>
                <a:gd name="T25" fmla="*/ 48 h 719"/>
                <a:gd name="T26" fmla="*/ 279 w 1389"/>
                <a:gd name="T27" fmla="*/ 77 h 719"/>
                <a:gd name="T28" fmla="*/ 338 w 1389"/>
                <a:gd name="T29" fmla="*/ 113 h 719"/>
                <a:gd name="T30" fmla="*/ 404 w 1389"/>
                <a:gd name="T31" fmla="*/ 149 h 719"/>
                <a:gd name="T32" fmla="*/ 481 w 1389"/>
                <a:gd name="T33" fmla="*/ 196 h 719"/>
                <a:gd name="T34" fmla="*/ 641 w 1389"/>
                <a:gd name="T35" fmla="*/ 297 h 719"/>
                <a:gd name="T36" fmla="*/ 796 w 1389"/>
                <a:gd name="T37" fmla="*/ 374 h 719"/>
                <a:gd name="T38" fmla="*/ 950 w 1389"/>
                <a:gd name="T39" fmla="*/ 440 h 719"/>
                <a:gd name="T40" fmla="*/ 1098 w 1389"/>
                <a:gd name="T41" fmla="*/ 493 h 719"/>
                <a:gd name="T42" fmla="*/ 1164 w 1389"/>
                <a:gd name="T43" fmla="*/ 517 h 719"/>
                <a:gd name="T44" fmla="*/ 1223 w 1389"/>
                <a:gd name="T45" fmla="*/ 535 h 719"/>
                <a:gd name="T46" fmla="*/ 1271 w 1389"/>
                <a:gd name="T47" fmla="*/ 553 h 719"/>
                <a:gd name="T48" fmla="*/ 1312 w 1389"/>
                <a:gd name="T49" fmla="*/ 571 h 719"/>
                <a:gd name="T50" fmla="*/ 1348 w 1389"/>
                <a:gd name="T51" fmla="*/ 582 h 719"/>
                <a:gd name="T52" fmla="*/ 1371 w 1389"/>
                <a:gd name="T53" fmla="*/ 594 h 719"/>
                <a:gd name="T54" fmla="*/ 1383 w 1389"/>
                <a:gd name="T55" fmla="*/ 606 h 719"/>
                <a:gd name="T56" fmla="*/ 1389 w 1389"/>
                <a:gd name="T57" fmla="*/ 612 h 719"/>
                <a:gd name="T58" fmla="*/ 1383 w 1389"/>
                <a:gd name="T59" fmla="*/ 630 h 719"/>
                <a:gd name="T60" fmla="*/ 1366 w 1389"/>
                <a:gd name="T61" fmla="*/ 648 h 719"/>
                <a:gd name="T62" fmla="*/ 1342 w 1389"/>
                <a:gd name="T63" fmla="*/ 660 h 719"/>
                <a:gd name="T64" fmla="*/ 1306 w 1389"/>
                <a:gd name="T65" fmla="*/ 671 h 719"/>
                <a:gd name="T66" fmla="*/ 1217 w 1389"/>
                <a:gd name="T67" fmla="*/ 695 h 719"/>
                <a:gd name="T68" fmla="*/ 1128 w 1389"/>
                <a:gd name="T69" fmla="*/ 707 h 719"/>
                <a:gd name="T70" fmla="*/ 1086 w 1389"/>
                <a:gd name="T71" fmla="*/ 713 h 719"/>
                <a:gd name="T72" fmla="*/ 1051 w 1389"/>
                <a:gd name="T73" fmla="*/ 719 h 719"/>
                <a:gd name="T74" fmla="*/ 1021 w 1389"/>
                <a:gd name="T75" fmla="*/ 719 h 719"/>
                <a:gd name="T76" fmla="*/ 1003 w 1389"/>
                <a:gd name="T77" fmla="*/ 719 h 719"/>
                <a:gd name="T78" fmla="*/ 991 w 1389"/>
                <a:gd name="T79" fmla="*/ 713 h 719"/>
                <a:gd name="T80" fmla="*/ 962 w 1389"/>
                <a:gd name="T81" fmla="*/ 701 h 719"/>
                <a:gd name="T82" fmla="*/ 926 w 1389"/>
                <a:gd name="T83" fmla="*/ 677 h 719"/>
                <a:gd name="T84" fmla="*/ 885 w 1389"/>
                <a:gd name="T85" fmla="*/ 648 h 719"/>
                <a:gd name="T86" fmla="*/ 825 w 1389"/>
                <a:gd name="T87" fmla="*/ 606 h 719"/>
                <a:gd name="T88" fmla="*/ 754 w 1389"/>
                <a:gd name="T89" fmla="*/ 559 h 719"/>
                <a:gd name="T90" fmla="*/ 677 w 1389"/>
                <a:gd name="T91" fmla="*/ 499 h 719"/>
                <a:gd name="T92" fmla="*/ 588 w 1389"/>
                <a:gd name="T93" fmla="*/ 434 h 719"/>
                <a:gd name="T94" fmla="*/ 499 w 1389"/>
                <a:gd name="T95" fmla="*/ 363 h 719"/>
                <a:gd name="T96" fmla="*/ 421 w 1389"/>
                <a:gd name="T97" fmla="*/ 303 h 719"/>
                <a:gd name="T98" fmla="*/ 350 w 1389"/>
                <a:gd name="T99" fmla="*/ 256 h 719"/>
                <a:gd name="T100" fmla="*/ 297 w 1389"/>
                <a:gd name="T101" fmla="*/ 214 h 719"/>
                <a:gd name="T102" fmla="*/ 249 w 1389"/>
                <a:gd name="T103" fmla="*/ 178 h 719"/>
                <a:gd name="T104" fmla="*/ 214 w 1389"/>
                <a:gd name="T105" fmla="*/ 155 h 719"/>
                <a:gd name="T106" fmla="*/ 184 w 1389"/>
                <a:gd name="T107" fmla="*/ 137 h 719"/>
                <a:gd name="T108" fmla="*/ 172 w 1389"/>
                <a:gd name="T109" fmla="*/ 131 h 719"/>
                <a:gd name="T110" fmla="*/ 125 w 1389"/>
                <a:gd name="T111" fmla="*/ 119 h 719"/>
                <a:gd name="T112" fmla="*/ 65 w 1389"/>
                <a:gd name="T113" fmla="*/ 113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89" h="719">
                  <a:moveTo>
                    <a:pt x="65" y="113"/>
                  </a:moveTo>
                  <a:lnTo>
                    <a:pt x="47" y="107"/>
                  </a:lnTo>
                  <a:lnTo>
                    <a:pt x="36" y="101"/>
                  </a:lnTo>
                  <a:lnTo>
                    <a:pt x="24" y="95"/>
                  </a:lnTo>
                  <a:lnTo>
                    <a:pt x="12" y="89"/>
                  </a:lnTo>
                  <a:lnTo>
                    <a:pt x="6" y="77"/>
                  </a:lnTo>
                  <a:lnTo>
                    <a:pt x="6" y="72"/>
                  </a:lnTo>
                  <a:lnTo>
                    <a:pt x="0" y="60"/>
                  </a:lnTo>
                  <a:lnTo>
                    <a:pt x="6" y="54"/>
                  </a:lnTo>
                  <a:lnTo>
                    <a:pt x="6" y="42"/>
                  </a:lnTo>
                  <a:lnTo>
                    <a:pt x="12" y="36"/>
                  </a:lnTo>
                  <a:lnTo>
                    <a:pt x="18" y="24"/>
                  </a:lnTo>
                  <a:lnTo>
                    <a:pt x="30" y="12"/>
                  </a:lnTo>
                  <a:lnTo>
                    <a:pt x="41" y="6"/>
                  </a:lnTo>
                  <a:lnTo>
                    <a:pt x="59" y="0"/>
                  </a:lnTo>
                  <a:lnTo>
                    <a:pt x="77" y="0"/>
                  </a:lnTo>
                  <a:lnTo>
                    <a:pt x="95" y="0"/>
                  </a:lnTo>
                  <a:lnTo>
                    <a:pt x="119" y="0"/>
                  </a:lnTo>
                  <a:lnTo>
                    <a:pt x="125" y="0"/>
                  </a:lnTo>
                  <a:lnTo>
                    <a:pt x="131" y="0"/>
                  </a:lnTo>
                  <a:lnTo>
                    <a:pt x="142" y="6"/>
                  </a:lnTo>
                  <a:lnTo>
                    <a:pt x="154" y="12"/>
                  </a:lnTo>
                  <a:lnTo>
                    <a:pt x="172" y="18"/>
                  </a:lnTo>
                  <a:lnTo>
                    <a:pt x="184" y="30"/>
                  </a:lnTo>
                  <a:lnTo>
                    <a:pt x="208" y="36"/>
                  </a:lnTo>
                  <a:lnTo>
                    <a:pt x="226" y="48"/>
                  </a:lnTo>
                  <a:lnTo>
                    <a:pt x="249" y="60"/>
                  </a:lnTo>
                  <a:lnTo>
                    <a:pt x="279" y="77"/>
                  </a:lnTo>
                  <a:lnTo>
                    <a:pt x="309" y="95"/>
                  </a:lnTo>
                  <a:lnTo>
                    <a:pt x="338" y="113"/>
                  </a:lnTo>
                  <a:lnTo>
                    <a:pt x="368" y="131"/>
                  </a:lnTo>
                  <a:lnTo>
                    <a:pt x="404" y="149"/>
                  </a:lnTo>
                  <a:lnTo>
                    <a:pt x="439" y="173"/>
                  </a:lnTo>
                  <a:lnTo>
                    <a:pt x="481" y="196"/>
                  </a:lnTo>
                  <a:lnTo>
                    <a:pt x="558" y="250"/>
                  </a:lnTo>
                  <a:lnTo>
                    <a:pt x="641" y="297"/>
                  </a:lnTo>
                  <a:lnTo>
                    <a:pt x="718" y="339"/>
                  </a:lnTo>
                  <a:lnTo>
                    <a:pt x="796" y="374"/>
                  </a:lnTo>
                  <a:lnTo>
                    <a:pt x="873" y="410"/>
                  </a:lnTo>
                  <a:lnTo>
                    <a:pt x="950" y="440"/>
                  </a:lnTo>
                  <a:lnTo>
                    <a:pt x="1021" y="470"/>
                  </a:lnTo>
                  <a:lnTo>
                    <a:pt x="1098" y="493"/>
                  </a:lnTo>
                  <a:lnTo>
                    <a:pt x="1128" y="505"/>
                  </a:lnTo>
                  <a:lnTo>
                    <a:pt x="1164" y="517"/>
                  </a:lnTo>
                  <a:lnTo>
                    <a:pt x="1193" y="523"/>
                  </a:lnTo>
                  <a:lnTo>
                    <a:pt x="1223" y="535"/>
                  </a:lnTo>
                  <a:lnTo>
                    <a:pt x="1247" y="547"/>
                  </a:lnTo>
                  <a:lnTo>
                    <a:pt x="1271" y="553"/>
                  </a:lnTo>
                  <a:lnTo>
                    <a:pt x="1294" y="559"/>
                  </a:lnTo>
                  <a:lnTo>
                    <a:pt x="1312" y="571"/>
                  </a:lnTo>
                  <a:lnTo>
                    <a:pt x="1330" y="576"/>
                  </a:lnTo>
                  <a:lnTo>
                    <a:pt x="1348" y="582"/>
                  </a:lnTo>
                  <a:lnTo>
                    <a:pt x="1360" y="588"/>
                  </a:lnTo>
                  <a:lnTo>
                    <a:pt x="1371" y="594"/>
                  </a:lnTo>
                  <a:lnTo>
                    <a:pt x="1377" y="600"/>
                  </a:lnTo>
                  <a:lnTo>
                    <a:pt x="1383" y="606"/>
                  </a:lnTo>
                  <a:lnTo>
                    <a:pt x="1389" y="612"/>
                  </a:lnTo>
                  <a:lnTo>
                    <a:pt x="1389" y="612"/>
                  </a:lnTo>
                  <a:lnTo>
                    <a:pt x="1389" y="624"/>
                  </a:lnTo>
                  <a:lnTo>
                    <a:pt x="1383" y="630"/>
                  </a:lnTo>
                  <a:lnTo>
                    <a:pt x="1377" y="642"/>
                  </a:lnTo>
                  <a:lnTo>
                    <a:pt x="1366" y="648"/>
                  </a:lnTo>
                  <a:lnTo>
                    <a:pt x="1354" y="654"/>
                  </a:lnTo>
                  <a:lnTo>
                    <a:pt x="1342" y="660"/>
                  </a:lnTo>
                  <a:lnTo>
                    <a:pt x="1324" y="666"/>
                  </a:lnTo>
                  <a:lnTo>
                    <a:pt x="1306" y="671"/>
                  </a:lnTo>
                  <a:lnTo>
                    <a:pt x="1265" y="683"/>
                  </a:lnTo>
                  <a:lnTo>
                    <a:pt x="1217" y="695"/>
                  </a:lnTo>
                  <a:lnTo>
                    <a:pt x="1176" y="701"/>
                  </a:lnTo>
                  <a:lnTo>
                    <a:pt x="1128" y="707"/>
                  </a:lnTo>
                  <a:lnTo>
                    <a:pt x="1104" y="713"/>
                  </a:lnTo>
                  <a:lnTo>
                    <a:pt x="1086" y="713"/>
                  </a:lnTo>
                  <a:lnTo>
                    <a:pt x="1069" y="719"/>
                  </a:lnTo>
                  <a:lnTo>
                    <a:pt x="1051" y="719"/>
                  </a:lnTo>
                  <a:lnTo>
                    <a:pt x="1039" y="719"/>
                  </a:lnTo>
                  <a:lnTo>
                    <a:pt x="1021" y="719"/>
                  </a:lnTo>
                  <a:lnTo>
                    <a:pt x="1015" y="719"/>
                  </a:lnTo>
                  <a:lnTo>
                    <a:pt x="1003" y="719"/>
                  </a:lnTo>
                  <a:lnTo>
                    <a:pt x="997" y="713"/>
                  </a:lnTo>
                  <a:lnTo>
                    <a:pt x="991" y="713"/>
                  </a:lnTo>
                  <a:lnTo>
                    <a:pt x="980" y="707"/>
                  </a:lnTo>
                  <a:lnTo>
                    <a:pt x="962" y="701"/>
                  </a:lnTo>
                  <a:lnTo>
                    <a:pt x="950" y="689"/>
                  </a:lnTo>
                  <a:lnTo>
                    <a:pt x="926" y="677"/>
                  </a:lnTo>
                  <a:lnTo>
                    <a:pt x="908" y="666"/>
                  </a:lnTo>
                  <a:lnTo>
                    <a:pt x="885" y="648"/>
                  </a:lnTo>
                  <a:lnTo>
                    <a:pt x="855" y="630"/>
                  </a:lnTo>
                  <a:lnTo>
                    <a:pt x="825" y="606"/>
                  </a:lnTo>
                  <a:lnTo>
                    <a:pt x="790" y="582"/>
                  </a:lnTo>
                  <a:lnTo>
                    <a:pt x="754" y="559"/>
                  </a:lnTo>
                  <a:lnTo>
                    <a:pt x="718" y="529"/>
                  </a:lnTo>
                  <a:lnTo>
                    <a:pt x="677" y="499"/>
                  </a:lnTo>
                  <a:lnTo>
                    <a:pt x="635" y="464"/>
                  </a:lnTo>
                  <a:lnTo>
                    <a:pt x="588" y="434"/>
                  </a:lnTo>
                  <a:lnTo>
                    <a:pt x="540" y="398"/>
                  </a:lnTo>
                  <a:lnTo>
                    <a:pt x="499" y="363"/>
                  </a:lnTo>
                  <a:lnTo>
                    <a:pt x="457" y="333"/>
                  </a:lnTo>
                  <a:lnTo>
                    <a:pt x="421" y="303"/>
                  </a:lnTo>
                  <a:lnTo>
                    <a:pt x="386" y="279"/>
                  </a:lnTo>
                  <a:lnTo>
                    <a:pt x="350" y="256"/>
                  </a:lnTo>
                  <a:lnTo>
                    <a:pt x="321" y="232"/>
                  </a:lnTo>
                  <a:lnTo>
                    <a:pt x="297" y="214"/>
                  </a:lnTo>
                  <a:lnTo>
                    <a:pt x="267" y="190"/>
                  </a:lnTo>
                  <a:lnTo>
                    <a:pt x="249" y="178"/>
                  </a:lnTo>
                  <a:lnTo>
                    <a:pt x="226" y="167"/>
                  </a:lnTo>
                  <a:lnTo>
                    <a:pt x="214" y="155"/>
                  </a:lnTo>
                  <a:lnTo>
                    <a:pt x="196" y="143"/>
                  </a:lnTo>
                  <a:lnTo>
                    <a:pt x="184" y="137"/>
                  </a:lnTo>
                  <a:lnTo>
                    <a:pt x="178" y="131"/>
                  </a:lnTo>
                  <a:lnTo>
                    <a:pt x="172" y="131"/>
                  </a:lnTo>
                  <a:lnTo>
                    <a:pt x="154" y="125"/>
                  </a:lnTo>
                  <a:lnTo>
                    <a:pt x="125" y="119"/>
                  </a:lnTo>
                  <a:lnTo>
                    <a:pt x="95" y="119"/>
                  </a:lnTo>
                  <a:lnTo>
                    <a:pt x="65" y="113"/>
                  </a:lnTo>
                  <a:lnTo>
                    <a:pt x="65" y="113"/>
                  </a:lnTo>
                </a:path>
              </a:pathLst>
            </a:custGeom>
            <a:solidFill>
              <a:srgbClr val="C00000"/>
            </a:solidFill>
            <a:ln w="1905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pic>
        <p:nvPicPr>
          <p:cNvPr id="39" name="图片 38" descr="heng.png"/>
          <p:cNvPicPr>
            <a:picLocks noChangeAspect="1"/>
          </p:cNvPicPr>
          <p:nvPr/>
        </p:nvPicPr>
        <p:blipFill>
          <a:blip r:embed="rId3" cstate="print"/>
          <a:srcRect l="26727" t="45436" r="22492" b="24274"/>
          <a:stretch>
            <a:fillRect/>
          </a:stretch>
        </p:blipFill>
        <p:spPr>
          <a:xfrm>
            <a:off x="5596591" y="2291194"/>
            <a:ext cx="1112968" cy="761504"/>
          </a:xfrm>
          <a:prstGeom prst="rect">
            <a:avLst/>
          </a:prstGeom>
        </p:spPr>
      </p:pic>
      <p:pic>
        <p:nvPicPr>
          <p:cNvPr id="40" name="图片 39" descr="shu.png"/>
          <p:cNvPicPr>
            <a:picLocks noChangeAspect="1"/>
          </p:cNvPicPr>
          <p:nvPr/>
        </p:nvPicPr>
        <p:blipFill>
          <a:blip r:embed="rId4" cstate="print"/>
          <a:srcRect l="40090" t="26504" r="38528"/>
          <a:stretch>
            <a:fillRect/>
          </a:stretch>
        </p:blipFill>
        <p:spPr>
          <a:xfrm>
            <a:off x="5872645" y="2996166"/>
            <a:ext cx="587705" cy="1065216"/>
          </a:xfrm>
          <a:prstGeom prst="rect">
            <a:avLst/>
          </a:prstGeom>
        </p:spPr>
      </p:pic>
      <p:pic>
        <p:nvPicPr>
          <p:cNvPr id="41" name="图片 40" descr="pie.png"/>
          <p:cNvPicPr>
            <a:picLocks noChangeAspect="1"/>
          </p:cNvPicPr>
          <p:nvPr/>
        </p:nvPicPr>
        <p:blipFill>
          <a:blip r:embed="rId5" cstate="print"/>
          <a:srcRect l="32335" t="30605" r="38332" b="8814"/>
          <a:stretch>
            <a:fillRect/>
          </a:stretch>
        </p:blipFill>
        <p:spPr>
          <a:xfrm>
            <a:off x="5820681" y="3966382"/>
            <a:ext cx="552086" cy="803034"/>
          </a:xfrm>
          <a:prstGeom prst="rect">
            <a:avLst/>
          </a:prstGeom>
        </p:spPr>
      </p:pic>
      <p:pic>
        <p:nvPicPr>
          <p:cNvPr id="42" name="图片 41" descr="dian.png"/>
          <p:cNvPicPr>
            <a:picLocks noChangeAspect="1"/>
          </p:cNvPicPr>
          <p:nvPr/>
        </p:nvPicPr>
        <p:blipFill>
          <a:blip r:embed="rId6" cstate="print"/>
          <a:srcRect l="36063" t="37863" r="31865" b="31846"/>
          <a:stretch>
            <a:fillRect/>
          </a:stretch>
        </p:blipFill>
        <p:spPr>
          <a:xfrm>
            <a:off x="5746908" y="4864416"/>
            <a:ext cx="749067" cy="665837"/>
          </a:xfrm>
          <a:prstGeom prst="rect">
            <a:avLst/>
          </a:prstGeom>
        </p:spPr>
      </p:pic>
      <p:pic>
        <p:nvPicPr>
          <p:cNvPr id="43" name="图片 42" descr="jin2.png"/>
          <p:cNvPicPr>
            <a:picLocks noChangeAspect="1"/>
          </p:cNvPicPr>
          <p:nvPr/>
        </p:nvPicPr>
        <p:blipFill>
          <a:blip r:embed="rId7" cstate="print"/>
          <a:srcRect/>
          <a:stretch>
            <a:fillRect/>
          </a:stretch>
        </p:blipFill>
        <p:spPr bwMode="auto">
          <a:xfrm rot="20672402">
            <a:off x="5937239" y="5672377"/>
            <a:ext cx="646648" cy="784093"/>
          </a:xfrm>
          <a:prstGeom prst="rect">
            <a:avLst/>
          </a:prstGeom>
          <a:noFill/>
          <a:ln w="9525">
            <a:noFill/>
            <a:miter lim="800000"/>
            <a:headEnd/>
            <a:tailEnd/>
          </a:ln>
        </p:spPr>
      </p:pic>
    </p:spTree>
    <p:extLst>
      <p:ext uri="{BB962C8B-B14F-4D97-AF65-F5344CB8AC3E}">
        <p14:creationId xmlns:p14="http://schemas.microsoft.com/office/powerpoint/2010/main" val="3397908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up)">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up)">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left)">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3588372" cy="646331"/>
            <a:chOff x="308629" y="6819"/>
            <a:chExt cx="3588372" cy="646331"/>
          </a:xfrm>
        </p:grpSpPr>
        <p:sp>
          <p:nvSpPr>
            <p:cNvPr id="3" name="Text Box 4"/>
            <p:cNvSpPr txBox="1">
              <a:spLocks noChangeArrowheads="1"/>
            </p:cNvSpPr>
            <p:nvPr/>
          </p:nvSpPr>
          <p:spPr bwMode="auto">
            <a:xfrm>
              <a:off x="329358" y="6819"/>
              <a:ext cx="35676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汉字</a:t>
              </a:r>
              <a:r>
                <a:rPr lang="en-US" altLang="zh-CN" sz="3600" b="1" i="1" dirty="0">
                  <a:solidFill>
                    <a:srgbClr val="D09E00"/>
                  </a:solidFill>
                  <a:latin typeface="微软雅黑" panose="020B0503020204020204" pitchFamily="34" charset="-122"/>
                  <a:ea typeface="微软雅黑" panose="020B0503020204020204" pitchFamily="34" charset="-122"/>
                  <a:cs typeface="+mj-cs"/>
                </a:rPr>
                <a:t>Characters</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5" name="直接连接符 4"/>
            <p:cNvCxnSpPr/>
            <p:nvPr/>
          </p:nvCxnSpPr>
          <p:spPr>
            <a:xfrm>
              <a:off x="308629" y="653150"/>
              <a:ext cx="3588372"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475011" y="914400"/>
            <a:ext cx="9927773" cy="523220"/>
          </a:xfrm>
          <a:prstGeom prst="rect">
            <a:avLst/>
          </a:prstGeom>
          <a:noFill/>
        </p:spPr>
        <p:txBody>
          <a:bodyPr wrap="square" rtlCol="0">
            <a:spAutoFit/>
          </a:bodyPr>
          <a:lstStyle/>
          <a:p>
            <a:r>
              <a:rPr lang="en-US" altLang="zh-CN" sz="2800" b="1" dirty="0"/>
              <a:t>2. </a:t>
            </a:r>
            <a:r>
              <a:rPr lang="zh-CN" altLang="en-US" sz="2800" b="1" dirty="0"/>
              <a:t>认识独体字（笔画） </a:t>
            </a:r>
            <a:r>
              <a:rPr lang="en-US" altLang="zh-CN" dirty="0">
                <a:latin typeface="+mn-ea"/>
                <a:ea typeface="+mn-ea"/>
              </a:rPr>
              <a:t>Single-Component Characters</a:t>
            </a:r>
            <a:r>
              <a:rPr lang="zh-CN" altLang="en-US" dirty="0">
                <a:latin typeface="+mn-ea"/>
                <a:ea typeface="+mn-ea"/>
              </a:rPr>
              <a:t>（</a:t>
            </a:r>
            <a:r>
              <a:rPr lang="en-US" altLang="zh-CN" dirty="0">
                <a:latin typeface="+mn-ea"/>
                <a:ea typeface="+mn-ea"/>
              </a:rPr>
              <a:t>Strokes</a:t>
            </a:r>
            <a:r>
              <a:rPr lang="zh-CN" altLang="en-US" dirty="0">
                <a:latin typeface="+mn-ea"/>
                <a:ea typeface="+mn-ea"/>
              </a:rPr>
              <a:t>）</a:t>
            </a:r>
            <a:endParaRPr lang="zh-CN" altLang="en-US" sz="2800" dirty="0">
              <a:latin typeface="+mn-ea"/>
              <a:ea typeface="+mn-ea"/>
            </a:endParaRPr>
          </a:p>
        </p:txBody>
      </p:sp>
      <p:pic>
        <p:nvPicPr>
          <p:cNvPr id="2050"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1376094" y="1911927"/>
            <a:ext cx="1900800" cy="1884344"/>
          </a:xfrm>
          <a:prstGeom prst="rect">
            <a:avLst/>
          </a:prstGeom>
          <a:noFill/>
        </p:spPr>
      </p:pic>
      <p:pic>
        <p:nvPicPr>
          <p:cNvPr id="23"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5061404" y="1911927"/>
            <a:ext cx="1900800" cy="1884344"/>
          </a:xfrm>
          <a:prstGeom prst="rect">
            <a:avLst/>
          </a:prstGeom>
          <a:noFill/>
        </p:spPr>
      </p:pic>
      <p:pic>
        <p:nvPicPr>
          <p:cNvPr id="24"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8815985" y="1911927"/>
            <a:ext cx="1900800" cy="1884344"/>
          </a:xfrm>
          <a:prstGeom prst="rect">
            <a:avLst/>
          </a:prstGeom>
          <a:noFill/>
        </p:spPr>
      </p:pic>
      <p:pic>
        <p:nvPicPr>
          <p:cNvPr id="25"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8815985" y="4558271"/>
            <a:ext cx="1900800" cy="1884344"/>
          </a:xfrm>
          <a:prstGeom prst="rect">
            <a:avLst/>
          </a:prstGeom>
          <a:noFill/>
        </p:spPr>
      </p:pic>
      <p:pic>
        <p:nvPicPr>
          <p:cNvPr id="26"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5061404" y="4558271"/>
            <a:ext cx="1900800" cy="1884344"/>
          </a:xfrm>
          <a:prstGeom prst="rect">
            <a:avLst/>
          </a:prstGeom>
          <a:noFill/>
        </p:spPr>
      </p:pic>
      <p:pic>
        <p:nvPicPr>
          <p:cNvPr id="27"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1376094" y="4558271"/>
            <a:ext cx="1900800" cy="1884344"/>
          </a:xfrm>
          <a:prstGeom prst="rect">
            <a:avLst/>
          </a:prstGeom>
          <a:noFill/>
        </p:spPr>
      </p:pic>
      <p:pic>
        <p:nvPicPr>
          <p:cNvPr id="19" name="图片 18"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273481">
            <a:off x="1574795" y="2407549"/>
            <a:ext cx="1608405" cy="950100"/>
          </a:xfrm>
          <a:prstGeom prst="rect">
            <a:avLst/>
          </a:prstGeom>
        </p:spPr>
      </p:pic>
      <p:pic>
        <p:nvPicPr>
          <p:cNvPr id="20" name="图片 19" descr="shu.png"/>
          <p:cNvPicPr>
            <a:picLocks noChangeAspect="1"/>
          </p:cNvPicPr>
          <p:nvPr/>
        </p:nvPicPr>
        <p:blipFill>
          <a:blip r:embed="rId5" cstate="print">
            <a:duotone>
              <a:schemeClr val="accent6">
                <a:shade val="45000"/>
                <a:satMod val="135000"/>
              </a:schemeClr>
              <a:prstClr val="white"/>
            </a:duotone>
          </a:blip>
          <a:srcRect l="40090" t="26504" r="38528"/>
          <a:stretch>
            <a:fillRect/>
          </a:stretch>
        </p:blipFill>
        <p:spPr>
          <a:xfrm>
            <a:off x="1803288" y="4602158"/>
            <a:ext cx="1067976" cy="1935704"/>
          </a:xfrm>
          <a:prstGeom prst="rect">
            <a:avLst/>
          </a:prstGeom>
        </p:spPr>
      </p:pic>
      <p:pic>
        <p:nvPicPr>
          <p:cNvPr id="21" name="图片 20" descr="pie.png"/>
          <p:cNvPicPr>
            <a:picLocks noChangeAspect="1"/>
          </p:cNvPicPr>
          <p:nvPr/>
        </p:nvPicPr>
        <p:blipFill>
          <a:blip r:embed="rId6" cstate="print">
            <a:duotone>
              <a:schemeClr val="accent6">
                <a:shade val="45000"/>
                <a:satMod val="135000"/>
              </a:schemeClr>
              <a:prstClr val="white"/>
            </a:duotone>
          </a:blip>
          <a:srcRect l="32335" t="30605" r="38332" b="8814"/>
          <a:stretch>
            <a:fillRect/>
          </a:stretch>
        </p:blipFill>
        <p:spPr>
          <a:xfrm rot="1320675">
            <a:off x="5197548" y="5112228"/>
            <a:ext cx="678506" cy="915717"/>
          </a:xfrm>
          <a:prstGeom prst="rect">
            <a:avLst/>
          </a:prstGeom>
        </p:spPr>
      </p:pic>
      <p:pic>
        <p:nvPicPr>
          <p:cNvPr id="28" name="图片 27" descr="dian.png"/>
          <p:cNvPicPr>
            <a:picLocks noChangeAspect="1"/>
          </p:cNvPicPr>
          <p:nvPr/>
        </p:nvPicPr>
        <p:blipFill>
          <a:blip r:embed="rId7" cstate="print">
            <a:duotone>
              <a:schemeClr val="accent6">
                <a:shade val="45000"/>
                <a:satMod val="135000"/>
              </a:schemeClr>
              <a:prstClr val="white"/>
            </a:duotone>
          </a:blip>
          <a:srcRect l="36063" t="37863" r="31865" b="31846"/>
          <a:stretch>
            <a:fillRect/>
          </a:stretch>
        </p:blipFill>
        <p:spPr>
          <a:xfrm>
            <a:off x="9385039" y="4685534"/>
            <a:ext cx="749067" cy="665837"/>
          </a:xfrm>
          <a:prstGeom prst="rect">
            <a:avLst/>
          </a:prstGeom>
        </p:spPr>
      </p:pic>
      <p:pic>
        <p:nvPicPr>
          <p:cNvPr id="29" name="图片 28" descr="jin2.png"/>
          <p:cNvPicPr>
            <a:picLocks noChangeAspect="1"/>
          </p:cNvPicPr>
          <p:nvPr/>
        </p:nvPicPr>
        <p:blipFill>
          <a:blip r:embed="rId8" cstate="print">
            <a:duotone>
              <a:schemeClr val="accent6">
                <a:shade val="45000"/>
                <a:satMod val="135000"/>
              </a:schemeClr>
              <a:prstClr val="white"/>
            </a:duotone>
          </a:blip>
          <a:srcRect/>
          <a:stretch>
            <a:fillRect/>
          </a:stretch>
        </p:blipFill>
        <p:spPr bwMode="auto">
          <a:xfrm rot="20566962">
            <a:off x="6056942" y="4836404"/>
            <a:ext cx="696370" cy="1195925"/>
          </a:xfrm>
          <a:prstGeom prst="rect">
            <a:avLst/>
          </a:prstGeom>
          <a:noFill/>
          <a:ln w="9525">
            <a:noFill/>
            <a:miter lim="800000"/>
            <a:headEnd/>
            <a:tailEnd/>
          </a:ln>
        </p:spPr>
      </p:pic>
      <p:pic>
        <p:nvPicPr>
          <p:cNvPr id="30" name="图片 29"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272783">
            <a:off x="5128465" y="2629523"/>
            <a:ext cx="1857856" cy="1111544"/>
          </a:xfrm>
          <a:prstGeom prst="rect">
            <a:avLst/>
          </a:prstGeom>
        </p:spPr>
      </p:pic>
      <p:pic>
        <p:nvPicPr>
          <p:cNvPr id="31" name="图片 30"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175379">
            <a:off x="5480264" y="2199300"/>
            <a:ext cx="1083129" cy="869378"/>
          </a:xfrm>
          <a:prstGeom prst="rect">
            <a:avLst/>
          </a:prstGeom>
        </p:spPr>
      </p:pic>
      <p:pic>
        <p:nvPicPr>
          <p:cNvPr id="32" name="图片 31"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272783">
            <a:off x="8955427" y="2854247"/>
            <a:ext cx="1812044" cy="1111544"/>
          </a:xfrm>
          <a:prstGeom prst="rect">
            <a:avLst/>
          </a:prstGeom>
        </p:spPr>
      </p:pic>
      <p:pic>
        <p:nvPicPr>
          <p:cNvPr id="33" name="图片 32"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175379">
            <a:off x="9378823" y="2555597"/>
            <a:ext cx="916413" cy="724011"/>
          </a:xfrm>
          <a:prstGeom prst="rect">
            <a:avLst/>
          </a:prstGeom>
        </p:spPr>
      </p:pic>
      <p:pic>
        <p:nvPicPr>
          <p:cNvPr id="34" name="图片 33"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175379">
            <a:off x="9213919" y="2032412"/>
            <a:ext cx="1167458" cy="869378"/>
          </a:xfrm>
          <a:prstGeom prst="rect">
            <a:avLst/>
          </a:prstGeom>
        </p:spPr>
      </p:pic>
      <p:pic>
        <p:nvPicPr>
          <p:cNvPr id="35" name="图片 34"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272783">
            <a:off x="1417232" y="4976124"/>
            <a:ext cx="1853480" cy="1111544"/>
          </a:xfrm>
          <a:prstGeom prst="rect">
            <a:avLst/>
          </a:prstGeom>
        </p:spPr>
      </p:pic>
      <p:pic>
        <p:nvPicPr>
          <p:cNvPr id="37" name="图片 36" descr="heng.png"/>
          <p:cNvPicPr>
            <a:picLocks noChangeAspect="1"/>
          </p:cNvPicPr>
          <p:nvPr/>
        </p:nvPicPr>
        <p:blipFill>
          <a:blip r:embed="rId4" cstate="print">
            <a:duotone>
              <a:schemeClr val="accent6">
                <a:shade val="45000"/>
                <a:satMod val="135000"/>
              </a:schemeClr>
              <a:prstClr val="white"/>
            </a:duotone>
          </a:blip>
          <a:srcRect l="26727" t="45436" r="22492" b="24274"/>
          <a:stretch>
            <a:fillRect/>
          </a:stretch>
        </p:blipFill>
        <p:spPr>
          <a:xfrm rot="273481">
            <a:off x="8949431" y="4966819"/>
            <a:ext cx="1608405" cy="950100"/>
          </a:xfrm>
          <a:prstGeom prst="rect">
            <a:avLst/>
          </a:prstGeom>
        </p:spPr>
      </p:pic>
      <p:pic>
        <p:nvPicPr>
          <p:cNvPr id="39" name="图片 38" descr="pie.png"/>
          <p:cNvPicPr>
            <a:picLocks noChangeAspect="1"/>
          </p:cNvPicPr>
          <p:nvPr/>
        </p:nvPicPr>
        <p:blipFill>
          <a:blip r:embed="rId6" cstate="print">
            <a:duotone>
              <a:schemeClr val="accent6">
                <a:shade val="45000"/>
                <a:satMod val="135000"/>
              </a:schemeClr>
              <a:prstClr val="white"/>
            </a:duotone>
          </a:blip>
          <a:srcRect l="32335" t="30605" r="38332" b="8814"/>
          <a:stretch>
            <a:fillRect/>
          </a:stretch>
        </p:blipFill>
        <p:spPr>
          <a:xfrm rot="1320675">
            <a:off x="9127458" y="5558020"/>
            <a:ext cx="485374" cy="655064"/>
          </a:xfrm>
          <a:prstGeom prst="rect">
            <a:avLst/>
          </a:prstGeom>
        </p:spPr>
      </p:pic>
      <p:pic>
        <p:nvPicPr>
          <p:cNvPr id="41" name="图片 40" descr="dian.png"/>
          <p:cNvPicPr>
            <a:picLocks noChangeAspect="1"/>
          </p:cNvPicPr>
          <p:nvPr/>
        </p:nvPicPr>
        <p:blipFill>
          <a:blip r:embed="rId7" cstate="print">
            <a:duotone>
              <a:schemeClr val="accent6">
                <a:shade val="45000"/>
                <a:satMod val="135000"/>
              </a:schemeClr>
              <a:prstClr val="white"/>
            </a:duotone>
          </a:blip>
          <a:srcRect l="36063" t="37863" r="31865" b="31846"/>
          <a:stretch>
            <a:fillRect/>
          </a:stretch>
        </p:blipFill>
        <p:spPr>
          <a:xfrm rot="1137561">
            <a:off x="9660407" y="5383389"/>
            <a:ext cx="1008878" cy="896778"/>
          </a:xfrm>
          <a:prstGeom prst="rect">
            <a:avLst/>
          </a:prstGeom>
        </p:spPr>
      </p:pic>
    </p:spTree>
    <p:extLst>
      <p:ext uri="{BB962C8B-B14F-4D97-AF65-F5344CB8AC3E}">
        <p14:creationId xmlns:p14="http://schemas.microsoft.com/office/powerpoint/2010/main" val="157961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left)">
                                      <p:cBhvr>
                                        <p:cTn id="16" dur="5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left)">
                                      <p:cBhvr>
                                        <p:cTn id="21" dur="500"/>
                                        <p:tgtEl>
                                          <p:spTgt spid="34"/>
                                        </p:tgtEl>
                                      </p:cBhvr>
                                    </p:animEffect>
                                  </p:childTnLst>
                                </p:cTn>
                              </p:par>
                            </p:childTnLst>
                          </p:cTn>
                        </p:par>
                        <p:par>
                          <p:cTn id="22" fill="hold">
                            <p:stCondLst>
                              <p:cond delay="500"/>
                            </p:stCondLst>
                            <p:childTnLst>
                              <p:par>
                                <p:cTn id="23" presetID="22" presetClass="entr" presetSubtype="8"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1000"/>
                            </p:stCondLst>
                            <p:childTnLst>
                              <p:par>
                                <p:cTn id="27" presetID="22" presetClass="entr" presetSubtype="8"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wipe(left)">
                                      <p:cBhvr>
                                        <p:cTn id="29" dur="500"/>
                                        <p:tgtEl>
                                          <p:spTgt spid="3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left)">
                                      <p:cBhvr>
                                        <p:cTn id="34" dur="500"/>
                                        <p:tgtEl>
                                          <p:spTgt spid="35"/>
                                        </p:tgtEl>
                                      </p:cBhvr>
                                    </p:animEffect>
                                  </p:childTnLst>
                                </p:cTn>
                              </p:par>
                            </p:childTnLst>
                          </p:cTn>
                        </p:par>
                        <p:par>
                          <p:cTn id="35" fill="hold">
                            <p:stCondLst>
                              <p:cond delay="500"/>
                            </p:stCondLst>
                            <p:childTnLst>
                              <p:par>
                                <p:cTn id="36" presetID="22" presetClass="entr" presetSubtype="1" fill="hold"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up)">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up)">
                                      <p:cBhvr>
                                        <p:cTn id="43" dur="500"/>
                                        <p:tgtEl>
                                          <p:spTgt spid="21"/>
                                        </p:tgtEl>
                                      </p:cBhvr>
                                    </p:animEffect>
                                  </p:childTnLst>
                                </p:cTn>
                              </p:par>
                            </p:childTnLst>
                          </p:cTn>
                        </p:par>
                        <p:par>
                          <p:cTn id="44" fill="hold">
                            <p:stCondLst>
                              <p:cond delay="500"/>
                            </p:stCondLst>
                            <p:childTnLst>
                              <p:par>
                                <p:cTn id="45" presetID="22" presetClass="entr" presetSubtype="8"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250"/>
                                        <p:tgtEl>
                                          <p:spTgt spid="2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left)">
                                      <p:cBhvr>
                                        <p:cTn id="52" dur="500"/>
                                        <p:tgtEl>
                                          <p:spTgt spid="28"/>
                                        </p:tgtEl>
                                      </p:cBhvr>
                                    </p:animEffect>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500"/>
                                        <p:tgtEl>
                                          <p:spTgt spid="37"/>
                                        </p:tgtEl>
                                      </p:cBhvr>
                                    </p:animEffect>
                                  </p:childTnLst>
                                </p:cTn>
                              </p:par>
                            </p:childTnLst>
                          </p:cTn>
                        </p:par>
                        <p:par>
                          <p:cTn id="57" fill="hold">
                            <p:stCondLst>
                              <p:cond delay="1000"/>
                            </p:stCondLst>
                            <p:childTnLst>
                              <p:par>
                                <p:cTn id="58" presetID="22" presetClass="entr" presetSubtype="1" fill="hold"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wipe(up)">
                                      <p:cBhvr>
                                        <p:cTn id="60" dur="500"/>
                                        <p:tgtEl>
                                          <p:spTgt spid="39"/>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wipe(left)">
                                      <p:cBhvr>
                                        <p:cTn id="6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AutoShape 4"/>
          <p:cNvCxnSpPr>
            <a:cxnSpLocks noChangeShapeType="1"/>
          </p:cNvCxnSpPr>
          <p:nvPr/>
        </p:nvCxnSpPr>
        <p:spPr bwMode="auto">
          <a:xfrm flipH="1" flipV="1">
            <a:off x="119914" y="0"/>
            <a:ext cx="12700" cy="6872288"/>
          </a:xfrm>
          <a:prstGeom prst="straightConnector1">
            <a:avLst/>
          </a:prstGeom>
          <a:noFill/>
          <a:ln w="228600">
            <a:solidFill>
              <a:srgbClr val="008080"/>
            </a:solidFill>
            <a:round/>
            <a:headEnd/>
            <a:tailEnd/>
          </a:ln>
          <a:extLst>
            <a:ext uri="{909E8E84-426E-40DD-AFC4-6F175D3DCCD1}">
              <a14:hiddenFill xmlns:a14="http://schemas.microsoft.com/office/drawing/2010/main">
                <a:noFill/>
              </a14:hiddenFill>
            </a:ext>
          </a:extLst>
        </p:spPr>
      </p:cxnSp>
      <p:grpSp>
        <p:nvGrpSpPr>
          <p:cNvPr id="2" name="组合 8"/>
          <p:cNvGrpSpPr/>
          <p:nvPr/>
        </p:nvGrpSpPr>
        <p:grpSpPr>
          <a:xfrm>
            <a:off x="308629" y="6819"/>
            <a:ext cx="3588372" cy="646331"/>
            <a:chOff x="308629" y="6819"/>
            <a:chExt cx="3588372" cy="646331"/>
          </a:xfrm>
        </p:grpSpPr>
        <p:sp>
          <p:nvSpPr>
            <p:cNvPr id="3" name="Text Box 4"/>
            <p:cNvSpPr txBox="1">
              <a:spLocks noChangeArrowheads="1"/>
            </p:cNvSpPr>
            <p:nvPr/>
          </p:nvSpPr>
          <p:spPr bwMode="auto">
            <a:xfrm>
              <a:off x="329358" y="6819"/>
              <a:ext cx="35676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800"/>
                </a:spcBef>
                <a:buClr>
                  <a:schemeClr val="accent1"/>
                </a:buClr>
                <a:buSzPct val="80000"/>
                <a:buFont typeface="Wingdings 2" panose="05020102010507070707" pitchFamily="18" charset="2"/>
                <a:buChar char=""/>
                <a:defRPr sz="2000">
                  <a:solidFill>
                    <a:schemeClr val="accent2"/>
                  </a:solidFill>
                  <a:latin typeface="Times New Roman" panose="02020603050405020304" pitchFamily="18" charset="0"/>
                  <a:ea typeface="幼圆" panose="02010509060101010101" pitchFamily="49" charset="-122"/>
                </a:defRPr>
              </a:lvl1pPr>
              <a:lvl2pPr marL="742950" indent="-285750">
                <a:lnSpc>
                  <a:spcPct val="130000"/>
                </a:lnSpc>
                <a:buFont typeface="Calibri" panose="020F0502020204030204" pitchFamily="34" charset="0"/>
                <a:buChar char=" "/>
                <a:defRPr sz="1600">
                  <a:solidFill>
                    <a:schemeClr val="tx1"/>
                  </a:solidFill>
                  <a:latin typeface="Times New Roman" panose="02020603050405020304" pitchFamily="18"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Times New Roman" panose="02020603050405020304" pitchFamily="18"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a:solidFill>
                    <a:srgbClr val="7F7F7F"/>
                  </a:solidFill>
                  <a:latin typeface="Times New Roman" panose="02020603050405020304" pitchFamily="18" charset="0"/>
                  <a:ea typeface="幼圆" panose="02010509060101010101" pitchFamily="49" charset="-122"/>
                </a:defRPr>
              </a:lvl9pPr>
            </a:lstStyle>
            <a:p>
              <a:pPr eaLnBrk="1" hangingPunct="1">
                <a:lnSpc>
                  <a:spcPct val="100000"/>
                </a:lnSpc>
                <a:spcBef>
                  <a:spcPct val="0"/>
                </a:spcBef>
                <a:buClrTx/>
                <a:buSzTx/>
                <a:buFont typeface="Arial" panose="020B0604020202020204" pitchFamily="34" charset="0"/>
                <a:buNone/>
              </a:pPr>
              <a:r>
                <a:rPr lang="zh-CN" altLang="en-US" sz="3600" b="1" dirty="0">
                  <a:solidFill>
                    <a:srgbClr val="D09E00"/>
                  </a:solidFill>
                  <a:latin typeface="微软雅黑" panose="020B0503020204020204" pitchFamily="34" charset="-122"/>
                  <a:ea typeface="微软雅黑" panose="020B0503020204020204" pitchFamily="34" charset="-122"/>
                  <a:cs typeface="+mj-cs"/>
                </a:rPr>
                <a:t>汉字</a:t>
              </a:r>
              <a:r>
                <a:rPr lang="en-US" altLang="zh-CN" sz="3600" b="1" i="1" dirty="0">
                  <a:solidFill>
                    <a:srgbClr val="D09E00"/>
                  </a:solidFill>
                  <a:latin typeface="微软雅黑" panose="020B0503020204020204" pitchFamily="34" charset="-122"/>
                  <a:ea typeface="微软雅黑" panose="020B0503020204020204" pitchFamily="34" charset="-122"/>
                  <a:cs typeface="+mj-cs"/>
                </a:rPr>
                <a:t>Characters</a:t>
              </a:r>
              <a:endParaRPr lang="zh-CN" altLang="en-US" sz="3600" b="1" i="1" dirty="0">
                <a:solidFill>
                  <a:srgbClr val="D09E00"/>
                </a:solidFill>
                <a:latin typeface="微软雅黑" panose="020B0503020204020204" pitchFamily="34" charset="-122"/>
                <a:ea typeface="微软雅黑" panose="020B0503020204020204" pitchFamily="34" charset="-122"/>
                <a:cs typeface="+mj-cs"/>
              </a:endParaRPr>
            </a:p>
          </p:txBody>
        </p:sp>
        <p:cxnSp>
          <p:nvCxnSpPr>
            <p:cNvPr id="5" name="直接连接符 4"/>
            <p:cNvCxnSpPr/>
            <p:nvPr/>
          </p:nvCxnSpPr>
          <p:spPr>
            <a:xfrm>
              <a:off x="308629" y="653150"/>
              <a:ext cx="3588372" cy="0"/>
            </a:xfrm>
            <a:prstGeom prst="line">
              <a:avLst/>
            </a:prstGeom>
            <a:ln w="69850" cmpd="thickThi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475011" y="914400"/>
            <a:ext cx="9927773" cy="523220"/>
          </a:xfrm>
          <a:prstGeom prst="rect">
            <a:avLst/>
          </a:prstGeom>
          <a:noFill/>
        </p:spPr>
        <p:txBody>
          <a:bodyPr wrap="square" rtlCol="0">
            <a:spAutoFit/>
          </a:bodyPr>
          <a:lstStyle/>
          <a:p>
            <a:r>
              <a:rPr lang="en-US" altLang="zh-CN" sz="2800" b="1" dirty="0"/>
              <a:t>2. </a:t>
            </a:r>
            <a:r>
              <a:rPr lang="zh-CN" altLang="en-US" sz="2800" b="1" dirty="0"/>
              <a:t>认识独体字  </a:t>
            </a:r>
            <a:r>
              <a:rPr lang="en-US" altLang="zh-CN" dirty="0">
                <a:latin typeface="+mn-ea"/>
                <a:ea typeface="+mn-ea"/>
              </a:rPr>
              <a:t>Single-Component Characters</a:t>
            </a:r>
            <a:endParaRPr lang="zh-CN" altLang="en-US" sz="2800" dirty="0">
              <a:latin typeface="+mn-ea"/>
              <a:ea typeface="+mn-ea"/>
            </a:endParaRPr>
          </a:p>
        </p:txBody>
      </p:sp>
      <p:pic>
        <p:nvPicPr>
          <p:cNvPr id="2050"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1376094" y="1911927"/>
            <a:ext cx="1900800" cy="1884344"/>
          </a:xfrm>
          <a:prstGeom prst="rect">
            <a:avLst/>
          </a:prstGeom>
          <a:noFill/>
        </p:spPr>
      </p:pic>
      <p:pic>
        <p:nvPicPr>
          <p:cNvPr id="23"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5061404" y="1911927"/>
            <a:ext cx="1900800" cy="1884344"/>
          </a:xfrm>
          <a:prstGeom prst="rect">
            <a:avLst/>
          </a:prstGeom>
          <a:noFill/>
        </p:spPr>
      </p:pic>
      <p:pic>
        <p:nvPicPr>
          <p:cNvPr id="24"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8815985" y="1911927"/>
            <a:ext cx="1900800" cy="1884344"/>
          </a:xfrm>
          <a:prstGeom prst="rect">
            <a:avLst/>
          </a:prstGeom>
          <a:noFill/>
        </p:spPr>
      </p:pic>
      <p:pic>
        <p:nvPicPr>
          <p:cNvPr id="25"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8815985" y="4558271"/>
            <a:ext cx="1900800" cy="1884344"/>
          </a:xfrm>
          <a:prstGeom prst="rect">
            <a:avLst/>
          </a:prstGeom>
          <a:noFill/>
        </p:spPr>
      </p:pic>
      <p:pic>
        <p:nvPicPr>
          <p:cNvPr id="26"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5061404" y="4558271"/>
            <a:ext cx="1900800" cy="1884344"/>
          </a:xfrm>
          <a:prstGeom prst="rect">
            <a:avLst/>
          </a:prstGeom>
          <a:noFill/>
        </p:spPr>
      </p:pic>
      <p:pic>
        <p:nvPicPr>
          <p:cNvPr id="27" name="Picture 2" descr="c:\users\888\appdata\roaming\360se6\User Data\temp\t01441276dc36cd8b00.jpg"/>
          <p:cNvPicPr>
            <a:picLocks noChangeAspect="1" noChangeArrowheads="1"/>
          </p:cNvPicPr>
          <p:nvPr/>
        </p:nvPicPr>
        <p:blipFill>
          <a:blip r:embed="rId3" cstate="print"/>
          <a:srcRect/>
          <a:stretch>
            <a:fillRect/>
          </a:stretch>
        </p:blipFill>
        <p:spPr bwMode="auto">
          <a:xfrm>
            <a:off x="1376094" y="4558271"/>
            <a:ext cx="1900800" cy="1884344"/>
          </a:xfrm>
          <a:prstGeom prst="rect">
            <a:avLst/>
          </a:prstGeom>
          <a:noFill/>
        </p:spPr>
      </p:pic>
      <p:sp>
        <p:nvSpPr>
          <p:cNvPr id="36" name="TextBox 35"/>
          <p:cNvSpPr txBox="1"/>
          <p:nvPr/>
        </p:nvSpPr>
        <p:spPr>
          <a:xfrm>
            <a:off x="1352344" y="1911932"/>
            <a:ext cx="1900800" cy="1862048"/>
          </a:xfrm>
          <a:prstGeom prst="rect">
            <a:avLst/>
          </a:prstGeom>
          <a:noFill/>
        </p:spPr>
        <p:txBody>
          <a:bodyPr wrap="square" rtlCol="0">
            <a:spAutoFit/>
          </a:bodyPr>
          <a:lstStyle/>
          <a:p>
            <a:pPr algn="ctr"/>
            <a:r>
              <a:rPr lang="zh-CN" altLang="en-US" sz="11500" b="1" dirty="0">
                <a:solidFill>
                  <a:srgbClr val="68A042"/>
                </a:solidFill>
                <a:latin typeface="楷体" pitchFamily="49" charset="-122"/>
                <a:ea typeface="楷体" pitchFamily="49" charset="-122"/>
              </a:rPr>
              <a:t>一</a:t>
            </a:r>
          </a:p>
        </p:txBody>
      </p:sp>
      <p:sp>
        <p:nvSpPr>
          <p:cNvPr id="38" name="TextBox 37"/>
          <p:cNvSpPr txBox="1"/>
          <p:nvPr/>
        </p:nvSpPr>
        <p:spPr>
          <a:xfrm>
            <a:off x="5061404" y="1911932"/>
            <a:ext cx="1900800" cy="1862048"/>
          </a:xfrm>
          <a:prstGeom prst="rect">
            <a:avLst/>
          </a:prstGeom>
          <a:noFill/>
        </p:spPr>
        <p:txBody>
          <a:bodyPr wrap="square" rtlCol="0">
            <a:spAutoFit/>
          </a:bodyPr>
          <a:lstStyle/>
          <a:p>
            <a:pPr algn="ctr"/>
            <a:r>
              <a:rPr lang="zh-CN" altLang="en-US" sz="11500" b="1" dirty="0">
                <a:solidFill>
                  <a:srgbClr val="669E40"/>
                </a:solidFill>
                <a:latin typeface="楷体" pitchFamily="49" charset="-122"/>
                <a:ea typeface="楷体" pitchFamily="49" charset="-122"/>
              </a:rPr>
              <a:t>二</a:t>
            </a:r>
          </a:p>
        </p:txBody>
      </p:sp>
      <p:sp>
        <p:nvSpPr>
          <p:cNvPr id="44" name="TextBox 43"/>
          <p:cNvSpPr txBox="1"/>
          <p:nvPr/>
        </p:nvSpPr>
        <p:spPr>
          <a:xfrm>
            <a:off x="8815985" y="1934223"/>
            <a:ext cx="1900800" cy="1862048"/>
          </a:xfrm>
          <a:prstGeom prst="rect">
            <a:avLst/>
          </a:prstGeom>
          <a:noFill/>
        </p:spPr>
        <p:txBody>
          <a:bodyPr wrap="square" rtlCol="0">
            <a:spAutoFit/>
          </a:bodyPr>
          <a:lstStyle/>
          <a:p>
            <a:pPr algn="ctr"/>
            <a:r>
              <a:rPr lang="zh-CN" altLang="en-US" sz="11500" b="1" dirty="0">
                <a:solidFill>
                  <a:srgbClr val="669E40"/>
                </a:solidFill>
                <a:latin typeface="楷体" pitchFamily="49" charset="-122"/>
                <a:ea typeface="楷体" pitchFamily="49" charset="-122"/>
              </a:rPr>
              <a:t>三</a:t>
            </a:r>
          </a:p>
        </p:txBody>
      </p:sp>
      <p:sp>
        <p:nvSpPr>
          <p:cNvPr id="45" name="TextBox 44"/>
          <p:cNvSpPr txBox="1"/>
          <p:nvPr/>
        </p:nvSpPr>
        <p:spPr>
          <a:xfrm>
            <a:off x="1352344" y="4558271"/>
            <a:ext cx="1900800" cy="1862048"/>
          </a:xfrm>
          <a:prstGeom prst="rect">
            <a:avLst/>
          </a:prstGeom>
          <a:noFill/>
        </p:spPr>
        <p:txBody>
          <a:bodyPr wrap="square" rtlCol="0">
            <a:spAutoFit/>
          </a:bodyPr>
          <a:lstStyle/>
          <a:p>
            <a:pPr algn="ctr"/>
            <a:r>
              <a:rPr lang="zh-CN" altLang="en-US" sz="11500" b="1" dirty="0">
                <a:solidFill>
                  <a:srgbClr val="6AA343"/>
                </a:solidFill>
                <a:latin typeface="楷体" pitchFamily="49" charset="-122"/>
                <a:ea typeface="楷体" pitchFamily="49" charset="-122"/>
              </a:rPr>
              <a:t>十</a:t>
            </a:r>
          </a:p>
        </p:txBody>
      </p:sp>
      <p:sp>
        <p:nvSpPr>
          <p:cNvPr id="46" name="TextBox 45"/>
          <p:cNvSpPr txBox="1"/>
          <p:nvPr/>
        </p:nvSpPr>
        <p:spPr>
          <a:xfrm>
            <a:off x="5061404" y="4558271"/>
            <a:ext cx="1900800" cy="1862048"/>
          </a:xfrm>
          <a:prstGeom prst="rect">
            <a:avLst/>
          </a:prstGeom>
          <a:noFill/>
        </p:spPr>
        <p:txBody>
          <a:bodyPr wrap="square" rtlCol="0">
            <a:spAutoFit/>
          </a:bodyPr>
          <a:lstStyle/>
          <a:p>
            <a:pPr algn="ctr"/>
            <a:r>
              <a:rPr lang="zh-CN" altLang="en-US" sz="11500" b="1" dirty="0">
                <a:solidFill>
                  <a:srgbClr val="669E40"/>
                </a:solidFill>
                <a:latin typeface="楷体" pitchFamily="49" charset="-122"/>
                <a:ea typeface="楷体" pitchFamily="49" charset="-122"/>
              </a:rPr>
              <a:t>八</a:t>
            </a:r>
          </a:p>
        </p:txBody>
      </p:sp>
      <p:sp>
        <p:nvSpPr>
          <p:cNvPr id="47" name="TextBox 46"/>
          <p:cNvSpPr txBox="1"/>
          <p:nvPr/>
        </p:nvSpPr>
        <p:spPr>
          <a:xfrm>
            <a:off x="8815985" y="4558271"/>
            <a:ext cx="1900800" cy="1862048"/>
          </a:xfrm>
          <a:prstGeom prst="rect">
            <a:avLst/>
          </a:prstGeom>
          <a:noFill/>
        </p:spPr>
        <p:txBody>
          <a:bodyPr wrap="square" rtlCol="0">
            <a:spAutoFit/>
          </a:bodyPr>
          <a:lstStyle/>
          <a:p>
            <a:pPr algn="ctr"/>
            <a:r>
              <a:rPr lang="zh-CN" altLang="en-US" sz="11500" b="1" dirty="0">
                <a:solidFill>
                  <a:srgbClr val="669E40"/>
                </a:solidFill>
                <a:latin typeface="楷体" pitchFamily="49" charset="-122"/>
                <a:ea typeface="楷体" pitchFamily="49" charset="-122"/>
              </a:rPr>
              <a:t>六</a:t>
            </a:r>
          </a:p>
        </p:txBody>
      </p:sp>
    </p:spTree>
    <p:extLst>
      <p:ext uri="{BB962C8B-B14F-4D97-AF65-F5344CB8AC3E}">
        <p14:creationId xmlns:p14="http://schemas.microsoft.com/office/powerpoint/2010/main" val="3559941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ctrTitle"/>
          </p:nvPr>
        </p:nvSpPr>
        <p:spPr>
          <a:xfrm>
            <a:off x="457200" y="329906"/>
            <a:ext cx="8229600" cy="609398"/>
          </a:xfrm>
          <a:prstGeom prst="rect">
            <a:avLst/>
          </a:prstGeom>
        </p:spPr>
        <p:txBody>
          <a:bodyPr vert="horz" wrap="square" lIns="0" tIns="0" rIns="0" bIns="0" rtlCol="0" anchor="ctr">
            <a:spAutoFit/>
          </a:bodyPr>
          <a:lstStyle/>
          <a:p>
            <a:pPr marL="12700"/>
            <a:r>
              <a:rPr spc="-5" dirty="0">
                <a:latin typeface="宋体" panose="02010600030101010101" pitchFamily="2" charset="-122"/>
                <a:cs typeface="宋体" panose="02010600030101010101" pitchFamily="2" charset="-122"/>
              </a:rPr>
              <a:t>再见！</a:t>
            </a:r>
            <a:r>
              <a:rPr spc="-5" dirty="0"/>
              <a:t>zàijiàn</a:t>
            </a:r>
          </a:p>
        </p:txBody>
      </p:sp>
      <p:sp>
        <p:nvSpPr>
          <p:cNvPr id="3" name="object 3"/>
          <p:cNvSpPr/>
          <p:nvPr/>
        </p:nvSpPr>
        <p:spPr>
          <a:xfrm>
            <a:off x="1680973" y="1712976"/>
            <a:ext cx="3336036" cy="3112008"/>
          </a:xfrm>
          <a:prstGeom prst="rect">
            <a:avLst/>
          </a:prstGeom>
          <a:blipFill>
            <a:blip r:embed="rId2" cstate="print"/>
            <a:stretch>
              <a:fillRect/>
            </a:stretch>
          </a:blipFill>
        </p:spPr>
        <p:txBody>
          <a:bodyPr wrap="square" lIns="0" tIns="0" rIns="0" bIns="0" rtlCol="0"/>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4" name="object 4"/>
          <p:cNvSpPr/>
          <p:nvPr/>
        </p:nvSpPr>
        <p:spPr>
          <a:xfrm>
            <a:off x="6096000" y="2031494"/>
            <a:ext cx="3374136" cy="3047999"/>
          </a:xfrm>
          <a:prstGeom prst="rect">
            <a:avLst/>
          </a:prstGeom>
          <a:blipFill>
            <a:blip r:embed="rId3" cstate="print"/>
            <a:stretch>
              <a:fillRect/>
            </a:stretch>
          </a:blipFill>
        </p:spPr>
        <p:txBody>
          <a:bodyPr wrap="square" lIns="0" tIns="0" rIns="0" bIns="0" rtlCol="0"/>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 name="object 5"/>
          <p:cNvSpPr/>
          <p:nvPr/>
        </p:nvSpPr>
        <p:spPr>
          <a:xfrm>
            <a:off x="8809393" y="1465268"/>
            <a:ext cx="2653665" cy="1275715"/>
          </a:xfrm>
          <a:custGeom>
            <a:avLst/>
            <a:gdLst/>
            <a:ahLst/>
            <a:cxnLst/>
            <a:rect l="l" t="t" r="r" b="b"/>
            <a:pathLst>
              <a:path w="2653665" h="1275714">
                <a:moveTo>
                  <a:pt x="1342502" y="0"/>
                </a:moveTo>
                <a:lnTo>
                  <a:pt x="1288544" y="216"/>
                </a:lnTo>
                <a:lnTo>
                  <a:pt x="1234756" y="1367"/>
                </a:lnTo>
                <a:lnTo>
                  <a:pt x="1181207" y="3444"/>
                </a:lnTo>
                <a:lnTo>
                  <a:pt x="1127964" y="6440"/>
                </a:lnTo>
                <a:lnTo>
                  <a:pt x="1075095" y="10345"/>
                </a:lnTo>
                <a:lnTo>
                  <a:pt x="1022668" y="15153"/>
                </a:lnTo>
                <a:lnTo>
                  <a:pt x="970750" y="20855"/>
                </a:lnTo>
                <a:lnTo>
                  <a:pt x="919409" y="27443"/>
                </a:lnTo>
                <a:lnTo>
                  <a:pt x="868714" y="34908"/>
                </a:lnTo>
                <a:lnTo>
                  <a:pt x="818731" y="43244"/>
                </a:lnTo>
                <a:lnTo>
                  <a:pt x="769529" y="52441"/>
                </a:lnTo>
                <a:lnTo>
                  <a:pt x="721176" y="62493"/>
                </a:lnTo>
                <a:lnTo>
                  <a:pt x="673739" y="73390"/>
                </a:lnTo>
                <a:lnTo>
                  <a:pt x="627286" y="85124"/>
                </a:lnTo>
                <a:lnTo>
                  <a:pt x="581885" y="97689"/>
                </a:lnTo>
                <a:lnTo>
                  <a:pt x="537603" y="111075"/>
                </a:lnTo>
                <a:lnTo>
                  <a:pt x="494509" y="125274"/>
                </a:lnTo>
                <a:lnTo>
                  <a:pt x="452670" y="140279"/>
                </a:lnTo>
                <a:lnTo>
                  <a:pt x="412154" y="156081"/>
                </a:lnTo>
                <a:lnTo>
                  <a:pt x="373030" y="172673"/>
                </a:lnTo>
                <a:lnTo>
                  <a:pt x="335363" y="190046"/>
                </a:lnTo>
                <a:lnTo>
                  <a:pt x="299224" y="208192"/>
                </a:lnTo>
                <a:lnTo>
                  <a:pt x="264678" y="227104"/>
                </a:lnTo>
                <a:lnTo>
                  <a:pt x="231795" y="246772"/>
                </a:lnTo>
                <a:lnTo>
                  <a:pt x="171285" y="288348"/>
                </a:lnTo>
                <a:lnTo>
                  <a:pt x="137226" y="315849"/>
                </a:lnTo>
                <a:lnTo>
                  <a:pt x="107031" y="343779"/>
                </a:lnTo>
                <a:lnTo>
                  <a:pt x="80663" y="372079"/>
                </a:lnTo>
                <a:lnTo>
                  <a:pt x="39252" y="429552"/>
                </a:lnTo>
                <a:lnTo>
                  <a:pt x="12686" y="487798"/>
                </a:lnTo>
                <a:lnTo>
                  <a:pt x="658" y="546345"/>
                </a:lnTo>
                <a:lnTo>
                  <a:pt x="0" y="575585"/>
                </a:lnTo>
                <a:lnTo>
                  <a:pt x="2860" y="604723"/>
                </a:lnTo>
                <a:lnTo>
                  <a:pt x="18987" y="662460"/>
                </a:lnTo>
                <a:lnTo>
                  <a:pt x="48730" y="719085"/>
                </a:lnTo>
                <a:lnTo>
                  <a:pt x="91782" y="774126"/>
                </a:lnTo>
                <a:lnTo>
                  <a:pt x="147838" y="827114"/>
                </a:lnTo>
                <a:lnTo>
                  <a:pt x="180645" y="852689"/>
                </a:lnTo>
                <a:lnTo>
                  <a:pt x="216588" y="877575"/>
                </a:lnTo>
                <a:lnTo>
                  <a:pt x="255628" y="901711"/>
                </a:lnTo>
                <a:lnTo>
                  <a:pt x="297727" y="925040"/>
                </a:lnTo>
                <a:lnTo>
                  <a:pt x="342847" y="947501"/>
                </a:lnTo>
                <a:lnTo>
                  <a:pt x="390948" y="969036"/>
                </a:lnTo>
                <a:lnTo>
                  <a:pt x="441993" y="989587"/>
                </a:lnTo>
                <a:lnTo>
                  <a:pt x="495943" y="1009093"/>
                </a:lnTo>
                <a:lnTo>
                  <a:pt x="552759" y="1027498"/>
                </a:lnTo>
                <a:lnTo>
                  <a:pt x="612405" y="1044740"/>
                </a:lnTo>
                <a:lnTo>
                  <a:pt x="674840" y="1060762"/>
                </a:lnTo>
                <a:lnTo>
                  <a:pt x="774027" y="1275646"/>
                </a:lnTo>
                <a:lnTo>
                  <a:pt x="1155027" y="1129088"/>
                </a:lnTo>
                <a:lnTo>
                  <a:pt x="1499119" y="1129088"/>
                </a:lnTo>
                <a:lnTo>
                  <a:pt x="1551275" y="1125749"/>
                </a:lnTo>
                <a:lnTo>
                  <a:pt x="1606180" y="1121211"/>
                </a:lnTo>
                <a:lnTo>
                  <a:pt x="1660458" y="1115701"/>
                </a:lnTo>
                <a:lnTo>
                  <a:pt x="1714038" y="1109234"/>
                </a:lnTo>
                <a:lnTo>
                  <a:pt x="1766855" y="1101824"/>
                </a:lnTo>
                <a:lnTo>
                  <a:pt x="1818840" y="1093486"/>
                </a:lnTo>
                <a:lnTo>
                  <a:pt x="1869925" y="1084233"/>
                </a:lnTo>
                <a:lnTo>
                  <a:pt x="1920043" y="1074082"/>
                </a:lnTo>
                <a:lnTo>
                  <a:pt x="1969126" y="1063045"/>
                </a:lnTo>
                <a:lnTo>
                  <a:pt x="2017106" y="1051138"/>
                </a:lnTo>
                <a:lnTo>
                  <a:pt x="2063915" y="1038375"/>
                </a:lnTo>
                <a:lnTo>
                  <a:pt x="2109486" y="1024770"/>
                </a:lnTo>
                <a:lnTo>
                  <a:pt x="2153751" y="1010338"/>
                </a:lnTo>
                <a:lnTo>
                  <a:pt x="2196642" y="995094"/>
                </a:lnTo>
                <a:lnTo>
                  <a:pt x="2238091" y="979052"/>
                </a:lnTo>
                <a:lnTo>
                  <a:pt x="2278031" y="962226"/>
                </a:lnTo>
                <a:lnTo>
                  <a:pt x="2316393" y="944631"/>
                </a:lnTo>
                <a:lnTo>
                  <a:pt x="2353111" y="926281"/>
                </a:lnTo>
                <a:lnTo>
                  <a:pt x="2388116" y="907191"/>
                </a:lnTo>
                <a:lnTo>
                  <a:pt x="2421340" y="887375"/>
                </a:lnTo>
                <a:lnTo>
                  <a:pt x="2482177" y="845624"/>
                </a:lnTo>
                <a:lnTo>
                  <a:pt x="2516236" y="818124"/>
                </a:lnTo>
                <a:lnTo>
                  <a:pt x="2546431" y="790194"/>
                </a:lnTo>
                <a:lnTo>
                  <a:pt x="2572799" y="761894"/>
                </a:lnTo>
                <a:lnTo>
                  <a:pt x="2614210" y="704421"/>
                </a:lnTo>
                <a:lnTo>
                  <a:pt x="2640776" y="646175"/>
                </a:lnTo>
                <a:lnTo>
                  <a:pt x="2652804" y="587628"/>
                </a:lnTo>
                <a:lnTo>
                  <a:pt x="2653462" y="558388"/>
                </a:lnTo>
                <a:lnTo>
                  <a:pt x="2650601" y="529250"/>
                </a:lnTo>
                <a:lnTo>
                  <a:pt x="2634475" y="471513"/>
                </a:lnTo>
                <a:lnTo>
                  <a:pt x="2604732" y="414888"/>
                </a:lnTo>
                <a:lnTo>
                  <a:pt x="2561679" y="359847"/>
                </a:lnTo>
                <a:lnTo>
                  <a:pt x="2505624" y="306859"/>
                </a:lnTo>
                <a:lnTo>
                  <a:pt x="2472816" y="281284"/>
                </a:lnTo>
                <a:lnTo>
                  <a:pt x="2436873" y="256398"/>
                </a:lnTo>
                <a:lnTo>
                  <a:pt x="2397833" y="232262"/>
                </a:lnTo>
                <a:lnTo>
                  <a:pt x="2355734" y="208933"/>
                </a:lnTo>
                <a:lnTo>
                  <a:pt x="2310615" y="186472"/>
                </a:lnTo>
                <a:lnTo>
                  <a:pt x="2262514" y="164937"/>
                </a:lnTo>
                <a:lnTo>
                  <a:pt x="2211469" y="144386"/>
                </a:lnTo>
                <a:lnTo>
                  <a:pt x="2157519" y="124880"/>
                </a:lnTo>
                <a:lnTo>
                  <a:pt x="2100702" y="106475"/>
                </a:lnTo>
                <a:lnTo>
                  <a:pt x="2041057" y="89233"/>
                </a:lnTo>
                <a:lnTo>
                  <a:pt x="1978622" y="73210"/>
                </a:lnTo>
                <a:lnTo>
                  <a:pt x="1927906" y="61587"/>
                </a:lnTo>
                <a:lnTo>
                  <a:pt x="1876546" y="50994"/>
                </a:lnTo>
                <a:lnTo>
                  <a:pt x="1824612" y="41424"/>
                </a:lnTo>
                <a:lnTo>
                  <a:pt x="1772170" y="32869"/>
                </a:lnTo>
                <a:lnTo>
                  <a:pt x="1719288" y="25321"/>
                </a:lnTo>
                <a:lnTo>
                  <a:pt x="1666035" y="18772"/>
                </a:lnTo>
                <a:lnTo>
                  <a:pt x="1612477" y="13214"/>
                </a:lnTo>
                <a:lnTo>
                  <a:pt x="1558683" y="8638"/>
                </a:lnTo>
                <a:lnTo>
                  <a:pt x="1504721" y="5036"/>
                </a:lnTo>
                <a:lnTo>
                  <a:pt x="1450658" y="2402"/>
                </a:lnTo>
                <a:lnTo>
                  <a:pt x="1396563" y="725"/>
                </a:lnTo>
                <a:lnTo>
                  <a:pt x="1342502" y="0"/>
                </a:lnTo>
                <a:close/>
              </a:path>
              <a:path w="2653665" h="1275714">
                <a:moveTo>
                  <a:pt x="1499119" y="1129088"/>
                </a:moveTo>
                <a:lnTo>
                  <a:pt x="1155027" y="1129088"/>
                </a:lnTo>
                <a:lnTo>
                  <a:pt x="1212435" y="1131758"/>
                </a:lnTo>
                <a:lnTo>
                  <a:pt x="1269689" y="1133355"/>
                </a:lnTo>
                <a:lnTo>
                  <a:pt x="1326722" y="1133893"/>
                </a:lnTo>
                <a:lnTo>
                  <a:pt x="1383464" y="1133387"/>
                </a:lnTo>
                <a:lnTo>
                  <a:pt x="1439849" y="1131851"/>
                </a:lnTo>
                <a:lnTo>
                  <a:pt x="1495808" y="1129301"/>
                </a:lnTo>
                <a:lnTo>
                  <a:pt x="1499119" y="1129088"/>
                </a:lnTo>
                <a:close/>
              </a:path>
            </a:pathLst>
          </a:custGeom>
          <a:solidFill>
            <a:srgbClr val="CCEBFF"/>
          </a:solidFill>
        </p:spPr>
        <p:txBody>
          <a:bodyPr wrap="square" lIns="0" tIns="0" rIns="0" bIns="0" rtlCol="0"/>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6" name="object 6"/>
          <p:cNvSpPr/>
          <p:nvPr/>
        </p:nvSpPr>
        <p:spPr>
          <a:xfrm>
            <a:off x="8809393" y="1465268"/>
            <a:ext cx="2653665" cy="1275715"/>
          </a:xfrm>
          <a:custGeom>
            <a:avLst/>
            <a:gdLst/>
            <a:ahLst/>
            <a:cxnLst/>
            <a:rect l="l" t="t" r="r" b="b"/>
            <a:pathLst>
              <a:path w="2653665" h="1275714">
                <a:moveTo>
                  <a:pt x="774027" y="1275646"/>
                </a:moveTo>
                <a:lnTo>
                  <a:pt x="674840" y="1060762"/>
                </a:lnTo>
                <a:lnTo>
                  <a:pt x="612405" y="1044740"/>
                </a:lnTo>
                <a:lnTo>
                  <a:pt x="552759" y="1027498"/>
                </a:lnTo>
                <a:lnTo>
                  <a:pt x="495943" y="1009093"/>
                </a:lnTo>
                <a:lnTo>
                  <a:pt x="441993" y="989587"/>
                </a:lnTo>
                <a:lnTo>
                  <a:pt x="390948" y="969036"/>
                </a:lnTo>
                <a:lnTo>
                  <a:pt x="342847" y="947501"/>
                </a:lnTo>
                <a:lnTo>
                  <a:pt x="297727" y="925040"/>
                </a:lnTo>
                <a:lnTo>
                  <a:pt x="255628" y="901711"/>
                </a:lnTo>
                <a:lnTo>
                  <a:pt x="216588" y="877575"/>
                </a:lnTo>
                <a:lnTo>
                  <a:pt x="180645" y="852689"/>
                </a:lnTo>
                <a:lnTo>
                  <a:pt x="147838" y="827114"/>
                </a:lnTo>
                <a:lnTo>
                  <a:pt x="118204" y="800906"/>
                </a:lnTo>
                <a:lnTo>
                  <a:pt x="68612" y="746833"/>
                </a:lnTo>
                <a:lnTo>
                  <a:pt x="32175" y="690941"/>
                </a:lnTo>
                <a:lnTo>
                  <a:pt x="9202" y="633701"/>
                </a:lnTo>
                <a:lnTo>
                  <a:pt x="0" y="575585"/>
                </a:lnTo>
                <a:lnTo>
                  <a:pt x="658" y="546345"/>
                </a:lnTo>
                <a:lnTo>
                  <a:pt x="12686" y="487798"/>
                </a:lnTo>
                <a:lnTo>
                  <a:pt x="39252" y="429552"/>
                </a:lnTo>
                <a:lnTo>
                  <a:pt x="80663" y="372079"/>
                </a:lnTo>
                <a:lnTo>
                  <a:pt x="107031" y="343779"/>
                </a:lnTo>
                <a:lnTo>
                  <a:pt x="137226" y="315849"/>
                </a:lnTo>
                <a:lnTo>
                  <a:pt x="171285" y="288348"/>
                </a:lnTo>
                <a:lnTo>
                  <a:pt x="231795" y="246772"/>
                </a:lnTo>
                <a:lnTo>
                  <a:pt x="264678" y="227104"/>
                </a:lnTo>
                <a:lnTo>
                  <a:pt x="299224" y="208192"/>
                </a:lnTo>
                <a:lnTo>
                  <a:pt x="335363" y="190046"/>
                </a:lnTo>
                <a:lnTo>
                  <a:pt x="373030" y="172673"/>
                </a:lnTo>
                <a:lnTo>
                  <a:pt x="412154" y="156081"/>
                </a:lnTo>
                <a:lnTo>
                  <a:pt x="452670" y="140279"/>
                </a:lnTo>
                <a:lnTo>
                  <a:pt x="494509" y="125274"/>
                </a:lnTo>
                <a:lnTo>
                  <a:pt x="537603" y="111075"/>
                </a:lnTo>
                <a:lnTo>
                  <a:pt x="581885" y="97689"/>
                </a:lnTo>
                <a:lnTo>
                  <a:pt x="627286" y="85124"/>
                </a:lnTo>
                <a:lnTo>
                  <a:pt x="673739" y="73390"/>
                </a:lnTo>
                <a:lnTo>
                  <a:pt x="721176" y="62493"/>
                </a:lnTo>
                <a:lnTo>
                  <a:pt x="769529" y="52441"/>
                </a:lnTo>
                <a:lnTo>
                  <a:pt x="818731" y="43244"/>
                </a:lnTo>
                <a:lnTo>
                  <a:pt x="868714" y="34908"/>
                </a:lnTo>
                <a:lnTo>
                  <a:pt x="919409" y="27443"/>
                </a:lnTo>
                <a:lnTo>
                  <a:pt x="970750" y="20855"/>
                </a:lnTo>
                <a:lnTo>
                  <a:pt x="1022668" y="15153"/>
                </a:lnTo>
                <a:lnTo>
                  <a:pt x="1075095" y="10345"/>
                </a:lnTo>
                <a:lnTo>
                  <a:pt x="1127964" y="6440"/>
                </a:lnTo>
                <a:lnTo>
                  <a:pt x="1181207" y="3444"/>
                </a:lnTo>
                <a:lnTo>
                  <a:pt x="1234756" y="1367"/>
                </a:lnTo>
                <a:lnTo>
                  <a:pt x="1288544" y="216"/>
                </a:lnTo>
                <a:lnTo>
                  <a:pt x="1342502" y="0"/>
                </a:lnTo>
                <a:lnTo>
                  <a:pt x="1396563" y="725"/>
                </a:lnTo>
                <a:lnTo>
                  <a:pt x="1450658" y="2402"/>
                </a:lnTo>
                <a:lnTo>
                  <a:pt x="1504721" y="5036"/>
                </a:lnTo>
                <a:lnTo>
                  <a:pt x="1558683" y="8638"/>
                </a:lnTo>
                <a:lnTo>
                  <a:pt x="1612477" y="13214"/>
                </a:lnTo>
                <a:lnTo>
                  <a:pt x="1666035" y="18772"/>
                </a:lnTo>
                <a:lnTo>
                  <a:pt x="1719288" y="25321"/>
                </a:lnTo>
                <a:lnTo>
                  <a:pt x="1772170" y="32869"/>
                </a:lnTo>
                <a:lnTo>
                  <a:pt x="1824612" y="41424"/>
                </a:lnTo>
                <a:lnTo>
                  <a:pt x="1876546" y="50994"/>
                </a:lnTo>
                <a:lnTo>
                  <a:pt x="1927906" y="61587"/>
                </a:lnTo>
                <a:lnTo>
                  <a:pt x="1978622" y="73210"/>
                </a:lnTo>
                <a:lnTo>
                  <a:pt x="2041057" y="89233"/>
                </a:lnTo>
                <a:lnTo>
                  <a:pt x="2100702" y="106475"/>
                </a:lnTo>
                <a:lnTo>
                  <a:pt x="2157519" y="124880"/>
                </a:lnTo>
                <a:lnTo>
                  <a:pt x="2211469" y="144386"/>
                </a:lnTo>
                <a:lnTo>
                  <a:pt x="2262514" y="164937"/>
                </a:lnTo>
                <a:lnTo>
                  <a:pt x="2310615" y="186472"/>
                </a:lnTo>
                <a:lnTo>
                  <a:pt x="2355734" y="208933"/>
                </a:lnTo>
                <a:lnTo>
                  <a:pt x="2397833" y="232262"/>
                </a:lnTo>
                <a:lnTo>
                  <a:pt x="2436873" y="256398"/>
                </a:lnTo>
                <a:lnTo>
                  <a:pt x="2472816" y="281284"/>
                </a:lnTo>
                <a:lnTo>
                  <a:pt x="2505624" y="306859"/>
                </a:lnTo>
                <a:lnTo>
                  <a:pt x="2535258" y="333067"/>
                </a:lnTo>
                <a:lnTo>
                  <a:pt x="2584850" y="387140"/>
                </a:lnTo>
                <a:lnTo>
                  <a:pt x="2621286" y="443032"/>
                </a:lnTo>
                <a:lnTo>
                  <a:pt x="2644259" y="500272"/>
                </a:lnTo>
                <a:lnTo>
                  <a:pt x="2653462" y="558388"/>
                </a:lnTo>
                <a:lnTo>
                  <a:pt x="2652804" y="587628"/>
                </a:lnTo>
                <a:lnTo>
                  <a:pt x="2640776" y="646175"/>
                </a:lnTo>
                <a:lnTo>
                  <a:pt x="2614210" y="704421"/>
                </a:lnTo>
                <a:lnTo>
                  <a:pt x="2572799" y="761894"/>
                </a:lnTo>
                <a:lnTo>
                  <a:pt x="2546431" y="790194"/>
                </a:lnTo>
                <a:lnTo>
                  <a:pt x="2516236" y="818124"/>
                </a:lnTo>
                <a:lnTo>
                  <a:pt x="2482177" y="845624"/>
                </a:lnTo>
                <a:lnTo>
                  <a:pt x="2421340" y="887375"/>
                </a:lnTo>
                <a:lnTo>
                  <a:pt x="2388116" y="907191"/>
                </a:lnTo>
                <a:lnTo>
                  <a:pt x="2353111" y="926281"/>
                </a:lnTo>
                <a:lnTo>
                  <a:pt x="2316393" y="944631"/>
                </a:lnTo>
                <a:lnTo>
                  <a:pt x="2278031" y="962226"/>
                </a:lnTo>
                <a:lnTo>
                  <a:pt x="2238091" y="979052"/>
                </a:lnTo>
                <a:lnTo>
                  <a:pt x="2196642" y="995094"/>
                </a:lnTo>
                <a:lnTo>
                  <a:pt x="2153751" y="1010338"/>
                </a:lnTo>
                <a:lnTo>
                  <a:pt x="2109486" y="1024770"/>
                </a:lnTo>
                <a:lnTo>
                  <a:pt x="2063915" y="1038375"/>
                </a:lnTo>
                <a:lnTo>
                  <a:pt x="2017106" y="1051138"/>
                </a:lnTo>
                <a:lnTo>
                  <a:pt x="1969126" y="1063045"/>
                </a:lnTo>
                <a:lnTo>
                  <a:pt x="1920043" y="1074082"/>
                </a:lnTo>
                <a:lnTo>
                  <a:pt x="1869925" y="1084233"/>
                </a:lnTo>
                <a:lnTo>
                  <a:pt x="1818840" y="1093486"/>
                </a:lnTo>
                <a:lnTo>
                  <a:pt x="1766855" y="1101824"/>
                </a:lnTo>
                <a:lnTo>
                  <a:pt x="1714038" y="1109234"/>
                </a:lnTo>
                <a:lnTo>
                  <a:pt x="1660458" y="1115701"/>
                </a:lnTo>
                <a:lnTo>
                  <a:pt x="1606180" y="1121211"/>
                </a:lnTo>
                <a:lnTo>
                  <a:pt x="1551275" y="1125749"/>
                </a:lnTo>
                <a:lnTo>
                  <a:pt x="1495808" y="1129301"/>
                </a:lnTo>
                <a:lnTo>
                  <a:pt x="1439849" y="1131851"/>
                </a:lnTo>
                <a:lnTo>
                  <a:pt x="1383464" y="1133387"/>
                </a:lnTo>
                <a:lnTo>
                  <a:pt x="1326722" y="1133893"/>
                </a:lnTo>
                <a:lnTo>
                  <a:pt x="1269689" y="1133355"/>
                </a:lnTo>
                <a:lnTo>
                  <a:pt x="1212435" y="1131758"/>
                </a:lnTo>
                <a:lnTo>
                  <a:pt x="1155027" y="1129088"/>
                </a:lnTo>
                <a:lnTo>
                  <a:pt x="774027" y="1275646"/>
                </a:lnTo>
                <a:close/>
              </a:path>
            </a:pathLst>
          </a:custGeom>
          <a:ln w="25908">
            <a:solidFill>
              <a:srgbClr val="94ACBB"/>
            </a:solidFill>
          </a:ln>
        </p:spPr>
        <p:txBody>
          <a:bodyPr wrap="square" lIns="0" tIns="0" rIns="0" bIns="0" rtlCol="0"/>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7" name="object 7"/>
          <p:cNvSpPr txBox="1"/>
          <p:nvPr/>
        </p:nvSpPr>
        <p:spPr>
          <a:xfrm>
            <a:off x="9233407" y="1790447"/>
            <a:ext cx="1262380" cy="369332"/>
          </a:xfrm>
          <a:prstGeom prst="rect">
            <a:avLst/>
          </a:prstGeom>
        </p:spPr>
        <p:txBody>
          <a:bodyPr vert="horz" wrap="square" lIns="0" tIns="0" rIns="0" bIns="0" rtlCol="0">
            <a:spAutoFit/>
          </a:bodyPr>
          <a:lstStyle/>
          <a:p>
            <a:pPr marL="12700" marR="0" lvl="0" indent="0" algn="l" defTabSz="914400" rtl="0" eaLnBrk="0" fontAlgn="base" latinLnBrk="0" hangingPunct="0">
              <a:lnSpc>
                <a:spcPct val="100000"/>
              </a:lnSpc>
              <a:spcBef>
                <a:spcPct val="0"/>
              </a:spcBef>
              <a:spcAft>
                <a:spcPct val="0"/>
              </a:spcAft>
              <a:buClrTx/>
              <a:buSzTx/>
              <a:buFontTx/>
              <a:buNone/>
              <a:tabLst/>
              <a:defRPr/>
            </a:pPr>
            <a:r>
              <a:rPr kumimoji="0" sz="2400" b="0" i="0" u="none" strike="noStrike" kern="1200" cap="none" spc="-5" normalizeH="0" baseline="0" noProof="0" dirty="0">
                <a:ln>
                  <a:noFill/>
                </a:ln>
                <a:solidFill>
                  <a:srgbClr val="0033CC"/>
                </a:solidFill>
                <a:effectLst/>
                <a:uLnTx/>
                <a:uFillTx/>
                <a:latin typeface="Arial" panose="020B0604020202020204"/>
                <a:ea typeface="宋体" panose="02010600030101010101" pitchFamily="2" charset="-122"/>
                <a:cs typeface="Arial" panose="020B0604020202020204"/>
              </a:rPr>
              <a:t>Goodbye</a:t>
            </a:r>
            <a:endParaRPr kumimoji="0" sz="2400" b="0" i="0" u="none" strike="noStrike" kern="1200" cap="none" spc="0" normalizeH="0" baseline="0" noProof="0">
              <a:ln>
                <a:noFill/>
              </a:ln>
              <a:solidFill>
                <a:srgbClr val="000000"/>
              </a:solidFill>
              <a:effectLst/>
              <a:uLnTx/>
              <a:uFillTx/>
              <a:latin typeface="Arial" panose="020B0604020202020204"/>
              <a:ea typeface="宋体" panose="02010600030101010101" pitchFamily="2" charset="-122"/>
              <a:cs typeface="Arial" panose="020B0604020202020204"/>
            </a:endParaRPr>
          </a:p>
        </p:txBody>
      </p:sp>
    </p:spTree>
    <p:extLst>
      <p:ext uri="{BB962C8B-B14F-4D97-AF65-F5344CB8AC3E}">
        <p14:creationId xmlns:p14="http://schemas.microsoft.com/office/powerpoint/2010/main" val="1625557962"/>
      </p:ext>
    </p:extLst>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552</TotalTime>
  <Words>1392</Words>
  <Application>Microsoft Office PowerPoint</Application>
  <PresentationFormat>Widescreen</PresentationFormat>
  <Paragraphs>378</Paragraphs>
  <Slides>43</Slides>
  <Notes>11</Notes>
  <HiddenSlides>0</HiddenSlides>
  <MMClips>0</MMClips>
  <ScaleCrop>false</ScaleCrop>
  <HeadingPairs>
    <vt:vector size="6" baseType="variant">
      <vt:variant>
        <vt:lpstr>Fonts Used</vt:lpstr>
      </vt:variant>
      <vt:variant>
        <vt:i4>26</vt:i4>
      </vt:variant>
      <vt:variant>
        <vt:lpstr>Theme</vt:lpstr>
      </vt:variant>
      <vt:variant>
        <vt:i4>3</vt:i4>
      </vt:variant>
      <vt:variant>
        <vt:lpstr>Slide Titles</vt:lpstr>
      </vt:variant>
      <vt:variant>
        <vt:i4>43</vt:i4>
      </vt:variant>
    </vt:vector>
  </HeadingPairs>
  <TitlesOfParts>
    <vt:vector size="72" baseType="lpstr">
      <vt:lpstr>Arial Unicode MS</vt:lpstr>
      <vt:lpstr>等线</vt:lpstr>
      <vt:lpstr>KaiTi</vt:lpstr>
      <vt:lpstr>微软雅黑</vt:lpstr>
      <vt:lpstr>MS PGothic</vt:lpstr>
      <vt:lpstr>SimHei</vt:lpstr>
      <vt:lpstr>宋体</vt:lpstr>
      <vt:lpstr>宋体</vt:lpstr>
      <vt:lpstr>华文楷体</vt:lpstr>
      <vt:lpstr>华文行楷</vt:lpstr>
      <vt:lpstr>华文新魏</vt:lpstr>
      <vt:lpstr>楷体</vt:lpstr>
      <vt:lpstr>Aharoni</vt:lpstr>
      <vt:lpstr>Arial</vt:lpstr>
      <vt:lpstr>Bradley Hand ITC</vt:lpstr>
      <vt:lpstr>Brush Script MT</vt:lpstr>
      <vt:lpstr>Calibri</vt:lpstr>
      <vt:lpstr>Calibri Light</vt:lpstr>
      <vt:lpstr>Comic Sans MS</vt:lpstr>
      <vt:lpstr>GB Pinyinok-D</vt:lpstr>
      <vt:lpstr>inherit</vt:lpstr>
      <vt:lpstr>Kaiti SC Regular</vt:lpstr>
      <vt:lpstr>Times New Roman</vt:lpstr>
      <vt:lpstr>Wingdings</vt:lpstr>
      <vt:lpstr>幼圆</vt:lpstr>
      <vt:lpstr>叶根友特楷简体</vt:lpstr>
      <vt:lpstr>默认设计模板</vt:lpstr>
      <vt:lpstr>Office 主题</vt:lpstr>
      <vt:lpstr>1_默认设计模板</vt:lpstr>
      <vt:lpstr>Welcome to Chinese class</vt:lpstr>
      <vt:lpstr>jīn píng    金屏 </vt:lpstr>
      <vt:lpstr>ABOUT ME（我）</vt:lpstr>
      <vt:lpstr>My Hometown(北京)</vt:lpstr>
      <vt:lpstr>Forbidden City (故宫)</vt:lpstr>
      <vt:lpstr>Great Wall(长城)</vt:lpstr>
      <vt:lpstr>Skyline of Beijing CBD（北京CBD天际线）</vt:lpstr>
      <vt:lpstr>Beijing Roast Duck(北京烤鸭)</vt:lpstr>
      <vt:lpstr>Chinese dumplings</vt:lpstr>
      <vt:lpstr>Course Objectives</vt:lpstr>
      <vt:lpstr>PowerPoint Presentation</vt:lpstr>
      <vt:lpstr>PowerPoint Presentation</vt:lpstr>
      <vt:lpstr>PowerPoint Presentation</vt:lpstr>
      <vt:lpstr>第 1 课</vt:lpstr>
      <vt:lpstr>PowerPoint Presentation</vt:lpstr>
      <vt:lpstr>PowerPoint Presentation</vt:lpstr>
      <vt:lpstr>PowerPoint Presentation</vt:lpstr>
      <vt:lpstr>PowerPoint Presentation</vt:lpstr>
      <vt:lpstr>PowerPoint Presentation</vt:lpstr>
      <vt:lpstr>拼音（pinyin）</vt:lpstr>
      <vt:lpstr>shēngmǔ                声母（initials）</vt:lpstr>
      <vt:lpstr>PowerPoint Presentation</vt:lpstr>
      <vt:lpstr>yùnmǔ               韵母（finals）</vt:lpstr>
      <vt:lpstr>shēngdiào                  声调（tones）</vt:lpstr>
      <vt:lpstr>PowerPoint Presentation</vt:lpstr>
      <vt:lpstr>整体认读音节（ whole-syllable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再见！zàijiàn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Chinese class</dc:title>
  <dc:creator>Jia Zou</dc:creator>
  <cp:lastModifiedBy>Dale Clarke</cp:lastModifiedBy>
  <cp:revision>31</cp:revision>
  <dcterms:created xsi:type="dcterms:W3CDTF">2019-08-12T18:05:23Z</dcterms:created>
  <dcterms:modified xsi:type="dcterms:W3CDTF">2019-10-29T11:51:13Z</dcterms:modified>
</cp:coreProperties>
</file>