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1" r:id="rId6"/>
    <p:sldId id="262" r:id="rId7"/>
    <p:sldId id="263" r:id="rId8"/>
    <p:sldId id="264" r:id="rId9"/>
    <p:sldId id="265" r:id="rId10"/>
  </p:sldIdLst>
  <p:sldSz cx="12192000" cy="6858000"/>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5pPr>
    <a:lvl6pPr marL="2286000" algn="l" defTabSz="914400" rtl="0" eaLnBrk="1" latinLnBrk="0" hangingPunct="1">
      <a:defRPr kern="1200">
        <a:solidFill>
          <a:schemeClr val="tx1"/>
        </a:solidFill>
        <a:latin typeface="Century Gothic" panose="020B0502020202020204" pitchFamily="34" charset="0"/>
        <a:ea typeface="+mn-ea"/>
        <a:cs typeface="+mn-cs"/>
      </a:defRPr>
    </a:lvl6pPr>
    <a:lvl7pPr marL="2743200" algn="l" defTabSz="914400" rtl="0" eaLnBrk="1" latinLnBrk="0" hangingPunct="1">
      <a:defRPr kern="1200">
        <a:solidFill>
          <a:schemeClr val="tx1"/>
        </a:solidFill>
        <a:latin typeface="Century Gothic" panose="020B0502020202020204" pitchFamily="34" charset="0"/>
        <a:ea typeface="+mn-ea"/>
        <a:cs typeface="+mn-cs"/>
      </a:defRPr>
    </a:lvl7pPr>
    <a:lvl8pPr marL="3200400" algn="l" defTabSz="914400" rtl="0" eaLnBrk="1" latinLnBrk="0" hangingPunct="1">
      <a:defRPr kern="1200">
        <a:solidFill>
          <a:schemeClr val="tx1"/>
        </a:solidFill>
        <a:latin typeface="Century Gothic" panose="020B0502020202020204" pitchFamily="34" charset="0"/>
        <a:ea typeface="+mn-ea"/>
        <a:cs typeface="+mn-cs"/>
      </a:defRPr>
    </a:lvl8pPr>
    <a:lvl9pPr marL="3657600" algn="l" defTabSz="914400" rtl="0" eaLnBrk="1" latinLnBrk="0" hangingPunct="1">
      <a:defRPr kern="1200">
        <a:solidFill>
          <a:schemeClr val="tx1"/>
        </a:solidFill>
        <a:latin typeface="Century Gothic" panose="020B0502020202020204"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188" autoAdjust="0"/>
  </p:normalViewPr>
  <p:slideViewPr>
    <p:cSldViewPr snapToGrid="0">
      <p:cViewPr varScale="1">
        <p:scale>
          <a:sx n="99" d="100"/>
          <a:sy n="99" d="100"/>
        </p:scale>
        <p:origin x="103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0663F4CC-5FCD-409A-BC1F-F2E41850DC69}" type="datetimeFigureOut">
              <a:rPr lang="en-GB"/>
              <a:pPr>
                <a:defRPr/>
              </a:pPr>
              <a:t>25/10/2021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4D135A9A-1DB3-4D31-8A1D-87C3E0CBBE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2532"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35A12E0-3F35-4314-82B5-02D117A90A03}" type="slidenum">
              <a:rPr lang="en-GB" altLang="en-US">
                <a:latin typeface="Calibri" panose="020F0502020204030204" pitchFamily="34" charset="0"/>
              </a:rPr>
              <a:pPr/>
              <a:t>3</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eaLnBrk="1" hangingPunct="1">
              <a:lnSpc>
                <a:spcPct val="150000"/>
              </a:lnSpc>
              <a:spcBef>
                <a:spcPct val="0"/>
              </a:spcBef>
            </a:pPr>
            <a:r>
              <a:rPr lang="en-GB" altLang="en-US" smtClean="0">
                <a:solidFill>
                  <a:srgbClr val="000000"/>
                </a:solidFill>
                <a:latin typeface="Times New Roman" panose="02020603050405020304" pitchFamily="18" charset="0"/>
                <a:cs typeface="Calibri" panose="020F0502020204030204" pitchFamily="34" charset="0"/>
              </a:rPr>
              <a:t> It can be used for the audit of the HR professionals and can contribute to a Profession Development Plan (</a:t>
            </a:r>
            <a:r>
              <a:rPr lang="en-GB" altLang="en-US" smtClean="0">
                <a:solidFill>
                  <a:srgbClr val="222222"/>
                </a:solidFill>
                <a:latin typeface="Times New Roman" panose="02020603050405020304" pitchFamily="18" charset="0"/>
                <a:cs typeface="Calibri" panose="020F0502020204030204" pitchFamily="34" charset="0"/>
              </a:rPr>
              <a:t>Ruparel and et.al., 2020</a:t>
            </a:r>
            <a:r>
              <a:rPr lang="en-GB" altLang="en-US" smtClean="0">
                <a:solidFill>
                  <a:srgbClr val="000000"/>
                </a:solidFill>
                <a:latin typeface="Times New Roman" panose="02020603050405020304" pitchFamily="18" charset="0"/>
                <a:cs typeface="Calibri" panose="020F0502020204030204" pitchFamily="34" charset="0"/>
              </a:rPr>
              <a:t>).</a:t>
            </a:r>
          </a:p>
          <a:p>
            <a:pPr algn="just" eaLnBrk="1" hangingPunct="1">
              <a:lnSpc>
                <a:spcPct val="150000"/>
              </a:lnSpc>
              <a:spcBef>
                <a:spcPct val="0"/>
              </a:spcBef>
            </a:pPr>
            <a:r>
              <a:rPr lang="en-GB" altLang="en-US" smtClean="0">
                <a:solidFill>
                  <a:srgbClr val="000000"/>
                </a:solidFill>
                <a:latin typeface="Times New Roman" panose="02020603050405020304" pitchFamily="18" charset="0"/>
                <a:cs typeface="Calibri" panose="020F0502020204030204" pitchFamily="34" charset="0"/>
              </a:rPr>
              <a:t> Profession Map is very useful for Human Resource Department in order to make better decisions, boost confidence and for their progress. The CIPD profession map acts as a tool for the HR specialists that guides them for their development.  Profession Map has 8 professional areas out of them Insights, Strategy and solutions are in the middle of the map.  It can be used to set a benchmark for the them The success of the organization depends on the capability of the HR experts to understand the business of the organization. </a:t>
            </a:r>
          </a:p>
          <a:p>
            <a:pPr eaLnBrk="1" hangingPunct="1">
              <a:spcBef>
                <a:spcPct val="0"/>
              </a:spcBef>
            </a:pPr>
            <a:endParaRPr lang="en-GB" altLang="en-US" smtClean="0"/>
          </a:p>
        </p:txBody>
      </p:sp>
      <p:sp>
        <p:nvSpPr>
          <p:cNvPr id="24580"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6FB504A1-61FB-4931-A90A-73156FDC100B}" type="slidenum">
              <a:rPr lang="en-GB" altLang="en-US">
                <a:latin typeface="Calibri" panose="020F0502020204030204" pitchFamily="34" charset="0"/>
              </a:rPr>
              <a:pPr/>
              <a:t>4</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eaLnBrk="1" hangingPunct="1">
              <a:lnSpc>
                <a:spcPct val="150000"/>
              </a:lnSpc>
              <a:spcBef>
                <a:spcPct val="0"/>
              </a:spcBef>
            </a:pPr>
            <a:r>
              <a:rPr lang="en-GB" altLang="en-US" sz="1800" b="1" i="1" smtClean="0">
                <a:solidFill>
                  <a:srgbClr val="000000"/>
                </a:solidFill>
                <a:latin typeface="Times New Roman" panose="02020603050405020304" pitchFamily="18" charset="0"/>
                <a:cs typeface="Calibri" panose="020F0502020204030204" pitchFamily="34" charset="0"/>
              </a:rPr>
              <a:t>Planning</a:t>
            </a:r>
          </a:p>
          <a:p>
            <a:pPr algn="just" eaLnBrk="1" hangingPunct="1">
              <a:lnSpc>
                <a:spcPct val="150000"/>
              </a:lnSpc>
              <a:spcBef>
                <a:spcPct val="0"/>
              </a:spcBef>
            </a:pPr>
            <a:r>
              <a:rPr lang="en-GB" altLang="en-US" sz="1800" smtClean="0">
                <a:solidFill>
                  <a:srgbClr val="000000"/>
                </a:solidFill>
                <a:latin typeface="Times New Roman" panose="02020603050405020304" pitchFamily="18" charset="0"/>
                <a:cs typeface="Calibri" panose="020F0502020204030204" pitchFamily="34" charset="0"/>
              </a:rPr>
              <a:t> HR planning process is a systematic process through which HR professionals use organization's human resources in the best way. Human Resource Planning process includes recognizing the current supply of employees and maintaining the balance between the demand and supply of the employees. It also includes deciding the future of workforce and developing plans to achieve the business target and success. They plan for the selection, recruitment and the interview of the employees. The planning process of the HR professionals also includes payroll and training of the employees. They have to analyse the objectives, formulate and implement the plan. The main roles of HR are talent management, benefits, training and development of the workers, etc. </a:t>
            </a:r>
          </a:p>
          <a:p>
            <a:pPr algn="just" eaLnBrk="1" hangingPunct="1">
              <a:lnSpc>
                <a:spcPct val="150000"/>
              </a:lnSpc>
              <a:spcBef>
                <a:spcPct val="0"/>
              </a:spcBef>
            </a:pPr>
            <a:r>
              <a:rPr lang="en-GB" altLang="en-US" sz="1800" b="1" i="1" smtClean="0">
                <a:solidFill>
                  <a:srgbClr val="000000"/>
                </a:solidFill>
                <a:latin typeface="Times New Roman" panose="02020603050405020304" pitchFamily="18" charset="0"/>
                <a:cs typeface="Calibri" panose="020F0502020204030204" pitchFamily="34" charset="0"/>
              </a:rPr>
              <a:t>Recruitment</a:t>
            </a:r>
            <a:endParaRPr lang="en-GB" altLang="en-US" sz="1800" smtClean="0">
              <a:solidFill>
                <a:srgbClr val="000000"/>
              </a:solidFill>
              <a:latin typeface="Times New Roman" panose="02020603050405020304" pitchFamily="18" charset="0"/>
              <a:cs typeface="Calibri" panose="020F0502020204030204" pitchFamily="34" charset="0"/>
            </a:endParaRPr>
          </a:p>
          <a:p>
            <a:pPr algn="just" eaLnBrk="1" hangingPunct="1">
              <a:lnSpc>
                <a:spcPct val="150000"/>
              </a:lnSpc>
              <a:spcBef>
                <a:spcPct val="0"/>
              </a:spcBef>
            </a:pPr>
            <a:r>
              <a:rPr lang="en-GB" altLang="en-US" sz="1800" smtClean="0">
                <a:solidFill>
                  <a:srgbClr val="000000"/>
                </a:solidFill>
                <a:latin typeface="Times New Roman" panose="02020603050405020304" pitchFamily="18" charset="0"/>
                <a:cs typeface="Calibri" panose="020F0502020204030204" pitchFamily="34" charset="0"/>
              </a:rPr>
              <a:t>It is the responsibility of the HR to recruit and select the employees according to their capabilities and skills to do work. Each and every employee contributes for the growth of the organization so it is very important to select the right candidate for the job. So the HR department is responsible to hire the qualified and knowledgeable person for the post . And keep the instant and regular check on the performance of the employees. </a:t>
            </a:r>
          </a:p>
          <a:p>
            <a:pPr algn="just" eaLnBrk="1" hangingPunct="1">
              <a:lnSpc>
                <a:spcPct val="150000"/>
              </a:lnSpc>
              <a:spcBef>
                <a:spcPct val="0"/>
              </a:spcBef>
            </a:pPr>
            <a:r>
              <a:rPr lang="en-GB" altLang="en-US" sz="1800" b="1" i="1" smtClean="0">
                <a:solidFill>
                  <a:srgbClr val="000000"/>
                </a:solidFill>
                <a:latin typeface="Times New Roman" panose="02020603050405020304" pitchFamily="18" charset="0"/>
                <a:cs typeface="Calibri" panose="020F0502020204030204" pitchFamily="34" charset="0"/>
              </a:rPr>
              <a:t>Selection</a:t>
            </a:r>
            <a:endParaRPr lang="en-GB" altLang="en-US" sz="1800" smtClean="0">
              <a:solidFill>
                <a:srgbClr val="000000"/>
              </a:solidFill>
              <a:latin typeface="Times New Roman" panose="02020603050405020304" pitchFamily="18" charset="0"/>
              <a:cs typeface="Calibri" panose="020F0502020204030204" pitchFamily="34" charset="0"/>
            </a:endParaRPr>
          </a:p>
          <a:p>
            <a:pPr algn="just" eaLnBrk="1" hangingPunct="1">
              <a:lnSpc>
                <a:spcPct val="150000"/>
              </a:lnSpc>
              <a:spcBef>
                <a:spcPct val="0"/>
              </a:spcBef>
            </a:pPr>
            <a:r>
              <a:rPr lang="en-GB" altLang="en-US" sz="1800" smtClean="0">
                <a:solidFill>
                  <a:srgbClr val="000000"/>
                </a:solidFill>
                <a:latin typeface="Times New Roman" panose="02020603050405020304" pitchFamily="18" charset="0"/>
                <a:cs typeface="Calibri" panose="020F0502020204030204" pitchFamily="34" charset="0"/>
              </a:rPr>
              <a:t>They plays a significant role in the selection process of the organizations as the right, skilled and talented worker can directly contributes to the growth, success and productivity of the business. Hence there is a need for developing a strong and effective recruitment and selection process in the organization. So it is the responsibility of the HR professionals to develop the selection process by selecting the right candidate. </a:t>
            </a:r>
          </a:p>
          <a:p>
            <a:pPr eaLnBrk="1" hangingPunct="1">
              <a:spcBef>
                <a:spcPct val="0"/>
              </a:spcBef>
            </a:pPr>
            <a:endParaRPr lang="en-GB" altLang="en-US" smtClean="0"/>
          </a:p>
        </p:txBody>
      </p:sp>
      <p:sp>
        <p:nvSpPr>
          <p:cNvPr id="26628"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8CFC6CF-E610-4592-9B0D-11218CB50468}" type="slidenum">
              <a:rPr lang="en-GB" altLang="en-US">
                <a:latin typeface="Calibri" panose="020F0502020204030204" pitchFamily="34" charset="0"/>
              </a:rPr>
              <a:pPr/>
              <a:t>5</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eaLnBrk="1" hangingPunct="1">
              <a:lnSpc>
                <a:spcPct val="150000"/>
              </a:lnSpc>
              <a:spcBef>
                <a:spcPct val="0"/>
              </a:spcBef>
            </a:pPr>
            <a:r>
              <a:rPr lang="en-GB" altLang="en-US" sz="1800" smtClean="0">
                <a:solidFill>
                  <a:srgbClr val="000000"/>
                </a:solidFill>
                <a:latin typeface="Times New Roman" panose="02020603050405020304" pitchFamily="18" charset="0"/>
                <a:cs typeface="Calibri" panose="020F0502020204030204" pitchFamily="34" charset="0"/>
              </a:rPr>
              <a:t>They also recruit the workers online by taking their test and try to examine the skills of the workers. Their work also includes benefits, training, communication and performance check of the employees. The recruit and selection process is also changed and now the HR experts hire the employees on the basis of their skill, qualification, talent and capacity to do work . They also keep a regular check on the performance of the employees. </a:t>
            </a:r>
          </a:p>
          <a:p>
            <a:pPr algn="just" eaLnBrk="1" hangingPunct="1">
              <a:lnSpc>
                <a:spcPct val="150000"/>
              </a:lnSpc>
              <a:spcBef>
                <a:spcPct val="0"/>
              </a:spcBef>
            </a:pPr>
            <a:r>
              <a:rPr lang="en-GB" altLang="en-US" sz="1800" smtClean="0">
                <a:solidFill>
                  <a:srgbClr val="000000"/>
                </a:solidFill>
                <a:latin typeface="Times New Roman" panose="02020603050405020304" pitchFamily="18" charset="0"/>
                <a:cs typeface="Calibri" panose="020F0502020204030204" pitchFamily="34" charset="0"/>
              </a:rPr>
              <a:t>	 Harrods is one of the world's leading organization and provides its services at stores as well as online. Harrods HR professionals develop the planning process by making new strategies  for the employees like giving rewards and appreciation for their works.  They facilitates the planning of the organization through clear vision and strategic thinking. Harrods HR professionals recruit and select the  best candidates on the basis of their skills, qualification and capability to do work. They apply new approaches to discover the talents of the workers working with Harrods. They also keep instant check on the performance of the employees.  The skilled and qualified employees of the organization are responsible for the success and growth of the company or institution.  </a:t>
            </a:r>
          </a:p>
          <a:p>
            <a:pPr eaLnBrk="1" hangingPunct="1">
              <a:spcBef>
                <a:spcPct val="0"/>
              </a:spcBef>
            </a:pPr>
            <a:endParaRPr lang="en-GB" altLang="en-US" smtClean="0"/>
          </a:p>
        </p:txBody>
      </p:sp>
      <p:sp>
        <p:nvSpPr>
          <p:cNvPr id="28676"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C546B358-A638-4A64-842C-FDA3FFFBDEA6}" type="slidenum">
              <a:rPr lang="en-GB" altLang="en-US">
                <a:latin typeface="Calibri" panose="020F0502020204030204" pitchFamily="34" charset="0"/>
              </a:rPr>
              <a:pPr/>
              <a:t>6</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1748" name="Slide Number Placeholder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569D568F-559F-4F56-B6B4-F5B46904AFA9}" type="slidenum">
              <a:rPr lang="en-GB" altLang="en-US">
                <a:latin typeface="Calibri" panose="020F0502020204030204" pitchFamily="34" charset="0"/>
              </a:rPr>
              <a:pPr/>
              <a:t>8</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Freeform 6"/>
          <p:cNvSpPr>
            <a:spLocks/>
          </p:cNvSpPr>
          <p:nvPr/>
        </p:nvSpPr>
        <p:spPr bwMode="auto">
          <a:xfrm>
            <a:off x="0" y="4324350"/>
            <a:ext cx="1744663" cy="777875"/>
          </a:xfrm>
          <a:custGeom>
            <a:avLst/>
            <a:gdLst>
              <a:gd name="T0" fmla="*/ 1346017 w 372"/>
              <a:gd name="T1" fmla="*/ 777875 h 166"/>
              <a:gd name="T2" fmla="*/ 1374157 w 372"/>
              <a:gd name="T3" fmla="*/ 768503 h 166"/>
              <a:gd name="T4" fmla="*/ 1378847 w 372"/>
              <a:gd name="T5" fmla="*/ 763817 h 166"/>
              <a:gd name="T6" fmla="*/ 1735283 w 372"/>
              <a:gd name="T7" fmla="*/ 407681 h 166"/>
              <a:gd name="T8" fmla="*/ 1735283 w 372"/>
              <a:gd name="T9" fmla="*/ 365508 h 166"/>
              <a:gd name="T10" fmla="*/ 1378847 w 372"/>
              <a:gd name="T11" fmla="*/ 14058 h 166"/>
              <a:gd name="T12" fmla="*/ 1374157 w 372"/>
              <a:gd name="T13" fmla="*/ 9372 h 166"/>
              <a:gd name="T14" fmla="*/ 1346017 w 372"/>
              <a:gd name="T15" fmla="*/ 0 h 166"/>
              <a:gd name="T16" fmla="*/ 0 w 372"/>
              <a:gd name="T17" fmla="*/ 0 h 166"/>
              <a:gd name="T18" fmla="*/ 0 w 372"/>
              <a:gd name="T19" fmla="*/ 777875 h 166"/>
              <a:gd name="T20" fmla="*/ 1346017 w 372"/>
              <a:gd name="T21" fmla="*/ 777875 h 16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5" name="Date Placeholder 3"/>
          <p:cNvSpPr>
            <a:spLocks noGrp="1"/>
          </p:cNvSpPr>
          <p:nvPr>
            <p:ph type="dt" sz="half" idx="10"/>
          </p:nvPr>
        </p:nvSpPr>
        <p:spPr/>
        <p:txBody>
          <a:bodyPr/>
          <a:lstStyle>
            <a:lvl1pPr>
              <a:defRPr/>
            </a:lvl1pPr>
          </a:lstStyle>
          <a:p>
            <a:pPr>
              <a:defRPr/>
            </a:pPr>
            <a:fld id="{E1625955-E7D3-4D34-BD18-2E01251F6D14}" type="datetimeFigureOut">
              <a:rPr lang="en-GB"/>
              <a:pPr>
                <a:defRPr/>
              </a:pPr>
              <a:t>25/10/2021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a:xfrm>
            <a:off x="531813" y="4529138"/>
            <a:ext cx="779462" cy="365125"/>
          </a:xfrm>
        </p:spPr>
        <p:txBody>
          <a:bodyPr/>
          <a:lstStyle>
            <a:lvl1pPr>
              <a:defRPr smtClean="0"/>
            </a:lvl1pPr>
          </a:lstStyle>
          <a:p>
            <a:pPr>
              <a:defRPr/>
            </a:pPr>
            <a:fld id="{17EF64BE-C793-4F7F-930D-2977BC33A686}" type="slidenum">
              <a:rPr lang="en-GB" altLang="en-US"/>
              <a:pPr>
                <a:defRPr/>
              </a:pPr>
              <a:t>‹#›</a:t>
            </a:fld>
            <a:endParaRPr lang="en-GB" altLang="en-US"/>
          </a:p>
        </p:txBody>
      </p:sp>
    </p:spTree>
    <p:extLst>
      <p:ext uri="{BB962C8B-B14F-4D97-AF65-F5344CB8AC3E}">
        <p14:creationId xmlns:p14="http://schemas.microsoft.com/office/powerpoint/2010/main" val="42608846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Freeform 11"/>
          <p:cNvSpPr>
            <a:spLocks/>
          </p:cNvSpPr>
          <p:nvPr/>
        </p:nvSpPr>
        <p:spPr bwMode="auto">
          <a:xfrm flipV="1">
            <a:off x="-4763" y="7143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51203B90-D9FB-425A-A84A-53C4E112A9A8}" type="datetimeFigureOut">
              <a:rPr lang="en-GB"/>
              <a:pPr>
                <a:defRPr/>
              </a:pPr>
              <a:t>25/10/2021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smtClean="0"/>
            </a:lvl1pPr>
          </a:lstStyle>
          <a:p>
            <a:pPr>
              <a:defRPr/>
            </a:pPr>
            <a:fld id="{A7F49A2B-33DC-45BB-9AFF-99E4803F9496}" type="slidenum">
              <a:rPr lang="en-GB" altLang="en-US"/>
              <a:pPr>
                <a:defRPr/>
              </a:pPr>
              <a:t>‹#›</a:t>
            </a:fld>
            <a:endParaRPr lang="en-GB" altLang="en-US"/>
          </a:p>
        </p:txBody>
      </p:sp>
    </p:spTree>
    <p:extLst>
      <p:ext uri="{BB962C8B-B14F-4D97-AF65-F5344CB8AC3E}">
        <p14:creationId xmlns:p14="http://schemas.microsoft.com/office/powerpoint/2010/main" val="2800126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Freeform 11"/>
          <p:cNvSpPr>
            <a:spLocks/>
          </p:cNvSpPr>
          <p:nvPr/>
        </p:nvSpPr>
        <p:spPr bwMode="auto">
          <a:xfrm flipV="1">
            <a:off x="-4763" y="31781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8028DB7F-C3DE-470B-BE32-4EEB310695AB}" type="datetimeFigureOut">
              <a:rPr lang="en-GB"/>
              <a:pPr>
                <a:defRPr/>
              </a:pPr>
              <a:t>25/10/2021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a:xfrm>
            <a:off x="531813" y="3244850"/>
            <a:ext cx="779462" cy="365125"/>
          </a:xfrm>
        </p:spPr>
        <p:txBody>
          <a:bodyPr/>
          <a:lstStyle>
            <a:lvl1pPr>
              <a:defRPr smtClean="0"/>
            </a:lvl1pPr>
          </a:lstStyle>
          <a:p>
            <a:pPr>
              <a:defRPr/>
            </a:pPr>
            <a:fld id="{924E6CD2-C94A-4BD9-827C-28CD5AB4B604}" type="slidenum">
              <a:rPr lang="en-GB" altLang="en-US"/>
              <a:pPr>
                <a:defRPr/>
              </a:pPr>
              <a:t>‹#›</a:t>
            </a:fld>
            <a:endParaRPr lang="en-GB" altLang="en-US"/>
          </a:p>
        </p:txBody>
      </p:sp>
    </p:spTree>
    <p:extLst>
      <p:ext uri="{BB962C8B-B14F-4D97-AF65-F5344CB8AC3E}">
        <p14:creationId xmlns:p14="http://schemas.microsoft.com/office/powerpoint/2010/main" val="15761917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Freeform 11"/>
          <p:cNvSpPr>
            <a:spLocks/>
          </p:cNvSpPr>
          <p:nvPr/>
        </p:nvSpPr>
        <p:spPr bwMode="auto">
          <a:xfrm flipV="1">
            <a:off x="-4763" y="7143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p:cNvSpPr>
            <a:spLocks noGrp="1"/>
          </p:cNvSpPr>
          <p:nvPr>
            <p:ph type="dt" sz="half" idx="10"/>
          </p:nvPr>
        </p:nvSpPr>
        <p:spPr/>
        <p:txBody>
          <a:bodyPr/>
          <a:lstStyle>
            <a:lvl1pPr>
              <a:defRPr/>
            </a:lvl1pPr>
          </a:lstStyle>
          <a:p>
            <a:pPr>
              <a:defRPr/>
            </a:pPr>
            <a:fld id="{AB17E2A4-52F0-4E7C-B00F-B180A2FFE200}" type="datetimeFigureOut">
              <a:rPr lang="en-GB"/>
              <a:pPr>
                <a:defRPr/>
              </a:pPr>
              <a:t>25/10/2021</a:t>
            </a:fld>
            <a:endParaRPr lang="en-GB"/>
          </a:p>
        </p:txBody>
      </p:sp>
      <p:sp>
        <p:nvSpPr>
          <p:cNvPr id="7" name="Footer Placeholder 5"/>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smtClean="0"/>
            </a:lvl1pPr>
          </a:lstStyle>
          <a:p>
            <a:pPr>
              <a:defRPr/>
            </a:pPr>
            <a:fld id="{1CBB7AE7-AC66-4061-AC31-225C9525B328}" type="slidenum">
              <a:rPr lang="en-GB" altLang="en-US"/>
              <a:pPr>
                <a:defRPr/>
              </a:pPr>
              <a:t>‹#›</a:t>
            </a:fld>
            <a:endParaRPr lang="en-GB" altLang="en-US"/>
          </a:p>
        </p:txBody>
      </p:sp>
    </p:spTree>
    <p:extLst>
      <p:ext uri="{BB962C8B-B14F-4D97-AF65-F5344CB8AC3E}">
        <p14:creationId xmlns:p14="http://schemas.microsoft.com/office/powerpoint/2010/main" val="4029649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Freeform 11"/>
          <p:cNvSpPr>
            <a:spLocks/>
          </p:cNvSpPr>
          <p:nvPr/>
        </p:nvSpPr>
        <p:spPr bwMode="auto">
          <a:xfrm flipV="1">
            <a:off x="-4763" y="7143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6"/>
          <p:cNvSpPr>
            <a:spLocks noGrp="1"/>
          </p:cNvSpPr>
          <p:nvPr>
            <p:ph type="dt" sz="half" idx="10"/>
          </p:nvPr>
        </p:nvSpPr>
        <p:spPr/>
        <p:txBody>
          <a:bodyPr/>
          <a:lstStyle>
            <a:lvl1pPr>
              <a:defRPr/>
            </a:lvl1pPr>
          </a:lstStyle>
          <a:p>
            <a:pPr>
              <a:defRPr/>
            </a:pPr>
            <a:fld id="{B472F1CA-F64C-4D14-9FB0-CB0BEF3A3FB8}" type="datetimeFigureOut">
              <a:rPr lang="en-GB"/>
              <a:pPr>
                <a:defRPr/>
              </a:pPr>
              <a:t>25/10/2021</a:t>
            </a:fld>
            <a:endParaRPr lang="en-GB"/>
          </a:p>
        </p:txBody>
      </p:sp>
      <p:sp>
        <p:nvSpPr>
          <p:cNvPr id="9" name="Footer Placeholder 7"/>
          <p:cNvSpPr>
            <a:spLocks noGrp="1"/>
          </p:cNvSpPr>
          <p:nvPr>
            <p:ph type="ftr" sz="quarter" idx="11"/>
          </p:nvPr>
        </p:nvSpPr>
        <p:spPr/>
        <p:txBody>
          <a:bodyPr/>
          <a:lstStyle>
            <a:lvl1pPr>
              <a:defRPr/>
            </a:lvl1pPr>
          </a:lstStyle>
          <a:p>
            <a:pPr>
              <a:defRPr/>
            </a:pPr>
            <a:endParaRPr lang="en-GB"/>
          </a:p>
        </p:txBody>
      </p:sp>
      <p:sp>
        <p:nvSpPr>
          <p:cNvPr id="11" name="Slide Number Placeholder 5"/>
          <p:cNvSpPr>
            <a:spLocks noGrp="1"/>
          </p:cNvSpPr>
          <p:nvPr>
            <p:ph type="sldNum" sz="quarter" idx="12"/>
          </p:nvPr>
        </p:nvSpPr>
        <p:spPr/>
        <p:txBody>
          <a:bodyPr/>
          <a:lstStyle>
            <a:lvl1pPr>
              <a:defRPr smtClean="0"/>
            </a:lvl1pPr>
          </a:lstStyle>
          <a:p>
            <a:pPr>
              <a:defRPr/>
            </a:pPr>
            <a:fld id="{C54F6619-41CA-4208-B3D2-9CFD845C9B9B}" type="slidenum">
              <a:rPr lang="en-GB" altLang="en-US"/>
              <a:pPr>
                <a:defRPr/>
              </a:pPr>
              <a:t>‹#›</a:t>
            </a:fld>
            <a:endParaRPr lang="en-GB" altLang="en-US"/>
          </a:p>
        </p:txBody>
      </p:sp>
    </p:spTree>
    <p:extLst>
      <p:ext uri="{BB962C8B-B14F-4D97-AF65-F5344CB8AC3E}">
        <p14:creationId xmlns:p14="http://schemas.microsoft.com/office/powerpoint/2010/main" val="2559502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Freeform 11"/>
          <p:cNvSpPr>
            <a:spLocks/>
          </p:cNvSpPr>
          <p:nvPr/>
        </p:nvSpPr>
        <p:spPr bwMode="auto">
          <a:xfrm flipV="1">
            <a:off x="-4763" y="7143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Date Placeholder 2"/>
          <p:cNvSpPr>
            <a:spLocks noGrp="1"/>
          </p:cNvSpPr>
          <p:nvPr>
            <p:ph type="dt" sz="half" idx="10"/>
          </p:nvPr>
        </p:nvSpPr>
        <p:spPr/>
        <p:txBody>
          <a:bodyPr/>
          <a:lstStyle>
            <a:lvl1pPr>
              <a:defRPr/>
            </a:lvl1pPr>
          </a:lstStyle>
          <a:p>
            <a:pPr>
              <a:defRPr/>
            </a:pPr>
            <a:fld id="{3A7851AF-BEB7-4522-A3CD-8FA39257A325}" type="datetimeFigureOut">
              <a:rPr lang="en-GB"/>
              <a:pPr>
                <a:defRPr/>
              </a:pPr>
              <a:t>25/10/2021</a:t>
            </a:fld>
            <a:endParaRPr lang="en-GB"/>
          </a:p>
        </p:txBody>
      </p:sp>
      <p:sp>
        <p:nvSpPr>
          <p:cNvPr id="5" name="Footer Placeholder 3"/>
          <p:cNvSpPr>
            <a:spLocks noGrp="1"/>
          </p:cNvSpPr>
          <p:nvPr>
            <p:ph type="ftr" sz="quarter" idx="11"/>
          </p:nvPr>
        </p:nvSpPr>
        <p:spPr/>
        <p:txBody>
          <a:bodyPr/>
          <a:lstStyle>
            <a:lvl1pPr>
              <a:defRPr/>
            </a:lvl1pPr>
          </a:lstStyle>
          <a:p>
            <a:pPr>
              <a:defRPr/>
            </a:pPr>
            <a:endParaRPr lang="en-GB"/>
          </a:p>
        </p:txBody>
      </p:sp>
      <p:sp>
        <p:nvSpPr>
          <p:cNvPr id="6" name="Slide Number Placeholder 4"/>
          <p:cNvSpPr>
            <a:spLocks noGrp="1"/>
          </p:cNvSpPr>
          <p:nvPr>
            <p:ph type="sldNum" sz="quarter" idx="12"/>
          </p:nvPr>
        </p:nvSpPr>
        <p:spPr/>
        <p:txBody>
          <a:bodyPr/>
          <a:lstStyle>
            <a:lvl1pPr>
              <a:defRPr smtClean="0"/>
            </a:lvl1pPr>
          </a:lstStyle>
          <a:p>
            <a:pPr>
              <a:defRPr/>
            </a:pPr>
            <a:fld id="{A8A58F68-A42F-4056-82AE-540B3BF67C25}" type="slidenum">
              <a:rPr lang="en-GB" altLang="en-US"/>
              <a:pPr>
                <a:defRPr/>
              </a:pPr>
              <a:t>‹#›</a:t>
            </a:fld>
            <a:endParaRPr lang="en-GB" altLang="en-US"/>
          </a:p>
        </p:txBody>
      </p:sp>
    </p:spTree>
    <p:extLst>
      <p:ext uri="{BB962C8B-B14F-4D97-AF65-F5344CB8AC3E}">
        <p14:creationId xmlns:p14="http://schemas.microsoft.com/office/powerpoint/2010/main" val="2154697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reeform 11"/>
          <p:cNvSpPr>
            <a:spLocks/>
          </p:cNvSpPr>
          <p:nvPr/>
        </p:nvSpPr>
        <p:spPr bwMode="auto">
          <a:xfrm flipV="1">
            <a:off x="-4763" y="7143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 name="Date Placeholder 1"/>
          <p:cNvSpPr>
            <a:spLocks noGrp="1"/>
          </p:cNvSpPr>
          <p:nvPr>
            <p:ph type="dt" sz="half" idx="10"/>
          </p:nvPr>
        </p:nvSpPr>
        <p:spPr/>
        <p:txBody>
          <a:bodyPr/>
          <a:lstStyle>
            <a:lvl1pPr>
              <a:defRPr/>
            </a:lvl1pPr>
          </a:lstStyle>
          <a:p>
            <a:pPr>
              <a:defRPr/>
            </a:pPr>
            <a:fld id="{0736A9E1-2532-47FB-8BD1-57768A30A29C}" type="datetimeFigureOut">
              <a:rPr lang="en-GB"/>
              <a:pPr>
                <a:defRPr/>
              </a:pPr>
              <a:t>25/10/2021</a:t>
            </a:fld>
            <a:endParaRPr lang="en-GB"/>
          </a:p>
        </p:txBody>
      </p:sp>
      <p:sp>
        <p:nvSpPr>
          <p:cNvPr id="4" name="Footer Placeholder 2"/>
          <p:cNvSpPr>
            <a:spLocks noGrp="1"/>
          </p:cNvSpPr>
          <p:nvPr>
            <p:ph type="ftr" sz="quarter" idx="11"/>
          </p:nvPr>
        </p:nvSpPr>
        <p:spPr/>
        <p:txBody>
          <a:bodyPr/>
          <a:lstStyle>
            <a:lvl1pPr>
              <a:defRPr/>
            </a:lvl1pPr>
          </a:lstStyle>
          <a:p>
            <a:pPr>
              <a:defRPr/>
            </a:pPr>
            <a:endParaRPr lang="en-GB"/>
          </a:p>
        </p:txBody>
      </p:sp>
      <p:sp>
        <p:nvSpPr>
          <p:cNvPr id="5" name="Slide Number Placeholder 3"/>
          <p:cNvSpPr>
            <a:spLocks noGrp="1"/>
          </p:cNvSpPr>
          <p:nvPr>
            <p:ph type="sldNum" sz="quarter" idx="12"/>
          </p:nvPr>
        </p:nvSpPr>
        <p:spPr/>
        <p:txBody>
          <a:bodyPr/>
          <a:lstStyle>
            <a:lvl1pPr>
              <a:defRPr smtClean="0"/>
            </a:lvl1pPr>
          </a:lstStyle>
          <a:p>
            <a:pPr>
              <a:defRPr/>
            </a:pPr>
            <a:fld id="{EA70DFAF-6305-4F5F-A370-FA4D502B0E53}" type="slidenum">
              <a:rPr lang="en-GB" altLang="en-US"/>
              <a:pPr>
                <a:defRPr/>
              </a:pPr>
              <a:t>‹#›</a:t>
            </a:fld>
            <a:endParaRPr lang="en-GB" altLang="en-US"/>
          </a:p>
        </p:txBody>
      </p:sp>
    </p:spTree>
    <p:extLst>
      <p:ext uri="{BB962C8B-B14F-4D97-AF65-F5344CB8AC3E}">
        <p14:creationId xmlns:p14="http://schemas.microsoft.com/office/powerpoint/2010/main" val="1577298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Freeform 11"/>
          <p:cNvSpPr>
            <a:spLocks/>
          </p:cNvSpPr>
          <p:nvPr/>
        </p:nvSpPr>
        <p:spPr bwMode="auto">
          <a:xfrm flipV="1">
            <a:off x="-4763" y="7143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Date Placeholder 4"/>
          <p:cNvSpPr>
            <a:spLocks noGrp="1"/>
          </p:cNvSpPr>
          <p:nvPr>
            <p:ph type="dt" sz="half" idx="10"/>
          </p:nvPr>
        </p:nvSpPr>
        <p:spPr/>
        <p:txBody>
          <a:bodyPr/>
          <a:lstStyle>
            <a:lvl1pPr>
              <a:defRPr/>
            </a:lvl1pPr>
          </a:lstStyle>
          <a:p>
            <a:pPr>
              <a:defRPr/>
            </a:pPr>
            <a:fld id="{1821204B-4788-4B0B-A64D-74AB6C64C225}" type="datetimeFigureOut">
              <a:rPr lang="en-GB"/>
              <a:pPr>
                <a:defRPr/>
              </a:pPr>
              <a:t>25/10/2021</a:t>
            </a:fld>
            <a:endParaRPr lang="en-GB"/>
          </a:p>
        </p:txBody>
      </p:sp>
      <p:sp>
        <p:nvSpPr>
          <p:cNvPr id="7" name="Footer Placeholder 5"/>
          <p:cNvSpPr>
            <a:spLocks noGrp="1"/>
          </p:cNvSpPr>
          <p:nvPr>
            <p:ph type="ftr" sz="quarter" idx="11"/>
          </p:nvPr>
        </p:nvSpPr>
        <p:spPr/>
        <p:txBody>
          <a:bodyPr/>
          <a:lstStyle>
            <a:lvl1pPr>
              <a:defRPr/>
            </a:lvl1pPr>
          </a:lstStyle>
          <a:p>
            <a:pPr>
              <a:defRPr/>
            </a:pPr>
            <a:endParaRPr lang="en-GB"/>
          </a:p>
        </p:txBody>
      </p:sp>
      <p:sp>
        <p:nvSpPr>
          <p:cNvPr id="8" name="Slide Number Placeholder 6"/>
          <p:cNvSpPr>
            <a:spLocks noGrp="1"/>
          </p:cNvSpPr>
          <p:nvPr>
            <p:ph type="sldNum" sz="quarter" idx="12"/>
          </p:nvPr>
        </p:nvSpPr>
        <p:spPr/>
        <p:txBody>
          <a:bodyPr/>
          <a:lstStyle>
            <a:lvl1pPr>
              <a:defRPr smtClean="0"/>
            </a:lvl1pPr>
          </a:lstStyle>
          <a:p>
            <a:pPr>
              <a:defRPr/>
            </a:pPr>
            <a:fld id="{1BE5BFE9-DF73-44F6-9B07-E6BC1D43C8F7}" type="slidenum">
              <a:rPr lang="en-GB" altLang="en-US"/>
              <a:pPr>
                <a:defRPr/>
              </a:pPr>
              <a:t>‹#›</a:t>
            </a:fld>
            <a:endParaRPr lang="en-GB" altLang="en-US"/>
          </a:p>
        </p:txBody>
      </p:sp>
    </p:spTree>
    <p:extLst>
      <p:ext uri="{BB962C8B-B14F-4D97-AF65-F5344CB8AC3E}">
        <p14:creationId xmlns:p14="http://schemas.microsoft.com/office/powerpoint/2010/main" val="3658190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1"/>
          <p:cNvSpPr>
            <a:spLocks/>
          </p:cNvSpPr>
          <p:nvPr/>
        </p:nvSpPr>
        <p:spPr bwMode="auto">
          <a:xfrm flipV="1">
            <a:off x="-4763" y="491172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Date Placeholder 4"/>
          <p:cNvSpPr>
            <a:spLocks noGrp="1"/>
          </p:cNvSpPr>
          <p:nvPr>
            <p:ph type="dt" sz="half" idx="10"/>
          </p:nvPr>
        </p:nvSpPr>
        <p:spPr/>
        <p:txBody>
          <a:bodyPr/>
          <a:lstStyle>
            <a:lvl1pPr>
              <a:defRPr/>
            </a:lvl1pPr>
          </a:lstStyle>
          <a:p>
            <a:pPr>
              <a:defRPr/>
            </a:pPr>
            <a:fld id="{8F66B226-6B31-4417-8610-189554B6A8C4}" type="datetimeFigureOut">
              <a:rPr lang="en-GB"/>
              <a:pPr>
                <a:defRPr/>
              </a:pPr>
              <a:t>25/10/2021</a:t>
            </a:fld>
            <a:endParaRPr lang="en-GB"/>
          </a:p>
        </p:txBody>
      </p:sp>
      <p:sp>
        <p:nvSpPr>
          <p:cNvPr id="7" name="Footer Placeholder 5"/>
          <p:cNvSpPr>
            <a:spLocks noGrp="1"/>
          </p:cNvSpPr>
          <p:nvPr>
            <p:ph type="ftr" sz="quarter" idx="11"/>
          </p:nvPr>
        </p:nvSpPr>
        <p:spPr/>
        <p:txBody>
          <a:bodyPr/>
          <a:lstStyle>
            <a:lvl1pPr>
              <a:defRPr/>
            </a:lvl1pPr>
          </a:lstStyle>
          <a:p>
            <a:pPr>
              <a:defRPr/>
            </a:pPr>
            <a:endParaRPr lang="en-GB"/>
          </a:p>
        </p:txBody>
      </p:sp>
      <p:sp>
        <p:nvSpPr>
          <p:cNvPr id="8" name="Slide Number Placeholder 6"/>
          <p:cNvSpPr>
            <a:spLocks noGrp="1"/>
          </p:cNvSpPr>
          <p:nvPr>
            <p:ph type="sldNum" sz="quarter" idx="12"/>
          </p:nvPr>
        </p:nvSpPr>
        <p:spPr>
          <a:xfrm>
            <a:off x="531813" y="4983163"/>
            <a:ext cx="779462" cy="365125"/>
          </a:xfrm>
        </p:spPr>
        <p:txBody>
          <a:bodyPr/>
          <a:lstStyle>
            <a:lvl1pPr>
              <a:defRPr smtClean="0"/>
            </a:lvl1pPr>
          </a:lstStyle>
          <a:p>
            <a:pPr>
              <a:defRPr/>
            </a:pPr>
            <a:fld id="{777E7752-B201-40F6-A5D8-F49F1720D016}" type="slidenum">
              <a:rPr lang="en-GB" altLang="en-US"/>
              <a:pPr>
                <a:defRPr/>
              </a:pPr>
              <a:t>‹#›</a:t>
            </a:fld>
            <a:endParaRPr lang="en-GB" altLang="en-US"/>
          </a:p>
        </p:txBody>
      </p:sp>
    </p:spTree>
    <p:extLst>
      <p:ext uri="{BB962C8B-B14F-4D97-AF65-F5344CB8AC3E}">
        <p14:creationId xmlns:p14="http://schemas.microsoft.com/office/powerpoint/2010/main" val="460572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4" name="Freeform 11"/>
          <p:cNvSpPr>
            <a:spLocks/>
          </p:cNvSpPr>
          <p:nvPr/>
        </p:nvSpPr>
        <p:spPr bwMode="auto">
          <a:xfrm flipV="1">
            <a:off x="-4763" y="31781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813DFEFC-7AA1-45A8-8FDE-94DFC9DA547F}" type="datetimeFigureOut">
              <a:rPr lang="en-GB"/>
              <a:pPr>
                <a:defRPr/>
              </a:pPr>
              <a:t>25/10/2021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a:xfrm>
            <a:off x="531813" y="3244850"/>
            <a:ext cx="779462" cy="365125"/>
          </a:xfrm>
        </p:spPr>
        <p:txBody>
          <a:bodyPr/>
          <a:lstStyle>
            <a:lvl1pPr>
              <a:defRPr smtClean="0"/>
            </a:lvl1pPr>
          </a:lstStyle>
          <a:p>
            <a:pPr>
              <a:defRPr/>
            </a:pPr>
            <a:fld id="{A71DE675-6B1E-4E8B-92F9-0FEF2D0C106C}" type="slidenum">
              <a:rPr lang="en-GB" altLang="en-US"/>
              <a:pPr>
                <a:defRPr/>
              </a:pPr>
              <a:t>‹#›</a:t>
            </a:fld>
            <a:endParaRPr lang="en-GB" altLang="en-US"/>
          </a:p>
        </p:txBody>
      </p:sp>
    </p:spTree>
    <p:extLst>
      <p:ext uri="{BB962C8B-B14F-4D97-AF65-F5344CB8AC3E}">
        <p14:creationId xmlns:p14="http://schemas.microsoft.com/office/powerpoint/2010/main" val="1529749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Freeform 11"/>
          <p:cNvSpPr>
            <a:spLocks/>
          </p:cNvSpPr>
          <p:nvPr/>
        </p:nvSpPr>
        <p:spPr bwMode="auto">
          <a:xfrm flipV="1">
            <a:off x="-4763" y="31781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 name="TextBox 36"/>
          <p:cNvSpPr txBox="1">
            <a:spLocks noChangeArrowheads="1"/>
          </p:cNvSpPr>
          <p:nvPr/>
        </p:nvSpPr>
        <p:spPr bwMode="auto">
          <a:xfrm>
            <a:off x="2466975" y="647700"/>
            <a:ext cx="6096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r>
              <a:rPr lang="en-US" altLang="en-US" sz="8000" smtClean="0">
                <a:solidFill>
                  <a:schemeClr val="accent1"/>
                </a:solidFill>
                <a:latin typeface="Arial" panose="020B0604020202020204" pitchFamily="34" charset="0"/>
              </a:rPr>
              <a:t>“</a:t>
            </a:r>
          </a:p>
        </p:txBody>
      </p:sp>
      <p:sp>
        <p:nvSpPr>
          <p:cNvPr id="7" name="TextBox 37"/>
          <p:cNvSpPr txBox="1">
            <a:spLocks noChangeArrowheads="1"/>
          </p:cNvSpPr>
          <p:nvPr/>
        </p:nvSpPr>
        <p:spPr bwMode="auto">
          <a:xfrm>
            <a:off x="11114088" y="2905125"/>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r>
              <a:rPr lang="en-US" altLang="en-US" sz="8000" smtClean="0">
                <a:solidFill>
                  <a:schemeClr val="accent1"/>
                </a:solidFill>
                <a:latin typeface="Arial" panose="020B0604020202020204" pitchFamily="34" charset="0"/>
              </a:rPr>
              <a:t>”</a:t>
            </a:r>
          </a:p>
        </p:txBody>
      </p:sp>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8" name="Date Placeholder 3"/>
          <p:cNvSpPr>
            <a:spLocks noGrp="1"/>
          </p:cNvSpPr>
          <p:nvPr>
            <p:ph type="dt" sz="half" idx="14"/>
          </p:nvPr>
        </p:nvSpPr>
        <p:spPr/>
        <p:txBody>
          <a:bodyPr/>
          <a:lstStyle>
            <a:lvl1pPr>
              <a:defRPr/>
            </a:lvl1pPr>
          </a:lstStyle>
          <a:p>
            <a:pPr>
              <a:defRPr/>
            </a:pPr>
            <a:fld id="{420B8F6E-7844-4F91-9796-AF36FD6A3244}" type="datetimeFigureOut">
              <a:rPr lang="en-GB"/>
              <a:pPr>
                <a:defRPr/>
              </a:pPr>
              <a:t>25/10/2021</a:t>
            </a:fld>
            <a:endParaRPr lang="en-GB"/>
          </a:p>
        </p:txBody>
      </p:sp>
      <p:sp>
        <p:nvSpPr>
          <p:cNvPr id="9" name="Footer Placeholder 4"/>
          <p:cNvSpPr>
            <a:spLocks noGrp="1"/>
          </p:cNvSpPr>
          <p:nvPr>
            <p:ph type="ftr" sz="quarter" idx="15"/>
          </p:nvPr>
        </p:nvSpPr>
        <p:spPr/>
        <p:txBody>
          <a:bodyPr/>
          <a:lstStyle>
            <a:lvl1pPr>
              <a:defRPr/>
            </a:lvl1pPr>
          </a:lstStyle>
          <a:p>
            <a:pPr>
              <a:defRPr/>
            </a:pPr>
            <a:endParaRPr lang="en-GB"/>
          </a:p>
        </p:txBody>
      </p:sp>
      <p:sp>
        <p:nvSpPr>
          <p:cNvPr id="10" name="Slide Number Placeholder 5"/>
          <p:cNvSpPr>
            <a:spLocks noGrp="1"/>
          </p:cNvSpPr>
          <p:nvPr>
            <p:ph type="sldNum" sz="quarter" idx="16"/>
          </p:nvPr>
        </p:nvSpPr>
        <p:spPr>
          <a:xfrm>
            <a:off x="531813" y="3244850"/>
            <a:ext cx="779462" cy="365125"/>
          </a:xfrm>
        </p:spPr>
        <p:txBody>
          <a:bodyPr/>
          <a:lstStyle>
            <a:lvl1pPr>
              <a:defRPr smtClean="0"/>
            </a:lvl1pPr>
          </a:lstStyle>
          <a:p>
            <a:pPr>
              <a:defRPr/>
            </a:pPr>
            <a:fld id="{036B6A8E-6589-4710-9680-9E0DB3C278E7}" type="slidenum">
              <a:rPr lang="en-GB" altLang="en-US"/>
              <a:pPr>
                <a:defRPr/>
              </a:pPr>
              <a:t>‹#›</a:t>
            </a:fld>
            <a:endParaRPr lang="en-GB" altLang="en-US"/>
          </a:p>
        </p:txBody>
      </p:sp>
    </p:spTree>
    <p:extLst>
      <p:ext uri="{BB962C8B-B14F-4D97-AF65-F5344CB8AC3E}">
        <p14:creationId xmlns:p14="http://schemas.microsoft.com/office/powerpoint/2010/main" val="21470117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5" name="Freeform 11"/>
          <p:cNvSpPr>
            <a:spLocks/>
          </p:cNvSpPr>
          <p:nvPr/>
        </p:nvSpPr>
        <p:spPr bwMode="auto">
          <a:xfrm flipV="1">
            <a:off x="-4763" y="491172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rtlCol="0">
            <a:normAutofit/>
          </a:bodyPr>
          <a:lstStyle>
            <a:lvl1pPr>
              <a:buNone/>
              <a:defRPr lang="en-US">
                <a:solidFill>
                  <a:schemeClr val="tx1">
                    <a:lumMod val="65000"/>
                    <a:lumOff val="35000"/>
                  </a:schemeClr>
                </a:solidFill>
              </a:defRPr>
            </a:lvl1pPr>
          </a:lstStyle>
          <a:p>
            <a:pPr lvl="0"/>
            <a:r>
              <a:rPr lang="en-US"/>
              <a:t>Click to edit Master text styles</a:t>
            </a:r>
          </a:p>
        </p:txBody>
      </p:sp>
      <p:sp>
        <p:nvSpPr>
          <p:cNvPr id="6" name="Date Placeholder 4"/>
          <p:cNvSpPr>
            <a:spLocks noGrp="1"/>
          </p:cNvSpPr>
          <p:nvPr>
            <p:ph type="dt" sz="half" idx="10"/>
          </p:nvPr>
        </p:nvSpPr>
        <p:spPr/>
        <p:txBody>
          <a:bodyPr/>
          <a:lstStyle>
            <a:lvl1pPr>
              <a:defRPr/>
            </a:lvl1pPr>
          </a:lstStyle>
          <a:p>
            <a:pPr>
              <a:defRPr/>
            </a:pPr>
            <a:fld id="{BE4D0F56-7E50-45E3-9EB8-712FAB4CDE6B}" type="datetimeFigureOut">
              <a:rPr lang="en-GB"/>
              <a:pPr>
                <a:defRPr/>
              </a:pPr>
              <a:t>25/10/2021</a:t>
            </a:fld>
            <a:endParaRPr lang="en-GB"/>
          </a:p>
        </p:txBody>
      </p:sp>
      <p:sp>
        <p:nvSpPr>
          <p:cNvPr id="7" name="Footer Placeholder 5"/>
          <p:cNvSpPr>
            <a:spLocks noGrp="1"/>
          </p:cNvSpPr>
          <p:nvPr>
            <p:ph type="ftr" sz="quarter" idx="11"/>
          </p:nvPr>
        </p:nvSpPr>
        <p:spPr/>
        <p:txBody>
          <a:bodyPr/>
          <a:lstStyle>
            <a:lvl1pPr>
              <a:defRPr/>
            </a:lvl1pPr>
          </a:lstStyle>
          <a:p>
            <a:pPr>
              <a:defRPr/>
            </a:pPr>
            <a:endParaRPr lang="en-GB"/>
          </a:p>
        </p:txBody>
      </p:sp>
      <p:sp>
        <p:nvSpPr>
          <p:cNvPr id="8" name="Slide Number Placeholder 6"/>
          <p:cNvSpPr>
            <a:spLocks noGrp="1"/>
          </p:cNvSpPr>
          <p:nvPr>
            <p:ph type="sldNum" sz="quarter" idx="12"/>
          </p:nvPr>
        </p:nvSpPr>
        <p:spPr>
          <a:xfrm>
            <a:off x="531813" y="4983163"/>
            <a:ext cx="779462" cy="365125"/>
          </a:xfrm>
        </p:spPr>
        <p:txBody>
          <a:bodyPr/>
          <a:lstStyle>
            <a:lvl1pPr>
              <a:defRPr smtClean="0"/>
            </a:lvl1pPr>
          </a:lstStyle>
          <a:p>
            <a:pPr>
              <a:defRPr/>
            </a:pPr>
            <a:fld id="{8E819867-D5B1-47D0-BCC7-BFBB01812441}" type="slidenum">
              <a:rPr lang="en-GB" altLang="en-US"/>
              <a:pPr>
                <a:defRPr/>
              </a:pPr>
              <a:t>‹#›</a:t>
            </a:fld>
            <a:endParaRPr lang="en-GB" altLang="en-US"/>
          </a:p>
        </p:txBody>
      </p:sp>
    </p:spTree>
    <p:extLst>
      <p:ext uri="{BB962C8B-B14F-4D97-AF65-F5344CB8AC3E}">
        <p14:creationId xmlns:p14="http://schemas.microsoft.com/office/powerpoint/2010/main" val="1224808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Freeform 11"/>
          <p:cNvSpPr>
            <a:spLocks/>
          </p:cNvSpPr>
          <p:nvPr/>
        </p:nvSpPr>
        <p:spPr bwMode="auto">
          <a:xfrm flipV="1">
            <a:off x="-4763" y="491172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 name="TextBox 36"/>
          <p:cNvSpPr txBox="1">
            <a:spLocks noChangeArrowheads="1"/>
          </p:cNvSpPr>
          <p:nvPr/>
        </p:nvSpPr>
        <p:spPr bwMode="auto">
          <a:xfrm>
            <a:off x="2466975" y="647700"/>
            <a:ext cx="6096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r>
              <a:rPr lang="en-US" altLang="en-US" sz="8000" smtClean="0">
                <a:solidFill>
                  <a:schemeClr val="accent1"/>
                </a:solidFill>
                <a:latin typeface="Arial" panose="020B0604020202020204" pitchFamily="34" charset="0"/>
              </a:rPr>
              <a:t>“</a:t>
            </a:r>
          </a:p>
        </p:txBody>
      </p:sp>
      <p:sp>
        <p:nvSpPr>
          <p:cNvPr id="7" name="TextBox 37"/>
          <p:cNvSpPr txBox="1">
            <a:spLocks noChangeArrowheads="1"/>
          </p:cNvSpPr>
          <p:nvPr/>
        </p:nvSpPr>
        <p:spPr bwMode="auto">
          <a:xfrm>
            <a:off x="11114088" y="2905125"/>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r>
              <a:rPr lang="en-US" altLang="en-US" sz="8000" smtClean="0">
                <a:solidFill>
                  <a:schemeClr val="accent1"/>
                </a:solidFill>
                <a:latin typeface="Arial" panose="020B0604020202020204" pitchFamily="34" charset="0"/>
              </a:rPr>
              <a:t>”</a:t>
            </a:r>
          </a:p>
        </p:txBody>
      </p:sp>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rtlCol="0">
            <a:normAutofit/>
          </a:bodyPr>
          <a:lstStyle>
            <a:lvl1pPr>
              <a:buNone/>
              <a:defRPr lang="en-US">
                <a:solidFill>
                  <a:schemeClr val="tx1">
                    <a:lumMod val="65000"/>
                    <a:lumOff val="35000"/>
                  </a:schemeClr>
                </a:solidFill>
              </a:defRPr>
            </a:lvl1pPr>
          </a:lstStyle>
          <a:p>
            <a:pPr lvl="0"/>
            <a:r>
              <a:rPr lang="en-US"/>
              <a:t>Click to edit Master text styles</a:t>
            </a:r>
          </a:p>
        </p:txBody>
      </p:sp>
      <p:sp>
        <p:nvSpPr>
          <p:cNvPr id="8" name="Date Placeholder 4"/>
          <p:cNvSpPr>
            <a:spLocks noGrp="1"/>
          </p:cNvSpPr>
          <p:nvPr>
            <p:ph type="dt" sz="half" idx="14"/>
          </p:nvPr>
        </p:nvSpPr>
        <p:spPr/>
        <p:txBody>
          <a:bodyPr/>
          <a:lstStyle>
            <a:lvl1pPr>
              <a:defRPr/>
            </a:lvl1pPr>
          </a:lstStyle>
          <a:p>
            <a:pPr>
              <a:defRPr/>
            </a:pPr>
            <a:fld id="{FBF56990-C4E6-4050-BEEF-83BD1782C3DC}" type="datetimeFigureOut">
              <a:rPr lang="en-GB"/>
              <a:pPr>
                <a:defRPr/>
              </a:pPr>
              <a:t>25/10/2021</a:t>
            </a:fld>
            <a:endParaRPr lang="en-GB"/>
          </a:p>
        </p:txBody>
      </p:sp>
      <p:sp>
        <p:nvSpPr>
          <p:cNvPr id="9" name="Footer Placeholder 5"/>
          <p:cNvSpPr>
            <a:spLocks noGrp="1"/>
          </p:cNvSpPr>
          <p:nvPr>
            <p:ph type="ftr" sz="quarter" idx="15"/>
          </p:nvPr>
        </p:nvSpPr>
        <p:spPr/>
        <p:txBody>
          <a:bodyPr/>
          <a:lstStyle>
            <a:lvl1pPr>
              <a:defRPr/>
            </a:lvl1pPr>
          </a:lstStyle>
          <a:p>
            <a:pPr>
              <a:defRPr/>
            </a:pPr>
            <a:endParaRPr lang="en-GB"/>
          </a:p>
        </p:txBody>
      </p:sp>
      <p:sp>
        <p:nvSpPr>
          <p:cNvPr id="10" name="Slide Number Placeholder 6"/>
          <p:cNvSpPr>
            <a:spLocks noGrp="1"/>
          </p:cNvSpPr>
          <p:nvPr>
            <p:ph type="sldNum" sz="quarter" idx="16"/>
          </p:nvPr>
        </p:nvSpPr>
        <p:spPr>
          <a:xfrm>
            <a:off x="531813" y="4983163"/>
            <a:ext cx="779462" cy="365125"/>
          </a:xfrm>
        </p:spPr>
        <p:txBody>
          <a:bodyPr/>
          <a:lstStyle>
            <a:lvl1pPr>
              <a:defRPr smtClean="0"/>
            </a:lvl1pPr>
          </a:lstStyle>
          <a:p>
            <a:pPr>
              <a:defRPr/>
            </a:pPr>
            <a:fld id="{50096CBE-A42C-4021-85ED-2F320B9DB3C4}" type="slidenum">
              <a:rPr lang="en-GB" altLang="en-US"/>
              <a:pPr>
                <a:defRPr/>
              </a:pPr>
              <a:t>‹#›</a:t>
            </a:fld>
            <a:endParaRPr lang="en-GB" altLang="en-US"/>
          </a:p>
        </p:txBody>
      </p:sp>
    </p:spTree>
    <p:extLst>
      <p:ext uri="{BB962C8B-B14F-4D97-AF65-F5344CB8AC3E}">
        <p14:creationId xmlns:p14="http://schemas.microsoft.com/office/powerpoint/2010/main" val="13297566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5" name="Freeform 11"/>
          <p:cNvSpPr>
            <a:spLocks/>
          </p:cNvSpPr>
          <p:nvPr/>
        </p:nvSpPr>
        <p:spPr bwMode="auto">
          <a:xfrm flipV="1">
            <a:off x="-4763" y="491172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rtlCol="0">
            <a:normAutofit/>
          </a:bodyPr>
          <a:lstStyle>
            <a:lvl1pPr>
              <a:buNone/>
              <a:defRPr lang="en-US">
                <a:solidFill>
                  <a:schemeClr val="tx1">
                    <a:lumMod val="65000"/>
                    <a:lumOff val="35000"/>
                  </a:schemeClr>
                </a:solidFill>
              </a:defRPr>
            </a:lvl1pPr>
          </a:lstStyle>
          <a:p>
            <a:pPr lvl="0"/>
            <a:r>
              <a:rPr lang="en-US"/>
              <a:t>Click to edit Master text styles</a:t>
            </a:r>
          </a:p>
        </p:txBody>
      </p:sp>
      <p:sp>
        <p:nvSpPr>
          <p:cNvPr id="6" name="Date Placeholder 4"/>
          <p:cNvSpPr>
            <a:spLocks noGrp="1"/>
          </p:cNvSpPr>
          <p:nvPr>
            <p:ph type="dt" sz="half" idx="14"/>
          </p:nvPr>
        </p:nvSpPr>
        <p:spPr/>
        <p:txBody>
          <a:bodyPr/>
          <a:lstStyle>
            <a:lvl1pPr>
              <a:defRPr/>
            </a:lvl1pPr>
          </a:lstStyle>
          <a:p>
            <a:pPr>
              <a:defRPr/>
            </a:pPr>
            <a:fld id="{4043D83C-66FE-47ED-A280-EB15822DEB1F}" type="datetimeFigureOut">
              <a:rPr lang="en-GB"/>
              <a:pPr>
                <a:defRPr/>
              </a:pPr>
              <a:t>25/10/2021</a:t>
            </a:fld>
            <a:endParaRPr lang="en-GB"/>
          </a:p>
        </p:txBody>
      </p:sp>
      <p:sp>
        <p:nvSpPr>
          <p:cNvPr id="7" name="Footer Placeholder 5"/>
          <p:cNvSpPr>
            <a:spLocks noGrp="1"/>
          </p:cNvSpPr>
          <p:nvPr>
            <p:ph type="ftr" sz="quarter" idx="15"/>
          </p:nvPr>
        </p:nvSpPr>
        <p:spPr/>
        <p:txBody>
          <a:bodyPr/>
          <a:lstStyle>
            <a:lvl1pPr>
              <a:defRPr/>
            </a:lvl1pPr>
          </a:lstStyle>
          <a:p>
            <a:pPr>
              <a:defRPr/>
            </a:pPr>
            <a:endParaRPr lang="en-GB"/>
          </a:p>
        </p:txBody>
      </p:sp>
      <p:sp>
        <p:nvSpPr>
          <p:cNvPr id="8" name="Slide Number Placeholder 6"/>
          <p:cNvSpPr>
            <a:spLocks noGrp="1"/>
          </p:cNvSpPr>
          <p:nvPr>
            <p:ph type="sldNum" sz="quarter" idx="16"/>
          </p:nvPr>
        </p:nvSpPr>
        <p:spPr>
          <a:xfrm>
            <a:off x="531813" y="4983163"/>
            <a:ext cx="779462" cy="365125"/>
          </a:xfrm>
        </p:spPr>
        <p:txBody>
          <a:bodyPr/>
          <a:lstStyle>
            <a:lvl1pPr>
              <a:defRPr smtClean="0"/>
            </a:lvl1pPr>
          </a:lstStyle>
          <a:p>
            <a:pPr>
              <a:defRPr/>
            </a:pPr>
            <a:fld id="{FEA7C806-448C-40D2-B5B8-ED5A4D6EB672}" type="slidenum">
              <a:rPr lang="en-GB" altLang="en-US"/>
              <a:pPr>
                <a:defRPr/>
              </a:pPr>
              <a:t>‹#›</a:t>
            </a:fld>
            <a:endParaRPr lang="en-GB" altLang="en-US"/>
          </a:p>
        </p:txBody>
      </p:sp>
    </p:spTree>
    <p:extLst>
      <p:ext uri="{BB962C8B-B14F-4D97-AF65-F5344CB8AC3E}">
        <p14:creationId xmlns:p14="http://schemas.microsoft.com/office/powerpoint/2010/main" val="23765320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Freeform 11"/>
          <p:cNvSpPr>
            <a:spLocks/>
          </p:cNvSpPr>
          <p:nvPr/>
        </p:nvSpPr>
        <p:spPr bwMode="auto">
          <a:xfrm flipV="1">
            <a:off x="-4763" y="7143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13C1C5AA-6126-4635-8F1A-4FDBD36E2B10}" type="datetimeFigureOut">
              <a:rPr lang="en-GB"/>
              <a:pPr>
                <a:defRPr/>
              </a:pPr>
              <a:t>25/10/2021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smtClean="0"/>
            </a:lvl1pPr>
          </a:lstStyle>
          <a:p>
            <a:pPr>
              <a:defRPr/>
            </a:pPr>
            <a:fld id="{CEB9A588-096E-4675-9A99-0CC45EC66EDF}" type="slidenum">
              <a:rPr lang="en-GB" altLang="en-US"/>
              <a:pPr>
                <a:defRPr/>
              </a:pPr>
              <a:t>‹#›</a:t>
            </a:fld>
            <a:endParaRPr lang="en-GB" altLang="en-US"/>
          </a:p>
        </p:txBody>
      </p:sp>
    </p:spTree>
    <p:extLst>
      <p:ext uri="{BB962C8B-B14F-4D97-AF65-F5344CB8AC3E}">
        <p14:creationId xmlns:p14="http://schemas.microsoft.com/office/powerpoint/2010/main" val="37735619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Freeform 11"/>
          <p:cNvSpPr>
            <a:spLocks/>
          </p:cNvSpPr>
          <p:nvPr/>
        </p:nvSpPr>
        <p:spPr bwMode="auto">
          <a:xfrm flipV="1">
            <a:off x="-4763" y="7143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FC72FB09-67EE-4794-A7F3-7E4A04B6E088}" type="datetimeFigureOut">
              <a:rPr lang="en-GB"/>
              <a:pPr>
                <a:defRPr/>
              </a:pPr>
              <a:t>25/10/2021</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smtClean="0"/>
            </a:lvl1pPr>
          </a:lstStyle>
          <a:p>
            <a:pPr>
              <a:defRPr/>
            </a:pPr>
            <a:fld id="{3CBEE6F4-BC92-455C-9C71-378E1A836554}" type="slidenum">
              <a:rPr lang="en-GB" altLang="en-US"/>
              <a:pPr>
                <a:defRPr/>
              </a:pPr>
              <a:t>‹#›</a:t>
            </a:fld>
            <a:endParaRPr lang="en-GB" altLang="en-US"/>
          </a:p>
        </p:txBody>
      </p:sp>
    </p:spTree>
    <p:extLst>
      <p:ext uri="{BB962C8B-B14F-4D97-AF65-F5344CB8AC3E}">
        <p14:creationId xmlns:p14="http://schemas.microsoft.com/office/powerpoint/2010/main" val="4202626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8"/>
          <a:srcRect/>
          <a:stretch>
            <a:fillRect/>
          </a:stretch>
        </a:blipFill>
        <a:effectLst/>
      </p:bgPr>
    </p:bg>
    <p:spTree>
      <p:nvGrpSpPr>
        <p:cNvPr id="1" name=""/>
        <p:cNvGrpSpPr/>
        <p:nvPr/>
      </p:nvGrpSpPr>
      <p:grpSpPr>
        <a:xfrm>
          <a:off x="0" y="0"/>
          <a:ext cx="0" cy="0"/>
          <a:chOff x="0" y="0"/>
          <a:chExt cx="0" cy="0"/>
        </a:xfrm>
      </p:grpSpPr>
      <p:grpSp>
        <p:nvGrpSpPr>
          <p:cNvPr id="1026" name="Group 22"/>
          <p:cNvGrpSpPr>
            <a:grpSpLocks/>
          </p:cNvGrpSpPr>
          <p:nvPr/>
        </p:nvGrpSpPr>
        <p:grpSpPr bwMode="auto">
          <a:xfrm>
            <a:off x="0" y="228600"/>
            <a:ext cx="2851150" cy="6638925"/>
            <a:chOff x="2487613" y="285750"/>
            <a:chExt cx="2428875" cy="5654676"/>
          </a:xfrm>
        </p:grpSpPr>
        <p:sp>
          <p:nvSpPr>
            <p:cNvPr id="1046" name="Freeform 11"/>
            <p:cNvSpPr>
              <a:spLocks/>
            </p:cNvSpPr>
            <p:nvPr/>
          </p:nvSpPr>
          <p:spPr bwMode="auto">
            <a:xfrm>
              <a:off x="2487613" y="2284413"/>
              <a:ext cx="85725" cy="533400"/>
            </a:xfrm>
            <a:custGeom>
              <a:avLst/>
              <a:gdLst>
                <a:gd name="T0" fmla="*/ 85725 w 22"/>
                <a:gd name="T1" fmla="*/ 533400 h 136"/>
                <a:gd name="T2" fmla="*/ 66242 w 22"/>
                <a:gd name="T3" fmla="*/ 313765 h 136"/>
                <a:gd name="T4" fmla="*/ 0 w 22"/>
                <a:gd name="T5" fmla="*/ 0 h 136"/>
                <a:gd name="T6" fmla="*/ 0 w 22"/>
                <a:gd name="T7" fmla="*/ 137272 h 136"/>
                <a:gd name="T8" fmla="*/ 77932 w 22"/>
                <a:gd name="T9" fmla="*/ 486335 h 136"/>
                <a:gd name="T10" fmla="*/ 85725 w 22"/>
                <a:gd name="T11" fmla="*/ 533400 h 1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47" name="Freeform 12"/>
            <p:cNvSpPr>
              <a:spLocks/>
            </p:cNvSpPr>
            <p:nvPr/>
          </p:nvSpPr>
          <p:spPr bwMode="auto">
            <a:xfrm>
              <a:off x="2597151" y="2779713"/>
              <a:ext cx="550863" cy="1978025"/>
            </a:xfrm>
            <a:custGeom>
              <a:avLst/>
              <a:gdLst>
                <a:gd name="T0" fmla="*/ 338387 w 140"/>
                <a:gd name="T1" fmla="*/ 1373628 h 504"/>
                <a:gd name="T2" fmla="*/ 546928 w 140"/>
                <a:gd name="T3" fmla="*/ 1978025 h 504"/>
                <a:gd name="T4" fmla="*/ 550863 w 140"/>
                <a:gd name="T5" fmla="*/ 1875984 h 504"/>
                <a:gd name="T6" fmla="*/ 373800 w 140"/>
                <a:gd name="T7" fmla="*/ 1361855 h 504"/>
                <a:gd name="T8" fmla="*/ 0 w 140"/>
                <a:gd name="T9" fmla="*/ 0 h 504"/>
                <a:gd name="T10" fmla="*/ 23608 w 140"/>
                <a:gd name="T11" fmla="*/ 239404 h 504"/>
                <a:gd name="T12" fmla="*/ 338387 w 140"/>
                <a:gd name="T13" fmla="*/ 1373628 h 5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48" name="Freeform 13"/>
            <p:cNvSpPr>
              <a:spLocks/>
            </p:cNvSpPr>
            <p:nvPr/>
          </p:nvSpPr>
          <p:spPr bwMode="auto">
            <a:xfrm>
              <a:off x="3175001" y="4730750"/>
              <a:ext cx="519113" cy="1209675"/>
            </a:xfrm>
            <a:custGeom>
              <a:avLst/>
              <a:gdLst>
                <a:gd name="T0" fmla="*/ 31461 w 132"/>
                <a:gd name="T1" fmla="*/ 86405 h 308"/>
                <a:gd name="T2" fmla="*/ 0 w 132"/>
                <a:gd name="T3" fmla="*/ 0 h 308"/>
                <a:gd name="T4" fmla="*/ 0 w 132"/>
                <a:gd name="T5" fmla="*/ 113898 h 308"/>
                <a:gd name="T6" fmla="*/ 267422 w 132"/>
                <a:gd name="T7" fmla="*/ 761938 h 308"/>
                <a:gd name="T8" fmla="*/ 483719 w 132"/>
                <a:gd name="T9" fmla="*/ 1209675 h 308"/>
                <a:gd name="T10" fmla="*/ 519113 w 132"/>
                <a:gd name="T11" fmla="*/ 1209675 h 308"/>
                <a:gd name="T12" fmla="*/ 302816 w 132"/>
                <a:gd name="T13" fmla="*/ 746228 h 308"/>
                <a:gd name="T14" fmla="*/ 31461 w 132"/>
                <a:gd name="T15" fmla="*/ 86405 h 30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49" name="Freeform 14"/>
            <p:cNvSpPr>
              <a:spLocks/>
            </p:cNvSpPr>
            <p:nvPr/>
          </p:nvSpPr>
          <p:spPr bwMode="auto">
            <a:xfrm>
              <a:off x="3305176" y="5630863"/>
              <a:ext cx="146050" cy="309563"/>
            </a:xfrm>
            <a:custGeom>
              <a:avLst/>
              <a:gdLst>
                <a:gd name="T0" fmla="*/ 110524 w 37"/>
                <a:gd name="T1" fmla="*/ 309563 h 79"/>
                <a:gd name="T2" fmla="*/ 146050 w 37"/>
                <a:gd name="T3" fmla="*/ 309563 h 79"/>
                <a:gd name="T4" fmla="*/ 0 w 37"/>
                <a:gd name="T5" fmla="*/ 0 h 79"/>
                <a:gd name="T6" fmla="*/ 110524 w 37"/>
                <a:gd name="T7" fmla="*/ 309563 h 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50" name="Freeform 15"/>
            <p:cNvSpPr>
              <a:spLocks/>
            </p:cNvSpPr>
            <p:nvPr/>
          </p:nvSpPr>
          <p:spPr bwMode="auto">
            <a:xfrm>
              <a:off x="2573338" y="2817813"/>
              <a:ext cx="700088" cy="2835275"/>
            </a:xfrm>
            <a:custGeom>
              <a:avLst/>
              <a:gdLst>
                <a:gd name="T0" fmla="*/ 637159 w 178"/>
                <a:gd name="T1" fmla="*/ 2591803 h 722"/>
                <a:gd name="T2" fmla="*/ 456237 w 178"/>
                <a:gd name="T3" fmla="*/ 2097004 h 722"/>
                <a:gd name="T4" fmla="*/ 157323 w 178"/>
                <a:gd name="T5" fmla="*/ 926766 h 722"/>
                <a:gd name="T6" fmla="*/ 47197 w 178"/>
                <a:gd name="T7" fmla="*/ 200276 h 722"/>
                <a:gd name="T8" fmla="*/ 0 w 178"/>
                <a:gd name="T9" fmla="*/ 0 h 722"/>
                <a:gd name="T10" fmla="*/ 129792 w 178"/>
                <a:gd name="T11" fmla="*/ 930693 h 722"/>
                <a:gd name="T12" fmla="*/ 420839 w 178"/>
                <a:gd name="T13" fmla="*/ 2108785 h 722"/>
                <a:gd name="T14" fmla="*/ 629293 w 178"/>
                <a:gd name="T15" fmla="*/ 2674269 h 722"/>
                <a:gd name="T16" fmla="*/ 700088 w 178"/>
                <a:gd name="T17" fmla="*/ 2835275 h 722"/>
                <a:gd name="T18" fmla="*/ 684356 w 178"/>
                <a:gd name="T19" fmla="*/ 2780297 h 722"/>
                <a:gd name="T20" fmla="*/ 637159 w 178"/>
                <a:gd name="T21" fmla="*/ 2591803 h 72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51" name="Freeform 16"/>
            <p:cNvSpPr>
              <a:spLocks/>
            </p:cNvSpPr>
            <p:nvPr/>
          </p:nvSpPr>
          <p:spPr bwMode="auto">
            <a:xfrm>
              <a:off x="2506663" y="285750"/>
              <a:ext cx="90488" cy="2493963"/>
            </a:xfrm>
            <a:custGeom>
              <a:avLst/>
              <a:gdLst>
                <a:gd name="T0" fmla="*/ 43277 w 23"/>
                <a:gd name="T1" fmla="*/ 2266168 h 635"/>
                <a:gd name="T2" fmla="*/ 47211 w 23"/>
                <a:gd name="T3" fmla="*/ 2313298 h 635"/>
                <a:gd name="T4" fmla="*/ 86554 w 23"/>
                <a:gd name="T5" fmla="*/ 2482180 h 635"/>
                <a:gd name="T6" fmla="*/ 90488 w 23"/>
                <a:gd name="T7" fmla="*/ 2493963 h 635"/>
                <a:gd name="T8" fmla="*/ 66882 w 23"/>
                <a:gd name="T9" fmla="*/ 2262240 h 635"/>
                <a:gd name="T10" fmla="*/ 19671 w 23"/>
                <a:gd name="T11" fmla="*/ 1056498 h 635"/>
                <a:gd name="T12" fmla="*/ 59014 w 23"/>
                <a:gd name="T13" fmla="*/ 0 h 635"/>
                <a:gd name="T14" fmla="*/ 47211 w 23"/>
                <a:gd name="T15" fmla="*/ 0 h 635"/>
                <a:gd name="T16" fmla="*/ 3934 w 23"/>
                <a:gd name="T17" fmla="*/ 1056498 h 635"/>
                <a:gd name="T18" fmla="*/ 43277 w 23"/>
                <a:gd name="T19" fmla="*/ 2266168 h 63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52" name="Freeform 17"/>
            <p:cNvSpPr>
              <a:spLocks/>
            </p:cNvSpPr>
            <p:nvPr/>
          </p:nvSpPr>
          <p:spPr bwMode="auto">
            <a:xfrm>
              <a:off x="2554288" y="2598738"/>
              <a:ext cx="66675" cy="420688"/>
            </a:xfrm>
            <a:custGeom>
              <a:avLst/>
              <a:gdLst>
                <a:gd name="T0" fmla="*/ 0 w 17"/>
                <a:gd name="T1" fmla="*/ 0 h 107"/>
                <a:gd name="T2" fmla="*/ 19610 w 17"/>
                <a:gd name="T3" fmla="*/ 220173 h 107"/>
                <a:gd name="T4" fmla="*/ 66675 w 17"/>
                <a:gd name="T5" fmla="*/ 420688 h 107"/>
                <a:gd name="T6" fmla="*/ 43143 w 17"/>
                <a:gd name="T7" fmla="*/ 180857 h 107"/>
                <a:gd name="T8" fmla="*/ 39221 w 17"/>
                <a:gd name="T9" fmla="*/ 169062 h 107"/>
                <a:gd name="T10" fmla="*/ 0 w 17"/>
                <a:gd name="T11" fmla="*/ 0 h 10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53" name="Freeform 18"/>
            <p:cNvSpPr>
              <a:spLocks/>
            </p:cNvSpPr>
            <p:nvPr/>
          </p:nvSpPr>
          <p:spPr bwMode="auto">
            <a:xfrm>
              <a:off x="3143251" y="4757738"/>
              <a:ext cx="161925" cy="873125"/>
            </a:xfrm>
            <a:custGeom>
              <a:avLst/>
              <a:gdLst>
                <a:gd name="T0" fmla="*/ 0 w 41"/>
                <a:gd name="T1" fmla="*/ 0 h 222"/>
                <a:gd name="T2" fmla="*/ 19747 w 41"/>
                <a:gd name="T3" fmla="*/ 365769 h 222"/>
                <a:gd name="T4" fmla="*/ 67140 w 41"/>
                <a:gd name="T5" fmla="*/ 652877 h 222"/>
                <a:gd name="T6" fmla="*/ 94785 w 41"/>
                <a:gd name="T7" fmla="*/ 723671 h 222"/>
                <a:gd name="T8" fmla="*/ 161925 w 41"/>
                <a:gd name="T9" fmla="*/ 873125 h 222"/>
                <a:gd name="T10" fmla="*/ 150077 w 41"/>
                <a:gd name="T11" fmla="*/ 833795 h 222"/>
                <a:gd name="T12" fmla="*/ 51342 w 41"/>
                <a:gd name="T13" fmla="*/ 361836 h 222"/>
                <a:gd name="T14" fmla="*/ 31595 w 41"/>
                <a:gd name="T15" fmla="*/ 86526 h 222"/>
                <a:gd name="T16" fmla="*/ 27646 w 41"/>
                <a:gd name="T17" fmla="*/ 70794 h 222"/>
                <a:gd name="T18" fmla="*/ 0 w 41"/>
                <a:gd name="T19" fmla="*/ 0 h 22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54" name="Freeform 19"/>
            <p:cNvSpPr>
              <a:spLocks/>
            </p:cNvSpPr>
            <p:nvPr/>
          </p:nvSpPr>
          <p:spPr bwMode="auto">
            <a:xfrm>
              <a:off x="3148013" y="1282700"/>
              <a:ext cx="1768475" cy="3448050"/>
            </a:xfrm>
            <a:custGeom>
              <a:avLst/>
              <a:gdLst>
                <a:gd name="T0" fmla="*/ 27510 w 450"/>
                <a:gd name="T1" fmla="*/ 3353798 h 878"/>
                <a:gd name="T2" fmla="*/ 196497 w 450"/>
                <a:gd name="T3" fmla="*/ 2407352 h 878"/>
                <a:gd name="T4" fmla="*/ 585562 w 450"/>
                <a:gd name="T5" fmla="*/ 1523740 h 878"/>
                <a:gd name="T6" fmla="*/ 1120034 w 450"/>
                <a:gd name="T7" fmla="*/ 718671 h 878"/>
                <a:gd name="T8" fmla="*/ 1430500 w 450"/>
                <a:gd name="T9" fmla="*/ 349518 h 878"/>
                <a:gd name="T10" fmla="*/ 1595557 w 450"/>
                <a:gd name="T11" fmla="*/ 172795 h 878"/>
                <a:gd name="T12" fmla="*/ 1768475 w 450"/>
                <a:gd name="T13" fmla="*/ 3927 h 878"/>
                <a:gd name="T14" fmla="*/ 1768475 w 450"/>
                <a:gd name="T15" fmla="*/ 0 h 878"/>
                <a:gd name="T16" fmla="*/ 1591628 w 450"/>
                <a:gd name="T17" fmla="*/ 168868 h 878"/>
                <a:gd name="T18" fmla="*/ 1426570 w 450"/>
                <a:gd name="T19" fmla="*/ 345590 h 878"/>
                <a:gd name="T20" fmla="*/ 1112174 w 450"/>
                <a:gd name="T21" fmla="*/ 710817 h 878"/>
                <a:gd name="T22" fmla="*/ 569842 w 450"/>
                <a:gd name="T23" fmla="*/ 1515885 h 878"/>
                <a:gd name="T24" fmla="*/ 176848 w 450"/>
                <a:gd name="T25" fmla="*/ 2399497 h 878"/>
                <a:gd name="T26" fmla="*/ 0 w 450"/>
                <a:gd name="T27" fmla="*/ 3353798 h 878"/>
                <a:gd name="T28" fmla="*/ 0 w 450"/>
                <a:gd name="T29" fmla="*/ 3373434 h 878"/>
                <a:gd name="T30" fmla="*/ 27510 w 450"/>
                <a:gd name="T31" fmla="*/ 3448050 h 878"/>
                <a:gd name="T32" fmla="*/ 27510 w 450"/>
                <a:gd name="T33" fmla="*/ 3353798 h 87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55" name="Freeform 20"/>
            <p:cNvSpPr>
              <a:spLocks/>
            </p:cNvSpPr>
            <p:nvPr/>
          </p:nvSpPr>
          <p:spPr bwMode="auto">
            <a:xfrm>
              <a:off x="3273426" y="5653088"/>
              <a:ext cx="138113" cy="287338"/>
            </a:xfrm>
            <a:custGeom>
              <a:avLst/>
              <a:gdLst>
                <a:gd name="T0" fmla="*/ 0 w 35"/>
                <a:gd name="T1" fmla="*/ 0 h 73"/>
                <a:gd name="T2" fmla="*/ 102598 w 35"/>
                <a:gd name="T3" fmla="*/ 287338 h 73"/>
                <a:gd name="T4" fmla="*/ 138113 w 35"/>
                <a:gd name="T5" fmla="*/ 287338 h 73"/>
                <a:gd name="T6" fmla="*/ 0 w 35"/>
                <a:gd name="T7" fmla="*/ 0 h 7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56" name="Freeform 21"/>
            <p:cNvSpPr>
              <a:spLocks/>
            </p:cNvSpPr>
            <p:nvPr/>
          </p:nvSpPr>
          <p:spPr bwMode="auto">
            <a:xfrm>
              <a:off x="3143251" y="4656138"/>
              <a:ext cx="31750" cy="188913"/>
            </a:xfrm>
            <a:custGeom>
              <a:avLst/>
              <a:gdLst>
                <a:gd name="T0" fmla="*/ 27781 w 8"/>
                <a:gd name="T1" fmla="*/ 173170 h 48"/>
                <a:gd name="T2" fmla="*/ 31750 w 8"/>
                <a:gd name="T3" fmla="*/ 188913 h 48"/>
                <a:gd name="T4" fmla="*/ 31750 w 8"/>
                <a:gd name="T5" fmla="*/ 74778 h 48"/>
                <a:gd name="T6" fmla="*/ 3969 w 8"/>
                <a:gd name="T7" fmla="*/ 0 h 48"/>
                <a:gd name="T8" fmla="*/ 0 w 8"/>
                <a:gd name="T9" fmla="*/ 102328 h 48"/>
                <a:gd name="T10" fmla="*/ 27781 w 8"/>
                <a:gd name="T11" fmla="*/ 173170 h 4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57" name="Freeform 22"/>
            <p:cNvSpPr>
              <a:spLocks/>
            </p:cNvSpPr>
            <p:nvPr/>
          </p:nvSpPr>
          <p:spPr bwMode="auto">
            <a:xfrm>
              <a:off x="3211513" y="5410200"/>
              <a:ext cx="203200" cy="530225"/>
            </a:xfrm>
            <a:custGeom>
              <a:avLst/>
              <a:gdLst>
                <a:gd name="T0" fmla="*/ 27354 w 52"/>
                <a:gd name="T1" fmla="*/ 70697 h 135"/>
                <a:gd name="T2" fmla="*/ 0 w 52"/>
                <a:gd name="T3" fmla="*/ 0 h 135"/>
                <a:gd name="T4" fmla="*/ 46892 w 52"/>
                <a:gd name="T5" fmla="*/ 188524 h 135"/>
                <a:gd name="T6" fmla="*/ 62523 w 52"/>
                <a:gd name="T7" fmla="*/ 243511 h 135"/>
                <a:gd name="T8" fmla="*/ 199292 w 52"/>
                <a:gd name="T9" fmla="*/ 530225 h 135"/>
                <a:gd name="T10" fmla="*/ 203200 w 52"/>
                <a:gd name="T11" fmla="*/ 530225 h 135"/>
                <a:gd name="T12" fmla="*/ 93785 w 52"/>
                <a:gd name="T13" fmla="*/ 219945 h 135"/>
                <a:gd name="T14" fmla="*/ 27354 w 52"/>
                <a:gd name="T15" fmla="*/ 70697 h 13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grpSp>
        <p:nvGrpSpPr>
          <p:cNvPr id="1027" name="Group 9"/>
          <p:cNvGrpSpPr>
            <a:grpSpLocks/>
          </p:cNvGrpSpPr>
          <p:nvPr/>
        </p:nvGrpSpPr>
        <p:grpSpPr bwMode="auto">
          <a:xfrm>
            <a:off x="26988" y="0"/>
            <a:ext cx="2357437" cy="6853238"/>
            <a:chOff x="6627813" y="194833"/>
            <a:chExt cx="1952625" cy="5678918"/>
          </a:xfrm>
        </p:grpSpPr>
        <p:sp>
          <p:nvSpPr>
            <p:cNvPr id="1034" name="Freeform 27"/>
            <p:cNvSpPr>
              <a:spLocks/>
            </p:cNvSpPr>
            <p:nvPr/>
          </p:nvSpPr>
          <p:spPr bwMode="auto">
            <a:xfrm>
              <a:off x="6627813" y="194833"/>
              <a:ext cx="409575" cy="3646488"/>
            </a:xfrm>
            <a:custGeom>
              <a:avLst/>
              <a:gdLst>
                <a:gd name="T0" fmla="*/ 27835 w 103"/>
                <a:gd name="T1" fmla="*/ 832351 h 920"/>
                <a:gd name="T2" fmla="*/ 103388 w 103"/>
                <a:gd name="T3" fmla="*/ 1763790 h 920"/>
                <a:gd name="T4" fmla="*/ 226658 w 103"/>
                <a:gd name="T5" fmla="*/ 2691267 h 920"/>
                <a:gd name="T6" fmla="*/ 401622 w 103"/>
                <a:gd name="T7" fmla="*/ 3610816 h 920"/>
                <a:gd name="T8" fmla="*/ 409575 w 103"/>
                <a:gd name="T9" fmla="*/ 3646488 h 920"/>
                <a:gd name="T10" fmla="*/ 393669 w 103"/>
                <a:gd name="T11" fmla="*/ 3464164 h 920"/>
                <a:gd name="T12" fmla="*/ 393669 w 103"/>
                <a:gd name="T13" fmla="*/ 3432455 h 920"/>
                <a:gd name="T14" fmla="*/ 250517 w 103"/>
                <a:gd name="T15" fmla="*/ 2687303 h 920"/>
                <a:gd name="T16" fmla="*/ 119294 w 103"/>
                <a:gd name="T17" fmla="*/ 1759827 h 920"/>
                <a:gd name="T18" fmla="*/ 35788 w 103"/>
                <a:gd name="T19" fmla="*/ 828387 h 920"/>
                <a:gd name="T20" fmla="*/ 11929 w 103"/>
                <a:gd name="T21" fmla="*/ 364649 h 920"/>
                <a:gd name="T22" fmla="*/ 3976 w 103"/>
                <a:gd name="T23" fmla="*/ 0 h 920"/>
                <a:gd name="T24" fmla="*/ 0 w 103"/>
                <a:gd name="T25" fmla="*/ 0 h 920"/>
                <a:gd name="T26" fmla="*/ 3976 w 103"/>
                <a:gd name="T27" fmla="*/ 364649 h 920"/>
                <a:gd name="T28" fmla="*/ 27835 w 103"/>
                <a:gd name="T29" fmla="*/ 832351 h 9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35" name="Freeform 28"/>
            <p:cNvSpPr>
              <a:spLocks/>
            </p:cNvSpPr>
            <p:nvPr/>
          </p:nvSpPr>
          <p:spPr bwMode="auto">
            <a:xfrm>
              <a:off x="7061201" y="3771900"/>
              <a:ext cx="350838" cy="1309688"/>
            </a:xfrm>
            <a:custGeom>
              <a:avLst/>
              <a:gdLst>
                <a:gd name="T0" fmla="*/ 211300 w 88"/>
                <a:gd name="T1" fmla="*/ 908844 h 330"/>
                <a:gd name="T2" fmla="*/ 350838 w 88"/>
                <a:gd name="T3" fmla="*/ 1309688 h 330"/>
                <a:gd name="T4" fmla="*/ 350838 w 88"/>
                <a:gd name="T5" fmla="*/ 1222375 h 330"/>
                <a:gd name="T6" fmla="*/ 350838 w 88"/>
                <a:gd name="T7" fmla="*/ 1206500 h 330"/>
                <a:gd name="T8" fmla="*/ 247181 w 88"/>
                <a:gd name="T9" fmla="*/ 896938 h 330"/>
                <a:gd name="T10" fmla="*/ 0 w 88"/>
                <a:gd name="T11" fmla="*/ 0 h 330"/>
                <a:gd name="T12" fmla="*/ 27908 w 88"/>
                <a:gd name="T13" fmla="*/ 250031 h 330"/>
                <a:gd name="T14" fmla="*/ 211300 w 88"/>
                <a:gd name="T15" fmla="*/ 908844 h 33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36" name="Freeform 29"/>
            <p:cNvSpPr>
              <a:spLocks/>
            </p:cNvSpPr>
            <p:nvPr/>
          </p:nvSpPr>
          <p:spPr bwMode="auto">
            <a:xfrm>
              <a:off x="7439026" y="5053013"/>
              <a:ext cx="357188" cy="820738"/>
            </a:xfrm>
            <a:custGeom>
              <a:avLst/>
              <a:gdLst>
                <a:gd name="T0" fmla="*/ 23813 w 90"/>
                <a:gd name="T1" fmla="*/ 59474 h 207"/>
                <a:gd name="T2" fmla="*/ 0 w 90"/>
                <a:gd name="T3" fmla="*/ 0 h 207"/>
                <a:gd name="T4" fmla="*/ 3969 w 90"/>
                <a:gd name="T5" fmla="*/ 114983 h 207"/>
                <a:gd name="T6" fmla="*/ 166688 w 90"/>
                <a:gd name="T7" fmla="*/ 503545 h 207"/>
                <a:gd name="T8" fmla="*/ 317500 w 90"/>
                <a:gd name="T9" fmla="*/ 820738 h 207"/>
                <a:gd name="T10" fmla="*/ 357188 w 90"/>
                <a:gd name="T11" fmla="*/ 820738 h 207"/>
                <a:gd name="T12" fmla="*/ 198438 w 90"/>
                <a:gd name="T13" fmla="*/ 487685 h 207"/>
                <a:gd name="T14" fmla="*/ 23813 w 90"/>
                <a:gd name="T15" fmla="*/ 59474 h 20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37" name="Freeform 30"/>
            <p:cNvSpPr>
              <a:spLocks/>
            </p:cNvSpPr>
            <p:nvPr/>
          </p:nvSpPr>
          <p:spPr bwMode="auto">
            <a:xfrm>
              <a:off x="7037388" y="3811588"/>
              <a:ext cx="457200" cy="1852613"/>
            </a:xfrm>
            <a:custGeom>
              <a:avLst/>
              <a:gdLst>
                <a:gd name="T0" fmla="*/ 401541 w 115"/>
                <a:gd name="T1" fmla="*/ 1622524 h 467"/>
                <a:gd name="T2" fmla="*/ 310101 w 115"/>
                <a:gd name="T3" fmla="*/ 1364666 h 467"/>
                <a:gd name="T4" fmla="*/ 115294 w 115"/>
                <a:gd name="T5" fmla="*/ 599025 h 467"/>
                <a:gd name="T6" fmla="*/ 51683 w 115"/>
                <a:gd name="T7" fmla="*/ 210254 h 467"/>
                <a:gd name="T8" fmla="*/ 0 w 115"/>
                <a:gd name="T9" fmla="*/ 0 h 467"/>
                <a:gd name="T10" fmla="*/ 83489 w 115"/>
                <a:gd name="T11" fmla="*/ 602992 h 467"/>
                <a:gd name="T12" fmla="*/ 274320 w 115"/>
                <a:gd name="T13" fmla="*/ 1376567 h 467"/>
                <a:gd name="T14" fmla="*/ 409492 w 115"/>
                <a:gd name="T15" fmla="*/ 1749470 h 467"/>
                <a:gd name="T16" fmla="*/ 457200 w 115"/>
                <a:gd name="T17" fmla="*/ 1852613 h 467"/>
                <a:gd name="T18" fmla="*/ 445273 w 115"/>
                <a:gd name="T19" fmla="*/ 1816910 h 467"/>
                <a:gd name="T20" fmla="*/ 401541 w 115"/>
                <a:gd name="T21" fmla="*/ 1622524 h 46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38" name="Freeform 31"/>
            <p:cNvSpPr>
              <a:spLocks/>
            </p:cNvSpPr>
            <p:nvPr/>
          </p:nvSpPr>
          <p:spPr bwMode="auto">
            <a:xfrm>
              <a:off x="6992938" y="1263650"/>
              <a:ext cx="144463" cy="2508250"/>
            </a:xfrm>
            <a:custGeom>
              <a:avLst/>
              <a:gdLst>
                <a:gd name="T0" fmla="*/ 68219 w 36"/>
                <a:gd name="T1" fmla="*/ 2508250 h 633"/>
                <a:gd name="T2" fmla="*/ 52167 w 36"/>
                <a:gd name="T3" fmla="*/ 2365601 h 633"/>
                <a:gd name="T4" fmla="*/ 20064 w 36"/>
                <a:gd name="T5" fmla="*/ 1577067 h 633"/>
                <a:gd name="T6" fmla="*/ 52167 w 36"/>
                <a:gd name="T7" fmla="*/ 784571 h 633"/>
                <a:gd name="T8" fmla="*/ 88283 w 36"/>
                <a:gd name="T9" fmla="*/ 392286 h 633"/>
                <a:gd name="T10" fmla="*/ 144463 w 36"/>
                <a:gd name="T11" fmla="*/ 0 h 633"/>
                <a:gd name="T12" fmla="*/ 140450 w 36"/>
                <a:gd name="T13" fmla="*/ 0 h 633"/>
                <a:gd name="T14" fmla="*/ 80257 w 36"/>
                <a:gd name="T15" fmla="*/ 392286 h 633"/>
                <a:gd name="T16" fmla="*/ 40129 w 36"/>
                <a:gd name="T17" fmla="*/ 784571 h 633"/>
                <a:gd name="T18" fmla="*/ 4013 w 36"/>
                <a:gd name="T19" fmla="*/ 1577067 h 633"/>
                <a:gd name="T20" fmla="*/ 28090 w 36"/>
                <a:gd name="T21" fmla="*/ 2333901 h 633"/>
                <a:gd name="T22" fmla="*/ 64206 w 36"/>
                <a:gd name="T23" fmla="*/ 2504288 h 633"/>
                <a:gd name="T24" fmla="*/ 68219 w 36"/>
                <a:gd name="T25" fmla="*/ 2508250 h 63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39" name="Freeform 32"/>
            <p:cNvSpPr>
              <a:spLocks/>
            </p:cNvSpPr>
            <p:nvPr/>
          </p:nvSpPr>
          <p:spPr bwMode="auto">
            <a:xfrm>
              <a:off x="7526338" y="5640388"/>
              <a:ext cx="111125" cy="233363"/>
            </a:xfrm>
            <a:custGeom>
              <a:avLst/>
              <a:gdLst>
                <a:gd name="T0" fmla="*/ 87313 w 28"/>
                <a:gd name="T1" fmla="*/ 233363 h 59"/>
                <a:gd name="T2" fmla="*/ 111125 w 28"/>
                <a:gd name="T3" fmla="*/ 233363 h 59"/>
                <a:gd name="T4" fmla="*/ 0 w 28"/>
                <a:gd name="T5" fmla="*/ 0 h 59"/>
                <a:gd name="T6" fmla="*/ 87313 w 28"/>
                <a:gd name="T7" fmla="*/ 233363 h 5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40" name="Freeform 33"/>
            <p:cNvSpPr>
              <a:spLocks/>
            </p:cNvSpPr>
            <p:nvPr/>
          </p:nvSpPr>
          <p:spPr bwMode="auto">
            <a:xfrm>
              <a:off x="7021513" y="3598863"/>
              <a:ext cx="68263" cy="423863"/>
            </a:xfrm>
            <a:custGeom>
              <a:avLst/>
              <a:gdLst>
                <a:gd name="T0" fmla="*/ 16062 w 17"/>
                <a:gd name="T1" fmla="*/ 213912 h 107"/>
                <a:gd name="T2" fmla="*/ 68263 w 17"/>
                <a:gd name="T3" fmla="*/ 423863 h 107"/>
                <a:gd name="T4" fmla="*/ 40155 w 17"/>
                <a:gd name="T5" fmla="*/ 174299 h 107"/>
                <a:gd name="T6" fmla="*/ 36139 w 17"/>
                <a:gd name="T7" fmla="*/ 170337 h 107"/>
                <a:gd name="T8" fmla="*/ 0 w 17"/>
                <a:gd name="T9" fmla="*/ 0 h 107"/>
                <a:gd name="T10" fmla="*/ 0 w 17"/>
                <a:gd name="T11" fmla="*/ 31691 h 107"/>
                <a:gd name="T12" fmla="*/ 16062 w 17"/>
                <a:gd name="T13" fmla="*/ 213912 h 10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41" name="Freeform 34"/>
            <p:cNvSpPr>
              <a:spLocks/>
            </p:cNvSpPr>
            <p:nvPr/>
          </p:nvSpPr>
          <p:spPr bwMode="auto">
            <a:xfrm>
              <a:off x="7412038" y="2801938"/>
              <a:ext cx="1168400" cy="2251075"/>
            </a:xfrm>
            <a:custGeom>
              <a:avLst/>
              <a:gdLst>
                <a:gd name="T0" fmla="*/ 31793 w 294"/>
                <a:gd name="T1" fmla="*/ 2191628 h 568"/>
                <a:gd name="T2" fmla="*/ 139095 w 294"/>
                <a:gd name="T3" fmla="*/ 1573375 h 568"/>
                <a:gd name="T4" fmla="*/ 393441 w 294"/>
                <a:gd name="T5" fmla="*/ 998716 h 568"/>
                <a:gd name="T6" fmla="*/ 743166 w 294"/>
                <a:gd name="T7" fmla="*/ 471616 h 568"/>
                <a:gd name="T8" fmla="*/ 945848 w 294"/>
                <a:gd name="T9" fmla="*/ 229863 h 568"/>
                <a:gd name="T10" fmla="*/ 1053150 w 294"/>
                <a:gd name="T11" fmla="*/ 110968 h 568"/>
                <a:gd name="T12" fmla="*/ 1168400 w 294"/>
                <a:gd name="T13" fmla="*/ 0 h 568"/>
                <a:gd name="T14" fmla="*/ 1164426 w 294"/>
                <a:gd name="T15" fmla="*/ 0 h 568"/>
                <a:gd name="T16" fmla="*/ 1049176 w 294"/>
                <a:gd name="T17" fmla="*/ 107005 h 568"/>
                <a:gd name="T18" fmla="*/ 941873 w 294"/>
                <a:gd name="T19" fmla="*/ 221937 h 568"/>
                <a:gd name="T20" fmla="*/ 735218 w 294"/>
                <a:gd name="T21" fmla="*/ 463690 h 568"/>
                <a:gd name="T22" fmla="*/ 377544 w 294"/>
                <a:gd name="T23" fmla="*/ 986827 h 568"/>
                <a:gd name="T24" fmla="*/ 119224 w 294"/>
                <a:gd name="T25" fmla="*/ 1569411 h 568"/>
                <a:gd name="T26" fmla="*/ 0 w 294"/>
                <a:gd name="T27" fmla="*/ 2175775 h 568"/>
                <a:gd name="T28" fmla="*/ 27819 w 294"/>
                <a:gd name="T29" fmla="*/ 2251075 h 568"/>
                <a:gd name="T30" fmla="*/ 31793 w 294"/>
                <a:gd name="T31" fmla="*/ 2191628 h 56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42" name="Freeform 35"/>
            <p:cNvSpPr>
              <a:spLocks/>
            </p:cNvSpPr>
            <p:nvPr/>
          </p:nvSpPr>
          <p:spPr bwMode="auto">
            <a:xfrm>
              <a:off x="7494588" y="5664200"/>
              <a:ext cx="100013" cy="209550"/>
            </a:xfrm>
            <a:custGeom>
              <a:avLst/>
              <a:gdLst>
                <a:gd name="T0" fmla="*/ 0 w 25"/>
                <a:gd name="T1" fmla="*/ 0 h 53"/>
                <a:gd name="T2" fmla="*/ 76010 w 25"/>
                <a:gd name="T3" fmla="*/ 209550 h 53"/>
                <a:gd name="T4" fmla="*/ 100013 w 25"/>
                <a:gd name="T5" fmla="*/ 209550 h 53"/>
                <a:gd name="T6" fmla="*/ 0 w 25"/>
                <a:gd name="T7" fmla="*/ 0 h 5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43" name="Freeform 36"/>
            <p:cNvSpPr>
              <a:spLocks/>
            </p:cNvSpPr>
            <p:nvPr/>
          </p:nvSpPr>
          <p:spPr bwMode="auto">
            <a:xfrm>
              <a:off x="7412038" y="5081588"/>
              <a:ext cx="114300" cy="558800"/>
            </a:xfrm>
            <a:custGeom>
              <a:avLst/>
              <a:gdLst>
                <a:gd name="T0" fmla="*/ 0 w 29"/>
                <a:gd name="T1" fmla="*/ 0 h 141"/>
                <a:gd name="T2" fmla="*/ 27590 w 29"/>
                <a:gd name="T3" fmla="*/ 352718 h 141"/>
                <a:gd name="T4" fmla="*/ 70945 w 29"/>
                <a:gd name="T5" fmla="*/ 463685 h 141"/>
                <a:gd name="T6" fmla="*/ 114300 w 29"/>
                <a:gd name="T7" fmla="*/ 558800 h 141"/>
                <a:gd name="T8" fmla="*/ 106417 w 29"/>
                <a:gd name="T9" fmla="*/ 535021 h 141"/>
                <a:gd name="T10" fmla="*/ 31531 w 29"/>
                <a:gd name="T11" fmla="*/ 87189 h 141"/>
                <a:gd name="T12" fmla="*/ 15766 w 29"/>
                <a:gd name="T13" fmla="*/ 43594 h 141"/>
                <a:gd name="T14" fmla="*/ 0 w 29"/>
                <a:gd name="T15" fmla="*/ 0 h 14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44" name="Freeform 37"/>
            <p:cNvSpPr>
              <a:spLocks/>
            </p:cNvSpPr>
            <p:nvPr/>
          </p:nvSpPr>
          <p:spPr bwMode="auto">
            <a:xfrm>
              <a:off x="7412038" y="4978400"/>
              <a:ext cx="31750" cy="188913"/>
            </a:xfrm>
            <a:custGeom>
              <a:avLst/>
              <a:gdLst>
                <a:gd name="T0" fmla="*/ 0 w 8"/>
                <a:gd name="T1" fmla="*/ 102328 h 48"/>
                <a:gd name="T2" fmla="*/ 15875 w 8"/>
                <a:gd name="T3" fmla="*/ 145620 h 48"/>
                <a:gd name="T4" fmla="*/ 31750 w 8"/>
                <a:gd name="T5" fmla="*/ 188913 h 48"/>
                <a:gd name="T6" fmla="*/ 27781 w 8"/>
                <a:gd name="T7" fmla="*/ 74778 h 48"/>
                <a:gd name="T8" fmla="*/ 0 w 8"/>
                <a:gd name="T9" fmla="*/ 0 h 48"/>
                <a:gd name="T10" fmla="*/ 0 w 8"/>
                <a:gd name="T11" fmla="*/ 15743 h 48"/>
                <a:gd name="T12" fmla="*/ 0 w 8"/>
                <a:gd name="T13" fmla="*/ 102328 h 4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45" name="Freeform 38"/>
            <p:cNvSpPr>
              <a:spLocks/>
            </p:cNvSpPr>
            <p:nvPr/>
          </p:nvSpPr>
          <p:spPr bwMode="auto">
            <a:xfrm>
              <a:off x="7439026" y="5434013"/>
              <a:ext cx="174625" cy="439738"/>
            </a:xfrm>
            <a:custGeom>
              <a:avLst/>
              <a:gdLst>
                <a:gd name="T0" fmla="*/ 43656 w 44"/>
                <a:gd name="T1" fmla="*/ 110925 h 111"/>
                <a:gd name="T2" fmla="*/ 0 w 44"/>
                <a:gd name="T3" fmla="*/ 0 h 111"/>
                <a:gd name="T4" fmla="*/ 43656 w 44"/>
                <a:gd name="T5" fmla="*/ 194119 h 111"/>
                <a:gd name="T6" fmla="*/ 55563 w 44"/>
                <a:gd name="T7" fmla="*/ 229773 h 111"/>
                <a:gd name="T8" fmla="*/ 154781 w 44"/>
                <a:gd name="T9" fmla="*/ 439738 h 111"/>
                <a:gd name="T10" fmla="*/ 174625 w 44"/>
                <a:gd name="T11" fmla="*/ 439738 h 111"/>
                <a:gd name="T12" fmla="*/ 87313 w 44"/>
                <a:gd name="T13" fmla="*/ 206003 h 111"/>
                <a:gd name="T14" fmla="*/ 43656 w 44"/>
                <a:gd name="T15" fmla="*/ 110925 h 11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7" name="Rectangle 6"/>
          <p:cNvSpPr/>
          <p:nvPr/>
        </p:nvSpPr>
        <p:spPr>
          <a:xfrm>
            <a:off x="0" y="0"/>
            <a:ext cx="182563"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29" name="Title Placeholder 1"/>
          <p:cNvSpPr>
            <a:spLocks noGrp="1" noChangeArrowheads="1"/>
          </p:cNvSpPr>
          <p:nvPr>
            <p:ph type="title"/>
          </p:nvPr>
        </p:nvSpPr>
        <p:spPr bwMode="auto">
          <a:xfrm>
            <a:off x="2592388" y="623888"/>
            <a:ext cx="8912225" cy="128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title style</a:t>
            </a:r>
          </a:p>
        </p:txBody>
      </p:sp>
      <p:sp>
        <p:nvSpPr>
          <p:cNvPr id="1030" name="Text Placeholder 2"/>
          <p:cNvSpPr>
            <a:spLocks noGrp="1" noChangeArrowheads="1"/>
          </p:cNvSpPr>
          <p:nvPr>
            <p:ph type="body" idx="1"/>
          </p:nvPr>
        </p:nvSpPr>
        <p:spPr bwMode="auto">
          <a:xfrm>
            <a:off x="2589213" y="2133600"/>
            <a:ext cx="891540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10361613" y="6130925"/>
            <a:ext cx="1146175" cy="369888"/>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fld id="{E0F330A1-B420-4CD1-839A-CB7519A3D3AA}" type="datetimeFigureOut">
              <a:rPr lang="en-GB"/>
              <a:pPr>
                <a:defRPr/>
              </a:pPr>
              <a:t>25/10/2021</a:t>
            </a:fld>
            <a:endParaRPr lang="en-GB"/>
          </a:p>
        </p:txBody>
      </p:sp>
      <p:sp>
        <p:nvSpPr>
          <p:cNvPr id="5" name="Footer Placeholder 4"/>
          <p:cNvSpPr>
            <a:spLocks noGrp="1"/>
          </p:cNvSpPr>
          <p:nvPr>
            <p:ph type="ftr" sz="quarter" idx="3"/>
          </p:nvPr>
        </p:nvSpPr>
        <p:spPr>
          <a:xfrm>
            <a:off x="2589213" y="6135688"/>
            <a:ext cx="76200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endParaRPr lang="en-GB"/>
          </a:p>
        </p:txBody>
      </p:sp>
      <p:sp>
        <p:nvSpPr>
          <p:cNvPr id="6" name="Slide Number Placeholder 5"/>
          <p:cNvSpPr>
            <a:spLocks noGrp="1"/>
          </p:cNvSpPr>
          <p:nvPr>
            <p:ph type="sldNum" sz="quarter" idx="4"/>
          </p:nvPr>
        </p:nvSpPr>
        <p:spPr bwMode="gray">
          <a:xfrm>
            <a:off x="531813" y="787400"/>
            <a:ext cx="779462"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2000" smtClean="0">
                <a:solidFill>
                  <a:srgbClr val="FEFFFF"/>
                </a:solidFill>
              </a:defRPr>
            </a:lvl1pPr>
          </a:lstStyle>
          <a:p>
            <a:pPr>
              <a:defRPr/>
            </a:pPr>
            <a:fld id="{E88EF436-0437-42A6-A3E4-AC7763BE128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 id="2147483739" r:id="rId15"/>
    <p:sldLayoutId id="2147483740" r:id="rId16"/>
  </p:sldLayoutIdLst>
  <p:txStyles>
    <p:titleStyle>
      <a:lvl1pPr algn="l" defTabSz="457200" rtl="0" eaLnBrk="0" fontAlgn="base" hangingPunct="0">
        <a:spcBef>
          <a:spcPct val="0"/>
        </a:spcBef>
        <a:spcAft>
          <a:spcPct val="0"/>
        </a:spcAft>
        <a:defRPr sz="3600" kern="1200">
          <a:solidFill>
            <a:srgbClr val="262626"/>
          </a:solidFill>
          <a:latin typeface="+mj-lt"/>
          <a:ea typeface="+mj-ea"/>
          <a:cs typeface="+mj-cs"/>
        </a:defRPr>
      </a:lvl1pPr>
      <a:lvl2pPr algn="l" defTabSz="457200" rtl="0" eaLnBrk="0" fontAlgn="base" hangingPunct="0">
        <a:spcBef>
          <a:spcPct val="0"/>
        </a:spcBef>
        <a:spcAft>
          <a:spcPct val="0"/>
        </a:spcAft>
        <a:defRPr sz="3600">
          <a:solidFill>
            <a:srgbClr val="262626"/>
          </a:solidFill>
          <a:latin typeface="Century Gothic" panose="020B0502020202020204" pitchFamily="34" charset="0"/>
        </a:defRPr>
      </a:lvl2pPr>
      <a:lvl3pPr algn="l" defTabSz="457200" rtl="0" eaLnBrk="0" fontAlgn="base" hangingPunct="0">
        <a:spcBef>
          <a:spcPct val="0"/>
        </a:spcBef>
        <a:spcAft>
          <a:spcPct val="0"/>
        </a:spcAft>
        <a:defRPr sz="3600">
          <a:solidFill>
            <a:srgbClr val="262626"/>
          </a:solidFill>
          <a:latin typeface="Century Gothic" panose="020B0502020202020204" pitchFamily="34" charset="0"/>
        </a:defRPr>
      </a:lvl3pPr>
      <a:lvl4pPr algn="l" defTabSz="457200" rtl="0" eaLnBrk="0" fontAlgn="base" hangingPunct="0">
        <a:spcBef>
          <a:spcPct val="0"/>
        </a:spcBef>
        <a:spcAft>
          <a:spcPct val="0"/>
        </a:spcAft>
        <a:defRPr sz="3600">
          <a:solidFill>
            <a:srgbClr val="262626"/>
          </a:solidFill>
          <a:latin typeface="Century Gothic" panose="020B0502020202020204" pitchFamily="34" charset="0"/>
        </a:defRPr>
      </a:lvl4pPr>
      <a:lvl5pPr algn="l" defTabSz="457200" rtl="0" eaLnBrk="0" fontAlgn="base" hangingPunct="0">
        <a:spcBef>
          <a:spcPct val="0"/>
        </a:spcBef>
        <a:spcAft>
          <a:spcPct val="0"/>
        </a:spcAft>
        <a:defRPr sz="3600">
          <a:solidFill>
            <a:srgbClr val="262626"/>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noChangeArrowheads="1"/>
          </p:cNvSpPr>
          <p:nvPr>
            <p:ph type="ctrTitle"/>
          </p:nvPr>
        </p:nvSpPr>
        <p:spPr>
          <a:xfrm>
            <a:off x="2098826" y="1174282"/>
            <a:ext cx="8915400" cy="2618757"/>
          </a:xfrm>
        </p:spPr>
        <p:txBody>
          <a:bodyPr>
            <a:normAutofit fontScale="90000"/>
          </a:bodyPr>
          <a:lstStyle/>
          <a:p>
            <a:pPr algn="ctr" eaLnBrk="1" hangingPunct="1">
              <a:lnSpc>
                <a:spcPct val="150000"/>
              </a:lnSpc>
              <a:defRPr/>
            </a:pPr>
            <a:r>
              <a:rPr lang="en-GB" altLang="en-US" sz="4000" b="1" dirty="0" smtClean="0">
                <a:solidFill>
                  <a:srgbClr val="000000"/>
                </a:solidFill>
                <a:latin typeface="Times New Roman" panose="02020603050405020304" pitchFamily="18" charset="0"/>
                <a:cs typeface="Calibri" panose="020F0502020204030204" pitchFamily="34" charset="0"/>
              </a:rPr>
              <a:t>Human Resource Management</a:t>
            </a:r>
            <a:r>
              <a:rPr lang="en-GB" altLang="en-US" sz="4000" dirty="0" smtClean="0">
                <a:solidFill>
                  <a:srgbClr val="000000"/>
                </a:solidFill>
                <a:latin typeface="Times New Roman" panose="02020603050405020304" pitchFamily="18" charset="0"/>
                <a:cs typeface="Calibri" panose="020F0502020204030204" pitchFamily="34" charset="0"/>
              </a:rPr>
              <a:t/>
            </a:r>
            <a:br>
              <a:rPr lang="en-GB" altLang="en-US" sz="4000" dirty="0" smtClean="0">
                <a:solidFill>
                  <a:srgbClr val="000000"/>
                </a:solidFill>
                <a:latin typeface="Times New Roman" panose="02020603050405020304" pitchFamily="18" charset="0"/>
                <a:cs typeface="Calibri" panose="020F0502020204030204" pitchFamily="34" charset="0"/>
              </a:rPr>
            </a:br>
            <a:r>
              <a:rPr lang="en-GB" altLang="en-US" sz="4000" u="sng" dirty="0" smtClean="0">
                <a:solidFill>
                  <a:srgbClr val="000000"/>
                </a:solidFill>
                <a:latin typeface="Times New Roman" panose="02020603050405020304" pitchFamily="18" charset="0"/>
                <a:cs typeface="Calibri" panose="020F0502020204030204" pitchFamily="34" charset="0"/>
              </a:rPr>
              <a:t/>
            </a:r>
            <a:br>
              <a:rPr lang="en-GB" altLang="en-US" sz="4000" u="sng" dirty="0" smtClean="0">
                <a:solidFill>
                  <a:srgbClr val="000000"/>
                </a:solidFill>
                <a:latin typeface="Times New Roman" panose="02020603050405020304" pitchFamily="18" charset="0"/>
                <a:cs typeface="Calibri" panose="020F0502020204030204" pitchFamily="34" charset="0"/>
              </a:rPr>
            </a:br>
            <a:endParaRPr lang="en-GB" altLang="en-US" sz="4000" dirty="0" smtClean="0"/>
          </a:p>
        </p:txBody>
      </p:sp>
      <p:sp>
        <p:nvSpPr>
          <p:cNvPr id="3" name="Title 1"/>
          <p:cNvSpPr txBox="1">
            <a:spLocks noChangeArrowheads="1"/>
          </p:cNvSpPr>
          <p:nvPr/>
        </p:nvSpPr>
        <p:spPr bwMode="auto">
          <a:xfrm>
            <a:off x="1905000" y="4764088"/>
            <a:ext cx="8915400" cy="418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normAutofit fontScale="90000" lnSpcReduction="10000"/>
          </a:bodyPr>
          <a:lstStyle>
            <a:lvl1pPr algn="l" defTabSz="457200" rtl="0" fontAlgn="base">
              <a:spcBef>
                <a:spcPct val="0"/>
              </a:spcBef>
              <a:spcAft>
                <a:spcPct val="0"/>
              </a:spcAft>
              <a:defRPr sz="5400" kern="1200">
                <a:solidFill>
                  <a:srgbClr val="262626"/>
                </a:solidFill>
                <a:latin typeface="+mj-lt"/>
                <a:ea typeface="+mj-ea"/>
                <a:cs typeface="+mj-cs"/>
              </a:defRPr>
            </a:lvl1pPr>
            <a:lvl2pPr algn="l" defTabSz="457200" rtl="0" fontAlgn="base">
              <a:spcBef>
                <a:spcPct val="0"/>
              </a:spcBef>
              <a:spcAft>
                <a:spcPct val="0"/>
              </a:spcAft>
              <a:defRPr sz="3600">
                <a:solidFill>
                  <a:srgbClr val="262626"/>
                </a:solidFill>
                <a:latin typeface="Century Gothic" panose="020B0502020202020204" pitchFamily="34" charset="0"/>
              </a:defRPr>
            </a:lvl2pPr>
            <a:lvl3pPr algn="l" defTabSz="457200" rtl="0" fontAlgn="base">
              <a:spcBef>
                <a:spcPct val="0"/>
              </a:spcBef>
              <a:spcAft>
                <a:spcPct val="0"/>
              </a:spcAft>
              <a:defRPr sz="3600">
                <a:solidFill>
                  <a:srgbClr val="262626"/>
                </a:solidFill>
                <a:latin typeface="Century Gothic" panose="020B0502020202020204" pitchFamily="34" charset="0"/>
              </a:defRPr>
            </a:lvl3pPr>
            <a:lvl4pPr algn="l" defTabSz="457200" rtl="0" fontAlgn="base">
              <a:spcBef>
                <a:spcPct val="0"/>
              </a:spcBef>
              <a:spcAft>
                <a:spcPct val="0"/>
              </a:spcAft>
              <a:defRPr sz="3600">
                <a:solidFill>
                  <a:srgbClr val="262626"/>
                </a:solidFill>
                <a:latin typeface="Century Gothic" panose="020B0502020202020204" pitchFamily="34" charset="0"/>
              </a:defRPr>
            </a:lvl4pPr>
            <a:lvl5pPr algn="l" defTabSz="457200" rtl="0" fontAlgn="base">
              <a:spcBef>
                <a:spcPct val="0"/>
              </a:spcBef>
              <a:spcAft>
                <a:spcPct val="0"/>
              </a:spcAft>
              <a:defRPr sz="3600">
                <a:solidFill>
                  <a:srgbClr val="262626"/>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defRPr/>
            </a:pPr>
            <a:r>
              <a:rPr lang="en-GB" sz="2700" b="1" dirty="0"/>
              <a:t>Student name:  </a:t>
            </a:r>
            <a:r>
              <a:rPr lang="en-GB" sz="2700" b="1" dirty="0" err="1"/>
              <a:t>Mihaela</a:t>
            </a:r>
            <a:r>
              <a:rPr lang="en-GB" sz="2700" b="1" dirty="0"/>
              <a:t> </a:t>
            </a:r>
            <a:r>
              <a:rPr lang="en-GB" sz="2700" b="1" dirty="0" err="1"/>
              <a:t>Vadan</a:t>
            </a:r>
            <a:r>
              <a:rPr lang="en-GB" sz="2700" b="1" dirty="0"/>
              <a:t> </a:t>
            </a:r>
            <a:endParaRPr lang="en-US" sz="2700" b="1" dirty="0"/>
          </a:p>
          <a:p>
            <a:pPr>
              <a:defRPr/>
            </a:pPr>
            <a:r>
              <a:rPr lang="en-GB" sz="2700" b="1" dirty="0"/>
              <a:t>Student id number: 1920306 </a:t>
            </a:r>
            <a:endParaRPr lang="en-US" sz="2700" b="1" dirty="0"/>
          </a:p>
          <a:p>
            <a:pPr>
              <a:defRPr/>
            </a:pPr>
            <a:r>
              <a:rPr lang="en-GB" sz="2700" b="1" dirty="0"/>
              <a:t>Module: </a:t>
            </a:r>
            <a:r>
              <a:rPr lang="en-US" sz="2700" b="1" dirty="0" smtClean="0"/>
              <a:t>Managing People</a:t>
            </a:r>
            <a:endParaRPr lang="en-US" sz="2700" b="1" dirty="0"/>
          </a:p>
          <a:p>
            <a:pPr>
              <a:defRPr/>
            </a:pPr>
            <a:r>
              <a:rPr lang="en-GB" sz="2700" b="1" dirty="0"/>
              <a:t>Module Code: </a:t>
            </a:r>
            <a:r>
              <a:rPr lang="en-GB" sz="2700" b="1" dirty="0" smtClean="0"/>
              <a:t>LCBB5004  </a:t>
            </a:r>
            <a:endParaRPr lang="en-US" sz="2700" b="1" dirty="0"/>
          </a:p>
          <a:p>
            <a:pPr>
              <a:defRPr/>
            </a:pPr>
            <a:r>
              <a:rPr lang="en-GB" sz="2700" b="1" dirty="0"/>
              <a:t>Lecturer: </a:t>
            </a:r>
            <a:r>
              <a:rPr lang="en-GB" sz="2700" b="1" dirty="0" err="1"/>
              <a:t>Efua</a:t>
            </a:r>
            <a:r>
              <a:rPr lang="en-GB" sz="2700" b="1" dirty="0"/>
              <a:t> Adams</a:t>
            </a:r>
            <a:endParaRPr lang="en-US" sz="2700" b="1" dirty="0"/>
          </a:p>
          <a:p>
            <a:pPr algn="ctr" eaLnBrk="1" hangingPunct="1">
              <a:lnSpc>
                <a:spcPct val="150000"/>
              </a:lnSpc>
              <a:defRPr/>
            </a:pPr>
            <a:r>
              <a:rPr lang="en-GB" altLang="en-US" sz="4000" dirty="0" smtClean="0">
                <a:solidFill>
                  <a:srgbClr val="000000"/>
                </a:solidFill>
                <a:latin typeface="Times New Roman" panose="02020603050405020304" pitchFamily="18" charset="0"/>
                <a:cs typeface="Calibri" panose="020F0502020204030204" pitchFamily="34" charset="0"/>
              </a:rPr>
              <a:t/>
            </a:r>
            <a:br>
              <a:rPr lang="en-GB" altLang="en-US" sz="4000" dirty="0" smtClean="0">
                <a:solidFill>
                  <a:srgbClr val="000000"/>
                </a:solidFill>
                <a:latin typeface="Times New Roman" panose="02020603050405020304" pitchFamily="18" charset="0"/>
                <a:cs typeface="Calibri" panose="020F0502020204030204" pitchFamily="34" charset="0"/>
              </a:rPr>
            </a:br>
            <a:r>
              <a:rPr lang="en-GB" altLang="en-US" sz="4000" u="sng" dirty="0" smtClean="0">
                <a:solidFill>
                  <a:srgbClr val="000000"/>
                </a:solidFill>
                <a:latin typeface="Times New Roman" panose="02020603050405020304" pitchFamily="18" charset="0"/>
                <a:cs typeface="Calibri" panose="020F0502020204030204" pitchFamily="34" charset="0"/>
              </a:rPr>
              <a:t/>
            </a:r>
            <a:br>
              <a:rPr lang="en-GB" altLang="en-US" sz="4000" u="sng" dirty="0" smtClean="0">
                <a:solidFill>
                  <a:srgbClr val="000000"/>
                </a:solidFill>
                <a:latin typeface="Times New Roman" panose="02020603050405020304" pitchFamily="18" charset="0"/>
                <a:cs typeface="Calibri" panose="020F0502020204030204" pitchFamily="34" charset="0"/>
              </a:rPr>
            </a:br>
            <a:endParaRPr lang="en-GB" altLang="en-US" sz="4000"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noChangeArrowheads="1"/>
          </p:cNvSpPr>
          <p:nvPr>
            <p:ph type="title"/>
          </p:nvPr>
        </p:nvSpPr>
        <p:spPr>
          <a:xfrm>
            <a:off x="1773238" y="471488"/>
            <a:ext cx="8912225" cy="1281112"/>
          </a:xfrm>
        </p:spPr>
        <p:txBody>
          <a:bodyPr/>
          <a:lstStyle/>
          <a:p>
            <a:pPr algn="ctr" eaLnBrk="1" hangingPunct="1"/>
            <a:r>
              <a:rPr lang="en-US" altLang="en-US" b="1" u="sng" smtClean="0">
                <a:solidFill>
                  <a:srgbClr val="2F5496"/>
                </a:solidFill>
                <a:latin typeface="Times New Roman" panose="02020603050405020304" pitchFamily="18" charset="0"/>
                <a:ea typeface="Droid Sans"/>
                <a:cs typeface="Droid Sans"/>
              </a:rPr>
              <a:t>Table of Contents</a:t>
            </a:r>
            <a:r>
              <a:rPr lang="en-GB" altLang="en-US" b="1" smtClean="0">
                <a:solidFill>
                  <a:srgbClr val="2F5496"/>
                </a:solidFill>
                <a:latin typeface="Calibri Light" panose="020F0302020204030204" pitchFamily="34" charset="0"/>
                <a:ea typeface="Droid Sans"/>
                <a:cs typeface="Droid Sans"/>
              </a:rPr>
              <a:t/>
            </a:r>
            <a:br>
              <a:rPr lang="en-GB" altLang="en-US" b="1" smtClean="0">
                <a:solidFill>
                  <a:srgbClr val="2F5496"/>
                </a:solidFill>
                <a:latin typeface="Calibri Light" panose="020F0302020204030204" pitchFamily="34" charset="0"/>
                <a:ea typeface="Droid Sans"/>
                <a:cs typeface="Droid Sans"/>
              </a:rPr>
            </a:br>
            <a:endParaRPr lang="en-GB" altLang="en-US" smtClean="0"/>
          </a:p>
        </p:txBody>
      </p:sp>
      <p:sp>
        <p:nvSpPr>
          <p:cNvPr id="3" name="Content Placeholder 2"/>
          <p:cNvSpPr>
            <a:spLocks noGrp="1"/>
          </p:cNvSpPr>
          <p:nvPr>
            <p:ph idx="1"/>
          </p:nvPr>
        </p:nvSpPr>
        <p:spPr>
          <a:xfrm>
            <a:off x="2589213" y="2133600"/>
            <a:ext cx="8915400" cy="3778250"/>
          </a:xfrm>
        </p:spPr>
        <p:txBody>
          <a:bodyPr rtlCol="0">
            <a:normAutofit/>
          </a:bodyPr>
          <a:lstStyle/>
          <a:p>
            <a:pPr marL="0" algn="just" eaLnBrk="1" fontAlgn="auto" hangingPunct="1">
              <a:lnSpc>
                <a:spcPct val="150000"/>
              </a:lnSpc>
              <a:spcBef>
                <a:spcPts val="0"/>
              </a:spcBef>
              <a:spcAft>
                <a:spcPts val="0"/>
              </a:spcAft>
              <a:buFont typeface="Wingdings 3" charset="2"/>
              <a:buChar char=""/>
              <a:tabLst>
                <a:tab pos="6120130" algn="r"/>
                <a:tab pos="5943600" algn="r"/>
                <a:tab pos="6120130" algn="r"/>
              </a:tabLst>
              <a:defRPr/>
            </a:pPr>
            <a:r>
              <a:rPr lang="en-GB" sz="2000" dirty="0">
                <a:solidFill>
                  <a:schemeClr val="tx1">
                    <a:lumMod val="75000"/>
                    <a:lumOff val="25000"/>
                  </a:schemeClr>
                </a:solidFill>
                <a:latin typeface="Times New Roman" panose="02020603050405020304" pitchFamily="18" charset="0"/>
                <a:ea typeface="Calibri" panose="020F0502020204030204" pitchFamily="34" charset="0"/>
              </a:rPr>
              <a:t>INTRODUCTION</a:t>
            </a:r>
          </a:p>
          <a:p>
            <a:pPr marL="0" algn="just" eaLnBrk="1" fontAlgn="auto" hangingPunct="1">
              <a:lnSpc>
                <a:spcPct val="150000"/>
              </a:lnSpc>
              <a:spcBef>
                <a:spcPts val="0"/>
              </a:spcBef>
              <a:spcAft>
                <a:spcPts val="0"/>
              </a:spcAft>
              <a:buFont typeface="Wingdings 3" charset="2"/>
              <a:buChar char=""/>
              <a:tabLst>
                <a:tab pos="6120130" algn="r"/>
                <a:tab pos="5943600" algn="r"/>
                <a:tab pos="6120130" algn="r"/>
              </a:tabLst>
              <a:defRPr/>
            </a:pPr>
            <a:r>
              <a:rPr lang="en-GB" sz="2000" dirty="0">
                <a:solidFill>
                  <a:schemeClr val="tx1">
                    <a:lumMod val="75000"/>
                    <a:lumOff val="25000"/>
                  </a:schemeClr>
                </a:solidFill>
                <a:latin typeface="Times New Roman" panose="02020603050405020304" pitchFamily="18" charset="0"/>
                <a:ea typeface="Calibri" panose="020F0502020204030204" pitchFamily="34" charset="0"/>
              </a:rPr>
              <a:t>MAIN BODY	</a:t>
            </a:r>
          </a:p>
          <a:p>
            <a:pPr marL="0" algn="just" eaLnBrk="1" fontAlgn="auto" hangingPunct="1">
              <a:lnSpc>
                <a:spcPct val="150000"/>
              </a:lnSpc>
              <a:spcBef>
                <a:spcPts val="0"/>
              </a:spcBef>
              <a:spcAft>
                <a:spcPts val="0"/>
              </a:spcAft>
              <a:buFont typeface="Wingdings 3" charset="2"/>
              <a:buChar char=""/>
              <a:tabLst>
                <a:tab pos="6120130" algn="r"/>
                <a:tab pos="5943600" algn="r"/>
                <a:tab pos="6120130" algn="r"/>
              </a:tabLst>
              <a:defRPr/>
            </a:pPr>
            <a:r>
              <a:rPr lang="en-GB" sz="2000" dirty="0">
                <a:solidFill>
                  <a:schemeClr val="tx1">
                    <a:lumMod val="75000"/>
                    <a:lumOff val="25000"/>
                  </a:schemeClr>
                </a:solidFill>
                <a:latin typeface="Times New Roman" panose="02020603050405020304" pitchFamily="18" charset="0"/>
                <a:ea typeface="Calibri" panose="020F0502020204030204" pitchFamily="34" charset="0"/>
              </a:rPr>
              <a:t>What it means to be a HR professional 	</a:t>
            </a:r>
          </a:p>
          <a:p>
            <a:pPr marL="152400" algn="just" eaLnBrk="1" fontAlgn="auto" hangingPunct="1">
              <a:lnSpc>
                <a:spcPct val="150000"/>
              </a:lnSpc>
              <a:spcBef>
                <a:spcPts val="0"/>
              </a:spcBef>
              <a:spcAft>
                <a:spcPts val="0"/>
              </a:spcAft>
              <a:buFont typeface="Wingdings 3" charset="2"/>
              <a:buChar char=""/>
              <a:tabLst>
                <a:tab pos="5940425" algn="r"/>
                <a:tab pos="5943600" algn="r"/>
              </a:tabLst>
              <a:defRPr/>
            </a:pPr>
            <a:r>
              <a:rPr lang="en-GB" sz="2000" dirty="0">
                <a:solidFill>
                  <a:schemeClr val="tx1">
                    <a:lumMod val="75000"/>
                    <a:lumOff val="25000"/>
                  </a:schemeClr>
                </a:solidFill>
                <a:latin typeface="Times New Roman" panose="02020603050405020304" pitchFamily="18" charset="0"/>
                <a:ea typeface="Calibri" panose="020F0502020204030204" pitchFamily="34" charset="0"/>
              </a:rPr>
              <a:t>Examining the organizational objectives (planning, recruitment and selection)-	</a:t>
            </a:r>
          </a:p>
          <a:p>
            <a:pPr marL="152400" algn="just" eaLnBrk="1" fontAlgn="auto" hangingPunct="1">
              <a:lnSpc>
                <a:spcPct val="150000"/>
              </a:lnSpc>
              <a:spcBef>
                <a:spcPts val="0"/>
              </a:spcBef>
              <a:spcAft>
                <a:spcPts val="0"/>
              </a:spcAft>
              <a:buFont typeface="Wingdings 3" charset="2"/>
              <a:buChar char=""/>
              <a:tabLst>
                <a:tab pos="5940425" algn="r"/>
                <a:tab pos="5943600" algn="r"/>
              </a:tabLst>
              <a:defRPr/>
            </a:pPr>
            <a:r>
              <a:rPr lang="en-GB" sz="2000" dirty="0">
                <a:solidFill>
                  <a:schemeClr val="tx1">
                    <a:lumMod val="75000"/>
                    <a:lumOff val="25000"/>
                  </a:schemeClr>
                </a:solidFill>
                <a:latin typeface="Times New Roman" panose="02020603050405020304" pitchFamily="18" charset="0"/>
                <a:ea typeface="Calibri" panose="020F0502020204030204" pitchFamily="34" charset="0"/>
              </a:rPr>
              <a:t>Considering how these have evolved in an organization-	</a:t>
            </a:r>
          </a:p>
          <a:p>
            <a:pPr marL="0" algn="just" eaLnBrk="1" fontAlgn="auto" hangingPunct="1">
              <a:lnSpc>
                <a:spcPct val="150000"/>
              </a:lnSpc>
              <a:spcBef>
                <a:spcPts val="0"/>
              </a:spcBef>
              <a:spcAft>
                <a:spcPts val="0"/>
              </a:spcAft>
              <a:buFont typeface="Wingdings 3" charset="2"/>
              <a:buChar char=""/>
              <a:tabLst>
                <a:tab pos="6120130" algn="r"/>
                <a:tab pos="5943600" algn="r"/>
                <a:tab pos="6120130" algn="r"/>
              </a:tabLst>
              <a:defRPr/>
            </a:pPr>
            <a:r>
              <a:rPr lang="en-GB" sz="2000" dirty="0">
                <a:solidFill>
                  <a:schemeClr val="tx1">
                    <a:lumMod val="75000"/>
                    <a:lumOff val="25000"/>
                  </a:schemeClr>
                </a:solidFill>
                <a:latin typeface="Times New Roman" panose="02020603050405020304" pitchFamily="18" charset="0"/>
                <a:ea typeface="Calibri" panose="020F0502020204030204" pitchFamily="34" charset="0"/>
              </a:rPr>
              <a:t>CONCLUSION	</a:t>
            </a:r>
          </a:p>
          <a:p>
            <a:pPr marL="0" algn="just" eaLnBrk="1" fontAlgn="auto" hangingPunct="1">
              <a:lnSpc>
                <a:spcPct val="150000"/>
              </a:lnSpc>
              <a:spcBef>
                <a:spcPts val="0"/>
              </a:spcBef>
              <a:spcAft>
                <a:spcPts val="0"/>
              </a:spcAft>
              <a:buFont typeface="Wingdings 3" charset="2"/>
              <a:buChar char=""/>
              <a:tabLst>
                <a:tab pos="6120130" algn="r"/>
                <a:tab pos="5943600" algn="r"/>
                <a:tab pos="6120130" algn="r"/>
              </a:tabLst>
              <a:defRPr/>
            </a:pPr>
            <a:r>
              <a:rPr lang="en-GB" sz="2000" dirty="0">
                <a:solidFill>
                  <a:schemeClr val="tx1">
                    <a:lumMod val="75000"/>
                    <a:lumOff val="25000"/>
                  </a:schemeClr>
                </a:solidFill>
                <a:latin typeface="Times New Roman" panose="02020603050405020304" pitchFamily="18" charset="0"/>
                <a:ea typeface="Calibri" panose="020F0502020204030204" pitchFamily="34" charset="0"/>
              </a:rPr>
              <a:t>REFERENCES	</a:t>
            </a:r>
          </a:p>
          <a:p>
            <a:pPr algn="just" eaLnBrk="1" fontAlgn="auto" hangingPunct="1">
              <a:spcAft>
                <a:spcPts val="0"/>
              </a:spcAft>
              <a:buFont typeface="Wingdings 3" charset="2"/>
              <a:buChar char=""/>
              <a:defRPr/>
            </a:pPr>
            <a:endParaRPr lang="en-GB" sz="2000" dirty="0">
              <a:solidFill>
                <a:schemeClr val="tx1">
                  <a:lumMod val="75000"/>
                  <a:lumOff val="25000"/>
                </a:schemeClr>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4938" y="306388"/>
            <a:ext cx="8912225" cy="1281112"/>
          </a:xfrm>
        </p:spPr>
        <p:txBody>
          <a:bodyPr rtlCol="0">
            <a:normAutofit/>
          </a:bodyPr>
          <a:lstStyle/>
          <a:p>
            <a:pPr algn="ctr" eaLnBrk="1" fontAlgn="auto" hangingPunct="1">
              <a:spcAft>
                <a:spcPts val="0"/>
              </a:spcAft>
              <a:defRPr/>
            </a:pPr>
            <a:r>
              <a:rPr lang="en-GB" b="1" kern="0" dirty="0">
                <a:solidFill>
                  <a:srgbClr val="000000"/>
                </a:solidFill>
                <a:latin typeface="Times New Roman" panose="02020603050405020304" pitchFamily="18" charset="0"/>
              </a:rPr>
              <a:t>INTRODUCTION</a:t>
            </a:r>
            <a:br>
              <a:rPr lang="en-GB" b="1" kern="0" dirty="0">
                <a:solidFill>
                  <a:srgbClr val="000000"/>
                </a:solidFill>
                <a:latin typeface="Times New Roman" panose="02020603050405020304" pitchFamily="18" charset="0"/>
              </a:rPr>
            </a:br>
            <a:endParaRPr lang="en-GB" dirty="0">
              <a:solidFill>
                <a:schemeClr val="tx1">
                  <a:lumMod val="85000"/>
                  <a:lumOff val="15000"/>
                </a:schemeClr>
              </a:solidFill>
            </a:endParaRPr>
          </a:p>
        </p:txBody>
      </p:sp>
      <p:sp>
        <p:nvSpPr>
          <p:cNvPr id="21507" name="Content Placeholder 2"/>
          <p:cNvSpPr>
            <a:spLocks noGrp="1" noChangeArrowheads="1"/>
          </p:cNvSpPr>
          <p:nvPr>
            <p:ph idx="1"/>
          </p:nvPr>
        </p:nvSpPr>
        <p:spPr>
          <a:xfrm>
            <a:off x="1638300" y="1539875"/>
            <a:ext cx="8915400" cy="3778250"/>
          </a:xfrm>
        </p:spPr>
        <p:txBody>
          <a:bodyPr/>
          <a:lstStyle/>
          <a:p>
            <a:pPr algn="just" eaLnBrk="1" hangingPunct="1">
              <a:lnSpc>
                <a:spcPct val="150000"/>
              </a:lnSpc>
            </a:pPr>
            <a:r>
              <a:rPr lang="en-GB" altLang="en-US" sz="2000" smtClean="0">
                <a:solidFill>
                  <a:srgbClr val="000000"/>
                </a:solidFill>
                <a:latin typeface="Times New Roman" panose="02020603050405020304" pitchFamily="18" charset="0"/>
                <a:cs typeface="Calibri" panose="020F0502020204030204" pitchFamily="34" charset="0"/>
              </a:rPr>
              <a:t>Human Resource Professionals are those who  hire the employees, select them and  take interview of the candidates.</a:t>
            </a:r>
          </a:p>
          <a:p>
            <a:pPr algn="just" eaLnBrk="1" hangingPunct="1">
              <a:lnSpc>
                <a:spcPct val="150000"/>
              </a:lnSpc>
            </a:pPr>
            <a:r>
              <a:rPr lang="en-GB" altLang="en-US" sz="2000" smtClean="0">
                <a:solidFill>
                  <a:srgbClr val="000000"/>
                </a:solidFill>
                <a:latin typeface="Times New Roman" panose="02020603050405020304" pitchFamily="18" charset="0"/>
                <a:cs typeface="Calibri" panose="020F0502020204030204" pitchFamily="34" charset="0"/>
              </a:rPr>
              <a:t> HR Professionals also handle the payroll, benefits and the attendance of the employees.</a:t>
            </a:r>
          </a:p>
          <a:p>
            <a:pPr algn="just" eaLnBrk="1" hangingPunct="1">
              <a:lnSpc>
                <a:spcPct val="150000"/>
              </a:lnSpc>
            </a:pPr>
            <a:r>
              <a:rPr lang="en-GB" altLang="en-US" sz="2000" smtClean="0">
                <a:solidFill>
                  <a:srgbClr val="000000"/>
                </a:solidFill>
                <a:latin typeface="Times New Roman" panose="02020603050405020304" pitchFamily="18" charset="0"/>
                <a:cs typeface="Calibri" panose="020F0502020204030204" pitchFamily="34" charset="0"/>
              </a:rPr>
              <a:t> Harrods is one of  the world's largest departmental store having 5000 brands.  The organization is having the best HR professionals with them to recruit the employees.</a:t>
            </a:r>
          </a:p>
          <a:p>
            <a:pPr algn="just" eaLnBrk="1" hangingPunct="1">
              <a:lnSpc>
                <a:spcPct val="150000"/>
              </a:lnSpc>
            </a:pPr>
            <a:r>
              <a:rPr lang="en-GB" altLang="en-US" sz="2000" smtClean="0">
                <a:solidFill>
                  <a:srgbClr val="000000"/>
                </a:solidFill>
                <a:latin typeface="Times New Roman" panose="02020603050405020304" pitchFamily="18" charset="0"/>
                <a:cs typeface="Calibri" panose="020F0502020204030204" pitchFamily="34" charset="0"/>
              </a:rPr>
              <a:t> This report shows meaning of HR professionals making reference to the current CIPD profession map and also the organizational objectives that the HR delivers.</a:t>
            </a:r>
          </a:p>
          <a:p>
            <a:pPr algn="just" eaLnBrk="1" hangingPunct="1">
              <a:lnSpc>
                <a:spcPct val="150000"/>
              </a:lnSpc>
            </a:pPr>
            <a:endParaRPr lang="en-GB" altLang="en-US" sz="200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noChangeArrowheads="1"/>
          </p:cNvSpPr>
          <p:nvPr>
            <p:ph type="title"/>
          </p:nvPr>
        </p:nvSpPr>
        <p:spPr>
          <a:xfrm>
            <a:off x="2143125" y="628650"/>
            <a:ext cx="8912225" cy="1279525"/>
          </a:xfrm>
        </p:spPr>
        <p:txBody>
          <a:bodyPr/>
          <a:lstStyle/>
          <a:p>
            <a:pPr marL="342900" indent="-342900" algn="ctr" eaLnBrk="1" hangingPunct="1">
              <a:lnSpc>
                <a:spcPct val="150000"/>
              </a:lnSpc>
              <a:tabLst>
                <a:tab pos="0" algn="l"/>
              </a:tabLst>
            </a:pPr>
            <a:r>
              <a:rPr lang="en-GB" altLang="en-US" smtClean="0">
                <a:latin typeface="Times New Roman" panose="02020603050405020304" pitchFamily="18" charset="0"/>
                <a:cs typeface="Calibri" panose="020F0502020204030204" pitchFamily="34" charset="0"/>
              </a:rPr>
              <a:t> What it means to be a HR professional </a:t>
            </a:r>
            <a:endParaRPr lang="en-GB" altLang="en-US" smtClean="0"/>
          </a:p>
        </p:txBody>
      </p:sp>
      <p:sp>
        <p:nvSpPr>
          <p:cNvPr id="3" name="Content Placeholder 2"/>
          <p:cNvSpPr>
            <a:spLocks noGrp="1"/>
          </p:cNvSpPr>
          <p:nvPr>
            <p:ph idx="1"/>
          </p:nvPr>
        </p:nvSpPr>
        <p:spPr>
          <a:xfrm>
            <a:off x="1857375" y="2330450"/>
            <a:ext cx="8915400" cy="3778250"/>
          </a:xfrm>
        </p:spPr>
        <p:txBody>
          <a:bodyPr rtlCol="0">
            <a:noAutofit/>
          </a:bodyPr>
          <a:lstStyle/>
          <a:p>
            <a:pPr marL="0" algn="just" eaLnBrk="1" fontAlgn="auto" hangingPunct="1">
              <a:lnSpc>
                <a:spcPct val="150000"/>
              </a:lnSpc>
              <a:spcBef>
                <a:spcPts val="0"/>
              </a:spcBef>
              <a:spcAft>
                <a:spcPts val="0"/>
              </a:spcAft>
              <a:buFont typeface="Wingdings 3" charset="2"/>
              <a:buChar char=""/>
              <a:defRPr/>
            </a:pPr>
            <a:r>
              <a:rPr lang="en-GB" dirty="0">
                <a:solidFill>
                  <a:srgbClr val="000000"/>
                </a:solidFill>
                <a:latin typeface="Times New Roman" panose="02020603050405020304" pitchFamily="18" charset="0"/>
                <a:ea typeface="Calibri" panose="020F0502020204030204" pitchFamily="34" charset="0"/>
              </a:rPr>
              <a:t>HR Professional is a specialist who recruit, select and place the employees. They plan for the functions of the organization and also directs them.</a:t>
            </a:r>
          </a:p>
          <a:p>
            <a:pPr marL="0" algn="just" eaLnBrk="1" fontAlgn="auto" hangingPunct="1">
              <a:lnSpc>
                <a:spcPct val="150000"/>
              </a:lnSpc>
              <a:spcBef>
                <a:spcPts val="0"/>
              </a:spcBef>
              <a:spcAft>
                <a:spcPts val="0"/>
              </a:spcAft>
              <a:buFont typeface="Wingdings 3" charset="2"/>
              <a:buChar char=""/>
              <a:defRPr/>
            </a:pPr>
            <a:r>
              <a:rPr lang="en-GB" dirty="0">
                <a:solidFill>
                  <a:srgbClr val="000000"/>
                </a:solidFill>
                <a:latin typeface="Times New Roman" panose="02020603050405020304" pitchFamily="18" charset="0"/>
                <a:ea typeface="Calibri" panose="020F0502020204030204" pitchFamily="34" charset="0"/>
              </a:rPr>
              <a:t> HR experts also handle the salary, benefits, training and development of the employees. They have a  clear vision, must be a strategic thinker and a great communicator.</a:t>
            </a:r>
          </a:p>
          <a:p>
            <a:pPr marL="0" algn="just" eaLnBrk="1" fontAlgn="auto" hangingPunct="1">
              <a:lnSpc>
                <a:spcPct val="150000"/>
              </a:lnSpc>
              <a:spcBef>
                <a:spcPts val="0"/>
              </a:spcBef>
              <a:spcAft>
                <a:spcPts val="0"/>
              </a:spcAft>
              <a:buFont typeface="Wingdings 3" charset="2"/>
              <a:buChar char=""/>
              <a:defRPr/>
            </a:pPr>
            <a:r>
              <a:rPr lang="en-GB" dirty="0">
                <a:solidFill>
                  <a:srgbClr val="000000"/>
                </a:solidFill>
                <a:latin typeface="Times New Roman" panose="02020603050405020304" pitchFamily="18" charset="0"/>
                <a:ea typeface="Calibri" panose="020F0502020204030204" pitchFamily="34" charset="0"/>
              </a:rPr>
              <a:t> They should have flexibility and always be ready to take risk. Human Resource professional is a person who inspire and motivates the employees. </a:t>
            </a:r>
          </a:p>
          <a:p>
            <a:pPr marL="0" algn="just" eaLnBrk="1" fontAlgn="auto" hangingPunct="1">
              <a:lnSpc>
                <a:spcPct val="150000"/>
              </a:lnSpc>
              <a:spcBef>
                <a:spcPts val="0"/>
              </a:spcBef>
              <a:spcAft>
                <a:spcPts val="0"/>
              </a:spcAft>
              <a:buFont typeface="Wingdings 3" charset="2"/>
              <a:buChar char=""/>
              <a:defRPr/>
            </a:pPr>
            <a:r>
              <a:rPr lang="en-GB" dirty="0">
                <a:solidFill>
                  <a:srgbClr val="000000"/>
                </a:solidFill>
                <a:latin typeface="Times New Roman" panose="02020603050405020304" pitchFamily="18" charset="0"/>
                <a:ea typeface="Calibri" panose="020F0502020204030204" pitchFamily="34" charset="0"/>
              </a:rPr>
              <a:t>	The CIPD profession map keep an eye on the roles and the behaviour of the HR workers.</a:t>
            </a:r>
          </a:p>
          <a:p>
            <a:pPr algn="just" eaLnBrk="1" fontAlgn="auto" hangingPunct="1">
              <a:lnSpc>
                <a:spcPct val="150000"/>
              </a:lnSpc>
              <a:spcAft>
                <a:spcPts val="0"/>
              </a:spcAft>
              <a:buFont typeface="Wingdings 3" charset="2"/>
              <a:buChar char=""/>
              <a:defRPr/>
            </a:pPr>
            <a:endParaRPr lang="en-GB" dirty="0">
              <a:solidFill>
                <a:schemeClr val="tx1">
                  <a:lumMod val="75000"/>
                  <a:lumOff val="25000"/>
                </a:schemeClr>
              </a:solidFill>
            </a:endParaRPr>
          </a:p>
          <a:p>
            <a:pPr algn="just" eaLnBrk="1" fontAlgn="auto" hangingPunct="1">
              <a:lnSpc>
                <a:spcPct val="150000"/>
              </a:lnSpc>
              <a:spcAft>
                <a:spcPts val="0"/>
              </a:spcAft>
              <a:buFont typeface="Wingdings 3" charset="2"/>
              <a:buChar char=""/>
              <a:defRPr/>
            </a:pPr>
            <a:endParaRPr lang="en-GB" dirty="0">
              <a:solidFill>
                <a:schemeClr val="tx1">
                  <a:lumMod val="75000"/>
                  <a:lumOff val="25000"/>
                </a:schemeClr>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noChangeArrowheads="1"/>
          </p:cNvSpPr>
          <p:nvPr>
            <p:ph type="title"/>
          </p:nvPr>
        </p:nvSpPr>
        <p:spPr>
          <a:xfrm>
            <a:off x="2592388" y="623888"/>
            <a:ext cx="8912225" cy="1281112"/>
          </a:xfrm>
        </p:spPr>
        <p:txBody>
          <a:bodyPr/>
          <a:lstStyle/>
          <a:p>
            <a:pPr algn="ctr" eaLnBrk="1" hangingPunct="1"/>
            <a:r>
              <a:rPr lang="en-GB" altLang="en-US" b="1" smtClean="0">
                <a:solidFill>
                  <a:srgbClr val="000000"/>
                </a:solidFill>
                <a:latin typeface="Times New Roman" panose="02020603050405020304" pitchFamily="18" charset="0"/>
              </a:rPr>
              <a:t>Examining the organizational objectives</a:t>
            </a:r>
            <a:endParaRPr lang="en-GB" altLang="en-US" smtClean="0"/>
          </a:p>
        </p:txBody>
      </p:sp>
      <p:sp>
        <p:nvSpPr>
          <p:cNvPr id="7" name="Content Placeholder 6"/>
          <p:cNvSpPr>
            <a:spLocks noGrp="1"/>
          </p:cNvSpPr>
          <p:nvPr>
            <p:ph idx="1"/>
          </p:nvPr>
        </p:nvSpPr>
        <p:spPr>
          <a:xfrm>
            <a:off x="1638300" y="1447800"/>
            <a:ext cx="8915400" cy="2266950"/>
          </a:xfrm>
        </p:spPr>
        <p:txBody>
          <a:bodyPr rtlCol="0">
            <a:noAutofit/>
          </a:bodyPr>
          <a:lstStyle/>
          <a:p>
            <a:pPr marL="0" indent="0" algn="just" eaLnBrk="1" fontAlgn="auto" hangingPunct="1">
              <a:lnSpc>
                <a:spcPct val="150000"/>
              </a:lnSpc>
              <a:spcBef>
                <a:spcPts val="0"/>
              </a:spcBef>
              <a:spcAft>
                <a:spcPts val="0"/>
              </a:spcAft>
              <a:buFont typeface="Wingdings 3" charset="2"/>
              <a:buNone/>
              <a:defRPr/>
            </a:pPr>
            <a:r>
              <a:rPr lang="en-GB" sz="1600" b="1" i="1" dirty="0">
                <a:solidFill>
                  <a:srgbClr val="000000"/>
                </a:solidFill>
                <a:latin typeface="Times New Roman" panose="02020603050405020304" pitchFamily="18" charset="0"/>
                <a:ea typeface="Calibri" panose="020F0502020204030204" pitchFamily="34" charset="0"/>
              </a:rPr>
              <a:t>Planning</a:t>
            </a:r>
            <a:endParaRPr lang="en-GB" sz="1600" dirty="0">
              <a:solidFill>
                <a:srgbClr val="000000"/>
              </a:solidFill>
              <a:latin typeface="Times New Roman" panose="02020603050405020304" pitchFamily="18" charset="0"/>
              <a:ea typeface="Calibri" panose="020F0502020204030204" pitchFamily="34" charset="0"/>
            </a:endParaRPr>
          </a:p>
          <a:p>
            <a:pPr algn="just" eaLnBrk="1" fontAlgn="auto" hangingPunct="1">
              <a:lnSpc>
                <a:spcPct val="150000"/>
              </a:lnSpc>
              <a:spcAft>
                <a:spcPts val="0"/>
              </a:spcAft>
              <a:buFont typeface="Wingdings 3" charset="2"/>
              <a:buChar char=""/>
              <a:defRPr/>
            </a:pPr>
            <a:r>
              <a:rPr lang="en-GB" sz="1600" dirty="0">
                <a:solidFill>
                  <a:schemeClr val="tx1">
                    <a:lumMod val="75000"/>
                    <a:lumOff val="25000"/>
                  </a:schemeClr>
                </a:solidFill>
                <a:latin typeface="Times New Roman" panose="02020603050405020304" pitchFamily="18" charset="0"/>
                <a:ea typeface="Calibri" panose="020F0502020204030204" pitchFamily="34" charset="0"/>
              </a:rPr>
              <a:t>	HR professional plays an important role in the planning process of the organization.</a:t>
            </a:r>
          </a:p>
          <a:p>
            <a:pPr algn="just" eaLnBrk="1" fontAlgn="auto" hangingPunct="1">
              <a:lnSpc>
                <a:spcPct val="150000"/>
              </a:lnSpc>
              <a:spcAft>
                <a:spcPts val="0"/>
              </a:spcAft>
              <a:buFont typeface="Wingdings 3" charset="2"/>
              <a:buChar char=""/>
              <a:defRPr/>
            </a:pPr>
            <a:r>
              <a:rPr lang="en-GB" sz="1600" dirty="0">
                <a:solidFill>
                  <a:schemeClr val="tx1">
                    <a:lumMod val="75000"/>
                    <a:lumOff val="25000"/>
                  </a:schemeClr>
                </a:solidFill>
                <a:latin typeface="Times New Roman" panose="02020603050405020304" pitchFamily="18" charset="0"/>
                <a:ea typeface="Calibri" panose="020F0502020204030204" pitchFamily="34" charset="0"/>
              </a:rPr>
              <a:t> HR ensures that the employees knows about the business and their work.</a:t>
            </a:r>
          </a:p>
          <a:p>
            <a:pPr marL="0" indent="0" algn="just" eaLnBrk="1" fontAlgn="auto" hangingPunct="1">
              <a:lnSpc>
                <a:spcPct val="150000"/>
              </a:lnSpc>
              <a:spcBef>
                <a:spcPts val="0"/>
              </a:spcBef>
              <a:spcAft>
                <a:spcPts val="0"/>
              </a:spcAft>
              <a:buFont typeface="Wingdings 3" charset="2"/>
              <a:buNone/>
              <a:defRPr/>
            </a:pPr>
            <a:r>
              <a:rPr lang="en-GB" sz="1600" b="1" i="1" dirty="0">
                <a:solidFill>
                  <a:srgbClr val="000000"/>
                </a:solidFill>
                <a:latin typeface="Times New Roman" panose="02020603050405020304" pitchFamily="18" charset="0"/>
                <a:ea typeface="Calibri" panose="020F0502020204030204" pitchFamily="34" charset="0"/>
              </a:rPr>
              <a:t>Recruitment</a:t>
            </a:r>
            <a:endParaRPr lang="en-GB" sz="1600" dirty="0">
              <a:solidFill>
                <a:srgbClr val="000000"/>
              </a:solidFill>
              <a:latin typeface="Times New Roman" panose="02020603050405020304" pitchFamily="18" charset="0"/>
              <a:ea typeface="Calibri" panose="020F0502020204030204" pitchFamily="34" charset="0"/>
            </a:endParaRPr>
          </a:p>
          <a:p>
            <a:pPr algn="just" eaLnBrk="1" fontAlgn="auto" hangingPunct="1">
              <a:lnSpc>
                <a:spcPct val="150000"/>
              </a:lnSpc>
              <a:spcAft>
                <a:spcPts val="0"/>
              </a:spcAft>
              <a:buFont typeface="Wingdings 3" charset="2"/>
              <a:buChar char=""/>
              <a:defRPr/>
            </a:pPr>
            <a:r>
              <a:rPr lang="en-GB" sz="1600" dirty="0">
                <a:solidFill>
                  <a:schemeClr val="tx1">
                    <a:lumMod val="75000"/>
                    <a:lumOff val="25000"/>
                  </a:schemeClr>
                </a:solidFill>
                <a:latin typeface="Times New Roman" panose="02020603050405020304" pitchFamily="18" charset="0"/>
                <a:ea typeface="Calibri" panose="020F0502020204030204" pitchFamily="34" charset="0"/>
              </a:rPr>
              <a:t>	 Recruitment is a process of engaging skilled and talented candidates for the job.</a:t>
            </a:r>
          </a:p>
          <a:p>
            <a:pPr algn="just" eaLnBrk="1" fontAlgn="auto" hangingPunct="1">
              <a:lnSpc>
                <a:spcPct val="150000"/>
              </a:lnSpc>
              <a:spcAft>
                <a:spcPts val="0"/>
              </a:spcAft>
              <a:buFont typeface="Wingdings 3" charset="2"/>
              <a:buChar char=""/>
              <a:defRPr/>
            </a:pPr>
            <a:r>
              <a:rPr lang="en-GB" sz="1600" dirty="0">
                <a:solidFill>
                  <a:schemeClr val="tx1">
                    <a:lumMod val="75000"/>
                    <a:lumOff val="25000"/>
                  </a:schemeClr>
                </a:solidFill>
                <a:latin typeface="Times New Roman" panose="02020603050405020304" pitchFamily="18" charset="0"/>
                <a:ea typeface="Calibri" panose="020F0502020204030204" pitchFamily="34" charset="0"/>
              </a:rPr>
              <a:t> HR professionals helps in the recruitment process of the organization by selecting the best employees for the job .</a:t>
            </a:r>
          </a:p>
          <a:p>
            <a:pPr marL="0" indent="0" algn="just" eaLnBrk="1" fontAlgn="auto" hangingPunct="1">
              <a:lnSpc>
                <a:spcPct val="150000"/>
              </a:lnSpc>
              <a:spcBef>
                <a:spcPts val="0"/>
              </a:spcBef>
              <a:spcAft>
                <a:spcPts val="0"/>
              </a:spcAft>
              <a:buFont typeface="Wingdings 3" charset="2"/>
              <a:buNone/>
              <a:defRPr/>
            </a:pPr>
            <a:r>
              <a:rPr lang="en-GB" sz="1600" b="1" i="1" dirty="0">
                <a:solidFill>
                  <a:srgbClr val="000000"/>
                </a:solidFill>
                <a:latin typeface="Times New Roman" panose="02020603050405020304" pitchFamily="18" charset="0"/>
                <a:ea typeface="Calibri" panose="020F0502020204030204" pitchFamily="34" charset="0"/>
              </a:rPr>
              <a:t>Selection</a:t>
            </a:r>
            <a:endParaRPr lang="en-GB" sz="1600" dirty="0">
              <a:solidFill>
                <a:srgbClr val="000000"/>
              </a:solidFill>
              <a:latin typeface="Times New Roman" panose="02020603050405020304" pitchFamily="18" charset="0"/>
              <a:ea typeface="Calibri" panose="020F0502020204030204" pitchFamily="34" charset="0"/>
            </a:endParaRPr>
          </a:p>
          <a:p>
            <a:pPr algn="just" eaLnBrk="1" fontAlgn="auto" hangingPunct="1">
              <a:lnSpc>
                <a:spcPct val="150000"/>
              </a:lnSpc>
              <a:spcAft>
                <a:spcPts val="0"/>
              </a:spcAft>
              <a:buFont typeface="Wingdings 3" charset="2"/>
              <a:buChar char=""/>
              <a:defRPr/>
            </a:pPr>
            <a:r>
              <a:rPr lang="en-GB" sz="1600" dirty="0">
                <a:solidFill>
                  <a:schemeClr val="tx1">
                    <a:lumMod val="75000"/>
                    <a:lumOff val="25000"/>
                  </a:schemeClr>
                </a:solidFill>
                <a:latin typeface="Times New Roman" panose="02020603050405020304" pitchFamily="18" charset="0"/>
                <a:ea typeface="Calibri" panose="020F0502020204030204" pitchFamily="34" charset="0"/>
              </a:rPr>
              <a:t>	Selection is the process of recognising and selecting the right candidate for the right job.</a:t>
            </a:r>
          </a:p>
          <a:p>
            <a:pPr algn="just" eaLnBrk="1" fontAlgn="auto" hangingPunct="1">
              <a:lnSpc>
                <a:spcPct val="150000"/>
              </a:lnSpc>
              <a:spcAft>
                <a:spcPts val="0"/>
              </a:spcAft>
              <a:buFont typeface="Wingdings 3" charset="2"/>
              <a:buChar char=""/>
              <a:defRPr/>
            </a:pPr>
            <a:r>
              <a:rPr lang="en-GB" sz="1600" dirty="0">
                <a:solidFill>
                  <a:schemeClr val="tx1">
                    <a:lumMod val="75000"/>
                    <a:lumOff val="25000"/>
                  </a:schemeClr>
                </a:solidFill>
                <a:latin typeface="Times New Roman" panose="02020603050405020304" pitchFamily="18" charset="0"/>
                <a:ea typeface="Calibri" panose="020F0502020204030204" pitchFamily="34" charset="0"/>
              </a:rPr>
              <a:t> Selection of the employees is one of the important process of the HR professionals.</a:t>
            </a:r>
            <a:endParaRPr lang="en-GB" sz="1600" dirty="0">
              <a:solidFill>
                <a:schemeClr val="tx1">
                  <a:lumMod val="75000"/>
                  <a:lumOff val="25000"/>
                </a:schemeClr>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noChangeArrowheads="1"/>
          </p:cNvSpPr>
          <p:nvPr>
            <p:ph type="title"/>
          </p:nvPr>
        </p:nvSpPr>
        <p:spPr>
          <a:xfrm>
            <a:off x="2592388" y="623888"/>
            <a:ext cx="8912225" cy="1281112"/>
          </a:xfrm>
        </p:spPr>
        <p:txBody>
          <a:bodyPr/>
          <a:lstStyle/>
          <a:p>
            <a:pPr algn="ctr" eaLnBrk="1" hangingPunct="1"/>
            <a:r>
              <a:rPr lang="en-GB" altLang="en-US" smtClean="0">
                <a:latin typeface="Times New Roman" panose="02020603050405020304" pitchFamily="18" charset="0"/>
                <a:cs typeface="Calibri" panose="020F0502020204030204" pitchFamily="34" charset="0"/>
              </a:rPr>
              <a:t>Considering how these have evolved in an organization</a:t>
            </a:r>
            <a:endParaRPr lang="en-GB" altLang="en-US" smtClean="0"/>
          </a:p>
        </p:txBody>
      </p:sp>
      <p:sp>
        <p:nvSpPr>
          <p:cNvPr id="27651" name="Content Placeholder 2"/>
          <p:cNvSpPr>
            <a:spLocks noGrp="1" noChangeArrowheads="1"/>
          </p:cNvSpPr>
          <p:nvPr>
            <p:ph idx="1"/>
          </p:nvPr>
        </p:nvSpPr>
        <p:spPr>
          <a:xfrm>
            <a:off x="2589213" y="2133600"/>
            <a:ext cx="8915400" cy="3778250"/>
          </a:xfrm>
        </p:spPr>
        <p:txBody>
          <a:bodyPr/>
          <a:lstStyle/>
          <a:p>
            <a:pPr algn="just" eaLnBrk="1" hangingPunct="1">
              <a:lnSpc>
                <a:spcPct val="150000"/>
              </a:lnSpc>
            </a:pPr>
            <a:r>
              <a:rPr lang="en-GB" altLang="en-US" sz="2000" smtClean="0">
                <a:latin typeface="Times New Roman" panose="02020603050405020304" pitchFamily="18" charset="0"/>
                <a:cs typeface="Calibri" panose="020F0502020204030204" pitchFamily="34" charset="0"/>
              </a:rPr>
              <a:t>The planning process of the organization evolve towards complexity as many new strategies and approaches of business are now introduced in the market </a:t>
            </a:r>
          </a:p>
          <a:p>
            <a:pPr algn="just" eaLnBrk="1" hangingPunct="1">
              <a:lnSpc>
                <a:spcPct val="150000"/>
              </a:lnSpc>
            </a:pPr>
            <a:r>
              <a:rPr lang="en-GB" altLang="en-US" sz="2000" smtClean="0">
                <a:latin typeface="Times New Roman" panose="02020603050405020304" pitchFamily="18" charset="0"/>
                <a:cs typeface="Calibri" panose="020F0502020204030204" pitchFamily="34" charset="0"/>
              </a:rPr>
              <a:t> Earlier the planning process only includes development plans and identifying the demand and supply and now they are evolved by using the resources of the organization in an effective manner.</a:t>
            </a:r>
          </a:p>
          <a:p>
            <a:pPr algn="just" eaLnBrk="1" hangingPunct="1">
              <a:lnSpc>
                <a:spcPct val="150000"/>
              </a:lnSpc>
            </a:pPr>
            <a:r>
              <a:rPr lang="en-GB" altLang="en-US" sz="2000" smtClean="0">
                <a:solidFill>
                  <a:srgbClr val="000000"/>
                </a:solidFill>
                <a:latin typeface="Times New Roman" panose="02020603050405020304" pitchFamily="18" charset="0"/>
                <a:cs typeface="Calibri" panose="020F0502020204030204" pitchFamily="34" charset="0"/>
              </a:rPr>
              <a:t>The Human Resource Professionals are using new and innovative ways in order to hire and select the employees. </a:t>
            </a:r>
            <a:endParaRPr lang="en-GB" altLang="en-US" sz="200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noChangeArrowheads="1"/>
          </p:cNvSpPr>
          <p:nvPr>
            <p:ph type="title"/>
          </p:nvPr>
        </p:nvSpPr>
        <p:spPr>
          <a:xfrm>
            <a:off x="1492250" y="534988"/>
            <a:ext cx="8910638" cy="1281112"/>
          </a:xfrm>
        </p:spPr>
        <p:txBody>
          <a:bodyPr/>
          <a:lstStyle/>
          <a:p>
            <a:pPr algn="ctr" eaLnBrk="1" hangingPunct="1"/>
            <a:r>
              <a:rPr lang="en-GB" altLang="en-US" smtClean="0">
                <a:latin typeface="Times New Roman" panose="02020603050405020304" pitchFamily="18" charset="0"/>
                <a:cs typeface="Calibri" panose="020F0502020204030204" pitchFamily="34" charset="0"/>
              </a:rPr>
              <a:t>CONCLUSION</a:t>
            </a:r>
            <a:endParaRPr lang="en-GB" altLang="en-US" smtClean="0"/>
          </a:p>
        </p:txBody>
      </p:sp>
      <p:sp>
        <p:nvSpPr>
          <p:cNvPr id="3" name="Content Placeholder 2"/>
          <p:cNvSpPr>
            <a:spLocks noGrp="1"/>
          </p:cNvSpPr>
          <p:nvPr>
            <p:ph idx="1"/>
          </p:nvPr>
        </p:nvSpPr>
        <p:spPr>
          <a:xfrm>
            <a:off x="1487488" y="1905000"/>
            <a:ext cx="8915400" cy="3778250"/>
          </a:xfrm>
        </p:spPr>
        <p:txBody>
          <a:bodyPr rtlCol="0">
            <a:normAutofit/>
          </a:bodyPr>
          <a:lstStyle/>
          <a:p>
            <a:pPr marL="0" algn="just" eaLnBrk="1" fontAlgn="auto" hangingPunct="1">
              <a:lnSpc>
                <a:spcPct val="150000"/>
              </a:lnSpc>
              <a:spcBef>
                <a:spcPts val="0"/>
              </a:spcBef>
              <a:spcAft>
                <a:spcPts val="0"/>
              </a:spcAft>
              <a:buFont typeface="Wingdings 3" charset="2"/>
              <a:buChar char=""/>
              <a:defRPr/>
            </a:pPr>
            <a:r>
              <a:rPr lang="en-GB" sz="2000" dirty="0">
                <a:solidFill>
                  <a:srgbClr val="000000"/>
                </a:solidFill>
                <a:latin typeface="Times New Roman" panose="02020603050405020304" pitchFamily="18" charset="0"/>
                <a:ea typeface="Calibri" panose="020F0502020204030204" pitchFamily="34" charset="0"/>
              </a:rPr>
              <a:t>From the above discussion, it can be concluded that HR professionals are the specialist who recruit, select and interview the candidates.</a:t>
            </a:r>
          </a:p>
          <a:p>
            <a:pPr marL="0" algn="just" eaLnBrk="1" fontAlgn="auto" hangingPunct="1">
              <a:lnSpc>
                <a:spcPct val="150000"/>
              </a:lnSpc>
              <a:spcBef>
                <a:spcPts val="0"/>
              </a:spcBef>
              <a:spcAft>
                <a:spcPts val="0"/>
              </a:spcAft>
              <a:buFont typeface="Wingdings 3" charset="2"/>
              <a:buChar char=""/>
              <a:defRPr/>
            </a:pPr>
            <a:r>
              <a:rPr lang="en-GB" sz="2000" dirty="0">
                <a:solidFill>
                  <a:srgbClr val="000000"/>
                </a:solidFill>
                <a:latin typeface="Times New Roman" panose="02020603050405020304" pitchFamily="18" charset="0"/>
                <a:ea typeface="Calibri" panose="020F0502020204030204" pitchFamily="34" charset="0"/>
              </a:rPr>
              <a:t> They hire the employees on the basis of their skills and qualification. The use of  CIPD profession maps is very important in order to increase the capability of HR professionals.</a:t>
            </a:r>
          </a:p>
          <a:p>
            <a:pPr marL="0" algn="just" eaLnBrk="1" fontAlgn="auto" hangingPunct="1">
              <a:lnSpc>
                <a:spcPct val="150000"/>
              </a:lnSpc>
              <a:spcBef>
                <a:spcPts val="0"/>
              </a:spcBef>
              <a:spcAft>
                <a:spcPts val="0"/>
              </a:spcAft>
              <a:buFont typeface="Wingdings 3" charset="2"/>
              <a:buChar char=""/>
              <a:defRPr/>
            </a:pPr>
            <a:r>
              <a:rPr lang="en-GB" sz="2000" dirty="0">
                <a:solidFill>
                  <a:srgbClr val="000000"/>
                </a:solidFill>
                <a:latin typeface="Times New Roman" panose="02020603050405020304" pitchFamily="18" charset="0"/>
                <a:ea typeface="Calibri" panose="020F0502020204030204" pitchFamily="34" charset="0"/>
              </a:rPr>
              <a:t> However, from above it can be analysed that HR professionals plays a vital role in planning, staffing and controlling functions of the organization.    </a:t>
            </a:r>
          </a:p>
          <a:p>
            <a:pPr marL="0" indent="0" algn="just" eaLnBrk="1" fontAlgn="auto" hangingPunct="1">
              <a:lnSpc>
                <a:spcPct val="150000"/>
              </a:lnSpc>
              <a:spcBef>
                <a:spcPts val="0"/>
              </a:spcBef>
              <a:spcAft>
                <a:spcPts val="0"/>
              </a:spcAft>
              <a:buFont typeface="Wingdings 3" charset="2"/>
              <a:buNone/>
              <a:defRPr/>
            </a:pPr>
            <a:r>
              <a:rPr lang="en-GB" sz="2000" dirty="0">
                <a:solidFill>
                  <a:srgbClr val="000000"/>
                </a:solidFill>
                <a:latin typeface="Times New Roman" panose="02020603050405020304" pitchFamily="18" charset="0"/>
                <a:ea typeface="Calibri" panose="020F0502020204030204" pitchFamily="34" charset="0"/>
              </a:rPr>
              <a:t> </a:t>
            </a:r>
          </a:p>
          <a:p>
            <a:pPr algn="just" eaLnBrk="1" fontAlgn="auto" hangingPunct="1">
              <a:spcAft>
                <a:spcPts val="0"/>
              </a:spcAft>
              <a:buFont typeface="Wingdings 3" charset="2"/>
              <a:buChar char=""/>
              <a:defRPr/>
            </a:pPr>
            <a:endParaRPr lang="en-GB" sz="2000" dirty="0">
              <a:solidFill>
                <a:schemeClr val="tx1">
                  <a:lumMod val="75000"/>
                  <a:lumOff val="25000"/>
                </a:schemeClr>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9888" y="306388"/>
            <a:ext cx="8912225" cy="1281112"/>
          </a:xfrm>
        </p:spPr>
        <p:txBody>
          <a:bodyPr rtlCol="0">
            <a:normAutofit/>
          </a:bodyPr>
          <a:lstStyle/>
          <a:p>
            <a:pPr algn="ctr" eaLnBrk="1" fontAlgn="auto" hangingPunct="1">
              <a:spcAft>
                <a:spcPts val="0"/>
              </a:spcAft>
              <a:defRPr/>
            </a:pPr>
            <a:r>
              <a:rPr lang="en-GB" b="1" kern="0" dirty="0">
                <a:solidFill>
                  <a:srgbClr val="000000"/>
                </a:solidFill>
                <a:latin typeface="Times New Roman" panose="02020603050405020304" pitchFamily="18" charset="0"/>
              </a:rPr>
              <a:t>REFERENCES</a:t>
            </a:r>
            <a:br>
              <a:rPr lang="en-GB" b="1" kern="0" dirty="0">
                <a:solidFill>
                  <a:srgbClr val="000000"/>
                </a:solidFill>
                <a:latin typeface="Times New Roman" panose="02020603050405020304" pitchFamily="18" charset="0"/>
              </a:rPr>
            </a:br>
            <a:endParaRPr lang="en-GB" dirty="0">
              <a:solidFill>
                <a:schemeClr val="tx1">
                  <a:lumMod val="85000"/>
                  <a:lumOff val="15000"/>
                </a:schemeClr>
              </a:solidFill>
            </a:endParaRPr>
          </a:p>
        </p:txBody>
      </p:sp>
      <p:sp>
        <p:nvSpPr>
          <p:cNvPr id="3" name="Content Placeholder 2"/>
          <p:cNvSpPr>
            <a:spLocks noGrp="1"/>
          </p:cNvSpPr>
          <p:nvPr>
            <p:ph idx="1"/>
          </p:nvPr>
        </p:nvSpPr>
        <p:spPr>
          <a:xfrm>
            <a:off x="1636713" y="946150"/>
            <a:ext cx="8915400" cy="3778250"/>
          </a:xfrm>
        </p:spPr>
        <p:txBody>
          <a:bodyPr rtlCol="0">
            <a:noAutofit/>
          </a:bodyPr>
          <a:lstStyle/>
          <a:p>
            <a:pPr marL="0" algn="just" eaLnBrk="1" fontAlgn="auto" hangingPunct="1">
              <a:lnSpc>
                <a:spcPct val="120000"/>
              </a:lnSpc>
              <a:spcBef>
                <a:spcPts val="0"/>
              </a:spcBef>
              <a:spcAft>
                <a:spcPts val="0"/>
              </a:spcAft>
              <a:buFont typeface="Wingdings 3" charset="2"/>
              <a:buChar char=""/>
              <a:defRPr/>
            </a:pPr>
            <a:r>
              <a:rPr lang="en-GB" sz="2000" u="sng" dirty="0">
                <a:solidFill>
                  <a:srgbClr val="000000"/>
                </a:solidFill>
                <a:latin typeface="Times New Roman" panose="02020603050405020304" pitchFamily="18" charset="0"/>
                <a:ea typeface="Calibri" panose="020F0502020204030204" pitchFamily="34" charset="0"/>
              </a:rPr>
              <a:t>Books and </a:t>
            </a:r>
            <a:r>
              <a:rPr lang="en-GB" sz="2000" u="sng" dirty="0" smtClean="0">
                <a:solidFill>
                  <a:srgbClr val="000000"/>
                </a:solidFill>
                <a:latin typeface="Times New Roman" panose="02020603050405020304" pitchFamily="18" charset="0"/>
                <a:ea typeface="Calibri" panose="020F0502020204030204" pitchFamily="34" charset="0"/>
              </a:rPr>
              <a:t>journals </a:t>
            </a:r>
          </a:p>
          <a:p>
            <a:pPr marL="0" algn="just" eaLnBrk="1" fontAlgn="auto" hangingPunct="1">
              <a:lnSpc>
                <a:spcPct val="120000"/>
              </a:lnSpc>
              <a:spcBef>
                <a:spcPts val="0"/>
              </a:spcBef>
              <a:spcAft>
                <a:spcPts val="0"/>
              </a:spcAft>
              <a:buFont typeface="Wingdings 3" charset="2"/>
              <a:buChar char=""/>
              <a:defRPr/>
            </a:pPr>
            <a:endParaRPr lang="en-GB" sz="2000" dirty="0">
              <a:solidFill>
                <a:srgbClr val="000000"/>
              </a:solidFill>
              <a:latin typeface="Times New Roman" panose="02020603050405020304" pitchFamily="18" charset="0"/>
              <a:ea typeface="Calibri" panose="020F0502020204030204" pitchFamily="34" charset="0"/>
            </a:endParaRPr>
          </a:p>
          <a:p>
            <a:pPr marL="537210" indent="-537210" eaLnBrk="1" fontAlgn="auto" hangingPunct="1">
              <a:lnSpc>
                <a:spcPct val="120000"/>
              </a:lnSpc>
              <a:spcBef>
                <a:spcPts val="0"/>
              </a:spcBef>
              <a:spcAft>
                <a:spcPts val="0"/>
              </a:spcAft>
              <a:buFont typeface="Wingdings 3" charset="2"/>
              <a:buChar char=""/>
              <a:defRPr/>
            </a:pPr>
            <a:r>
              <a:rPr lang="en-GB" sz="1600" dirty="0">
                <a:solidFill>
                  <a:srgbClr val="222222"/>
                </a:solidFill>
                <a:latin typeface="Times New Roman" panose="02020603050405020304" pitchFamily="18" charset="0"/>
                <a:ea typeface="Calibri" panose="020F0502020204030204" pitchFamily="34" charset="0"/>
              </a:rPr>
              <a:t>Macke, J. and </a:t>
            </a:r>
            <a:r>
              <a:rPr lang="en-GB" sz="1600" dirty="0" err="1">
                <a:solidFill>
                  <a:srgbClr val="222222"/>
                </a:solidFill>
                <a:latin typeface="Times New Roman" panose="02020603050405020304" pitchFamily="18" charset="0"/>
                <a:ea typeface="Calibri" panose="020F0502020204030204" pitchFamily="34" charset="0"/>
              </a:rPr>
              <a:t>Genari</a:t>
            </a:r>
            <a:r>
              <a:rPr lang="en-GB" sz="1600" dirty="0">
                <a:solidFill>
                  <a:srgbClr val="222222"/>
                </a:solidFill>
                <a:latin typeface="Times New Roman" panose="02020603050405020304" pitchFamily="18" charset="0"/>
                <a:ea typeface="Calibri" panose="020F0502020204030204" pitchFamily="34" charset="0"/>
              </a:rPr>
              <a:t>, D., 2019. Systematic literature review on sustainable human resource management. </a:t>
            </a:r>
            <a:r>
              <a:rPr lang="en-GB" sz="1600" i="1" dirty="0">
                <a:solidFill>
                  <a:srgbClr val="222222"/>
                </a:solidFill>
                <a:latin typeface="Times New Roman" panose="02020603050405020304" pitchFamily="18" charset="0"/>
                <a:ea typeface="Calibri" panose="020F0502020204030204" pitchFamily="34" charset="0"/>
              </a:rPr>
              <a:t>Journal of cleaner production. </a:t>
            </a:r>
            <a:r>
              <a:rPr lang="en-GB" sz="1600" dirty="0">
                <a:solidFill>
                  <a:srgbClr val="222222"/>
                </a:solidFill>
                <a:latin typeface="Times New Roman" panose="02020603050405020304" pitchFamily="18" charset="0"/>
                <a:ea typeface="Calibri" panose="020F0502020204030204" pitchFamily="34" charset="0"/>
              </a:rPr>
              <a:t> 208</a:t>
            </a:r>
            <a:r>
              <a:rPr lang="en-GB" sz="1600" i="1" dirty="0">
                <a:solidFill>
                  <a:srgbClr val="222222"/>
                </a:solidFill>
                <a:latin typeface="Times New Roman" panose="02020603050405020304" pitchFamily="18" charset="0"/>
                <a:ea typeface="Calibri" panose="020F0502020204030204" pitchFamily="34" charset="0"/>
              </a:rPr>
              <a:t>.</a:t>
            </a:r>
            <a:r>
              <a:rPr lang="en-GB" sz="1600" dirty="0">
                <a:solidFill>
                  <a:srgbClr val="222222"/>
                </a:solidFill>
                <a:latin typeface="Times New Roman" panose="02020603050405020304" pitchFamily="18" charset="0"/>
                <a:ea typeface="Calibri" panose="020F0502020204030204" pitchFamily="34" charset="0"/>
              </a:rPr>
              <a:t> pp.806-815.</a:t>
            </a:r>
            <a:r>
              <a:rPr lang="en-GB" sz="1600" dirty="0">
                <a:solidFill>
                  <a:srgbClr val="000000"/>
                </a:solidFill>
                <a:latin typeface="Times New Roman" panose="02020603050405020304" pitchFamily="18" charset="0"/>
                <a:ea typeface="Calibri" panose="020F0502020204030204" pitchFamily="34" charset="0"/>
              </a:rPr>
              <a:t> </a:t>
            </a:r>
          </a:p>
          <a:p>
            <a:pPr marL="537210" indent="-537210" algn="just" eaLnBrk="1" fontAlgn="auto" hangingPunct="1">
              <a:lnSpc>
                <a:spcPct val="120000"/>
              </a:lnSpc>
              <a:spcBef>
                <a:spcPts val="0"/>
              </a:spcBef>
              <a:spcAft>
                <a:spcPts val="0"/>
              </a:spcAft>
              <a:buFont typeface="Wingdings 3" charset="2"/>
              <a:buChar char=""/>
              <a:defRPr/>
            </a:pPr>
            <a:r>
              <a:rPr lang="en-GB" sz="1600" dirty="0">
                <a:solidFill>
                  <a:srgbClr val="222222"/>
                </a:solidFill>
                <a:latin typeface="Times New Roman" panose="02020603050405020304" pitchFamily="18" charset="0"/>
                <a:ea typeface="Calibri" panose="020F0502020204030204" pitchFamily="34" charset="0"/>
              </a:rPr>
              <a:t>Pak and et.al., 2019. Human Resource Management and the ability, motivation and opportunity to continue working: A review of quantitative studies. </a:t>
            </a:r>
            <a:r>
              <a:rPr lang="en-GB" sz="1600" i="1" dirty="0">
                <a:solidFill>
                  <a:srgbClr val="222222"/>
                </a:solidFill>
                <a:latin typeface="Times New Roman" panose="02020603050405020304" pitchFamily="18" charset="0"/>
                <a:ea typeface="Calibri" panose="020F0502020204030204" pitchFamily="34" charset="0"/>
              </a:rPr>
              <a:t>Human Resource Management Review. </a:t>
            </a:r>
            <a:r>
              <a:rPr lang="en-GB" sz="1600" dirty="0">
                <a:solidFill>
                  <a:srgbClr val="222222"/>
                </a:solidFill>
                <a:latin typeface="Times New Roman" panose="02020603050405020304" pitchFamily="18" charset="0"/>
                <a:ea typeface="Calibri" panose="020F0502020204030204" pitchFamily="34" charset="0"/>
              </a:rPr>
              <a:t> 29(3). pp.336-352.</a:t>
            </a:r>
            <a:r>
              <a:rPr lang="en-GB" sz="1600" dirty="0">
                <a:solidFill>
                  <a:srgbClr val="000000"/>
                </a:solidFill>
                <a:latin typeface="Times New Roman" panose="02020603050405020304" pitchFamily="18" charset="0"/>
                <a:ea typeface="Calibri" panose="020F0502020204030204" pitchFamily="34" charset="0"/>
              </a:rPr>
              <a:t> </a:t>
            </a:r>
          </a:p>
          <a:p>
            <a:pPr marL="537210" indent="-537210" algn="just" eaLnBrk="1" fontAlgn="auto" hangingPunct="1">
              <a:lnSpc>
                <a:spcPct val="120000"/>
              </a:lnSpc>
              <a:spcBef>
                <a:spcPts val="0"/>
              </a:spcBef>
              <a:spcAft>
                <a:spcPts val="0"/>
              </a:spcAft>
              <a:buFont typeface="Wingdings 3" charset="2"/>
              <a:buChar char=""/>
              <a:defRPr/>
            </a:pPr>
            <a:r>
              <a:rPr lang="en-GB" sz="1600" dirty="0" err="1">
                <a:solidFill>
                  <a:srgbClr val="222222"/>
                </a:solidFill>
                <a:latin typeface="Times New Roman" panose="02020603050405020304" pitchFamily="18" charset="0"/>
                <a:ea typeface="Calibri" panose="020F0502020204030204" pitchFamily="34" charset="0"/>
              </a:rPr>
              <a:t>Ahammad</a:t>
            </a:r>
            <a:r>
              <a:rPr lang="en-GB" sz="1600" dirty="0">
                <a:solidFill>
                  <a:srgbClr val="222222"/>
                </a:solidFill>
                <a:latin typeface="Times New Roman" panose="02020603050405020304" pitchFamily="18" charset="0"/>
                <a:ea typeface="Calibri" panose="020F0502020204030204" pitchFamily="34" charset="0"/>
              </a:rPr>
              <a:t>, M.F., </a:t>
            </a:r>
            <a:r>
              <a:rPr lang="en-GB" sz="1600" dirty="0" err="1">
                <a:solidFill>
                  <a:srgbClr val="222222"/>
                </a:solidFill>
                <a:latin typeface="Times New Roman" panose="02020603050405020304" pitchFamily="18" charset="0"/>
                <a:ea typeface="Calibri" panose="020F0502020204030204" pitchFamily="34" charset="0"/>
              </a:rPr>
              <a:t>Glaister</a:t>
            </a:r>
            <a:r>
              <a:rPr lang="en-GB" sz="1600" dirty="0">
                <a:solidFill>
                  <a:srgbClr val="222222"/>
                </a:solidFill>
                <a:latin typeface="Times New Roman" panose="02020603050405020304" pitchFamily="18" charset="0"/>
                <a:ea typeface="Calibri" panose="020F0502020204030204" pitchFamily="34" charset="0"/>
              </a:rPr>
              <a:t>, K.W. and Gomes, E., 2020. Strategic agility and human resource management. </a:t>
            </a:r>
            <a:r>
              <a:rPr lang="en-GB" sz="1600" i="1" dirty="0">
                <a:solidFill>
                  <a:srgbClr val="222222"/>
                </a:solidFill>
                <a:latin typeface="Times New Roman" panose="02020603050405020304" pitchFamily="18" charset="0"/>
                <a:ea typeface="Calibri" panose="020F0502020204030204" pitchFamily="34" charset="0"/>
              </a:rPr>
              <a:t>Human Resource Management Review. </a:t>
            </a:r>
            <a:r>
              <a:rPr lang="en-GB" sz="1600" dirty="0">
                <a:solidFill>
                  <a:srgbClr val="222222"/>
                </a:solidFill>
                <a:latin typeface="Times New Roman" panose="02020603050405020304" pitchFamily="18" charset="0"/>
                <a:ea typeface="Calibri" panose="020F0502020204030204" pitchFamily="34" charset="0"/>
              </a:rPr>
              <a:t> 30(1). p.100700. </a:t>
            </a:r>
            <a:endParaRPr lang="en-GB" sz="1600" dirty="0">
              <a:solidFill>
                <a:srgbClr val="000000"/>
              </a:solidFill>
              <a:latin typeface="Times New Roman" panose="02020603050405020304" pitchFamily="18" charset="0"/>
              <a:ea typeface="Calibri" panose="020F0502020204030204" pitchFamily="34" charset="0"/>
            </a:endParaRPr>
          </a:p>
          <a:p>
            <a:pPr marL="537210" indent="-537210" algn="just" eaLnBrk="1" fontAlgn="auto" hangingPunct="1">
              <a:lnSpc>
                <a:spcPct val="120000"/>
              </a:lnSpc>
              <a:spcBef>
                <a:spcPts val="0"/>
              </a:spcBef>
              <a:spcAft>
                <a:spcPts val="0"/>
              </a:spcAft>
              <a:buFont typeface="Wingdings 3" charset="2"/>
              <a:buChar char=""/>
              <a:defRPr/>
            </a:pPr>
            <a:r>
              <a:rPr lang="en-GB" sz="1600" dirty="0">
                <a:solidFill>
                  <a:srgbClr val="222222"/>
                </a:solidFill>
                <a:latin typeface="Times New Roman" panose="02020603050405020304" pitchFamily="18" charset="0"/>
                <a:ea typeface="Calibri" panose="020F0502020204030204" pitchFamily="34" charset="0"/>
              </a:rPr>
              <a:t>Saeed and et.al., 2019. Promoting employee's </a:t>
            </a:r>
            <a:r>
              <a:rPr lang="en-GB" sz="1600" dirty="0" err="1">
                <a:solidFill>
                  <a:srgbClr val="222222"/>
                </a:solidFill>
                <a:latin typeface="Times New Roman" panose="02020603050405020304" pitchFamily="18" charset="0"/>
                <a:ea typeface="Calibri" panose="020F0502020204030204" pitchFamily="34" charset="0"/>
              </a:rPr>
              <a:t>proenvironmental</a:t>
            </a:r>
            <a:r>
              <a:rPr lang="en-GB" sz="1600" dirty="0">
                <a:solidFill>
                  <a:srgbClr val="222222"/>
                </a:solidFill>
                <a:latin typeface="Times New Roman" panose="02020603050405020304" pitchFamily="18" charset="0"/>
                <a:ea typeface="Calibri" panose="020F0502020204030204" pitchFamily="34" charset="0"/>
              </a:rPr>
              <a:t> </a:t>
            </a:r>
            <a:r>
              <a:rPr lang="en-GB" sz="1600" dirty="0" err="1">
                <a:solidFill>
                  <a:srgbClr val="222222"/>
                </a:solidFill>
                <a:latin typeface="Times New Roman" panose="02020603050405020304" pitchFamily="18" charset="0"/>
                <a:ea typeface="Calibri" panose="020F0502020204030204" pitchFamily="34" charset="0"/>
              </a:rPr>
              <a:t>behavior</a:t>
            </a:r>
            <a:r>
              <a:rPr lang="en-GB" sz="1600" dirty="0">
                <a:solidFill>
                  <a:srgbClr val="222222"/>
                </a:solidFill>
                <a:latin typeface="Times New Roman" panose="02020603050405020304" pitchFamily="18" charset="0"/>
                <a:ea typeface="Calibri" panose="020F0502020204030204" pitchFamily="34" charset="0"/>
              </a:rPr>
              <a:t> through green human resource management practices. </a:t>
            </a:r>
            <a:r>
              <a:rPr lang="en-GB" sz="1600" i="1" dirty="0">
                <a:solidFill>
                  <a:srgbClr val="222222"/>
                </a:solidFill>
                <a:latin typeface="Times New Roman" panose="02020603050405020304" pitchFamily="18" charset="0"/>
                <a:ea typeface="Calibri" panose="020F0502020204030204" pitchFamily="34" charset="0"/>
              </a:rPr>
              <a:t>Corporate Social Responsibility and Environmental Management. </a:t>
            </a:r>
            <a:r>
              <a:rPr lang="en-GB" sz="1600" dirty="0">
                <a:solidFill>
                  <a:srgbClr val="222222"/>
                </a:solidFill>
                <a:latin typeface="Times New Roman" panose="02020603050405020304" pitchFamily="18" charset="0"/>
                <a:ea typeface="Calibri" panose="020F0502020204030204" pitchFamily="34" charset="0"/>
              </a:rPr>
              <a:t> 26(2). pp.424-438</a:t>
            </a:r>
            <a:r>
              <a:rPr lang="en-GB" sz="1600" dirty="0" smtClean="0">
                <a:solidFill>
                  <a:srgbClr val="222222"/>
                </a:solidFill>
                <a:latin typeface="Times New Roman" panose="02020603050405020304" pitchFamily="18" charset="0"/>
                <a:ea typeface="Calibri" panose="020F0502020204030204" pitchFamily="34" charset="0"/>
              </a:rPr>
              <a:t>. </a:t>
            </a:r>
          </a:p>
          <a:p>
            <a:pPr marL="537210" indent="-537210" algn="just" eaLnBrk="1" fontAlgn="auto" hangingPunct="1">
              <a:lnSpc>
                <a:spcPct val="150000"/>
              </a:lnSpc>
              <a:spcBef>
                <a:spcPts val="0"/>
              </a:spcBef>
              <a:spcAft>
                <a:spcPts val="0"/>
              </a:spcAft>
              <a:defRPr/>
            </a:pPr>
            <a:r>
              <a:rPr lang="en-GB" sz="1600" dirty="0" err="1">
                <a:solidFill>
                  <a:srgbClr val="222222"/>
                </a:solidFill>
                <a:latin typeface="Times New Roman" panose="02020603050405020304" pitchFamily="18" charset="0"/>
                <a:ea typeface="Calibri" panose="020F0502020204030204" pitchFamily="34" charset="0"/>
              </a:rPr>
              <a:t>Carnevale</a:t>
            </a:r>
            <a:r>
              <a:rPr lang="en-GB" sz="1600" dirty="0">
                <a:solidFill>
                  <a:srgbClr val="222222"/>
                </a:solidFill>
                <a:latin typeface="Times New Roman" panose="02020603050405020304" pitchFamily="18" charset="0"/>
                <a:ea typeface="Calibri" panose="020F0502020204030204" pitchFamily="34" charset="0"/>
              </a:rPr>
              <a:t>, J.B. and </a:t>
            </a:r>
            <a:r>
              <a:rPr lang="en-GB" sz="1600" dirty="0" err="1">
                <a:solidFill>
                  <a:srgbClr val="222222"/>
                </a:solidFill>
                <a:latin typeface="Times New Roman" panose="02020603050405020304" pitchFamily="18" charset="0"/>
                <a:ea typeface="Calibri" panose="020F0502020204030204" pitchFamily="34" charset="0"/>
              </a:rPr>
              <a:t>Hatak</a:t>
            </a:r>
            <a:r>
              <a:rPr lang="en-GB" sz="1600" dirty="0">
                <a:solidFill>
                  <a:srgbClr val="222222"/>
                </a:solidFill>
                <a:latin typeface="Times New Roman" panose="02020603050405020304" pitchFamily="18" charset="0"/>
                <a:ea typeface="Calibri" panose="020F0502020204030204" pitchFamily="34" charset="0"/>
              </a:rPr>
              <a:t>, I., 2020. Employee adjustment and well-being in the era of COVID-19: Implications for human resource management. </a:t>
            </a:r>
            <a:r>
              <a:rPr lang="en-GB" sz="1600" i="1" dirty="0">
                <a:solidFill>
                  <a:srgbClr val="222222"/>
                </a:solidFill>
                <a:latin typeface="Times New Roman" panose="02020603050405020304" pitchFamily="18" charset="0"/>
                <a:ea typeface="Calibri" panose="020F0502020204030204" pitchFamily="34" charset="0"/>
              </a:rPr>
              <a:t>Journal of Business Research. </a:t>
            </a:r>
            <a:r>
              <a:rPr lang="en-GB" sz="1600" dirty="0">
                <a:solidFill>
                  <a:srgbClr val="222222"/>
                </a:solidFill>
                <a:latin typeface="Times New Roman" panose="02020603050405020304" pitchFamily="18" charset="0"/>
                <a:ea typeface="Calibri" panose="020F0502020204030204" pitchFamily="34" charset="0"/>
              </a:rPr>
              <a:t> </a:t>
            </a:r>
            <a:r>
              <a:rPr lang="en-GB" sz="1600" i="1" dirty="0">
                <a:solidFill>
                  <a:srgbClr val="222222"/>
                </a:solidFill>
                <a:latin typeface="Times New Roman" panose="02020603050405020304" pitchFamily="18" charset="0"/>
                <a:ea typeface="Calibri" panose="020F0502020204030204" pitchFamily="34" charset="0"/>
              </a:rPr>
              <a:t>116.</a:t>
            </a:r>
            <a:r>
              <a:rPr lang="en-GB" sz="1600" dirty="0">
                <a:solidFill>
                  <a:srgbClr val="222222"/>
                </a:solidFill>
                <a:latin typeface="Times New Roman" panose="02020603050405020304" pitchFamily="18" charset="0"/>
                <a:ea typeface="Calibri" panose="020F0502020204030204" pitchFamily="34" charset="0"/>
              </a:rPr>
              <a:t> pp.183-187.</a:t>
            </a:r>
            <a:endParaRPr lang="en-GB" sz="1600" dirty="0">
              <a:solidFill>
                <a:srgbClr val="000000"/>
              </a:solidFill>
              <a:latin typeface="Times New Roman" panose="02020603050405020304" pitchFamily="18" charset="0"/>
              <a:ea typeface="Calibri" panose="020F0502020204030204" pitchFamily="34" charset="0"/>
            </a:endParaRPr>
          </a:p>
          <a:p>
            <a:pPr marL="537210" indent="-537210" algn="just" eaLnBrk="1" fontAlgn="auto" hangingPunct="1">
              <a:lnSpc>
                <a:spcPct val="150000"/>
              </a:lnSpc>
              <a:spcBef>
                <a:spcPts val="0"/>
              </a:spcBef>
              <a:spcAft>
                <a:spcPts val="0"/>
              </a:spcAft>
              <a:defRPr/>
            </a:pPr>
            <a:r>
              <a:rPr lang="en-GB" sz="1600" dirty="0" err="1">
                <a:solidFill>
                  <a:srgbClr val="222222"/>
                </a:solidFill>
                <a:latin typeface="Times New Roman" panose="02020603050405020304" pitchFamily="18" charset="0"/>
                <a:ea typeface="Calibri" panose="020F0502020204030204" pitchFamily="34" charset="0"/>
              </a:rPr>
              <a:t>Ruparel</a:t>
            </a:r>
            <a:r>
              <a:rPr lang="en-GB" sz="1600" dirty="0">
                <a:solidFill>
                  <a:srgbClr val="222222"/>
                </a:solidFill>
                <a:latin typeface="Times New Roman" panose="02020603050405020304" pitchFamily="18" charset="0"/>
                <a:ea typeface="Calibri" panose="020F0502020204030204" pitchFamily="34" charset="0"/>
              </a:rPr>
              <a:t> and et.al., 2020. The influence of online professional social media in human resource management: A systematic literature review. </a:t>
            </a:r>
            <a:r>
              <a:rPr lang="en-GB" sz="1600" i="1" dirty="0">
                <a:solidFill>
                  <a:srgbClr val="222222"/>
                </a:solidFill>
                <a:latin typeface="Times New Roman" panose="02020603050405020304" pitchFamily="18" charset="0"/>
                <a:ea typeface="Calibri" panose="020F0502020204030204" pitchFamily="34" charset="0"/>
              </a:rPr>
              <a:t>Technology in Society. </a:t>
            </a:r>
            <a:r>
              <a:rPr lang="en-GB" sz="1600" dirty="0">
                <a:solidFill>
                  <a:srgbClr val="222222"/>
                </a:solidFill>
                <a:latin typeface="Times New Roman" panose="02020603050405020304" pitchFamily="18" charset="0"/>
                <a:ea typeface="Calibri" panose="020F0502020204030204" pitchFamily="34" charset="0"/>
              </a:rPr>
              <a:t> 63</a:t>
            </a:r>
            <a:r>
              <a:rPr lang="en-GB" sz="1600" i="1" dirty="0">
                <a:solidFill>
                  <a:srgbClr val="222222"/>
                </a:solidFill>
                <a:latin typeface="Times New Roman" panose="02020603050405020304" pitchFamily="18" charset="0"/>
                <a:ea typeface="Calibri" panose="020F0502020204030204" pitchFamily="34" charset="0"/>
              </a:rPr>
              <a:t>.</a:t>
            </a:r>
            <a:r>
              <a:rPr lang="en-GB" sz="1600" dirty="0">
                <a:solidFill>
                  <a:srgbClr val="222222"/>
                </a:solidFill>
                <a:latin typeface="Times New Roman" panose="02020603050405020304" pitchFamily="18" charset="0"/>
                <a:ea typeface="Calibri" panose="020F0502020204030204" pitchFamily="34" charset="0"/>
              </a:rPr>
              <a:t> p.101335.</a:t>
            </a:r>
            <a:endParaRPr lang="en-GB" sz="1600" dirty="0">
              <a:solidFill>
                <a:srgbClr val="000000"/>
              </a:solidFill>
              <a:latin typeface="Times New Roman" panose="02020603050405020304" pitchFamily="18" charset="0"/>
              <a:ea typeface="Calibri" panose="020F0502020204030204" pitchFamily="34" charset="0"/>
            </a:endParaRPr>
          </a:p>
          <a:p>
            <a:pPr eaLnBrk="1" fontAlgn="auto" hangingPunct="1">
              <a:spcBef>
                <a:spcPts val="0"/>
              </a:spcBef>
              <a:spcAft>
                <a:spcPts val="0"/>
              </a:spcAft>
              <a:defRPr/>
            </a:pPr>
            <a:endParaRPr lang="en-GB" sz="1600" dirty="0"/>
          </a:p>
          <a:p>
            <a:pPr marL="0" indent="0" algn="just" eaLnBrk="1" fontAlgn="auto" hangingPunct="1">
              <a:lnSpc>
                <a:spcPct val="150000"/>
              </a:lnSpc>
              <a:spcBef>
                <a:spcPts val="0"/>
              </a:spcBef>
              <a:spcAft>
                <a:spcPts val="0"/>
              </a:spcAft>
              <a:buFont typeface="Wingdings 3" panose="05040102010807070707" pitchFamily="18" charset="2"/>
              <a:buNone/>
              <a:defRPr/>
            </a:pPr>
            <a:r>
              <a:rPr lang="en-GB" sz="1600" dirty="0">
                <a:solidFill>
                  <a:srgbClr val="222222"/>
                </a:solidFill>
                <a:latin typeface="Times New Roman" panose="02020603050405020304" pitchFamily="18" charset="0"/>
                <a:ea typeface="Calibri" panose="020F0502020204030204" pitchFamily="34" charset="0"/>
              </a:rPr>
              <a:t> </a:t>
            </a:r>
            <a:endParaRPr lang="en-GB" sz="1600" dirty="0">
              <a:solidFill>
                <a:srgbClr val="000000"/>
              </a:solidFill>
              <a:latin typeface="Times New Roman" panose="02020603050405020304" pitchFamily="18" charset="0"/>
              <a:ea typeface="Calibri" panose="020F0502020204030204" pitchFamily="34" charset="0"/>
            </a:endParaRPr>
          </a:p>
          <a:p>
            <a:pPr marL="537210" indent="-537210" algn="just" eaLnBrk="1" fontAlgn="auto" hangingPunct="1">
              <a:lnSpc>
                <a:spcPct val="120000"/>
              </a:lnSpc>
              <a:spcBef>
                <a:spcPts val="0"/>
              </a:spcBef>
              <a:spcAft>
                <a:spcPts val="0"/>
              </a:spcAft>
              <a:buFont typeface="Wingdings 3" charset="2"/>
              <a:buChar char=""/>
              <a:defRPr/>
            </a:pPr>
            <a:endParaRPr lang="en-GB" sz="2000" dirty="0">
              <a:solidFill>
                <a:srgbClr val="000000"/>
              </a:solidFill>
              <a:latin typeface="Times New Roman" panose="02020603050405020304" pitchFamily="18" charset="0"/>
              <a:ea typeface="Calibri" panose="020F0502020204030204" pitchFamily="34" charset="0"/>
            </a:endParaRPr>
          </a:p>
          <a:p>
            <a:pPr marL="0" indent="0" algn="just" eaLnBrk="1" fontAlgn="auto" hangingPunct="1">
              <a:lnSpc>
                <a:spcPct val="120000"/>
              </a:lnSpc>
              <a:spcBef>
                <a:spcPts val="0"/>
              </a:spcBef>
              <a:spcAft>
                <a:spcPts val="0"/>
              </a:spcAft>
              <a:buFont typeface="Wingdings 3" charset="2"/>
              <a:buNone/>
              <a:defRPr/>
            </a:pPr>
            <a:r>
              <a:rPr lang="en-GB" sz="2000" dirty="0">
                <a:solidFill>
                  <a:srgbClr val="222222"/>
                </a:solidFill>
                <a:latin typeface="Times New Roman" panose="02020603050405020304" pitchFamily="18" charset="0"/>
                <a:ea typeface="Calibri" panose="020F0502020204030204" pitchFamily="34" charset="0"/>
              </a:rPr>
              <a:t> </a:t>
            </a:r>
            <a:endParaRPr lang="en-GB" sz="2000" dirty="0">
              <a:solidFill>
                <a:srgbClr val="000000"/>
              </a:solidFill>
              <a:latin typeface="Times New Roman" panose="02020603050405020304" pitchFamily="18" charset="0"/>
              <a:ea typeface="Calibri" panose="020F0502020204030204" pitchFamily="34" charset="0"/>
            </a:endParaRPr>
          </a:p>
          <a:p>
            <a:pPr eaLnBrk="1" fontAlgn="auto" hangingPunct="1">
              <a:lnSpc>
                <a:spcPct val="120000"/>
              </a:lnSpc>
              <a:spcAft>
                <a:spcPts val="0"/>
              </a:spcAft>
              <a:buFont typeface="Wingdings 3" charset="2"/>
              <a:buChar char=""/>
              <a:defRPr/>
            </a:pPr>
            <a:endParaRPr lang="en-GB" sz="2000" dirty="0">
              <a:solidFill>
                <a:schemeClr val="tx1">
                  <a:lumMod val="75000"/>
                  <a:lumOff val="25000"/>
                </a:schemeClr>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Thank You Images, Stock Photos &amp;amp; Vectors | Shutterstock"/>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951163" y="1787525"/>
            <a:ext cx="6878637" cy="4213225"/>
          </a:xfr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64</TotalTime>
  <Words>905</Words>
  <Application>Microsoft Office PowerPoint</Application>
  <PresentationFormat>Widescreen</PresentationFormat>
  <Paragraphs>72</Paragraphs>
  <Slides>9</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Century Gothic</vt:lpstr>
      <vt:lpstr>Arial</vt:lpstr>
      <vt:lpstr>Wingdings 3</vt:lpstr>
      <vt:lpstr>Calibri</vt:lpstr>
      <vt:lpstr>Times New Roman</vt:lpstr>
      <vt:lpstr>Droid Sans</vt:lpstr>
      <vt:lpstr>Calibri Light</vt:lpstr>
      <vt:lpstr>Wisp</vt:lpstr>
      <vt:lpstr>Human Resource Management  </vt:lpstr>
      <vt:lpstr>Table of Contents </vt:lpstr>
      <vt:lpstr>INTRODUCTION </vt:lpstr>
      <vt:lpstr> What it means to be a HR professional </vt:lpstr>
      <vt:lpstr>Examining the organizational objectives</vt:lpstr>
      <vt:lpstr>Considering how these have evolved in an organization</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user</dc:creator>
  <cp:lastModifiedBy>Windows User</cp:lastModifiedBy>
  <cp:revision>11</cp:revision>
  <dcterms:created xsi:type="dcterms:W3CDTF">2021-10-20T11:48:22Z</dcterms:created>
  <dcterms:modified xsi:type="dcterms:W3CDTF">2021-10-25T05:08:38Z</dcterms:modified>
</cp:coreProperties>
</file>