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4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2391C5-1CEF-4E22-8847-05F2A2F2E02F}" v="7" dt="2024-05-02T10:58:06.5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36" d="100"/>
          <a:sy n="36" d="100"/>
        </p:scale>
        <p:origin x="115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FCAC8A-DD81-4ED6-B2C5-ED1F8B64F51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17273A5-5582-46DD-9100-1CC24711E328}">
      <dgm:prSet/>
      <dgm:spPr/>
      <dgm:t>
        <a:bodyPr/>
        <a:lstStyle/>
        <a:p>
          <a:r>
            <a:rPr lang="en-GB" b="1" i="0"/>
            <a:t>Preparation</a:t>
          </a:r>
          <a:r>
            <a:rPr lang="en-GB" b="0" i="0"/>
            <a:t>:</a:t>
          </a:r>
          <a:endParaRPr lang="en-US"/>
        </a:p>
      </dgm:t>
    </dgm:pt>
    <dgm:pt modelId="{F23CC70A-0B58-47C1-9891-7C325D78B589}" type="parTrans" cxnId="{57B2C386-49EA-4D5E-96AA-AECAECE560D7}">
      <dgm:prSet/>
      <dgm:spPr/>
      <dgm:t>
        <a:bodyPr/>
        <a:lstStyle/>
        <a:p>
          <a:endParaRPr lang="en-US"/>
        </a:p>
      </dgm:t>
    </dgm:pt>
    <dgm:pt modelId="{467B6306-B239-4132-A992-C90B1730212A}" type="sibTrans" cxnId="{57B2C386-49EA-4D5E-96AA-AECAECE560D7}">
      <dgm:prSet/>
      <dgm:spPr/>
      <dgm:t>
        <a:bodyPr/>
        <a:lstStyle/>
        <a:p>
          <a:endParaRPr lang="en-US"/>
        </a:p>
      </dgm:t>
    </dgm:pt>
    <dgm:pt modelId="{E748EA56-FB56-406E-9128-9F0692D77407}">
      <dgm:prSet/>
      <dgm:spPr/>
      <dgm:t>
        <a:bodyPr/>
        <a:lstStyle/>
        <a:p>
          <a:r>
            <a:rPr lang="en-GB" b="1" i="0"/>
            <a:t>Detail</a:t>
          </a:r>
          <a:r>
            <a:rPr lang="en-GB" b="0" i="0"/>
            <a:t>: Thoroughly reviewed the job description and anticipated questions.</a:t>
          </a:r>
          <a:endParaRPr lang="en-US"/>
        </a:p>
      </dgm:t>
    </dgm:pt>
    <dgm:pt modelId="{1FB8BFA6-AC44-406C-B16E-77649FE9846D}" type="parTrans" cxnId="{302BD075-4508-41B6-9C9B-44AC5E211532}">
      <dgm:prSet/>
      <dgm:spPr/>
      <dgm:t>
        <a:bodyPr/>
        <a:lstStyle/>
        <a:p>
          <a:endParaRPr lang="en-US"/>
        </a:p>
      </dgm:t>
    </dgm:pt>
    <dgm:pt modelId="{A682C67B-12ED-48F3-89B2-8FE4FDD2CFF5}" type="sibTrans" cxnId="{302BD075-4508-41B6-9C9B-44AC5E211532}">
      <dgm:prSet/>
      <dgm:spPr/>
      <dgm:t>
        <a:bodyPr/>
        <a:lstStyle/>
        <a:p>
          <a:endParaRPr lang="en-US"/>
        </a:p>
      </dgm:t>
    </dgm:pt>
    <dgm:pt modelId="{EA6A8321-B87E-443D-A723-B7743D40671A}">
      <dgm:prSet/>
      <dgm:spPr/>
      <dgm:t>
        <a:bodyPr/>
        <a:lstStyle/>
        <a:p>
          <a:r>
            <a:rPr lang="en-GB" b="1" i="0"/>
            <a:t>Impact</a:t>
          </a:r>
          <a:r>
            <a:rPr lang="en-GB" b="0" i="0"/>
            <a:t>: Provided confident, informed answers aligned with the role's requirements.</a:t>
          </a:r>
          <a:endParaRPr lang="en-US"/>
        </a:p>
      </dgm:t>
    </dgm:pt>
    <dgm:pt modelId="{C2F25C0C-BA8A-4215-A328-BA55E2301869}" type="parTrans" cxnId="{1749EB89-12B9-4ADB-A3AA-0E837F280CB6}">
      <dgm:prSet/>
      <dgm:spPr/>
      <dgm:t>
        <a:bodyPr/>
        <a:lstStyle/>
        <a:p>
          <a:endParaRPr lang="en-US"/>
        </a:p>
      </dgm:t>
    </dgm:pt>
    <dgm:pt modelId="{38161404-FA57-4A38-A381-F0CD7A1F3B57}" type="sibTrans" cxnId="{1749EB89-12B9-4ADB-A3AA-0E837F280CB6}">
      <dgm:prSet/>
      <dgm:spPr/>
      <dgm:t>
        <a:bodyPr/>
        <a:lstStyle/>
        <a:p>
          <a:endParaRPr lang="en-US"/>
        </a:p>
      </dgm:t>
    </dgm:pt>
    <dgm:pt modelId="{CADDC19E-BE63-49FB-BF51-6B3C4CD8FCC3}">
      <dgm:prSet/>
      <dgm:spPr/>
      <dgm:t>
        <a:bodyPr/>
        <a:lstStyle/>
        <a:p>
          <a:r>
            <a:rPr lang="en-GB" b="1" i="0"/>
            <a:t>Communication Skills</a:t>
          </a:r>
          <a:r>
            <a:rPr lang="en-GB" b="0" i="0"/>
            <a:t>:</a:t>
          </a:r>
          <a:endParaRPr lang="en-US"/>
        </a:p>
      </dgm:t>
    </dgm:pt>
    <dgm:pt modelId="{8288D515-8B8F-4E04-92C7-6EB6E21B3756}" type="parTrans" cxnId="{2368C21D-8E63-4BC4-B068-DFAD48CCB627}">
      <dgm:prSet/>
      <dgm:spPr/>
      <dgm:t>
        <a:bodyPr/>
        <a:lstStyle/>
        <a:p>
          <a:endParaRPr lang="en-US"/>
        </a:p>
      </dgm:t>
    </dgm:pt>
    <dgm:pt modelId="{C767CBEE-85F1-45B5-B112-04E98DC8B455}" type="sibTrans" cxnId="{2368C21D-8E63-4BC4-B068-DFAD48CCB627}">
      <dgm:prSet/>
      <dgm:spPr/>
      <dgm:t>
        <a:bodyPr/>
        <a:lstStyle/>
        <a:p>
          <a:endParaRPr lang="en-US"/>
        </a:p>
      </dgm:t>
    </dgm:pt>
    <dgm:pt modelId="{68CE3AAC-2A38-4D20-8640-49A66416B900}">
      <dgm:prSet/>
      <dgm:spPr/>
      <dgm:t>
        <a:bodyPr/>
        <a:lstStyle/>
        <a:p>
          <a:r>
            <a:rPr lang="en-GB" b="1" i="0"/>
            <a:t>Detail</a:t>
          </a:r>
          <a:r>
            <a:rPr lang="en-GB" b="0" i="0"/>
            <a:t>: Maintained clarity and conciseness despite nerves.</a:t>
          </a:r>
          <a:endParaRPr lang="en-US"/>
        </a:p>
      </dgm:t>
    </dgm:pt>
    <dgm:pt modelId="{E1D5EAE8-BC16-4AF6-81CD-669D70537524}" type="parTrans" cxnId="{9F7E9E85-A0A1-4A4B-B297-2594C70C67E5}">
      <dgm:prSet/>
      <dgm:spPr/>
      <dgm:t>
        <a:bodyPr/>
        <a:lstStyle/>
        <a:p>
          <a:endParaRPr lang="en-US"/>
        </a:p>
      </dgm:t>
    </dgm:pt>
    <dgm:pt modelId="{F9560932-32A6-43E7-A42C-4A93C945C61E}" type="sibTrans" cxnId="{9F7E9E85-A0A1-4A4B-B297-2594C70C67E5}">
      <dgm:prSet/>
      <dgm:spPr/>
      <dgm:t>
        <a:bodyPr/>
        <a:lstStyle/>
        <a:p>
          <a:endParaRPr lang="en-US"/>
        </a:p>
      </dgm:t>
    </dgm:pt>
    <dgm:pt modelId="{8EC68A5D-F9DC-4763-801B-D20EBF761E2E}">
      <dgm:prSet/>
      <dgm:spPr/>
      <dgm:t>
        <a:bodyPr/>
        <a:lstStyle/>
        <a:p>
          <a:r>
            <a:rPr lang="en-GB" b="1" i="0"/>
            <a:t>Impact</a:t>
          </a:r>
          <a:r>
            <a:rPr lang="en-GB" b="0" i="0"/>
            <a:t>: Demonstrated ability to discuss complex aspects of the job clearly.</a:t>
          </a:r>
          <a:endParaRPr lang="en-US"/>
        </a:p>
      </dgm:t>
    </dgm:pt>
    <dgm:pt modelId="{2A709518-1CA4-41BF-96F6-33B183F5038B}" type="parTrans" cxnId="{5DEE8C71-E6A6-4E22-A8AB-C7D88547979B}">
      <dgm:prSet/>
      <dgm:spPr/>
      <dgm:t>
        <a:bodyPr/>
        <a:lstStyle/>
        <a:p>
          <a:endParaRPr lang="en-US"/>
        </a:p>
      </dgm:t>
    </dgm:pt>
    <dgm:pt modelId="{F311F4AA-B2D4-4579-8A81-F26920422ABF}" type="sibTrans" cxnId="{5DEE8C71-E6A6-4E22-A8AB-C7D88547979B}">
      <dgm:prSet/>
      <dgm:spPr/>
      <dgm:t>
        <a:bodyPr/>
        <a:lstStyle/>
        <a:p>
          <a:endParaRPr lang="en-US"/>
        </a:p>
      </dgm:t>
    </dgm:pt>
    <dgm:pt modelId="{58BD01F3-E2A6-4DD9-A5C9-4C48B76B89C0}">
      <dgm:prSet/>
      <dgm:spPr/>
      <dgm:t>
        <a:bodyPr/>
        <a:lstStyle/>
        <a:p>
          <a:r>
            <a:rPr lang="en-GB" b="1" i="0"/>
            <a:t>Positive Environment</a:t>
          </a:r>
          <a:r>
            <a:rPr lang="en-GB" b="0" i="0"/>
            <a:t>:</a:t>
          </a:r>
          <a:endParaRPr lang="en-US"/>
        </a:p>
      </dgm:t>
    </dgm:pt>
    <dgm:pt modelId="{B89C692C-C99B-4C31-A4BB-1CDC2692B2BA}" type="parTrans" cxnId="{5F635750-01B2-4CEB-8F83-E08252F3065C}">
      <dgm:prSet/>
      <dgm:spPr/>
      <dgm:t>
        <a:bodyPr/>
        <a:lstStyle/>
        <a:p>
          <a:endParaRPr lang="en-US"/>
        </a:p>
      </dgm:t>
    </dgm:pt>
    <dgm:pt modelId="{F58E470F-E0F0-4E34-873C-5EFF4E617430}" type="sibTrans" cxnId="{5F635750-01B2-4CEB-8F83-E08252F3065C}">
      <dgm:prSet/>
      <dgm:spPr/>
      <dgm:t>
        <a:bodyPr/>
        <a:lstStyle/>
        <a:p>
          <a:endParaRPr lang="en-US"/>
        </a:p>
      </dgm:t>
    </dgm:pt>
    <dgm:pt modelId="{60FD2B75-0E65-485C-B8FF-19A1E76ED56A}">
      <dgm:prSet/>
      <dgm:spPr/>
      <dgm:t>
        <a:bodyPr/>
        <a:lstStyle/>
        <a:p>
          <a:r>
            <a:rPr lang="en-GB" b="1" i="0"/>
            <a:t>Detail</a:t>
          </a:r>
          <a:r>
            <a:rPr lang="en-GB" b="0" i="0"/>
            <a:t>: Encouraging atmosphere created by the interviewers.</a:t>
          </a:r>
          <a:endParaRPr lang="en-US"/>
        </a:p>
      </dgm:t>
    </dgm:pt>
    <dgm:pt modelId="{D2330AD7-7D5C-45C5-ADCA-F93C308BCE31}" type="parTrans" cxnId="{D21C1C5A-48F7-4A17-AD6E-A58AD5E012A6}">
      <dgm:prSet/>
      <dgm:spPr/>
      <dgm:t>
        <a:bodyPr/>
        <a:lstStyle/>
        <a:p>
          <a:endParaRPr lang="en-US"/>
        </a:p>
      </dgm:t>
    </dgm:pt>
    <dgm:pt modelId="{68740BC6-7C4A-4087-9C3E-2A25643744E0}" type="sibTrans" cxnId="{D21C1C5A-48F7-4A17-AD6E-A58AD5E012A6}">
      <dgm:prSet/>
      <dgm:spPr/>
      <dgm:t>
        <a:bodyPr/>
        <a:lstStyle/>
        <a:p>
          <a:endParaRPr lang="en-US"/>
        </a:p>
      </dgm:t>
    </dgm:pt>
    <dgm:pt modelId="{E23379D0-4061-4D7D-956F-36D1D75E76BA}">
      <dgm:prSet/>
      <dgm:spPr/>
      <dgm:t>
        <a:bodyPr/>
        <a:lstStyle/>
        <a:p>
          <a:r>
            <a:rPr lang="en-GB" b="1" i="0"/>
            <a:t>Impact</a:t>
          </a:r>
          <a:r>
            <a:rPr lang="en-GB" b="0" i="0"/>
            <a:t>: Helped maintain composure, enhancing overall performance.</a:t>
          </a:r>
          <a:endParaRPr lang="en-US"/>
        </a:p>
      </dgm:t>
    </dgm:pt>
    <dgm:pt modelId="{03BADA48-C5E2-4890-81E9-7DC9E9891F54}" type="parTrans" cxnId="{75739F44-F3D1-449C-9F6D-B913D572E3A2}">
      <dgm:prSet/>
      <dgm:spPr/>
      <dgm:t>
        <a:bodyPr/>
        <a:lstStyle/>
        <a:p>
          <a:endParaRPr lang="en-US"/>
        </a:p>
      </dgm:t>
    </dgm:pt>
    <dgm:pt modelId="{980BF287-47F7-427E-8629-850846001322}" type="sibTrans" cxnId="{75739F44-F3D1-449C-9F6D-B913D572E3A2}">
      <dgm:prSet/>
      <dgm:spPr/>
      <dgm:t>
        <a:bodyPr/>
        <a:lstStyle/>
        <a:p>
          <a:endParaRPr lang="en-US"/>
        </a:p>
      </dgm:t>
    </dgm:pt>
    <dgm:pt modelId="{5DBC3C4A-E28B-498F-B0DC-359145217C91}" type="pres">
      <dgm:prSet presAssocID="{ACFCAC8A-DD81-4ED6-B2C5-ED1F8B64F513}" presName="linear" presStyleCnt="0">
        <dgm:presLayoutVars>
          <dgm:animLvl val="lvl"/>
          <dgm:resizeHandles val="exact"/>
        </dgm:presLayoutVars>
      </dgm:prSet>
      <dgm:spPr/>
    </dgm:pt>
    <dgm:pt modelId="{D6D9F392-AFB5-472E-9EAE-33DD8CF24295}" type="pres">
      <dgm:prSet presAssocID="{F17273A5-5582-46DD-9100-1CC24711E32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F751024-0E81-42DD-8F5D-89327B7A55CB}" type="pres">
      <dgm:prSet presAssocID="{F17273A5-5582-46DD-9100-1CC24711E328}" presName="childText" presStyleLbl="revTx" presStyleIdx="0" presStyleCnt="3">
        <dgm:presLayoutVars>
          <dgm:bulletEnabled val="1"/>
        </dgm:presLayoutVars>
      </dgm:prSet>
      <dgm:spPr/>
    </dgm:pt>
    <dgm:pt modelId="{DB1E604E-F652-4561-8562-D4EEF962446D}" type="pres">
      <dgm:prSet presAssocID="{CADDC19E-BE63-49FB-BF51-6B3C4CD8FCC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D3D6B21-B285-4960-AD34-9842DDDBAC94}" type="pres">
      <dgm:prSet presAssocID="{CADDC19E-BE63-49FB-BF51-6B3C4CD8FCC3}" presName="childText" presStyleLbl="revTx" presStyleIdx="1" presStyleCnt="3">
        <dgm:presLayoutVars>
          <dgm:bulletEnabled val="1"/>
        </dgm:presLayoutVars>
      </dgm:prSet>
      <dgm:spPr/>
    </dgm:pt>
    <dgm:pt modelId="{5BFECFD8-0206-4663-AB5F-FA91A883D13F}" type="pres">
      <dgm:prSet presAssocID="{58BD01F3-E2A6-4DD9-A5C9-4C48B76B89C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2BF4C52B-93CE-4676-8B6A-47F0814FEC5C}" type="pres">
      <dgm:prSet presAssocID="{58BD01F3-E2A6-4DD9-A5C9-4C48B76B89C0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2368C21D-8E63-4BC4-B068-DFAD48CCB627}" srcId="{ACFCAC8A-DD81-4ED6-B2C5-ED1F8B64F513}" destId="{CADDC19E-BE63-49FB-BF51-6B3C4CD8FCC3}" srcOrd="1" destOrd="0" parTransId="{8288D515-8B8F-4E04-92C7-6EB6E21B3756}" sibTransId="{C767CBEE-85F1-45B5-B112-04E98DC8B455}"/>
    <dgm:cxn modelId="{37DAB12C-B211-4706-8260-EC1E2DD5C918}" type="presOf" srcId="{8EC68A5D-F9DC-4763-801B-D20EBF761E2E}" destId="{AD3D6B21-B285-4960-AD34-9842DDDBAC94}" srcOrd="0" destOrd="1" presId="urn:microsoft.com/office/officeart/2005/8/layout/vList2"/>
    <dgm:cxn modelId="{04635231-C121-4E19-B7BF-7277E7551B68}" type="presOf" srcId="{60FD2B75-0E65-485C-B8FF-19A1E76ED56A}" destId="{2BF4C52B-93CE-4676-8B6A-47F0814FEC5C}" srcOrd="0" destOrd="0" presId="urn:microsoft.com/office/officeart/2005/8/layout/vList2"/>
    <dgm:cxn modelId="{75739F44-F3D1-449C-9F6D-B913D572E3A2}" srcId="{58BD01F3-E2A6-4DD9-A5C9-4C48B76B89C0}" destId="{E23379D0-4061-4D7D-956F-36D1D75E76BA}" srcOrd="1" destOrd="0" parTransId="{03BADA48-C5E2-4890-81E9-7DC9E9891F54}" sibTransId="{980BF287-47F7-427E-8629-850846001322}"/>
    <dgm:cxn modelId="{5F635750-01B2-4CEB-8F83-E08252F3065C}" srcId="{ACFCAC8A-DD81-4ED6-B2C5-ED1F8B64F513}" destId="{58BD01F3-E2A6-4DD9-A5C9-4C48B76B89C0}" srcOrd="2" destOrd="0" parTransId="{B89C692C-C99B-4C31-A4BB-1CDC2692B2BA}" sibTransId="{F58E470F-E0F0-4E34-873C-5EFF4E617430}"/>
    <dgm:cxn modelId="{5DEE8C71-E6A6-4E22-A8AB-C7D88547979B}" srcId="{CADDC19E-BE63-49FB-BF51-6B3C4CD8FCC3}" destId="{8EC68A5D-F9DC-4763-801B-D20EBF761E2E}" srcOrd="1" destOrd="0" parTransId="{2A709518-1CA4-41BF-96F6-33B183F5038B}" sibTransId="{F311F4AA-B2D4-4579-8A81-F26920422ABF}"/>
    <dgm:cxn modelId="{EC894672-47B1-4434-9249-E38D4598BA2E}" type="presOf" srcId="{ACFCAC8A-DD81-4ED6-B2C5-ED1F8B64F513}" destId="{5DBC3C4A-E28B-498F-B0DC-359145217C91}" srcOrd="0" destOrd="0" presId="urn:microsoft.com/office/officeart/2005/8/layout/vList2"/>
    <dgm:cxn modelId="{302BD075-4508-41B6-9C9B-44AC5E211532}" srcId="{F17273A5-5582-46DD-9100-1CC24711E328}" destId="{E748EA56-FB56-406E-9128-9F0692D77407}" srcOrd="0" destOrd="0" parTransId="{1FB8BFA6-AC44-406C-B16E-77649FE9846D}" sibTransId="{A682C67B-12ED-48F3-89B2-8FE4FDD2CFF5}"/>
    <dgm:cxn modelId="{ACF9C476-F220-431B-BCD0-A69B4EE646B9}" type="presOf" srcId="{F17273A5-5582-46DD-9100-1CC24711E328}" destId="{D6D9F392-AFB5-472E-9EAE-33DD8CF24295}" srcOrd="0" destOrd="0" presId="urn:microsoft.com/office/officeart/2005/8/layout/vList2"/>
    <dgm:cxn modelId="{D21C1C5A-48F7-4A17-AD6E-A58AD5E012A6}" srcId="{58BD01F3-E2A6-4DD9-A5C9-4C48B76B89C0}" destId="{60FD2B75-0E65-485C-B8FF-19A1E76ED56A}" srcOrd="0" destOrd="0" parTransId="{D2330AD7-7D5C-45C5-ADCA-F93C308BCE31}" sibTransId="{68740BC6-7C4A-4087-9C3E-2A25643744E0}"/>
    <dgm:cxn modelId="{9F7E9E85-A0A1-4A4B-B297-2594C70C67E5}" srcId="{CADDC19E-BE63-49FB-BF51-6B3C4CD8FCC3}" destId="{68CE3AAC-2A38-4D20-8640-49A66416B900}" srcOrd="0" destOrd="0" parTransId="{E1D5EAE8-BC16-4AF6-81CD-669D70537524}" sibTransId="{F9560932-32A6-43E7-A42C-4A93C945C61E}"/>
    <dgm:cxn modelId="{57B2C386-49EA-4D5E-96AA-AECAECE560D7}" srcId="{ACFCAC8A-DD81-4ED6-B2C5-ED1F8B64F513}" destId="{F17273A5-5582-46DD-9100-1CC24711E328}" srcOrd="0" destOrd="0" parTransId="{F23CC70A-0B58-47C1-9891-7C325D78B589}" sibTransId="{467B6306-B239-4132-A992-C90B1730212A}"/>
    <dgm:cxn modelId="{1749EB89-12B9-4ADB-A3AA-0E837F280CB6}" srcId="{F17273A5-5582-46DD-9100-1CC24711E328}" destId="{EA6A8321-B87E-443D-A723-B7743D40671A}" srcOrd="1" destOrd="0" parTransId="{C2F25C0C-BA8A-4215-A328-BA55E2301869}" sibTransId="{38161404-FA57-4A38-A381-F0CD7A1F3B57}"/>
    <dgm:cxn modelId="{C9A6E98F-C85F-4764-9A7B-6142F701A09E}" type="presOf" srcId="{68CE3AAC-2A38-4D20-8640-49A66416B900}" destId="{AD3D6B21-B285-4960-AD34-9842DDDBAC94}" srcOrd="0" destOrd="0" presId="urn:microsoft.com/office/officeart/2005/8/layout/vList2"/>
    <dgm:cxn modelId="{8AE10595-A806-4D31-BA7C-39FA39B3731C}" type="presOf" srcId="{EA6A8321-B87E-443D-A723-B7743D40671A}" destId="{1F751024-0E81-42DD-8F5D-89327B7A55CB}" srcOrd="0" destOrd="1" presId="urn:microsoft.com/office/officeart/2005/8/layout/vList2"/>
    <dgm:cxn modelId="{CED42AA6-178C-46A1-BC32-BB74BD18490D}" type="presOf" srcId="{E748EA56-FB56-406E-9128-9F0692D77407}" destId="{1F751024-0E81-42DD-8F5D-89327B7A55CB}" srcOrd="0" destOrd="0" presId="urn:microsoft.com/office/officeart/2005/8/layout/vList2"/>
    <dgm:cxn modelId="{266582A8-3E89-4168-9B3E-94B6C1ADF412}" type="presOf" srcId="{E23379D0-4061-4D7D-956F-36D1D75E76BA}" destId="{2BF4C52B-93CE-4676-8B6A-47F0814FEC5C}" srcOrd="0" destOrd="1" presId="urn:microsoft.com/office/officeart/2005/8/layout/vList2"/>
    <dgm:cxn modelId="{ADA973B3-73DD-4EB7-80C3-564921B62697}" type="presOf" srcId="{58BD01F3-E2A6-4DD9-A5C9-4C48B76B89C0}" destId="{5BFECFD8-0206-4663-AB5F-FA91A883D13F}" srcOrd="0" destOrd="0" presId="urn:microsoft.com/office/officeart/2005/8/layout/vList2"/>
    <dgm:cxn modelId="{219769EE-A46A-4541-91FD-41C6EC39FBFA}" type="presOf" srcId="{CADDC19E-BE63-49FB-BF51-6B3C4CD8FCC3}" destId="{DB1E604E-F652-4561-8562-D4EEF962446D}" srcOrd="0" destOrd="0" presId="urn:microsoft.com/office/officeart/2005/8/layout/vList2"/>
    <dgm:cxn modelId="{438D76D8-39EA-4F7F-B7DE-3848E73B8EC7}" type="presParOf" srcId="{5DBC3C4A-E28B-498F-B0DC-359145217C91}" destId="{D6D9F392-AFB5-472E-9EAE-33DD8CF24295}" srcOrd="0" destOrd="0" presId="urn:microsoft.com/office/officeart/2005/8/layout/vList2"/>
    <dgm:cxn modelId="{B24DCD37-60F4-487F-88B4-2C49F1DEC1CF}" type="presParOf" srcId="{5DBC3C4A-E28B-498F-B0DC-359145217C91}" destId="{1F751024-0E81-42DD-8F5D-89327B7A55CB}" srcOrd="1" destOrd="0" presId="urn:microsoft.com/office/officeart/2005/8/layout/vList2"/>
    <dgm:cxn modelId="{344CFAC1-61AF-4216-A23C-9BE4F80D3FA4}" type="presParOf" srcId="{5DBC3C4A-E28B-498F-B0DC-359145217C91}" destId="{DB1E604E-F652-4561-8562-D4EEF962446D}" srcOrd="2" destOrd="0" presId="urn:microsoft.com/office/officeart/2005/8/layout/vList2"/>
    <dgm:cxn modelId="{FF5869C2-52B7-443A-8354-616D15395992}" type="presParOf" srcId="{5DBC3C4A-E28B-498F-B0DC-359145217C91}" destId="{AD3D6B21-B285-4960-AD34-9842DDDBAC94}" srcOrd="3" destOrd="0" presId="urn:microsoft.com/office/officeart/2005/8/layout/vList2"/>
    <dgm:cxn modelId="{3451A91A-C724-499A-90AA-981AFDD7D6EB}" type="presParOf" srcId="{5DBC3C4A-E28B-498F-B0DC-359145217C91}" destId="{5BFECFD8-0206-4663-AB5F-FA91A883D13F}" srcOrd="4" destOrd="0" presId="urn:microsoft.com/office/officeart/2005/8/layout/vList2"/>
    <dgm:cxn modelId="{F3620CF5-AE40-4272-B326-B9850002F01F}" type="presParOf" srcId="{5DBC3C4A-E28B-498F-B0DC-359145217C91}" destId="{2BF4C52B-93CE-4676-8B6A-47F0814FEC5C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7F191EE-75F4-4037-8033-F37966770096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C79412B-0C52-4309-B4E2-72FE3482E2B0}">
      <dgm:prSet/>
      <dgm:spPr/>
      <dgm:t>
        <a:bodyPr/>
        <a:lstStyle/>
        <a:p>
          <a:r>
            <a:rPr lang="en-GB" b="1" i="0"/>
            <a:t>Emotional Control Under Stress</a:t>
          </a:r>
          <a:r>
            <a:rPr lang="en-GB" b="0" i="0"/>
            <a:t>:</a:t>
          </a:r>
          <a:endParaRPr lang="en-US"/>
        </a:p>
      </dgm:t>
    </dgm:pt>
    <dgm:pt modelId="{03BE6A0F-F22A-45BC-BF02-BC8F520A4FCC}" type="parTrans" cxnId="{069A066E-8A0E-44F1-8C7A-57E6EFD52CCC}">
      <dgm:prSet/>
      <dgm:spPr/>
      <dgm:t>
        <a:bodyPr/>
        <a:lstStyle/>
        <a:p>
          <a:endParaRPr lang="en-US"/>
        </a:p>
      </dgm:t>
    </dgm:pt>
    <dgm:pt modelId="{A902FB4D-FD33-42BE-B53E-DA045F033F2A}" type="sibTrans" cxnId="{069A066E-8A0E-44F1-8C7A-57E6EFD52CCC}">
      <dgm:prSet/>
      <dgm:spPr/>
      <dgm:t>
        <a:bodyPr/>
        <a:lstStyle/>
        <a:p>
          <a:endParaRPr lang="en-US"/>
        </a:p>
      </dgm:t>
    </dgm:pt>
    <dgm:pt modelId="{054DF6D3-E00B-47B9-A863-31C2932AF210}">
      <dgm:prSet/>
      <dgm:spPr/>
      <dgm:t>
        <a:bodyPr/>
        <a:lstStyle/>
        <a:p>
          <a:r>
            <a:rPr lang="en-GB" b="1" i="0" dirty="0"/>
            <a:t>Detail</a:t>
          </a:r>
          <a:r>
            <a:rPr lang="en-GB" b="0" i="0" dirty="0"/>
            <a:t>: Struggled with stress, affecting clarity and coherence of responses.</a:t>
          </a:r>
          <a:endParaRPr lang="en-US" dirty="0"/>
        </a:p>
      </dgm:t>
    </dgm:pt>
    <dgm:pt modelId="{666A6C10-14F2-4C05-B6EA-B483335DF941}" type="parTrans" cxnId="{C5D891B6-6F39-4BA2-85CE-DD5BB477A737}">
      <dgm:prSet/>
      <dgm:spPr/>
      <dgm:t>
        <a:bodyPr/>
        <a:lstStyle/>
        <a:p>
          <a:endParaRPr lang="en-US"/>
        </a:p>
      </dgm:t>
    </dgm:pt>
    <dgm:pt modelId="{A0DAB0B2-8C50-414E-B60B-CD2342451979}" type="sibTrans" cxnId="{C5D891B6-6F39-4BA2-85CE-DD5BB477A737}">
      <dgm:prSet/>
      <dgm:spPr/>
      <dgm:t>
        <a:bodyPr/>
        <a:lstStyle/>
        <a:p>
          <a:endParaRPr lang="en-US"/>
        </a:p>
      </dgm:t>
    </dgm:pt>
    <dgm:pt modelId="{3350E8E0-4F61-46EA-B115-95936A70F25C}">
      <dgm:prSet/>
      <dgm:spPr/>
      <dgm:t>
        <a:bodyPr/>
        <a:lstStyle/>
        <a:p>
          <a:r>
            <a:rPr lang="en-GB" b="1" i="0"/>
            <a:t>Impact</a:t>
          </a:r>
          <a:r>
            <a:rPr lang="en-GB" b="0" i="0"/>
            <a:t>: May suggest inadequate preparation or inability to handle job pressures.</a:t>
          </a:r>
          <a:endParaRPr lang="en-US"/>
        </a:p>
      </dgm:t>
    </dgm:pt>
    <dgm:pt modelId="{F5A0C9C7-1956-4D57-A09C-3D74326BE997}" type="parTrans" cxnId="{F20001EA-C07F-4D85-8C6C-FAC3BC99E51D}">
      <dgm:prSet/>
      <dgm:spPr/>
      <dgm:t>
        <a:bodyPr/>
        <a:lstStyle/>
        <a:p>
          <a:endParaRPr lang="en-US"/>
        </a:p>
      </dgm:t>
    </dgm:pt>
    <dgm:pt modelId="{2E25F145-3662-42DB-848B-8CC8989FD3AF}" type="sibTrans" cxnId="{F20001EA-C07F-4D85-8C6C-FAC3BC99E51D}">
      <dgm:prSet/>
      <dgm:spPr/>
      <dgm:t>
        <a:bodyPr/>
        <a:lstStyle/>
        <a:p>
          <a:endParaRPr lang="en-US"/>
        </a:p>
      </dgm:t>
    </dgm:pt>
    <dgm:pt modelId="{982DF3FD-7E75-4219-BFE7-8EE415E37310}">
      <dgm:prSet/>
      <dgm:spPr/>
      <dgm:t>
        <a:bodyPr/>
        <a:lstStyle/>
        <a:p>
          <a:r>
            <a:rPr lang="en-GB" b="1" i="0"/>
            <a:t>Use of Professional Terminology</a:t>
          </a:r>
          <a:r>
            <a:rPr lang="en-GB" b="0" i="0"/>
            <a:t>:</a:t>
          </a:r>
          <a:endParaRPr lang="en-US"/>
        </a:p>
      </dgm:t>
    </dgm:pt>
    <dgm:pt modelId="{96CF35E5-26E6-4264-8EC1-B7DFE566EDD1}" type="parTrans" cxnId="{FA2DEAD8-1E01-4C5E-8387-17EC89BE876E}">
      <dgm:prSet/>
      <dgm:spPr/>
      <dgm:t>
        <a:bodyPr/>
        <a:lstStyle/>
        <a:p>
          <a:endParaRPr lang="en-US"/>
        </a:p>
      </dgm:t>
    </dgm:pt>
    <dgm:pt modelId="{151DF856-6D88-4460-9122-7DCB668A55A8}" type="sibTrans" cxnId="{FA2DEAD8-1E01-4C5E-8387-17EC89BE876E}">
      <dgm:prSet/>
      <dgm:spPr/>
      <dgm:t>
        <a:bodyPr/>
        <a:lstStyle/>
        <a:p>
          <a:endParaRPr lang="en-US"/>
        </a:p>
      </dgm:t>
    </dgm:pt>
    <dgm:pt modelId="{59F22F2E-F961-43BF-B3EA-E63F6E503D0E}">
      <dgm:prSet/>
      <dgm:spPr/>
      <dgm:t>
        <a:bodyPr/>
        <a:lstStyle/>
        <a:p>
          <a:r>
            <a:rPr lang="en-GB" b="1" i="0"/>
            <a:t>Detail</a:t>
          </a:r>
          <a:r>
            <a:rPr lang="en-GB" b="0" i="0"/>
            <a:t>: Limited use of specific, industry-relevant language.</a:t>
          </a:r>
          <a:endParaRPr lang="en-US"/>
        </a:p>
      </dgm:t>
    </dgm:pt>
    <dgm:pt modelId="{AD2700A9-3322-4589-8C2B-2C1F2762C914}" type="parTrans" cxnId="{47B334EF-FDA9-4F3D-8A99-F0F1E41021FE}">
      <dgm:prSet/>
      <dgm:spPr/>
      <dgm:t>
        <a:bodyPr/>
        <a:lstStyle/>
        <a:p>
          <a:endParaRPr lang="en-US"/>
        </a:p>
      </dgm:t>
    </dgm:pt>
    <dgm:pt modelId="{9354F8AF-EAFC-4247-AA3B-69EF2A361978}" type="sibTrans" cxnId="{47B334EF-FDA9-4F3D-8A99-F0F1E41021FE}">
      <dgm:prSet/>
      <dgm:spPr/>
      <dgm:t>
        <a:bodyPr/>
        <a:lstStyle/>
        <a:p>
          <a:endParaRPr lang="en-US"/>
        </a:p>
      </dgm:t>
    </dgm:pt>
    <dgm:pt modelId="{213ADC4D-BD21-4EB1-923A-E06C21B96C59}">
      <dgm:prSet/>
      <dgm:spPr/>
      <dgm:t>
        <a:bodyPr/>
        <a:lstStyle/>
        <a:p>
          <a:r>
            <a:rPr lang="en-GB" b="1" i="0"/>
            <a:t>Impact</a:t>
          </a:r>
          <a:r>
            <a:rPr lang="en-GB" b="0" i="0"/>
            <a:t>: Made responses seem less authoritative and well-informed.</a:t>
          </a:r>
          <a:endParaRPr lang="en-US"/>
        </a:p>
      </dgm:t>
    </dgm:pt>
    <dgm:pt modelId="{F49CBC25-55CC-4FBC-8204-EE0DB1D123E6}" type="parTrans" cxnId="{80A0EB1B-A8CE-4BAE-A665-1B0477B7C566}">
      <dgm:prSet/>
      <dgm:spPr/>
      <dgm:t>
        <a:bodyPr/>
        <a:lstStyle/>
        <a:p>
          <a:endParaRPr lang="en-US"/>
        </a:p>
      </dgm:t>
    </dgm:pt>
    <dgm:pt modelId="{ECE5C9B2-6FF9-4A94-97A4-E1DA1D231FF2}" type="sibTrans" cxnId="{80A0EB1B-A8CE-4BAE-A665-1B0477B7C566}">
      <dgm:prSet/>
      <dgm:spPr/>
      <dgm:t>
        <a:bodyPr/>
        <a:lstStyle/>
        <a:p>
          <a:endParaRPr lang="en-US"/>
        </a:p>
      </dgm:t>
    </dgm:pt>
    <dgm:pt modelId="{822B7F30-4E59-45CB-84A3-BF0803BF11D1}">
      <dgm:prSet/>
      <dgm:spPr/>
      <dgm:t>
        <a:bodyPr/>
        <a:lstStyle/>
        <a:p>
          <a:r>
            <a:rPr lang="en-GB" b="1" i="0"/>
            <a:t>Confidence During Challenging Questions</a:t>
          </a:r>
          <a:r>
            <a:rPr lang="en-GB" b="0" i="0"/>
            <a:t>:</a:t>
          </a:r>
          <a:endParaRPr lang="en-US"/>
        </a:p>
      </dgm:t>
    </dgm:pt>
    <dgm:pt modelId="{348AD8B3-AD5D-4DCF-AA91-B01965877E6E}" type="parTrans" cxnId="{7EAB1951-6F2A-494F-B6AA-E749B0F9D5B3}">
      <dgm:prSet/>
      <dgm:spPr/>
      <dgm:t>
        <a:bodyPr/>
        <a:lstStyle/>
        <a:p>
          <a:endParaRPr lang="en-US"/>
        </a:p>
      </dgm:t>
    </dgm:pt>
    <dgm:pt modelId="{EB0D1866-07CA-428E-874B-9D14FFC1CEDF}" type="sibTrans" cxnId="{7EAB1951-6F2A-494F-B6AA-E749B0F9D5B3}">
      <dgm:prSet/>
      <dgm:spPr/>
      <dgm:t>
        <a:bodyPr/>
        <a:lstStyle/>
        <a:p>
          <a:endParaRPr lang="en-US"/>
        </a:p>
      </dgm:t>
    </dgm:pt>
    <dgm:pt modelId="{BE2D1F87-232E-4BA7-849A-C7C42926AEDC}">
      <dgm:prSet/>
      <dgm:spPr/>
      <dgm:t>
        <a:bodyPr/>
        <a:lstStyle/>
        <a:p>
          <a:r>
            <a:rPr lang="en-GB" b="1" i="0"/>
            <a:t>Detail</a:t>
          </a:r>
          <a:r>
            <a:rPr lang="en-GB" b="0" i="0"/>
            <a:t>: Hesitation and difficulty in articulating responses to complex scenarios.</a:t>
          </a:r>
          <a:endParaRPr lang="en-US"/>
        </a:p>
      </dgm:t>
    </dgm:pt>
    <dgm:pt modelId="{781BB8CD-C6E9-400F-ACD4-FFBAD21E5061}" type="parTrans" cxnId="{D45E4945-CC75-48F3-9FCA-AE7CC6D826D8}">
      <dgm:prSet/>
      <dgm:spPr/>
      <dgm:t>
        <a:bodyPr/>
        <a:lstStyle/>
        <a:p>
          <a:endParaRPr lang="en-US"/>
        </a:p>
      </dgm:t>
    </dgm:pt>
    <dgm:pt modelId="{9B2562A5-270B-4CBA-A54E-1B9D399A406D}" type="sibTrans" cxnId="{D45E4945-CC75-48F3-9FCA-AE7CC6D826D8}">
      <dgm:prSet/>
      <dgm:spPr/>
      <dgm:t>
        <a:bodyPr/>
        <a:lstStyle/>
        <a:p>
          <a:endParaRPr lang="en-US"/>
        </a:p>
      </dgm:t>
    </dgm:pt>
    <dgm:pt modelId="{E0270BF2-E362-4780-98FB-E2C1DDF0E774}">
      <dgm:prSet/>
      <dgm:spPr/>
      <dgm:t>
        <a:bodyPr/>
        <a:lstStyle/>
        <a:p>
          <a:r>
            <a:rPr lang="en-GB" b="1" i="0"/>
            <a:t>Impact</a:t>
          </a:r>
          <a:r>
            <a:rPr lang="en-GB" b="0" i="0"/>
            <a:t>: Potentially lowered perception of professional competence and experience.</a:t>
          </a:r>
          <a:endParaRPr lang="en-US"/>
        </a:p>
      </dgm:t>
    </dgm:pt>
    <dgm:pt modelId="{BD1FAD0D-E45D-4FFF-8A10-BC4CA525EDF0}" type="parTrans" cxnId="{5FFABE6C-369E-457F-8FF5-58030DD6B6A4}">
      <dgm:prSet/>
      <dgm:spPr/>
      <dgm:t>
        <a:bodyPr/>
        <a:lstStyle/>
        <a:p>
          <a:endParaRPr lang="en-US"/>
        </a:p>
      </dgm:t>
    </dgm:pt>
    <dgm:pt modelId="{7C12A165-5711-4436-90ED-B50B28A198FF}" type="sibTrans" cxnId="{5FFABE6C-369E-457F-8FF5-58030DD6B6A4}">
      <dgm:prSet/>
      <dgm:spPr/>
      <dgm:t>
        <a:bodyPr/>
        <a:lstStyle/>
        <a:p>
          <a:endParaRPr lang="en-US"/>
        </a:p>
      </dgm:t>
    </dgm:pt>
    <dgm:pt modelId="{1BEF5F9C-C1D7-4DD4-B090-372D1722D927}" type="pres">
      <dgm:prSet presAssocID="{77F191EE-75F4-4037-8033-F37966770096}" presName="Name0" presStyleCnt="0">
        <dgm:presLayoutVars>
          <dgm:dir/>
          <dgm:animLvl val="lvl"/>
          <dgm:resizeHandles val="exact"/>
        </dgm:presLayoutVars>
      </dgm:prSet>
      <dgm:spPr/>
    </dgm:pt>
    <dgm:pt modelId="{A9B0E697-9FD0-4993-A993-310EF8A5624C}" type="pres">
      <dgm:prSet presAssocID="{6C79412B-0C52-4309-B4E2-72FE3482E2B0}" presName="linNode" presStyleCnt="0"/>
      <dgm:spPr/>
    </dgm:pt>
    <dgm:pt modelId="{7F8B2CF7-5521-49B4-A370-CA2DEFA812CA}" type="pres">
      <dgm:prSet presAssocID="{6C79412B-0C52-4309-B4E2-72FE3482E2B0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AA90D467-AE7D-4C06-9F2B-2FA21F5E1844}" type="pres">
      <dgm:prSet presAssocID="{6C79412B-0C52-4309-B4E2-72FE3482E2B0}" presName="descendantText" presStyleLbl="alignAccFollowNode1" presStyleIdx="0" presStyleCnt="3">
        <dgm:presLayoutVars>
          <dgm:bulletEnabled val="1"/>
        </dgm:presLayoutVars>
      </dgm:prSet>
      <dgm:spPr/>
    </dgm:pt>
    <dgm:pt modelId="{75BEFC0E-7E76-4F6A-B8DE-60D42BC7CC4D}" type="pres">
      <dgm:prSet presAssocID="{A902FB4D-FD33-42BE-B53E-DA045F033F2A}" presName="sp" presStyleCnt="0"/>
      <dgm:spPr/>
    </dgm:pt>
    <dgm:pt modelId="{E113CE22-DA10-4DA5-AC60-04EA4C150390}" type="pres">
      <dgm:prSet presAssocID="{982DF3FD-7E75-4219-BFE7-8EE415E37310}" presName="linNode" presStyleCnt="0"/>
      <dgm:spPr/>
    </dgm:pt>
    <dgm:pt modelId="{CBC86FF9-3184-4FA9-96E1-9BC79C7FB483}" type="pres">
      <dgm:prSet presAssocID="{982DF3FD-7E75-4219-BFE7-8EE415E37310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9A8B643A-DD53-412D-8131-C4F974416461}" type="pres">
      <dgm:prSet presAssocID="{982DF3FD-7E75-4219-BFE7-8EE415E37310}" presName="descendantText" presStyleLbl="alignAccFollowNode1" presStyleIdx="1" presStyleCnt="3">
        <dgm:presLayoutVars>
          <dgm:bulletEnabled val="1"/>
        </dgm:presLayoutVars>
      </dgm:prSet>
      <dgm:spPr/>
    </dgm:pt>
    <dgm:pt modelId="{7002A158-82AB-4B42-AE49-F5D3F236F57C}" type="pres">
      <dgm:prSet presAssocID="{151DF856-6D88-4460-9122-7DCB668A55A8}" presName="sp" presStyleCnt="0"/>
      <dgm:spPr/>
    </dgm:pt>
    <dgm:pt modelId="{CBC29043-C376-47E0-816D-9C22212076E1}" type="pres">
      <dgm:prSet presAssocID="{822B7F30-4E59-45CB-84A3-BF0803BF11D1}" presName="linNode" presStyleCnt="0"/>
      <dgm:spPr/>
    </dgm:pt>
    <dgm:pt modelId="{8D24192F-F3C4-4620-B09F-9F12E88DC8DE}" type="pres">
      <dgm:prSet presAssocID="{822B7F30-4E59-45CB-84A3-BF0803BF11D1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EB828B34-6721-4669-963F-4F6942A836CE}" type="pres">
      <dgm:prSet presAssocID="{822B7F30-4E59-45CB-84A3-BF0803BF11D1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80A0EB1B-A8CE-4BAE-A665-1B0477B7C566}" srcId="{982DF3FD-7E75-4219-BFE7-8EE415E37310}" destId="{213ADC4D-BD21-4EB1-923A-E06C21B96C59}" srcOrd="1" destOrd="0" parTransId="{F49CBC25-55CC-4FBC-8204-EE0DB1D123E6}" sibTransId="{ECE5C9B2-6FF9-4A94-97A4-E1DA1D231FF2}"/>
    <dgm:cxn modelId="{4758262F-74BE-4B2E-B42B-C178AEC26E8B}" type="presOf" srcId="{213ADC4D-BD21-4EB1-923A-E06C21B96C59}" destId="{9A8B643A-DD53-412D-8131-C4F974416461}" srcOrd="0" destOrd="1" presId="urn:microsoft.com/office/officeart/2005/8/layout/vList5"/>
    <dgm:cxn modelId="{8302A039-6BF8-458D-B12B-A5BF5D6D2123}" type="presOf" srcId="{BE2D1F87-232E-4BA7-849A-C7C42926AEDC}" destId="{EB828B34-6721-4669-963F-4F6942A836CE}" srcOrd="0" destOrd="0" presId="urn:microsoft.com/office/officeart/2005/8/layout/vList5"/>
    <dgm:cxn modelId="{D45E4945-CC75-48F3-9FCA-AE7CC6D826D8}" srcId="{822B7F30-4E59-45CB-84A3-BF0803BF11D1}" destId="{BE2D1F87-232E-4BA7-849A-C7C42926AEDC}" srcOrd="0" destOrd="0" parTransId="{781BB8CD-C6E9-400F-ACD4-FFBAD21E5061}" sibTransId="{9B2562A5-270B-4CBA-A54E-1B9D399A406D}"/>
    <dgm:cxn modelId="{F74CD945-D19F-4A71-B3DD-AD0EECF5332F}" type="presOf" srcId="{6C79412B-0C52-4309-B4E2-72FE3482E2B0}" destId="{7F8B2CF7-5521-49B4-A370-CA2DEFA812CA}" srcOrd="0" destOrd="0" presId="urn:microsoft.com/office/officeart/2005/8/layout/vList5"/>
    <dgm:cxn modelId="{5FFABE6C-369E-457F-8FF5-58030DD6B6A4}" srcId="{822B7F30-4E59-45CB-84A3-BF0803BF11D1}" destId="{E0270BF2-E362-4780-98FB-E2C1DDF0E774}" srcOrd="1" destOrd="0" parTransId="{BD1FAD0D-E45D-4FFF-8A10-BC4CA525EDF0}" sibTransId="{7C12A165-5711-4436-90ED-B50B28A198FF}"/>
    <dgm:cxn modelId="{2435304D-1443-4FDF-B836-68A75EEE8D3F}" type="presOf" srcId="{77F191EE-75F4-4037-8033-F37966770096}" destId="{1BEF5F9C-C1D7-4DD4-B090-372D1722D927}" srcOrd="0" destOrd="0" presId="urn:microsoft.com/office/officeart/2005/8/layout/vList5"/>
    <dgm:cxn modelId="{069A066E-8A0E-44F1-8C7A-57E6EFD52CCC}" srcId="{77F191EE-75F4-4037-8033-F37966770096}" destId="{6C79412B-0C52-4309-B4E2-72FE3482E2B0}" srcOrd="0" destOrd="0" parTransId="{03BE6A0F-F22A-45BC-BF02-BC8F520A4FCC}" sibTransId="{A902FB4D-FD33-42BE-B53E-DA045F033F2A}"/>
    <dgm:cxn modelId="{7EAB1951-6F2A-494F-B6AA-E749B0F9D5B3}" srcId="{77F191EE-75F4-4037-8033-F37966770096}" destId="{822B7F30-4E59-45CB-84A3-BF0803BF11D1}" srcOrd="2" destOrd="0" parTransId="{348AD8B3-AD5D-4DCF-AA91-B01965877E6E}" sibTransId="{EB0D1866-07CA-428E-874B-9D14FFC1CEDF}"/>
    <dgm:cxn modelId="{C38E7754-D947-4FC0-B89A-4F52FF4ECA30}" type="presOf" srcId="{054DF6D3-E00B-47B9-A863-31C2932AF210}" destId="{AA90D467-AE7D-4C06-9F2B-2FA21F5E1844}" srcOrd="0" destOrd="0" presId="urn:microsoft.com/office/officeart/2005/8/layout/vList5"/>
    <dgm:cxn modelId="{E4DABEA7-9B41-41A2-B783-9576AC8E3F9F}" type="presOf" srcId="{982DF3FD-7E75-4219-BFE7-8EE415E37310}" destId="{CBC86FF9-3184-4FA9-96E1-9BC79C7FB483}" srcOrd="0" destOrd="0" presId="urn:microsoft.com/office/officeart/2005/8/layout/vList5"/>
    <dgm:cxn modelId="{3D39EDAA-6959-42AB-8952-805446AC7590}" type="presOf" srcId="{822B7F30-4E59-45CB-84A3-BF0803BF11D1}" destId="{8D24192F-F3C4-4620-B09F-9F12E88DC8DE}" srcOrd="0" destOrd="0" presId="urn:microsoft.com/office/officeart/2005/8/layout/vList5"/>
    <dgm:cxn modelId="{A1875EB0-E0B6-47D6-B76B-7C7E158E119B}" type="presOf" srcId="{59F22F2E-F961-43BF-B3EA-E63F6E503D0E}" destId="{9A8B643A-DD53-412D-8131-C4F974416461}" srcOrd="0" destOrd="0" presId="urn:microsoft.com/office/officeart/2005/8/layout/vList5"/>
    <dgm:cxn modelId="{C5D891B6-6F39-4BA2-85CE-DD5BB477A737}" srcId="{6C79412B-0C52-4309-B4E2-72FE3482E2B0}" destId="{054DF6D3-E00B-47B9-A863-31C2932AF210}" srcOrd="0" destOrd="0" parTransId="{666A6C10-14F2-4C05-B6EA-B483335DF941}" sibTransId="{A0DAB0B2-8C50-414E-B60B-CD2342451979}"/>
    <dgm:cxn modelId="{FA2DEAD8-1E01-4C5E-8387-17EC89BE876E}" srcId="{77F191EE-75F4-4037-8033-F37966770096}" destId="{982DF3FD-7E75-4219-BFE7-8EE415E37310}" srcOrd="1" destOrd="0" parTransId="{96CF35E5-26E6-4264-8EC1-B7DFE566EDD1}" sibTransId="{151DF856-6D88-4460-9122-7DCB668A55A8}"/>
    <dgm:cxn modelId="{F20001EA-C07F-4D85-8C6C-FAC3BC99E51D}" srcId="{6C79412B-0C52-4309-B4E2-72FE3482E2B0}" destId="{3350E8E0-4F61-46EA-B115-95936A70F25C}" srcOrd="1" destOrd="0" parTransId="{F5A0C9C7-1956-4D57-A09C-3D74326BE997}" sibTransId="{2E25F145-3662-42DB-848B-8CC8989FD3AF}"/>
    <dgm:cxn modelId="{47B334EF-FDA9-4F3D-8A99-F0F1E41021FE}" srcId="{982DF3FD-7E75-4219-BFE7-8EE415E37310}" destId="{59F22F2E-F961-43BF-B3EA-E63F6E503D0E}" srcOrd="0" destOrd="0" parTransId="{AD2700A9-3322-4589-8C2B-2C1F2762C914}" sibTransId="{9354F8AF-EAFC-4247-AA3B-69EF2A361978}"/>
    <dgm:cxn modelId="{0076E8EF-45CE-4841-A8AE-C2E0B6BC9FDB}" type="presOf" srcId="{3350E8E0-4F61-46EA-B115-95936A70F25C}" destId="{AA90D467-AE7D-4C06-9F2B-2FA21F5E1844}" srcOrd="0" destOrd="1" presId="urn:microsoft.com/office/officeart/2005/8/layout/vList5"/>
    <dgm:cxn modelId="{11E7B4F1-449C-44CF-A9E6-097F90843E71}" type="presOf" srcId="{E0270BF2-E362-4780-98FB-E2C1DDF0E774}" destId="{EB828B34-6721-4669-963F-4F6942A836CE}" srcOrd="0" destOrd="1" presId="urn:microsoft.com/office/officeart/2005/8/layout/vList5"/>
    <dgm:cxn modelId="{940B3DCB-D40B-4135-9951-715DFEC7EE33}" type="presParOf" srcId="{1BEF5F9C-C1D7-4DD4-B090-372D1722D927}" destId="{A9B0E697-9FD0-4993-A993-310EF8A5624C}" srcOrd="0" destOrd="0" presId="urn:microsoft.com/office/officeart/2005/8/layout/vList5"/>
    <dgm:cxn modelId="{01C07FBB-5287-4C3A-B233-A330CAA29F7F}" type="presParOf" srcId="{A9B0E697-9FD0-4993-A993-310EF8A5624C}" destId="{7F8B2CF7-5521-49B4-A370-CA2DEFA812CA}" srcOrd="0" destOrd="0" presId="urn:microsoft.com/office/officeart/2005/8/layout/vList5"/>
    <dgm:cxn modelId="{EE148C59-D2B3-4EE5-8E05-2047FE38E07D}" type="presParOf" srcId="{A9B0E697-9FD0-4993-A993-310EF8A5624C}" destId="{AA90D467-AE7D-4C06-9F2B-2FA21F5E1844}" srcOrd="1" destOrd="0" presId="urn:microsoft.com/office/officeart/2005/8/layout/vList5"/>
    <dgm:cxn modelId="{FBE00BE5-996D-4870-91D2-CB798A16D2A5}" type="presParOf" srcId="{1BEF5F9C-C1D7-4DD4-B090-372D1722D927}" destId="{75BEFC0E-7E76-4F6A-B8DE-60D42BC7CC4D}" srcOrd="1" destOrd="0" presId="urn:microsoft.com/office/officeart/2005/8/layout/vList5"/>
    <dgm:cxn modelId="{0466440F-7628-4707-9B18-18DA563D8F00}" type="presParOf" srcId="{1BEF5F9C-C1D7-4DD4-B090-372D1722D927}" destId="{E113CE22-DA10-4DA5-AC60-04EA4C150390}" srcOrd="2" destOrd="0" presId="urn:microsoft.com/office/officeart/2005/8/layout/vList5"/>
    <dgm:cxn modelId="{541D77DA-108B-4DDA-8177-09055282A5C3}" type="presParOf" srcId="{E113CE22-DA10-4DA5-AC60-04EA4C150390}" destId="{CBC86FF9-3184-4FA9-96E1-9BC79C7FB483}" srcOrd="0" destOrd="0" presId="urn:microsoft.com/office/officeart/2005/8/layout/vList5"/>
    <dgm:cxn modelId="{B862600E-FD03-4DF1-8904-878A5A53A370}" type="presParOf" srcId="{E113CE22-DA10-4DA5-AC60-04EA4C150390}" destId="{9A8B643A-DD53-412D-8131-C4F974416461}" srcOrd="1" destOrd="0" presId="urn:microsoft.com/office/officeart/2005/8/layout/vList5"/>
    <dgm:cxn modelId="{FF6B3256-4FBA-47C9-A526-3C730BF16AD1}" type="presParOf" srcId="{1BEF5F9C-C1D7-4DD4-B090-372D1722D927}" destId="{7002A158-82AB-4B42-AE49-F5D3F236F57C}" srcOrd="3" destOrd="0" presId="urn:microsoft.com/office/officeart/2005/8/layout/vList5"/>
    <dgm:cxn modelId="{839D7D43-B6E2-4868-BF82-3C7E1F57ED3B}" type="presParOf" srcId="{1BEF5F9C-C1D7-4DD4-B090-372D1722D927}" destId="{CBC29043-C376-47E0-816D-9C22212076E1}" srcOrd="4" destOrd="0" presId="urn:microsoft.com/office/officeart/2005/8/layout/vList5"/>
    <dgm:cxn modelId="{C751201F-EFA9-491C-8DFE-190C33DD3C83}" type="presParOf" srcId="{CBC29043-C376-47E0-816D-9C22212076E1}" destId="{8D24192F-F3C4-4620-B09F-9F12E88DC8DE}" srcOrd="0" destOrd="0" presId="urn:microsoft.com/office/officeart/2005/8/layout/vList5"/>
    <dgm:cxn modelId="{EF7ECB88-BD01-46BF-A81E-2604ABFF1A1D}" type="presParOf" srcId="{CBC29043-C376-47E0-816D-9C22212076E1}" destId="{EB828B34-6721-4669-963F-4F6942A836C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A31BDA-C550-44F0-8BC9-3D63D6468B4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6A64B98-5C04-4D95-B5D0-10AA1981F0E8}">
      <dgm:prSet/>
      <dgm:spPr/>
      <dgm:t>
        <a:bodyPr/>
        <a:lstStyle/>
        <a:p>
          <a:r>
            <a:rPr lang="en-GB" b="1" i="0"/>
            <a:t>Emotional Control</a:t>
          </a:r>
          <a:r>
            <a:rPr lang="en-GB" b="0" i="0"/>
            <a:t>:</a:t>
          </a:r>
          <a:endParaRPr lang="en-US"/>
        </a:p>
      </dgm:t>
    </dgm:pt>
    <dgm:pt modelId="{625392FF-BD83-4BC7-9002-361AED4E04C9}" type="parTrans" cxnId="{4C3A5256-D501-4702-BCF4-AC493DA2E024}">
      <dgm:prSet/>
      <dgm:spPr/>
      <dgm:t>
        <a:bodyPr/>
        <a:lstStyle/>
        <a:p>
          <a:endParaRPr lang="en-US"/>
        </a:p>
      </dgm:t>
    </dgm:pt>
    <dgm:pt modelId="{CE8D6B6B-14D0-430E-A70A-7B6B046247DF}" type="sibTrans" cxnId="{4C3A5256-D501-4702-BCF4-AC493DA2E024}">
      <dgm:prSet/>
      <dgm:spPr/>
      <dgm:t>
        <a:bodyPr/>
        <a:lstStyle/>
        <a:p>
          <a:endParaRPr lang="en-US"/>
        </a:p>
      </dgm:t>
    </dgm:pt>
    <dgm:pt modelId="{B4D59800-7157-4829-995C-5D214071D583}">
      <dgm:prSet/>
      <dgm:spPr/>
      <dgm:t>
        <a:bodyPr/>
        <a:lstStyle/>
        <a:p>
          <a:r>
            <a:rPr lang="en-GB" b="1" i="0" dirty="0"/>
            <a:t>Detail</a:t>
          </a:r>
          <a:r>
            <a:rPr lang="en-GB" b="0" i="0" dirty="0"/>
            <a:t>: Experienced stress that impacted response clarity.</a:t>
          </a:r>
          <a:endParaRPr lang="en-US" dirty="0"/>
        </a:p>
      </dgm:t>
    </dgm:pt>
    <dgm:pt modelId="{23C481FF-B68D-431D-B8F6-E2F2C07166B3}" type="parTrans" cxnId="{B782F984-AF25-4697-8DF5-9234B0F84DA8}">
      <dgm:prSet/>
      <dgm:spPr/>
      <dgm:t>
        <a:bodyPr/>
        <a:lstStyle/>
        <a:p>
          <a:endParaRPr lang="en-US"/>
        </a:p>
      </dgm:t>
    </dgm:pt>
    <dgm:pt modelId="{82B52323-4FE0-41A6-BAD2-EF329E7F5308}" type="sibTrans" cxnId="{B782F984-AF25-4697-8DF5-9234B0F84DA8}">
      <dgm:prSet/>
      <dgm:spPr/>
      <dgm:t>
        <a:bodyPr/>
        <a:lstStyle/>
        <a:p>
          <a:endParaRPr lang="en-US"/>
        </a:p>
      </dgm:t>
    </dgm:pt>
    <dgm:pt modelId="{F25B26AA-83BF-4485-806A-A09DF07E1E92}">
      <dgm:prSet/>
      <dgm:spPr/>
      <dgm:t>
        <a:bodyPr/>
        <a:lstStyle/>
        <a:p>
          <a:r>
            <a:rPr lang="en-GB" b="1" i="0"/>
            <a:t>Impact</a:t>
          </a:r>
          <a:r>
            <a:rPr lang="en-GB" b="0" i="0"/>
            <a:t>: May have conveyed inadequate preparation.</a:t>
          </a:r>
          <a:endParaRPr lang="en-US"/>
        </a:p>
      </dgm:t>
    </dgm:pt>
    <dgm:pt modelId="{0C06D741-D3C2-444A-B8E7-6EE5BAB296F4}" type="parTrans" cxnId="{692FC43E-EC0E-468A-AF74-5644E2C8B861}">
      <dgm:prSet/>
      <dgm:spPr/>
      <dgm:t>
        <a:bodyPr/>
        <a:lstStyle/>
        <a:p>
          <a:endParaRPr lang="en-US"/>
        </a:p>
      </dgm:t>
    </dgm:pt>
    <dgm:pt modelId="{6E3143B2-5628-4D48-9364-99497FE80ECB}" type="sibTrans" cxnId="{692FC43E-EC0E-468A-AF74-5644E2C8B861}">
      <dgm:prSet/>
      <dgm:spPr/>
      <dgm:t>
        <a:bodyPr/>
        <a:lstStyle/>
        <a:p>
          <a:endParaRPr lang="en-US"/>
        </a:p>
      </dgm:t>
    </dgm:pt>
    <dgm:pt modelId="{5AFAF334-593D-4AFB-BE01-8B20F6B6C497}">
      <dgm:prSet/>
      <dgm:spPr/>
      <dgm:t>
        <a:bodyPr/>
        <a:lstStyle/>
        <a:p>
          <a:r>
            <a:rPr lang="en-GB" b="1" i="0"/>
            <a:t>Professional Terminology</a:t>
          </a:r>
          <a:r>
            <a:rPr lang="en-GB" b="0" i="0"/>
            <a:t>:</a:t>
          </a:r>
          <a:endParaRPr lang="en-US"/>
        </a:p>
      </dgm:t>
    </dgm:pt>
    <dgm:pt modelId="{7569CF66-DA2F-4E9A-ADB6-DA5A968C1CD6}" type="parTrans" cxnId="{FEB9C1A5-CF83-47A0-8812-AED8F1795888}">
      <dgm:prSet/>
      <dgm:spPr/>
      <dgm:t>
        <a:bodyPr/>
        <a:lstStyle/>
        <a:p>
          <a:endParaRPr lang="en-US"/>
        </a:p>
      </dgm:t>
    </dgm:pt>
    <dgm:pt modelId="{24BEC75D-02D7-4D6B-B2B6-A473A5726FF6}" type="sibTrans" cxnId="{FEB9C1A5-CF83-47A0-8812-AED8F1795888}">
      <dgm:prSet/>
      <dgm:spPr/>
      <dgm:t>
        <a:bodyPr/>
        <a:lstStyle/>
        <a:p>
          <a:endParaRPr lang="en-US"/>
        </a:p>
      </dgm:t>
    </dgm:pt>
    <dgm:pt modelId="{503EF272-EA36-41B6-B17F-52701A8B8A29}">
      <dgm:prSet/>
      <dgm:spPr/>
      <dgm:t>
        <a:bodyPr/>
        <a:lstStyle/>
        <a:p>
          <a:r>
            <a:rPr lang="en-GB" b="1" i="0" dirty="0"/>
            <a:t>Detail</a:t>
          </a:r>
          <a:r>
            <a:rPr lang="en-GB" b="0" i="0" dirty="0"/>
            <a:t>: Limited use of precise, industry-specific language.</a:t>
          </a:r>
          <a:endParaRPr lang="en-US" dirty="0"/>
        </a:p>
      </dgm:t>
    </dgm:pt>
    <dgm:pt modelId="{404F979C-F634-44E3-89BB-C47B7842A94D}" type="parTrans" cxnId="{B7E29A81-5D69-49ED-9FAA-1190E45F381C}">
      <dgm:prSet/>
      <dgm:spPr/>
      <dgm:t>
        <a:bodyPr/>
        <a:lstStyle/>
        <a:p>
          <a:endParaRPr lang="en-US"/>
        </a:p>
      </dgm:t>
    </dgm:pt>
    <dgm:pt modelId="{0A95FB7F-DAE7-468A-A59C-6B6263F99DB0}" type="sibTrans" cxnId="{B7E29A81-5D69-49ED-9FAA-1190E45F381C}">
      <dgm:prSet/>
      <dgm:spPr/>
      <dgm:t>
        <a:bodyPr/>
        <a:lstStyle/>
        <a:p>
          <a:endParaRPr lang="en-US"/>
        </a:p>
      </dgm:t>
    </dgm:pt>
    <dgm:pt modelId="{9799FADC-8C0E-47B4-86E4-ACD7B4651A6C}">
      <dgm:prSet/>
      <dgm:spPr/>
      <dgm:t>
        <a:bodyPr/>
        <a:lstStyle/>
        <a:p>
          <a:r>
            <a:rPr lang="en-GB" b="1" i="0"/>
            <a:t>Impact</a:t>
          </a:r>
          <a:r>
            <a:rPr lang="en-GB" b="0" i="0"/>
            <a:t>: Responses lacked authority, reducing perceived expertise.</a:t>
          </a:r>
          <a:endParaRPr lang="en-US"/>
        </a:p>
      </dgm:t>
    </dgm:pt>
    <dgm:pt modelId="{A9D05439-1EC2-4AD8-B0FF-DFFB9D85329E}" type="parTrans" cxnId="{876072BE-01C7-471D-9F84-FC1456D181F3}">
      <dgm:prSet/>
      <dgm:spPr/>
      <dgm:t>
        <a:bodyPr/>
        <a:lstStyle/>
        <a:p>
          <a:endParaRPr lang="en-US"/>
        </a:p>
      </dgm:t>
    </dgm:pt>
    <dgm:pt modelId="{68338BB6-C238-4D6C-AF62-7065970ACBD6}" type="sibTrans" cxnId="{876072BE-01C7-471D-9F84-FC1456D181F3}">
      <dgm:prSet/>
      <dgm:spPr/>
      <dgm:t>
        <a:bodyPr/>
        <a:lstStyle/>
        <a:p>
          <a:endParaRPr lang="en-US"/>
        </a:p>
      </dgm:t>
    </dgm:pt>
    <dgm:pt modelId="{FBCF1131-631B-4D79-882C-B0497D087D9E}">
      <dgm:prSet/>
      <dgm:spPr/>
      <dgm:t>
        <a:bodyPr/>
        <a:lstStyle/>
        <a:p>
          <a:r>
            <a:rPr lang="en-GB" b="1" i="0"/>
            <a:t>Confidence</a:t>
          </a:r>
          <a:r>
            <a:rPr lang="en-GB" b="0" i="0"/>
            <a:t>:</a:t>
          </a:r>
          <a:endParaRPr lang="en-US"/>
        </a:p>
      </dgm:t>
    </dgm:pt>
    <dgm:pt modelId="{09533BDB-15F8-472D-A1FE-2902B04F95B5}" type="parTrans" cxnId="{A768C47F-12E5-4DD2-BA0B-C9675CDB721C}">
      <dgm:prSet/>
      <dgm:spPr/>
      <dgm:t>
        <a:bodyPr/>
        <a:lstStyle/>
        <a:p>
          <a:endParaRPr lang="en-US"/>
        </a:p>
      </dgm:t>
    </dgm:pt>
    <dgm:pt modelId="{47C4425D-F19A-4CE4-BF44-734D35DF937E}" type="sibTrans" cxnId="{A768C47F-12E5-4DD2-BA0B-C9675CDB721C}">
      <dgm:prSet/>
      <dgm:spPr/>
      <dgm:t>
        <a:bodyPr/>
        <a:lstStyle/>
        <a:p>
          <a:endParaRPr lang="en-US"/>
        </a:p>
      </dgm:t>
    </dgm:pt>
    <dgm:pt modelId="{8D7C5DE7-F321-4ECD-AAFC-7D03EE7B12AB}">
      <dgm:prSet/>
      <dgm:spPr/>
      <dgm:t>
        <a:bodyPr/>
        <a:lstStyle/>
        <a:p>
          <a:r>
            <a:rPr lang="en-GB" b="1" i="0"/>
            <a:t>Detail</a:t>
          </a:r>
          <a:r>
            <a:rPr lang="en-GB" b="0" i="0"/>
            <a:t>: Moments of hesitation when describing professional challenges.</a:t>
          </a:r>
          <a:endParaRPr lang="en-US"/>
        </a:p>
      </dgm:t>
    </dgm:pt>
    <dgm:pt modelId="{B32E21CE-F74B-45AA-AC13-B5D3389D3FFF}" type="parTrans" cxnId="{CE42B2E3-8258-4300-A3F0-C511EC6ACA5C}">
      <dgm:prSet/>
      <dgm:spPr/>
      <dgm:t>
        <a:bodyPr/>
        <a:lstStyle/>
        <a:p>
          <a:endParaRPr lang="en-US"/>
        </a:p>
      </dgm:t>
    </dgm:pt>
    <dgm:pt modelId="{490A2730-4750-47C8-B9AF-323F8D2CCFD0}" type="sibTrans" cxnId="{CE42B2E3-8258-4300-A3F0-C511EC6ACA5C}">
      <dgm:prSet/>
      <dgm:spPr/>
      <dgm:t>
        <a:bodyPr/>
        <a:lstStyle/>
        <a:p>
          <a:endParaRPr lang="en-US"/>
        </a:p>
      </dgm:t>
    </dgm:pt>
    <dgm:pt modelId="{E97D4ACD-E364-4138-A192-6B527FBFDAA6}">
      <dgm:prSet/>
      <dgm:spPr/>
      <dgm:t>
        <a:bodyPr/>
        <a:lstStyle/>
        <a:p>
          <a:r>
            <a:rPr lang="en-GB" b="1" i="0"/>
            <a:t>Impact</a:t>
          </a:r>
          <a:r>
            <a:rPr lang="en-GB" b="0" i="0"/>
            <a:t>: Created doubt about my experience and abilities.</a:t>
          </a:r>
          <a:endParaRPr lang="en-US"/>
        </a:p>
      </dgm:t>
    </dgm:pt>
    <dgm:pt modelId="{E74E410A-E76E-441D-BEF1-8DBC5B1DE86D}" type="parTrans" cxnId="{9A882FDA-081E-4B35-862E-0D3EF68740CA}">
      <dgm:prSet/>
      <dgm:spPr/>
      <dgm:t>
        <a:bodyPr/>
        <a:lstStyle/>
        <a:p>
          <a:endParaRPr lang="en-US"/>
        </a:p>
      </dgm:t>
    </dgm:pt>
    <dgm:pt modelId="{B226285C-2C03-4197-A0BF-6C1F803D0F3E}" type="sibTrans" cxnId="{9A882FDA-081E-4B35-862E-0D3EF68740CA}">
      <dgm:prSet/>
      <dgm:spPr/>
      <dgm:t>
        <a:bodyPr/>
        <a:lstStyle/>
        <a:p>
          <a:endParaRPr lang="en-US"/>
        </a:p>
      </dgm:t>
    </dgm:pt>
    <dgm:pt modelId="{7F476D6C-A6FB-425A-9820-567E48EFCDA2}" type="pres">
      <dgm:prSet presAssocID="{E5A31BDA-C550-44F0-8BC9-3D63D6468B4A}" presName="linear" presStyleCnt="0">
        <dgm:presLayoutVars>
          <dgm:animLvl val="lvl"/>
          <dgm:resizeHandles val="exact"/>
        </dgm:presLayoutVars>
      </dgm:prSet>
      <dgm:spPr/>
    </dgm:pt>
    <dgm:pt modelId="{C8DE457E-BD80-4B02-8FCA-BDF41372B7B7}" type="pres">
      <dgm:prSet presAssocID="{B6A64B98-5C04-4D95-B5D0-10AA1981F0E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2F93EF9-2002-4CAE-A445-F1AF184BAC70}" type="pres">
      <dgm:prSet presAssocID="{B6A64B98-5C04-4D95-B5D0-10AA1981F0E8}" presName="childText" presStyleLbl="revTx" presStyleIdx="0" presStyleCnt="3">
        <dgm:presLayoutVars>
          <dgm:bulletEnabled val="1"/>
        </dgm:presLayoutVars>
      </dgm:prSet>
      <dgm:spPr/>
    </dgm:pt>
    <dgm:pt modelId="{20D4AE71-AAFD-44EE-A09B-81D4F80276C1}" type="pres">
      <dgm:prSet presAssocID="{5AFAF334-593D-4AFB-BE01-8B20F6B6C49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E1B6834-8FBF-43C4-82D8-783F238838AA}" type="pres">
      <dgm:prSet presAssocID="{5AFAF334-593D-4AFB-BE01-8B20F6B6C497}" presName="childText" presStyleLbl="revTx" presStyleIdx="1" presStyleCnt="3">
        <dgm:presLayoutVars>
          <dgm:bulletEnabled val="1"/>
        </dgm:presLayoutVars>
      </dgm:prSet>
      <dgm:spPr/>
    </dgm:pt>
    <dgm:pt modelId="{72047BD4-C049-44B8-81F2-7F7B5B3E302B}" type="pres">
      <dgm:prSet presAssocID="{FBCF1131-631B-4D79-882C-B0497D087D9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81A2DC5-FA8A-494E-A8EA-8FC07C2804CA}" type="pres">
      <dgm:prSet presAssocID="{FBCF1131-631B-4D79-882C-B0497D087D9E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2CF83F06-2DB4-4ACB-8C24-E84D42AF2015}" type="presOf" srcId="{F25B26AA-83BF-4485-806A-A09DF07E1E92}" destId="{82F93EF9-2002-4CAE-A445-F1AF184BAC70}" srcOrd="0" destOrd="1" presId="urn:microsoft.com/office/officeart/2005/8/layout/vList2"/>
    <dgm:cxn modelId="{5A61571F-8668-4342-9CA8-BC0C98DF8468}" type="presOf" srcId="{B6A64B98-5C04-4D95-B5D0-10AA1981F0E8}" destId="{C8DE457E-BD80-4B02-8FCA-BDF41372B7B7}" srcOrd="0" destOrd="0" presId="urn:microsoft.com/office/officeart/2005/8/layout/vList2"/>
    <dgm:cxn modelId="{692FC43E-EC0E-468A-AF74-5644E2C8B861}" srcId="{B6A64B98-5C04-4D95-B5D0-10AA1981F0E8}" destId="{F25B26AA-83BF-4485-806A-A09DF07E1E92}" srcOrd="1" destOrd="0" parTransId="{0C06D741-D3C2-444A-B8E7-6EE5BAB296F4}" sibTransId="{6E3143B2-5628-4D48-9364-99497FE80ECB}"/>
    <dgm:cxn modelId="{C8F8723F-D337-437D-A71D-9DE30F1607A1}" type="presOf" srcId="{503EF272-EA36-41B6-B17F-52701A8B8A29}" destId="{0E1B6834-8FBF-43C4-82D8-783F238838AA}" srcOrd="0" destOrd="0" presId="urn:microsoft.com/office/officeart/2005/8/layout/vList2"/>
    <dgm:cxn modelId="{101F136D-7611-4B2C-BD8B-9B358E6B5D74}" type="presOf" srcId="{B4D59800-7157-4829-995C-5D214071D583}" destId="{82F93EF9-2002-4CAE-A445-F1AF184BAC70}" srcOrd="0" destOrd="0" presId="urn:microsoft.com/office/officeart/2005/8/layout/vList2"/>
    <dgm:cxn modelId="{D548D76E-7E9D-4F85-B747-486ABB1ED73B}" type="presOf" srcId="{9799FADC-8C0E-47B4-86E4-ACD7B4651A6C}" destId="{0E1B6834-8FBF-43C4-82D8-783F238838AA}" srcOrd="0" destOrd="1" presId="urn:microsoft.com/office/officeart/2005/8/layout/vList2"/>
    <dgm:cxn modelId="{4C3A5256-D501-4702-BCF4-AC493DA2E024}" srcId="{E5A31BDA-C550-44F0-8BC9-3D63D6468B4A}" destId="{B6A64B98-5C04-4D95-B5D0-10AA1981F0E8}" srcOrd="0" destOrd="0" parTransId="{625392FF-BD83-4BC7-9002-361AED4E04C9}" sibTransId="{CE8D6B6B-14D0-430E-A70A-7B6B046247DF}"/>
    <dgm:cxn modelId="{A768C47F-12E5-4DD2-BA0B-C9675CDB721C}" srcId="{E5A31BDA-C550-44F0-8BC9-3D63D6468B4A}" destId="{FBCF1131-631B-4D79-882C-B0497D087D9E}" srcOrd="2" destOrd="0" parTransId="{09533BDB-15F8-472D-A1FE-2902B04F95B5}" sibTransId="{47C4425D-F19A-4CE4-BF44-734D35DF937E}"/>
    <dgm:cxn modelId="{B7E29A81-5D69-49ED-9FAA-1190E45F381C}" srcId="{5AFAF334-593D-4AFB-BE01-8B20F6B6C497}" destId="{503EF272-EA36-41B6-B17F-52701A8B8A29}" srcOrd="0" destOrd="0" parTransId="{404F979C-F634-44E3-89BB-C47B7842A94D}" sibTransId="{0A95FB7F-DAE7-468A-A59C-6B6263F99DB0}"/>
    <dgm:cxn modelId="{B782F984-AF25-4697-8DF5-9234B0F84DA8}" srcId="{B6A64B98-5C04-4D95-B5D0-10AA1981F0E8}" destId="{B4D59800-7157-4829-995C-5D214071D583}" srcOrd="0" destOrd="0" parTransId="{23C481FF-B68D-431D-B8F6-E2F2C07166B3}" sibTransId="{82B52323-4FE0-41A6-BAD2-EF329E7F5308}"/>
    <dgm:cxn modelId="{1225D285-A254-4201-AAA9-39A01068F1F6}" type="presOf" srcId="{5AFAF334-593D-4AFB-BE01-8B20F6B6C497}" destId="{20D4AE71-AAFD-44EE-A09B-81D4F80276C1}" srcOrd="0" destOrd="0" presId="urn:microsoft.com/office/officeart/2005/8/layout/vList2"/>
    <dgm:cxn modelId="{18D1D79B-F914-43FA-9808-377B461A5878}" type="presOf" srcId="{FBCF1131-631B-4D79-882C-B0497D087D9E}" destId="{72047BD4-C049-44B8-81F2-7F7B5B3E302B}" srcOrd="0" destOrd="0" presId="urn:microsoft.com/office/officeart/2005/8/layout/vList2"/>
    <dgm:cxn modelId="{FEB9C1A5-CF83-47A0-8812-AED8F1795888}" srcId="{E5A31BDA-C550-44F0-8BC9-3D63D6468B4A}" destId="{5AFAF334-593D-4AFB-BE01-8B20F6B6C497}" srcOrd="1" destOrd="0" parTransId="{7569CF66-DA2F-4E9A-ADB6-DA5A968C1CD6}" sibTransId="{24BEC75D-02D7-4D6B-B2B6-A473A5726FF6}"/>
    <dgm:cxn modelId="{3923A8B3-DBC1-4086-A148-96DEA3862D60}" type="presOf" srcId="{8D7C5DE7-F321-4ECD-AAFC-7D03EE7B12AB}" destId="{B81A2DC5-FA8A-494E-A8EA-8FC07C2804CA}" srcOrd="0" destOrd="0" presId="urn:microsoft.com/office/officeart/2005/8/layout/vList2"/>
    <dgm:cxn modelId="{143C36BC-EE4B-4F3D-B033-F2A0F7DCF855}" type="presOf" srcId="{E5A31BDA-C550-44F0-8BC9-3D63D6468B4A}" destId="{7F476D6C-A6FB-425A-9820-567E48EFCDA2}" srcOrd="0" destOrd="0" presId="urn:microsoft.com/office/officeart/2005/8/layout/vList2"/>
    <dgm:cxn modelId="{876072BE-01C7-471D-9F84-FC1456D181F3}" srcId="{5AFAF334-593D-4AFB-BE01-8B20F6B6C497}" destId="{9799FADC-8C0E-47B4-86E4-ACD7B4651A6C}" srcOrd="1" destOrd="0" parTransId="{A9D05439-1EC2-4AD8-B0FF-DFFB9D85329E}" sibTransId="{68338BB6-C238-4D6C-AF62-7065970ACBD6}"/>
    <dgm:cxn modelId="{4DC512C2-93F0-430C-B5DF-688111F45BB8}" type="presOf" srcId="{E97D4ACD-E364-4138-A192-6B527FBFDAA6}" destId="{B81A2DC5-FA8A-494E-A8EA-8FC07C2804CA}" srcOrd="0" destOrd="1" presId="urn:microsoft.com/office/officeart/2005/8/layout/vList2"/>
    <dgm:cxn modelId="{9A882FDA-081E-4B35-862E-0D3EF68740CA}" srcId="{FBCF1131-631B-4D79-882C-B0497D087D9E}" destId="{E97D4ACD-E364-4138-A192-6B527FBFDAA6}" srcOrd="1" destOrd="0" parTransId="{E74E410A-E76E-441D-BEF1-8DBC5B1DE86D}" sibTransId="{B226285C-2C03-4197-A0BF-6C1F803D0F3E}"/>
    <dgm:cxn modelId="{CE42B2E3-8258-4300-A3F0-C511EC6ACA5C}" srcId="{FBCF1131-631B-4D79-882C-B0497D087D9E}" destId="{8D7C5DE7-F321-4ECD-AAFC-7D03EE7B12AB}" srcOrd="0" destOrd="0" parTransId="{B32E21CE-F74B-45AA-AC13-B5D3389D3FFF}" sibTransId="{490A2730-4750-47C8-B9AF-323F8D2CCFD0}"/>
    <dgm:cxn modelId="{14672376-0D8B-49E3-81D7-53793D1EDE06}" type="presParOf" srcId="{7F476D6C-A6FB-425A-9820-567E48EFCDA2}" destId="{C8DE457E-BD80-4B02-8FCA-BDF41372B7B7}" srcOrd="0" destOrd="0" presId="urn:microsoft.com/office/officeart/2005/8/layout/vList2"/>
    <dgm:cxn modelId="{734191DE-6E25-4F4D-8E90-42434D456298}" type="presParOf" srcId="{7F476D6C-A6FB-425A-9820-567E48EFCDA2}" destId="{82F93EF9-2002-4CAE-A445-F1AF184BAC70}" srcOrd="1" destOrd="0" presId="urn:microsoft.com/office/officeart/2005/8/layout/vList2"/>
    <dgm:cxn modelId="{F3598D66-1950-407A-AFB7-61A65FE764EC}" type="presParOf" srcId="{7F476D6C-A6FB-425A-9820-567E48EFCDA2}" destId="{20D4AE71-AAFD-44EE-A09B-81D4F80276C1}" srcOrd="2" destOrd="0" presId="urn:microsoft.com/office/officeart/2005/8/layout/vList2"/>
    <dgm:cxn modelId="{7073523B-656E-49AF-9B57-4C70F3655EF8}" type="presParOf" srcId="{7F476D6C-A6FB-425A-9820-567E48EFCDA2}" destId="{0E1B6834-8FBF-43C4-82D8-783F238838AA}" srcOrd="3" destOrd="0" presId="urn:microsoft.com/office/officeart/2005/8/layout/vList2"/>
    <dgm:cxn modelId="{D3DCCBA5-301D-49D6-8212-5DB024E2A999}" type="presParOf" srcId="{7F476D6C-A6FB-425A-9820-567E48EFCDA2}" destId="{72047BD4-C049-44B8-81F2-7F7B5B3E302B}" srcOrd="4" destOrd="0" presId="urn:microsoft.com/office/officeart/2005/8/layout/vList2"/>
    <dgm:cxn modelId="{883CA6DA-8323-4CF3-8233-CAE382DABE3C}" type="presParOf" srcId="{7F476D6C-A6FB-425A-9820-567E48EFCDA2}" destId="{B81A2DC5-FA8A-494E-A8EA-8FC07C2804CA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486A2E-A327-4E93-9657-6189106CF47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5949A4F-3E7C-4366-880A-BC200D3CA700}">
      <dgm:prSet/>
      <dgm:spPr/>
      <dgm:t>
        <a:bodyPr/>
        <a:lstStyle/>
        <a:p>
          <a:r>
            <a:rPr lang="en-GB" b="1" i="0"/>
            <a:t>Skill Development in Advanced Care</a:t>
          </a:r>
          <a:r>
            <a:rPr lang="en-GB" b="0" i="0"/>
            <a:t>:</a:t>
          </a:r>
          <a:endParaRPr lang="en-US"/>
        </a:p>
      </dgm:t>
    </dgm:pt>
    <dgm:pt modelId="{D99B307F-6397-41AB-9B2F-ACB2ABD9FAAB}" type="parTrans" cxnId="{B1AC96C0-B864-4BA7-AC01-F35E08B62DD7}">
      <dgm:prSet/>
      <dgm:spPr/>
      <dgm:t>
        <a:bodyPr/>
        <a:lstStyle/>
        <a:p>
          <a:endParaRPr lang="en-US"/>
        </a:p>
      </dgm:t>
    </dgm:pt>
    <dgm:pt modelId="{34E1C161-F68F-46A9-8FB2-23AFE2F579F4}" type="sibTrans" cxnId="{B1AC96C0-B864-4BA7-AC01-F35E08B62DD7}">
      <dgm:prSet/>
      <dgm:spPr/>
      <dgm:t>
        <a:bodyPr/>
        <a:lstStyle/>
        <a:p>
          <a:endParaRPr lang="en-US"/>
        </a:p>
      </dgm:t>
    </dgm:pt>
    <dgm:pt modelId="{AADC8E0F-EBF4-4A4D-B4F5-A9A352155CC0}">
      <dgm:prSet/>
      <dgm:spPr/>
      <dgm:t>
        <a:bodyPr/>
        <a:lstStyle/>
        <a:p>
          <a:r>
            <a:rPr lang="en-GB" b="1" i="0"/>
            <a:t>Detail</a:t>
          </a:r>
          <a:r>
            <a:rPr lang="en-GB" b="0" i="0"/>
            <a:t>: Enrol in courses for advanced patient care and geriatric nursing.</a:t>
          </a:r>
          <a:endParaRPr lang="en-US"/>
        </a:p>
      </dgm:t>
    </dgm:pt>
    <dgm:pt modelId="{3546B5C8-88B9-46D9-ABFF-96DF867F1D12}" type="parTrans" cxnId="{E54A01C8-4DAA-4314-BD5A-C1DF8490403D}">
      <dgm:prSet/>
      <dgm:spPr/>
      <dgm:t>
        <a:bodyPr/>
        <a:lstStyle/>
        <a:p>
          <a:endParaRPr lang="en-US"/>
        </a:p>
      </dgm:t>
    </dgm:pt>
    <dgm:pt modelId="{5A8F5ADE-DE32-4AB5-A219-D1CD11DDA272}" type="sibTrans" cxnId="{E54A01C8-4DAA-4314-BD5A-C1DF8490403D}">
      <dgm:prSet/>
      <dgm:spPr/>
      <dgm:t>
        <a:bodyPr/>
        <a:lstStyle/>
        <a:p>
          <a:endParaRPr lang="en-US"/>
        </a:p>
      </dgm:t>
    </dgm:pt>
    <dgm:pt modelId="{64D64F58-2658-49BB-B07E-823492A975EB}">
      <dgm:prSet/>
      <dgm:spPr/>
      <dgm:t>
        <a:bodyPr/>
        <a:lstStyle/>
        <a:p>
          <a:r>
            <a:rPr lang="en-GB" b="1" i="0" dirty="0"/>
            <a:t>Impact</a:t>
          </a:r>
          <a:r>
            <a:rPr lang="en-GB" b="0" i="0" dirty="0"/>
            <a:t>: Enhance clinical competencies and professional vocabulary.</a:t>
          </a:r>
          <a:endParaRPr lang="en-US" dirty="0"/>
        </a:p>
      </dgm:t>
    </dgm:pt>
    <dgm:pt modelId="{A672F517-A0B2-492E-8638-117A1F1B2BDA}" type="parTrans" cxnId="{EB79E183-E410-4A70-859F-565904A89A4A}">
      <dgm:prSet/>
      <dgm:spPr/>
      <dgm:t>
        <a:bodyPr/>
        <a:lstStyle/>
        <a:p>
          <a:endParaRPr lang="en-US"/>
        </a:p>
      </dgm:t>
    </dgm:pt>
    <dgm:pt modelId="{CB4C58F2-46FD-4E74-84AD-7A9922BE8571}" type="sibTrans" cxnId="{EB79E183-E410-4A70-859F-565904A89A4A}">
      <dgm:prSet/>
      <dgm:spPr/>
      <dgm:t>
        <a:bodyPr/>
        <a:lstStyle/>
        <a:p>
          <a:endParaRPr lang="en-US"/>
        </a:p>
      </dgm:t>
    </dgm:pt>
    <dgm:pt modelId="{A0B2D865-8D25-4DFF-8BCC-9918E6FF2056}">
      <dgm:prSet/>
      <dgm:spPr/>
      <dgm:t>
        <a:bodyPr/>
        <a:lstStyle/>
        <a:p>
          <a:r>
            <a:rPr lang="en-GB" b="1" i="0"/>
            <a:t>Practice Through Mock Interviews</a:t>
          </a:r>
          <a:r>
            <a:rPr lang="en-GB" b="0" i="0"/>
            <a:t>:</a:t>
          </a:r>
          <a:endParaRPr lang="en-US"/>
        </a:p>
      </dgm:t>
    </dgm:pt>
    <dgm:pt modelId="{6A79B4D6-9B89-488D-B39C-60334BBE1A78}" type="parTrans" cxnId="{445A2C95-28D5-4533-BA1E-8ABD21D967F4}">
      <dgm:prSet/>
      <dgm:spPr/>
      <dgm:t>
        <a:bodyPr/>
        <a:lstStyle/>
        <a:p>
          <a:endParaRPr lang="en-US"/>
        </a:p>
      </dgm:t>
    </dgm:pt>
    <dgm:pt modelId="{1C3860C2-9A3B-42CC-9180-72C721DC6484}" type="sibTrans" cxnId="{445A2C95-28D5-4533-BA1E-8ABD21D967F4}">
      <dgm:prSet/>
      <dgm:spPr/>
      <dgm:t>
        <a:bodyPr/>
        <a:lstStyle/>
        <a:p>
          <a:endParaRPr lang="en-US"/>
        </a:p>
      </dgm:t>
    </dgm:pt>
    <dgm:pt modelId="{6B56F240-8EB0-48D5-8011-714B7F627781}">
      <dgm:prSet/>
      <dgm:spPr/>
      <dgm:t>
        <a:bodyPr/>
        <a:lstStyle/>
        <a:p>
          <a:r>
            <a:rPr lang="en-GB" b="1" i="0"/>
            <a:t>Detail</a:t>
          </a:r>
          <a:r>
            <a:rPr lang="en-GB" b="0" i="0"/>
            <a:t>: Regular mock interview sessions focusing on clinical decision-making scenarios.</a:t>
          </a:r>
          <a:endParaRPr lang="en-US"/>
        </a:p>
      </dgm:t>
    </dgm:pt>
    <dgm:pt modelId="{15FED32C-D8CB-4DF6-8A4B-2406AB00D2EF}" type="parTrans" cxnId="{B009B527-626D-4F32-A2C2-4BC04FC9540F}">
      <dgm:prSet/>
      <dgm:spPr/>
      <dgm:t>
        <a:bodyPr/>
        <a:lstStyle/>
        <a:p>
          <a:endParaRPr lang="en-US"/>
        </a:p>
      </dgm:t>
    </dgm:pt>
    <dgm:pt modelId="{FD457FA1-2BC1-4982-87A6-F73E518D3771}" type="sibTrans" cxnId="{B009B527-626D-4F32-A2C2-4BC04FC9540F}">
      <dgm:prSet/>
      <dgm:spPr/>
      <dgm:t>
        <a:bodyPr/>
        <a:lstStyle/>
        <a:p>
          <a:endParaRPr lang="en-US"/>
        </a:p>
      </dgm:t>
    </dgm:pt>
    <dgm:pt modelId="{7BBFB059-A388-4AE2-BCFE-02E18E6DE9CD}">
      <dgm:prSet/>
      <dgm:spPr/>
      <dgm:t>
        <a:bodyPr/>
        <a:lstStyle/>
        <a:p>
          <a:r>
            <a:rPr lang="en-GB" b="1" i="0"/>
            <a:t>Impact</a:t>
          </a:r>
          <a:r>
            <a:rPr lang="en-GB" b="0" i="0"/>
            <a:t>: Build confidence and improve response strategies under pressure.</a:t>
          </a:r>
          <a:endParaRPr lang="en-US"/>
        </a:p>
      </dgm:t>
    </dgm:pt>
    <dgm:pt modelId="{FE9563AD-353F-489B-84E6-808C29F9B3C8}" type="parTrans" cxnId="{3F6E61A3-B820-4711-837A-542B16DBFFF0}">
      <dgm:prSet/>
      <dgm:spPr/>
      <dgm:t>
        <a:bodyPr/>
        <a:lstStyle/>
        <a:p>
          <a:endParaRPr lang="en-US"/>
        </a:p>
      </dgm:t>
    </dgm:pt>
    <dgm:pt modelId="{104359C2-37F5-4CBB-B437-A706C9DD63D3}" type="sibTrans" cxnId="{3F6E61A3-B820-4711-837A-542B16DBFFF0}">
      <dgm:prSet/>
      <dgm:spPr/>
      <dgm:t>
        <a:bodyPr/>
        <a:lstStyle/>
        <a:p>
          <a:endParaRPr lang="en-US"/>
        </a:p>
      </dgm:t>
    </dgm:pt>
    <dgm:pt modelId="{F0B6C90B-2F58-4CBB-975A-2ADED5319455}">
      <dgm:prSet/>
      <dgm:spPr/>
      <dgm:t>
        <a:bodyPr/>
        <a:lstStyle/>
        <a:p>
          <a:r>
            <a:rPr lang="en-GB" b="1" i="0"/>
            <a:t>Seeking Feedback for Improvement</a:t>
          </a:r>
          <a:r>
            <a:rPr lang="en-GB" b="0" i="0"/>
            <a:t>:</a:t>
          </a:r>
          <a:endParaRPr lang="en-US"/>
        </a:p>
      </dgm:t>
    </dgm:pt>
    <dgm:pt modelId="{B06ADAEA-FA15-4914-B6FA-FC45C854B058}" type="parTrans" cxnId="{69C3F2F8-A8CB-43E6-BC3D-F71AFB54FD35}">
      <dgm:prSet/>
      <dgm:spPr/>
      <dgm:t>
        <a:bodyPr/>
        <a:lstStyle/>
        <a:p>
          <a:endParaRPr lang="en-US"/>
        </a:p>
      </dgm:t>
    </dgm:pt>
    <dgm:pt modelId="{EC940F6A-B1F6-4847-AFBF-FCA96EEAA8C0}" type="sibTrans" cxnId="{69C3F2F8-A8CB-43E6-BC3D-F71AFB54FD35}">
      <dgm:prSet/>
      <dgm:spPr/>
      <dgm:t>
        <a:bodyPr/>
        <a:lstStyle/>
        <a:p>
          <a:endParaRPr lang="en-US"/>
        </a:p>
      </dgm:t>
    </dgm:pt>
    <dgm:pt modelId="{4D34A21E-3F35-49D9-9880-31FC9656D9C9}">
      <dgm:prSet/>
      <dgm:spPr/>
      <dgm:t>
        <a:bodyPr/>
        <a:lstStyle/>
        <a:p>
          <a:r>
            <a:rPr lang="en-GB" b="1" i="0"/>
            <a:t>Detail</a:t>
          </a:r>
          <a:r>
            <a:rPr lang="en-GB" b="0" i="0"/>
            <a:t>: Structured feedback from peers and supervisors after patient interactions and performance reviews.</a:t>
          </a:r>
          <a:endParaRPr lang="en-US"/>
        </a:p>
      </dgm:t>
    </dgm:pt>
    <dgm:pt modelId="{017BFE42-85DA-41F6-961A-9E85EE38DB93}" type="parTrans" cxnId="{5C8218B1-0FAE-4204-9A6C-10836C4E4210}">
      <dgm:prSet/>
      <dgm:spPr/>
      <dgm:t>
        <a:bodyPr/>
        <a:lstStyle/>
        <a:p>
          <a:endParaRPr lang="en-US"/>
        </a:p>
      </dgm:t>
    </dgm:pt>
    <dgm:pt modelId="{0C4CCCB5-0CD8-4ADF-A63E-625E4246A27F}" type="sibTrans" cxnId="{5C8218B1-0FAE-4204-9A6C-10836C4E4210}">
      <dgm:prSet/>
      <dgm:spPr/>
      <dgm:t>
        <a:bodyPr/>
        <a:lstStyle/>
        <a:p>
          <a:endParaRPr lang="en-US"/>
        </a:p>
      </dgm:t>
    </dgm:pt>
    <dgm:pt modelId="{AA8FCC36-C143-4CCF-9551-197AC4EED9C2}">
      <dgm:prSet/>
      <dgm:spPr/>
      <dgm:t>
        <a:bodyPr/>
        <a:lstStyle/>
        <a:p>
          <a:r>
            <a:rPr lang="en-GB" b="1" i="0"/>
            <a:t>Impact</a:t>
          </a:r>
          <a:r>
            <a:rPr lang="en-GB" b="0" i="0"/>
            <a:t>: Identify and improve communication and patient care skills.</a:t>
          </a:r>
          <a:endParaRPr lang="en-US"/>
        </a:p>
      </dgm:t>
    </dgm:pt>
    <dgm:pt modelId="{59E861C1-1CF5-432D-8214-2540538ED1E3}" type="parTrans" cxnId="{F047A074-BAC5-4D6F-852D-D66677B58213}">
      <dgm:prSet/>
      <dgm:spPr/>
      <dgm:t>
        <a:bodyPr/>
        <a:lstStyle/>
        <a:p>
          <a:endParaRPr lang="en-US"/>
        </a:p>
      </dgm:t>
    </dgm:pt>
    <dgm:pt modelId="{5605B0B0-9DCF-4B07-B55B-24418FD2C87E}" type="sibTrans" cxnId="{F047A074-BAC5-4D6F-852D-D66677B58213}">
      <dgm:prSet/>
      <dgm:spPr/>
      <dgm:t>
        <a:bodyPr/>
        <a:lstStyle/>
        <a:p>
          <a:endParaRPr lang="en-US"/>
        </a:p>
      </dgm:t>
    </dgm:pt>
    <dgm:pt modelId="{E2F64A34-FC75-447F-9A6E-C08BD14EA2FF}" type="pres">
      <dgm:prSet presAssocID="{1A486A2E-A327-4E93-9657-6189106CF477}" presName="linear" presStyleCnt="0">
        <dgm:presLayoutVars>
          <dgm:animLvl val="lvl"/>
          <dgm:resizeHandles val="exact"/>
        </dgm:presLayoutVars>
      </dgm:prSet>
      <dgm:spPr/>
    </dgm:pt>
    <dgm:pt modelId="{E6B0CAF0-820C-433C-8404-A5EDFEC0126C}" type="pres">
      <dgm:prSet presAssocID="{85949A4F-3E7C-4366-880A-BC200D3CA70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4A0F501-F4E0-4053-9408-D8495707BB3D}" type="pres">
      <dgm:prSet presAssocID="{85949A4F-3E7C-4366-880A-BC200D3CA700}" presName="childText" presStyleLbl="revTx" presStyleIdx="0" presStyleCnt="3">
        <dgm:presLayoutVars>
          <dgm:bulletEnabled val="1"/>
        </dgm:presLayoutVars>
      </dgm:prSet>
      <dgm:spPr/>
    </dgm:pt>
    <dgm:pt modelId="{FBD7B5D3-8CDD-42CC-8FFF-D960E6D9ABC5}" type="pres">
      <dgm:prSet presAssocID="{A0B2D865-8D25-4DFF-8BCC-9918E6FF205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29B46C5-B486-416A-A5E4-36D3D18B14C4}" type="pres">
      <dgm:prSet presAssocID="{A0B2D865-8D25-4DFF-8BCC-9918E6FF2056}" presName="childText" presStyleLbl="revTx" presStyleIdx="1" presStyleCnt="3">
        <dgm:presLayoutVars>
          <dgm:bulletEnabled val="1"/>
        </dgm:presLayoutVars>
      </dgm:prSet>
      <dgm:spPr/>
    </dgm:pt>
    <dgm:pt modelId="{BFF1388E-0012-4BE9-9F1D-8B0D6E7EC4DF}" type="pres">
      <dgm:prSet presAssocID="{F0B6C90B-2F58-4CBB-975A-2ADED5319455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7264EA5-2404-4E2E-BD71-4444718DC7C1}" type="pres">
      <dgm:prSet presAssocID="{F0B6C90B-2F58-4CBB-975A-2ADED5319455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B009B527-626D-4F32-A2C2-4BC04FC9540F}" srcId="{A0B2D865-8D25-4DFF-8BCC-9918E6FF2056}" destId="{6B56F240-8EB0-48D5-8011-714B7F627781}" srcOrd="0" destOrd="0" parTransId="{15FED32C-D8CB-4DF6-8A4B-2406AB00D2EF}" sibTransId="{FD457FA1-2BC1-4982-87A6-F73E518D3771}"/>
    <dgm:cxn modelId="{65B5AD30-4AFC-49E1-9F4D-808BA11721C6}" type="presOf" srcId="{AADC8E0F-EBF4-4A4D-B4F5-A9A352155CC0}" destId="{34A0F501-F4E0-4053-9408-D8495707BB3D}" srcOrd="0" destOrd="0" presId="urn:microsoft.com/office/officeart/2005/8/layout/vList2"/>
    <dgm:cxn modelId="{4EE4FC36-154E-4B40-B7ED-397A37768C90}" type="presOf" srcId="{A0B2D865-8D25-4DFF-8BCC-9918E6FF2056}" destId="{FBD7B5D3-8CDD-42CC-8FFF-D960E6D9ABC5}" srcOrd="0" destOrd="0" presId="urn:microsoft.com/office/officeart/2005/8/layout/vList2"/>
    <dgm:cxn modelId="{E34BBB39-756F-4271-919A-F735C19E66F9}" type="presOf" srcId="{AA8FCC36-C143-4CCF-9551-197AC4EED9C2}" destId="{D7264EA5-2404-4E2E-BD71-4444718DC7C1}" srcOrd="0" destOrd="1" presId="urn:microsoft.com/office/officeart/2005/8/layout/vList2"/>
    <dgm:cxn modelId="{C6868661-8AE0-4EBC-A1C4-30509023FB4A}" type="presOf" srcId="{F0B6C90B-2F58-4CBB-975A-2ADED5319455}" destId="{BFF1388E-0012-4BE9-9F1D-8B0D6E7EC4DF}" srcOrd="0" destOrd="0" presId="urn:microsoft.com/office/officeart/2005/8/layout/vList2"/>
    <dgm:cxn modelId="{2E0C7C64-2D66-4658-825F-D11806D82155}" type="presOf" srcId="{1A486A2E-A327-4E93-9657-6189106CF477}" destId="{E2F64A34-FC75-447F-9A6E-C08BD14EA2FF}" srcOrd="0" destOrd="0" presId="urn:microsoft.com/office/officeart/2005/8/layout/vList2"/>
    <dgm:cxn modelId="{DF402B45-D829-4A97-9838-D7A63C450997}" type="presOf" srcId="{6B56F240-8EB0-48D5-8011-714B7F627781}" destId="{D29B46C5-B486-416A-A5E4-36D3D18B14C4}" srcOrd="0" destOrd="0" presId="urn:microsoft.com/office/officeart/2005/8/layout/vList2"/>
    <dgm:cxn modelId="{F047A074-BAC5-4D6F-852D-D66677B58213}" srcId="{F0B6C90B-2F58-4CBB-975A-2ADED5319455}" destId="{AA8FCC36-C143-4CCF-9551-197AC4EED9C2}" srcOrd="1" destOrd="0" parTransId="{59E861C1-1CF5-432D-8214-2540538ED1E3}" sibTransId="{5605B0B0-9DCF-4B07-B55B-24418FD2C87E}"/>
    <dgm:cxn modelId="{D2B6197A-A88E-4909-99E8-FC75411F453F}" type="presOf" srcId="{85949A4F-3E7C-4366-880A-BC200D3CA700}" destId="{E6B0CAF0-820C-433C-8404-A5EDFEC0126C}" srcOrd="0" destOrd="0" presId="urn:microsoft.com/office/officeart/2005/8/layout/vList2"/>
    <dgm:cxn modelId="{409D9581-A13B-4C4B-B857-AC241829447D}" type="presOf" srcId="{64D64F58-2658-49BB-B07E-823492A975EB}" destId="{34A0F501-F4E0-4053-9408-D8495707BB3D}" srcOrd="0" destOrd="1" presId="urn:microsoft.com/office/officeart/2005/8/layout/vList2"/>
    <dgm:cxn modelId="{EB79E183-E410-4A70-859F-565904A89A4A}" srcId="{85949A4F-3E7C-4366-880A-BC200D3CA700}" destId="{64D64F58-2658-49BB-B07E-823492A975EB}" srcOrd="1" destOrd="0" parTransId="{A672F517-A0B2-492E-8638-117A1F1B2BDA}" sibTransId="{CB4C58F2-46FD-4E74-84AD-7A9922BE8571}"/>
    <dgm:cxn modelId="{445A2C95-28D5-4533-BA1E-8ABD21D967F4}" srcId="{1A486A2E-A327-4E93-9657-6189106CF477}" destId="{A0B2D865-8D25-4DFF-8BCC-9918E6FF2056}" srcOrd="1" destOrd="0" parTransId="{6A79B4D6-9B89-488D-B39C-60334BBE1A78}" sibTransId="{1C3860C2-9A3B-42CC-9180-72C721DC6484}"/>
    <dgm:cxn modelId="{3F6E61A3-B820-4711-837A-542B16DBFFF0}" srcId="{A0B2D865-8D25-4DFF-8BCC-9918E6FF2056}" destId="{7BBFB059-A388-4AE2-BCFE-02E18E6DE9CD}" srcOrd="1" destOrd="0" parTransId="{FE9563AD-353F-489B-84E6-808C29F9B3C8}" sibTransId="{104359C2-37F5-4CBB-B437-A706C9DD63D3}"/>
    <dgm:cxn modelId="{82DD40A6-1137-494C-8FF7-36B721846EE0}" type="presOf" srcId="{7BBFB059-A388-4AE2-BCFE-02E18E6DE9CD}" destId="{D29B46C5-B486-416A-A5E4-36D3D18B14C4}" srcOrd="0" destOrd="1" presId="urn:microsoft.com/office/officeart/2005/8/layout/vList2"/>
    <dgm:cxn modelId="{DE6E0BAF-75D7-4A20-8235-E22DDC308F8E}" type="presOf" srcId="{4D34A21E-3F35-49D9-9880-31FC9656D9C9}" destId="{D7264EA5-2404-4E2E-BD71-4444718DC7C1}" srcOrd="0" destOrd="0" presId="urn:microsoft.com/office/officeart/2005/8/layout/vList2"/>
    <dgm:cxn modelId="{5C8218B1-0FAE-4204-9A6C-10836C4E4210}" srcId="{F0B6C90B-2F58-4CBB-975A-2ADED5319455}" destId="{4D34A21E-3F35-49D9-9880-31FC9656D9C9}" srcOrd="0" destOrd="0" parTransId="{017BFE42-85DA-41F6-961A-9E85EE38DB93}" sibTransId="{0C4CCCB5-0CD8-4ADF-A63E-625E4246A27F}"/>
    <dgm:cxn modelId="{B1AC96C0-B864-4BA7-AC01-F35E08B62DD7}" srcId="{1A486A2E-A327-4E93-9657-6189106CF477}" destId="{85949A4F-3E7C-4366-880A-BC200D3CA700}" srcOrd="0" destOrd="0" parTransId="{D99B307F-6397-41AB-9B2F-ACB2ABD9FAAB}" sibTransId="{34E1C161-F68F-46A9-8FB2-23AFE2F579F4}"/>
    <dgm:cxn modelId="{E54A01C8-4DAA-4314-BD5A-C1DF8490403D}" srcId="{85949A4F-3E7C-4366-880A-BC200D3CA700}" destId="{AADC8E0F-EBF4-4A4D-B4F5-A9A352155CC0}" srcOrd="0" destOrd="0" parTransId="{3546B5C8-88B9-46D9-ABFF-96DF867F1D12}" sibTransId="{5A8F5ADE-DE32-4AB5-A219-D1CD11DDA272}"/>
    <dgm:cxn modelId="{69C3F2F8-A8CB-43E6-BC3D-F71AFB54FD35}" srcId="{1A486A2E-A327-4E93-9657-6189106CF477}" destId="{F0B6C90B-2F58-4CBB-975A-2ADED5319455}" srcOrd="2" destOrd="0" parTransId="{B06ADAEA-FA15-4914-B6FA-FC45C854B058}" sibTransId="{EC940F6A-B1F6-4847-AFBF-FCA96EEAA8C0}"/>
    <dgm:cxn modelId="{EEBADC48-FE96-4F41-A0D8-1A55054A2332}" type="presParOf" srcId="{E2F64A34-FC75-447F-9A6E-C08BD14EA2FF}" destId="{E6B0CAF0-820C-433C-8404-A5EDFEC0126C}" srcOrd="0" destOrd="0" presId="urn:microsoft.com/office/officeart/2005/8/layout/vList2"/>
    <dgm:cxn modelId="{F16F28CD-A590-4D2F-A94B-B7333B0BBCC1}" type="presParOf" srcId="{E2F64A34-FC75-447F-9A6E-C08BD14EA2FF}" destId="{34A0F501-F4E0-4053-9408-D8495707BB3D}" srcOrd="1" destOrd="0" presId="urn:microsoft.com/office/officeart/2005/8/layout/vList2"/>
    <dgm:cxn modelId="{9C42C97B-9F75-4EC4-AB55-AD16C0AF81AA}" type="presParOf" srcId="{E2F64A34-FC75-447F-9A6E-C08BD14EA2FF}" destId="{FBD7B5D3-8CDD-42CC-8FFF-D960E6D9ABC5}" srcOrd="2" destOrd="0" presId="urn:microsoft.com/office/officeart/2005/8/layout/vList2"/>
    <dgm:cxn modelId="{5C6B24F0-DCEA-4F2C-8A39-CB0809D1967C}" type="presParOf" srcId="{E2F64A34-FC75-447F-9A6E-C08BD14EA2FF}" destId="{D29B46C5-B486-416A-A5E4-36D3D18B14C4}" srcOrd="3" destOrd="0" presId="urn:microsoft.com/office/officeart/2005/8/layout/vList2"/>
    <dgm:cxn modelId="{98D9A6EB-AA04-40FD-8165-9399585E5874}" type="presParOf" srcId="{E2F64A34-FC75-447F-9A6E-C08BD14EA2FF}" destId="{BFF1388E-0012-4BE9-9F1D-8B0D6E7EC4DF}" srcOrd="4" destOrd="0" presId="urn:microsoft.com/office/officeart/2005/8/layout/vList2"/>
    <dgm:cxn modelId="{471900AD-BF6D-47E2-BEB8-B65D7D47470F}" type="presParOf" srcId="{E2F64A34-FC75-447F-9A6E-C08BD14EA2FF}" destId="{D7264EA5-2404-4E2E-BD71-4444718DC7C1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3475F83-9334-449B-92B7-73A1D25AA811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F980FA7-56FF-438C-A4EB-F626265BD8AA}">
      <dgm:prSet/>
      <dgm:spPr/>
      <dgm:t>
        <a:bodyPr/>
        <a:lstStyle/>
        <a:p>
          <a:r>
            <a:rPr lang="en-GB" b="1" i="0"/>
            <a:t>Skill Development</a:t>
          </a:r>
          <a:r>
            <a:rPr lang="en-GB" b="0" i="0"/>
            <a:t>:</a:t>
          </a:r>
          <a:endParaRPr lang="en-US"/>
        </a:p>
      </dgm:t>
    </dgm:pt>
    <dgm:pt modelId="{95D0FF38-1D87-4B29-8026-E51D182E60D6}" type="parTrans" cxnId="{5C502ED6-BF31-4687-9EA8-B6809D9EE070}">
      <dgm:prSet/>
      <dgm:spPr/>
      <dgm:t>
        <a:bodyPr/>
        <a:lstStyle/>
        <a:p>
          <a:endParaRPr lang="en-US"/>
        </a:p>
      </dgm:t>
    </dgm:pt>
    <dgm:pt modelId="{DD965A96-5C5F-47D9-A350-035718317045}" type="sibTrans" cxnId="{5C502ED6-BF31-4687-9EA8-B6809D9EE070}">
      <dgm:prSet/>
      <dgm:spPr/>
      <dgm:t>
        <a:bodyPr/>
        <a:lstStyle/>
        <a:p>
          <a:endParaRPr lang="en-US"/>
        </a:p>
      </dgm:t>
    </dgm:pt>
    <dgm:pt modelId="{8881C386-6398-4BD6-8612-628D904467D0}">
      <dgm:prSet/>
      <dgm:spPr/>
      <dgm:t>
        <a:bodyPr/>
        <a:lstStyle/>
        <a:p>
          <a:r>
            <a:rPr lang="en-GB" b="1" i="0" dirty="0"/>
            <a:t>Detail</a:t>
          </a:r>
          <a:r>
            <a:rPr lang="en-GB" b="0" i="0" dirty="0"/>
            <a:t>: Enrol in advanced patient care and geriatric nursing courses.</a:t>
          </a:r>
          <a:endParaRPr lang="en-US" dirty="0"/>
        </a:p>
      </dgm:t>
    </dgm:pt>
    <dgm:pt modelId="{9378544D-9E63-4890-B369-121DD516890E}" type="parTrans" cxnId="{08C4F9A0-16C8-41D3-ABEC-793C7A205332}">
      <dgm:prSet/>
      <dgm:spPr/>
      <dgm:t>
        <a:bodyPr/>
        <a:lstStyle/>
        <a:p>
          <a:endParaRPr lang="en-US"/>
        </a:p>
      </dgm:t>
    </dgm:pt>
    <dgm:pt modelId="{CDCD24D6-2BA7-463B-87D3-42D6C095FE25}" type="sibTrans" cxnId="{08C4F9A0-16C8-41D3-ABEC-793C7A205332}">
      <dgm:prSet/>
      <dgm:spPr/>
      <dgm:t>
        <a:bodyPr/>
        <a:lstStyle/>
        <a:p>
          <a:endParaRPr lang="en-US"/>
        </a:p>
      </dgm:t>
    </dgm:pt>
    <dgm:pt modelId="{D7E96382-2055-4DB2-BCCB-5F3B8AC99852}">
      <dgm:prSet/>
      <dgm:spPr/>
      <dgm:t>
        <a:bodyPr/>
        <a:lstStyle/>
        <a:p>
          <a:r>
            <a:rPr lang="en-GB" b="1" i="0"/>
            <a:t>Impact</a:t>
          </a:r>
          <a:r>
            <a:rPr lang="en-GB" b="0" i="0"/>
            <a:t>: Enhance practical skills and professional vocabulary.</a:t>
          </a:r>
          <a:endParaRPr lang="en-US"/>
        </a:p>
      </dgm:t>
    </dgm:pt>
    <dgm:pt modelId="{F508D473-5AA4-4488-9C1C-0548CD4AE6DB}" type="parTrans" cxnId="{5F4118F6-BF16-4D10-BC24-C597178E505E}">
      <dgm:prSet/>
      <dgm:spPr/>
      <dgm:t>
        <a:bodyPr/>
        <a:lstStyle/>
        <a:p>
          <a:endParaRPr lang="en-US"/>
        </a:p>
      </dgm:t>
    </dgm:pt>
    <dgm:pt modelId="{B9F91E31-D220-4A91-BC78-86D3A113C109}" type="sibTrans" cxnId="{5F4118F6-BF16-4D10-BC24-C597178E505E}">
      <dgm:prSet/>
      <dgm:spPr/>
      <dgm:t>
        <a:bodyPr/>
        <a:lstStyle/>
        <a:p>
          <a:endParaRPr lang="en-US"/>
        </a:p>
      </dgm:t>
    </dgm:pt>
    <dgm:pt modelId="{5C1A1D4F-EBED-44E3-B66C-CB24921A5B07}">
      <dgm:prSet/>
      <dgm:spPr/>
      <dgm:t>
        <a:bodyPr/>
        <a:lstStyle/>
        <a:p>
          <a:r>
            <a:rPr lang="en-GB" b="1" i="0"/>
            <a:t>Mock Interviews</a:t>
          </a:r>
          <a:r>
            <a:rPr lang="en-GB" b="0" i="0"/>
            <a:t>:</a:t>
          </a:r>
          <a:endParaRPr lang="en-US"/>
        </a:p>
      </dgm:t>
    </dgm:pt>
    <dgm:pt modelId="{E7C69F36-3EA4-4137-9A31-6EE79357201C}" type="parTrans" cxnId="{B0682F1A-D2D0-4E9D-B515-2489C3D283B9}">
      <dgm:prSet/>
      <dgm:spPr/>
      <dgm:t>
        <a:bodyPr/>
        <a:lstStyle/>
        <a:p>
          <a:endParaRPr lang="en-US"/>
        </a:p>
      </dgm:t>
    </dgm:pt>
    <dgm:pt modelId="{AE63618E-5F48-44A8-A913-17C5B3A72BEA}" type="sibTrans" cxnId="{B0682F1A-D2D0-4E9D-B515-2489C3D283B9}">
      <dgm:prSet/>
      <dgm:spPr/>
      <dgm:t>
        <a:bodyPr/>
        <a:lstStyle/>
        <a:p>
          <a:endParaRPr lang="en-US"/>
        </a:p>
      </dgm:t>
    </dgm:pt>
    <dgm:pt modelId="{37BE6936-E471-47DC-BD3D-00DC4F26A5BC}">
      <dgm:prSet/>
      <dgm:spPr/>
      <dgm:t>
        <a:bodyPr/>
        <a:lstStyle/>
        <a:p>
          <a:r>
            <a:rPr lang="en-GB" b="1" i="0"/>
            <a:t>Detail</a:t>
          </a:r>
          <a:r>
            <a:rPr lang="en-GB" b="0" i="0"/>
            <a:t>: Regular practice sessions focusing on clinical decision-making.</a:t>
          </a:r>
          <a:endParaRPr lang="en-US"/>
        </a:p>
      </dgm:t>
    </dgm:pt>
    <dgm:pt modelId="{711D641C-48C4-45AD-BC34-A9664D954658}" type="parTrans" cxnId="{8E5C226D-B489-4E1E-BD6A-AE93589CCFA5}">
      <dgm:prSet/>
      <dgm:spPr/>
      <dgm:t>
        <a:bodyPr/>
        <a:lstStyle/>
        <a:p>
          <a:endParaRPr lang="en-US"/>
        </a:p>
      </dgm:t>
    </dgm:pt>
    <dgm:pt modelId="{D3428396-821B-4255-ADA3-173198B15961}" type="sibTrans" cxnId="{8E5C226D-B489-4E1E-BD6A-AE93589CCFA5}">
      <dgm:prSet/>
      <dgm:spPr/>
      <dgm:t>
        <a:bodyPr/>
        <a:lstStyle/>
        <a:p>
          <a:endParaRPr lang="en-US"/>
        </a:p>
      </dgm:t>
    </dgm:pt>
    <dgm:pt modelId="{E4D25AB5-AF83-4051-A379-3ACF99B4A731}">
      <dgm:prSet/>
      <dgm:spPr/>
      <dgm:t>
        <a:bodyPr/>
        <a:lstStyle/>
        <a:p>
          <a:r>
            <a:rPr lang="en-GB" b="1" i="0"/>
            <a:t>Impact</a:t>
          </a:r>
          <a:r>
            <a:rPr lang="en-GB" b="0" i="0"/>
            <a:t>: Improve response strategies and confidence under pressure.</a:t>
          </a:r>
          <a:endParaRPr lang="en-US"/>
        </a:p>
      </dgm:t>
    </dgm:pt>
    <dgm:pt modelId="{2DF5DBDC-5EE3-4D13-95D3-F467097FB2CE}" type="parTrans" cxnId="{992B3A0B-D32A-430F-A9B4-5F5103A5EEE1}">
      <dgm:prSet/>
      <dgm:spPr/>
      <dgm:t>
        <a:bodyPr/>
        <a:lstStyle/>
        <a:p>
          <a:endParaRPr lang="en-US"/>
        </a:p>
      </dgm:t>
    </dgm:pt>
    <dgm:pt modelId="{0190292B-1FA7-4905-B962-E76D4E3E80BF}" type="sibTrans" cxnId="{992B3A0B-D32A-430F-A9B4-5F5103A5EEE1}">
      <dgm:prSet/>
      <dgm:spPr/>
      <dgm:t>
        <a:bodyPr/>
        <a:lstStyle/>
        <a:p>
          <a:endParaRPr lang="en-US"/>
        </a:p>
      </dgm:t>
    </dgm:pt>
    <dgm:pt modelId="{758AF343-9934-4DA5-886A-A8D25F7BC6E6}">
      <dgm:prSet/>
      <dgm:spPr/>
      <dgm:t>
        <a:bodyPr/>
        <a:lstStyle/>
        <a:p>
          <a:r>
            <a:rPr lang="en-GB" b="1" i="0"/>
            <a:t>Feedback Seeking</a:t>
          </a:r>
          <a:r>
            <a:rPr lang="en-GB" b="0" i="0"/>
            <a:t>:</a:t>
          </a:r>
          <a:endParaRPr lang="en-US"/>
        </a:p>
      </dgm:t>
    </dgm:pt>
    <dgm:pt modelId="{BF1BF05E-71BB-4CFF-8AE2-11FDF6B53C92}" type="parTrans" cxnId="{929A4E38-2200-4A3D-ACA2-175ADAE79082}">
      <dgm:prSet/>
      <dgm:spPr/>
      <dgm:t>
        <a:bodyPr/>
        <a:lstStyle/>
        <a:p>
          <a:endParaRPr lang="en-US"/>
        </a:p>
      </dgm:t>
    </dgm:pt>
    <dgm:pt modelId="{5E75C5B4-16E6-4706-B143-5BCFB0C88400}" type="sibTrans" cxnId="{929A4E38-2200-4A3D-ACA2-175ADAE79082}">
      <dgm:prSet/>
      <dgm:spPr/>
      <dgm:t>
        <a:bodyPr/>
        <a:lstStyle/>
        <a:p>
          <a:endParaRPr lang="en-US"/>
        </a:p>
      </dgm:t>
    </dgm:pt>
    <dgm:pt modelId="{5A234BB7-9695-4049-B161-44A60DD851E6}">
      <dgm:prSet/>
      <dgm:spPr/>
      <dgm:t>
        <a:bodyPr/>
        <a:lstStyle/>
        <a:p>
          <a:r>
            <a:rPr lang="en-GB" b="1" i="0"/>
            <a:t>Detail</a:t>
          </a:r>
          <a:r>
            <a:rPr lang="en-GB" b="0" i="0"/>
            <a:t>: Structured feedback from supervisors after patient interactions.</a:t>
          </a:r>
          <a:endParaRPr lang="en-US"/>
        </a:p>
      </dgm:t>
    </dgm:pt>
    <dgm:pt modelId="{54721901-6ED5-4C57-B0E4-384423FA8359}" type="parTrans" cxnId="{3833D3CB-E36A-4221-95D3-23295710967D}">
      <dgm:prSet/>
      <dgm:spPr/>
      <dgm:t>
        <a:bodyPr/>
        <a:lstStyle/>
        <a:p>
          <a:endParaRPr lang="en-US"/>
        </a:p>
      </dgm:t>
    </dgm:pt>
    <dgm:pt modelId="{F2B9B58C-A5A2-434D-8C86-84CF0C86DC90}" type="sibTrans" cxnId="{3833D3CB-E36A-4221-95D3-23295710967D}">
      <dgm:prSet/>
      <dgm:spPr/>
      <dgm:t>
        <a:bodyPr/>
        <a:lstStyle/>
        <a:p>
          <a:endParaRPr lang="en-US"/>
        </a:p>
      </dgm:t>
    </dgm:pt>
    <dgm:pt modelId="{494F079A-FF4B-416B-8746-34CB33DCF17C}">
      <dgm:prSet/>
      <dgm:spPr/>
      <dgm:t>
        <a:bodyPr/>
        <a:lstStyle/>
        <a:p>
          <a:r>
            <a:rPr lang="en-GB" b="1" i="0"/>
            <a:t>Impact</a:t>
          </a:r>
          <a:r>
            <a:rPr lang="en-GB" b="0" i="0"/>
            <a:t>: Identify improvement areas in communication and patient care.</a:t>
          </a:r>
          <a:endParaRPr lang="en-US"/>
        </a:p>
      </dgm:t>
    </dgm:pt>
    <dgm:pt modelId="{E81CA351-35C8-4DC5-9782-57AE8408DF44}" type="parTrans" cxnId="{654D0F00-B725-4E7D-92C3-F05EC530975A}">
      <dgm:prSet/>
      <dgm:spPr/>
      <dgm:t>
        <a:bodyPr/>
        <a:lstStyle/>
        <a:p>
          <a:endParaRPr lang="en-US"/>
        </a:p>
      </dgm:t>
    </dgm:pt>
    <dgm:pt modelId="{5B46FB7A-4DD9-4622-A9B7-B53AF510BE21}" type="sibTrans" cxnId="{654D0F00-B725-4E7D-92C3-F05EC530975A}">
      <dgm:prSet/>
      <dgm:spPr/>
      <dgm:t>
        <a:bodyPr/>
        <a:lstStyle/>
        <a:p>
          <a:endParaRPr lang="en-US"/>
        </a:p>
      </dgm:t>
    </dgm:pt>
    <dgm:pt modelId="{F92CE9BB-2E8A-4EBC-A3C4-7C20DAD67AA6}" type="pres">
      <dgm:prSet presAssocID="{53475F83-9334-449B-92B7-73A1D25AA811}" presName="Name0" presStyleCnt="0">
        <dgm:presLayoutVars>
          <dgm:dir/>
          <dgm:animLvl val="lvl"/>
          <dgm:resizeHandles val="exact"/>
        </dgm:presLayoutVars>
      </dgm:prSet>
      <dgm:spPr/>
    </dgm:pt>
    <dgm:pt modelId="{E4723B6F-A772-4252-95C2-915BFD67A159}" type="pres">
      <dgm:prSet presAssocID="{8F980FA7-56FF-438C-A4EB-F626265BD8AA}" presName="composite" presStyleCnt="0"/>
      <dgm:spPr/>
    </dgm:pt>
    <dgm:pt modelId="{665635F1-26DA-4C6B-AB0E-680855D71714}" type="pres">
      <dgm:prSet presAssocID="{8F980FA7-56FF-438C-A4EB-F626265BD8AA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6F625E0D-8EFB-4DDD-8985-A4CD61450AE0}" type="pres">
      <dgm:prSet presAssocID="{8F980FA7-56FF-438C-A4EB-F626265BD8AA}" presName="desTx" presStyleLbl="alignAccFollowNode1" presStyleIdx="0" presStyleCnt="3">
        <dgm:presLayoutVars>
          <dgm:bulletEnabled val="1"/>
        </dgm:presLayoutVars>
      </dgm:prSet>
      <dgm:spPr/>
    </dgm:pt>
    <dgm:pt modelId="{552A6207-09D0-4558-8DA0-F43153E80EF4}" type="pres">
      <dgm:prSet presAssocID="{DD965A96-5C5F-47D9-A350-035718317045}" presName="space" presStyleCnt="0"/>
      <dgm:spPr/>
    </dgm:pt>
    <dgm:pt modelId="{8C214B8E-49DD-4107-9974-454AA24E4C76}" type="pres">
      <dgm:prSet presAssocID="{5C1A1D4F-EBED-44E3-B66C-CB24921A5B07}" presName="composite" presStyleCnt="0"/>
      <dgm:spPr/>
    </dgm:pt>
    <dgm:pt modelId="{8B84AE27-A3A9-4BEC-809D-B3D6D9819B95}" type="pres">
      <dgm:prSet presAssocID="{5C1A1D4F-EBED-44E3-B66C-CB24921A5B07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07CE04AD-12B0-46AA-AEA5-349E7D30EDDC}" type="pres">
      <dgm:prSet presAssocID="{5C1A1D4F-EBED-44E3-B66C-CB24921A5B07}" presName="desTx" presStyleLbl="alignAccFollowNode1" presStyleIdx="1" presStyleCnt="3">
        <dgm:presLayoutVars>
          <dgm:bulletEnabled val="1"/>
        </dgm:presLayoutVars>
      </dgm:prSet>
      <dgm:spPr/>
    </dgm:pt>
    <dgm:pt modelId="{996B18C1-2163-4306-9780-FB6545A98104}" type="pres">
      <dgm:prSet presAssocID="{AE63618E-5F48-44A8-A913-17C5B3A72BEA}" presName="space" presStyleCnt="0"/>
      <dgm:spPr/>
    </dgm:pt>
    <dgm:pt modelId="{247BFEB5-B52F-4EBC-A9DC-C69E44FA1099}" type="pres">
      <dgm:prSet presAssocID="{758AF343-9934-4DA5-886A-A8D25F7BC6E6}" presName="composite" presStyleCnt="0"/>
      <dgm:spPr/>
    </dgm:pt>
    <dgm:pt modelId="{B878EF6C-5D1D-4639-B926-C8F351F773DF}" type="pres">
      <dgm:prSet presAssocID="{758AF343-9934-4DA5-886A-A8D25F7BC6E6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616BB891-9AA5-4C40-B7DE-2EA870D3366D}" type="pres">
      <dgm:prSet presAssocID="{758AF343-9934-4DA5-886A-A8D25F7BC6E6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654D0F00-B725-4E7D-92C3-F05EC530975A}" srcId="{758AF343-9934-4DA5-886A-A8D25F7BC6E6}" destId="{494F079A-FF4B-416B-8746-34CB33DCF17C}" srcOrd="1" destOrd="0" parTransId="{E81CA351-35C8-4DC5-9782-57AE8408DF44}" sibTransId="{5B46FB7A-4DD9-4622-A9B7-B53AF510BE21}"/>
    <dgm:cxn modelId="{726AD900-238A-4FDA-89FA-21A2F28580ED}" type="presOf" srcId="{8F980FA7-56FF-438C-A4EB-F626265BD8AA}" destId="{665635F1-26DA-4C6B-AB0E-680855D71714}" srcOrd="0" destOrd="0" presId="urn:microsoft.com/office/officeart/2005/8/layout/hList1"/>
    <dgm:cxn modelId="{992B3A0B-D32A-430F-A9B4-5F5103A5EEE1}" srcId="{5C1A1D4F-EBED-44E3-B66C-CB24921A5B07}" destId="{E4D25AB5-AF83-4051-A379-3ACF99B4A731}" srcOrd="1" destOrd="0" parTransId="{2DF5DBDC-5EE3-4D13-95D3-F467097FB2CE}" sibTransId="{0190292B-1FA7-4905-B962-E76D4E3E80BF}"/>
    <dgm:cxn modelId="{28A83014-C816-4F3B-9A3B-47542960EC2B}" type="presOf" srcId="{37BE6936-E471-47DC-BD3D-00DC4F26A5BC}" destId="{07CE04AD-12B0-46AA-AEA5-349E7D30EDDC}" srcOrd="0" destOrd="0" presId="urn:microsoft.com/office/officeart/2005/8/layout/hList1"/>
    <dgm:cxn modelId="{B0682F1A-D2D0-4E9D-B515-2489C3D283B9}" srcId="{53475F83-9334-449B-92B7-73A1D25AA811}" destId="{5C1A1D4F-EBED-44E3-B66C-CB24921A5B07}" srcOrd="1" destOrd="0" parTransId="{E7C69F36-3EA4-4137-9A31-6EE79357201C}" sibTransId="{AE63618E-5F48-44A8-A913-17C5B3A72BEA}"/>
    <dgm:cxn modelId="{929A4E38-2200-4A3D-ACA2-175ADAE79082}" srcId="{53475F83-9334-449B-92B7-73A1D25AA811}" destId="{758AF343-9934-4DA5-886A-A8D25F7BC6E6}" srcOrd="2" destOrd="0" parTransId="{BF1BF05E-71BB-4CFF-8AE2-11FDF6B53C92}" sibTransId="{5E75C5B4-16E6-4706-B143-5BCFB0C88400}"/>
    <dgm:cxn modelId="{000EE438-678F-43E9-8B23-04BDA89B2B25}" type="presOf" srcId="{8881C386-6398-4BD6-8612-628D904467D0}" destId="{6F625E0D-8EFB-4DDD-8985-A4CD61450AE0}" srcOrd="0" destOrd="0" presId="urn:microsoft.com/office/officeart/2005/8/layout/hList1"/>
    <dgm:cxn modelId="{25B3543F-C6EE-4C96-BB8B-481F207B93E8}" type="presOf" srcId="{5A234BB7-9695-4049-B161-44A60DD851E6}" destId="{616BB891-9AA5-4C40-B7DE-2EA870D3366D}" srcOrd="0" destOrd="0" presId="urn:microsoft.com/office/officeart/2005/8/layout/hList1"/>
    <dgm:cxn modelId="{9B4A1044-18B3-4FF0-9A11-6989A81D44A1}" type="presOf" srcId="{53475F83-9334-449B-92B7-73A1D25AA811}" destId="{F92CE9BB-2E8A-4EBC-A3C4-7C20DAD67AA6}" srcOrd="0" destOrd="0" presId="urn:microsoft.com/office/officeart/2005/8/layout/hList1"/>
    <dgm:cxn modelId="{ABA0D34C-3E57-4A83-951F-468E6404A81A}" type="presOf" srcId="{E4D25AB5-AF83-4051-A379-3ACF99B4A731}" destId="{07CE04AD-12B0-46AA-AEA5-349E7D30EDDC}" srcOrd="0" destOrd="1" presId="urn:microsoft.com/office/officeart/2005/8/layout/hList1"/>
    <dgm:cxn modelId="{8E5C226D-B489-4E1E-BD6A-AE93589CCFA5}" srcId="{5C1A1D4F-EBED-44E3-B66C-CB24921A5B07}" destId="{37BE6936-E471-47DC-BD3D-00DC4F26A5BC}" srcOrd="0" destOrd="0" parTransId="{711D641C-48C4-45AD-BC34-A9664D954658}" sibTransId="{D3428396-821B-4255-ADA3-173198B15961}"/>
    <dgm:cxn modelId="{88645587-1E53-4FBC-9E45-7952230BD228}" type="presOf" srcId="{D7E96382-2055-4DB2-BCCB-5F3B8AC99852}" destId="{6F625E0D-8EFB-4DDD-8985-A4CD61450AE0}" srcOrd="0" destOrd="1" presId="urn:microsoft.com/office/officeart/2005/8/layout/hList1"/>
    <dgm:cxn modelId="{08C4F9A0-16C8-41D3-ABEC-793C7A205332}" srcId="{8F980FA7-56FF-438C-A4EB-F626265BD8AA}" destId="{8881C386-6398-4BD6-8612-628D904467D0}" srcOrd="0" destOrd="0" parTransId="{9378544D-9E63-4890-B369-121DD516890E}" sibTransId="{CDCD24D6-2BA7-463B-87D3-42D6C095FE25}"/>
    <dgm:cxn modelId="{3833D3CB-E36A-4221-95D3-23295710967D}" srcId="{758AF343-9934-4DA5-886A-A8D25F7BC6E6}" destId="{5A234BB7-9695-4049-B161-44A60DD851E6}" srcOrd="0" destOrd="0" parTransId="{54721901-6ED5-4C57-B0E4-384423FA8359}" sibTransId="{F2B9B58C-A5A2-434D-8C86-84CF0C86DC90}"/>
    <dgm:cxn modelId="{5C502ED6-BF31-4687-9EA8-B6809D9EE070}" srcId="{53475F83-9334-449B-92B7-73A1D25AA811}" destId="{8F980FA7-56FF-438C-A4EB-F626265BD8AA}" srcOrd="0" destOrd="0" parTransId="{95D0FF38-1D87-4B29-8026-E51D182E60D6}" sibTransId="{DD965A96-5C5F-47D9-A350-035718317045}"/>
    <dgm:cxn modelId="{FC67E1E1-14E3-428D-9C3F-EC788E056FDB}" type="presOf" srcId="{494F079A-FF4B-416B-8746-34CB33DCF17C}" destId="{616BB891-9AA5-4C40-B7DE-2EA870D3366D}" srcOrd="0" destOrd="1" presId="urn:microsoft.com/office/officeart/2005/8/layout/hList1"/>
    <dgm:cxn modelId="{A223E5F2-425D-47D7-A8E3-473587694BFE}" type="presOf" srcId="{5C1A1D4F-EBED-44E3-B66C-CB24921A5B07}" destId="{8B84AE27-A3A9-4BEC-809D-B3D6D9819B95}" srcOrd="0" destOrd="0" presId="urn:microsoft.com/office/officeart/2005/8/layout/hList1"/>
    <dgm:cxn modelId="{5F4118F6-BF16-4D10-BC24-C597178E505E}" srcId="{8F980FA7-56FF-438C-A4EB-F626265BD8AA}" destId="{D7E96382-2055-4DB2-BCCB-5F3B8AC99852}" srcOrd="1" destOrd="0" parTransId="{F508D473-5AA4-4488-9C1C-0548CD4AE6DB}" sibTransId="{B9F91E31-D220-4A91-BC78-86D3A113C109}"/>
    <dgm:cxn modelId="{BAC911FE-527F-4999-ABE6-9C93DF54D46E}" type="presOf" srcId="{758AF343-9934-4DA5-886A-A8D25F7BC6E6}" destId="{B878EF6C-5D1D-4639-B926-C8F351F773DF}" srcOrd="0" destOrd="0" presId="urn:microsoft.com/office/officeart/2005/8/layout/hList1"/>
    <dgm:cxn modelId="{18D56256-AC6C-484E-B0DE-C82B3FEE3455}" type="presParOf" srcId="{F92CE9BB-2E8A-4EBC-A3C4-7C20DAD67AA6}" destId="{E4723B6F-A772-4252-95C2-915BFD67A159}" srcOrd="0" destOrd="0" presId="urn:microsoft.com/office/officeart/2005/8/layout/hList1"/>
    <dgm:cxn modelId="{340F83B3-1E7E-4EFC-BDDE-D471231AFDFE}" type="presParOf" srcId="{E4723B6F-A772-4252-95C2-915BFD67A159}" destId="{665635F1-26DA-4C6B-AB0E-680855D71714}" srcOrd="0" destOrd="0" presId="urn:microsoft.com/office/officeart/2005/8/layout/hList1"/>
    <dgm:cxn modelId="{31156B12-0640-4999-A9BE-C9F4C9847096}" type="presParOf" srcId="{E4723B6F-A772-4252-95C2-915BFD67A159}" destId="{6F625E0D-8EFB-4DDD-8985-A4CD61450AE0}" srcOrd="1" destOrd="0" presId="urn:microsoft.com/office/officeart/2005/8/layout/hList1"/>
    <dgm:cxn modelId="{D8DAE93A-B536-4698-AC43-4A6B296D9C94}" type="presParOf" srcId="{F92CE9BB-2E8A-4EBC-A3C4-7C20DAD67AA6}" destId="{552A6207-09D0-4558-8DA0-F43153E80EF4}" srcOrd="1" destOrd="0" presId="urn:microsoft.com/office/officeart/2005/8/layout/hList1"/>
    <dgm:cxn modelId="{6C7FE52C-9F8E-4903-B2A0-9C18CB2AB12C}" type="presParOf" srcId="{F92CE9BB-2E8A-4EBC-A3C4-7C20DAD67AA6}" destId="{8C214B8E-49DD-4107-9974-454AA24E4C76}" srcOrd="2" destOrd="0" presId="urn:microsoft.com/office/officeart/2005/8/layout/hList1"/>
    <dgm:cxn modelId="{CD1ADA61-8339-4860-93D1-0C7FFD4578C3}" type="presParOf" srcId="{8C214B8E-49DD-4107-9974-454AA24E4C76}" destId="{8B84AE27-A3A9-4BEC-809D-B3D6D9819B95}" srcOrd="0" destOrd="0" presId="urn:microsoft.com/office/officeart/2005/8/layout/hList1"/>
    <dgm:cxn modelId="{E3209551-0F00-4384-B458-5DDD8216DBFE}" type="presParOf" srcId="{8C214B8E-49DD-4107-9974-454AA24E4C76}" destId="{07CE04AD-12B0-46AA-AEA5-349E7D30EDDC}" srcOrd="1" destOrd="0" presId="urn:microsoft.com/office/officeart/2005/8/layout/hList1"/>
    <dgm:cxn modelId="{BE162961-264A-4CCE-9DA6-E42236991B9C}" type="presParOf" srcId="{F92CE9BB-2E8A-4EBC-A3C4-7C20DAD67AA6}" destId="{996B18C1-2163-4306-9780-FB6545A98104}" srcOrd="3" destOrd="0" presId="urn:microsoft.com/office/officeart/2005/8/layout/hList1"/>
    <dgm:cxn modelId="{F14D0C65-9CF5-4A2D-80C9-F5F999E1DAD6}" type="presParOf" srcId="{F92CE9BB-2E8A-4EBC-A3C4-7C20DAD67AA6}" destId="{247BFEB5-B52F-4EBC-A9DC-C69E44FA1099}" srcOrd="4" destOrd="0" presId="urn:microsoft.com/office/officeart/2005/8/layout/hList1"/>
    <dgm:cxn modelId="{740E999A-1CCA-4E72-B861-8098A3D8C5FD}" type="presParOf" srcId="{247BFEB5-B52F-4EBC-A9DC-C69E44FA1099}" destId="{B878EF6C-5D1D-4639-B926-C8F351F773DF}" srcOrd="0" destOrd="0" presId="urn:microsoft.com/office/officeart/2005/8/layout/hList1"/>
    <dgm:cxn modelId="{DE3FFF84-28E0-4CFD-B9DF-FA1B4994A97C}" type="presParOf" srcId="{247BFEB5-B52F-4EBC-A9DC-C69E44FA1099}" destId="{616BB891-9AA5-4C40-B7DE-2EA870D3366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2D15A03-4CFB-46B1-BF09-6137239FDD6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E1801A5-5B70-471D-8651-A2F2DB56C66C}">
      <dgm:prSet/>
      <dgm:spPr/>
      <dgm:t>
        <a:bodyPr/>
        <a:lstStyle/>
        <a:p>
          <a:r>
            <a:rPr lang="en-GB" b="1" i="0" dirty="0"/>
            <a:t>High Competition in Nursing</a:t>
          </a:r>
          <a:r>
            <a:rPr lang="en-GB" b="0" i="0" dirty="0"/>
            <a:t>:</a:t>
          </a:r>
          <a:endParaRPr lang="en-US" dirty="0"/>
        </a:p>
      </dgm:t>
    </dgm:pt>
    <dgm:pt modelId="{97B6DD82-ED9F-4459-AF1C-6DD1C4446B0F}" type="parTrans" cxnId="{00315DA0-B13C-4BC6-9D17-348051197185}">
      <dgm:prSet/>
      <dgm:spPr/>
      <dgm:t>
        <a:bodyPr/>
        <a:lstStyle/>
        <a:p>
          <a:endParaRPr lang="en-US"/>
        </a:p>
      </dgm:t>
    </dgm:pt>
    <dgm:pt modelId="{47DE408C-342F-4A64-A69A-09F399CBC824}" type="sibTrans" cxnId="{00315DA0-B13C-4BC6-9D17-348051197185}">
      <dgm:prSet/>
      <dgm:spPr/>
      <dgm:t>
        <a:bodyPr/>
        <a:lstStyle/>
        <a:p>
          <a:endParaRPr lang="en-US"/>
        </a:p>
      </dgm:t>
    </dgm:pt>
    <dgm:pt modelId="{ECB67E68-075A-4694-B3BB-FA236F0A9ECB}">
      <dgm:prSet/>
      <dgm:spPr/>
      <dgm:t>
        <a:bodyPr/>
        <a:lstStyle/>
        <a:p>
          <a:r>
            <a:rPr lang="en-GB" b="1" i="0"/>
            <a:t>Detail</a:t>
          </a:r>
          <a:r>
            <a:rPr lang="en-GB" b="0" i="0"/>
            <a:t>: Increasing number of qualified professionals in specialized areas like geriatric care.</a:t>
          </a:r>
          <a:endParaRPr lang="en-US"/>
        </a:p>
      </dgm:t>
    </dgm:pt>
    <dgm:pt modelId="{FCE43906-929A-4E8A-A390-E8039F40FB52}" type="parTrans" cxnId="{7EA3C243-38C3-4A91-90C5-3DA6E546D471}">
      <dgm:prSet/>
      <dgm:spPr/>
      <dgm:t>
        <a:bodyPr/>
        <a:lstStyle/>
        <a:p>
          <a:endParaRPr lang="en-US"/>
        </a:p>
      </dgm:t>
    </dgm:pt>
    <dgm:pt modelId="{692DCF82-67AC-44D5-BC75-8D90D6A76C38}" type="sibTrans" cxnId="{7EA3C243-38C3-4A91-90C5-3DA6E546D471}">
      <dgm:prSet/>
      <dgm:spPr/>
      <dgm:t>
        <a:bodyPr/>
        <a:lstStyle/>
        <a:p>
          <a:endParaRPr lang="en-US"/>
        </a:p>
      </dgm:t>
    </dgm:pt>
    <dgm:pt modelId="{82A55BCF-877A-4A4C-B007-B72730C5864D}">
      <dgm:prSet/>
      <dgm:spPr/>
      <dgm:t>
        <a:bodyPr/>
        <a:lstStyle/>
        <a:p>
          <a:r>
            <a:rPr lang="en-GB" b="1" i="0"/>
            <a:t>Impact</a:t>
          </a:r>
          <a:r>
            <a:rPr lang="en-GB" b="0" i="0"/>
            <a:t>: Challenges in securing advancements and distinguishing oneself in the field.</a:t>
          </a:r>
          <a:endParaRPr lang="en-US"/>
        </a:p>
      </dgm:t>
    </dgm:pt>
    <dgm:pt modelId="{ED684B11-7393-47A7-B959-1D56A2808433}" type="parTrans" cxnId="{74B0744E-D42F-4495-A162-1A3665C8F47B}">
      <dgm:prSet/>
      <dgm:spPr/>
      <dgm:t>
        <a:bodyPr/>
        <a:lstStyle/>
        <a:p>
          <a:endParaRPr lang="en-US"/>
        </a:p>
      </dgm:t>
    </dgm:pt>
    <dgm:pt modelId="{BAF66B6B-B463-4346-944F-D85DDE645455}" type="sibTrans" cxnId="{74B0744E-D42F-4495-A162-1A3665C8F47B}">
      <dgm:prSet/>
      <dgm:spPr/>
      <dgm:t>
        <a:bodyPr/>
        <a:lstStyle/>
        <a:p>
          <a:endParaRPr lang="en-US"/>
        </a:p>
      </dgm:t>
    </dgm:pt>
    <dgm:pt modelId="{5D57EE76-6B45-4496-BBA5-76C7E97EF1C9}">
      <dgm:prSet/>
      <dgm:spPr/>
      <dgm:t>
        <a:bodyPr/>
        <a:lstStyle/>
        <a:p>
          <a:r>
            <a:rPr lang="en-GB" b="1" i="0"/>
            <a:t>Personal Anxiety</a:t>
          </a:r>
          <a:r>
            <a:rPr lang="en-GB" b="0" i="0"/>
            <a:t>:</a:t>
          </a:r>
          <a:endParaRPr lang="en-US"/>
        </a:p>
      </dgm:t>
    </dgm:pt>
    <dgm:pt modelId="{2179607C-A561-4BA3-9C8C-304816662C18}" type="parTrans" cxnId="{08C6C872-A909-4AFD-BAA9-4ACB49385B5B}">
      <dgm:prSet/>
      <dgm:spPr/>
      <dgm:t>
        <a:bodyPr/>
        <a:lstStyle/>
        <a:p>
          <a:endParaRPr lang="en-US"/>
        </a:p>
      </dgm:t>
    </dgm:pt>
    <dgm:pt modelId="{5D18576A-26D8-4BC2-A2AD-285CF4C7C5C5}" type="sibTrans" cxnId="{08C6C872-A909-4AFD-BAA9-4ACB49385B5B}">
      <dgm:prSet/>
      <dgm:spPr/>
      <dgm:t>
        <a:bodyPr/>
        <a:lstStyle/>
        <a:p>
          <a:endParaRPr lang="en-US"/>
        </a:p>
      </dgm:t>
    </dgm:pt>
    <dgm:pt modelId="{D961F43F-9D08-4966-A3D3-CA443837F385}">
      <dgm:prSet/>
      <dgm:spPr/>
      <dgm:t>
        <a:bodyPr/>
        <a:lstStyle/>
        <a:p>
          <a:r>
            <a:rPr lang="en-GB" b="1" i="0"/>
            <a:t>Detail</a:t>
          </a:r>
          <a:r>
            <a:rPr lang="en-GB" b="0" i="0"/>
            <a:t>: Nervousness and stress affecting performance during critical moments.</a:t>
          </a:r>
          <a:endParaRPr lang="en-US"/>
        </a:p>
      </dgm:t>
    </dgm:pt>
    <dgm:pt modelId="{C971842C-2161-4D27-8E93-39F00145A986}" type="parTrans" cxnId="{88CB8F9E-727E-4276-A80A-314A2A57346E}">
      <dgm:prSet/>
      <dgm:spPr/>
      <dgm:t>
        <a:bodyPr/>
        <a:lstStyle/>
        <a:p>
          <a:endParaRPr lang="en-US"/>
        </a:p>
      </dgm:t>
    </dgm:pt>
    <dgm:pt modelId="{DF1F2F18-E9B4-4928-8544-E717E48B5647}" type="sibTrans" cxnId="{88CB8F9E-727E-4276-A80A-314A2A57346E}">
      <dgm:prSet/>
      <dgm:spPr/>
      <dgm:t>
        <a:bodyPr/>
        <a:lstStyle/>
        <a:p>
          <a:endParaRPr lang="en-US"/>
        </a:p>
      </dgm:t>
    </dgm:pt>
    <dgm:pt modelId="{8379506A-058C-45C4-BFE5-2F9A02C6CF76}">
      <dgm:prSet/>
      <dgm:spPr/>
      <dgm:t>
        <a:bodyPr/>
        <a:lstStyle/>
        <a:p>
          <a:r>
            <a:rPr lang="en-GB" b="1" i="0"/>
            <a:t>Impact</a:t>
          </a:r>
          <a:r>
            <a:rPr lang="en-GB" b="0" i="0"/>
            <a:t>: Can hinder communication effectiveness and decision-making in high-pressure situations.</a:t>
          </a:r>
          <a:endParaRPr lang="en-US"/>
        </a:p>
      </dgm:t>
    </dgm:pt>
    <dgm:pt modelId="{0AD65D6A-D7A7-4DBE-81F0-1D1FC4899FB7}" type="parTrans" cxnId="{14AD96BC-C241-4D4A-99B3-265DA5A6FCAC}">
      <dgm:prSet/>
      <dgm:spPr/>
      <dgm:t>
        <a:bodyPr/>
        <a:lstStyle/>
        <a:p>
          <a:endParaRPr lang="en-US"/>
        </a:p>
      </dgm:t>
    </dgm:pt>
    <dgm:pt modelId="{468C5ED6-3AAC-4C52-97E6-35C7014C60BE}" type="sibTrans" cxnId="{14AD96BC-C241-4D4A-99B3-265DA5A6FCAC}">
      <dgm:prSet/>
      <dgm:spPr/>
      <dgm:t>
        <a:bodyPr/>
        <a:lstStyle/>
        <a:p>
          <a:endParaRPr lang="en-US"/>
        </a:p>
      </dgm:t>
    </dgm:pt>
    <dgm:pt modelId="{F9D1A966-AB09-48CF-9A47-2015693FCD51}">
      <dgm:prSet/>
      <dgm:spPr/>
      <dgm:t>
        <a:bodyPr/>
        <a:lstStyle/>
        <a:p>
          <a:r>
            <a:rPr lang="en-GB" b="1" i="0"/>
            <a:t>Rapid Changes in Medical Standards</a:t>
          </a:r>
          <a:r>
            <a:rPr lang="en-GB" b="0" i="0"/>
            <a:t>:</a:t>
          </a:r>
          <a:endParaRPr lang="en-US"/>
        </a:p>
      </dgm:t>
    </dgm:pt>
    <dgm:pt modelId="{8B2C62B7-2ED3-4435-899D-F45C2361BCCD}" type="parTrans" cxnId="{51AB0DC7-B1B7-4F81-90C7-6F7E0C1F7661}">
      <dgm:prSet/>
      <dgm:spPr/>
      <dgm:t>
        <a:bodyPr/>
        <a:lstStyle/>
        <a:p>
          <a:endParaRPr lang="en-US"/>
        </a:p>
      </dgm:t>
    </dgm:pt>
    <dgm:pt modelId="{8524495C-F380-45E7-B79C-BE9F61452C3B}" type="sibTrans" cxnId="{51AB0DC7-B1B7-4F81-90C7-6F7E0C1F7661}">
      <dgm:prSet/>
      <dgm:spPr/>
      <dgm:t>
        <a:bodyPr/>
        <a:lstStyle/>
        <a:p>
          <a:endParaRPr lang="en-US"/>
        </a:p>
      </dgm:t>
    </dgm:pt>
    <dgm:pt modelId="{4C932FA5-1573-476C-A9D1-7C84C7286D3F}">
      <dgm:prSet/>
      <dgm:spPr/>
      <dgm:t>
        <a:bodyPr/>
        <a:lstStyle/>
        <a:p>
          <a:r>
            <a:rPr lang="en-GB" b="1" i="0"/>
            <a:t>Detail</a:t>
          </a:r>
          <a:r>
            <a:rPr lang="en-GB" b="0" i="0"/>
            <a:t>: Ongoing advancements in medical technology and patient care protocols.</a:t>
          </a:r>
          <a:endParaRPr lang="en-US"/>
        </a:p>
      </dgm:t>
    </dgm:pt>
    <dgm:pt modelId="{A41276FB-532B-4A9D-9BC3-2A6B899B83D7}" type="parTrans" cxnId="{2671B6B4-2E56-4FF8-A7D1-5A9FD10219D0}">
      <dgm:prSet/>
      <dgm:spPr/>
      <dgm:t>
        <a:bodyPr/>
        <a:lstStyle/>
        <a:p>
          <a:endParaRPr lang="en-US"/>
        </a:p>
      </dgm:t>
    </dgm:pt>
    <dgm:pt modelId="{CE1B1BBF-C44E-421D-82FF-D0AB80BB7AA7}" type="sibTrans" cxnId="{2671B6B4-2E56-4FF8-A7D1-5A9FD10219D0}">
      <dgm:prSet/>
      <dgm:spPr/>
      <dgm:t>
        <a:bodyPr/>
        <a:lstStyle/>
        <a:p>
          <a:endParaRPr lang="en-US"/>
        </a:p>
      </dgm:t>
    </dgm:pt>
    <dgm:pt modelId="{5606F70E-AF83-486D-B48B-F6D4420A849D}">
      <dgm:prSet/>
      <dgm:spPr/>
      <dgm:t>
        <a:bodyPr/>
        <a:lstStyle/>
        <a:p>
          <a:r>
            <a:rPr lang="en-GB" b="1" i="0"/>
            <a:t>Impact</a:t>
          </a:r>
          <a:r>
            <a:rPr lang="en-GB" b="0" i="0"/>
            <a:t>: Necessitates continual education and adaptation, posing a risk if not managed properly.</a:t>
          </a:r>
          <a:endParaRPr lang="en-US"/>
        </a:p>
      </dgm:t>
    </dgm:pt>
    <dgm:pt modelId="{B9B58182-6265-4A2E-A549-31F4247B6A23}" type="parTrans" cxnId="{88B731D2-F9B0-4E9F-82E6-5F9C58488A1C}">
      <dgm:prSet/>
      <dgm:spPr/>
      <dgm:t>
        <a:bodyPr/>
        <a:lstStyle/>
        <a:p>
          <a:endParaRPr lang="en-US"/>
        </a:p>
      </dgm:t>
    </dgm:pt>
    <dgm:pt modelId="{7AE28158-4CD0-4D17-948C-4AAA0002A7F6}" type="sibTrans" cxnId="{88B731D2-F9B0-4E9F-82E6-5F9C58488A1C}">
      <dgm:prSet/>
      <dgm:spPr/>
      <dgm:t>
        <a:bodyPr/>
        <a:lstStyle/>
        <a:p>
          <a:endParaRPr lang="en-US"/>
        </a:p>
      </dgm:t>
    </dgm:pt>
    <dgm:pt modelId="{FBFA2E5A-02AA-4008-95E7-B6C85E50D571}" type="pres">
      <dgm:prSet presAssocID="{C2D15A03-4CFB-46B1-BF09-6137239FDD64}" presName="linear" presStyleCnt="0">
        <dgm:presLayoutVars>
          <dgm:animLvl val="lvl"/>
          <dgm:resizeHandles val="exact"/>
        </dgm:presLayoutVars>
      </dgm:prSet>
      <dgm:spPr/>
    </dgm:pt>
    <dgm:pt modelId="{132AC4B8-18CA-40B7-B110-2189C51B3A09}" type="pres">
      <dgm:prSet presAssocID="{2E1801A5-5B70-471D-8651-A2F2DB56C66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5F4323A-B22E-4F3B-8D86-E2FBF29DCD44}" type="pres">
      <dgm:prSet presAssocID="{2E1801A5-5B70-471D-8651-A2F2DB56C66C}" presName="childText" presStyleLbl="revTx" presStyleIdx="0" presStyleCnt="3">
        <dgm:presLayoutVars>
          <dgm:bulletEnabled val="1"/>
        </dgm:presLayoutVars>
      </dgm:prSet>
      <dgm:spPr/>
    </dgm:pt>
    <dgm:pt modelId="{75097478-2E7B-4703-BFAC-8C44730CB51C}" type="pres">
      <dgm:prSet presAssocID="{5D57EE76-6B45-4496-BBA5-76C7E97EF1C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89A4CA8-8FB4-4625-BE03-7CC587488904}" type="pres">
      <dgm:prSet presAssocID="{5D57EE76-6B45-4496-BBA5-76C7E97EF1C9}" presName="childText" presStyleLbl="revTx" presStyleIdx="1" presStyleCnt="3">
        <dgm:presLayoutVars>
          <dgm:bulletEnabled val="1"/>
        </dgm:presLayoutVars>
      </dgm:prSet>
      <dgm:spPr/>
    </dgm:pt>
    <dgm:pt modelId="{4B2AE848-B257-40A8-A652-26DBA5480BA0}" type="pres">
      <dgm:prSet presAssocID="{F9D1A966-AB09-48CF-9A47-2015693FCD51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B15173A-FB78-4B9C-A029-249C5C74F811}" type="pres">
      <dgm:prSet presAssocID="{F9D1A966-AB09-48CF-9A47-2015693FCD51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9073180E-C6FA-4E5B-9922-B3FB99EED3F3}" type="presOf" srcId="{5D57EE76-6B45-4496-BBA5-76C7E97EF1C9}" destId="{75097478-2E7B-4703-BFAC-8C44730CB51C}" srcOrd="0" destOrd="0" presId="urn:microsoft.com/office/officeart/2005/8/layout/vList2"/>
    <dgm:cxn modelId="{E4305F5B-134E-4345-969A-E00116F00BF0}" type="presOf" srcId="{5606F70E-AF83-486D-B48B-F6D4420A849D}" destId="{DB15173A-FB78-4B9C-A029-249C5C74F811}" srcOrd="0" destOrd="1" presId="urn:microsoft.com/office/officeart/2005/8/layout/vList2"/>
    <dgm:cxn modelId="{07FCF95F-DFE1-4438-8EC2-6C38A8990B47}" type="presOf" srcId="{8379506A-058C-45C4-BFE5-2F9A02C6CF76}" destId="{289A4CA8-8FB4-4625-BE03-7CC587488904}" srcOrd="0" destOrd="1" presId="urn:microsoft.com/office/officeart/2005/8/layout/vList2"/>
    <dgm:cxn modelId="{7EA3C243-38C3-4A91-90C5-3DA6E546D471}" srcId="{2E1801A5-5B70-471D-8651-A2F2DB56C66C}" destId="{ECB67E68-075A-4694-B3BB-FA236F0A9ECB}" srcOrd="0" destOrd="0" parTransId="{FCE43906-929A-4E8A-A390-E8039F40FB52}" sibTransId="{692DCF82-67AC-44D5-BC75-8D90D6A76C38}"/>
    <dgm:cxn modelId="{9C1F8048-6167-4677-873F-737DB242F2C2}" type="presOf" srcId="{D961F43F-9D08-4966-A3D3-CA443837F385}" destId="{289A4CA8-8FB4-4625-BE03-7CC587488904}" srcOrd="0" destOrd="0" presId="urn:microsoft.com/office/officeart/2005/8/layout/vList2"/>
    <dgm:cxn modelId="{450C0E4E-69E5-4AF3-ACF7-7C2204872193}" type="presOf" srcId="{82A55BCF-877A-4A4C-B007-B72730C5864D}" destId="{C5F4323A-B22E-4F3B-8D86-E2FBF29DCD44}" srcOrd="0" destOrd="1" presId="urn:microsoft.com/office/officeart/2005/8/layout/vList2"/>
    <dgm:cxn modelId="{74B0744E-D42F-4495-A162-1A3665C8F47B}" srcId="{2E1801A5-5B70-471D-8651-A2F2DB56C66C}" destId="{82A55BCF-877A-4A4C-B007-B72730C5864D}" srcOrd="1" destOrd="0" parTransId="{ED684B11-7393-47A7-B959-1D56A2808433}" sibTransId="{BAF66B6B-B463-4346-944F-D85DDE645455}"/>
    <dgm:cxn modelId="{08C6C872-A909-4AFD-BAA9-4ACB49385B5B}" srcId="{C2D15A03-4CFB-46B1-BF09-6137239FDD64}" destId="{5D57EE76-6B45-4496-BBA5-76C7E97EF1C9}" srcOrd="1" destOrd="0" parTransId="{2179607C-A561-4BA3-9C8C-304816662C18}" sibTransId="{5D18576A-26D8-4BC2-A2AD-285CF4C7C5C5}"/>
    <dgm:cxn modelId="{26556286-B6B0-48EC-AFD8-C61CDD47A9AF}" type="presOf" srcId="{F9D1A966-AB09-48CF-9A47-2015693FCD51}" destId="{4B2AE848-B257-40A8-A652-26DBA5480BA0}" srcOrd="0" destOrd="0" presId="urn:microsoft.com/office/officeart/2005/8/layout/vList2"/>
    <dgm:cxn modelId="{E03C4093-10CF-411F-A870-1D44AAFD27D7}" type="presOf" srcId="{C2D15A03-4CFB-46B1-BF09-6137239FDD64}" destId="{FBFA2E5A-02AA-4008-95E7-B6C85E50D571}" srcOrd="0" destOrd="0" presId="urn:microsoft.com/office/officeart/2005/8/layout/vList2"/>
    <dgm:cxn modelId="{A6DBA896-70A6-44A0-89DD-F6B0ADB8211C}" type="presOf" srcId="{2E1801A5-5B70-471D-8651-A2F2DB56C66C}" destId="{132AC4B8-18CA-40B7-B110-2189C51B3A09}" srcOrd="0" destOrd="0" presId="urn:microsoft.com/office/officeart/2005/8/layout/vList2"/>
    <dgm:cxn modelId="{88CB8F9E-727E-4276-A80A-314A2A57346E}" srcId="{5D57EE76-6B45-4496-BBA5-76C7E97EF1C9}" destId="{D961F43F-9D08-4966-A3D3-CA443837F385}" srcOrd="0" destOrd="0" parTransId="{C971842C-2161-4D27-8E93-39F00145A986}" sibTransId="{DF1F2F18-E9B4-4928-8544-E717E48B5647}"/>
    <dgm:cxn modelId="{00315DA0-B13C-4BC6-9D17-348051197185}" srcId="{C2D15A03-4CFB-46B1-BF09-6137239FDD64}" destId="{2E1801A5-5B70-471D-8651-A2F2DB56C66C}" srcOrd="0" destOrd="0" parTransId="{97B6DD82-ED9F-4459-AF1C-6DD1C4446B0F}" sibTransId="{47DE408C-342F-4A64-A69A-09F399CBC824}"/>
    <dgm:cxn modelId="{8B98D9A3-A517-4DC4-B71F-2EEA7EB2CD1B}" type="presOf" srcId="{4C932FA5-1573-476C-A9D1-7C84C7286D3F}" destId="{DB15173A-FB78-4B9C-A029-249C5C74F811}" srcOrd="0" destOrd="0" presId="urn:microsoft.com/office/officeart/2005/8/layout/vList2"/>
    <dgm:cxn modelId="{2671B6B4-2E56-4FF8-A7D1-5A9FD10219D0}" srcId="{F9D1A966-AB09-48CF-9A47-2015693FCD51}" destId="{4C932FA5-1573-476C-A9D1-7C84C7286D3F}" srcOrd="0" destOrd="0" parTransId="{A41276FB-532B-4A9D-9BC3-2A6B899B83D7}" sibTransId="{CE1B1BBF-C44E-421D-82FF-D0AB80BB7AA7}"/>
    <dgm:cxn modelId="{14AD96BC-C241-4D4A-99B3-265DA5A6FCAC}" srcId="{5D57EE76-6B45-4496-BBA5-76C7E97EF1C9}" destId="{8379506A-058C-45C4-BFE5-2F9A02C6CF76}" srcOrd="1" destOrd="0" parTransId="{0AD65D6A-D7A7-4DBE-81F0-1D1FC4899FB7}" sibTransId="{468C5ED6-3AAC-4C52-97E6-35C7014C60BE}"/>
    <dgm:cxn modelId="{51AB0DC7-B1B7-4F81-90C7-6F7E0C1F7661}" srcId="{C2D15A03-4CFB-46B1-BF09-6137239FDD64}" destId="{F9D1A966-AB09-48CF-9A47-2015693FCD51}" srcOrd="2" destOrd="0" parTransId="{8B2C62B7-2ED3-4435-899D-F45C2361BCCD}" sibTransId="{8524495C-F380-45E7-B79C-BE9F61452C3B}"/>
    <dgm:cxn modelId="{88B731D2-F9B0-4E9F-82E6-5F9C58488A1C}" srcId="{F9D1A966-AB09-48CF-9A47-2015693FCD51}" destId="{5606F70E-AF83-486D-B48B-F6D4420A849D}" srcOrd="1" destOrd="0" parTransId="{B9B58182-6265-4A2E-A549-31F4247B6A23}" sibTransId="{7AE28158-4CD0-4D17-948C-4AAA0002A7F6}"/>
    <dgm:cxn modelId="{6D2099E0-F6C0-45DF-8466-0E49299B72DB}" type="presOf" srcId="{ECB67E68-075A-4694-B3BB-FA236F0A9ECB}" destId="{C5F4323A-B22E-4F3B-8D86-E2FBF29DCD44}" srcOrd="0" destOrd="0" presId="urn:microsoft.com/office/officeart/2005/8/layout/vList2"/>
    <dgm:cxn modelId="{DF9FE5D1-5AF4-4197-ABCE-B9A13DE8593E}" type="presParOf" srcId="{FBFA2E5A-02AA-4008-95E7-B6C85E50D571}" destId="{132AC4B8-18CA-40B7-B110-2189C51B3A09}" srcOrd="0" destOrd="0" presId="urn:microsoft.com/office/officeart/2005/8/layout/vList2"/>
    <dgm:cxn modelId="{5946BCF1-8C31-45D1-8FC2-CA190035F204}" type="presParOf" srcId="{FBFA2E5A-02AA-4008-95E7-B6C85E50D571}" destId="{C5F4323A-B22E-4F3B-8D86-E2FBF29DCD44}" srcOrd="1" destOrd="0" presId="urn:microsoft.com/office/officeart/2005/8/layout/vList2"/>
    <dgm:cxn modelId="{BC86C5B3-DBE1-4434-A2FB-05EC0EB77706}" type="presParOf" srcId="{FBFA2E5A-02AA-4008-95E7-B6C85E50D571}" destId="{75097478-2E7B-4703-BFAC-8C44730CB51C}" srcOrd="2" destOrd="0" presId="urn:microsoft.com/office/officeart/2005/8/layout/vList2"/>
    <dgm:cxn modelId="{A1F7B956-E1A3-49B6-9AE8-F4C0C2A49F0B}" type="presParOf" srcId="{FBFA2E5A-02AA-4008-95E7-B6C85E50D571}" destId="{289A4CA8-8FB4-4625-BE03-7CC587488904}" srcOrd="3" destOrd="0" presId="urn:microsoft.com/office/officeart/2005/8/layout/vList2"/>
    <dgm:cxn modelId="{5B1E55A4-C9AE-40BD-98D2-E80BE0B03ED3}" type="presParOf" srcId="{FBFA2E5A-02AA-4008-95E7-B6C85E50D571}" destId="{4B2AE848-B257-40A8-A652-26DBA5480BA0}" srcOrd="4" destOrd="0" presId="urn:microsoft.com/office/officeart/2005/8/layout/vList2"/>
    <dgm:cxn modelId="{394661BC-1C4B-481E-93AA-E717A6C67259}" type="presParOf" srcId="{FBFA2E5A-02AA-4008-95E7-B6C85E50D571}" destId="{DB15173A-FB78-4B9C-A029-249C5C74F811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443774A-4561-4253-93BD-B7AB15493EF3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74CA999-F903-4A4F-B523-C569AEC37C93}">
      <dgm:prSet/>
      <dgm:spPr/>
      <dgm:t>
        <a:bodyPr/>
        <a:lstStyle/>
        <a:p>
          <a:pPr>
            <a:defRPr b="1"/>
          </a:pPr>
          <a:r>
            <a:rPr lang="en-GB" b="1" i="0"/>
            <a:t>High Competition</a:t>
          </a:r>
          <a:r>
            <a:rPr lang="en-GB" b="0" i="0"/>
            <a:t>:</a:t>
          </a:r>
          <a:endParaRPr lang="en-US"/>
        </a:p>
      </dgm:t>
    </dgm:pt>
    <dgm:pt modelId="{0A5CA226-631B-4419-9731-AC5985FD70F0}" type="parTrans" cxnId="{D8BCA970-9B0F-49AE-AC0F-F5A094E94709}">
      <dgm:prSet/>
      <dgm:spPr/>
      <dgm:t>
        <a:bodyPr/>
        <a:lstStyle/>
        <a:p>
          <a:endParaRPr lang="en-US"/>
        </a:p>
      </dgm:t>
    </dgm:pt>
    <dgm:pt modelId="{09F76CC9-216B-427F-807E-1AE33C9B4257}" type="sibTrans" cxnId="{D8BCA970-9B0F-49AE-AC0F-F5A094E94709}">
      <dgm:prSet/>
      <dgm:spPr/>
      <dgm:t>
        <a:bodyPr/>
        <a:lstStyle/>
        <a:p>
          <a:endParaRPr lang="en-US"/>
        </a:p>
      </dgm:t>
    </dgm:pt>
    <dgm:pt modelId="{455A07AA-EE57-4588-A893-51337BF72A30}">
      <dgm:prSet/>
      <dgm:spPr/>
      <dgm:t>
        <a:bodyPr/>
        <a:lstStyle/>
        <a:p>
          <a:r>
            <a:rPr lang="en-GB" b="1" i="0"/>
            <a:t>Detail</a:t>
          </a:r>
          <a:r>
            <a:rPr lang="en-GB" b="0" i="0"/>
            <a:t>: The healthcare sector, particularly in nursing, is experiencing a surge in qualified candidates, especially in specialties like geriatric care.</a:t>
          </a:r>
          <a:endParaRPr lang="en-US"/>
        </a:p>
      </dgm:t>
    </dgm:pt>
    <dgm:pt modelId="{83E3440C-C514-4666-8A7D-B6F3A2ABE0A6}" type="parTrans" cxnId="{626311BA-36FB-44EC-B09C-5CE85A12DDDB}">
      <dgm:prSet/>
      <dgm:spPr/>
      <dgm:t>
        <a:bodyPr/>
        <a:lstStyle/>
        <a:p>
          <a:endParaRPr lang="en-US"/>
        </a:p>
      </dgm:t>
    </dgm:pt>
    <dgm:pt modelId="{46352970-B9AA-4F66-923B-4F5A9588F97C}" type="sibTrans" cxnId="{626311BA-36FB-44EC-B09C-5CE85A12DDDB}">
      <dgm:prSet/>
      <dgm:spPr/>
      <dgm:t>
        <a:bodyPr/>
        <a:lstStyle/>
        <a:p>
          <a:endParaRPr lang="en-US"/>
        </a:p>
      </dgm:t>
    </dgm:pt>
    <dgm:pt modelId="{28636B76-DB3F-4513-93A1-4F460FDB78A5}">
      <dgm:prSet/>
      <dgm:spPr/>
      <dgm:t>
        <a:bodyPr/>
        <a:lstStyle/>
        <a:p>
          <a:r>
            <a:rPr lang="en-GB" b="1" i="0"/>
            <a:t>Strategy</a:t>
          </a:r>
          <a:r>
            <a:rPr lang="en-GB" b="0" i="0"/>
            <a:t>: Engage in continuous professional development through certifications, advanced degrees, and specialization courses to stand out in a crowded field.</a:t>
          </a:r>
          <a:endParaRPr lang="en-US"/>
        </a:p>
      </dgm:t>
    </dgm:pt>
    <dgm:pt modelId="{6A9A9C89-92CB-4A36-98EE-13F059A401E2}" type="parTrans" cxnId="{5969F38C-5DB6-401E-8E50-958F099403A7}">
      <dgm:prSet/>
      <dgm:spPr/>
      <dgm:t>
        <a:bodyPr/>
        <a:lstStyle/>
        <a:p>
          <a:endParaRPr lang="en-US"/>
        </a:p>
      </dgm:t>
    </dgm:pt>
    <dgm:pt modelId="{F433AA3C-AF30-42D2-BF24-D80F350BB402}" type="sibTrans" cxnId="{5969F38C-5DB6-401E-8E50-958F099403A7}">
      <dgm:prSet/>
      <dgm:spPr/>
      <dgm:t>
        <a:bodyPr/>
        <a:lstStyle/>
        <a:p>
          <a:endParaRPr lang="en-US"/>
        </a:p>
      </dgm:t>
    </dgm:pt>
    <dgm:pt modelId="{14C1ADC4-EE65-4AB4-8EE9-EB93B8FE5A04}">
      <dgm:prSet/>
      <dgm:spPr/>
      <dgm:t>
        <a:bodyPr/>
        <a:lstStyle/>
        <a:p>
          <a:pPr>
            <a:defRPr b="1"/>
          </a:pPr>
          <a:r>
            <a:rPr lang="en-GB" b="1" i="0"/>
            <a:t>Personal Anxiety</a:t>
          </a:r>
          <a:r>
            <a:rPr lang="en-GB" b="0" i="0"/>
            <a:t>:</a:t>
          </a:r>
          <a:endParaRPr lang="en-US"/>
        </a:p>
      </dgm:t>
    </dgm:pt>
    <dgm:pt modelId="{F4C423CF-2234-4AC6-B8F9-DF142F803FC9}" type="parTrans" cxnId="{4C741E4B-E02E-491C-A795-B7271AF6281B}">
      <dgm:prSet/>
      <dgm:spPr/>
      <dgm:t>
        <a:bodyPr/>
        <a:lstStyle/>
        <a:p>
          <a:endParaRPr lang="en-US"/>
        </a:p>
      </dgm:t>
    </dgm:pt>
    <dgm:pt modelId="{A9FEF250-8D17-4C3F-A475-BCAF99895BDC}" type="sibTrans" cxnId="{4C741E4B-E02E-491C-A795-B7271AF6281B}">
      <dgm:prSet/>
      <dgm:spPr/>
      <dgm:t>
        <a:bodyPr/>
        <a:lstStyle/>
        <a:p>
          <a:endParaRPr lang="en-US"/>
        </a:p>
      </dgm:t>
    </dgm:pt>
    <dgm:pt modelId="{DABCDFEB-ADBF-402F-B03D-B75175250243}">
      <dgm:prSet/>
      <dgm:spPr/>
      <dgm:t>
        <a:bodyPr/>
        <a:lstStyle/>
        <a:p>
          <a:r>
            <a:rPr lang="en-GB" b="1" i="0"/>
            <a:t>Detail</a:t>
          </a:r>
          <a:r>
            <a:rPr lang="en-GB" b="0" i="0"/>
            <a:t>: Anxiety and stress during interviews or critical care situations can impair communication and decision-making.</a:t>
          </a:r>
          <a:endParaRPr lang="en-US"/>
        </a:p>
      </dgm:t>
    </dgm:pt>
    <dgm:pt modelId="{E0AA184D-A2B7-4AC2-A543-31352E80DB62}" type="parTrans" cxnId="{608002F6-0DD1-41BE-848A-A412C7AE7337}">
      <dgm:prSet/>
      <dgm:spPr/>
      <dgm:t>
        <a:bodyPr/>
        <a:lstStyle/>
        <a:p>
          <a:endParaRPr lang="en-US"/>
        </a:p>
      </dgm:t>
    </dgm:pt>
    <dgm:pt modelId="{EB1252AB-20F5-4F36-B23D-CE3FEF45CC65}" type="sibTrans" cxnId="{608002F6-0DD1-41BE-848A-A412C7AE7337}">
      <dgm:prSet/>
      <dgm:spPr/>
      <dgm:t>
        <a:bodyPr/>
        <a:lstStyle/>
        <a:p>
          <a:endParaRPr lang="en-US"/>
        </a:p>
      </dgm:t>
    </dgm:pt>
    <dgm:pt modelId="{64F16E97-FE9C-496F-BF2A-BEB45C9122A3}">
      <dgm:prSet/>
      <dgm:spPr/>
      <dgm:t>
        <a:bodyPr/>
        <a:lstStyle/>
        <a:p>
          <a:r>
            <a:rPr lang="en-GB" b="1" i="0"/>
            <a:t>Strategy</a:t>
          </a:r>
          <a:r>
            <a:rPr lang="en-GB" b="0" i="0"/>
            <a:t>: Implement stress management techniques such as mindfulness, professional counselling, and regular practice through simulations to better manage anxiety.</a:t>
          </a:r>
          <a:endParaRPr lang="en-US"/>
        </a:p>
      </dgm:t>
    </dgm:pt>
    <dgm:pt modelId="{4D888C2F-4D8D-4195-BE69-6B287EC15B20}" type="parTrans" cxnId="{82BB99AC-3D1A-489A-8889-563904957A96}">
      <dgm:prSet/>
      <dgm:spPr/>
      <dgm:t>
        <a:bodyPr/>
        <a:lstStyle/>
        <a:p>
          <a:endParaRPr lang="en-US"/>
        </a:p>
      </dgm:t>
    </dgm:pt>
    <dgm:pt modelId="{E28610B3-4032-49EB-8CE2-07E3F7D7B0A5}" type="sibTrans" cxnId="{82BB99AC-3D1A-489A-8889-563904957A96}">
      <dgm:prSet/>
      <dgm:spPr/>
      <dgm:t>
        <a:bodyPr/>
        <a:lstStyle/>
        <a:p>
          <a:endParaRPr lang="en-US"/>
        </a:p>
      </dgm:t>
    </dgm:pt>
    <dgm:pt modelId="{B7C27A96-7BB5-417C-B402-576CB3EC09DC}">
      <dgm:prSet/>
      <dgm:spPr/>
      <dgm:t>
        <a:bodyPr/>
        <a:lstStyle/>
        <a:p>
          <a:pPr>
            <a:defRPr b="1"/>
          </a:pPr>
          <a:r>
            <a:rPr lang="en-GB" b="1" i="0"/>
            <a:t>Industry Changes</a:t>
          </a:r>
          <a:r>
            <a:rPr lang="en-GB" b="0" i="0"/>
            <a:t>:</a:t>
          </a:r>
          <a:endParaRPr lang="en-US"/>
        </a:p>
      </dgm:t>
    </dgm:pt>
    <dgm:pt modelId="{671E2920-114F-449D-9B23-DAA7D8BEFD95}" type="parTrans" cxnId="{8DC5C727-7926-4059-9C1D-34737F8BD45E}">
      <dgm:prSet/>
      <dgm:spPr/>
      <dgm:t>
        <a:bodyPr/>
        <a:lstStyle/>
        <a:p>
          <a:endParaRPr lang="en-US"/>
        </a:p>
      </dgm:t>
    </dgm:pt>
    <dgm:pt modelId="{DA8527A9-790D-4EDA-8550-2061A5EE6561}" type="sibTrans" cxnId="{8DC5C727-7926-4059-9C1D-34737F8BD45E}">
      <dgm:prSet/>
      <dgm:spPr/>
      <dgm:t>
        <a:bodyPr/>
        <a:lstStyle/>
        <a:p>
          <a:endParaRPr lang="en-US"/>
        </a:p>
      </dgm:t>
    </dgm:pt>
    <dgm:pt modelId="{6CCFDDC4-601A-487D-95AE-30306B15947B}">
      <dgm:prSet/>
      <dgm:spPr/>
      <dgm:t>
        <a:bodyPr/>
        <a:lstStyle/>
        <a:p>
          <a:r>
            <a:rPr lang="en-GB" b="1" i="0"/>
            <a:t>Detail</a:t>
          </a:r>
          <a:r>
            <a:rPr lang="en-GB" b="0" i="0"/>
            <a:t>: The rapid evolution of medical technology and patient care standards requires nurses to be adaptable and knowledgeable.</a:t>
          </a:r>
          <a:endParaRPr lang="en-US"/>
        </a:p>
      </dgm:t>
    </dgm:pt>
    <dgm:pt modelId="{DDF7AB7F-5FC4-4C95-81AE-C4B0D87F9718}" type="parTrans" cxnId="{89456E4A-C106-445F-98BA-CAAC40EC0A96}">
      <dgm:prSet/>
      <dgm:spPr/>
      <dgm:t>
        <a:bodyPr/>
        <a:lstStyle/>
        <a:p>
          <a:endParaRPr lang="en-US"/>
        </a:p>
      </dgm:t>
    </dgm:pt>
    <dgm:pt modelId="{1CB8DF7D-280B-424C-B215-325D6978DA53}" type="sibTrans" cxnId="{89456E4A-C106-445F-98BA-CAAC40EC0A96}">
      <dgm:prSet/>
      <dgm:spPr/>
      <dgm:t>
        <a:bodyPr/>
        <a:lstStyle/>
        <a:p>
          <a:endParaRPr lang="en-US"/>
        </a:p>
      </dgm:t>
    </dgm:pt>
    <dgm:pt modelId="{64EBC0F3-456B-4E6D-8D51-BFF03F4B914E}">
      <dgm:prSet/>
      <dgm:spPr/>
      <dgm:t>
        <a:bodyPr/>
        <a:lstStyle/>
        <a:p>
          <a:r>
            <a:rPr lang="en-GB" b="1" i="0"/>
            <a:t>Strategy</a:t>
          </a:r>
          <a:r>
            <a:rPr lang="en-GB" b="0" i="0"/>
            <a:t>: Stay current with industry changes through ongoing education, attending seminars, and active participation in professional networks and associations.</a:t>
          </a:r>
          <a:endParaRPr lang="en-US"/>
        </a:p>
      </dgm:t>
    </dgm:pt>
    <dgm:pt modelId="{CB852E70-C3CD-48CC-8E24-93C4E91E35AB}" type="parTrans" cxnId="{3DCA8B56-8917-46B8-88F2-A84228A48F28}">
      <dgm:prSet/>
      <dgm:spPr/>
      <dgm:t>
        <a:bodyPr/>
        <a:lstStyle/>
        <a:p>
          <a:endParaRPr lang="en-US"/>
        </a:p>
      </dgm:t>
    </dgm:pt>
    <dgm:pt modelId="{D9684BF7-B67B-49AB-993E-39E0575A8B45}" type="sibTrans" cxnId="{3DCA8B56-8917-46B8-88F2-A84228A48F28}">
      <dgm:prSet/>
      <dgm:spPr/>
      <dgm:t>
        <a:bodyPr/>
        <a:lstStyle/>
        <a:p>
          <a:endParaRPr lang="en-US"/>
        </a:p>
      </dgm:t>
    </dgm:pt>
    <dgm:pt modelId="{A3AC7CA6-3CCF-43D2-9B83-EA1B81D06461}" type="pres">
      <dgm:prSet presAssocID="{A443774A-4561-4253-93BD-B7AB15493EF3}" presName="root" presStyleCnt="0">
        <dgm:presLayoutVars>
          <dgm:dir/>
          <dgm:resizeHandles val="exact"/>
        </dgm:presLayoutVars>
      </dgm:prSet>
      <dgm:spPr/>
    </dgm:pt>
    <dgm:pt modelId="{7389F74D-950F-4D41-AF98-B2142C3313F6}" type="pres">
      <dgm:prSet presAssocID="{A74CA999-F903-4A4F-B523-C569AEC37C93}" presName="compNode" presStyleCnt="0"/>
      <dgm:spPr/>
    </dgm:pt>
    <dgm:pt modelId="{ED954EFD-DD9A-47E7-B5B0-686B18270E55}" type="pres">
      <dgm:prSet presAssocID="{A74CA999-F903-4A4F-B523-C569AEC37C9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630828D8-A6F1-4C44-AFFF-D2BACFB11452}" type="pres">
      <dgm:prSet presAssocID="{A74CA999-F903-4A4F-B523-C569AEC37C93}" presName="iconSpace" presStyleCnt="0"/>
      <dgm:spPr/>
    </dgm:pt>
    <dgm:pt modelId="{A009C8B8-760A-4134-A168-423E6A742CEF}" type="pres">
      <dgm:prSet presAssocID="{A74CA999-F903-4A4F-B523-C569AEC37C93}" presName="parTx" presStyleLbl="revTx" presStyleIdx="0" presStyleCnt="6">
        <dgm:presLayoutVars>
          <dgm:chMax val="0"/>
          <dgm:chPref val="0"/>
        </dgm:presLayoutVars>
      </dgm:prSet>
      <dgm:spPr/>
    </dgm:pt>
    <dgm:pt modelId="{43BD1BCD-AD4F-45D2-B282-305F67302B91}" type="pres">
      <dgm:prSet presAssocID="{A74CA999-F903-4A4F-B523-C569AEC37C93}" presName="txSpace" presStyleCnt="0"/>
      <dgm:spPr/>
    </dgm:pt>
    <dgm:pt modelId="{A952CE40-B3F0-4112-8A98-EBA38FC95C63}" type="pres">
      <dgm:prSet presAssocID="{A74CA999-F903-4A4F-B523-C569AEC37C93}" presName="desTx" presStyleLbl="revTx" presStyleIdx="1" presStyleCnt="6">
        <dgm:presLayoutVars/>
      </dgm:prSet>
      <dgm:spPr/>
    </dgm:pt>
    <dgm:pt modelId="{9686CA32-263A-461F-8A2E-068CFC9498B0}" type="pres">
      <dgm:prSet presAssocID="{09F76CC9-216B-427F-807E-1AE33C9B4257}" presName="sibTrans" presStyleCnt="0"/>
      <dgm:spPr/>
    </dgm:pt>
    <dgm:pt modelId="{AA549444-13C5-4640-A209-8DE73A29746C}" type="pres">
      <dgm:prSet presAssocID="{14C1ADC4-EE65-4AB4-8EE9-EB93B8FE5A04}" presName="compNode" presStyleCnt="0"/>
      <dgm:spPr/>
    </dgm:pt>
    <dgm:pt modelId="{56CB7CDA-8247-47C5-8370-6040A50B73EB}" type="pres">
      <dgm:prSet presAssocID="{14C1ADC4-EE65-4AB4-8EE9-EB93B8FE5A0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5C99458-9A40-44A7-9A4E-2B069AFDE7E2}" type="pres">
      <dgm:prSet presAssocID="{14C1ADC4-EE65-4AB4-8EE9-EB93B8FE5A04}" presName="iconSpace" presStyleCnt="0"/>
      <dgm:spPr/>
    </dgm:pt>
    <dgm:pt modelId="{21B61140-4DDE-4C70-B52D-970183A2A4F1}" type="pres">
      <dgm:prSet presAssocID="{14C1ADC4-EE65-4AB4-8EE9-EB93B8FE5A04}" presName="parTx" presStyleLbl="revTx" presStyleIdx="2" presStyleCnt="6">
        <dgm:presLayoutVars>
          <dgm:chMax val="0"/>
          <dgm:chPref val="0"/>
        </dgm:presLayoutVars>
      </dgm:prSet>
      <dgm:spPr/>
    </dgm:pt>
    <dgm:pt modelId="{29B9E49C-F829-45D7-98D8-CA5B87A821E1}" type="pres">
      <dgm:prSet presAssocID="{14C1ADC4-EE65-4AB4-8EE9-EB93B8FE5A04}" presName="txSpace" presStyleCnt="0"/>
      <dgm:spPr/>
    </dgm:pt>
    <dgm:pt modelId="{7BFEBECE-C5AF-4C78-817B-1ECE4BB7A17E}" type="pres">
      <dgm:prSet presAssocID="{14C1ADC4-EE65-4AB4-8EE9-EB93B8FE5A04}" presName="desTx" presStyleLbl="revTx" presStyleIdx="3" presStyleCnt="6">
        <dgm:presLayoutVars/>
      </dgm:prSet>
      <dgm:spPr/>
    </dgm:pt>
    <dgm:pt modelId="{CF59F7DB-146E-4101-99F8-67E7785B89CF}" type="pres">
      <dgm:prSet presAssocID="{A9FEF250-8D17-4C3F-A475-BCAF99895BDC}" presName="sibTrans" presStyleCnt="0"/>
      <dgm:spPr/>
    </dgm:pt>
    <dgm:pt modelId="{AC6594C3-D57C-48C7-95B6-ACD05CF66648}" type="pres">
      <dgm:prSet presAssocID="{B7C27A96-7BB5-417C-B402-576CB3EC09DC}" presName="compNode" presStyleCnt="0"/>
      <dgm:spPr/>
    </dgm:pt>
    <dgm:pt modelId="{49729B10-F570-4670-AD9D-44F4D9551CC1}" type="pres">
      <dgm:prSet presAssocID="{B7C27A96-7BB5-417C-B402-576CB3EC09D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D68F708-1984-448D-9310-EF443E1DA9B0}" type="pres">
      <dgm:prSet presAssocID="{B7C27A96-7BB5-417C-B402-576CB3EC09DC}" presName="iconSpace" presStyleCnt="0"/>
      <dgm:spPr/>
    </dgm:pt>
    <dgm:pt modelId="{1FD24B60-A3FA-43AD-AC14-EE421869BC62}" type="pres">
      <dgm:prSet presAssocID="{B7C27A96-7BB5-417C-B402-576CB3EC09DC}" presName="parTx" presStyleLbl="revTx" presStyleIdx="4" presStyleCnt="6">
        <dgm:presLayoutVars>
          <dgm:chMax val="0"/>
          <dgm:chPref val="0"/>
        </dgm:presLayoutVars>
      </dgm:prSet>
      <dgm:spPr/>
    </dgm:pt>
    <dgm:pt modelId="{1C119EA8-DF7F-4BC8-A935-845067C78C2F}" type="pres">
      <dgm:prSet presAssocID="{B7C27A96-7BB5-417C-B402-576CB3EC09DC}" presName="txSpace" presStyleCnt="0"/>
      <dgm:spPr/>
    </dgm:pt>
    <dgm:pt modelId="{031D82E4-87DF-474D-815F-03B52C1574F6}" type="pres">
      <dgm:prSet presAssocID="{B7C27A96-7BB5-417C-B402-576CB3EC09DC}" presName="desTx" presStyleLbl="revTx" presStyleIdx="5" presStyleCnt="6">
        <dgm:presLayoutVars/>
      </dgm:prSet>
      <dgm:spPr/>
    </dgm:pt>
  </dgm:ptLst>
  <dgm:cxnLst>
    <dgm:cxn modelId="{94296104-FDDF-49CF-9EAE-546793DF5C31}" type="presOf" srcId="{455A07AA-EE57-4588-A893-51337BF72A30}" destId="{A952CE40-B3F0-4112-8A98-EBA38FC95C63}" srcOrd="0" destOrd="0" presId="urn:microsoft.com/office/officeart/2018/5/layout/CenteredIconLabelDescriptionList"/>
    <dgm:cxn modelId="{6F1D801B-0E9F-41A1-B01D-624FE84A224C}" type="presOf" srcId="{64EBC0F3-456B-4E6D-8D51-BFF03F4B914E}" destId="{031D82E4-87DF-474D-815F-03B52C1574F6}" srcOrd="0" destOrd="1" presId="urn:microsoft.com/office/officeart/2018/5/layout/CenteredIconLabelDescriptionList"/>
    <dgm:cxn modelId="{8DC5C727-7926-4059-9C1D-34737F8BD45E}" srcId="{A443774A-4561-4253-93BD-B7AB15493EF3}" destId="{B7C27A96-7BB5-417C-B402-576CB3EC09DC}" srcOrd="2" destOrd="0" parTransId="{671E2920-114F-449D-9B23-DAA7D8BEFD95}" sibTransId="{DA8527A9-790D-4EDA-8550-2061A5EE6561}"/>
    <dgm:cxn modelId="{89456E4A-C106-445F-98BA-CAAC40EC0A96}" srcId="{B7C27A96-7BB5-417C-B402-576CB3EC09DC}" destId="{6CCFDDC4-601A-487D-95AE-30306B15947B}" srcOrd="0" destOrd="0" parTransId="{DDF7AB7F-5FC4-4C95-81AE-C4B0D87F9718}" sibTransId="{1CB8DF7D-280B-424C-B215-325D6978DA53}"/>
    <dgm:cxn modelId="{4C741E4B-E02E-491C-A795-B7271AF6281B}" srcId="{A443774A-4561-4253-93BD-B7AB15493EF3}" destId="{14C1ADC4-EE65-4AB4-8EE9-EB93B8FE5A04}" srcOrd="1" destOrd="0" parTransId="{F4C423CF-2234-4AC6-B8F9-DF142F803FC9}" sibTransId="{A9FEF250-8D17-4C3F-A475-BCAF99895BDC}"/>
    <dgm:cxn modelId="{D8BCA970-9B0F-49AE-AC0F-F5A094E94709}" srcId="{A443774A-4561-4253-93BD-B7AB15493EF3}" destId="{A74CA999-F903-4A4F-B523-C569AEC37C93}" srcOrd="0" destOrd="0" parTransId="{0A5CA226-631B-4419-9731-AC5985FD70F0}" sibTransId="{09F76CC9-216B-427F-807E-1AE33C9B4257}"/>
    <dgm:cxn modelId="{3DCA8B56-8917-46B8-88F2-A84228A48F28}" srcId="{B7C27A96-7BB5-417C-B402-576CB3EC09DC}" destId="{64EBC0F3-456B-4E6D-8D51-BFF03F4B914E}" srcOrd="1" destOrd="0" parTransId="{CB852E70-C3CD-48CC-8E24-93C4E91E35AB}" sibTransId="{D9684BF7-B67B-49AB-993E-39E0575A8B45}"/>
    <dgm:cxn modelId="{69093F84-C95D-482E-B686-B7086385920F}" type="presOf" srcId="{DABCDFEB-ADBF-402F-B03D-B75175250243}" destId="{7BFEBECE-C5AF-4C78-817B-1ECE4BB7A17E}" srcOrd="0" destOrd="0" presId="urn:microsoft.com/office/officeart/2018/5/layout/CenteredIconLabelDescriptionList"/>
    <dgm:cxn modelId="{5969F38C-5DB6-401E-8E50-958F099403A7}" srcId="{A74CA999-F903-4A4F-B523-C569AEC37C93}" destId="{28636B76-DB3F-4513-93A1-4F460FDB78A5}" srcOrd="1" destOrd="0" parTransId="{6A9A9C89-92CB-4A36-98EE-13F059A401E2}" sibTransId="{F433AA3C-AF30-42D2-BF24-D80F350BB402}"/>
    <dgm:cxn modelId="{3C6E449E-F681-473C-AE2B-A22F2805541A}" type="presOf" srcId="{B7C27A96-7BB5-417C-B402-576CB3EC09DC}" destId="{1FD24B60-A3FA-43AD-AC14-EE421869BC62}" srcOrd="0" destOrd="0" presId="urn:microsoft.com/office/officeart/2018/5/layout/CenteredIconLabelDescriptionList"/>
    <dgm:cxn modelId="{CC9014A0-BD31-4FA5-A59E-2D3BC8681967}" type="presOf" srcId="{28636B76-DB3F-4513-93A1-4F460FDB78A5}" destId="{A952CE40-B3F0-4112-8A98-EBA38FC95C63}" srcOrd="0" destOrd="1" presId="urn:microsoft.com/office/officeart/2018/5/layout/CenteredIconLabelDescriptionList"/>
    <dgm:cxn modelId="{82BB99AC-3D1A-489A-8889-563904957A96}" srcId="{14C1ADC4-EE65-4AB4-8EE9-EB93B8FE5A04}" destId="{64F16E97-FE9C-496F-BF2A-BEB45C9122A3}" srcOrd="1" destOrd="0" parTransId="{4D888C2F-4D8D-4195-BE69-6B287EC15B20}" sibTransId="{E28610B3-4032-49EB-8CE2-07E3F7D7B0A5}"/>
    <dgm:cxn modelId="{626311BA-36FB-44EC-B09C-5CE85A12DDDB}" srcId="{A74CA999-F903-4A4F-B523-C569AEC37C93}" destId="{455A07AA-EE57-4588-A893-51337BF72A30}" srcOrd="0" destOrd="0" parTransId="{83E3440C-C514-4666-8A7D-B6F3A2ABE0A6}" sibTransId="{46352970-B9AA-4F66-923B-4F5A9588F97C}"/>
    <dgm:cxn modelId="{FECC7CCA-334D-49D9-988D-743F5EB4DF5B}" type="presOf" srcId="{14C1ADC4-EE65-4AB4-8EE9-EB93B8FE5A04}" destId="{21B61140-4DDE-4C70-B52D-970183A2A4F1}" srcOrd="0" destOrd="0" presId="urn:microsoft.com/office/officeart/2018/5/layout/CenteredIconLabelDescriptionList"/>
    <dgm:cxn modelId="{29B067CD-DF81-4542-992F-F6FCB2D1B529}" type="presOf" srcId="{6CCFDDC4-601A-487D-95AE-30306B15947B}" destId="{031D82E4-87DF-474D-815F-03B52C1574F6}" srcOrd="0" destOrd="0" presId="urn:microsoft.com/office/officeart/2018/5/layout/CenteredIconLabelDescriptionList"/>
    <dgm:cxn modelId="{2CD8F0DF-5542-49EB-84F6-FF07374A0965}" type="presOf" srcId="{A74CA999-F903-4A4F-B523-C569AEC37C93}" destId="{A009C8B8-760A-4134-A168-423E6A742CEF}" srcOrd="0" destOrd="0" presId="urn:microsoft.com/office/officeart/2018/5/layout/CenteredIconLabelDescriptionList"/>
    <dgm:cxn modelId="{76BB65E6-4B26-4989-8578-48C0554BEF61}" type="presOf" srcId="{64F16E97-FE9C-496F-BF2A-BEB45C9122A3}" destId="{7BFEBECE-C5AF-4C78-817B-1ECE4BB7A17E}" srcOrd="0" destOrd="1" presId="urn:microsoft.com/office/officeart/2018/5/layout/CenteredIconLabelDescriptionList"/>
    <dgm:cxn modelId="{608002F6-0DD1-41BE-848A-A412C7AE7337}" srcId="{14C1ADC4-EE65-4AB4-8EE9-EB93B8FE5A04}" destId="{DABCDFEB-ADBF-402F-B03D-B75175250243}" srcOrd="0" destOrd="0" parTransId="{E0AA184D-A2B7-4AC2-A543-31352E80DB62}" sibTransId="{EB1252AB-20F5-4F36-B23D-CE3FEF45CC65}"/>
    <dgm:cxn modelId="{88E16BFA-41E6-4247-A2DF-F4955E20B415}" type="presOf" srcId="{A443774A-4561-4253-93BD-B7AB15493EF3}" destId="{A3AC7CA6-3CCF-43D2-9B83-EA1B81D06461}" srcOrd="0" destOrd="0" presId="urn:microsoft.com/office/officeart/2018/5/layout/CenteredIconLabelDescriptionList"/>
    <dgm:cxn modelId="{4CB4993C-1CC7-47D1-9055-09E3A1EB2CD4}" type="presParOf" srcId="{A3AC7CA6-3CCF-43D2-9B83-EA1B81D06461}" destId="{7389F74D-950F-4D41-AF98-B2142C3313F6}" srcOrd="0" destOrd="0" presId="urn:microsoft.com/office/officeart/2018/5/layout/CenteredIconLabelDescriptionList"/>
    <dgm:cxn modelId="{C3221777-6EBB-402F-B6D0-D0EDCD9D374B}" type="presParOf" srcId="{7389F74D-950F-4D41-AF98-B2142C3313F6}" destId="{ED954EFD-DD9A-47E7-B5B0-686B18270E55}" srcOrd="0" destOrd="0" presId="urn:microsoft.com/office/officeart/2018/5/layout/CenteredIconLabelDescriptionList"/>
    <dgm:cxn modelId="{71A6A121-DC2D-46A5-91BC-1FADB13A8929}" type="presParOf" srcId="{7389F74D-950F-4D41-AF98-B2142C3313F6}" destId="{630828D8-A6F1-4C44-AFFF-D2BACFB11452}" srcOrd="1" destOrd="0" presId="urn:microsoft.com/office/officeart/2018/5/layout/CenteredIconLabelDescriptionList"/>
    <dgm:cxn modelId="{5677B852-A6F3-4889-BA59-87E6B2448BB7}" type="presParOf" srcId="{7389F74D-950F-4D41-AF98-B2142C3313F6}" destId="{A009C8B8-760A-4134-A168-423E6A742CEF}" srcOrd="2" destOrd="0" presId="urn:microsoft.com/office/officeart/2018/5/layout/CenteredIconLabelDescriptionList"/>
    <dgm:cxn modelId="{34556091-2571-4327-B9C9-0631356C1B6D}" type="presParOf" srcId="{7389F74D-950F-4D41-AF98-B2142C3313F6}" destId="{43BD1BCD-AD4F-45D2-B282-305F67302B91}" srcOrd="3" destOrd="0" presId="urn:microsoft.com/office/officeart/2018/5/layout/CenteredIconLabelDescriptionList"/>
    <dgm:cxn modelId="{331BC79A-F2E3-4898-B983-D669C3EEC67C}" type="presParOf" srcId="{7389F74D-950F-4D41-AF98-B2142C3313F6}" destId="{A952CE40-B3F0-4112-8A98-EBA38FC95C63}" srcOrd="4" destOrd="0" presId="urn:microsoft.com/office/officeart/2018/5/layout/CenteredIconLabelDescriptionList"/>
    <dgm:cxn modelId="{EC90205E-4DC6-401E-A29D-4389E282CA4C}" type="presParOf" srcId="{A3AC7CA6-3CCF-43D2-9B83-EA1B81D06461}" destId="{9686CA32-263A-461F-8A2E-068CFC9498B0}" srcOrd="1" destOrd="0" presId="urn:microsoft.com/office/officeart/2018/5/layout/CenteredIconLabelDescriptionList"/>
    <dgm:cxn modelId="{F0037546-DB47-4FB3-A953-6DDCD23CDC86}" type="presParOf" srcId="{A3AC7CA6-3CCF-43D2-9B83-EA1B81D06461}" destId="{AA549444-13C5-4640-A209-8DE73A29746C}" srcOrd="2" destOrd="0" presId="urn:microsoft.com/office/officeart/2018/5/layout/CenteredIconLabelDescriptionList"/>
    <dgm:cxn modelId="{2A072106-DD14-4C5C-A820-04EF94A7DCEA}" type="presParOf" srcId="{AA549444-13C5-4640-A209-8DE73A29746C}" destId="{56CB7CDA-8247-47C5-8370-6040A50B73EB}" srcOrd="0" destOrd="0" presId="urn:microsoft.com/office/officeart/2018/5/layout/CenteredIconLabelDescriptionList"/>
    <dgm:cxn modelId="{DACDB706-6425-4FB9-846D-0D6D8296C09B}" type="presParOf" srcId="{AA549444-13C5-4640-A209-8DE73A29746C}" destId="{E5C99458-9A40-44A7-9A4E-2B069AFDE7E2}" srcOrd="1" destOrd="0" presId="urn:microsoft.com/office/officeart/2018/5/layout/CenteredIconLabelDescriptionList"/>
    <dgm:cxn modelId="{0A425A44-7472-4037-B100-86A1628D3CA4}" type="presParOf" srcId="{AA549444-13C5-4640-A209-8DE73A29746C}" destId="{21B61140-4DDE-4C70-B52D-970183A2A4F1}" srcOrd="2" destOrd="0" presId="urn:microsoft.com/office/officeart/2018/5/layout/CenteredIconLabelDescriptionList"/>
    <dgm:cxn modelId="{0BD29DCE-2107-4858-8B1A-12FB2C17F29D}" type="presParOf" srcId="{AA549444-13C5-4640-A209-8DE73A29746C}" destId="{29B9E49C-F829-45D7-98D8-CA5B87A821E1}" srcOrd="3" destOrd="0" presId="urn:microsoft.com/office/officeart/2018/5/layout/CenteredIconLabelDescriptionList"/>
    <dgm:cxn modelId="{FFFDC441-BD6B-4885-BD9B-CDDC06D3DF35}" type="presParOf" srcId="{AA549444-13C5-4640-A209-8DE73A29746C}" destId="{7BFEBECE-C5AF-4C78-817B-1ECE4BB7A17E}" srcOrd="4" destOrd="0" presId="urn:microsoft.com/office/officeart/2018/5/layout/CenteredIconLabelDescriptionList"/>
    <dgm:cxn modelId="{8BBB594D-E237-48E6-81BF-99938D0F6A5F}" type="presParOf" srcId="{A3AC7CA6-3CCF-43D2-9B83-EA1B81D06461}" destId="{CF59F7DB-146E-4101-99F8-67E7785B89CF}" srcOrd="3" destOrd="0" presId="urn:microsoft.com/office/officeart/2018/5/layout/CenteredIconLabelDescriptionList"/>
    <dgm:cxn modelId="{79A986F7-5DE9-4AE7-B432-77FACE4BC741}" type="presParOf" srcId="{A3AC7CA6-3CCF-43D2-9B83-EA1B81D06461}" destId="{AC6594C3-D57C-48C7-95B6-ACD05CF66648}" srcOrd="4" destOrd="0" presId="urn:microsoft.com/office/officeart/2018/5/layout/CenteredIconLabelDescriptionList"/>
    <dgm:cxn modelId="{79D47F1B-6478-4F97-842E-08F3FA6D123F}" type="presParOf" srcId="{AC6594C3-D57C-48C7-95B6-ACD05CF66648}" destId="{49729B10-F570-4670-AD9D-44F4D9551CC1}" srcOrd="0" destOrd="0" presId="urn:microsoft.com/office/officeart/2018/5/layout/CenteredIconLabelDescriptionList"/>
    <dgm:cxn modelId="{4F2744DA-DDF2-42F8-AAE8-56152EEC53FE}" type="presParOf" srcId="{AC6594C3-D57C-48C7-95B6-ACD05CF66648}" destId="{4D68F708-1984-448D-9310-EF443E1DA9B0}" srcOrd="1" destOrd="0" presId="urn:microsoft.com/office/officeart/2018/5/layout/CenteredIconLabelDescriptionList"/>
    <dgm:cxn modelId="{49C70982-614F-4660-8E23-E694F346EEEB}" type="presParOf" srcId="{AC6594C3-D57C-48C7-95B6-ACD05CF66648}" destId="{1FD24B60-A3FA-43AD-AC14-EE421869BC62}" srcOrd="2" destOrd="0" presId="urn:microsoft.com/office/officeart/2018/5/layout/CenteredIconLabelDescriptionList"/>
    <dgm:cxn modelId="{DCDA9732-5D34-4CA1-BA37-AFD4B6389EEB}" type="presParOf" srcId="{AC6594C3-D57C-48C7-95B6-ACD05CF66648}" destId="{1C119EA8-DF7F-4BC8-A935-845067C78C2F}" srcOrd="3" destOrd="0" presId="urn:microsoft.com/office/officeart/2018/5/layout/CenteredIconLabelDescriptionList"/>
    <dgm:cxn modelId="{1A558248-4DA9-4169-AF97-D8BD719419CD}" type="presParOf" srcId="{AC6594C3-D57C-48C7-95B6-ACD05CF66648}" destId="{031D82E4-87DF-474D-815F-03B52C1574F6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78F4A33-F347-4277-84A8-A2DC9E7B35B6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7A841332-905D-4EAA-8881-198AA2887ADA}">
      <dgm:prSet/>
      <dgm:spPr/>
      <dgm:t>
        <a:bodyPr/>
        <a:lstStyle/>
        <a:p>
          <a:r>
            <a:rPr lang="en-GB" b="1" i="0" dirty="0"/>
            <a:t>Slide Title: Conclusion and Commitment</a:t>
          </a:r>
          <a:endParaRPr lang="en-US" dirty="0"/>
        </a:p>
      </dgm:t>
    </dgm:pt>
    <dgm:pt modelId="{EC5E9E17-D2A4-4CD2-A02C-897FEB3AD3F9}" type="parTrans" cxnId="{92311411-7FF8-4371-A8AD-A3431F74A094}">
      <dgm:prSet/>
      <dgm:spPr/>
      <dgm:t>
        <a:bodyPr/>
        <a:lstStyle/>
        <a:p>
          <a:endParaRPr lang="en-US"/>
        </a:p>
      </dgm:t>
    </dgm:pt>
    <dgm:pt modelId="{CFBD67BC-0642-4D64-8F72-3AB77D34E692}" type="sibTrans" cxnId="{92311411-7FF8-4371-A8AD-A3431F74A094}">
      <dgm:prSet/>
      <dgm:spPr/>
      <dgm:t>
        <a:bodyPr/>
        <a:lstStyle/>
        <a:p>
          <a:endParaRPr lang="en-US"/>
        </a:p>
      </dgm:t>
    </dgm:pt>
    <dgm:pt modelId="{FF218A74-A867-4374-9457-2185069EBFE1}">
      <dgm:prSet/>
      <dgm:spPr/>
      <dgm:t>
        <a:bodyPr/>
        <a:lstStyle/>
        <a:p>
          <a:r>
            <a:rPr lang="en-GB" b="1" i="0"/>
            <a:t>SWOT Insights</a:t>
          </a:r>
          <a:r>
            <a:rPr lang="en-GB" b="0" i="0"/>
            <a:t>: Identified key strengths and areas for improvement.</a:t>
          </a:r>
          <a:endParaRPr lang="en-US"/>
        </a:p>
      </dgm:t>
    </dgm:pt>
    <dgm:pt modelId="{16F2AA17-21DA-45D7-BFA0-9554977AA781}" type="parTrans" cxnId="{0BC2950D-6185-4B17-91EC-9F4F590D1701}">
      <dgm:prSet/>
      <dgm:spPr/>
      <dgm:t>
        <a:bodyPr/>
        <a:lstStyle/>
        <a:p>
          <a:endParaRPr lang="en-US"/>
        </a:p>
      </dgm:t>
    </dgm:pt>
    <dgm:pt modelId="{74E0B590-69AF-49C6-82C2-539004942DAF}" type="sibTrans" cxnId="{0BC2950D-6185-4B17-91EC-9F4F590D1701}">
      <dgm:prSet/>
      <dgm:spPr/>
      <dgm:t>
        <a:bodyPr/>
        <a:lstStyle/>
        <a:p>
          <a:endParaRPr lang="en-US"/>
        </a:p>
      </dgm:t>
    </dgm:pt>
    <dgm:pt modelId="{D9852941-4F2E-4107-8158-9D6E4612A6FB}">
      <dgm:prSet/>
      <dgm:spPr/>
      <dgm:t>
        <a:bodyPr/>
        <a:lstStyle/>
        <a:p>
          <a:r>
            <a:rPr lang="en-GB" b="1" i="0"/>
            <a:t>Future Goals</a:t>
          </a:r>
          <a:r>
            <a:rPr lang="en-GB" b="0" i="0"/>
            <a:t>:</a:t>
          </a:r>
          <a:endParaRPr lang="en-US"/>
        </a:p>
      </dgm:t>
    </dgm:pt>
    <dgm:pt modelId="{3BDEB0CF-1BBA-4506-B7A3-678E58A21D06}" type="parTrans" cxnId="{1D46515E-FF15-437A-9ABB-FEA0CD18F6D8}">
      <dgm:prSet/>
      <dgm:spPr/>
      <dgm:t>
        <a:bodyPr/>
        <a:lstStyle/>
        <a:p>
          <a:endParaRPr lang="en-US"/>
        </a:p>
      </dgm:t>
    </dgm:pt>
    <dgm:pt modelId="{BAA6A330-02E0-4934-8394-25265AA8EAAA}" type="sibTrans" cxnId="{1D46515E-FF15-437A-9ABB-FEA0CD18F6D8}">
      <dgm:prSet/>
      <dgm:spPr/>
      <dgm:t>
        <a:bodyPr/>
        <a:lstStyle/>
        <a:p>
          <a:endParaRPr lang="en-US"/>
        </a:p>
      </dgm:t>
    </dgm:pt>
    <dgm:pt modelId="{5352F882-5892-4E55-A627-090D0117BE35}">
      <dgm:prSet/>
      <dgm:spPr/>
      <dgm:t>
        <a:bodyPr/>
        <a:lstStyle/>
        <a:p>
          <a:r>
            <a:rPr lang="en-GB" b="0" i="0"/>
            <a:t>Enhance interview skills.</a:t>
          </a:r>
          <a:endParaRPr lang="en-US"/>
        </a:p>
      </dgm:t>
    </dgm:pt>
    <dgm:pt modelId="{A293E970-0F0D-4342-BDB2-52F2FA78C2D1}" type="parTrans" cxnId="{B8852561-3250-4110-846F-7178E4D0D256}">
      <dgm:prSet/>
      <dgm:spPr/>
      <dgm:t>
        <a:bodyPr/>
        <a:lstStyle/>
        <a:p>
          <a:endParaRPr lang="en-US"/>
        </a:p>
      </dgm:t>
    </dgm:pt>
    <dgm:pt modelId="{81DDCE8F-A192-4D52-8678-D18084010C22}" type="sibTrans" cxnId="{B8852561-3250-4110-846F-7178E4D0D256}">
      <dgm:prSet/>
      <dgm:spPr/>
      <dgm:t>
        <a:bodyPr/>
        <a:lstStyle/>
        <a:p>
          <a:endParaRPr lang="en-US"/>
        </a:p>
      </dgm:t>
    </dgm:pt>
    <dgm:pt modelId="{2040D90B-BBB2-4D04-AACA-1AA730BEE4FF}">
      <dgm:prSet/>
      <dgm:spPr/>
      <dgm:t>
        <a:bodyPr/>
        <a:lstStyle/>
        <a:p>
          <a:r>
            <a:rPr lang="en-GB" b="0" i="0"/>
            <a:t>Increase preparation for future opportunities.</a:t>
          </a:r>
          <a:endParaRPr lang="en-US"/>
        </a:p>
      </dgm:t>
    </dgm:pt>
    <dgm:pt modelId="{99DC1E31-D305-4EDD-BFFB-62F3EED1A260}" type="parTrans" cxnId="{AE944AAD-6878-4961-98E9-35265F2211BB}">
      <dgm:prSet/>
      <dgm:spPr/>
      <dgm:t>
        <a:bodyPr/>
        <a:lstStyle/>
        <a:p>
          <a:endParaRPr lang="en-US"/>
        </a:p>
      </dgm:t>
    </dgm:pt>
    <dgm:pt modelId="{076105A9-64B4-42C3-B9DC-8186A649424E}" type="sibTrans" cxnId="{AE944AAD-6878-4961-98E9-35265F2211BB}">
      <dgm:prSet/>
      <dgm:spPr/>
      <dgm:t>
        <a:bodyPr/>
        <a:lstStyle/>
        <a:p>
          <a:endParaRPr lang="en-US"/>
        </a:p>
      </dgm:t>
    </dgm:pt>
    <dgm:pt modelId="{7A800E68-7DB8-47C0-B46F-2A6F017E0EAB}">
      <dgm:prSet/>
      <dgm:spPr/>
      <dgm:t>
        <a:bodyPr/>
        <a:lstStyle/>
        <a:p>
          <a:r>
            <a:rPr lang="en-GB" b="0" i="0"/>
            <a:t>Boost confidence.</a:t>
          </a:r>
          <a:endParaRPr lang="en-US"/>
        </a:p>
      </dgm:t>
    </dgm:pt>
    <dgm:pt modelId="{B7965A13-F000-434D-9E46-B65D6D80CB0C}" type="parTrans" cxnId="{EC8BF6C7-5E35-4A20-9124-22641E694269}">
      <dgm:prSet/>
      <dgm:spPr/>
      <dgm:t>
        <a:bodyPr/>
        <a:lstStyle/>
        <a:p>
          <a:endParaRPr lang="en-US"/>
        </a:p>
      </dgm:t>
    </dgm:pt>
    <dgm:pt modelId="{20F74FC0-0095-441A-9F3B-8A3986A7292B}" type="sibTrans" cxnId="{EC8BF6C7-5E35-4A20-9124-22641E694269}">
      <dgm:prSet/>
      <dgm:spPr/>
      <dgm:t>
        <a:bodyPr/>
        <a:lstStyle/>
        <a:p>
          <a:endParaRPr lang="en-US"/>
        </a:p>
      </dgm:t>
    </dgm:pt>
    <dgm:pt modelId="{462CBFB9-3071-497B-9101-AD1D7D82067C}">
      <dgm:prSet/>
      <dgm:spPr/>
      <dgm:t>
        <a:bodyPr/>
        <a:lstStyle/>
        <a:p>
          <a:r>
            <a:rPr lang="en-GB" b="1" i="0"/>
            <a:t>Strategic Focus</a:t>
          </a:r>
          <a:r>
            <a:rPr lang="en-GB" b="0" i="0"/>
            <a:t>:</a:t>
          </a:r>
          <a:endParaRPr lang="en-US"/>
        </a:p>
      </dgm:t>
    </dgm:pt>
    <dgm:pt modelId="{61180880-35B7-464D-9A00-B7BDF0DB1F22}" type="parTrans" cxnId="{4D0BBE33-45C4-4A33-BABB-2B601CD79139}">
      <dgm:prSet/>
      <dgm:spPr/>
      <dgm:t>
        <a:bodyPr/>
        <a:lstStyle/>
        <a:p>
          <a:endParaRPr lang="en-US"/>
        </a:p>
      </dgm:t>
    </dgm:pt>
    <dgm:pt modelId="{EE518C05-4651-4089-B653-2B1F0647C87D}" type="sibTrans" cxnId="{4D0BBE33-45C4-4A33-BABB-2B601CD79139}">
      <dgm:prSet/>
      <dgm:spPr/>
      <dgm:t>
        <a:bodyPr/>
        <a:lstStyle/>
        <a:p>
          <a:endParaRPr lang="en-US"/>
        </a:p>
      </dgm:t>
    </dgm:pt>
    <dgm:pt modelId="{65ECF82D-F269-46B4-B3D1-117882B3CF17}">
      <dgm:prSet/>
      <dgm:spPr/>
      <dgm:t>
        <a:bodyPr/>
        <a:lstStyle/>
        <a:p>
          <a:r>
            <a:rPr lang="en-GB" b="0" i="0"/>
            <a:t>Commit to skills development.</a:t>
          </a:r>
          <a:endParaRPr lang="en-US"/>
        </a:p>
      </dgm:t>
    </dgm:pt>
    <dgm:pt modelId="{0DFBEC6A-EC2A-49F2-8E7C-F3396AE8A3B2}" type="parTrans" cxnId="{48DAC2E0-AEF5-4B20-B1B5-87129C66DDCE}">
      <dgm:prSet/>
      <dgm:spPr/>
      <dgm:t>
        <a:bodyPr/>
        <a:lstStyle/>
        <a:p>
          <a:endParaRPr lang="en-US"/>
        </a:p>
      </dgm:t>
    </dgm:pt>
    <dgm:pt modelId="{774DBFA2-AD93-4549-96F2-FAFFF8C4C808}" type="sibTrans" cxnId="{48DAC2E0-AEF5-4B20-B1B5-87129C66DDCE}">
      <dgm:prSet/>
      <dgm:spPr/>
      <dgm:t>
        <a:bodyPr/>
        <a:lstStyle/>
        <a:p>
          <a:endParaRPr lang="en-US"/>
        </a:p>
      </dgm:t>
    </dgm:pt>
    <dgm:pt modelId="{F44A2AEC-C791-47DF-8763-565B7BB65F07}">
      <dgm:prSet/>
      <dgm:spPr/>
      <dgm:t>
        <a:bodyPr/>
        <a:lstStyle/>
        <a:p>
          <a:r>
            <a:rPr lang="en-GB" b="0" i="0"/>
            <a:t>Manage emotional control.</a:t>
          </a:r>
          <a:endParaRPr lang="en-US"/>
        </a:p>
      </dgm:t>
    </dgm:pt>
    <dgm:pt modelId="{562B693D-0D8F-449B-86FA-DEA55B659396}" type="parTrans" cxnId="{EA637165-DA86-47FD-9E20-11DA33524B87}">
      <dgm:prSet/>
      <dgm:spPr/>
      <dgm:t>
        <a:bodyPr/>
        <a:lstStyle/>
        <a:p>
          <a:endParaRPr lang="en-US"/>
        </a:p>
      </dgm:t>
    </dgm:pt>
    <dgm:pt modelId="{E958402F-05D0-4125-A184-1C133F02109A}" type="sibTrans" cxnId="{EA637165-DA86-47FD-9E20-11DA33524B87}">
      <dgm:prSet/>
      <dgm:spPr/>
      <dgm:t>
        <a:bodyPr/>
        <a:lstStyle/>
        <a:p>
          <a:endParaRPr lang="en-US"/>
        </a:p>
      </dgm:t>
    </dgm:pt>
    <dgm:pt modelId="{A16D8D5E-4A0A-4975-9F9A-53B99B2A4782}">
      <dgm:prSet/>
      <dgm:spPr/>
      <dgm:t>
        <a:bodyPr/>
        <a:lstStyle/>
        <a:p>
          <a:r>
            <a:rPr lang="en-GB" b="0" i="0"/>
            <a:t>Convert threats into challenges.</a:t>
          </a:r>
          <a:endParaRPr lang="en-US"/>
        </a:p>
      </dgm:t>
    </dgm:pt>
    <dgm:pt modelId="{665F45EF-85BF-416D-A2FF-31487724AB50}" type="parTrans" cxnId="{28BCCCBC-5830-48CE-AB98-825C61F0D9E3}">
      <dgm:prSet/>
      <dgm:spPr/>
      <dgm:t>
        <a:bodyPr/>
        <a:lstStyle/>
        <a:p>
          <a:endParaRPr lang="en-US"/>
        </a:p>
      </dgm:t>
    </dgm:pt>
    <dgm:pt modelId="{F8E3949B-452A-46F1-A429-885F111CB442}" type="sibTrans" cxnId="{28BCCCBC-5830-48CE-AB98-825C61F0D9E3}">
      <dgm:prSet/>
      <dgm:spPr/>
      <dgm:t>
        <a:bodyPr/>
        <a:lstStyle/>
        <a:p>
          <a:endParaRPr lang="en-US"/>
        </a:p>
      </dgm:t>
    </dgm:pt>
    <dgm:pt modelId="{60BE90C8-3250-4A4A-B875-76EB94523103}">
      <dgm:prSet/>
      <dgm:spPr/>
      <dgm:t>
        <a:bodyPr/>
        <a:lstStyle/>
        <a:p>
          <a:r>
            <a:rPr lang="en-GB" b="1" i="0"/>
            <a:t>Professional Development</a:t>
          </a:r>
          <a:r>
            <a:rPr lang="en-GB" b="0" i="0"/>
            <a:t>:</a:t>
          </a:r>
          <a:endParaRPr lang="en-US"/>
        </a:p>
      </dgm:t>
    </dgm:pt>
    <dgm:pt modelId="{4EA328BD-22D6-4AD1-8442-CB203BF944B6}" type="parTrans" cxnId="{CD13C94F-3716-45CC-9258-8A5C58A384D4}">
      <dgm:prSet/>
      <dgm:spPr/>
      <dgm:t>
        <a:bodyPr/>
        <a:lstStyle/>
        <a:p>
          <a:endParaRPr lang="en-US"/>
        </a:p>
      </dgm:t>
    </dgm:pt>
    <dgm:pt modelId="{87BC3DC7-2AF5-4F24-9464-689D5AF69E1A}" type="sibTrans" cxnId="{CD13C94F-3716-45CC-9258-8A5C58A384D4}">
      <dgm:prSet/>
      <dgm:spPr/>
      <dgm:t>
        <a:bodyPr/>
        <a:lstStyle/>
        <a:p>
          <a:endParaRPr lang="en-US"/>
        </a:p>
      </dgm:t>
    </dgm:pt>
    <dgm:pt modelId="{81CD7F1E-C53E-4251-A5A6-0D607FEB050B}">
      <dgm:prSet/>
      <dgm:spPr/>
      <dgm:t>
        <a:bodyPr/>
        <a:lstStyle/>
        <a:p>
          <a:r>
            <a:rPr lang="en-GB" b="0" i="0"/>
            <a:t>Seize every opportunity for growth.</a:t>
          </a:r>
          <a:endParaRPr lang="en-US"/>
        </a:p>
      </dgm:t>
    </dgm:pt>
    <dgm:pt modelId="{1214FD4B-017F-4929-8FB5-61612445B04B}" type="parTrans" cxnId="{B637FAED-C044-494B-95AD-92F257FE7536}">
      <dgm:prSet/>
      <dgm:spPr/>
      <dgm:t>
        <a:bodyPr/>
        <a:lstStyle/>
        <a:p>
          <a:endParaRPr lang="en-US"/>
        </a:p>
      </dgm:t>
    </dgm:pt>
    <dgm:pt modelId="{F2BED547-CE0C-4D79-81C8-767585430A83}" type="sibTrans" cxnId="{B637FAED-C044-494B-95AD-92F257FE7536}">
      <dgm:prSet/>
      <dgm:spPr/>
      <dgm:t>
        <a:bodyPr/>
        <a:lstStyle/>
        <a:p>
          <a:endParaRPr lang="en-US"/>
        </a:p>
      </dgm:t>
    </dgm:pt>
    <dgm:pt modelId="{136C7753-F3DA-4494-AF34-7416264ED81A}" type="pres">
      <dgm:prSet presAssocID="{478F4A33-F347-4277-84A8-A2DC9E7B35B6}" presName="linear" presStyleCnt="0">
        <dgm:presLayoutVars>
          <dgm:animLvl val="lvl"/>
          <dgm:resizeHandles val="exact"/>
        </dgm:presLayoutVars>
      </dgm:prSet>
      <dgm:spPr/>
    </dgm:pt>
    <dgm:pt modelId="{5C69EF49-0681-4994-A9C6-E675564D884C}" type="pres">
      <dgm:prSet presAssocID="{7A841332-905D-4EAA-8881-198AA2887AD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20D5F50-2660-47ED-99BE-C533DC6D7B2A}" type="pres">
      <dgm:prSet presAssocID="{CFBD67BC-0642-4D64-8F72-3AB77D34E692}" presName="spacer" presStyleCnt="0"/>
      <dgm:spPr/>
    </dgm:pt>
    <dgm:pt modelId="{8B851BF9-B208-42CF-8B5C-5ECA0EB51463}" type="pres">
      <dgm:prSet presAssocID="{FF218A74-A867-4374-9457-2185069EBFE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66CAEB1-EB7E-43A6-BD58-299F8FDE6F2F}" type="pres">
      <dgm:prSet presAssocID="{74E0B590-69AF-49C6-82C2-539004942DAF}" presName="spacer" presStyleCnt="0"/>
      <dgm:spPr/>
    </dgm:pt>
    <dgm:pt modelId="{680A0EE1-3C61-4528-9D1F-44BE84A9C5EF}" type="pres">
      <dgm:prSet presAssocID="{D9852941-4F2E-4107-8158-9D6E4612A6F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BE27E5F-970B-4095-AEAD-4252FC0F5C2D}" type="pres">
      <dgm:prSet presAssocID="{D9852941-4F2E-4107-8158-9D6E4612A6FB}" presName="childText" presStyleLbl="revTx" presStyleIdx="0" presStyleCnt="3">
        <dgm:presLayoutVars>
          <dgm:bulletEnabled val="1"/>
        </dgm:presLayoutVars>
      </dgm:prSet>
      <dgm:spPr/>
    </dgm:pt>
    <dgm:pt modelId="{BC458761-5321-4028-9C7F-BF8AAB0687FB}" type="pres">
      <dgm:prSet presAssocID="{462CBFB9-3071-497B-9101-AD1D7D82067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53DB29B-EE42-4A68-AFA9-6C91972F27A4}" type="pres">
      <dgm:prSet presAssocID="{462CBFB9-3071-497B-9101-AD1D7D82067C}" presName="childText" presStyleLbl="revTx" presStyleIdx="1" presStyleCnt="3">
        <dgm:presLayoutVars>
          <dgm:bulletEnabled val="1"/>
        </dgm:presLayoutVars>
      </dgm:prSet>
      <dgm:spPr/>
    </dgm:pt>
    <dgm:pt modelId="{D8DFDDEB-BE77-4A77-9308-089B5CAC6491}" type="pres">
      <dgm:prSet presAssocID="{60BE90C8-3250-4A4A-B875-76EB94523103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2EF41B33-92B3-4EEE-A0CA-6E1E6881CB88}" type="pres">
      <dgm:prSet presAssocID="{60BE90C8-3250-4A4A-B875-76EB94523103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DA9E1D06-6D3F-4BF9-B653-3A718C7DEB32}" type="presOf" srcId="{5352F882-5892-4E55-A627-090D0117BE35}" destId="{4BE27E5F-970B-4095-AEAD-4252FC0F5C2D}" srcOrd="0" destOrd="0" presId="urn:microsoft.com/office/officeart/2005/8/layout/vList2"/>
    <dgm:cxn modelId="{0BC2950D-6185-4B17-91EC-9F4F590D1701}" srcId="{478F4A33-F347-4277-84A8-A2DC9E7B35B6}" destId="{FF218A74-A867-4374-9457-2185069EBFE1}" srcOrd="1" destOrd="0" parTransId="{16F2AA17-21DA-45D7-BFA0-9554977AA781}" sibTransId="{74E0B590-69AF-49C6-82C2-539004942DAF}"/>
    <dgm:cxn modelId="{92311411-7FF8-4371-A8AD-A3431F74A094}" srcId="{478F4A33-F347-4277-84A8-A2DC9E7B35B6}" destId="{7A841332-905D-4EAA-8881-198AA2887ADA}" srcOrd="0" destOrd="0" parTransId="{EC5E9E17-D2A4-4CD2-A02C-897FEB3AD3F9}" sibTransId="{CFBD67BC-0642-4D64-8F72-3AB77D34E692}"/>
    <dgm:cxn modelId="{CAB9881E-7A78-4B70-9120-EB5E3A7042FE}" type="presOf" srcId="{462CBFB9-3071-497B-9101-AD1D7D82067C}" destId="{BC458761-5321-4028-9C7F-BF8AAB0687FB}" srcOrd="0" destOrd="0" presId="urn:microsoft.com/office/officeart/2005/8/layout/vList2"/>
    <dgm:cxn modelId="{838ED829-1F2A-4BE1-9904-E64F08737DFD}" type="presOf" srcId="{65ECF82D-F269-46B4-B3D1-117882B3CF17}" destId="{C53DB29B-EE42-4A68-AFA9-6C91972F27A4}" srcOrd="0" destOrd="0" presId="urn:microsoft.com/office/officeart/2005/8/layout/vList2"/>
    <dgm:cxn modelId="{4D0BBE33-45C4-4A33-BABB-2B601CD79139}" srcId="{478F4A33-F347-4277-84A8-A2DC9E7B35B6}" destId="{462CBFB9-3071-497B-9101-AD1D7D82067C}" srcOrd="3" destOrd="0" parTransId="{61180880-35B7-464D-9A00-B7BDF0DB1F22}" sibTransId="{EE518C05-4651-4089-B653-2B1F0647C87D}"/>
    <dgm:cxn modelId="{8048023F-C8DD-46D2-A522-16E807B0CF55}" type="presOf" srcId="{FF218A74-A867-4374-9457-2185069EBFE1}" destId="{8B851BF9-B208-42CF-8B5C-5ECA0EB51463}" srcOrd="0" destOrd="0" presId="urn:microsoft.com/office/officeart/2005/8/layout/vList2"/>
    <dgm:cxn modelId="{3A93DC5D-61C1-420B-8522-DEA0D3185FEF}" type="presOf" srcId="{7A841332-905D-4EAA-8881-198AA2887ADA}" destId="{5C69EF49-0681-4994-A9C6-E675564D884C}" srcOrd="0" destOrd="0" presId="urn:microsoft.com/office/officeart/2005/8/layout/vList2"/>
    <dgm:cxn modelId="{1D46515E-FF15-437A-9ABB-FEA0CD18F6D8}" srcId="{478F4A33-F347-4277-84A8-A2DC9E7B35B6}" destId="{D9852941-4F2E-4107-8158-9D6E4612A6FB}" srcOrd="2" destOrd="0" parTransId="{3BDEB0CF-1BBA-4506-B7A3-678E58A21D06}" sibTransId="{BAA6A330-02E0-4934-8394-25265AA8EAAA}"/>
    <dgm:cxn modelId="{B8852561-3250-4110-846F-7178E4D0D256}" srcId="{D9852941-4F2E-4107-8158-9D6E4612A6FB}" destId="{5352F882-5892-4E55-A627-090D0117BE35}" srcOrd="0" destOrd="0" parTransId="{A293E970-0F0D-4342-BDB2-52F2FA78C2D1}" sibTransId="{81DDCE8F-A192-4D52-8678-D18084010C22}"/>
    <dgm:cxn modelId="{4E8A2262-446B-495B-8961-71EB18B616CC}" type="presOf" srcId="{81CD7F1E-C53E-4251-A5A6-0D607FEB050B}" destId="{2EF41B33-92B3-4EEE-A0CA-6E1E6881CB88}" srcOrd="0" destOrd="0" presId="urn:microsoft.com/office/officeart/2005/8/layout/vList2"/>
    <dgm:cxn modelId="{EA637165-DA86-47FD-9E20-11DA33524B87}" srcId="{462CBFB9-3071-497B-9101-AD1D7D82067C}" destId="{F44A2AEC-C791-47DF-8763-565B7BB65F07}" srcOrd="1" destOrd="0" parTransId="{562B693D-0D8F-449B-86FA-DEA55B659396}" sibTransId="{E958402F-05D0-4125-A184-1C133F02109A}"/>
    <dgm:cxn modelId="{81302C4A-7561-4E3E-A29F-6725E02E7271}" type="presOf" srcId="{7A800E68-7DB8-47C0-B46F-2A6F017E0EAB}" destId="{4BE27E5F-970B-4095-AEAD-4252FC0F5C2D}" srcOrd="0" destOrd="2" presId="urn:microsoft.com/office/officeart/2005/8/layout/vList2"/>
    <dgm:cxn modelId="{D760264F-5CFF-404B-BED7-2134FA42DD70}" type="presOf" srcId="{D9852941-4F2E-4107-8158-9D6E4612A6FB}" destId="{680A0EE1-3C61-4528-9D1F-44BE84A9C5EF}" srcOrd="0" destOrd="0" presId="urn:microsoft.com/office/officeart/2005/8/layout/vList2"/>
    <dgm:cxn modelId="{CD13C94F-3716-45CC-9258-8A5C58A384D4}" srcId="{478F4A33-F347-4277-84A8-A2DC9E7B35B6}" destId="{60BE90C8-3250-4A4A-B875-76EB94523103}" srcOrd="4" destOrd="0" parTransId="{4EA328BD-22D6-4AD1-8442-CB203BF944B6}" sibTransId="{87BC3DC7-2AF5-4F24-9464-689D5AF69E1A}"/>
    <dgm:cxn modelId="{8BFFD384-92A9-42FA-9B33-915AF6FB3F1E}" type="presOf" srcId="{60BE90C8-3250-4A4A-B875-76EB94523103}" destId="{D8DFDDEB-BE77-4A77-9308-089B5CAC6491}" srcOrd="0" destOrd="0" presId="urn:microsoft.com/office/officeart/2005/8/layout/vList2"/>
    <dgm:cxn modelId="{AE944AAD-6878-4961-98E9-35265F2211BB}" srcId="{D9852941-4F2E-4107-8158-9D6E4612A6FB}" destId="{2040D90B-BBB2-4D04-AACA-1AA730BEE4FF}" srcOrd="1" destOrd="0" parTransId="{99DC1E31-D305-4EDD-BFFB-62F3EED1A260}" sibTransId="{076105A9-64B4-42C3-B9DC-8186A649424E}"/>
    <dgm:cxn modelId="{28BCCCBC-5830-48CE-AB98-825C61F0D9E3}" srcId="{462CBFB9-3071-497B-9101-AD1D7D82067C}" destId="{A16D8D5E-4A0A-4975-9F9A-53B99B2A4782}" srcOrd="2" destOrd="0" parTransId="{665F45EF-85BF-416D-A2FF-31487724AB50}" sibTransId="{F8E3949B-452A-46F1-A429-885F111CB442}"/>
    <dgm:cxn modelId="{00791CBD-D296-4F62-86FA-F86260455298}" type="presOf" srcId="{478F4A33-F347-4277-84A8-A2DC9E7B35B6}" destId="{136C7753-F3DA-4494-AF34-7416264ED81A}" srcOrd="0" destOrd="0" presId="urn:microsoft.com/office/officeart/2005/8/layout/vList2"/>
    <dgm:cxn modelId="{EC8BF6C7-5E35-4A20-9124-22641E694269}" srcId="{D9852941-4F2E-4107-8158-9D6E4612A6FB}" destId="{7A800E68-7DB8-47C0-B46F-2A6F017E0EAB}" srcOrd="2" destOrd="0" parTransId="{B7965A13-F000-434D-9E46-B65D6D80CB0C}" sibTransId="{20F74FC0-0095-441A-9F3B-8A3986A7292B}"/>
    <dgm:cxn modelId="{D42405E0-E363-43A2-BAD7-2AF8FDD3591B}" type="presOf" srcId="{F44A2AEC-C791-47DF-8763-565B7BB65F07}" destId="{C53DB29B-EE42-4A68-AFA9-6C91972F27A4}" srcOrd="0" destOrd="1" presId="urn:microsoft.com/office/officeart/2005/8/layout/vList2"/>
    <dgm:cxn modelId="{48DAC2E0-AEF5-4B20-B1B5-87129C66DDCE}" srcId="{462CBFB9-3071-497B-9101-AD1D7D82067C}" destId="{65ECF82D-F269-46B4-B3D1-117882B3CF17}" srcOrd="0" destOrd="0" parTransId="{0DFBEC6A-EC2A-49F2-8E7C-F3396AE8A3B2}" sibTransId="{774DBFA2-AD93-4549-96F2-FAFFF8C4C808}"/>
    <dgm:cxn modelId="{B637FAED-C044-494B-95AD-92F257FE7536}" srcId="{60BE90C8-3250-4A4A-B875-76EB94523103}" destId="{81CD7F1E-C53E-4251-A5A6-0D607FEB050B}" srcOrd="0" destOrd="0" parTransId="{1214FD4B-017F-4929-8FB5-61612445B04B}" sibTransId="{F2BED547-CE0C-4D79-81C8-767585430A83}"/>
    <dgm:cxn modelId="{83FEFEFA-3752-4EDC-82EC-C139EC8805FA}" type="presOf" srcId="{2040D90B-BBB2-4D04-AACA-1AA730BEE4FF}" destId="{4BE27E5F-970B-4095-AEAD-4252FC0F5C2D}" srcOrd="0" destOrd="1" presId="urn:microsoft.com/office/officeart/2005/8/layout/vList2"/>
    <dgm:cxn modelId="{013A90FE-8C21-4ADB-8EE9-A6635FFEDEDC}" type="presOf" srcId="{A16D8D5E-4A0A-4975-9F9A-53B99B2A4782}" destId="{C53DB29B-EE42-4A68-AFA9-6C91972F27A4}" srcOrd="0" destOrd="2" presId="urn:microsoft.com/office/officeart/2005/8/layout/vList2"/>
    <dgm:cxn modelId="{41E2D6B6-AB30-4E4B-94FB-C5F451F043CA}" type="presParOf" srcId="{136C7753-F3DA-4494-AF34-7416264ED81A}" destId="{5C69EF49-0681-4994-A9C6-E675564D884C}" srcOrd="0" destOrd="0" presId="urn:microsoft.com/office/officeart/2005/8/layout/vList2"/>
    <dgm:cxn modelId="{F5811E6F-2073-47B0-8957-1C3030E43FE3}" type="presParOf" srcId="{136C7753-F3DA-4494-AF34-7416264ED81A}" destId="{F20D5F50-2660-47ED-99BE-C533DC6D7B2A}" srcOrd="1" destOrd="0" presId="urn:microsoft.com/office/officeart/2005/8/layout/vList2"/>
    <dgm:cxn modelId="{30FB0BFD-E90B-49CD-BF15-12D539372757}" type="presParOf" srcId="{136C7753-F3DA-4494-AF34-7416264ED81A}" destId="{8B851BF9-B208-42CF-8B5C-5ECA0EB51463}" srcOrd="2" destOrd="0" presId="urn:microsoft.com/office/officeart/2005/8/layout/vList2"/>
    <dgm:cxn modelId="{7BD41B8D-F5CD-46DB-937A-CF10D8DA8855}" type="presParOf" srcId="{136C7753-F3DA-4494-AF34-7416264ED81A}" destId="{666CAEB1-EB7E-43A6-BD58-299F8FDE6F2F}" srcOrd="3" destOrd="0" presId="urn:microsoft.com/office/officeart/2005/8/layout/vList2"/>
    <dgm:cxn modelId="{CCB18876-1E63-4E5C-B79D-5E0DA8DDCE80}" type="presParOf" srcId="{136C7753-F3DA-4494-AF34-7416264ED81A}" destId="{680A0EE1-3C61-4528-9D1F-44BE84A9C5EF}" srcOrd="4" destOrd="0" presId="urn:microsoft.com/office/officeart/2005/8/layout/vList2"/>
    <dgm:cxn modelId="{4F90C251-06A4-4311-AFE2-D007343EAB61}" type="presParOf" srcId="{136C7753-F3DA-4494-AF34-7416264ED81A}" destId="{4BE27E5F-970B-4095-AEAD-4252FC0F5C2D}" srcOrd="5" destOrd="0" presId="urn:microsoft.com/office/officeart/2005/8/layout/vList2"/>
    <dgm:cxn modelId="{9FEF02A4-2C57-4477-90F4-3774BE6C2774}" type="presParOf" srcId="{136C7753-F3DA-4494-AF34-7416264ED81A}" destId="{BC458761-5321-4028-9C7F-BF8AAB0687FB}" srcOrd="6" destOrd="0" presId="urn:microsoft.com/office/officeart/2005/8/layout/vList2"/>
    <dgm:cxn modelId="{E43AE8F5-EF16-4638-95BC-79A2C4581FB6}" type="presParOf" srcId="{136C7753-F3DA-4494-AF34-7416264ED81A}" destId="{C53DB29B-EE42-4A68-AFA9-6C91972F27A4}" srcOrd="7" destOrd="0" presId="urn:microsoft.com/office/officeart/2005/8/layout/vList2"/>
    <dgm:cxn modelId="{BDA10FD2-2179-451C-9611-4956205BAE65}" type="presParOf" srcId="{136C7753-F3DA-4494-AF34-7416264ED81A}" destId="{D8DFDDEB-BE77-4A77-9308-089B5CAC6491}" srcOrd="8" destOrd="0" presId="urn:microsoft.com/office/officeart/2005/8/layout/vList2"/>
    <dgm:cxn modelId="{C40D4EE9-0A2E-44A4-8479-76A87156438F}" type="presParOf" srcId="{136C7753-F3DA-4494-AF34-7416264ED81A}" destId="{2EF41B33-92B3-4EEE-A0CA-6E1E6881CB88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D9F392-AFB5-472E-9EAE-33DD8CF24295}">
      <dsp:nvSpPr>
        <dsp:cNvPr id="0" name=""/>
        <dsp:cNvSpPr/>
      </dsp:nvSpPr>
      <dsp:spPr>
        <a:xfrm>
          <a:off x="0" y="81100"/>
          <a:ext cx="5166375" cy="6388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i="0" kern="1200"/>
            <a:t>Preparation</a:t>
          </a:r>
          <a:r>
            <a:rPr lang="en-GB" sz="2600" b="0" i="0" kern="1200"/>
            <a:t>:</a:t>
          </a:r>
          <a:endParaRPr lang="en-US" sz="2600" kern="1200"/>
        </a:p>
      </dsp:txBody>
      <dsp:txXfrm>
        <a:off x="31185" y="112285"/>
        <a:ext cx="5104005" cy="576450"/>
      </dsp:txXfrm>
    </dsp:sp>
    <dsp:sp modelId="{1F751024-0E81-42DD-8F5D-89327B7A55CB}">
      <dsp:nvSpPr>
        <dsp:cNvPr id="0" name=""/>
        <dsp:cNvSpPr/>
      </dsp:nvSpPr>
      <dsp:spPr>
        <a:xfrm>
          <a:off x="0" y="719921"/>
          <a:ext cx="5166375" cy="1533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032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1" i="0" kern="1200"/>
            <a:t>Detail</a:t>
          </a:r>
          <a:r>
            <a:rPr lang="en-GB" sz="2000" b="0" i="0" kern="1200"/>
            <a:t>: Thoroughly reviewed the job description and anticipated questions.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1" i="0" kern="1200"/>
            <a:t>Impact</a:t>
          </a:r>
          <a:r>
            <a:rPr lang="en-GB" sz="2000" b="0" i="0" kern="1200"/>
            <a:t>: Provided confident, informed answers aligned with the role's requirements.</a:t>
          </a:r>
          <a:endParaRPr lang="en-US" sz="2000" kern="1200"/>
        </a:p>
      </dsp:txBody>
      <dsp:txXfrm>
        <a:off x="0" y="719921"/>
        <a:ext cx="5166375" cy="1533870"/>
      </dsp:txXfrm>
    </dsp:sp>
    <dsp:sp modelId="{DB1E604E-F652-4561-8562-D4EEF962446D}">
      <dsp:nvSpPr>
        <dsp:cNvPr id="0" name=""/>
        <dsp:cNvSpPr/>
      </dsp:nvSpPr>
      <dsp:spPr>
        <a:xfrm>
          <a:off x="0" y="2253791"/>
          <a:ext cx="5166375" cy="63882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i="0" kern="1200"/>
            <a:t>Communication Skills</a:t>
          </a:r>
          <a:r>
            <a:rPr lang="en-GB" sz="2600" b="0" i="0" kern="1200"/>
            <a:t>:</a:t>
          </a:r>
          <a:endParaRPr lang="en-US" sz="2600" kern="1200"/>
        </a:p>
      </dsp:txBody>
      <dsp:txXfrm>
        <a:off x="31185" y="2284976"/>
        <a:ext cx="5104005" cy="576450"/>
      </dsp:txXfrm>
    </dsp:sp>
    <dsp:sp modelId="{AD3D6B21-B285-4960-AD34-9842DDDBAC94}">
      <dsp:nvSpPr>
        <dsp:cNvPr id="0" name=""/>
        <dsp:cNvSpPr/>
      </dsp:nvSpPr>
      <dsp:spPr>
        <a:xfrm>
          <a:off x="0" y="2892611"/>
          <a:ext cx="5166375" cy="12647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032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1" i="0" kern="1200"/>
            <a:t>Detail</a:t>
          </a:r>
          <a:r>
            <a:rPr lang="en-GB" sz="2000" b="0" i="0" kern="1200"/>
            <a:t>: Maintained clarity and conciseness despite nerves.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1" i="0" kern="1200"/>
            <a:t>Impact</a:t>
          </a:r>
          <a:r>
            <a:rPr lang="en-GB" sz="2000" b="0" i="0" kern="1200"/>
            <a:t>: Demonstrated ability to discuss complex aspects of the job clearly.</a:t>
          </a:r>
          <a:endParaRPr lang="en-US" sz="2000" kern="1200"/>
        </a:p>
      </dsp:txBody>
      <dsp:txXfrm>
        <a:off x="0" y="2892611"/>
        <a:ext cx="5166375" cy="1264770"/>
      </dsp:txXfrm>
    </dsp:sp>
    <dsp:sp modelId="{5BFECFD8-0206-4663-AB5F-FA91A883D13F}">
      <dsp:nvSpPr>
        <dsp:cNvPr id="0" name=""/>
        <dsp:cNvSpPr/>
      </dsp:nvSpPr>
      <dsp:spPr>
        <a:xfrm>
          <a:off x="0" y="4157381"/>
          <a:ext cx="5166375" cy="63882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i="0" kern="1200"/>
            <a:t>Positive Environment</a:t>
          </a:r>
          <a:r>
            <a:rPr lang="en-GB" sz="2600" b="0" i="0" kern="1200"/>
            <a:t>:</a:t>
          </a:r>
          <a:endParaRPr lang="en-US" sz="2600" kern="1200"/>
        </a:p>
      </dsp:txBody>
      <dsp:txXfrm>
        <a:off x="31185" y="4188566"/>
        <a:ext cx="5104005" cy="576450"/>
      </dsp:txXfrm>
    </dsp:sp>
    <dsp:sp modelId="{2BF4C52B-93CE-4676-8B6A-47F0814FEC5C}">
      <dsp:nvSpPr>
        <dsp:cNvPr id="0" name=""/>
        <dsp:cNvSpPr/>
      </dsp:nvSpPr>
      <dsp:spPr>
        <a:xfrm>
          <a:off x="0" y="4796201"/>
          <a:ext cx="5166375" cy="12647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032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1" i="0" kern="1200"/>
            <a:t>Detail</a:t>
          </a:r>
          <a:r>
            <a:rPr lang="en-GB" sz="2000" b="0" i="0" kern="1200"/>
            <a:t>: Encouraging atmosphere created by the interviewers.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1" i="0" kern="1200"/>
            <a:t>Impact</a:t>
          </a:r>
          <a:r>
            <a:rPr lang="en-GB" sz="2000" b="0" i="0" kern="1200"/>
            <a:t>: Helped maintain composure, enhancing overall performance.</a:t>
          </a:r>
          <a:endParaRPr lang="en-US" sz="2000" kern="1200"/>
        </a:p>
      </dsp:txBody>
      <dsp:txXfrm>
        <a:off x="0" y="4796201"/>
        <a:ext cx="5166375" cy="12647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90D467-AE7D-4C06-9F2B-2FA21F5E1844}">
      <dsp:nvSpPr>
        <dsp:cNvPr id="0" name=""/>
        <dsp:cNvSpPr/>
      </dsp:nvSpPr>
      <dsp:spPr>
        <a:xfrm rot="5400000">
          <a:off x="3644373" y="-1019425"/>
          <a:ext cx="1776234" cy="4265873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0" kern="1200" dirty="0"/>
            <a:t>Detail</a:t>
          </a:r>
          <a:r>
            <a:rPr lang="en-GB" sz="1700" b="0" i="0" kern="1200" dirty="0"/>
            <a:t>: Struggled with stress, affecting clarity and coherence of responses.</a:t>
          </a:r>
          <a:endParaRPr lang="en-US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0" kern="1200"/>
            <a:t>Impact</a:t>
          </a:r>
          <a:r>
            <a:rPr lang="en-GB" sz="1700" b="0" i="0" kern="1200"/>
            <a:t>: May suggest inadequate preparation or inability to handle job pressures.</a:t>
          </a:r>
          <a:endParaRPr lang="en-US" sz="1700" kern="1200"/>
        </a:p>
      </dsp:txBody>
      <dsp:txXfrm rot="-5400000">
        <a:off x="2399554" y="312103"/>
        <a:ext cx="4179164" cy="1602816"/>
      </dsp:txXfrm>
    </dsp:sp>
    <dsp:sp modelId="{7F8B2CF7-5521-49B4-A370-CA2DEFA812CA}">
      <dsp:nvSpPr>
        <dsp:cNvPr id="0" name=""/>
        <dsp:cNvSpPr/>
      </dsp:nvSpPr>
      <dsp:spPr>
        <a:xfrm>
          <a:off x="0" y="3364"/>
          <a:ext cx="2399553" cy="222029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i="0" kern="1200"/>
            <a:t>Emotional Control Under Stress</a:t>
          </a:r>
          <a:r>
            <a:rPr lang="en-GB" sz="2600" b="0" i="0" kern="1200"/>
            <a:t>:</a:t>
          </a:r>
          <a:endParaRPr lang="en-US" sz="2600" kern="1200"/>
        </a:p>
      </dsp:txBody>
      <dsp:txXfrm>
        <a:off x="108386" y="111750"/>
        <a:ext cx="2182781" cy="2003521"/>
      </dsp:txXfrm>
    </dsp:sp>
    <dsp:sp modelId="{9A8B643A-DD53-412D-8131-C4F974416461}">
      <dsp:nvSpPr>
        <dsp:cNvPr id="0" name=""/>
        <dsp:cNvSpPr/>
      </dsp:nvSpPr>
      <dsp:spPr>
        <a:xfrm rot="5400000">
          <a:off x="3644373" y="1311881"/>
          <a:ext cx="1776234" cy="4265873"/>
        </a:xfrm>
        <a:prstGeom prst="round2Same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0" kern="1200"/>
            <a:t>Detail</a:t>
          </a:r>
          <a:r>
            <a:rPr lang="en-GB" sz="1700" b="0" i="0" kern="1200"/>
            <a:t>: Limited use of specific, industry-relevant language.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0" kern="1200"/>
            <a:t>Impact</a:t>
          </a:r>
          <a:r>
            <a:rPr lang="en-GB" sz="1700" b="0" i="0" kern="1200"/>
            <a:t>: Made responses seem less authoritative and well-informed.</a:t>
          </a:r>
          <a:endParaRPr lang="en-US" sz="1700" kern="1200"/>
        </a:p>
      </dsp:txBody>
      <dsp:txXfrm rot="-5400000">
        <a:off x="2399554" y="2643410"/>
        <a:ext cx="4179164" cy="1602816"/>
      </dsp:txXfrm>
    </dsp:sp>
    <dsp:sp modelId="{CBC86FF9-3184-4FA9-96E1-9BC79C7FB483}">
      <dsp:nvSpPr>
        <dsp:cNvPr id="0" name=""/>
        <dsp:cNvSpPr/>
      </dsp:nvSpPr>
      <dsp:spPr>
        <a:xfrm>
          <a:off x="0" y="2334671"/>
          <a:ext cx="2399553" cy="2220293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i="0" kern="1200"/>
            <a:t>Use of Professional Terminology</a:t>
          </a:r>
          <a:r>
            <a:rPr lang="en-GB" sz="2600" b="0" i="0" kern="1200"/>
            <a:t>:</a:t>
          </a:r>
          <a:endParaRPr lang="en-US" sz="2600" kern="1200"/>
        </a:p>
      </dsp:txBody>
      <dsp:txXfrm>
        <a:off x="108386" y="2443057"/>
        <a:ext cx="2182781" cy="2003521"/>
      </dsp:txXfrm>
    </dsp:sp>
    <dsp:sp modelId="{EB828B34-6721-4669-963F-4F6942A836CE}">
      <dsp:nvSpPr>
        <dsp:cNvPr id="0" name=""/>
        <dsp:cNvSpPr/>
      </dsp:nvSpPr>
      <dsp:spPr>
        <a:xfrm rot="5400000">
          <a:off x="3644373" y="3643189"/>
          <a:ext cx="1776234" cy="4265873"/>
        </a:xfrm>
        <a:prstGeom prst="round2Same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0" kern="1200"/>
            <a:t>Detail</a:t>
          </a:r>
          <a:r>
            <a:rPr lang="en-GB" sz="1700" b="0" i="0" kern="1200"/>
            <a:t>: Hesitation and difficulty in articulating responses to complex scenarios.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i="0" kern="1200"/>
            <a:t>Impact</a:t>
          </a:r>
          <a:r>
            <a:rPr lang="en-GB" sz="1700" b="0" i="0" kern="1200"/>
            <a:t>: Potentially lowered perception of professional competence and experience.</a:t>
          </a:r>
          <a:endParaRPr lang="en-US" sz="1700" kern="1200"/>
        </a:p>
      </dsp:txBody>
      <dsp:txXfrm rot="-5400000">
        <a:off x="2399554" y="4974718"/>
        <a:ext cx="4179164" cy="1602816"/>
      </dsp:txXfrm>
    </dsp:sp>
    <dsp:sp modelId="{8D24192F-F3C4-4620-B09F-9F12E88DC8DE}">
      <dsp:nvSpPr>
        <dsp:cNvPr id="0" name=""/>
        <dsp:cNvSpPr/>
      </dsp:nvSpPr>
      <dsp:spPr>
        <a:xfrm>
          <a:off x="0" y="4665979"/>
          <a:ext cx="2399553" cy="2220293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i="0" kern="1200"/>
            <a:t>Confidence During Challenging Questions</a:t>
          </a:r>
          <a:r>
            <a:rPr lang="en-GB" sz="2600" b="0" i="0" kern="1200"/>
            <a:t>:</a:t>
          </a:r>
          <a:endParaRPr lang="en-US" sz="2600" kern="1200"/>
        </a:p>
      </dsp:txBody>
      <dsp:txXfrm>
        <a:off x="108386" y="4774365"/>
        <a:ext cx="2182781" cy="20035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DE457E-BD80-4B02-8FCA-BDF41372B7B7}">
      <dsp:nvSpPr>
        <dsp:cNvPr id="0" name=""/>
        <dsp:cNvSpPr/>
      </dsp:nvSpPr>
      <dsp:spPr>
        <a:xfrm>
          <a:off x="0" y="476954"/>
          <a:ext cx="7315200" cy="66338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i="0" kern="1200"/>
            <a:t>Emotional Control</a:t>
          </a:r>
          <a:r>
            <a:rPr lang="en-GB" sz="2700" b="0" i="0" kern="1200"/>
            <a:t>:</a:t>
          </a:r>
          <a:endParaRPr lang="en-US" sz="2700" kern="1200"/>
        </a:p>
      </dsp:txBody>
      <dsp:txXfrm>
        <a:off x="32384" y="509338"/>
        <a:ext cx="7250432" cy="598621"/>
      </dsp:txXfrm>
    </dsp:sp>
    <dsp:sp modelId="{82F93EF9-2002-4CAE-A445-F1AF184BAC70}">
      <dsp:nvSpPr>
        <dsp:cNvPr id="0" name=""/>
        <dsp:cNvSpPr/>
      </dsp:nvSpPr>
      <dsp:spPr>
        <a:xfrm>
          <a:off x="0" y="1140344"/>
          <a:ext cx="7315200" cy="7265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258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b="1" i="0" kern="1200" dirty="0"/>
            <a:t>Detail</a:t>
          </a:r>
          <a:r>
            <a:rPr lang="en-GB" sz="2100" b="0" i="0" kern="1200" dirty="0"/>
            <a:t>: Experienced stress that impacted response clarity.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b="1" i="0" kern="1200"/>
            <a:t>Impact</a:t>
          </a:r>
          <a:r>
            <a:rPr lang="en-GB" sz="2100" b="0" i="0" kern="1200"/>
            <a:t>: May have conveyed inadequate preparation.</a:t>
          </a:r>
          <a:endParaRPr lang="en-US" sz="2100" kern="1200"/>
        </a:p>
      </dsp:txBody>
      <dsp:txXfrm>
        <a:off x="0" y="1140344"/>
        <a:ext cx="7315200" cy="726570"/>
      </dsp:txXfrm>
    </dsp:sp>
    <dsp:sp modelId="{20D4AE71-AAFD-44EE-A09B-81D4F80276C1}">
      <dsp:nvSpPr>
        <dsp:cNvPr id="0" name=""/>
        <dsp:cNvSpPr/>
      </dsp:nvSpPr>
      <dsp:spPr>
        <a:xfrm>
          <a:off x="0" y="1866914"/>
          <a:ext cx="7315200" cy="663389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i="0" kern="1200"/>
            <a:t>Professional Terminology</a:t>
          </a:r>
          <a:r>
            <a:rPr lang="en-GB" sz="2700" b="0" i="0" kern="1200"/>
            <a:t>:</a:t>
          </a:r>
          <a:endParaRPr lang="en-US" sz="2700" kern="1200"/>
        </a:p>
      </dsp:txBody>
      <dsp:txXfrm>
        <a:off x="32384" y="1899298"/>
        <a:ext cx="7250432" cy="598621"/>
      </dsp:txXfrm>
    </dsp:sp>
    <dsp:sp modelId="{0E1B6834-8FBF-43C4-82D8-783F238838AA}">
      <dsp:nvSpPr>
        <dsp:cNvPr id="0" name=""/>
        <dsp:cNvSpPr/>
      </dsp:nvSpPr>
      <dsp:spPr>
        <a:xfrm>
          <a:off x="0" y="2530304"/>
          <a:ext cx="7315200" cy="1033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258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b="1" i="0" kern="1200" dirty="0"/>
            <a:t>Detail</a:t>
          </a:r>
          <a:r>
            <a:rPr lang="en-GB" sz="2100" b="0" i="0" kern="1200" dirty="0"/>
            <a:t>: Limited use of precise, industry-specific language.</a:t>
          </a:r>
          <a:endParaRPr lang="en-US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b="1" i="0" kern="1200"/>
            <a:t>Impact</a:t>
          </a:r>
          <a:r>
            <a:rPr lang="en-GB" sz="2100" b="0" i="0" kern="1200"/>
            <a:t>: Responses lacked authority, reducing perceived expertise.</a:t>
          </a:r>
          <a:endParaRPr lang="en-US" sz="2100" kern="1200"/>
        </a:p>
      </dsp:txBody>
      <dsp:txXfrm>
        <a:off x="0" y="2530304"/>
        <a:ext cx="7315200" cy="1033964"/>
      </dsp:txXfrm>
    </dsp:sp>
    <dsp:sp modelId="{72047BD4-C049-44B8-81F2-7F7B5B3E302B}">
      <dsp:nvSpPr>
        <dsp:cNvPr id="0" name=""/>
        <dsp:cNvSpPr/>
      </dsp:nvSpPr>
      <dsp:spPr>
        <a:xfrm>
          <a:off x="0" y="3564269"/>
          <a:ext cx="7315200" cy="663389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i="0" kern="1200"/>
            <a:t>Confidence</a:t>
          </a:r>
          <a:r>
            <a:rPr lang="en-GB" sz="2700" b="0" i="0" kern="1200"/>
            <a:t>:</a:t>
          </a:r>
          <a:endParaRPr lang="en-US" sz="2700" kern="1200"/>
        </a:p>
      </dsp:txBody>
      <dsp:txXfrm>
        <a:off x="32384" y="3596653"/>
        <a:ext cx="7250432" cy="598621"/>
      </dsp:txXfrm>
    </dsp:sp>
    <dsp:sp modelId="{B81A2DC5-FA8A-494E-A8EA-8FC07C2804CA}">
      <dsp:nvSpPr>
        <dsp:cNvPr id="0" name=""/>
        <dsp:cNvSpPr/>
      </dsp:nvSpPr>
      <dsp:spPr>
        <a:xfrm>
          <a:off x="0" y="4227659"/>
          <a:ext cx="7315200" cy="1033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258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b="1" i="0" kern="1200"/>
            <a:t>Detail</a:t>
          </a:r>
          <a:r>
            <a:rPr lang="en-GB" sz="2100" b="0" i="0" kern="1200"/>
            <a:t>: Moments of hesitation when describing professional challenges.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b="1" i="0" kern="1200"/>
            <a:t>Impact</a:t>
          </a:r>
          <a:r>
            <a:rPr lang="en-GB" sz="2100" b="0" i="0" kern="1200"/>
            <a:t>: Created doubt about my experience and abilities.</a:t>
          </a:r>
          <a:endParaRPr lang="en-US" sz="2100" kern="1200"/>
        </a:p>
      </dsp:txBody>
      <dsp:txXfrm>
        <a:off x="0" y="4227659"/>
        <a:ext cx="7315200" cy="10339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B0CAF0-820C-433C-8404-A5EDFEC0126C}">
      <dsp:nvSpPr>
        <dsp:cNvPr id="0" name=""/>
        <dsp:cNvSpPr/>
      </dsp:nvSpPr>
      <dsp:spPr>
        <a:xfrm>
          <a:off x="0" y="226735"/>
          <a:ext cx="6959223" cy="6388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i="0" kern="1200"/>
            <a:t>Skill Development in Advanced Care</a:t>
          </a:r>
          <a:r>
            <a:rPr lang="en-GB" sz="2600" b="0" i="0" kern="1200"/>
            <a:t>:</a:t>
          </a:r>
          <a:endParaRPr lang="en-US" sz="2600" kern="1200"/>
        </a:p>
      </dsp:txBody>
      <dsp:txXfrm>
        <a:off x="31185" y="257920"/>
        <a:ext cx="6896853" cy="576450"/>
      </dsp:txXfrm>
    </dsp:sp>
    <dsp:sp modelId="{34A0F501-F4E0-4053-9408-D8495707BB3D}">
      <dsp:nvSpPr>
        <dsp:cNvPr id="0" name=""/>
        <dsp:cNvSpPr/>
      </dsp:nvSpPr>
      <dsp:spPr>
        <a:xfrm>
          <a:off x="0" y="865555"/>
          <a:ext cx="6959223" cy="12647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955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1" i="0" kern="1200"/>
            <a:t>Detail</a:t>
          </a:r>
          <a:r>
            <a:rPr lang="en-GB" sz="2000" b="0" i="0" kern="1200"/>
            <a:t>: Enrol in courses for advanced patient care and geriatric nursing.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1" i="0" kern="1200" dirty="0"/>
            <a:t>Impact</a:t>
          </a:r>
          <a:r>
            <a:rPr lang="en-GB" sz="2000" b="0" i="0" kern="1200" dirty="0"/>
            <a:t>: Enhance clinical competencies and professional vocabulary.</a:t>
          </a:r>
          <a:endParaRPr lang="en-US" sz="2000" kern="1200" dirty="0"/>
        </a:p>
      </dsp:txBody>
      <dsp:txXfrm>
        <a:off x="0" y="865555"/>
        <a:ext cx="6959223" cy="1264770"/>
      </dsp:txXfrm>
    </dsp:sp>
    <dsp:sp modelId="{FBD7B5D3-8CDD-42CC-8FFF-D960E6D9ABC5}">
      <dsp:nvSpPr>
        <dsp:cNvPr id="0" name=""/>
        <dsp:cNvSpPr/>
      </dsp:nvSpPr>
      <dsp:spPr>
        <a:xfrm>
          <a:off x="0" y="2130325"/>
          <a:ext cx="6959223" cy="63882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i="0" kern="1200"/>
            <a:t>Practice Through Mock Interviews</a:t>
          </a:r>
          <a:r>
            <a:rPr lang="en-GB" sz="2600" b="0" i="0" kern="1200"/>
            <a:t>:</a:t>
          </a:r>
          <a:endParaRPr lang="en-US" sz="2600" kern="1200"/>
        </a:p>
      </dsp:txBody>
      <dsp:txXfrm>
        <a:off x="31185" y="2161510"/>
        <a:ext cx="6896853" cy="576450"/>
      </dsp:txXfrm>
    </dsp:sp>
    <dsp:sp modelId="{D29B46C5-B486-416A-A5E4-36D3D18B14C4}">
      <dsp:nvSpPr>
        <dsp:cNvPr id="0" name=""/>
        <dsp:cNvSpPr/>
      </dsp:nvSpPr>
      <dsp:spPr>
        <a:xfrm>
          <a:off x="0" y="2769145"/>
          <a:ext cx="6959223" cy="12647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955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1" i="0" kern="1200"/>
            <a:t>Detail</a:t>
          </a:r>
          <a:r>
            <a:rPr lang="en-GB" sz="2000" b="0" i="0" kern="1200"/>
            <a:t>: Regular mock interview sessions focusing on clinical decision-making scenarios.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1" i="0" kern="1200"/>
            <a:t>Impact</a:t>
          </a:r>
          <a:r>
            <a:rPr lang="en-GB" sz="2000" b="0" i="0" kern="1200"/>
            <a:t>: Build confidence and improve response strategies under pressure.</a:t>
          </a:r>
          <a:endParaRPr lang="en-US" sz="2000" kern="1200"/>
        </a:p>
      </dsp:txBody>
      <dsp:txXfrm>
        <a:off x="0" y="2769145"/>
        <a:ext cx="6959223" cy="1264770"/>
      </dsp:txXfrm>
    </dsp:sp>
    <dsp:sp modelId="{BFF1388E-0012-4BE9-9F1D-8B0D6E7EC4DF}">
      <dsp:nvSpPr>
        <dsp:cNvPr id="0" name=""/>
        <dsp:cNvSpPr/>
      </dsp:nvSpPr>
      <dsp:spPr>
        <a:xfrm>
          <a:off x="0" y="4033915"/>
          <a:ext cx="6959223" cy="63882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i="0" kern="1200"/>
            <a:t>Seeking Feedback for Improvement</a:t>
          </a:r>
          <a:r>
            <a:rPr lang="en-GB" sz="2600" b="0" i="0" kern="1200"/>
            <a:t>:</a:t>
          </a:r>
          <a:endParaRPr lang="en-US" sz="2600" kern="1200"/>
        </a:p>
      </dsp:txBody>
      <dsp:txXfrm>
        <a:off x="31185" y="4065100"/>
        <a:ext cx="6896853" cy="576450"/>
      </dsp:txXfrm>
    </dsp:sp>
    <dsp:sp modelId="{D7264EA5-2404-4E2E-BD71-4444718DC7C1}">
      <dsp:nvSpPr>
        <dsp:cNvPr id="0" name=""/>
        <dsp:cNvSpPr/>
      </dsp:nvSpPr>
      <dsp:spPr>
        <a:xfrm>
          <a:off x="0" y="4672735"/>
          <a:ext cx="6959223" cy="12647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0955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1" i="0" kern="1200"/>
            <a:t>Detail</a:t>
          </a:r>
          <a:r>
            <a:rPr lang="en-GB" sz="2000" b="0" i="0" kern="1200"/>
            <a:t>: Structured feedback from peers and supervisors after patient interactions and performance reviews.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b="1" i="0" kern="1200"/>
            <a:t>Impact</a:t>
          </a:r>
          <a:r>
            <a:rPr lang="en-GB" sz="2000" b="0" i="0" kern="1200"/>
            <a:t>: Identify and improve communication and patient care skills.</a:t>
          </a:r>
          <a:endParaRPr lang="en-US" sz="2000" kern="1200"/>
        </a:p>
      </dsp:txBody>
      <dsp:txXfrm>
        <a:off x="0" y="4672735"/>
        <a:ext cx="6959223" cy="12647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5635F1-26DA-4C6B-AB0E-680855D71714}">
      <dsp:nvSpPr>
        <dsp:cNvPr id="0" name=""/>
        <dsp:cNvSpPr/>
      </dsp:nvSpPr>
      <dsp:spPr>
        <a:xfrm>
          <a:off x="2241" y="1353147"/>
          <a:ext cx="2185733" cy="6903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Skill Development</a:t>
          </a:r>
          <a:r>
            <a:rPr lang="en-GB" sz="1900" b="0" i="0" kern="1200"/>
            <a:t>:</a:t>
          </a:r>
          <a:endParaRPr lang="en-US" sz="1900" kern="1200"/>
        </a:p>
      </dsp:txBody>
      <dsp:txXfrm>
        <a:off x="2241" y="1353147"/>
        <a:ext cx="2185733" cy="690303"/>
      </dsp:txXfrm>
    </dsp:sp>
    <dsp:sp modelId="{6F625E0D-8EFB-4DDD-8985-A4CD61450AE0}">
      <dsp:nvSpPr>
        <dsp:cNvPr id="0" name=""/>
        <dsp:cNvSpPr/>
      </dsp:nvSpPr>
      <dsp:spPr>
        <a:xfrm>
          <a:off x="2241" y="2043451"/>
          <a:ext cx="2185733" cy="325153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i="0" kern="1200" dirty="0"/>
            <a:t>Detail</a:t>
          </a:r>
          <a:r>
            <a:rPr lang="en-GB" sz="1900" b="0" i="0" kern="1200" dirty="0"/>
            <a:t>: Enrol in advanced patient care and geriatric nursing courses.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i="0" kern="1200"/>
            <a:t>Impact</a:t>
          </a:r>
          <a:r>
            <a:rPr lang="en-GB" sz="1900" b="0" i="0" kern="1200"/>
            <a:t>: Enhance practical skills and professional vocabulary.</a:t>
          </a:r>
          <a:endParaRPr lang="en-US" sz="1900" kern="1200"/>
        </a:p>
      </dsp:txBody>
      <dsp:txXfrm>
        <a:off x="2241" y="2043451"/>
        <a:ext cx="2185733" cy="3251538"/>
      </dsp:txXfrm>
    </dsp:sp>
    <dsp:sp modelId="{8B84AE27-A3A9-4BEC-809D-B3D6D9819B95}">
      <dsp:nvSpPr>
        <dsp:cNvPr id="0" name=""/>
        <dsp:cNvSpPr/>
      </dsp:nvSpPr>
      <dsp:spPr>
        <a:xfrm>
          <a:off x="2493978" y="1353147"/>
          <a:ext cx="2185733" cy="690303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Mock Interviews</a:t>
          </a:r>
          <a:r>
            <a:rPr lang="en-GB" sz="1900" b="0" i="0" kern="1200"/>
            <a:t>:</a:t>
          </a:r>
          <a:endParaRPr lang="en-US" sz="1900" kern="1200"/>
        </a:p>
      </dsp:txBody>
      <dsp:txXfrm>
        <a:off x="2493978" y="1353147"/>
        <a:ext cx="2185733" cy="690303"/>
      </dsp:txXfrm>
    </dsp:sp>
    <dsp:sp modelId="{07CE04AD-12B0-46AA-AEA5-349E7D30EDDC}">
      <dsp:nvSpPr>
        <dsp:cNvPr id="0" name=""/>
        <dsp:cNvSpPr/>
      </dsp:nvSpPr>
      <dsp:spPr>
        <a:xfrm>
          <a:off x="2493978" y="2043451"/>
          <a:ext cx="2185733" cy="3251538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i="0" kern="1200"/>
            <a:t>Detail</a:t>
          </a:r>
          <a:r>
            <a:rPr lang="en-GB" sz="1900" b="0" i="0" kern="1200"/>
            <a:t>: Regular practice sessions focusing on clinical decision-making.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i="0" kern="1200"/>
            <a:t>Impact</a:t>
          </a:r>
          <a:r>
            <a:rPr lang="en-GB" sz="1900" b="0" i="0" kern="1200"/>
            <a:t>: Improve response strategies and confidence under pressure.</a:t>
          </a:r>
          <a:endParaRPr lang="en-US" sz="1900" kern="1200"/>
        </a:p>
      </dsp:txBody>
      <dsp:txXfrm>
        <a:off x="2493978" y="2043451"/>
        <a:ext cx="2185733" cy="3251538"/>
      </dsp:txXfrm>
    </dsp:sp>
    <dsp:sp modelId="{B878EF6C-5D1D-4639-B926-C8F351F773DF}">
      <dsp:nvSpPr>
        <dsp:cNvPr id="0" name=""/>
        <dsp:cNvSpPr/>
      </dsp:nvSpPr>
      <dsp:spPr>
        <a:xfrm>
          <a:off x="4985715" y="1353147"/>
          <a:ext cx="2185733" cy="690303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0" kern="1200"/>
            <a:t>Feedback Seeking</a:t>
          </a:r>
          <a:r>
            <a:rPr lang="en-GB" sz="1900" b="0" i="0" kern="1200"/>
            <a:t>:</a:t>
          </a:r>
          <a:endParaRPr lang="en-US" sz="1900" kern="1200"/>
        </a:p>
      </dsp:txBody>
      <dsp:txXfrm>
        <a:off x="4985715" y="1353147"/>
        <a:ext cx="2185733" cy="690303"/>
      </dsp:txXfrm>
    </dsp:sp>
    <dsp:sp modelId="{616BB891-9AA5-4C40-B7DE-2EA870D3366D}">
      <dsp:nvSpPr>
        <dsp:cNvPr id="0" name=""/>
        <dsp:cNvSpPr/>
      </dsp:nvSpPr>
      <dsp:spPr>
        <a:xfrm>
          <a:off x="4985715" y="2043451"/>
          <a:ext cx="2185733" cy="3251538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i="0" kern="1200"/>
            <a:t>Detail</a:t>
          </a:r>
          <a:r>
            <a:rPr lang="en-GB" sz="1900" b="0" i="0" kern="1200"/>
            <a:t>: Structured feedback from supervisors after patient interactions.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i="0" kern="1200"/>
            <a:t>Impact</a:t>
          </a:r>
          <a:r>
            <a:rPr lang="en-GB" sz="1900" b="0" i="0" kern="1200"/>
            <a:t>: Identify improvement areas in communication and patient care.</a:t>
          </a:r>
          <a:endParaRPr lang="en-US" sz="1900" kern="1200"/>
        </a:p>
      </dsp:txBody>
      <dsp:txXfrm>
        <a:off x="4985715" y="2043451"/>
        <a:ext cx="2185733" cy="325153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2AC4B8-18CA-40B7-B110-2189C51B3A09}">
      <dsp:nvSpPr>
        <dsp:cNvPr id="0" name=""/>
        <dsp:cNvSpPr/>
      </dsp:nvSpPr>
      <dsp:spPr>
        <a:xfrm>
          <a:off x="0" y="56718"/>
          <a:ext cx="7962524" cy="7125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i="0" kern="1200" dirty="0"/>
            <a:t>High Competition in Nursing</a:t>
          </a:r>
          <a:r>
            <a:rPr lang="en-GB" sz="2900" b="0" i="0" kern="1200" dirty="0"/>
            <a:t>:</a:t>
          </a:r>
          <a:endParaRPr lang="en-US" sz="2900" kern="1200" dirty="0"/>
        </a:p>
      </dsp:txBody>
      <dsp:txXfrm>
        <a:off x="34783" y="91501"/>
        <a:ext cx="7892958" cy="642964"/>
      </dsp:txXfrm>
    </dsp:sp>
    <dsp:sp modelId="{C5F4323A-B22E-4F3B-8D86-E2FBF29DCD44}">
      <dsp:nvSpPr>
        <dsp:cNvPr id="0" name=""/>
        <dsp:cNvSpPr/>
      </dsp:nvSpPr>
      <dsp:spPr>
        <a:xfrm>
          <a:off x="0" y="769248"/>
          <a:ext cx="7962524" cy="1440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2810" tIns="36830" rIns="206248" bIns="3683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i="0" kern="1200"/>
            <a:t>Detail</a:t>
          </a:r>
          <a:r>
            <a:rPr lang="en-GB" sz="2300" b="0" i="0" kern="1200"/>
            <a:t>: Increasing number of qualified professionals in specialized areas like geriatric care.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i="0" kern="1200"/>
            <a:t>Impact</a:t>
          </a:r>
          <a:r>
            <a:rPr lang="en-GB" sz="2300" b="0" i="0" kern="1200"/>
            <a:t>: Challenges in securing advancements and distinguishing oneself in the field.</a:t>
          </a:r>
          <a:endParaRPr lang="en-US" sz="2300" kern="1200"/>
        </a:p>
      </dsp:txBody>
      <dsp:txXfrm>
        <a:off x="0" y="769248"/>
        <a:ext cx="7962524" cy="1440719"/>
      </dsp:txXfrm>
    </dsp:sp>
    <dsp:sp modelId="{75097478-2E7B-4703-BFAC-8C44730CB51C}">
      <dsp:nvSpPr>
        <dsp:cNvPr id="0" name=""/>
        <dsp:cNvSpPr/>
      </dsp:nvSpPr>
      <dsp:spPr>
        <a:xfrm>
          <a:off x="0" y="2209968"/>
          <a:ext cx="7962524" cy="712530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i="0" kern="1200"/>
            <a:t>Personal Anxiety</a:t>
          </a:r>
          <a:r>
            <a:rPr lang="en-GB" sz="2900" b="0" i="0" kern="1200"/>
            <a:t>:</a:t>
          </a:r>
          <a:endParaRPr lang="en-US" sz="2900" kern="1200"/>
        </a:p>
      </dsp:txBody>
      <dsp:txXfrm>
        <a:off x="34783" y="2244751"/>
        <a:ext cx="7892958" cy="642964"/>
      </dsp:txXfrm>
    </dsp:sp>
    <dsp:sp modelId="{289A4CA8-8FB4-4625-BE03-7CC587488904}">
      <dsp:nvSpPr>
        <dsp:cNvPr id="0" name=""/>
        <dsp:cNvSpPr/>
      </dsp:nvSpPr>
      <dsp:spPr>
        <a:xfrm>
          <a:off x="0" y="2922498"/>
          <a:ext cx="7962524" cy="1440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2810" tIns="36830" rIns="206248" bIns="3683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i="0" kern="1200"/>
            <a:t>Detail</a:t>
          </a:r>
          <a:r>
            <a:rPr lang="en-GB" sz="2300" b="0" i="0" kern="1200"/>
            <a:t>: Nervousness and stress affecting performance during critical moments.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i="0" kern="1200"/>
            <a:t>Impact</a:t>
          </a:r>
          <a:r>
            <a:rPr lang="en-GB" sz="2300" b="0" i="0" kern="1200"/>
            <a:t>: Can hinder communication effectiveness and decision-making in high-pressure situations.</a:t>
          </a:r>
          <a:endParaRPr lang="en-US" sz="2300" kern="1200"/>
        </a:p>
      </dsp:txBody>
      <dsp:txXfrm>
        <a:off x="0" y="2922498"/>
        <a:ext cx="7962524" cy="1440719"/>
      </dsp:txXfrm>
    </dsp:sp>
    <dsp:sp modelId="{4B2AE848-B257-40A8-A652-26DBA5480BA0}">
      <dsp:nvSpPr>
        <dsp:cNvPr id="0" name=""/>
        <dsp:cNvSpPr/>
      </dsp:nvSpPr>
      <dsp:spPr>
        <a:xfrm>
          <a:off x="0" y="4363218"/>
          <a:ext cx="7962524" cy="71253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i="0" kern="1200"/>
            <a:t>Rapid Changes in Medical Standards</a:t>
          </a:r>
          <a:r>
            <a:rPr lang="en-GB" sz="2900" b="0" i="0" kern="1200"/>
            <a:t>:</a:t>
          </a:r>
          <a:endParaRPr lang="en-US" sz="2900" kern="1200"/>
        </a:p>
      </dsp:txBody>
      <dsp:txXfrm>
        <a:off x="34783" y="4398001"/>
        <a:ext cx="7892958" cy="642964"/>
      </dsp:txXfrm>
    </dsp:sp>
    <dsp:sp modelId="{DB15173A-FB78-4B9C-A029-249C5C74F811}">
      <dsp:nvSpPr>
        <dsp:cNvPr id="0" name=""/>
        <dsp:cNvSpPr/>
      </dsp:nvSpPr>
      <dsp:spPr>
        <a:xfrm>
          <a:off x="0" y="5075748"/>
          <a:ext cx="7962524" cy="14407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2810" tIns="36830" rIns="206248" bIns="3683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i="0" kern="1200"/>
            <a:t>Detail</a:t>
          </a:r>
          <a:r>
            <a:rPr lang="en-GB" sz="2300" b="0" i="0" kern="1200"/>
            <a:t>: Ongoing advancements in medical technology and patient care protocols.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i="0" kern="1200"/>
            <a:t>Impact</a:t>
          </a:r>
          <a:r>
            <a:rPr lang="en-GB" sz="2300" b="0" i="0" kern="1200"/>
            <a:t>: Necessitates continual education and adaptation, posing a risk if not managed properly.</a:t>
          </a:r>
          <a:endParaRPr lang="en-US" sz="2300" kern="1200"/>
        </a:p>
      </dsp:txBody>
      <dsp:txXfrm>
        <a:off x="0" y="5075748"/>
        <a:ext cx="7962524" cy="144071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954EFD-DD9A-47E7-B5B0-686B18270E55}">
      <dsp:nvSpPr>
        <dsp:cNvPr id="0" name=""/>
        <dsp:cNvSpPr/>
      </dsp:nvSpPr>
      <dsp:spPr>
        <a:xfrm>
          <a:off x="1011713" y="181757"/>
          <a:ext cx="1083796" cy="10837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09C8B8-760A-4134-A168-423E6A742CEF}">
      <dsp:nvSpPr>
        <dsp:cNvPr id="0" name=""/>
        <dsp:cNvSpPr/>
      </dsp:nvSpPr>
      <dsp:spPr>
        <a:xfrm>
          <a:off x="5330" y="1462207"/>
          <a:ext cx="3096562" cy="464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900" b="1" i="0" kern="1200"/>
            <a:t>High Competition</a:t>
          </a:r>
          <a:r>
            <a:rPr lang="en-GB" sz="2900" b="0" i="0" kern="1200"/>
            <a:t>:</a:t>
          </a:r>
          <a:endParaRPr lang="en-US" sz="2900" kern="1200"/>
        </a:p>
      </dsp:txBody>
      <dsp:txXfrm>
        <a:off x="5330" y="1462207"/>
        <a:ext cx="3096562" cy="464484"/>
      </dsp:txXfrm>
    </dsp:sp>
    <dsp:sp modelId="{A952CE40-B3F0-4112-8A98-EBA38FC95C63}">
      <dsp:nvSpPr>
        <dsp:cNvPr id="0" name=""/>
        <dsp:cNvSpPr/>
      </dsp:nvSpPr>
      <dsp:spPr>
        <a:xfrm>
          <a:off x="5330" y="2018158"/>
          <a:ext cx="3096562" cy="2736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/>
            <a:t>Detail</a:t>
          </a:r>
          <a:r>
            <a:rPr lang="en-GB" sz="1700" b="0" i="0" kern="1200"/>
            <a:t>: The healthcare sector, particularly in nursing, is experiencing a surge in qualified candidates, especially in specialties like geriatric care.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/>
            <a:t>Strategy</a:t>
          </a:r>
          <a:r>
            <a:rPr lang="en-GB" sz="1700" b="0" i="0" kern="1200"/>
            <a:t>: Engage in continuous professional development through certifications, advanced degrees, and specialization courses to stand out in a crowded field.</a:t>
          </a:r>
          <a:endParaRPr lang="en-US" sz="1700" kern="1200"/>
        </a:p>
      </dsp:txBody>
      <dsp:txXfrm>
        <a:off x="5330" y="2018158"/>
        <a:ext cx="3096562" cy="2736936"/>
      </dsp:txXfrm>
    </dsp:sp>
    <dsp:sp modelId="{56CB7CDA-8247-47C5-8370-6040A50B73EB}">
      <dsp:nvSpPr>
        <dsp:cNvPr id="0" name=""/>
        <dsp:cNvSpPr/>
      </dsp:nvSpPr>
      <dsp:spPr>
        <a:xfrm>
          <a:off x="4650174" y="181757"/>
          <a:ext cx="1083796" cy="10837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B61140-4DDE-4C70-B52D-970183A2A4F1}">
      <dsp:nvSpPr>
        <dsp:cNvPr id="0" name=""/>
        <dsp:cNvSpPr/>
      </dsp:nvSpPr>
      <dsp:spPr>
        <a:xfrm>
          <a:off x="3643791" y="1462207"/>
          <a:ext cx="3096562" cy="464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900" b="1" i="0" kern="1200"/>
            <a:t>Personal Anxiety</a:t>
          </a:r>
          <a:r>
            <a:rPr lang="en-GB" sz="2900" b="0" i="0" kern="1200"/>
            <a:t>:</a:t>
          </a:r>
          <a:endParaRPr lang="en-US" sz="2900" kern="1200"/>
        </a:p>
      </dsp:txBody>
      <dsp:txXfrm>
        <a:off x="3643791" y="1462207"/>
        <a:ext cx="3096562" cy="464484"/>
      </dsp:txXfrm>
    </dsp:sp>
    <dsp:sp modelId="{7BFEBECE-C5AF-4C78-817B-1ECE4BB7A17E}">
      <dsp:nvSpPr>
        <dsp:cNvPr id="0" name=""/>
        <dsp:cNvSpPr/>
      </dsp:nvSpPr>
      <dsp:spPr>
        <a:xfrm>
          <a:off x="3643791" y="2018158"/>
          <a:ext cx="3096562" cy="2736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/>
            <a:t>Detail</a:t>
          </a:r>
          <a:r>
            <a:rPr lang="en-GB" sz="1700" b="0" i="0" kern="1200"/>
            <a:t>: Anxiety and stress during interviews or critical care situations can impair communication and decision-making.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/>
            <a:t>Strategy</a:t>
          </a:r>
          <a:r>
            <a:rPr lang="en-GB" sz="1700" b="0" i="0" kern="1200"/>
            <a:t>: Implement stress management techniques such as mindfulness, professional counselling, and regular practice through simulations to better manage anxiety.</a:t>
          </a:r>
          <a:endParaRPr lang="en-US" sz="1700" kern="1200"/>
        </a:p>
      </dsp:txBody>
      <dsp:txXfrm>
        <a:off x="3643791" y="2018158"/>
        <a:ext cx="3096562" cy="2736936"/>
      </dsp:txXfrm>
    </dsp:sp>
    <dsp:sp modelId="{49729B10-F570-4670-AD9D-44F4D9551CC1}">
      <dsp:nvSpPr>
        <dsp:cNvPr id="0" name=""/>
        <dsp:cNvSpPr/>
      </dsp:nvSpPr>
      <dsp:spPr>
        <a:xfrm>
          <a:off x="8288635" y="181757"/>
          <a:ext cx="1083796" cy="10837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D24B60-A3FA-43AD-AC14-EE421869BC62}">
      <dsp:nvSpPr>
        <dsp:cNvPr id="0" name=""/>
        <dsp:cNvSpPr/>
      </dsp:nvSpPr>
      <dsp:spPr>
        <a:xfrm>
          <a:off x="7282252" y="1462207"/>
          <a:ext cx="3096562" cy="464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900" b="1" i="0" kern="1200"/>
            <a:t>Industry Changes</a:t>
          </a:r>
          <a:r>
            <a:rPr lang="en-GB" sz="2900" b="0" i="0" kern="1200"/>
            <a:t>:</a:t>
          </a:r>
          <a:endParaRPr lang="en-US" sz="2900" kern="1200"/>
        </a:p>
      </dsp:txBody>
      <dsp:txXfrm>
        <a:off x="7282252" y="1462207"/>
        <a:ext cx="3096562" cy="464484"/>
      </dsp:txXfrm>
    </dsp:sp>
    <dsp:sp modelId="{031D82E4-87DF-474D-815F-03B52C1574F6}">
      <dsp:nvSpPr>
        <dsp:cNvPr id="0" name=""/>
        <dsp:cNvSpPr/>
      </dsp:nvSpPr>
      <dsp:spPr>
        <a:xfrm>
          <a:off x="7282252" y="2018158"/>
          <a:ext cx="3096562" cy="2736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/>
            <a:t>Detail</a:t>
          </a:r>
          <a:r>
            <a:rPr lang="en-GB" sz="1700" b="0" i="0" kern="1200"/>
            <a:t>: The rapid evolution of medical technology and patient care standards requires nurses to be adaptable and knowledgeable.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/>
            <a:t>Strategy</a:t>
          </a:r>
          <a:r>
            <a:rPr lang="en-GB" sz="1700" b="0" i="0" kern="1200"/>
            <a:t>: Stay current with industry changes through ongoing education, attending seminars, and active participation in professional networks and associations.</a:t>
          </a:r>
          <a:endParaRPr lang="en-US" sz="1700" kern="1200"/>
        </a:p>
      </dsp:txBody>
      <dsp:txXfrm>
        <a:off x="7282252" y="2018158"/>
        <a:ext cx="3096562" cy="273693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69EF49-0681-4994-A9C6-E675564D884C}">
      <dsp:nvSpPr>
        <dsp:cNvPr id="0" name=""/>
        <dsp:cNvSpPr/>
      </dsp:nvSpPr>
      <dsp:spPr>
        <a:xfrm>
          <a:off x="0" y="47090"/>
          <a:ext cx="5646973" cy="87837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 dirty="0"/>
            <a:t>Slide Title: Conclusion and Commitment</a:t>
          </a:r>
          <a:endParaRPr lang="en-US" sz="2200" kern="1200" dirty="0"/>
        </a:p>
      </dsp:txBody>
      <dsp:txXfrm>
        <a:off x="42879" y="89969"/>
        <a:ext cx="5561215" cy="792619"/>
      </dsp:txXfrm>
    </dsp:sp>
    <dsp:sp modelId="{8B851BF9-B208-42CF-8B5C-5ECA0EB51463}">
      <dsp:nvSpPr>
        <dsp:cNvPr id="0" name=""/>
        <dsp:cNvSpPr/>
      </dsp:nvSpPr>
      <dsp:spPr>
        <a:xfrm>
          <a:off x="0" y="988827"/>
          <a:ext cx="5646973" cy="87837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/>
            <a:t>SWOT Insights</a:t>
          </a:r>
          <a:r>
            <a:rPr lang="en-GB" sz="2200" b="0" i="0" kern="1200"/>
            <a:t>: Identified key strengths and areas for improvement.</a:t>
          </a:r>
          <a:endParaRPr lang="en-US" sz="2200" kern="1200"/>
        </a:p>
      </dsp:txBody>
      <dsp:txXfrm>
        <a:off x="42879" y="1031706"/>
        <a:ext cx="5561215" cy="792619"/>
      </dsp:txXfrm>
    </dsp:sp>
    <dsp:sp modelId="{680A0EE1-3C61-4528-9D1F-44BE84A9C5EF}">
      <dsp:nvSpPr>
        <dsp:cNvPr id="0" name=""/>
        <dsp:cNvSpPr/>
      </dsp:nvSpPr>
      <dsp:spPr>
        <a:xfrm>
          <a:off x="0" y="1930565"/>
          <a:ext cx="5646973" cy="87837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/>
            <a:t>Future Goals</a:t>
          </a:r>
          <a:r>
            <a:rPr lang="en-GB" sz="2200" b="0" i="0" kern="1200"/>
            <a:t>:</a:t>
          </a:r>
          <a:endParaRPr lang="en-US" sz="2200" kern="1200"/>
        </a:p>
      </dsp:txBody>
      <dsp:txXfrm>
        <a:off x="42879" y="1973444"/>
        <a:ext cx="5561215" cy="792619"/>
      </dsp:txXfrm>
    </dsp:sp>
    <dsp:sp modelId="{4BE27E5F-970B-4095-AEAD-4252FC0F5C2D}">
      <dsp:nvSpPr>
        <dsp:cNvPr id="0" name=""/>
        <dsp:cNvSpPr/>
      </dsp:nvSpPr>
      <dsp:spPr>
        <a:xfrm>
          <a:off x="0" y="2808942"/>
          <a:ext cx="5646973" cy="888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29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Enhance interview skills.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Increase preparation for future opportunities.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Boost confidence.</a:t>
          </a:r>
          <a:endParaRPr lang="en-US" sz="1700" kern="1200"/>
        </a:p>
      </dsp:txBody>
      <dsp:txXfrm>
        <a:off x="0" y="2808942"/>
        <a:ext cx="5646973" cy="888030"/>
      </dsp:txXfrm>
    </dsp:sp>
    <dsp:sp modelId="{BC458761-5321-4028-9C7F-BF8AAB0687FB}">
      <dsp:nvSpPr>
        <dsp:cNvPr id="0" name=""/>
        <dsp:cNvSpPr/>
      </dsp:nvSpPr>
      <dsp:spPr>
        <a:xfrm>
          <a:off x="0" y="3696972"/>
          <a:ext cx="5646973" cy="87837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/>
            <a:t>Strategic Focus</a:t>
          </a:r>
          <a:r>
            <a:rPr lang="en-GB" sz="2200" b="0" i="0" kern="1200"/>
            <a:t>:</a:t>
          </a:r>
          <a:endParaRPr lang="en-US" sz="2200" kern="1200"/>
        </a:p>
      </dsp:txBody>
      <dsp:txXfrm>
        <a:off x="42879" y="3739851"/>
        <a:ext cx="5561215" cy="792619"/>
      </dsp:txXfrm>
    </dsp:sp>
    <dsp:sp modelId="{C53DB29B-EE42-4A68-AFA9-6C91972F27A4}">
      <dsp:nvSpPr>
        <dsp:cNvPr id="0" name=""/>
        <dsp:cNvSpPr/>
      </dsp:nvSpPr>
      <dsp:spPr>
        <a:xfrm>
          <a:off x="0" y="4575350"/>
          <a:ext cx="5646973" cy="888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29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Commit to skills development.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Manage emotional control.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Convert threats into challenges.</a:t>
          </a:r>
          <a:endParaRPr lang="en-US" sz="1700" kern="1200"/>
        </a:p>
      </dsp:txBody>
      <dsp:txXfrm>
        <a:off x="0" y="4575350"/>
        <a:ext cx="5646973" cy="888030"/>
      </dsp:txXfrm>
    </dsp:sp>
    <dsp:sp modelId="{D8DFDDEB-BE77-4A77-9308-089B5CAC6491}">
      <dsp:nvSpPr>
        <dsp:cNvPr id="0" name=""/>
        <dsp:cNvSpPr/>
      </dsp:nvSpPr>
      <dsp:spPr>
        <a:xfrm>
          <a:off x="0" y="5463380"/>
          <a:ext cx="5646973" cy="87837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/>
            <a:t>Professional Development</a:t>
          </a:r>
          <a:r>
            <a:rPr lang="en-GB" sz="2200" b="0" i="0" kern="1200"/>
            <a:t>:</a:t>
          </a:r>
          <a:endParaRPr lang="en-US" sz="2200" kern="1200"/>
        </a:p>
      </dsp:txBody>
      <dsp:txXfrm>
        <a:off x="42879" y="5506259"/>
        <a:ext cx="5561215" cy="792619"/>
      </dsp:txXfrm>
    </dsp:sp>
    <dsp:sp modelId="{2EF41B33-92B3-4EEE-A0CA-6E1E6881CB88}">
      <dsp:nvSpPr>
        <dsp:cNvPr id="0" name=""/>
        <dsp:cNvSpPr/>
      </dsp:nvSpPr>
      <dsp:spPr>
        <a:xfrm>
          <a:off x="0" y="6341757"/>
          <a:ext cx="5646973" cy="364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29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Seize every opportunity for growth.</a:t>
          </a:r>
          <a:endParaRPr lang="en-US" sz="1700" kern="1200"/>
        </a:p>
      </dsp:txBody>
      <dsp:txXfrm>
        <a:off x="0" y="6341757"/>
        <a:ext cx="5646973" cy="3643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24902-9836-88C5-4DCB-4EF8D6CCC8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BF10C9-DF74-CE3C-CA76-7F0E8BAEFF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DACF65-82BE-D244-38E7-3427EBC09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2BC57-AA1A-46D9-AAEC-3C8ED8B869DE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B56B93-A54D-2995-49B2-E4E949D55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1F6B4C-3F31-D0E7-E73D-2F90F323C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C5EA-2A1A-41CD-B9E5-03EA40FA2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821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3FF59-3A1B-5C56-ADC1-CF7FBF9C7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55D16B-77A0-4901-01F9-823B97D3D7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F9B711-D7C9-1C7B-7098-A45D882294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2BC57-AA1A-46D9-AAEC-3C8ED8B869DE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06EB16-6653-B08A-4BE9-182AE6D21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B037BA-9480-AE64-5000-5A8BC3A63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C5EA-2A1A-41CD-B9E5-03EA40FA2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267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F7458-2366-3562-1CBC-EE10F08AC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442015-DADF-7EE0-758F-C479CB0845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B4F42-B9E4-1B46-3B03-79A90F2B9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2BC57-AA1A-46D9-AAEC-3C8ED8B869DE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B68A33-9871-126D-6BAB-1276944390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C6F8C7-E705-145B-6107-5DF641B96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C5EA-2A1A-41CD-B9E5-03EA40FA2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953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ED543-736D-262F-D11A-B8E379AF6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1BDB7-741B-902B-5638-50A4F38EB2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CADD7E-3E25-98D0-7923-B10ABC50EC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139C54-203E-EC0D-229E-86F6CB3AB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2BC57-AA1A-46D9-AAEC-3C8ED8B869DE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3C96D0-68F4-F981-44E3-434699692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81A864-1263-0BB5-37EF-DF1FFBF3A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C5EA-2A1A-41CD-B9E5-03EA40FA2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100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94616-2518-CEDC-CDB8-CC21FCACA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75C1BC-129F-C2DD-0BD8-ACC8820483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38B5C3-2FDF-284F-F5E8-23A2425BD2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DBFA1B-1ED8-04CB-821E-BD77CEAC36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08C276-0C29-A13E-0CFA-B90FDD9918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34FD98-0959-8CB9-26D5-EFA2F8E4F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2BC57-AA1A-46D9-AAEC-3C8ED8B869DE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65A9FE-3984-AA67-D85B-59D15D60C3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1E1BF5-1798-A6AC-36C8-CA98ED09F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C5EA-2A1A-41CD-B9E5-03EA40FA2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5641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76882-AB0B-CE5B-8800-672F8FCB0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D8030A-32D0-F130-0338-CA103BC6E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2BC57-AA1A-46D9-AAEC-3C8ED8B869DE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468EF3-AA6E-763D-AEFD-C4F400810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C2B46B-F787-F8E9-6F60-261F99C1E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C5EA-2A1A-41CD-B9E5-03EA40FA2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9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F32CED-BEF3-6C75-C5DC-0FC0BF606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2BC57-AA1A-46D9-AAEC-3C8ED8B869DE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7A2A81-92DC-35CC-2946-F28176449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922BFE-C162-24BC-3ADD-94336F570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C5EA-2A1A-41CD-B9E5-03EA40FA2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100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AE11-5D9E-A1A6-2A95-900A7C79A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45197-A739-708E-AA84-73AE93A44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31373B-4D73-2AC8-4A08-E9B6DC6425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2DA27D-9E35-F504-C27E-48D7785F1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2BC57-AA1A-46D9-AAEC-3C8ED8B869DE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3191F8-4D81-4531-8787-E55CD05FF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9FB46C-B5E6-B758-6619-21D8D5A4FB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C5EA-2A1A-41CD-B9E5-03EA40FA2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610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38AA1-3802-950B-504A-6517CCB38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0BCD49A-43E5-531C-B8DE-36C357BA9A6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B6270E-0BB3-368B-6141-BD5C7F018B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02AFB3-7B88-64ED-CD2D-59A22C041C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2BC57-AA1A-46D9-AAEC-3C8ED8B869DE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F978E7-5BD6-07D9-8897-6F2AFA1DA9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3D402A-D05C-8794-B62B-2472C96E6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C5EA-2A1A-41CD-B9E5-03EA40FA2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652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C43BB-CFF3-492B-382C-5C47B8D43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B4360B-8C1A-0B61-A85A-48D1758ACF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F85B6-8B19-11DF-D7B8-F2496E025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2BC57-AA1A-46D9-AAEC-3C8ED8B869DE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5061C3-6C77-6B75-5635-F8F8FB5B1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199E1A-D4EB-584A-8A25-933C6F1B3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C5EA-2A1A-41CD-B9E5-03EA40FA2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852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97B989-6420-B291-C2B8-6E079611B4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53C1C7-5900-B9CD-CCFD-F20060FAE9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076AFB-8151-03C8-7640-6AD21F0608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2BC57-AA1A-46D9-AAEC-3C8ED8B869DE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0A3C04-3EB4-6BA2-65FE-2A988EEC0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FFA35-1B75-110A-2C00-40F6A7D8F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FC5EA-2A1A-41CD-B9E5-03EA40FA2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885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7C8B4D-0A9C-CEDF-E078-29644E627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8B8EE4-7B80-4F13-0C10-171DD08FEB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598341-CA73-A9ED-D9A0-4B1C5A2131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62BC57-AA1A-46D9-AAEC-3C8ED8B869DE}" type="datetimeFigureOut">
              <a:rPr lang="en-GB" smtClean="0"/>
              <a:t>02/05/2024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7E368-E66F-BDBF-CD8D-722AC53A59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C7AF11-A04D-CB8F-4029-4B2CB4DEFC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AFC5EA-2A1A-41CD-B9E5-03EA40FA2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854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uowtsd-my.sharepoint.com/personal/2218617_student_uwtsd_ac_uk/_layouts/15/stream.aspx?id=%2Fpersonal%2F2218617%5Fstudent%5Fuwtsd%5Fac%5Fuk%2FDocuments%2FMy%20Experience%20and%20development%201%2EMOV&amp;referrer=StreamWebApp%2EWeb&amp;referrerScenario=AddressBarCopied%2Eview%2E523e6b25%2D783f%2D446d%2D9950%2D68df9bf0d14b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8930EBA3-4D2E-42E8-B828-834555328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3D95DCE1-59E3-0E4E-F995-D2FBB3F50F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56847"/>
            <a:ext cx="5850384" cy="5850384"/>
          </a:xfrm>
          <a:custGeom>
            <a:avLst/>
            <a:gdLst/>
            <a:ahLst/>
            <a:cxnLst/>
            <a:rect l="l" t="t" r="r" b="b"/>
            <a:pathLst>
              <a:path w="6094252" h="6857998">
                <a:moveTo>
                  <a:pt x="0" y="0"/>
                </a:moveTo>
                <a:lnTo>
                  <a:pt x="5898122" y="0"/>
                </a:lnTo>
                <a:cubicBezTo>
                  <a:pt x="6006442" y="0"/>
                  <a:pt x="6094252" y="87810"/>
                  <a:pt x="6094252" y="196130"/>
                </a:cubicBezTo>
                <a:lnTo>
                  <a:pt x="6094252" y="6661869"/>
                </a:lnTo>
                <a:cubicBezTo>
                  <a:pt x="6094252" y="6756649"/>
                  <a:pt x="6027023" y="6835726"/>
                  <a:pt x="5937649" y="6854015"/>
                </a:cubicBezTo>
                <a:lnTo>
                  <a:pt x="5898132" y="6857998"/>
                </a:lnTo>
                <a:lnTo>
                  <a:pt x="0" y="6857998"/>
                </a:lnTo>
                <a:close/>
              </a:path>
            </a:pathLst>
          </a:custGeom>
        </p:spPr>
      </p:pic>
      <p:sp>
        <p:nvSpPr>
          <p:cNvPr id="46" name="Arc 45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F4386F-0BEE-76E4-4571-CB709B734D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7732" y="957715"/>
            <a:ext cx="5130798" cy="2750419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 Nova" panose="020B0504020202020204" pitchFamily="34" charset="0"/>
              </a:rPr>
              <a:t>Working with Others in Health and Social Care: My Experiences and Development</a:t>
            </a:r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528AA953-F4F9-4DC5-97C7-491F4AF93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97079" y="5607717"/>
            <a:ext cx="513442" cy="499514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1BB5AB-C2CC-998D-E933-9E85D316E2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7732" y="3800209"/>
            <a:ext cx="5130798" cy="230702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 Nova" panose="020B0504020202020204" pitchFamily="34" charset="0"/>
              </a:rPr>
              <a:t>Maria Cojocariu </a:t>
            </a:r>
          </a:p>
          <a:p>
            <a:r>
              <a:rPr lang="en-GB" dirty="0">
                <a:latin typeface="Arial Nova" panose="020B0504020202020204" pitchFamily="34" charset="0"/>
              </a:rPr>
              <a:t>ID: 2218617</a:t>
            </a:r>
          </a:p>
          <a:p>
            <a:endParaRPr lang="en-GB" dirty="0">
              <a:latin typeface="Arial Nova" panose="020B0504020202020204" pitchFamily="34" charset="0"/>
            </a:endParaRPr>
          </a:p>
          <a:p>
            <a:r>
              <a:rPr lang="en-GB" dirty="0">
                <a:latin typeface="Arial Nova" panose="020B0504020202020204" pitchFamily="34" charset="0"/>
              </a:rPr>
              <a:t>Link:</a:t>
            </a:r>
          </a:p>
          <a:p>
            <a:r>
              <a:rPr lang="en-GB" dirty="0">
                <a:hlinkClick r:id="rId4"/>
              </a:rPr>
              <a:t>My Experience and development 1.MOV (sharepoint.com)</a:t>
            </a:r>
            <a:endParaRPr lang="en-GB" dirty="0">
              <a:latin typeface="Arial Nova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8005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13BB4CD-221A-4F1C-384F-60F7BE0EE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Content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B0B756-55E7-CF1F-ABF7-976E6DC2F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b="1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Introduction</a:t>
            </a:r>
          </a:p>
          <a:p>
            <a:r>
              <a:rPr lang="en-GB" sz="1800" b="1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Strengths Overview</a:t>
            </a:r>
          </a:p>
          <a:p>
            <a:r>
              <a:rPr lang="en-GB" sz="1800" b="1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Detailed Strengths</a:t>
            </a:r>
          </a:p>
          <a:p>
            <a:r>
              <a:rPr lang="en-GB" sz="1800" b="1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Weaknesses Overview</a:t>
            </a:r>
          </a:p>
          <a:p>
            <a:r>
              <a:rPr lang="en-GB" sz="1800" b="1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Detailed Weaknesses</a:t>
            </a:r>
          </a:p>
          <a:p>
            <a:r>
              <a:rPr lang="en-GB" sz="1800" b="1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Opportunities Overview</a:t>
            </a:r>
          </a:p>
          <a:p>
            <a:r>
              <a:rPr lang="en-GB" sz="1800" b="1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Detailed Opportunities</a:t>
            </a:r>
          </a:p>
          <a:p>
            <a:r>
              <a:rPr lang="en-GB" sz="1800" b="1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Threats Overview</a:t>
            </a:r>
          </a:p>
          <a:p>
            <a:r>
              <a:rPr lang="en-GB" sz="1800" b="1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Detailed Threats</a:t>
            </a:r>
          </a:p>
          <a:p>
            <a:r>
              <a:rPr lang="en-GB" sz="1800" b="1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Conclusion </a:t>
            </a:r>
          </a:p>
          <a:p>
            <a:r>
              <a:rPr lang="en-GB" sz="1800" b="1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References</a:t>
            </a:r>
          </a:p>
          <a:p>
            <a:endParaRPr lang="en-GB" sz="1800" b="1" i="0">
              <a:solidFill>
                <a:schemeClr val="tx2"/>
              </a:solidFill>
              <a:effectLst/>
              <a:highlight>
                <a:srgbClr val="FFFFFF"/>
              </a:highlight>
              <a:latin typeface="Söhne"/>
            </a:endParaRPr>
          </a:p>
          <a:p>
            <a:endParaRPr lang="en-GB" sz="1800" b="1" i="0">
              <a:solidFill>
                <a:schemeClr val="tx2"/>
              </a:solidFill>
              <a:effectLst/>
              <a:highlight>
                <a:srgbClr val="FFFFFF"/>
              </a:highlight>
              <a:latin typeface="Söhne"/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11159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8" name="Freeform: Shape 21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39BF9C8-E14B-4547-6F0E-E84321774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Introduction to Interview Reflection</a:t>
            </a:r>
            <a:br>
              <a:rPr lang="en-GB" sz="3600" b="1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</a:b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9AA1A41A-4DA5-7394-CB2F-B6F8A09726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5335" y="577059"/>
            <a:ext cx="6386585" cy="6171439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Interview Context</a:t>
            </a: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Participated in a professional interview for a paramedic position.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Aimed to assess qualifications and suitability for the healthcare industry.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Objectives of Reflection</a:t>
            </a: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Describe performance and conduct during the interview.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Identify areas for personal and professional development.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Goals for Improvement</a:t>
            </a: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Enhance understanding of effective interviewing techniques.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Boost confidence for future interviews.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35018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6AB479D-6998-DF32-808E-77CF209DC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0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Key Strengths in My Interview Performance</a:t>
            </a:r>
            <a:br>
              <a:rPr lang="en-GB" sz="3600" b="0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</a:b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26AB0-9724-633F-EFB0-5E496ED5D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6381" y="344774"/>
            <a:ext cx="6675314" cy="6513226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Preparation</a:t>
            </a: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Detail</a:t>
            </a: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: Extensively reviewed the job description; well-prepared for anticipated questions.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Impact</a:t>
            </a: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: Enhanced ability to showcase relevance of my skills and experiences.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Communication Skills</a:t>
            </a: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Detail</a:t>
            </a: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: Articulated thoughts clearly and concisely, even under stress.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Impact</a:t>
            </a: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: Demonstrated professional competence and ability to handle job responsibilities.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Positive Interview Environment</a:t>
            </a: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Detail</a:t>
            </a: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: Supported by the interviewer's friendly demeanour and open body language.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b="1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Impact</a:t>
            </a:r>
            <a:r>
              <a:rPr lang="en-GB" sz="1800" b="0" i="0" dirty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: Helped maintain composure and contributed to a dynamic discussion.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5607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3856E9-4239-4EE7-A372-FDCF4882FD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CC9CDCF-90F8-42B0-BD0A-794C52688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30095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07D05FE-3FB8-4314-A050-9AB40814D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" y="-11219"/>
            <a:ext cx="5646974" cy="6483075"/>
            <a:chOff x="-19221" y="0"/>
            <a:chExt cx="5646974" cy="6483075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DDC6C42-DDD5-4105-85F2-9C052563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FB95E12-4EF0-42F7-BCF9-AD31B4C8E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338F8B2-67A9-4086-9341-7705CAB6F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653AAAF-CCEF-494B-9366-16BB3815A6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4B356D9-49C3-412F-8E03-AC9AE8371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F9ABAFE-644B-E2CD-4D0F-2E410863D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3700" b="0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Detailed Strengths in My Interview Performance</a:t>
            </a:r>
            <a:br>
              <a:rPr lang="en-GB" sz="3700" b="0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</a:br>
            <a:endParaRPr lang="en-GB" sz="3700">
              <a:solidFill>
                <a:schemeClr val="tx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715ACF-B282-2324-ACB6-CE600EF892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2128984"/>
              </p:ext>
            </p:extLst>
          </p:nvPr>
        </p:nvGraphicFramePr>
        <p:xfrm>
          <a:off x="6091238" y="329785"/>
          <a:ext cx="5166375" cy="6142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94737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39C83B4-CCB6-412E-B7FF-BA0CF31B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BA989C-D286-48D4-B3F1-84F3CBF09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D30D54-A6AB-39F5-C26E-B4D66E406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541007"/>
            <a:ext cx="3401568" cy="3775985"/>
          </a:xfrm>
        </p:spPr>
        <p:txBody>
          <a:bodyPr>
            <a:normAutofit/>
          </a:bodyPr>
          <a:lstStyle/>
          <a:p>
            <a:r>
              <a:rPr lang="en-GB" sz="4000" b="0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Key Weaknesses in My Interview Performance</a:t>
            </a:r>
            <a:br>
              <a:rPr lang="en-GB" sz="4000" b="0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</a:br>
            <a:endParaRPr lang="en-GB" sz="400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8925B56-689F-4DFB-8FD0-9BB9D8DE8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179493" cy="2385844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9233DCD-C902-4E2F-ABB5-F2498FBB5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25B7C80-EAF5-443A-8461-946150B5C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8CD3602-8169-45DE-B122-457CF0F102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73D416A-6D94-4560-9975-67C1FD20E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7EE5FDC-1EEC-4871-BD9E-EF321D5F8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453321" y="4487852"/>
            <a:ext cx="2747353" cy="2375262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DE1D26D-7254-43D9-9405-A77E66782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58F69F4-6E29-4950-A92E-ADD768EC8B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A0AEE0D-D2B5-4616-8383-D61A58F06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EA69949-F890-4A2C-84CB-7F0EAF6BD2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DD271F-5D87-6F88-9BF1-F4D7CCFF51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5115292"/>
              </p:ext>
            </p:extLst>
          </p:nvPr>
        </p:nvGraphicFramePr>
        <p:xfrm>
          <a:off x="4721902" y="0"/>
          <a:ext cx="6665427" cy="6889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43935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39C83B4-CCB6-412E-B7FF-BA0CF31B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BA989C-D286-48D4-B3F1-84F3CBF09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10B98B-3851-1759-9B05-7AB4CD918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541007"/>
            <a:ext cx="3401568" cy="3775985"/>
          </a:xfrm>
        </p:spPr>
        <p:txBody>
          <a:bodyPr>
            <a:normAutofit/>
          </a:bodyPr>
          <a:lstStyle/>
          <a:p>
            <a:r>
              <a:rPr lang="en-GB" sz="4000" b="0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Areas for Improvement in My Interview Performance</a:t>
            </a:r>
            <a:br>
              <a:rPr lang="en-GB" sz="4000" b="0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</a:br>
            <a:endParaRPr lang="en-GB" sz="400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8925B56-689F-4DFB-8FD0-9BB9D8DE8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179493" cy="2385844"/>
            <a:chOff x="-305" y="-1"/>
            <a:chExt cx="3832880" cy="2876136"/>
          </a:xfrm>
        </p:grpSpPr>
        <p:sp>
          <p:nvSpPr>
            <p:cNvPr id="18" name="Freeform: Shape 13">
              <a:extLst>
                <a:ext uri="{FF2B5EF4-FFF2-40B4-BE49-F238E27FC236}">
                  <a16:creationId xmlns:a16="http://schemas.microsoft.com/office/drawing/2014/main" id="{B9233DCD-C902-4E2F-ABB5-F2498FBB5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25B7C80-EAF5-443A-8461-946150B5C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8CD3602-8169-45DE-B122-457CF0F102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73D416A-6D94-4560-9975-67C1FD20E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7EE5FDC-1EEC-4871-BD9E-EF321D5F8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453321" y="4487852"/>
            <a:ext cx="2747353" cy="2375262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DE1D26D-7254-43D9-9405-A77E66782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58F69F4-6E29-4950-A92E-ADD768EC8B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A0AEE0D-D2B5-4616-8383-D61A58F06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EA69949-F890-4A2C-84CB-7F0EAF6BD2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CEFB1930-07D2-4ADE-3400-DC546F31B4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430887"/>
              </p:ext>
            </p:extLst>
          </p:nvPr>
        </p:nvGraphicFramePr>
        <p:xfrm>
          <a:off x="4721902" y="164892"/>
          <a:ext cx="7315200" cy="5738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0180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39C83B4-CCB6-412E-B7FF-BA0CF31B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1BA989C-D286-48D4-B3F1-84F3CBF09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43240B-533F-F6AE-D2D4-7F6B8B978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541007"/>
            <a:ext cx="3401568" cy="3775985"/>
          </a:xfrm>
        </p:spPr>
        <p:txBody>
          <a:bodyPr>
            <a:normAutofit/>
          </a:bodyPr>
          <a:lstStyle/>
          <a:p>
            <a:r>
              <a:rPr lang="en-GB" sz="4000" b="0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Opportunities for Growth Post-Interview</a:t>
            </a:r>
            <a:br>
              <a:rPr lang="en-GB" sz="4000" b="0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</a:br>
            <a:endParaRPr lang="en-GB" sz="4000">
              <a:solidFill>
                <a:schemeClr val="tx2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98925B56-689F-4DFB-8FD0-9BB9D8DE8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179493" cy="2385844"/>
            <a:chOff x="-305" y="-1"/>
            <a:chExt cx="3832880" cy="2876136"/>
          </a:xfrm>
        </p:grpSpPr>
        <p:sp>
          <p:nvSpPr>
            <p:cNvPr id="28" name="Freeform: Shape 13">
              <a:extLst>
                <a:ext uri="{FF2B5EF4-FFF2-40B4-BE49-F238E27FC236}">
                  <a16:creationId xmlns:a16="http://schemas.microsoft.com/office/drawing/2014/main" id="{B9233DCD-C902-4E2F-ABB5-F2498FBB5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14">
              <a:extLst>
                <a:ext uri="{FF2B5EF4-FFF2-40B4-BE49-F238E27FC236}">
                  <a16:creationId xmlns:a16="http://schemas.microsoft.com/office/drawing/2014/main" id="{725B7C80-EAF5-443A-8461-946150B5C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15">
              <a:extLst>
                <a:ext uri="{FF2B5EF4-FFF2-40B4-BE49-F238E27FC236}">
                  <a16:creationId xmlns:a16="http://schemas.microsoft.com/office/drawing/2014/main" id="{68CD3602-8169-45DE-B122-457CF0F102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16">
              <a:extLst>
                <a:ext uri="{FF2B5EF4-FFF2-40B4-BE49-F238E27FC236}">
                  <a16:creationId xmlns:a16="http://schemas.microsoft.com/office/drawing/2014/main" id="{873D416A-6D94-4560-9975-67C1FD20E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A7EE5FDC-1EEC-4871-BD9E-EF321D5F8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453321" y="4487852"/>
            <a:ext cx="2747353" cy="2375262"/>
            <a:chOff x="-305" y="-4155"/>
            <a:chExt cx="2514948" cy="2174333"/>
          </a:xfrm>
        </p:grpSpPr>
        <p:sp>
          <p:nvSpPr>
            <p:cNvPr id="33" name="Freeform: Shape 19">
              <a:extLst>
                <a:ext uri="{FF2B5EF4-FFF2-40B4-BE49-F238E27FC236}">
                  <a16:creationId xmlns:a16="http://schemas.microsoft.com/office/drawing/2014/main" id="{6DE1D26D-7254-43D9-9405-A77E66782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20">
              <a:extLst>
                <a:ext uri="{FF2B5EF4-FFF2-40B4-BE49-F238E27FC236}">
                  <a16:creationId xmlns:a16="http://schemas.microsoft.com/office/drawing/2014/main" id="{758F69F4-6E29-4950-A92E-ADD768EC8B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21">
              <a:extLst>
                <a:ext uri="{FF2B5EF4-FFF2-40B4-BE49-F238E27FC236}">
                  <a16:creationId xmlns:a16="http://schemas.microsoft.com/office/drawing/2014/main" id="{BA0AEE0D-D2B5-4616-8383-D61A58F06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6" name="Freeform: Shape 22">
              <a:extLst>
                <a:ext uri="{FF2B5EF4-FFF2-40B4-BE49-F238E27FC236}">
                  <a16:creationId xmlns:a16="http://schemas.microsoft.com/office/drawing/2014/main" id="{2EA69949-F890-4A2C-84CB-7F0EAF6BD2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9CC0EB02-3EEF-5C3B-75B3-0EAA96AEE5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0503235"/>
              </p:ext>
            </p:extLst>
          </p:nvPr>
        </p:nvGraphicFramePr>
        <p:xfrm>
          <a:off x="4897997" y="725395"/>
          <a:ext cx="6959223" cy="6164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97213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39C83B4-CCB6-412E-B7FF-BA0CF31B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BA989C-D286-48D4-B3F1-84F3CBF09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F7AE75-0C20-E0BF-4AC7-C2773DF73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541007"/>
            <a:ext cx="3401568" cy="3775985"/>
          </a:xfrm>
        </p:spPr>
        <p:txBody>
          <a:bodyPr>
            <a:normAutofit/>
          </a:bodyPr>
          <a:lstStyle/>
          <a:p>
            <a:r>
              <a:rPr lang="en-GB" sz="4000" b="0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Opportunities for Professional Development</a:t>
            </a:r>
            <a:br>
              <a:rPr lang="en-GB" sz="4000" b="0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</a:br>
            <a:endParaRPr lang="en-GB" sz="400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8925B56-689F-4DFB-8FD0-9BB9D8DE8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179493" cy="2385844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9233DCD-C902-4E2F-ABB5-F2498FBB5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25B7C80-EAF5-443A-8461-946150B5C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8CD3602-8169-45DE-B122-457CF0F102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73D416A-6D94-4560-9975-67C1FD20E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7EE5FDC-1EEC-4871-BD9E-EF321D5F8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453321" y="4487852"/>
            <a:ext cx="2747353" cy="2375262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DE1D26D-7254-43D9-9405-A77E66782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58F69F4-6E29-4950-A92E-ADD768EC8B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A0AEE0D-D2B5-4616-8383-D61A58F06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EA69949-F890-4A2C-84CB-7F0EAF6BD2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A6A919-D846-C90D-F530-EEA9CB1A6B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6565527"/>
              </p:ext>
            </p:extLst>
          </p:nvPr>
        </p:nvGraphicFramePr>
        <p:xfrm>
          <a:off x="4215008" y="209862"/>
          <a:ext cx="7173691" cy="6648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23625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39C83B4-CCB6-412E-B7FF-BA0CF31B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BA989C-D286-48D4-B3F1-84F3CBF09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405CE1-4410-2FF8-7822-8DCB0CFD9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541007"/>
            <a:ext cx="3401568" cy="3775985"/>
          </a:xfrm>
        </p:spPr>
        <p:txBody>
          <a:bodyPr>
            <a:normAutofit/>
          </a:bodyPr>
          <a:lstStyle/>
          <a:p>
            <a:r>
              <a:rPr lang="en-GB" sz="4000" b="0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Potential Challenges in Nursing Career</a:t>
            </a:r>
            <a:br>
              <a:rPr lang="en-GB" sz="4000" b="0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</a:br>
            <a:endParaRPr lang="en-GB" sz="400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8925B56-689F-4DFB-8FD0-9BB9D8DE8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179493" cy="2385844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9233DCD-C902-4E2F-ABB5-F2498FBB5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25B7C80-EAF5-443A-8461-946150B5C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8CD3602-8169-45DE-B122-457CF0F102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73D416A-6D94-4560-9975-67C1FD20E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7EE5FDC-1EEC-4871-BD9E-EF321D5F8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453321" y="4487852"/>
            <a:ext cx="2747353" cy="2375262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DE1D26D-7254-43D9-9405-A77E66782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58F69F4-6E29-4950-A92E-ADD768EC8B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A0AEE0D-D2B5-4616-8383-D61A58F06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EA69949-F890-4A2C-84CB-7F0EAF6BD2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3FE60E8F-D2E2-7DDE-70BE-0292F133E6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6384989"/>
              </p:ext>
            </p:extLst>
          </p:nvPr>
        </p:nvGraphicFramePr>
        <p:xfrm>
          <a:off x="3969646" y="284813"/>
          <a:ext cx="7962524" cy="65731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09500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3C9BDE-D02F-E9C3-C376-B8CEF68D2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GB" sz="3700" b="0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In-Depth Look at External Threats</a:t>
            </a:r>
            <a:br>
              <a:rPr lang="en-GB" sz="3700" b="0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</a:br>
            <a:endParaRPr lang="en-GB" sz="370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693EB8-12A3-46F4-F57C-F03E57949C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8604111"/>
              </p:ext>
            </p:extLst>
          </p:nvPr>
        </p:nvGraphicFramePr>
        <p:xfrm>
          <a:off x="1036320" y="1528997"/>
          <a:ext cx="10384146" cy="49368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42679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3856E9-4239-4EE7-A372-FDCF4882FD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CC9CDCF-90F8-42B0-BD0A-794C526880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30095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07D05FE-3FB8-4314-A050-9AB40814D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" y="-11219"/>
            <a:ext cx="5646974" cy="6483075"/>
            <a:chOff x="-19221" y="0"/>
            <a:chExt cx="5646974" cy="6483075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DDC6C42-DDD5-4105-85F2-9C052563A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FB95E12-4EF0-42F7-BCF9-AD31B4C8E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338F8B2-67A9-4086-9341-7705CAB6F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653AAAF-CCEF-494B-9366-16BB3815A6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4B356D9-49C3-412F-8E03-AC9AE8371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BEF2C9C-C74E-57CE-2833-0E4846D21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GB" sz="4000" b="1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  <a:t> Conclusion and Commitment</a:t>
            </a:r>
            <a:br>
              <a:rPr lang="en-GB" sz="4000" b="1" i="0">
                <a:solidFill>
                  <a:schemeClr val="tx2"/>
                </a:solidFill>
                <a:effectLst/>
                <a:highlight>
                  <a:srgbClr val="FFFFFF"/>
                </a:highlight>
                <a:latin typeface="Söhne"/>
              </a:rPr>
            </a:br>
            <a:endParaRPr lang="en-GB" sz="4000">
              <a:solidFill>
                <a:schemeClr val="tx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44DDA9-43D7-1CF6-14D4-FF0A818023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9940523"/>
              </p:ext>
            </p:extLst>
          </p:nvPr>
        </p:nvGraphicFramePr>
        <p:xfrm>
          <a:off x="6091238" y="165022"/>
          <a:ext cx="5646974" cy="6753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97848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7D8871-8798-44F7-4C2C-5BDE15A67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Reference list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807DE-CDC2-4B80-B9FA-275CEADBC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Bindon, S.L. (2018). Professional Development Strategies to Enhance Nurses’ Knowledge and Maintain safe Practice. AORN Journal, [online] 106(2), pp99-110. Available at: https://doi.org/10.1016/j.aom.2017.06.002.</a:t>
            </a:r>
          </a:p>
          <a:p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 Bryson, D. (2016). Professional language: understanding and being understood. Journal of Visual Communication in Medicine, 39(3-4), pp.158-159. Available at: https://doi.org/10.1080/17453054-2016.1246942. </a:t>
            </a:r>
          </a:p>
          <a:p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Cabrera, E. and </a:t>
            </a:r>
            <a:r>
              <a:rPr lang="en-GB" sz="1100" b="0" i="0" err="1">
                <a:effectLst/>
                <a:highlight>
                  <a:srgbClr val="FFFFFF"/>
                </a:highlight>
                <a:latin typeface="Söhne"/>
              </a:rPr>
              <a:t>Zabalegui</a:t>
            </a:r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, A. (2020). Nurses’ workforce and competencies. A challenger for health system more than ever. Nurse Education in Practice, [online] 48, p. 102858. Available at: https://doi.org/10.1016/j.nepr.2020.102858. </a:t>
            </a:r>
          </a:p>
          <a:p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Corliss, J. (2020). Staying positive during difficult times. [online] Harvard Health Blog. Available at: https://www.health.harvard.edu/blog/staying-positive-during-difficult-times-2020100121047. </a:t>
            </a:r>
          </a:p>
          <a:p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Mlambo, M., </a:t>
            </a:r>
            <a:r>
              <a:rPr lang="en-GB" sz="1100" b="0" i="0" err="1">
                <a:effectLst/>
                <a:highlight>
                  <a:srgbClr val="FFFFFF"/>
                </a:highlight>
                <a:latin typeface="Söhne"/>
              </a:rPr>
              <a:t>Silen</a:t>
            </a:r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, C. and McGrath, C. (2021). Lifelong learning and nurses’ continuing professional development a meta synthesis of the literature. BMC Nursing, [online] 20(62), pp. 1-13. Available at: https://doi.org/10.1186/s12912-021-00579-2. </a:t>
            </a:r>
          </a:p>
          <a:p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Schneider, L., Powell, D.M. and </a:t>
            </a:r>
            <a:r>
              <a:rPr lang="en-GB" sz="1100" b="0" i="0" err="1">
                <a:effectLst/>
                <a:highlight>
                  <a:srgbClr val="FFFFFF"/>
                </a:highlight>
                <a:latin typeface="Söhne"/>
              </a:rPr>
              <a:t>Bonaccio</a:t>
            </a:r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, S. (2019). Does interview anxiety predict job performance and does it influence the predictive validity of interviews? International Journal of Selection and Assessment, 27(4), pp. 328-336. Available at: https://doi.org/10.1111/ijsa.12263. </a:t>
            </a:r>
          </a:p>
          <a:p>
            <a:r>
              <a:rPr lang="en-GB" sz="1100" b="0" i="0" err="1">
                <a:effectLst/>
                <a:highlight>
                  <a:srgbClr val="FFFFFF"/>
                </a:highlight>
                <a:latin typeface="Söhne"/>
              </a:rPr>
              <a:t>Tookey</a:t>
            </a:r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, S., Renzi, C., Waller, J., von Wagner, C. and Whitaker, K.L. (2018). Using the candidacy framework to understand how doctor-patient interactions influence perceived eligibility to seek help for cancer alarm symptoms: a qualitative interview study. BMC Health Services Research, 18(1). Available at: https://doi.org/10.1186/s12913-018-3730-5. </a:t>
            </a:r>
          </a:p>
          <a:p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Walsh, K. (2018). The utility of e-learning and clinical decision support resources in improving the practice of healthcare professionals in infectious diseases. </a:t>
            </a:r>
            <a:r>
              <a:rPr lang="en-GB" sz="1100" b="0" i="0" err="1">
                <a:effectLst/>
                <a:highlight>
                  <a:srgbClr val="FFFFFF"/>
                </a:highlight>
                <a:latin typeface="Söhne"/>
              </a:rPr>
              <a:t>MedEdPublish</a:t>
            </a:r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, 7(1). Available at: https://doi.org/10.15694/mep.2018.0000059.1.</a:t>
            </a:r>
          </a:p>
          <a:p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 YEC (2021). Council Post: How Advanced Medical Technologies are Changing the Healthcare Landscape. [online] Forbes. Available at: https://www.forbes.com/sites/theyec/2021/07/08/how-advanced-medical-technologies-are-changing-the-healthcare-landscape/. </a:t>
            </a:r>
          </a:p>
          <a:p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 </a:t>
            </a:r>
            <a:r>
              <a:rPr lang="en-GB" sz="1100" b="0" i="0" err="1">
                <a:effectLst/>
                <a:highlight>
                  <a:srgbClr val="FFFFFF"/>
                </a:highlight>
                <a:latin typeface="Söhne"/>
              </a:rPr>
              <a:t>Zhenjing</a:t>
            </a:r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, G., </a:t>
            </a:r>
            <a:r>
              <a:rPr lang="en-GB" sz="1100" b="0" i="0" err="1">
                <a:effectLst/>
                <a:highlight>
                  <a:srgbClr val="FFFFFF"/>
                </a:highlight>
                <a:latin typeface="Söhne"/>
              </a:rPr>
              <a:t>Chupradit</a:t>
            </a:r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, S., Ku, K.Y., </a:t>
            </a:r>
            <a:r>
              <a:rPr lang="en-GB" sz="1100" b="0" i="0" err="1">
                <a:effectLst/>
                <a:highlight>
                  <a:srgbClr val="FFFFFF"/>
                </a:highlight>
                <a:latin typeface="Söhne"/>
              </a:rPr>
              <a:t>Nassani</a:t>
            </a:r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, A.A. and </a:t>
            </a:r>
            <a:r>
              <a:rPr lang="en-GB" sz="1100" b="0" i="0" err="1">
                <a:effectLst/>
                <a:highlight>
                  <a:srgbClr val="FFFFFF"/>
                </a:highlight>
                <a:latin typeface="Söhne"/>
              </a:rPr>
              <a:t>Haffar</a:t>
            </a:r>
            <a:r>
              <a:rPr lang="en-GB" sz="1100" b="0" i="0">
                <a:effectLst/>
                <a:highlight>
                  <a:srgbClr val="FFFFFF"/>
                </a:highlight>
                <a:latin typeface="Söhne"/>
              </a:rPr>
              <a:t>, M. (2022). Impact of employees’ workplace environment on employees’ performance: A multi-meditation model. Frontiers in Public Health, [online] 10(890400). Available at: https://doi.org/10.3389/fpubh.2022.890400. </a:t>
            </a: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7235605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Presentation1" id="{6AB62E5E-7A5E-48AC-9133-275B00E31AE1}" vid="{657B5046-1E94-4DBB-9BFA-FB498DD7EFC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A2 presentation</Template>
  <TotalTime>13</TotalTime>
  <Words>1463</Words>
  <Application>Microsoft Office PowerPoint</Application>
  <PresentationFormat>Widescreen</PresentationFormat>
  <Paragraphs>133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Aptos Display</vt:lpstr>
      <vt:lpstr>Arial</vt:lpstr>
      <vt:lpstr>Arial Nova</vt:lpstr>
      <vt:lpstr>Calibri</vt:lpstr>
      <vt:lpstr>Söhne</vt:lpstr>
      <vt:lpstr>Office Theme</vt:lpstr>
      <vt:lpstr>Working with Others in Health and Social Care: My Experiences and Development</vt:lpstr>
      <vt:lpstr>Content</vt:lpstr>
      <vt:lpstr>Introduction to Interview Reflection </vt:lpstr>
      <vt:lpstr>Key Strengths in My Interview Performance </vt:lpstr>
      <vt:lpstr>Detailed Strengths in My Interview Performance </vt:lpstr>
      <vt:lpstr>Key Weaknesses in My Interview Performance </vt:lpstr>
      <vt:lpstr>Areas for Improvement in My Interview Performance </vt:lpstr>
      <vt:lpstr>Opportunities for Growth Post-Interview </vt:lpstr>
      <vt:lpstr>Opportunities for Professional Development </vt:lpstr>
      <vt:lpstr>Potential Challenges in Nursing Career </vt:lpstr>
      <vt:lpstr>In-Depth Look at External Threats </vt:lpstr>
      <vt:lpstr> Conclusion and Commitment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Others in Health and Social Care: My Experiences and Development</dc:title>
  <dc:creator>Maria Cojocariu</dc:creator>
  <cp:lastModifiedBy>Maria Cojocariu</cp:lastModifiedBy>
  <cp:revision>2</cp:revision>
  <dcterms:created xsi:type="dcterms:W3CDTF">2024-05-02T10:48:40Z</dcterms:created>
  <dcterms:modified xsi:type="dcterms:W3CDTF">2024-05-02T11:02:03Z</dcterms:modified>
</cp:coreProperties>
</file>