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61" r:id="rId3"/>
    <p:sldId id="257" r:id="rId4"/>
    <p:sldId id="258" r:id="rId5"/>
    <p:sldId id="259" r:id="rId6"/>
    <p:sldId id="262" r:id="rId7"/>
    <p:sldId id="263" r:id="rId8"/>
    <p:sldId id="264" r:id="rId9"/>
    <p:sldId id="265"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9DCF7-5089-47F0-91FB-403DA57DE961}" v="42" dt="2025-10-19T22:30:03.0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900" y="12"/>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hohan" userId="ee3728b9f020252f" providerId="LiveId" clId="{0149DCF7-5089-47F0-91FB-403DA57DE961}"/>
    <pc:docChg chg="undo custSel addSld modSld sldOrd">
      <pc:chgData name="maria chohan" userId="ee3728b9f020252f" providerId="LiveId" clId="{0149DCF7-5089-47F0-91FB-403DA57DE961}" dt="2025-10-19T22:36:39.860" v="3174" actId="20577"/>
      <pc:docMkLst>
        <pc:docMk/>
      </pc:docMkLst>
      <pc:sldChg chg="modSp mod">
        <pc:chgData name="maria chohan" userId="ee3728b9f020252f" providerId="LiveId" clId="{0149DCF7-5089-47F0-91FB-403DA57DE961}" dt="2025-10-18T00:34:40.901" v="2" actId="20577"/>
        <pc:sldMkLst>
          <pc:docMk/>
          <pc:sldMk cId="1423311232" sldId="257"/>
        </pc:sldMkLst>
        <pc:spChg chg="mod">
          <ac:chgData name="maria chohan" userId="ee3728b9f020252f" providerId="LiveId" clId="{0149DCF7-5089-47F0-91FB-403DA57DE961}" dt="2025-10-18T00:34:40.901" v="2" actId="20577"/>
          <ac:spMkLst>
            <pc:docMk/>
            <pc:sldMk cId="1423311232" sldId="257"/>
            <ac:spMk id="3" creationId="{453D89A0-548E-9E6D-D042-E5F2FE606F97}"/>
          </ac:spMkLst>
        </pc:spChg>
      </pc:sldChg>
      <pc:sldChg chg="modSp mod">
        <pc:chgData name="maria chohan" userId="ee3728b9f020252f" providerId="LiveId" clId="{0149DCF7-5089-47F0-91FB-403DA57DE961}" dt="2025-10-19T14:36:47.769" v="343" actId="33524"/>
        <pc:sldMkLst>
          <pc:docMk/>
          <pc:sldMk cId="1138879622" sldId="259"/>
        </pc:sldMkLst>
        <pc:spChg chg="mod">
          <ac:chgData name="maria chohan" userId="ee3728b9f020252f" providerId="LiveId" clId="{0149DCF7-5089-47F0-91FB-403DA57DE961}" dt="2025-10-19T14:36:47.769" v="343" actId="33524"/>
          <ac:spMkLst>
            <pc:docMk/>
            <pc:sldMk cId="1138879622" sldId="259"/>
            <ac:spMk id="3" creationId="{51A2376C-BF36-B754-1F62-E297E882C754}"/>
          </ac:spMkLst>
        </pc:spChg>
      </pc:sldChg>
      <pc:sldChg chg="modSp mod">
        <pc:chgData name="maria chohan" userId="ee3728b9f020252f" providerId="LiveId" clId="{0149DCF7-5089-47F0-91FB-403DA57DE961}" dt="2025-10-19T14:35:10.641" v="133"/>
        <pc:sldMkLst>
          <pc:docMk/>
          <pc:sldMk cId="1473544588" sldId="260"/>
        </pc:sldMkLst>
        <pc:spChg chg="mod">
          <ac:chgData name="maria chohan" userId="ee3728b9f020252f" providerId="LiveId" clId="{0149DCF7-5089-47F0-91FB-403DA57DE961}" dt="2025-10-19T14:24:35.123" v="67" actId="20577"/>
          <ac:spMkLst>
            <pc:docMk/>
            <pc:sldMk cId="1473544588" sldId="260"/>
            <ac:spMk id="2" creationId="{60AE2308-3C69-4DC7-8244-E135A2CAE349}"/>
          </ac:spMkLst>
        </pc:spChg>
        <pc:spChg chg="mod">
          <ac:chgData name="maria chohan" userId="ee3728b9f020252f" providerId="LiveId" clId="{0149DCF7-5089-47F0-91FB-403DA57DE961}" dt="2025-10-19T14:35:10.641" v="133"/>
          <ac:spMkLst>
            <pc:docMk/>
            <pc:sldMk cId="1473544588" sldId="260"/>
            <ac:spMk id="3" creationId="{7AC8DC88-5C76-3419-56CC-B2E2653E3120}"/>
          </ac:spMkLst>
        </pc:spChg>
      </pc:sldChg>
      <pc:sldChg chg="addSp delSp modSp new mod ord setBg setClrOvrMap">
        <pc:chgData name="maria chohan" userId="ee3728b9f020252f" providerId="LiveId" clId="{0149DCF7-5089-47F0-91FB-403DA57DE961}" dt="2025-10-19T14:31:55.881" v="132" actId="20577"/>
        <pc:sldMkLst>
          <pc:docMk/>
          <pc:sldMk cId="3449798369" sldId="261"/>
        </pc:sldMkLst>
        <pc:spChg chg="mod">
          <ac:chgData name="maria chohan" userId="ee3728b9f020252f" providerId="LiveId" clId="{0149DCF7-5089-47F0-91FB-403DA57DE961}" dt="2025-10-19T14:31:55.881" v="132" actId="20577"/>
          <ac:spMkLst>
            <pc:docMk/>
            <pc:sldMk cId="3449798369" sldId="261"/>
            <ac:spMk id="2" creationId="{492D1891-75A2-A65E-9A9D-751924BB3440}"/>
          </ac:spMkLst>
        </pc:spChg>
        <pc:spChg chg="mod ord">
          <ac:chgData name="maria chohan" userId="ee3728b9f020252f" providerId="LiveId" clId="{0149DCF7-5089-47F0-91FB-403DA57DE961}" dt="2025-10-19T14:31:47.980" v="124" actId="26606"/>
          <ac:spMkLst>
            <pc:docMk/>
            <pc:sldMk cId="3449798369" sldId="261"/>
            <ac:spMk id="3" creationId="{2AA97CD6-4A8C-7B60-C903-78255DA6EBE9}"/>
          </ac:spMkLst>
        </pc:spChg>
        <pc:spChg chg="add">
          <ac:chgData name="maria chohan" userId="ee3728b9f020252f" providerId="LiveId" clId="{0149DCF7-5089-47F0-91FB-403DA57DE961}" dt="2025-10-19T14:24:08.167" v="52"/>
          <ac:spMkLst>
            <pc:docMk/>
            <pc:sldMk cId="3449798369" sldId="261"/>
            <ac:spMk id="4" creationId="{ED50FB04-B55F-19EB-6C6E-F523006B4495}"/>
          </ac:spMkLst>
        </pc:spChg>
        <pc:spChg chg="add">
          <ac:chgData name="maria chohan" userId="ee3728b9f020252f" providerId="LiveId" clId="{0149DCF7-5089-47F0-91FB-403DA57DE961}" dt="2025-10-19T14:31:13.329" v="118"/>
          <ac:spMkLst>
            <pc:docMk/>
            <pc:sldMk cId="3449798369" sldId="261"/>
            <ac:spMk id="5" creationId="{3310B2FA-67E1-6F98-891B-8E8D4316AC09}"/>
          </ac:spMkLst>
        </pc:spChg>
        <pc:spChg chg="add del">
          <ac:chgData name="maria chohan" userId="ee3728b9f020252f" providerId="LiveId" clId="{0149DCF7-5089-47F0-91FB-403DA57DE961}" dt="2025-10-19T14:26:44.452" v="98" actId="26606"/>
          <ac:spMkLst>
            <pc:docMk/>
            <pc:sldMk cId="3449798369" sldId="261"/>
            <ac:spMk id="1029" creationId="{A93A089E-0A16-452C-B341-0F769780D262}"/>
          </ac:spMkLst>
        </pc:spChg>
        <pc:spChg chg="add del">
          <ac:chgData name="maria chohan" userId="ee3728b9f020252f" providerId="LiveId" clId="{0149DCF7-5089-47F0-91FB-403DA57DE961}" dt="2025-10-19T14:27:29.117" v="102" actId="26606"/>
          <ac:spMkLst>
            <pc:docMk/>
            <pc:sldMk cId="3449798369" sldId="261"/>
            <ac:spMk id="1030" creationId="{A93A089E-0A16-452C-B341-0F769780D262}"/>
          </ac:spMkLst>
        </pc:spChg>
        <pc:spChg chg="add">
          <ac:chgData name="maria chohan" userId="ee3728b9f020252f" providerId="LiveId" clId="{0149DCF7-5089-47F0-91FB-403DA57DE961}" dt="2025-10-19T14:31:47.980" v="124" actId="26606"/>
          <ac:spMkLst>
            <pc:docMk/>
            <pc:sldMk cId="3449798369" sldId="261"/>
            <ac:spMk id="1031" creationId="{C8A3C342-1D03-412F-8DD3-BF519E8E0AE9}"/>
          </ac:spMkLst>
        </pc:spChg>
        <pc:spChg chg="add del">
          <ac:chgData name="maria chohan" userId="ee3728b9f020252f" providerId="LiveId" clId="{0149DCF7-5089-47F0-91FB-403DA57DE961}" dt="2025-10-19T14:26:31.348" v="92" actId="26606"/>
          <ac:spMkLst>
            <pc:docMk/>
            <pc:sldMk cId="3449798369" sldId="261"/>
            <ac:spMk id="1032" creationId="{B4AAD3FD-83A5-4B89-9F8F-01B8870865BE}"/>
          </ac:spMkLst>
        </pc:spChg>
        <pc:spChg chg="add">
          <ac:chgData name="maria chohan" userId="ee3728b9f020252f" providerId="LiveId" clId="{0149DCF7-5089-47F0-91FB-403DA57DE961}" dt="2025-10-19T14:31:47.980" v="124" actId="26606"/>
          <ac:spMkLst>
            <pc:docMk/>
            <pc:sldMk cId="3449798369" sldId="261"/>
            <ac:spMk id="1033" creationId="{81CC9B02-E087-4350-AEBD-2C3CF001AF01}"/>
          </ac:spMkLst>
        </pc:spChg>
        <pc:spChg chg="add del">
          <ac:chgData name="maria chohan" userId="ee3728b9f020252f" providerId="LiveId" clId="{0149DCF7-5089-47F0-91FB-403DA57DE961}" dt="2025-10-19T14:26:31.348" v="92" actId="26606"/>
          <ac:spMkLst>
            <pc:docMk/>
            <pc:sldMk cId="3449798369" sldId="261"/>
            <ac:spMk id="1034" creationId="{61752F1D-FC0F-4103-9584-630E643CCDA6}"/>
          </ac:spMkLst>
        </pc:spChg>
        <pc:spChg chg="add">
          <ac:chgData name="maria chohan" userId="ee3728b9f020252f" providerId="LiveId" clId="{0149DCF7-5089-47F0-91FB-403DA57DE961}" dt="2025-10-19T14:31:47.980" v="124" actId="26606"/>
          <ac:spMkLst>
            <pc:docMk/>
            <pc:sldMk cId="3449798369" sldId="261"/>
            <ac:spMk id="1035" creationId="{D6F18ACE-6E82-4ADC-8A2F-A1771B309B16}"/>
          </ac:spMkLst>
        </pc:spChg>
        <pc:spChg chg="add del">
          <ac:chgData name="maria chohan" userId="ee3728b9f020252f" providerId="LiveId" clId="{0149DCF7-5089-47F0-91FB-403DA57DE961}" dt="2025-10-19T14:26:31.348" v="92" actId="26606"/>
          <ac:spMkLst>
            <pc:docMk/>
            <pc:sldMk cId="3449798369" sldId="261"/>
            <ac:spMk id="1036" creationId="{70151CB7-E7DE-4917-B831-01DF9CE01306}"/>
          </ac:spMkLst>
        </pc:spChg>
        <pc:spChg chg="add del">
          <ac:chgData name="maria chohan" userId="ee3728b9f020252f" providerId="LiveId" clId="{0149DCF7-5089-47F0-91FB-403DA57DE961}" dt="2025-10-19T14:26:31.348" v="92" actId="26606"/>
          <ac:spMkLst>
            <pc:docMk/>
            <pc:sldMk cId="3449798369" sldId="261"/>
            <ac:spMk id="1038" creationId="{A92A1116-1C84-41DF-B803-1F7B0883EC82}"/>
          </ac:spMkLst>
        </pc:spChg>
        <pc:spChg chg="add del">
          <ac:chgData name="maria chohan" userId="ee3728b9f020252f" providerId="LiveId" clId="{0149DCF7-5089-47F0-91FB-403DA57DE961}" dt="2025-10-19T14:26:39.181" v="94" actId="26606"/>
          <ac:spMkLst>
            <pc:docMk/>
            <pc:sldMk cId="3449798369" sldId="261"/>
            <ac:spMk id="1040" creationId="{C8A3C342-1D03-412F-8DD3-BF519E8E0AE9}"/>
          </ac:spMkLst>
        </pc:spChg>
        <pc:spChg chg="add del">
          <ac:chgData name="maria chohan" userId="ee3728b9f020252f" providerId="LiveId" clId="{0149DCF7-5089-47F0-91FB-403DA57DE961}" dt="2025-10-19T14:26:39.181" v="94" actId="26606"/>
          <ac:spMkLst>
            <pc:docMk/>
            <pc:sldMk cId="3449798369" sldId="261"/>
            <ac:spMk id="1041" creationId="{81CC9B02-E087-4350-AEBD-2C3CF001AF01}"/>
          </ac:spMkLst>
        </pc:spChg>
        <pc:picChg chg="add mod">
          <ac:chgData name="maria chohan" userId="ee3728b9f020252f" providerId="LiveId" clId="{0149DCF7-5089-47F0-91FB-403DA57DE961}" dt="2025-10-19T14:31:47.980" v="124" actId="26606"/>
          <ac:picMkLst>
            <pc:docMk/>
            <pc:sldMk cId="3449798369" sldId="261"/>
            <ac:picMk id="1027" creationId="{D1DDF582-E1FD-9005-AA93-DA6BA6F73CA8}"/>
          </ac:picMkLst>
        </pc:picChg>
      </pc:sldChg>
      <pc:sldChg chg="addSp delSp modSp new mod setBg setClrOvrMap">
        <pc:chgData name="maria chohan" userId="ee3728b9f020252f" providerId="LiveId" clId="{0149DCF7-5089-47F0-91FB-403DA57DE961}" dt="2025-10-19T14:55:03.217" v="993" actId="33524"/>
        <pc:sldMkLst>
          <pc:docMk/>
          <pc:sldMk cId="3202541452" sldId="262"/>
        </pc:sldMkLst>
        <pc:spChg chg="mod">
          <ac:chgData name="maria chohan" userId="ee3728b9f020252f" providerId="LiveId" clId="{0149DCF7-5089-47F0-91FB-403DA57DE961}" dt="2025-10-19T14:45:27.402" v="562" actId="26606"/>
          <ac:spMkLst>
            <pc:docMk/>
            <pc:sldMk cId="3202541452" sldId="262"/>
            <ac:spMk id="2" creationId="{E003BCB6-56F5-3BC5-540A-1CE4E88DCB06}"/>
          </ac:spMkLst>
        </pc:spChg>
        <pc:spChg chg="mod ord">
          <ac:chgData name="maria chohan" userId="ee3728b9f020252f" providerId="LiveId" clId="{0149DCF7-5089-47F0-91FB-403DA57DE961}" dt="2025-10-19T14:55:03.217" v="993" actId="33524"/>
          <ac:spMkLst>
            <pc:docMk/>
            <pc:sldMk cId="3202541452" sldId="262"/>
            <ac:spMk id="3" creationId="{3D381A3C-F5DC-FEDE-2546-B80127AC9DC1}"/>
          </ac:spMkLst>
        </pc:spChg>
        <pc:spChg chg="add">
          <ac:chgData name="maria chohan" userId="ee3728b9f020252f" providerId="LiveId" clId="{0149DCF7-5089-47F0-91FB-403DA57DE961}" dt="2025-10-19T14:41:38.768" v="533"/>
          <ac:spMkLst>
            <pc:docMk/>
            <pc:sldMk cId="3202541452" sldId="262"/>
            <ac:spMk id="4" creationId="{6826D9A5-D7E3-B633-C129-F604D2710FDB}"/>
          </ac:spMkLst>
        </pc:spChg>
        <pc:spChg chg="add del">
          <ac:chgData name="maria chohan" userId="ee3728b9f020252f" providerId="LiveId" clId="{0149DCF7-5089-47F0-91FB-403DA57DE961}" dt="2025-10-19T14:45:01.603" v="549" actId="26606"/>
          <ac:spMkLst>
            <pc:docMk/>
            <pc:sldMk cId="3202541452" sldId="262"/>
            <ac:spMk id="2056" creationId="{B4AAD3FD-83A5-4B89-9F8F-01B8870865BE}"/>
          </ac:spMkLst>
        </pc:spChg>
        <pc:spChg chg="add del">
          <ac:chgData name="maria chohan" userId="ee3728b9f020252f" providerId="LiveId" clId="{0149DCF7-5089-47F0-91FB-403DA57DE961}" dt="2025-10-19T14:45:01.603" v="549" actId="26606"/>
          <ac:spMkLst>
            <pc:docMk/>
            <pc:sldMk cId="3202541452" sldId="262"/>
            <ac:spMk id="2058" creationId="{61752F1D-FC0F-4103-9584-630E643CCDA6}"/>
          </ac:spMkLst>
        </pc:spChg>
        <pc:spChg chg="add del">
          <ac:chgData name="maria chohan" userId="ee3728b9f020252f" providerId="LiveId" clId="{0149DCF7-5089-47F0-91FB-403DA57DE961}" dt="2025-10-19T14:45:01.603" v="549" actId="26606"/>
          <ac:spMkLst>
            <pc:docMk/>
            <pc:sldMk cId="3202541452" sldId="262"/>
            <ac:spMk id="2060" creationId="{70151CB7-E7DE-4917-B831-01DF9CE01306}"/>
          </ac:spMkLst>
        </pc:spChg>
        <pc:spChg chg="add del">
          <ac:chgData name="maria chohan" userId="ee3728b9f020252f" providerId="LiveId" clId="{0149DCF7-5089-47F0-91FB-403DA57DE961}" dt="2025-10-19T14:45:01.603" v="549" actId="26606"/>
          <ac:spMkLst>
            <pc:docMk/>
            <pc:sldMk cId="3202541452" sldId="262"/>
            <ac:spMk id="2062" creationId="{A92A1116-1C84-41DF-B803-1F7B0883EC82}"/>
          </ac:spMkLst>
        </pc:spChg>
        <pc:spChg chg="add del">
          <ac:chgData name="maria chohan" userId="ee3728b9f020252f" providerId="LiveId" clId="{0149DCF7-5089-47F0-91FB-403DA57DE961}" dt="2025-10-19T14:45:06.660" v="551" actId="26606"/>
          <ac:spMkLst>
            <pc:docMk/>
            <pc:sldMk cId="3202541452" sldId="262"/>
            <ac:spMk id="2064" creationId="{29787B81-C7DF-412B-A405-EF4454012DEE}"/>
          </ac:spMkLst>
        </pc:spChg>
        <pc:spChg chg="add del">
          <ac:chgData name="maria chohan" userId="ee3728b9f020252f" providerId="LiveId" clId="{0149DCF7-5089-47F0-91FB-403DA57DE961}" dt="2025-10-19T14:45:08.068" v="553" actId="26606"/>
          <ac:spMkLst>
            <pc:docMk/>
            <pc:sldMk cId="3202541452" sldId="262"/>
            <ac:spMk id="2066" creationId="{C8A3C342-1D03-412F-8DD3-BF519E8E0AE9}"/>
          </ac:spMkLst>
        </pc:spChg>
        <pc:spChg chg="add del">
          <ac:chgData name="maria chohan" userId="ee3728b9f020252f" providerId="LiveId" clId="{0149DCF7-5089-47F0-91FB-403DA57DE961}" dt="2025-10-19T14:45:08.068" v="553" actId="26606"/>
          <ac:spMkLst>
            <pc:docMk/>
            <pc:sldMk cId="3202541452" sldId="262"/>
            <ac:spMk id="2067" creationId="{81CC9B02-E087-4350-AEBD-2C3CF001AF01}"/>
          </ac:spMkLst>
        </pc:spChg>
        <pc:spChg chg="add del">
          <ac:chgData name="maria chohan" userId="ee3728b9f020252f" providerId="LiveId" clId="{0149DCF7-5089-47F0-91FB-403DA57DE961}" dt="2025-10-19T14:45:13.121" v="555" actId="26606"/>
          <ac:spMkLst>
            <pc:docMk/>
            <pc:sldMk cId="3202541452" sldId="262"/>
            <ac:spMk id="2069" creationId="{C8A3C342-1D03-412F-8DD3-BF519E8E0AE9}"/>
          </ac:spMkLst>
        </pc:spChg>
        <pc:spChg chg="add del">
          <ac:chgData name="maria chohan" userId="ee3728b9f020252f" providerId="LiveId" clId="{0149DCF7-5089-47F0-91FB-403DA57DE961}" dt="2025-10-19T14:45:13.121" v="555" actId="26606"/>
          <ac:spMkLst>
            <pc:docMk/>
            <pc:sldMk cId="3202541452" sldId="262"/>
            <ac:spMk id="2070" creationId="{81CC9B02-E087-4350-AEBD-2C3CF001AF01}"/>
          </ac:spMkLst>
        </pc:spChg>
        <pc:spChg chg="add del">
          <ac:chgData name="maria chohan" userId="ee3728b9f020252f" providerId="LiveId" clId="{0149DCF7-5089-47F0-91FB-403DA57DE961}" dt="2025-10-19T14:45:13.121" v="555" actId="26606"/>
          <ac:spMkLst>
            <pc:docMk/>
            <pc:sldMk cId="3202541452" sldId="262"/>
            <ac:spMk id="2071" creationId="{D6F18ACE-6E82-4ADC-8A2F-A1771B309B16}"/>
          </ac:spMkLst>
        </pc:spChg>
        <pc:spChg chg="add del">
          <ac:chgData name="maria chohan" userId="ee3728b9f020252f" providerId="LiveId" clId="{0149DCF7-5089-47F0-91FB-403DA57DE961}" dt="2025-10-19T14:45:27.402" v="562" actId="26606"/>
          <ac:spMkLst>
            <pc:docMk/>
            <pc:sldMk cId="3202541452" sldId="262"/>
            <ac:spMk id="2073" creationId="{C8A3C342-1D03-412F-8DD3-BF519E8E0AE9}"/>
          </ac:spMkLst>
        </pc:spChg>
        <pc:spChg chg="add del">
          <ac:chgData name="maria chohan" userId="ee3728b9f020252f" providerId="LiveId" clId="{0149DCF7-5089-47F0-91FB-403DA57DE961}" dt="2025-10-19T14:45:27.402" v="562" actId="26606"/>
          <ac:spMkLst>
            <pc:docMk/>
            <pc:sldMk cId="3202541452" sldId="262"/>
            <ac:spMk id="2074" creationId="{81CC9B02-E087-4350-AEBD-2C3CF001AF01}"/>
          </ac:spMkLst>
        </pc:spChg>
        <pc:spChg chg="add">
          <ac:chgData name="maria chohan" userId="ee3728b9f020252f" providerId="LiveId" clId="{0149DCF7-5089-47F0-91FB-403DA57DE961}" dt="2025-10-19T14:45:27.402" v="562" actId="26606"/>
          <ac:spMkLst>
            <pc:docMk/>
            <pc:sldMk cId="3202541452" sldId="262"/>
            <ac:spMk id="2079" creationId="{C8A3C342-1D03-412F-8DD3-BF519E8E0AE9}"/>
          </ac:spMkLst>
        </pc:spChg>
        <pc:spChg chg="add">
          <ac:chgData name="maria chohan" userId="ee3728b9f020252f" providerId="LiveId" clId="{0149DCF7-5089-47F0-91FB-403DA57DE961}" dt="2025-10-19T14:45:27.402" v="562" actId="26606"/>
          <ac:spMkLst>
            <pc:docMk/>
            <pc:sldMk cId="3202541452" sldId="262"/>
            <ac:spMk id="2081" creationId="{81CC9B02-E087-4350-AEBD-2C3CF001AF01}"/>
          </ac:spMkLst>
        </pc:spChg>
        <pc:spChg chg="add">
          <ac:chgData name="maria chohan" userId="ee3728b9f020252f" providerId="LiveId" clId="{0149DCF7-5089-47F0-91FB-403DA57DE961}" dt="2025-10-19T14:45:27.402" v="562" actId="26606"/>
          <ac:spMkLst>
            <pc:docMk/>
            <pc:sldMk cId="3202541452" sldId="262"/>
            <ac:spMk id="2083" creationId="{D6F18ACE-6E82-4ADC-8A2F-A1771B309B16}"/>
          </ac:spMkLst>
        </pc:spChg>
        <pc:picChg chg="add mod ord">
          <ac:chgData name="maria chohan" userId="ee3728b9f020252f" providerId="LiveId" clId="{0149DCF7-5089-47F0-91FB-403DA57DE961}" dt="2025-10-19T14:45:27.402" v="562" actId="26606"/>
          <ac:picMkLst>
            <pc:docMk/>
            <pc:sldMk cId="3202541452" sldId="262"/>
            <ac:picMk id="2051" creationId="{32226980-FC81-AE6E-BF07-2A3284070898}"/>
          </ac:picMkLst>
        </pc:picChg>
        <pc:picChg chg="add">
          <ac:chgData name="maria chohan" userId="ee3728b9f020252f" providerId="LiveId" clId="{0149DCF7-5089-47F0-91FB-403DA57DE961}" dt="2025-10-19T14:46:05.956" v="573"/>
          <ac:picMkLst>
            <pc:docMk/>
            <pc:sldMk cId="3202541452" sldId="262"/>
            <ac:picMk id="2053" creationId="{BC3704BB-153F-16A8-CE41-04E66B8BECCF}"/>
          </ac:picMkLst>
        </pc:picChg>
      </pc:sldChg>
      <pc:sldChg chg="addSp delSp modSp new mod">
        <pc:chgData name="maria chohan" userId="ee3728b9f020252f" providerId="LiveId" clId="{0149DCF7-5089-47F0-91FB-403DA57DE961}" dt="2025-10-19T21:46:53.243" v="1906" actId="20577"/>
        <pc:sldMkLst>
          <pc:docMk/>
          <pc:sldMk cId="1577205326" sldId="263"/>
        </pc:sldMkLst>
        <pc:spChg chg="mod">
          <ac:chgData name="maria chohan" userId="ee3728b9f020252f" providerId="LiveId" clId="{0149DCF7-5089-47F0-91FB-403DA57DE961}" dt="2025-10-19T21:33:58.066" v="999" actId="14100"/>
          <ac:spMkLst>
            <pc:docMk/>
            <pc:sldMk cId="1577205326" sldId="263"/>
            <ac:spMk id="2" creationId="{2DD5C5EC-1516-54BE-6369-57BC379C9E4D}"/>
          </ac:spMkLst>
        </pc:spChg>
        <pc:spChg chg="del mod">
          <ac:chgData name="maria chohan" userId="ee3728b9f020252f" providerId="LiveId" clId="{0149DCF7-5089-47F0-91FB-403DA57DE961}" dt="2025-10-19T21:35:13.324" v="1003" actId="3680"/>
          <ac:spMkLst>
            <pc:docMk/>
            <pc:sldMk cId="1577205326" sldId="263"/>
            <ac:spMk id="3" creationId="{F37050AF-7595-C887-5A12-6702D9DF5E73}"/>
          </ac:spMkLst>
        </pc:spChg>
        <pc:graphicFrameChg chg="add mod ord modGraphic">
          <ac:chgData name="maria chohan" userId="ee3728b9f020252f" providerId="LiveId" clId="{0149DCF7-5089-47F0-91FB-403DA57DE961}" dt="2025-10-19T21:46:53.243" v="1906" actId="20577"/>
          <ac:graphicFrameMkLst>
            <pc:docMk/>
            <pc:sldMk cId="1577205326" sldId="263"/>
            <ac:graphicFrameMk id="4" creationId="{12B91B3F-E0A7-804C-6326-C329F1C5ED79}"/>
          </ac:graphicFrameMkLst>
        </pc:graphicFrameChg>
      </pc:sldChg>
      <pc:sldChg chg="addSp delSp modSp new mod">
        <pc:chgData name="maria chohan" userId="ee3728b9f020252f" providerId="LiveId" clId="{0149DCF7-5089-47F0-91FB-403DA57DE961}" dt="2025-10-19T22:03:45.048" v="2215" actId="22"/>
        <pc:sldMkLst>
          <pc:docMk/>
          <pc:sldMk cId="2758888932" sldId="264"/>
        </pc:sldMkLst>
        <pc:spChg chg="mod">
          <ac:chgData name="maria chohan" userId="ee3728b9f020252f" providerId="LiveId" clId="{0149DCF7-5089-47F0-91FB-403DA57DE961}" dt="2025-10-19T22:03:32.857" v="2213" actId="20577"/>
          <ac:spMkLst>
            <pc:docMk/>
            <pc:sldMk cId="2758888932" sldId="264"/>
            <ac:spMk id="2" creationId="{96A95C0C-347B-A462-CFC1-2CE8B0249EDE}"/>
          </ac:spMkLst>
        </pc:spChg>
        <pc:spChg chg="mod">
          <ac:chgData name="maria chohan" userId="ee3728b9f020252f" providerId="LiveId" clId="{0149DCF7-5089-47F0-91FB-403DA57DE961}" dt="2025-10-19T22:02:53.286" v="2156" actId="14100"/>
          <ac:spMkLst>
            <pc:docMk/>
            <pc:sldMk cId="2758888932" sldId="264"/>
            <ac:spMk id="3" creationId="{B7C36DEB-463E-800F-3C81-53EE774A9ED3}"/>
          </ac:spMkLst>
        </pc:spChg>
        <pc:spChg chg="add">
          <ac:chgData name="maria chohan" userId="ee3728b9f020252f" providerId="LiveId" clId="{0149DCF7-5089-47F0-91FB-403DA57DE961}" dt="2025-10-19T21:53:33.795" v="2081"/>
          <ac:spMkLst>
            <pc:docMk/>
            <pc:sldMk cId="2758888932" sldId="264"/>
            <ac:spMk id="4" creationId="{17655E34-30AE-35C9-3C2A-8A9B4D902071}"/>
          </ac:spMkLst>
        </pc:spChg>
        <pc:spChg chg="add">
          <ac:chgData name="maria chohan" userId="ee3728b9f020252f" providerId="LiveId" clId="{0149DCF7-5089-47F0-91FB-403DA57DE961}" dt="2025-10-19T21:58:38.101" v="2112"/>
          <ac:spMkLst>
            <pc:docMk/>
            <pc:sldMk cId="2758888932" sldId="264"/>
            <ac:spMk id="5" creationId="{59B37168-C82C-DF8E-AFD6-F05845F3D88E}"/>
          </ac:spMkLst>
        </pc:spChg>
        <pc:spChg chg="add del">
          <ac:chgData name="maria chohan" userId="ee3728b9f020252f" providerId="LiveId" clId="{0149DCF7-5089-47F0-91FB-403DA57DE961}" dt="2025-10-19T22:03:45.048" v="2215" actId="22"/>
          <ac:spMkLst>
            <pc:docMk/>
            <pc:sldMk cId="2758888932" sldId="264"/>
            <ac:spMk id="7" creationId="{27458B41-C8A0-B11A-2C06-1904982C4D9A}"/>
          </ac:spMkLst>
        </pc:spChg>
      </pc:sldChg>
      <pc:sldChg chg="addSp modSp new mod">
        <pc:chgData name="maria chohan" userId="ee3728b9f020252f" providerId="LiveId" clId="{0149DCF7-5089-47F0-91FB-403DA57DE961}" dt="2025-10-19T22:36:39.860" v="3174" actId="20577"/>
        <pc:sldMkLst>
          <pc:docMk/>
          <pc:sldMk cId="2447677795" sldId="265"/>
        </pc:sldMkLst>
        <pc:spChg chg="mod">
          <ac:chgData name="maria chohan" userId="ee3728b9f020252f" providerId="LiveId" clId="{0149DCF7-5089-47F0-91FB-403DA57DE961}" dt="2025-10-19T22:28:41.461" v="3159" actId="1076"/>
          <ac:spMkLst>
            <pc:docMk/>
            <pc:sldMk cId="2447677795" sldId="265"/>
            <ac:spMk id="2" creationId="{A7513370-7D1D-17F2-87CE-399A170693A2}"/>
          </ac:spMkLst>
        </pc:spChg>
        <pc:spChg chg="mod">
          <ac:chgData name="maria chohan" userId="ee3728b9f020252f" providerId="LiveId" clId="{0149DCF7-5089-47F0-91FB-403DA57DE961}" dt="2025-10-19T22:36:39.860" v="3174" actId="20577"/>
          <ac:spMkLst>
            <pc:docMk/>
            <pc:sldMk cId="2447677795" sldId="265"/>
            <ac:spMk id="3" creationId="{F93D747A-8162-0C11-483E-6E73D7F16B84}"/>
          </ac:spMkLst>
        </pc:spChg>
        <pc:picChg chg="add mod">
          <ac:chgData name="maria chohan" userId="ee3728b9f020252f" providerId="LiveId" clId="{0149DCF7-5089-47F0-91FB-403DA57DE961}" dt="2025-10-19T22:30:03.068" v="3169" actId="1076"/>
          <ac:picMkLst>
            <pc:docMk/>
            <pc:sldMk cId="2447677795" sldId="265"/>
            <ac:picMk id="4098" creationId="{BC47937A-7850-0A62-2C7C-23F080EB73B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7323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1C1210E-201E-4473-82AC-2466F5386C38}"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3848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68779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54094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10/19/2025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0055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2D6B226B-77A6-410C-9796-083F278E0125}" type="datetime1">
              <a:rPr lang="en-US" smtClean="0"/>
              <a:t>10/19/2025</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13352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23A578B-D289-4C40-8593-3D356C49DA58}" type="datetime1">
              <a:rPr lang="en-US" smtClean="0"/>
              <a:t>10/19/2025</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5978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13DFAE3-14DB-48A7-A80F-80DDB072CE3D}" type="datetime1">
              <a:rPr lang="en-US" smtClean="0"/>
              <a:t>10/19/2025</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1709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5170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035107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79248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1587855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5114713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10/19/2025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523427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10/19/2025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488015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85430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10/19/2025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6949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F45AC6-C491-4585-A584-9CE2AF7D5500}" type="datetime1">
              <a:rPr lang="en-US" smtClean="0"/>
              <a:t>10/19/2025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949350823"/>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careers.nhs.uk/explore-roles" TargetMode="External"/><Relationship Id="rId2" Type="http://schemas.openxmlformats.org/officeDocument/2006/relationships/hyperlink" Target="https://www.bitesizelearning.co.uk/resources/swot-analysis-explained-examples-templa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 name="Picture 27" descr="An abstract genetic concept">
            <a:extLst>
              <a:ext uri="{FF2B5EF4-FFF2-40B4-BE49-F238E27FC236}">
                <a16:creationId xmlns:a16="http://schemas.microsoft.com/office/drawing/2014/main" id="{32743BBF-0A58-F979-DF89-6C478EB6312F}"/>
              </a:ext>
            </a:extLst>
          </p:cNvPr>
          <p:cNvPicPr>
            <a:picLocks noChangeAspect="1"/>
          </p:cNvPicPr>
          <p:nvPr/>
        </p:nvPicPr>
        <p:blipFill>
          <a:blip r:embed="rId3">
            <a:duotone>
              <a:prstClr val="black"/>
              <a:schemeClr val="accent5">
                <a:tint val="45000"/>
                <a:satMod val="400000"/>
              </a:schemeClr>
            </a:duotone>
            <a:alphaModFix amt="25000"/>
          </a:blip>
          <a:srcRect t="35511" r="9091" b="1335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32BE2E-B4DD-0EC1-776E-19584989CD8E}"/>
              </a:ext>
            </a:extLst>
          </p:cNvPr>
          <p:cNvSpPr>
            <a:spLocks noGrp="1"/>
          </p:cNvSpPr>
          <p:nvPr>
            <p:ph type="ctrTitle"/>
          </p:nvPr>
        </p:nvSpPr>
        <p:spPr>
          <a:xfrm>
            <a:off x="1154955" y="1447800"/>
            <a:ext cx="8825658" cy="3329581"/>
          </a:xfrm>
        </p:spPr>
        <p:txBody>
          <a:bodyPr>
            <a:normAutofit/>
          </a:bodyPr>
          <a:lstStyle/>
          <a:p>
            <a:pPr>
              <a:lnSpc>
                <a:spcPct val="90000"/>
              </a:lnSpc>
            </a:pPr>
            <a:r>
              <a:rPr lang="en-GB" sz="5000" b="1"/>
              <a:t>My Personal SWOT Analysis</a:t>
            </a:r>
            <a:br>
              <a:rPr lang="en-GB" sz="5000"/>
            </a:br>
            <a:r>
              <a:rPr lang="en-GB" sz="5000" b="1"/>
              <a:t>For Professional Development in UK Health &amp; Social Care</a:t>
            </a:r>
            <a:endParaRPr lang="en-GB" sz="5000"/>
          </a:p>
        </p:txBody>
      </p:sp>
      <p:sp>
        <p:nvSpPr>
          <p:cNvPr id="3" name="Subtitle 2">
            <a:extLst>
              <a:ext uri="{FF2B5EF4-FFF2-40B4-BE49-F238E27FC236}">
                <a16:creationId xmlns:a16="http://schemas.microsoft.com/office/drawing/2014/main" id="{0FD57EC8-7571-A80D-2066-DCAE0764632E}"/>
              </a:ext>
            </a:extLst>
          </p:cNvPr>
          <p:cNvSpPr>
            <a:spLocks noGrp="1"/>
          </p:cNvSpPr>
          <p:nvPr>
            <p:ph type="subTitle" idx="1"/>
          </p:nvPr>
        </p:nvSpPr>
        <p:spPr>
          <a:xfrm>
            <a:off x="1154955" y="4777380"/>
            <a:ext cx="8825658" cy="861420"/>
          </a:xfrm>
        </p:spPr>
        <p:txBody>
          <a:bodyPr>
            <a:normAutofit/>
          </a:bodyPr>
          <a:lstStyle/>
          <a:p>
            <a:r>
              <a:rPr lang="en-GB"/>
              <a:t>Maria Nadeem </a:t>
            </a:r>
          </a:p>
          <a:p>
            <a:r>
              <a:rPr lang="en-GB"/>
              <a:t>20/10/2025</a:t>
            </a:r>
          </a:p>
        </p:txBody>
      </p:sp>
      <p:sp>
        <p:nvSpPr>
          <p:cNvPr id="33" name="Rectangle 3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1639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D1891-75A2-A65E-9A9D-751924BB3440}"/>
              </a:ext>
            </a:extLst>
          </p:cNvPr>
          <p:cNvSpPr>
            <a:spLocks noGrp="1"/>
          </p:cNvSpPr>
          <p:nvPr>
            <p:ph type="title"/>
          </p:nvPr>
        </p:nvSpPr>
        <p:spPr>
          <a:xfrm>
            <a:off x="5411931" y="452718"/>
            <a:ext cx="4638903" cy="1400530"/>
          </a:xfrm>
        </p:spPr>
        <p:txBody>
          <a:bodyPr>
            <a:normAutofit/>
          </a:bodyPr>
          <a:lstStyle/>
          <a:p>
            <a:r>
              <a:rPr lang="en-GB" dirty="0"/>
              <a:t>What is SWOT analysis?</a:t>
            </a:r>
          </a:p>
        </p:txBody>
      </p:sp>
      <p:sp>
        <p:nvSpPr>
          <p:cNvPr id="103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7" name="Picture 3" descr="14 Free SWOT Analysis Templates (2022)">
            <a:extLst>
              <a:ext uri="{FF2B5EF4-FFF2-40B4-BE49-F238E27FC236}">
                <a16:creationId xmlns:a16="http://schemas.microsoft.com/office/drawing/2014/main" id="{D1DDF582-E1FD-9005-AA93-DA6BA6F73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602" r="29790"/>
          <a:stretch>
            <a:fillRect/>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AA97CD6-4A8C-7B60-C903-78255DA6EBE9}"/>
              </a:ext>
            </a:extLst>
          </p:cNvPr>
          <p:cNvSpPr>
            <a:spLocks noGrp="1"/>
          </p:cNvSpPr>
          <p:nvPr>
            <p:ph idx="1"/>
          </p:nvPr>
        </p:nvSpPr>
        <p:spPr>
          <a:xfrm>
            <a:off x="5410950" y="2052918"/>
            <a:ext cx="4638903" cy="4195481"/>
          </a:xfrm>
        </p:spPr>
        <p:txBody>
          <a:bodyPr>
            <a:normAutofit/>
          </a:bodyPr>
          <a:lstStyle/>
          <a:p>
            <a:pPr marL="0" indent="0">
              <a:buNone/>
            </a:pPr>
            <a:r>
              <a:rPr lang="en-GB" dirty="0">
                <a:latin typeface="+mn-lt"/>
              </a:rPr>
              <a:t>An effective strategic planning tool for determining an organization's Strengths, Weaknesses, Opportunities, and Threats is a SWOT analysis. You may learn a lot about your company's present state and prospects by looking at these four components.</a:t>
            </a:r>
          </a:p>
          <a:p>
            <a:pPr marL="0" indent="0">
              <a:buNone/>
            </a:pPr>
            <a:r>
              <a:rPr lang="en-GB" dirty="0">
                <a:latin typeface="+mn-lt"/>
              </a:rPr>
              <a:t>SWOT analysis is a strategic planning method used to assess the possibilities for both professional and personal growth.</a:t>
            </a:r>
          </a:p>
        </p:txBody>
      </p:sp>
    </p:spTree>
    <p:extLst>
      <p:ext uri="{BB962C8B-B14F-4D97-AF65-F5344CB8AC3E}">
        <p14:creationId xmlns:p14="http://schemas.microsoft.com/office/powerpoint/2010/main" val="3449798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D7C86-8D22-7C35-60EE-EAAADCB96933}"/>
              </a:ext>
            </a:extLst>
          </p:cNvPr>
          <p:cNvSpPr>
            <a:spLocks noGrp="1"/>
          </p:cNvSpPr>
          <p:nvPr>
            <p:ph type="title"/>
          </p:nvPr>
        </p:nvSpPr>
        <p:spPr/>
        <p:txBody>
          <a:bodyPr/>
          <a:lstStyle/>
          <a:p>
            <a:r>
              <a:rPr lang="en-GB" dirty="0"/>
              <a:t>My strengths:</a:t>
            </a:r>
          </a:p>
        </p:txBody>
      </p:sp>
      <p:sp>
        <p:nvSpPr>
          <p:cNvPr id="3" name="Content Placeholder 2">
            <a:extLst>
              <a:ext uri="{FF2B5EF4-FFF2-40B4-BE49-F238E27FC236}">
                <a16:creationId xmlns:a16="http://schemas.microsoft.com/office/drawing/2014/main" id="{453D89A0-548E-9E6D-D042-E5F2FE606F97}"/>
              </a:ext>
            </a:extLst>
          </p:cNvPr>
          <p:cNvSpPr>
            <a:spLocks noGrp="1"/>
          </p:cNvSpPr>
          <p:nvPr>
            <p:ph idx="1"/>
          </p:nvPr>
        </p:nvSpPr>
        <p:spPr>
          <a:xfrm>
            <a:off x="449706" y="1648918"/>
            <a:ext cx="11212642" cy="4599481"/>
          </a:xfrm>
        </p:spPr>
        <p:txBody>
          <a:bodyPr/>
          <a:lstStyle/>
          <a:p>
            <a:pPr marL="0" indent="0">
              <a:buNone/>
            </a:pPr>
            <a:r>
              <a:rPr lang="en-GB" dirty="0"/>
              <a:t>These are my strengths, and I will explain how they will contribute to my career in the health and social care sector.</a:t>
            </a:r>
          </a:p>
          <a:p>
            <a:r>
              <a:rPr lang="en-GB" dirty="0"/>
              <a:t>Strong communication skills – This is important in the health and social care sector because you need to be able to speak to team members and patients clearly without hesitating because that will help build trust and provide good care.</a:t>
            </a:r>
          </a:p>
          <a:p>
            <a:r>
              <a:rPr lang="en-GB" dirty="0"/>
              <a:t>Empathy and patience – It is important to understand how others are feeling and what they are going through therefore I will listen to their worries and provide support best suited for them.</a:t>
            </a:r>
          </a:p>
          <a:p>
            <a:r>
              <a:rPr lang="en-GB" dirty="0"/>
              <a:t>Organisational skills – I plan my university assignments and meet the deadlines which is an important skill to have at a work setting.</a:t>
            </a:r>
          </a:p>
          <a:p>
            <a:r>
              <a:rPr lang="en-GB" dirty="0"/>
              <a:t>Commitment to continuous learning – I enjoy learning and take every chance to improve my knowledge and skills.</a:t>
            </a:r>
          </a:p>
        </p:txBody>
      </p:sp>
    </p:spTree>
    <p:extLst>
      <p:ext uri="{BB962C8B-B14F-4D97-AF65-F5344CB8AC3E}">
        <p14:creationId xmlns:p14="http://schemas.microsoft.com/office/powerpoint/2010/main" val="1423311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6ABE1-9766-7CF0-1507-93970D35ED3A}"/>
              </a:ext>
            </a:extLst>
          </p:cNvPr>
          <p:cNvSpPr>
            <a:spLocks noGrp="1"/>
          </p:cNvSpPr>
          <p:nvPr>
            <p:ph type="title"/>
          </p:nvPr>
        </p:nvSpPr>
        <p:spPr/>
        <p:txBody>
          <a:bodyPr/>
          <a:lstStyle/>
          <a:p>
            <a:r>
              <a:rPr lang="en-GB" dirty="0"/>
              <a:t>My weaknesses:</a:t>
            </a:r>
          </a:p>
        </p:txBody>
      </p:sp>
      <p:sp>
        <p:nvSpPr>
          <p:cNvPr id="3" name="Content Placeholder 2">
            <a:extLst>
              <a:ext uri="{FF2B5EF4-FFF2-40B4-BE49-F238E27FC236}">
                <a16:creationId xmlns:a16="http://schemas.microsoft.com/office/drawing/2014/main" id="{F5F3964A-F746-4484-560F-580C4EB61EFF}"/>
              </a:ext>
            </a:extLst>
          </p:cNvPr>
          <p:cNvSpPr>
            <a:spLocks noGrp="1"/>
          </p:cNvSpPr>
          <p:nvPr>
            <p:ph idx="1"/>
          </p:nvPr>
        </p:nvSpPr>
        <p:spPr>
          <a:xfrm>
            <a:off x="314794" y="1693890"/>
            <a:ext cx="11407514" cy="4554510"/>
          </a:xfrm>
        </p:spPr>
        <p:txBody>
          <a:bodyPr/>
          <a:lstStyle/>
          <a:p>
            <a:pPr marL="0" indent="0">
              <a:buNone/>
            </a:pPr>
            <a:r>
              <a:rPr lang="en-GB" dirty="0"/>
              <a:t>These are some of my weaknesses,</a:t>
            </a:r>
          </a:p>
          <a:p>
            <a:r>
              <a:rPr lang="en-GB" dirty="0"/>
              <a:t>Limited experience in complex care settings – for example mental health</a:t>
            </a:r>
          </a:p>
          <a:p>
            <a:r>
              <a:rPr lang="en-GB" dirty="0"/>
              <a:t>Public speaking anxiety – I struggle to present presentations or speak in a larger audience I feel nervous</a:t>
            </a:r>
          </a:p>
          <a:p>
            <a:r>
              <a:rPr lang="en-GB" dirty="0"/>
              <a:t>Not completely aware of UK health policies – I have some NHS values however I need to research and educate myself about the laws and policies for health and social care.</a:t>
            </a:r>
          </a:p>
        </p:txBody>
      </p:sp>
    </p:spTree>
    <p:extLst>
      <p:ext uri="{BB962C8B-B14F-4D97-AF65-F5344CB8AC3E}">
        <p14:creationId xmlns:p14="http://schemas.microsoft.com/office/powerpoint/2010/main" val="3709420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AA88C-2547-F222-5C2D-5B973456D00C}"/>
              </a:ext>
            </a:extLst>
          </p:cNvPr>
          <p:cNvSpPr>
            <a:spLocks noGrp="1"/>
          </p:cNvSpPr>
          <p:nvPr>
            <p:ph type="title"/>
          </p:nvPr>
        </p:nvSpPr>
        <p:spPr/>
        <p:txBody>
          <a:bodyPr/>
          <a:lstStyle/>
          <a:p>
            <a:r>
              <a:rPr lang="en-GB" dirty="0"/>
              <a:t>Opportunities</a:t>
            </a:r>
          </a:p>
        </p:txBody>
      </p:sp>
      <p:sp>
        <p:nvSpPr>
          <p:cNvPr id="3" name="Content Placeholder 2">
            <a:extLst>
              <a:ext uri="{FF2B5EF4-FFF2-40B4-BE49-F238E27FC236}">
                <a16:creationId xmlns:a16="http://schemas.microsoft.com/office/drawing/2014/main" id="{51A2376C-BF36-B754-1F62-E297E882C754}"/>
              </a:ext>
            </a:extLst>
          </p:cNvPr>
          <p:cNvSpPr>
            <a:spLocks noGrp="1"/>
          </p:cNvSpPr>
          <p:nvPr>
            <p:ph idx="1"/>
          </p:nvPr>
        </p:nvSpPr>
        <p:spPr>
          <a:xfrm>
            <a:off x="290286" y="1538514"/>
            <a:ext cx="11524343" cy="4709885"/>
          </a:xfrm>
        </p:spPr>
        <p:txBody>
          <a:bodyPr/>
          <a:lstStyle/>
          <a:p>
            <a:pPr marL="0" indent="0">
              <a:buNone/>
            </a:pPr>
            <a:r>
              <a:rPr lang="en-GB" dirty="0"/>
              <a:t>After completing my first year as a level 4 student of health and social care there are many opportunities that open to expand my career such as,</a:t>
            </a:r>
          </a:p>
          <a:p>
            <a:r>
              <a:rPr lang="en-GB" dirty="0"/>
              <a:t>Progression to higher education. I can progress and continue studying a level 5 and 6 or complete a full degree BSC in health and social care.</a:t>
            </a:r>
          </a:p>
          <a:p>
            <a:r>
              <a:rPr lang="en-GB" dirty="0"/>
              <a:t>Work placements or volunteer work. I can volunteer to work in care homes, hospitals or with socials workers to gain more experience and knowledge in the sector of my career.</a:t>
            </a:r>
          </a:p>
          <a:p>
            <a:r>
              <a:rPr lang="en-GB" dirty="0"/>
              <a:t>University career services – I can ask the university to help me structure a CV and how to attend to interviews for example how to answer questions and what to research about the job role. This will help me plan my career and know what steps to take.</a:t>
            </a:r>
          </a:p>
          <a:p>
            <a:r>
              <a:rPr lang="en-GB" dirty="0"/>
              <a:t>Researching with peers and tutors – I can speak to my tutors and classmates to learn more about the different roles in the health and social care sector.</a:t>
            </a:r>
          </a:p>
          <a:p>
            <a:r>
              <a:rPr lang="en-GB" dirty="0"/>
              <a:t>There is a very high demand for social care workers in the UK. Researching about all the different roles and requirements and find the one best suited for me.</a:t>
            </a:r>
          </a:p>
          <a:p>
            <a:pPr marL="0" indent="0">
              <a:buNone/>
            </a:pPr>
            <a:endParaRPr lang="en-GB" dirty="0"/>
          </a:p>
        </p:txBody>
      </p:sp>
    </p:spTree>
    <p:extLst>
      <p:ext uri="{BB962C8B-B14F-4D97-AF65-F5344CB8AC3E}">
        <p14:creationId xmlns:p14="http://schemas.microsoft.com/office/powerpoint/2010/main" val="1138879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79" name="Rectangle 207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3BCB6-56F5-3BC5-540A-1CE4E88DCB06}"/>
              </a:ext>
            </a:extLst>
          </p:cNvPr>
          <p:cNvSpPr>
            <a:spLocks noGrp="1"/>
          </p:cNvSpPr>
          <p:nvPr>
            <p:ph type="title"/>
          </p:nvPr>
        </p:nvSpPr>
        <p:spPr>
          <a:xfrm>
            <a:off x="5411931" y="452718"/>
            <a:ext cx="4638903" cy="1400530"/>
          </a:xfrm>
        </p:spPr>
        <p:txBody>
          <a:bodyPr>
            <a:normAutofit/>
          </a:bodyPr>
          <a:lstStyle/>
          <a:p>
            <a:r>
              <a:rPr lang="en-GB"/>
              <a:t>Threats:</a:t>
            </a:r>
          </a:p>
        </p:txBody>
      </p:sp>
      <p:sp>
        <p:nvSpPr>
          <p:cNvPr id="208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1" name="Picture 3" descr="SWOT Analysis Threat Examples and Definition">
            <a:extLst>
              <a:ext uri="{FF2B5EF4-FFF2-40B4-BE49-F238E27FC236}">
                <a16:creationId xmlns:a16="http://schemas.microsoft.com/office/drawing/2014/main" id="{32226980-FC81-AE6E-BF07-2A32840708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221" r="12375" b="-1"/>
          <a:stretch>
            <a:fillRect/>
          </a:stretch>
        </p:blipFill>
        <p:spPr bwMode="auto">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2083" name="Rectangle 208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D381A3C-F5DC-FEDE-2546-B80127AC9DC1}"/>
              </a:ext>
            </a:extLst>
          </p:cNvPr>
          <p:cNvSpPr>
            <a:spLocks noGrp="1"/>
          </p:cNvSpPr>
          <p:nvPr>
            <p:ph idx="1"/>
          </p:nvPr>
        </p:nvSpPr>
        <p:spPr>
          <a:xfrm>
            <a:off x="5410949" y="1320800"/>
            <a:ext cx="6505279" cy="5537200"/>
          </a:xfrm>
        </p:spPr>
        <p:txBody>
          <a:bodyPr>
            <a:normAutofit/>
          </a:bodyPr>
          <a:lstStyle/>
          <a:p>
            <a:pPr marL="0" indent="0">
              <a:lnSpc>
                <a:spcPct val="90000"/>
              </a:lnSpc>
              <a:buNone/>
            </a:pPr>
            <a:r>
              <a:rPr lang="en-GB" sz="1900" dirty="0"/>
              <a:t>While there are numerous benefits to working in the health and social sector, there are also risks and issues, like:</a:t>
            </a:r>
          </a:p>
          <a:p>
            <a:pPr>
              <a:lnSpc>
                <a:spcPct val="90000"/>
              </a:lnSpc>
            </a:pPr>
            <a:r>
              <a:rPr lang="en-GB" sz="1900" dirty="0"/>
              <a:t>fierce competition for graduate positions and NHS placements - many applicants will have strong qualifications therefore, it’s important for me to stand out</a:t>
            </a:r>
          </a:p>
          <a:p>
            <a:pPr>
              <a:lnSpc>
                <a:spcPct val="90000"/>
              </a:lnSpc>
            </a:pPr>
            <a:r>
              <a:rPr lang="en-GB" sz="1900" dirty="0"/>
              <a:t>Risk of stress and emotional exhaustion in care settings - it is important to manage your stress while supporting vulnerable patients.</a:t>
            </a:r>
          </a:p>
          <a:p>
            <a:pPr>
              <a:lnSpc>
                <a:spcPct val="90000"/>
              </a:lnSpc>
            </a:pPr>
            <a:r>
              <a:rPr lang="en-GB" sz="1900" dirty="0"/>
              <a:t>Changes in financing and policy that affect training availability or job security – this can limit job opportunities</a:t>
            </a:r>
          </a:p>
          <a:p>
            <a:pPr>
              <a:lnSpc>
                <a:spcPct val="90000"/>
              </a:lnSpc>
            </a:pPr>
            <a:r>
              <a:rPr lang="en-GB" sz="1900" dirty="0"/>
              <a:t>Lack of employees resulting in more stress and workload – shortages of staff can overload the existing staff with more work and more stress which can lead to leaving the patients dissatisfied</a:t>
            </a:r>
          </a:p>
          <a:p>
            <a:pPr marL="0" indent="0">
              <a:lnSpc>
                <a:spcPct val="90000"/>
              </a:lnSpc>
              <a:buNone/>
            </a:pPr>
            <a:endParaRPr lang="en-GB" sz="1600" dirty="0"/>
          </a:p>
        </p:txBody>
      </p:sp>
    </p:spTree>
    <p:extLst>
      <p:ext uri="{BB962C8B-B14F-4D97-AF65-F5344CB8AC3E}">
        <p14:creationId xmlns:p14="http://schemas.microsoft.com/office/powerpoint/2010/main" val="3202541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C5EC-1516-54BE-6369-57BC379C9E4D}"/>
              </a:ext>
            </a:extLst>
          </p:cNvPr>
          <p:cNvSpPr>
            <a:spLocks noGrp="1"/>
          </p:cNvSpPr>
          <p:nvPr>
            <p:ph type="title"/>
          </p:nvPr>
        </p:nvSpPr>
        <p:spPr>
          <a:xfrm>
            <a:off x="646112" y="130630"/>
            <a:ext cx="8744632" cy="1132114"/>
          </a:xfrm>
        </p:spPr>
        <p:txBody>
          <a:bodyPr/>
          <a:lstStyle/>
          <a:p>
            <a:r>
              <a:rPr lang="en-GB" dirty="0"/>
              <a:t>Using Strengths to Overcome Weaknesses &amp; Minimise Threats</a:t>
            </a:r>
            <a:br>
              <a:rPr lang="en-GB" dirty="0"/>
            </a:br>
            <a:endParaRPr lang="en-GB" dirty="0"/>
          </a:p>
        </p:txBody>
      </p:sp>
      <p:graphicFrame>
        <p:nvGraphicFramePr>
          <p:cNvPr id="4" name="Content Placeholder 3">
            <a:extLst>
              <a:ext uri="{FF2B5EF4-FFF2-40B4-BE49-F238E27FC236}">
                <a16:creationId xmlns:a16="http://schemas.microsoft.com/office/drawing/2014/main" id="{12B91B3F-E0A7-804C-6326-C329F1C5ED79}"/>
              </a:ext>
            </a:extLst>
          </p:cNvPr>
          <p:cNvGraphicFramePr>
            <a:graphicFrameLocks noGrp="1"/>
          </p:cNvGraphicFramePr>
          <p:nvPr>
            <p:ph idx="1"/>
            <p:extLst>
              <p:ext uri="{D42A27DB-BD31-4B8C-83A1-F6EECF244321}">
                <p14:modId xmlns:p14="http://schemas.microsoft.com/office/powerpoint/2010/main" val="2751331750"/>
              </p:ext>
            </p:extLst>
          </p:nvPr>
        </p:nvGraphicFramePr>
        <p:xfrm>
          <a:off x="195942" y="1697603"/>
          <a:ext cx="11800116" cy="4538195"/>
        </p:xfrm>
        <a:graphic>
          <a:graphicData uri="http://schemas.openxmlformats.org/drawingml/2006/table">
            <a:tbl>
              <a:tblPr firstRow="1" bandRow="1">
                <a:tableStyleId>{5C22544A-7EE6-4342-B048-85BDC9FD1C3A}</a:tableStyleId>
              </a:tblPr>
              <a:tblGrid>
                <a:gridCol w="3933372">
                  <a:extLst>
                    <a:ext uri="{9D8B030D-6E8A-4147-A177-3AD203B41FA5}">
                      <a16:colId xmlns:a16="http://schemas.microsoft.com/office/drawing/2014/main" val="4206812107"/>
                    </a:ext>
                  </a:extLst>
                </a:gridCol>
                <a:gridCol w="3933372">
                  <a:extLst>
                    <a:ext uri="{9D8B030D-6E8A-4147-A177-3AD203B41FA5}">
                      <a16:colId xmlns:a16="http://schemas.microsoft.com/office/drawing/2014/main" val="757786269"/>
                    </a:ext>
                  </a:extLst>
                </a:gridCol>
                <a:gridCol w="3933372">
                  <a:extLst>
                    <a:ext uri="{9D8B030D-6E8A-4147-A177-3AD203B41FA5}">
                      <a16:colId xmlns:a16="http://schemas.microsoft.com/office/drawing/2014/main" val="3571619210"/>
                    </a:ext>
                  </a:extLst>
                </a:gridCol>
              </a:tblGrid>
              <a:tr h="514835">
                <a:tc>
                  <a:txBody>
                    <a:bodyPr/>
                    <a:lstStyle/>
                    <a:p>
                      <a:r>
                        <a:rPr lang="en-GB" dirty="0"/>
                        <a:t>Weaknesses / threats</a:t>
                      </a:r>
                    </a:p>
                  </a:txBody>
                  <a:tcPr/>
                </a:tc>
                <a:tc>
                  <a:txBody>
                    <a:bodyPr/>
                    <a:lstStyle/>
                    <a:p>
                      <a:r>
                        <a:rPr lang="en-GB" dirty="0"/>
                        <a:t>Strengths you can use</a:t>
                      </a:r>
                    </a:p>
                  </a:txBody>
                  <a:tcPr/>
                </a:tc>
                <a:tc>
                  <a:txBody>
                    <a:bodyPr/>
                    <a:lstStyle/>
                    <a:p>
                      <a:r>
                        <a:rPr lang="en-GB" dirty="0"/>
                        <a:t>Solution/strategy </a:t>
                      </a:r>
                    </a:p>
                  </a:txBody>
                  <a:tcPr/>
                </a:tc>
                <a:extLst>
                  <a:ext uri="{0D108BD9-81ED-4DB2-BD59-A6C34878D82A}">
                    <a16:rowId xmlns:a16="http://schemas.microsoft.com/office/drawing/2014/main" val="1139623039"/>
                  </a:ext>
                </a:extLst>
              </a:tr>
              <a:tr h="888619">
                <a:tc>
                  <a:txBody>
                    <a:bodyPr/>
                    <a:lstStyle/>
                    <a:p>
                      <a:r>
                        <a:rPr lang="en-GB" dirty="0"/>
                        <a:t>Limited experience</a:t>
                      </a:r>
                    </a:p>
                  </a:txBody>
                  <a:tcPr/>
                </a:tc>
                <a:tc>
                  <a:txBody>
                    <a:bodyPr/>
                    <a:lstStyle/>
                    <a:p>
                      <a:r>
                        <a:rPr lang="en-GB" dirty="0"/>
                        <a:t>Strong communication and empathy</a:t>
                      </a:r>
                    </a:p>
                  </a:txBody>
                  <a:tcPr/>
                </a:tc>
                <a:tc>
                  <a:txBody>
                    <a:bodyPr/>
                    <a:lstStyle/>
                    <a:p>
                      <a:r>
                        <a:rPr lang="en-GB" dirty="0"/>
                        <a:t>Volunteer at care homes, hospitals while building a relationship with residents.</a:t>
                      </a:r>
                    </a:p>
                  </a:txBody>
                  <a:tcPr/>
                </a:tc>
                <a:extLst>
                  <a:ext uri="{0D108BD9-81ED-4DB2-BD59-A6C34878D82A}">
                    <a16:rowId xmlns:a16="http://schemas.microsoft.com/office/drawing/2014/main" val="1651687102"/>
                  </a:ext>
                </a:extLst>
              </a:tr>
              <a:tr h="514835">
                <a:tc>
                  <a:txBody>
                    <a:bodyPr/>
                    <a:lstStyle/>
                    <a:p>
                      <a:r>
                        <a:rPr lang="en-GB" dirty="0"/>
                        <a:t>Public speaking anxiety </a:t>
                      </a:r>
                    </a:p>
                  </a:txBody>
                  <a:tcPr/>
                </a:tc>
                <a:tc>
                  <a:txBody>
                    <a:bodyPr/>
                    <a:lstStyle/>
                    <a:p>
                      <a:r>
                        <a:rPr lang="en-GB" dirty="0"/>
                        <a:t>Good organisation and preparation </a:t>
                      </a:r>
                    </a:p>
                  </a:txBody>
                  <a:tcPr/>
                </a:tc>
                <a:tc>
                  <a:txBody>
                    <a:bodyPr/>
                    <a:lstStyle/>
                    <a:p>
                      <a:r>
                        <a:rPr lang="en-GB" dirty="0"/>
                        <a:t>Join into more university workshops and activities to speak in low-pressure environments</a:t>
                      </a:r>
                    </a:p>
                  </a:txBody>
                  <a:tcPr/>
                </a:tc>
                <a:extLst>
                  <a:ext uri="{0D108BD9-81ED-4DB2-BD59-A6C34878D82A}">
                    <a16:rowId xmlns:a16="http://schemas.microsoft.com/office/drawing/2014/main" val="1862294088"/>
                  </a:ext>
                </a:extLst>
              </a:tr>
              <a:tr h="514835">
                <a:tc>
                  <a:txBody>
                    <a:bodyPr/>
                    <a:lstStyle/>
                    <a:p>
                      <a:r>
                        <a:rPr lang="en-GB" dirty="0"/>
                        <a:t>Lack of NHS policy knowledge </a:t>
                      </a:r>
                    </a:p>
                  </a:txBody>
                  <a:tcPr/>
                </a:tc>
                <a:tc>
                  <a:txBody>
                    <a:bodyPr/>
                    <a:lstStyle/>
                    <a:p>
                      <a:r>
                        <a:rPr lang="en-GB" dirty="0"/>
                        <a:t>Committed to continuous learning</a:t>
                      </a:r>
                    </a:p>
                  </a:txBody>
                  <a:tcPr/>
                </a:tc>
                <a:tc>
                  <a:txBody>
                    <a:bodyPr/>
                    <a:lstStyle/>
                    <a:p>
                      <a:r>
                        <a:rPr lang="en-GB" dirty="0"/>
                        <a:t>Take free courses on the NHS learning hub weekly</a:t>
                      </a:r>
                    </a:p>
                  </a:txBody>
                  <a:tcPr/>
                </a:tc>
                <a:extLst>
                  <a:ext uri="{0D108BD9-81ED-4DB2-BD59-A6C34878D82A}">
                    <a16:rowId xmlns:a16="http://schemas.microsoft.com/office/drawing/2014/main" val="409160712"/>
                  </a:ext>
                </a:extLst>
              </a:tr>
              <a:tr h="514835">
                <a:tc>
                  <a:txBody>
                    <a:bodyPr/>
                    <a:lstStyle/>
                    <a:p>
                      <a:r>
                        <a:rPr lang="en-GB" dirty="0"/>
                        <a:t>potential for burnout in future employment</a:t>
                      </a:r>
                    </a:p>
                  </a:txBody>
                  <a:tcPr/>
                </a:tc>
                <a:tc>
                  <a:txBody>
                    <a:bodyPr/>
                    <a:lstStyle/>
                    <a:p>
                      <a:r>
                        <a:rPr lang="en-GB" dirty="0"/>
                        <a:t>Time management </a:t>
                      </a:r>
                    </a:p>
                  </a:txBody>
                  <a:tcPr/>
                </a:tc>
                <a:tc>
                  <a:txBody>
                    <a:bodyPr/>
                    <a:lstStyle/>
                    <a:p>
                      <a:r>
                        <a:rPr lang="en-GB" dirty="0"/>
                        <a:t>Set clear time frames and boundaries to complete work</a:t>
                      </a:r>
                    </a:p>
                  </a:txBody>
                  <a:tcPr/>
                </a:tc>
                <a:extLst>
                  <a:ext uri="{0D108BD9-81ED-4DB2-BD59-A6C34878D82A}">
                    <a16:rowId xmlns:a16="http://schemas.microsoft.com/office/drawing/2014/main" val="4136335066"/>
                  </a:ext>
                </a:extLst>
              </a:tr>
              <a:tr h="514835">
                <a:tc>
                  <a:txBody>
                    <a:bodyPr/>
                    <a:lstStyle/>
                    <a:p>
                      <a:r>
                        <a:rPr lang="en-GB" dirty="0"/>
                        <a:t>High competition for NHS jobs</a:t>
                      </a:r>
                    </a:p>
                  </a:txBody>
                  <a:tcPr/>
                </a:tc>
                <a:tc>
                  <a:txBody>
                    <a:bodyPr/>
                    <a:lstStyle/>
                    <a:p>
                      <a:r>
                        <a:rPr lang="en-GB" dirty="0"/>
                        <a:t>Passion and interpersonal skills</a:t>
                      </a:r>
                    </a:p>
                  </a:txBody>
                  <a:tcPr/>
                </a:tc>
                <a:tc>
                  <a:txBody>
                    <a:bodyPr/>
                    <a:lstStyle/>
                    <a:p>
                      <a:r>
                        <a:rPr lang="en-GB" dirty="0"/>
                        <a:t>Build a strong CV by doing volunteer work and gaining more experience and knowledge.</a:t>
                      </a:r>
                    </a:p>
                  </a:txBody>
                  <a:tcPr/>
                </a:tc>
                <a:extLst>
                  <a:ext uri="{0D108BD9-81ED-4DB2-BD59-A6C34878D82A}">
                    <a16:rowId xmlns:a16="http://schemas.microsoft.com/office/drawing/2014/main" val="3198478985"/>
                  </a:ext>
                </a:extLst>
              </a:tr>
            </a:tbl>
          </a:graphicData>
        </a:graphic>
      </p:graphicFrame>
    </p:spTree>
    <p:extLst>
      <p:ext uri="{BB962C8B-B14F-4D97-AF65-F5344CB8AC3E}">
        <p14:creationId xmlns:p14="http://schemas.microsoft.com/office/powerpoint/2010/main" val="1577205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95C0C-347B-A462-CFC1-2CE8B0249EDE}"/>
              </a:ext>
            </a:extLst>
          </p:cNvPr>
          <p:cNvSpPr>
            <a:spLocks noGrp="1"/>
          </p:cNvSpPr>
          <p:nvPr>
            <p:ph type="title"/>
          </p:nvPr>
        </p:nvSpPr>
        <p:spPr/>
        <p:txBody>
          <a:bodyPr/>
          <a:lstStyle/>
          <a:p>
            <a:r>
              <a:rPr lang="en-GB" dirty="0"/>
              <a:t>Leveraging strengths to maximise opportunities:</a:t>
            </a:r>
          </a:p>
        </p:txBody>
      </p:sp>
      <p:sp>
        <p:nvSpPr>
          <p:cNvPr id="3" name="Content Placeholder 2">
            <a:extLst>
              <a:ext uri="{FF2B5EF4-FFF2-40B4-BE49-F238E27FC236}">
                <a16:creationId xmlns:a16="http://schemas.microsoft.com/office/drawing/2014/main" id="{B7C36DEB-463E-800F-3C81-53EE774A9ED3}"/>
              </a:ext>
            </a:extLst>
          </p:cNvPr>
          <p:cNvSpPr>
            <a:spLocks noGrp="1"/>
          </p:cNvSpPr>
          <p:nvPr>
            <p:ph idx="1"/>
          </p:nvPr>
        </p:nvSpPr>
        <p:spPr>
          <a:xfrm>
            <a:off x="537255" y="2209801"/>
            <a:ext cx="11248345" cy="4195481"/>
          </a:xfrm>
        </p:spPr>
        <p:txBody>
          <a:bodyPr/>
          <a:lstStyle/>
          <a:p>
            <a:pPr marL="0" indent="0">
              <a:buNone/>
            </a:pPr>
            <a:r>
              <a:rPr lang="en-GB" dirty="0"/>
              <a:t>There are a great number of opportunities in the health and social sector, it is important to make the most of them using your strengths.</a:t>
            </a:r>
          </a:p>
          <a:p>
            <a:pPr marL="0" indent="0">
              <a:buNone/>
            </a:pPr>
            <a:r>
              <a:rPr lang="en-GB" dirty="0"/>
              <a:t>For instance, I'll use my communication and empathy skill to establish a great bond with both staff and patients throughout NHS training or placements, which can make me stand out in a good manner. </a:t>
            </a:r>
          </a:p>
          <a:p>
            <a:pPr marL="0" indent="0">
              <a:buNone/>
            </a:pPr>
            <a:r>
              <a:rPr lang="en-GB" dirty="0"/>
              <a:t>I will also use the NHS Learning Hub, which provides free online instruction. Since I’m good at managing my time, I've decided to take one course every week to increase my confidence and knowledge.</a:t>
            </a:r>
          </a:p>
          <a:p>
            <a:pPr marL="0" indent="0">
              <a:buNone/>
            </a:pPr>
            <a:r>
              <a:rPr lang="en-GB" dirty="0"/>
              <a:t>Finally, with the </a:t>
            </a:r>
            <a:r>
              <a:rPr lang="en-GB" b="1" dirty="0"/>
              <a:t>high demand for social workers</a:t>
            </a:r>
            <a:r>
              <a:rPr lang="en-GB" dirty="0"/>
              <a:t>, I’ll use my </a:t>
            </a:r>
            <a:r>
              <a:rPr lang="en-GB" b="1" dirty="0"/>
              <a:t>passion for person-centred care</a:t>
            </a:r>
            <a:r>
              <a:rPr lang="en-GB" dirty="0"/>
              <a:t> to apply for training and roles where I can support people in need — especially those facing social or mental health challenges.</a:t>
            </a:r>
          </a:p>
          <a:p>
            <a:pPr marL="0" indent="0">
              <a:buNone/>
            </a:pPr>
            <a:endParaRPr lang="en-GB" dirty="0"/>
          </a:p>
        </p:txBody>
      </p:sp>
    </p:spTree>
    <p:extLst>
      <p:ext uri="{BB962C8B-B14F-4D97-AF65-F5344CB8AC3E}">
        <p14:creationId xmlns:p14="http://schemas.microsoft.com/office/powerpoint/2010/main" val="2758888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13370-7D1D-17F2-87CE-399A170693A2}"/>
              </a:ext>
            </a:extLst>
          </p:cNvPr>
          <p:cNvSpPr>
            <a:spLocks noGrp="1"/>
          </p:cNvSpPr>
          <p:nvPr>
            <p:ph type="title"/>
          </p:nvPr>
        </p:nvSpPr>
        <p:spPr>
          <a:xfrm>
            <a:off x="344774" y="104376"/>
            <a:ext cx="9404723" cy="1400530"/>
          </a:xfrm>
        </p:spPr>
        <p:txBody>
          <a:bodyPr/>
          <a:lstStyle/>
          <a:p>
            <a:r>
              <a:rPr lang="en-GB" dirty="0"/>
              <a:t>Conclusion – planning my next steps </a:t>
            </a:r>
          </a:p>
        </p:txBody>
      </p:sp>
      <p:sp>
        <p:nvSpPr>
          <p:cNvPr id="3" name="Content Placeholder 2">
            <a:extLst>
              <a:ext uri="{FF2B5EF4-FFF2-40B4-BE49-F238E27FC236}">
                <a16:creationId xmlns:a16="http://schemas.microsoft.com/office/drawing/2014/main" id="{F93D747A-8162-0C11-483E-6E73D7F16B84}"/>
              </a:ext>
            </a:extLst>
          </p:cNvPr>
          <p:cNvSpPr>
            <a:spLocks noGrp="1"/>
          </p:cNvSpPr>
          <p:nvPr>
            <p:ph idx="1"/>
          </p:nvPr>
        </p:nvSpPr>
        <p:spPr>
          <a:xfrm>
            <a:off x="170603" y="1504906"/>
            <a:ext cx="8668597" cy="5248718"/>
          </a:xfrm>
        </p:spPr>
        <p:txBody>
          <a:bodyPr/>
          <a:lstStyle/>
          <a:p>
            <a:pPr marL="0" indent="0">
              <a:buNone/>
            </a:pPr>
            <a:r>
              <a:rPr lang="en-GB" dirty="0"/>
              <a:t>After using the SWOT analysis, I now have a better understanding of my current position and what steps I need to take to plan my career.</a:t>
            </a:r>
          </a:p>
          <a:p>
            <a:pPr marL="0" indent="0">
              <a:buNone/>
            </a:pPr>
            <a:r>
              <a:rPr lang="en-GB" dirty="0"/>
              <a:t>My strengths such as, communication and empathy provide a strong foundation to </a:t>
            </a:r>
            <a:r>
              <a:rPr lang="en-GB"/>
              <a:t>deliver person-centred </a:t>
            </a:r>
            <a:r>
              <a:rPr lang="en-GB" dirty="0"/>
              <a:t>care. However, some of my weaknesses like lack of experience and public speaking anxiety need to be improved through voluntary work and continuous professional development.</a:t>
            </a:r>
          </a:p>
          <a:p>
            <a:pPr marL="0" indent="0">
              <a:buNone/>
            </a:pPr>
            <a:r>
              <a:rPr lang="en-GB" dirty="0"/>
              <a:t>The available options, such as NHS placements and the growing need for certified social workers fit my professional goals and provide clear paths for advancement.</a:t>
            </a:r>
          </a:p>
          <a:p>
            <a:pPr marL="0" indent="0">
              <a:buNone/>
            </a:pPr>
            <a:r>
              <a:rPr lang="en-GB" dirty="0"/>
              <a:t>Overall, this SWOT analysis has helped me define strategic and attainable goals facilitating my move from education to the UK’s health and social care profession.</a:t>
            </a:r>
          </a:p>
        </p:txBody>
      </p:sp>
      <p:pic>
        <p:nvPicPr>
          <p:cNvPr id="4098" name="Picture 2" descr="Text Conclusion on White Paper Sheet and Marker on Businessman Hand on ...">
            <a:extLst>
              <a:ext uri="{FF2B5EF4-FFF2-40B4-BE49-F238E27FC236}">
                <a16:creationId xmlns:a16="http://schemas.microsoft.com/office/drawing/2014/main" id="{BC47937A-7850-0A62-2C7C-23F080EB73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9200" y="4502205"/>
            <a:ext cx="2946653" cy="2130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677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E2308-3C69-4DC7-8244-E135A2CAE349}"/>
              </a:ext>
            </a:extLst>
          </p:cNvPr>
          <p:cNvSpPr>
            <a:spLocks noGrp="1"/>
          </p:cNvSpPr>
          <p:nvPr>
            <p:ph type="title"/>
          </p:nvPr>
        </p:nvSpPr>
        <p:spPr/>
        <p:txBody>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7AC8DC88-5C76-3419-56CC-B2E2653E3120}"/>
              </a:ext>
            </a:extLst>
          </p:cNvPr>
          <p:cNvSpPr>
            <a:spLocks noGrp="1"/>
          </p:cNvSpPr>
          <p:nvPr>
            <p:ph idx="1"/>
          </p:nvPr>
        </p:nvSpPr>
        <p:spPr/>
        <p:txBody>
          <a:bodyPr/>
          <a:lstStyle/>
          <a:p>
            <a:pPr marL="0" indent="0">
              <a:buNone/>
            </a:pPr>
            <a:r>
              <a:rPr lang="en-GB" dirty="0">
                <a:hlinkClick r:id="rId2"/>
              </a:rPr>
              <a:t>The SWOT Analysis, Explained + Examples &amp; Templates — </a:t>
            </a:r>
            <a:r>
              <a:rPr lang="en-GB" dirty="0" err="1">
                <a:hlinkClick r:id="rId2"/>
              </a:rPr>
              <a:t>BiteSize</a:t>
            </a:r>
            <a:r>
              <a:rPr lang="en-GB" dirty="0">
                <a:hlinkClick r:id="rId2"/>
              </a:rPr>
              <a:t> Learning</a:t>
            </a:r>
            <a:endParaRPr lang="en-GB" dirty="0">
              <a:solidFill>
                <a:srgbClr val="05103E"/>
              </a:solidFill>
              <a:latin typeface="Times New Roman" panose="02020603050405020304" pitchFamily="18" charset="0"/>
            </a:endParaRPr>
          </a:p>
          <a:p>
            <a:pPr marL="0" indent="0">
              <a:buNone/>
            </a:pPr>
            <a:r>
              <a:rPr lang="en-GB" dirty="0">
                <a:hlinkClick r:id="rId3"/>
              </a:rPr>
              <a:t>Explore roles | Health Careers</a:t>
            </a:r>
            <a:endParaRPr lang="en-GB" dirty="0"/>
          </a:p>
        </p:txBody>
      </p:sp>
    </p:spTree>
    <p:extLst>
      <p:ext uri="{BB962C8B-B14F-4D97-AF65-F5344CB8AC3E}">
        <p14:creationId xmlns:p14="http://schemas.microsoft.com/office/powerpoint/2010/main" val="14735445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572</TotalTime>
  <Words>1033</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Century Gothic</vt:lpstr>
      <vt:lpstr>Times New Roman</vt:lpstr>
      <vt:lpstr>Wingdings 3</vt:lpstr>
      <vt:lpstr>Ion</vt:lpstr>
      <vt:lpstr>My Personal SWOT Analysis For Professional Development in UK Health &amp; Social Care</vt:lpstr>
      <vt:lpstr>What is SWOT analysis?</vt:lpstr>
      <vt:lpstr>My strengths:</vt:lpstr>
      <vt:lpstr>My weaknesses:</vt:lpstr>
      <vt:lpstr>Opportunities</vt:lpstr>
      <vt:lpstr>Threats:</vt:lpstr>
      <vt:lpstr>Using Strengths to Overcome Weaknesses &amp; Minimise Threats </vt:lpstr>
      <vt:lpstr>Leveraging strengths to maximise opportunities:</vt:lpstr>
      <vt:lpstr>Conclusion – planning my next steps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Personal SWOT Analysis For Professional Development in UK Health &amp; Social Care</dc:title>
  <dc:creator>maria chohan</dc:creator>
  <cp:lastModifiedBy>maria chohan</cp:lastModifiedBy>
  <cp:revision>1</cp:revision>
  <dcterms:created xsi:type="dcterms:W3CDTF">2025-10-17T23:29:09Z</dcterms:created>
  <dcterms:modified xsi:type="dcterms:W3CDTF">2025-10-19T22:36:43Z</dcterms:modified>
</cp:coreProperties>
</file>