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3B4BDA8-D53A-461B-AE28-ED7D8FF01B27}" type="datetimeFigureOut">
              <a:rPr lang="en-US" smtClean="0"/>
              <a:pPr/>
              <a:t>2/1/2016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A3AAD60-A809-4B7A-9213-DF57359F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LEDGER ACCOUNTING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LEDGER ACCOUNTING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Its purpose is to summarise transactions of a given type</a:t>
            </a:r>
          </a:p>
          <a:p>
            <a:endParaRPr lang="en-GB" sz="4000" dirty="0" smtClean="0"/>
          </a:p>
          <a:p>
            <a:r>
              <a:rPr lang="en-GB" sz="4000" dirty="0" smtClean="0"/>
              <a:t>Each transaction type is given its own ledger account, which all appear in a book (or file) called the nominal ledger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Each account has 2 sides:</a:t>
            </a:r>
          </a:p>
          <a:p>
            <a:endParaRPr lang="en-GB" sz="4000" dirty="0" smtClean="0"/>
          </a:p>
          <a:p>
            <a:r>
              <a:rPr lang="en-GB" sz="4000" b="1" dirty="0" smtClean="0"/>
              <a:t>LEFT   = DEBIT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RIGHT  = CREDIT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dirty="0" smtClean="0"/>
              <a:t>Each transaction has 2 sides (dual effect rule)</a:t>
            </a:r>
          </a:p>
          <a:p>
            <a:endParaRPr lang="en-GB" sz="4000" dirty="0" smtClean="0"/>
          </a:p>
          <a:p>
            <a:r>
              <a:rPr lang="en-GB" sz="4000" b="1" dirty="0" smtClean="0"/>
              <a:t>DEBIT   =   GAIN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CREDIT   =   LOSE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</TotalTime>
  <Words>66</Words>
  <Application>Microsoft Office PowerPoint</Application>
  <PresentationFormat>On-screen Show (4:3)</PresentationFormat>
  <Paragraphs>15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Book Antiqua</vt:lpstr>
      <vt:lpstr>Lucida Sans</vt:lpstr>
      <vt:lpstr>Wingdings</vt:lpstr>
      <vt:lpstr>Wingdings 2</vt:lpstr>
      <vt:lpstr>Wingdings 3</vt:lpstr>
      <vt:lpstr>Apex</vt:lpstr>
      <vt:lpstr>LEDGER ACCOUNTING</vt:lpstr>
      <vt:lpstr>LEDGER ACCOUNTING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LEDGER ACCOUNTING</dc:title>
  <dc:creator>Richard Dunstan</dc:creator>
  <cp:lastModifiedBy>Marie Pitson</cp:lastModifiedBy>
  <cp:revision>3</cp:revision>
  <dcterms:created xsi:type="dcterms:W3CDTF">2012-06-11T09:25:47Z</dcterms:created>
  <dcterms:modified xsi:type="dcterms:W3CDTF">2016-02-01T07:34:54Z</dcterms:modified>
</cp:coreProperties>
</file>