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9EEA18-232E-DD44-6712-80477B911924}" v="50" dt="2022-03-17T02:00:33.317"/>
    <p1510:client id="{6508DAFC-6315-4169-A221-C2E2CF0D9971}" v="331" dt="2022-03-17T01:53:27.9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khlishah Raja (2020782)" userId="S::2020782@student.uwtsd.ac.uk::581b2310-a6d7-4b3e-b5c5-712250d5a258" providerId="AD" clId="Web-{639EEA18-232E-DD44-6712-80477B911924}"/>
    <pc:docChg chg="modSld">
      <pc:chgData name="Mukhlishah Raja (2020782)" userId="S::2020782@student.uwtsd.ac.uk::581b2310-a6d7-4b3e-b5c5-712250d5a258" providerId="AD" clId="Web-{639EEA18-232E-DD44-6712-80477B911924}" dt="2022-03-17T02:00:28.708" v="48" actId="20577"/>
      <pc:docMkLst>
        <pc:docMk/>
      </pc:docMkLst>
      <pc:sldChg chg="modSp">
        <pc:chgData name="Mukhlishah Raja (2020782)" userId="S::2020782@student.uwtsd.ac.uk::581b2310-a6d7-4b3e-b5c5-712250d5a258" providerId="AD" clId="Web-{639EEA18-232E-DD44-6712-80477B911924}" dt="2022-03-17T02:00:28.708" v="48" actId="20577"/>
        <pc:sldMkLst>
          <pc:docMk/>
          <pc:sldMk cId="109857222" sldId="256"/>
        </pc:sldMkLst>
        <pc:spChg chg="mod">
          <ac:chgData name="Mukhlishah Raja (2020782)" userId="S::2020782@student.uwtsd.ac.uk::581b2310-a6d7-4b3e-b5c5-712250d5a258" providerId="AD" clId="Web-{639EEA18-232E-DD44-6712-80477B911924}" dt="2022-03-17T01:56:53.170" v="2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ukhlishah Raja (2020782)" userId="S::2020782@student.uwtsd.ac.uk::581b2310-a6d7-4b3e-b5c5-712250d5a258" providerId="AD" clId="Web-{639EEA18-232E-DD44-6712-80477B911924}" dt="2022-03-17T02:00:28.708" v="4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ukhlishah Raja (2020782)" userId="S::2020782@student.uwtsd.ac.uk::581b2310-a6d7-4b3e-b5c5-712250d5a258" providerId="AD" clId="Web-{6508DAFC-6315-4169-A221-C2E2CF0D9971}"/>
    <pc:docChg chg="modSld">
      <pc:chgData name="Mukhlishah Raja (2020782)" userId="S::2020782@student.uwtsd.ac.uk::581b2310-a6d7-4b3e-b5c5-712250d5a258" providerId="AD" clId="Web-{6508DAFC-6315-4169-A221-C2E2CF0D9971}" dt="2022-03-17T01:53:22.896" v="215" actId="20577"/>
      <pc:docMkLst>
        <pc:docMk/>
      </pc:docMkLst>
      <pc:sldChg chg="addSp delSp modSp">
        <pc:chgData name="Mukhlishah Raja (2020782)" userId="S::2020782@student.uwtsd.ac.uk::581b2310-a6d7-4b3e-b5c5-712250d5a258" providerId="AD" clId="Web-{6508DAFC-6315-4169-A221-C2E2CF0D9971}" dt="2022-03-17T01:53:22.896" v="215" actId="20577"/>
        <pc:sldMkLst>
          <pc:docMk/>
          <pc:sldMk cId="109857222" sldId="256"/>
        </pc:sldMkLst>
        <pc:spChg chg="mod">
          <ac:chgData name="Mukhlishah Raja (2020782)" userId="S::2020782@student.uwtsd.ac.uk::581b2310-a6d7-4b3e-b5c5-712250d5a258" providerId="AD" clId="Web-{6508DAFC-6315-4169-A221-C2E2CF0D9971}" dt="2022-03-17T01:22:36.016" v="4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ukhlishah Raja (2020782)" userId="S::2020782@student.uwtsd.ac.uk::581b2310-a6d7-4b3e-b5c5-712250d5a258" providerId="AD" clId="Web-{6508DAFC-6315-4169-A221-C2E2CF0D9971}" dt="2022-03-17T01:22:41.204" v="49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ukhlishah Raja (2020782)" userId="S::2020782@student.uwtsd.ac.uk::581b2310-a6d7-4b3e-b5c5-712250d5a258" providerId="AD" clId="Web-{6508DAFC-6315-4169-A221-C2E2CF0D9971}" dt="2022-03-17T01:35:03.410" v="66" actId="20577"/>
          <ac:spMkLst>
            <pc:docMk/>
            <pc:sldMk cId="109857222" sldId="256"/>
            <ac:spMk id="5" creationId="{FCBED06D-931A-4102-826D-8CF8F98D0229}"/>
          </ac:spMkLst>
        </pc:spChg>
        <pc:spChg chg="add mod">
          <ac:chgData name="Mukhlishah Raja (2020782)" userId="S::2020782@student.uwtsd.ac.uk::581b2310-a6d7-4b3e-b5c5-712250d5a258" providerId="AD" clId="Web-{6508DAFC-6315-4169-A221-C2E2CF0D9971}" dt="2022-03-17T01:39:51.867" v="140" actId="20577"/>
          <ac:spMkLst>
            <pc:docMk/>
            <pc:sldMk cId="109857222" sldId="256"/>
            <ac:spMk id="6" creationId="{4D36910B-C3AE-4FD1-AB7E-CA37897A38CE}"/>
          </ac:spMkLst>
        </pc:spChg>
        <pc:spChg chg="add del mod">
          <ac:chgData name="Mukhlishah Raja (2020782)" userId="S::2020782@student.uwtsd.ac.uk::581b2310-a6d7-4b3e-b5c5-712250d5a258" providerId="AD" clId="Web-{6508DAFC-6315-4169-A221-C2E2CF0D9971}" dt="2022-03-17T01:39:44.648" v="106"/>
          <ac:spMkLst>
            <pc:docMk/>
            <pc:sldMk cId="109857222" sldId="256"/>
            <ac:spMk id="7" creationId="{280A8834-740A-4DFA-A18D-DE164E0E7264}"/>
          </ac:spMkLst>
        </pc:spChg>
        <pc:spChg chg="add mod">
          <ac:chgData name="Mukhlishah Raja (2020782)" userId="S::2020782@student.uwtsd.ac.uk::581b2310-a6d7-4b3e-b5c5-712250d5a258" providerId="AD" clId="Web-{6508DAFC-6315-4169-A221-C2E2CF0D9971}" dt="2022-03-17T01:53:22.896" v="215" actId="20577"/>
          <ac:spMkLst>
            <pc:docMk/>
            <pc:sldMk cId="109857222" sldId="256"/>
            <ac:spMk id="8" creationId="{CA0544F7-5881-4995-80F8-0FB6524F943F}"/>
          </ac:spMkLst>
        </pc:spChg>
        <pc:picChg chg="add mod">
          <ac:chgData name="Mukhlishah Raja (2020782)" userId="S::2020782@student.uwtsd.ac.uk::581b2310-a6d7-4b3e-b5c5-712250d5a258" providerId="AD" clId="Web-{6508DAFC-6315-4169-A221-C2E2CF0D9971}" dt="2022-03-17T01:40:02.524" v="141" actId="1076"/>
          <ac:picMkLst>
            <pc:docMk/>
            <pc:sldMk cId="109857222" sldId="256"/>
            <ac:picMk id="4" creationId="{ECBBC2B9-91D0-4052-B421-FAD92EAA88D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09284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FF0000"/>
                </a:solidFill>
                <a:cs typeface="Calibri Light"/>
              </a:rPr>
              <a:t>Signo de </a:t>
            </a:r>
            <a:r>
              <a:rPr lang="en-GB" sz="2800" dirty="0" err="1">
                <a:solidFill>
                  <a:srgbClr val="FF0000"/>
                </a:solidFill>
                <a:cs typeface="Calibri Light"/>
              </a:rPr>
              <a:t>precauion</a:t>
            </a:r>
            <a:endParaRPr lang="en-GB" sz="2800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498393"/>
            <a:ext cx="9144000" cy="1342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rgbClr val="FF0000"/>
                </a:solidFill>
                <a:cs typeface="Calibri"/>
              </a:rPr>
              <a:t>Caution sign</a:t>
            </a:r>
          </a:p>
          <a:p>
            <a:r>
              <a:rPr lang="en-GB" sz="1200" dirty="0">
                <a:cs typeface="Calibri"/>
              </a:rPr>
              <a:t>Student: </a:t>
            </a:r>
            <a:r>
              <a:rPr lang="en-GB" sz="1200" dirty="0" err="1">
                <a:cs typeface="Calibri"/>
              </a:rPr>
              <a:t>Mukhlishah</a:t>
            </a:r>
            <a:r>
              <a:rPr lang="en-GB" sz="1200" dirty="0">
                <a:cs typeface="Calibri"/>
              </a:rPr>
              <a:t> Raja (Student number:2020782)</a:t>
            </a:r>
          </a:p>
          <a:p>
            <a:r>
              <a:rPr lang="en-GB" sz="1200" dirty="0">
                <a:cs typeface="Calibri"/>
              </a:rPr>
              <a:t>Topic: Spanish.</a:t>
            </a:r>
          </a:p>
          <a:p>
            <a:r>
              <a:rPr lang="en-GB" sz="1200" dirty="0">
                <a:cs typeface="Calibri"/>
              </a:rPr>
              <a:t>Lecturer: Rodrigo Fernandes Aguilera.</a:t>
            </a:r>
          </a:p>
        </p:txBody>
      </p:sp>
      <p:pic>
        <p:nvPicPr>
          <p:cNvPr id="4" name="Picture 4" descr="Toast And Toaster Moody Foodies">
            <a:extLst>
              <a:ext uri="{FF2B5EF4-FFF2-40B4-BE49-F238E27FC236}">
                <a16:creationId xmlns:a16="http://schemas.microsoft.com/office/drawing/2014/main" id="{ECBBC2B9-91D0-4052-B421-FAD92EAA8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7275" y="3593306"/>
            <a:ext cx="2350294" cy="23502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BED06D-931A-4102-826D-8CF8F98D0229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6910B-C3AE-4FD1-AB7E-CA37897A38CE}"/>
              </a:ext>
            </a:extLst>
          </p:cNvPr>
          <p:cNvSpPr txBox="1"/>
          <p:nvPr/>
        </p:nvSpPr>
        <p:spPr>
          <a:xfrm>
            <a:off x="4867275" y="3343274"/>
            <a:ext cx="235029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highlight>
                  <a:srgbClr val="FFFF00"/>
                </a:highlight>
                <a:cs typeface="Calibri"/>
              </a:rPr>
              <a:t>ADVERTENCIA!!!</a:t>
            </a:r>
            <a:endParaRPr lang="en-US"/>
          </a:p>
          <a:p>
            <a:pPr algn="ctr"/>
            <a:r>
              <a:rPr lang="en-GB" dirty="0">
                <a:highlight>
                  <a:srgbClr val="FFFF00"/>
                </a:highlight>
              </a:rPr>
              <a:t>WARNING!!!</a:t>
            </a:r>
            <a:endParaRPr lang="en-US" dirty="0">
              <a:highlight>
                <a:srgbClr val="FFFF00"/>
              </a:highlight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0544F7-5881-4995-80F8-0FB6524F943F}"/>
              </a:ext>
            </a:extLst>
          </p:cNvPr>
          <p:cNvSpPr txBox="1"/>
          <p:nvPr/>
        </p:nvSpPr>
        <p:spPr>
          <a:xfrm>
            <a:off x="4724400" y="5938837"/>
            <a:ext cx="24931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cs typeface="Calibri"/>
              </a:rPr>
              <a:t>Tostadora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cs typeface="Calibri"/>
              </a:rPr>
              <a:t> 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cs typeface="Calibri"/>
              </a:rPr>
              <a:t>delgada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cs typeface="Calibri"/>
              </a:rPr>
              <a:t>!</a:t>
            </a:r>
          </a:p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cs typeface="Calibri"/>
              </a:rPr>
              <a:t>Thin toaster!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Signo de precauion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107</cp:revision>
  <dcterms:created xsi:type="dcterms:W3CDTF">2022-03-17T01:20:02Z</dcterms:created>
  <dcterms:modified xsi:type="dcterms:W3CDTF">2022-03-17T02:00:36Z</dcterms:modified>
</cp:coreProperties>
</file>