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740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635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70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759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50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539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21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513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898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645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80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003C3-9A9E-4C4B-A55D-9EC80BCBCB8F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AD748-9751-4E68-96A0-9DE8DB609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325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6653"/>
            <a:ext cx="10515600" cy="281988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Global Destination </a:t>
            </a:r>
            <a:r>
              <a:rPr lang="en-GB" b="1" dirty="0" err="1" smtClean="0">
                <a:solidFill>
                  <a:srgbClr val="FF0000"/>
                </a:solidFill>
              </a:rPr>
              <a:t>Mgt</a:t>
            </a:r>
            <a:r>
              <a:rPr lang="en-GB" b="1" dirty="0" smtClean="0">
                <a:solidFill>
                  <a:srgbClr val="FF0000"/>
                </a:solidFill>
              </a:rPr>
              <a:t>  - Assignment Guidance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45631"/>
          </a:xfrm>
        </p:spPr>
        <p:txBody>
          <a:bodyPr>
            <a:normAutofit/>
          </a:bodyPr>
          <a:lstStyle/>
          <a:p>
            <a:r>
              <a:rPr lang="en-GB" b="1" u="sng" dirty="0"/>
              <a:t>Task Specifics: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With </a:t>
            </a:r>
            <a:r>
              <a:rPr lang="en-GB" dirty="0"/>
              <a:t>reference to an </a:t>
            </a:r>
            <a:r>
              <a:rPr lang="en-GB" i="1" dirty="0"/>
              <a:t>‘International’ case study of choice (different to that selected for Assignment 1)</a:t>
            </a:r>
            <a:r>
              <a:rPr lang="en-GB" dirty="0"/>
              <a:t>,  students are to critically assess the approach taken with respect to ‘Strategic Tourism Planning and Management’ and the level of importance placed upon it.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Students are to critically review a range of strategic tourism planning and management examples linked to operational strategy / policy / and initiative which are utilised to develop both domestic and international tourism target markets.</a:t>
            </a:r>
          </a:p>
          <a:p>
            <a:endParaRPr lang="en-GB" dirty="0"/>
          </a:p>
        </p:txBody>
      </p:sp>
      <p:pic>
        <p:nvPicPr>
          <p:cNvPr id="4" name="SLIDE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72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5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</Words>
  <Application>Microsoft Office PowerPoint</Application>
  <PresentationFormat>Widescreen</PresentationFormat>
  <Paragraphs>6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Global Destination Mgt  - Assignment Guidance.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Destination Mgt  - Assignment Guidance.</dc:title>
  <dc:creator>Kathryn Flynn</dc:creator>
  <cp:lastModifiedBy>Kathryn Flynn</cp:lastModifiedBy>
  <cp:revision>1</cp:revision>
  <dcterms:created xsi:type="dcterms:W3CDTF">2020-03-24T02:44:58Z</dcterms:created>
  <dcterms:modified xsi:type="dcterms:W3CDTF">2020-03-24T02:45:19Z</dcterms:modified>
</cp:coreProperties>
</file>