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58" r:id="rId2"/>
    <p:sldId id="256" r:id="rId3"/>
    <p:sldId id="260" r:id="rId4"/>
    <p:sldId id="257" r:id="rId5"/>
    <p:sldId id="259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7BAEF5-A1C4-491E-B4EE-E9E6C483D7E3}" v="13" dt="2026-03-24T12:11:25.8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236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ya Javed" userId="6efee46905682e35" providerId="LiveId" clId="{B604C260-911C-4683-BA54-38D7153EB443}"/>
    <pc:docChg chg="undo custSel addSld delSld modSld sldOrd">
      <pc:chgData name="Alya Javed" userId="6efee46905682e35" providerId="LiveId" clId="{B604C260-911C-4683-BA54-38D7153EB443}" dt="2026-03-24T12:16:21.625" v="6378" actId="255"/>
      <pc:docMkLst>
        <pc:docMk/>
      </pc:docMkLst>
      <pc:sldChg chg="addSp delSp modSp mod ord setBg modNotesTx">
        <pc:chgData name="Alya Javed" userId="6efee46905682e35" providerId="LiveId" clId="{B604C260-911C-4683-BA54-38D7153EB443}" dt="2026-03-24T12:16:21.625" v="6378" actId="255"/>
        <pc:sldMkLst>
          <pc:docMk/>
          <pc:sldMk cId="208485555" sldId="256"/>
        </pc:sldMkLst>
        <pc:spChg chg="add mod">
          <ac:chgData name="Alya Javed" userId="6efee46905682e35" providerId="LiveId" clId="{B604C260-911C-4683-BA54-38D7153EB443}" dt="2026-03-24T12:16:21.625" v="6378" actId="255"/>
          <ac:spMkLst>
            <pc:docMk/>
            <pc:sldMk cId="208485555" sldId="256"/>
            <ac:spMk id="3" creationId="{F1A7CBE1-40CF-E64F-B1DB-5F819475DBD6}"/>
          </ac:spMkLst>
        </pc:spChg>
        <pc:spChg chg="mod">
          <ac:chgData name="Alya Javed" userId="6efee46905682e35" providerId="LiveId" clId="{B604C260-911C-4683-BA54-38D7153EB443}" dt="2026-03-02T12:04:04.871" v="3582" actId="14100"/>
          <ac:spMkLst>
            <pc:docMk/>
            <pc:sldMk cId="208485555" sldId="256"/>
            <ac:spMk id="4" creationId="{E33E9A16-99E3-2F29-3BF1-186DDAED14A3}"/>
          </ac:spMkLst>
        </pc:spChg>
        <pc:spChg chg="mod">
          <ac:chgData name="Alya Javed" userId="6efee46905682e35" providerId="LiveId" clId="{B604C260-911C-4683-BA54-38D7153EB443}" dt="2026-03-02T12:03:57.513" v="3581" actId="14100"/>
          <ac:spMkLst>
            <pc:docMk/>
            <pc:sldMk cId="208485555" sldId="256"/>
            <ac:spMk id="5" creationId="{9F649B55-10A9-B7F2-B44B-1D210BBD75E2}"/>
          </ac:spMkLst>
        </pc:spChg>
        <pc:spChg chg="mod">
          <ac:chgData name="Alya Javed" userId="6efee46905682e35" providerId="LiveId" clId="{B604C260-911C-4683-BA54-38D7153EB443}" dt="2026-03-10T09:14:58.757" v="3982" actId="1076"/>
          <ac:spMkLst>
            <pc:docMk/>
            <pc:sldMk cId="208485555" sldId="256"/>
            <ac:spMk id="6" creationId="{F1886935-94F8-2862-2F2D-C3C1A170A351}"/>
          </ac:spMkLst>
        </pc:spChg>
        <pc:spChg chg="mod">
          <ac:chgData name="Alya Javed" userId="6efee46905682e35" providerId="LiveId" clId="{B604C260-911C-4683-BA54-38D7153EB443}" dt="2026-03-10T09:07:58.685" v="3881" actId="1076"/>
          <ac:spMkLst>
            <pc:docMk/>
            <pc:sldMk cId="208485555" sldId="256"/>
            <ac:spMk id="7" creationId="{CD51BADD-0296-D3B5-3CEC-BB12946D9908}"/>
          </ac:spMkLst>
        </pc:spChg>
        <pc:spChg chg="add mod">
          <ac:chgData name="Alya Javed" userId="6efee46905682e35" providerId="LiveId" clId="{B604C260-911C-4683-BA54-38D7153EB443}" dt="2026-03-24T12:02:29.860" v="6303" actId="207"/>
          <ac:spMkLst>
            <pc:docMk/>
            <pc:sldMk cId="208485555" sldId="256"/>
            <ac:spMk id="8" creationId="{FFBBF65F-C01B-F9A6-325B-326576C40648}"/>
          </ac:spMkLst>
        </pc:spChg>
        <pc:spChg chg="mod">
          <ac:chgData name="Alya Javed" userId="6efee46905682e35" providerId="LiveId" clId="{B604C260-911C-4683-BA54-38D7153EB443}" dt="2026-03-24T12:08:38.086" v="6336" actId="1076"/>
          <ac:spMkLst>
            <pc:docMk/>
            <pc:sldMk cId="208485555" sldId="256"/>
            <ac:spMk id="11" creationId="{7F75D309-5511-A5EA-A51C-845C3184B4F6}"/>
          </ac:spMkLst>
        </pc:spChg>
        <pc:spChg chg="mod">
          <ac:chgData name="Alya Javed" userId="6efee46905682e35" providerId="LiveId" clId="{B604C260-911C-4683-BA54-38D7153EB443}" dt="2026-03-24T12:10:24.890" v="6352" actId="1076"/>
          <ac:spMkLst>
            <pc:docMk/>
            <pc:sldMk cId="208485555" sldId="256"/>
            <ac:spMk id="12" creationId="{5D2D0FF0-39C1-1E7D-5DD8-CF9201FE6DE3}"/>
          </ac:spMkLst>
        </pc:spChg>
        <pc:spChg chg="mod">
          <ac:chgData name="Alya Javed" userId="6efee46905682e35" providerId="LiveId" clId="{B604C260-911C-4683-BA54-38D7153EB443}" dt="2026-03-24T12:14:55.255" v="6372" actId="255"/>
          <ac:spMkLst>
            <pc:docMk/>
            <pc:sldMk cId="208485555" sldId="256"/>
            <ac:spMk id="13" creationId="{59FCB985-A6BE-0E6B-3728-E8B50E2D46C0}"/>
          </ac:spMkLst>
        </pc:spChg>
        <pc:spChg chg="mod">
          <ac:chgData name="Alya Javed" userId="6efee46905682e35" providerId="LiveId" clId="{B604C260-911C-4683-BA54-38D7153EB443}" dt="2026-03-24T12:15:06.471" v="6374" actId="255"/>
          <ac:spMkLst>
            <pc:docMk/>
            <pc:sldMk cId="208485555" sldId="256"/>
            <ac:spMk id="14" creationId="{8FA92041-1F99-1449-2CB7-572B58207AF3}"/>
          </ac:spMkLst>
        </pc:spChg>
        <pc:spChg chg="add mod">
          <ac:chgData name="Alya Javed" userId="6efee46905682e35" providerId="LiveId" clId="{B604C260-911C-4683-BA54-38D7153EB443}" dt="2026-03-11T14:44:10.513" v="5960" actId="1076"/>
          <ac:spMkLst>
            <pc:docMk/>
            <pc:sldMk cId="208485555" sldId="256"/>
            <ac:spMk id="15" creationId="{DA370486-D5AA-0BEF-5CDF-84F58EB08B64}"/>
          </ac:spMkLst>
        </pc:spChg>
        <pc:spChg chg="add mod">
          <ac:chgData name="Alya Javed" userId="6efee46905682e35" providerId="LiveId" clId="{B604C260-911C-4683-BA54-38D7153EB443}" dt="2026-03-02T12:26:20.301" v="3644" actId="1076"/>
          <ac:spMkLst>
            <pc:docMk/>
            <pc:sldMk cId="208485555" sldId="256"/>
            <ac:spMk id="18" creationId="{13AB13AD-75BA-38BF-B5E5-DCF61DC69318}"/>
          </ac:spMkLst>
        </pc:spChg>
        <pc:spChg chg="add mod">
          <ac:chgData name="Alya Javed" userId="6efee46905682e35" providerId="LiveId" clId="{B604C260-911C-4683-BA54-38D7153EB443}" dt="2026-03-11T14:33:49.514" v="5725" actId="14100"/>
          <ac:spMkLst>
            <pc:docMk/>
            <pc:sldMk cId="208485555" sldId="256"/>
            <ac:spMk id="20" creationId="{292D089D-3F08-EBE1-D37E-DC25A9BFF48B}"/>
          </ac:spMkLst>
        </pc:spChg>
        <pc:spChg chg="add mod">
          <ac:chgData name="Alya Javed" userId="6efee46905682e35" providerId="LiveId" clId="{B604C260-911C-4683-BA54-38D7153EB443}" dt="2026-03-24T12:07:39.806" v="6328" actId="14100"/>
          <ac:spMkLst>
            <pc:docMk/>
            <pc:sldMk cId="208485555" sldId="256"/>
            <ac:spMk id="26" creationId="{675B3CB9-361C-915E-477B-FED52CCD578F}"/>
          </ac:spMkLst>
        </pc:spChg>
        <pc:spChg chg="mod">
          <ac:chgData name="Alya Javed" userId="6efee46905682e35" providerId="LiveId" clId="{B604C260-911C-4683-BA54-38D7153EB443}" dt="2026-03-02T12:04:14.516" v="3583" actId="1076"/>
          <ac:spMkLst>
            <pc:docMk/>
            <pc:sldMk cId="208485555" sldId="256"/>
            <ac:spMk id="34" creationId="{66F40EEF-B924-3A2C-7473-F32BDC4403BB}"/>
          </ac:spMkLst>
        </pc:spChg>
        <pc:spChg chg="mod">
          <ac:chgData name="Alya Javed" userId="6efee46905682e35" providerId="LiveId" clId="{B604C260-911C-4683-BA54-38D7153EB443}" dt="2026-03-24T12:15:20.618" v="6375" actId="255"/>
          <ac:spMkLst>
            <pc:docMk/>
            <pc:sldMk cId="208485555" sldId="256"/>
            <ac:spMk id="35" creationId="{93AF0EF4-61BE-D4F3-53BA-9BEFE78CFEB1}"/>
          </ac:spMkLst>
        </pc:spChg>
        <pc:spChg chg="mod">
          <ac:chgData name="Alya Javed" userId="6efee46905682e35" providerId="LiveId" clId="{B604C260-911C-4683-BA54-38D7153EB443}" dt="2026-03-11T14:43:01.862" v="5953" actId="1076"/>
          <ac:spMkLst>
            <pc:docMk/>
            <pc:sldMk cId="208485555" sldId="256"/>
            <ac:spMk id="36" creationId="{DDB44789-01AD-A7B8-8ED7-6F556E508CF9}"/>
          </ac:spMkLst>
        </pc:spChg>
        <pc:spChg chg="mod">
          <ac:chgData name="Alya Javed" userId="6efee46905682e35" providerId="LiveId" clId="{B604C260-911C-4683-BA54-38D7153EB443}" dt="2026-03-24T12:02:22.684" v="6302" actId="207"/>
          <ac:spMkLst>
            <pc:docMk/>
            <pc:sldMk cId="208485555" sldId="256"/>
            <ac:spMk id="37" creationId="{6770C02F-CF7A-4142-A762-D2DB7974812A}"/>
          </ac:spMkLst>
        </pc:spChg>
        <pc:spChg chg="mod">
          <ac:chgData name="Alya Javed" userId="6efee46905682e35" providerId="LiveId" clId="{B604C260-911C-4683-BA54-38D7153EB443}" dt="2026-03-11T14:43:16.516" v="5955" actId="1076"/>
          <ac:spMkLst>
            <pc:docMk/>
            <pc:sldMk cId="208485555" sldId="256"/>
            <ac:spMk id="38" creationId="{23FBBA53-50DD-7CD9-E3D3-88685767F279}"/>
          </ac:spMkLst>
        </pc:spChg>
        <pc:spChg chg="mod">
          <ac:chgData name="Alya Javed" userId="6efee46905682e35" providerId="LiveId" clId="{B604C260-911C-4683-BA54-38D7153EB443}" dt="2026-03-02T12:17:50.525" v="3605" actId="1076"/>
          <ac:spMkLst>
            <pc:docMk/>
            <pc:sldMk cId="208485555" sldId="256"/>
            <ac:spMk id="40" creationId="{EB192BEB-9B72-187F-8D73-EDDED4E94C97}"/>
          </ac:spMkLst>
        </pc:spChg>
        <pc:spChg chg="mod">
          <ac:chgData name="Alya Javed" userId="6efee46905682e35" providerId="LiveId" clId="{B604C260-911C-4683-BA54-38D7153EB443}" dt="2026-03-24T12:03:03.980" v="6307" actId="1076"/>
          <ac:spMkLst>
            <pc:docMk/>
            <pc:sldMk cId="208485555" sldId="256"/>
            <ac:spMk id="41" creationId="{E916753C-4590-E37B-819D-698B9FD9042E}"/>
          </ac:spMkLst>
        </pc:spChg>
        <pc:spChg chg="mod">
          <ac:chgData name="Alya Javed" userId="6efee46905682e35" providerId="LiveId" clId="{B604C260-911C-4683-BA54-38D7153EB443}" dt="2026-03-24T12:05:18.660" v="6318" actId="1076"/>
          <ac:spMkLst>
            <pc:docMk/>
            <pc:sldMk cId="208485555" sldId="256"/>
            <ac:spMk id="46" creationId="{D45554C6-69C9-E896-34E6-1615C0DBFDA7}"/>
          </ac:spMkLst>
        </pc:spChg>
        <pc:spChg chg="mod">
          <ac:chgData name="Alya Javed" userId="6efee46905682e35" providerId="LiveId" clId="{B604C260-911C-4683-BA54-38D7153EB443}" dt="2026-03-24T12:16:03.759" v="6377" actId="255"/>
          <ac:spMkLst>
            <pc:docMk/>
            <pc:sldMk cId="208485555" sldId="256"/>
            <ac:spMk id="47" creationId="{9328BC0E-BA86-6FBF-EDD3-28DDF71DE88E}"/>
          </ac:spMkLst>
        </pc:spChg>
        <pc:spChg chg="mod">
          <ac:chgData name="Alya Javed" userId="6efee46905682e35" providerId="LiveId" clId="{B604C260-911C-4683-BA54-38D7153EB443}" dt="2026-03-02T12:24:35.663" v="3634" actId="1076"/>
          <ac:spMkLst>
            <pc:docMk/>
            <pc:sldMk cId="208485555" sldId="256"/>
            <ac:spMk id="54" creationId="{DB67B39E-FDA1-CC30-A24F-0BE653A3E71C}"/>
          </ac:spMkLst>
        </pc:spChg>
        <pc:spChg chg="mod">
          <ac:chgData name="Alya Javed" userId="6efee46905682e35" providerId="LiveId" clId="{B604C260-911C-4683-BA54-38D7153EB443}" dt="2026-03-02T12:28:46.065" v="3654" actId="1076"/>
          <ac:spMkLst>
            <pc:docMk/>
            <pc:sldMk cId="208485555" sldId="256"/>
            <ac:spMk id="56" creationId="{B1EE0896-405E-66A2-D405-7A7DDCFC0068}"/>
          </ac:spMkLst>
        </pc:spChg>
        <pc:spChg chg="mod">
          <ac:chgData name="Alya Javed" userId="6efee46905682e35" providerId="LiveId" clId="{B604C260-911C-4683-BA54-38D7153EB443}" dt="2026-03-02T12:28:53.313" v="3655" actId="1076"/>
          <ac:spMkLst>
            <pc:docMk/>
            <pc:sldMk cId="208485555" sldId="256"/>
            <ac:spMk id="59" creationId="{83CC7977-7C29-7502-174D-0FE708E639AF}"/>
          </ac:spMkLst>
        </pc:spChg>
        <pc:picChg chg="add mod">
          <ac:chgData name="Alya Javed" userId="6efee46905682e35" providerId="LiveId" clId="{B604C260-911C-4683-BA54-38D7153EB443}" dt="2026-03-11T14:43:57.875" v="5959" actId="1076"/>
          <ac:picMkLst>
            <pc:docMk/>
            <pc:sldMk cId="208485555" sldId="256"/>
            <ac:picMk id="9" creationId="{E654DBBE-60E8-3C5C-EEA0-BCE8CB73B6A2}"/>
          </ac:picMkLst>
        </pc:picChg>
        <pc:picChg chg="add mod">
          <ac:chgData name="Alya Javed" userId="6efee46905682e35" providerId="LiveId" clId="{B604C260-911C-4683-BA54-38D7153EB443}" dt="2026-03-10T09:08:12.468" v="3884" actId="1076"/>
          <ac:picMkLst>
            <pc:docMk/>
            <pc:sldMk cId="208485555" sldId="256"/>
            <ac:picMk id="17" creationId="{42B5E260-3B07-0B50-9B01-3A88AE096C04}"/>
          </ac:picMkLst>
        </pc:picChg>
        <pc:picChg chg="add mod">
          <ac:chgData name="Alya Javed" userId="6efee46905682e35" providerId="LiveId" clId="{B604C260-911C-4683-BA54-38D7153EB443}" dt="2026-03-11T14:33:39.618" v="5724" actId="14100"/>
          <ac:picMkLst>
            <pc:docMk/>
            <pc:sldMk cId="208485555" sldId="256"/>
            <ac:picMk id="19" creationId="{6AC46A15-80B3-A7FE-C016-3E9609B7A376}"/>
          </ac:picMkLst>
        </pc:picChg>
        <pc:picChg chg="add mod">
          <ac:chgData name="Alya Javed" userId="6efee46905682e35" providerId="LiveId" clId="{B604C260-911C-4683-BA54-38D7153EB443}" dt="2026-03-24T12:05:37.349" v="6319" actId="1076"/>
          <ac:picMkLst>
            <pc:docMk/>
            <pc:sldMk cId="208485555" sldId="256"/>
            <ac:picMk id="21" creationId="{A25CC670-2F7F-90D5-E078-5C5470CAFD1F}"/>
          </ac:picMkLst>
        </pc:picChg>
        <pc:picChg chg="add mod">
          <ac:chgData name="Alya Javed" userId="6efee46905682e35" providerId="LiveId" clId="{B604C260-911C-4683-BA54-38D7153EB443}" dt="2026-03-24T12:06:08.042" v="6321" actId="1076"/>
          <ac:picMkLst>
            <pc:docMk/>
            <pc:sldMk cId="208485555" sldId="256"/>
            <ac:picMk id="22" creationId="{40C6BE0B-F86D-7225-C39D-55C937CD7D12}"/>
          </ac:picMkLst>
        </pc:picChg>
        <pc:picChg chg="add mod">
          <ac:chgData name="Alya Javed" userId="6efee46905682e35" providerId="LiveId" clId="{B604C260-911C-4683-BA54-38D7153EB443}" dt="2026-03-24T12:09:54.798" v="6348" actId="1076"/>
          <ac:picMkLst>
            <pc:docMk/>
            <pc:sldMk cId="208485555" sldId="256"/>
            <ac:picMk id="24" creationId="{7F882B31-89D8-A2F5-7442-B096391E8207}"/>
          </ac:picMkLst>
        </pc:picChg>
        <pc:picChg chg="add mod">
          <ac:chgData name="Alya Javed" userId="6efee46905682e35" providerId="LiveId" clId="{B604C260-911C-4683-BA54-38D7153EB443}" dt="2026-03-24T12:14:30.400" v="6370" actId="14100"/>
          <ac:picMkLst>
            <pc:docMk/>
            <pc:sldMk cId="208485555" sldId="256"/>
            <ac:picMk id="25" creationId="{A632B674-29B3-6B8A-B57C-C8F960751070}"/>
          </ac:picMkLst>
        </pc:picChg>
        <pc:picChg chg="mod">
          <ac:chgData name="Alya Javed" userId="6efee46905682e35" providerId="LiveId" clId="{B604C260-911C-4683-BA54-38D7153EB443}" dt="2026-03-24T12:13:01.242" v="6364" actId="1076"/>
          <ac:picMkLst>
            <pc:docMk/>
            <pc:sldMk cId="208485555" sldId="256"/>
            <ac:picMk id="30" creationId="{CBE8BCC5-B68D-BDCA-58F0-801A8DB5E677}"/>
          </ac:picMkLst>
        </pc:picChg>
        <pc:picChg chg="mod">
          <ac:chgData name="Alya Javed" userId="6efee46905682e35" providerId="LiveId" clId="{B604C260-911C-4683-BA54-38D7153EB443}" dt="2026-03-24T12:13:05.088" v="6365" actId="1076"/>
          <ac:picMkLst>
            <pc:docMk/>
            <pc:sldMk cId="208485555" sldId="256"/>
            <ac:picMk id="33" creationId="{9E5AF1B1-DD7E-A85B-0FD4-C91D25C69F12}"/>
          </ac:picMkLst>
        </pc:picChg>
        <pc:picChg chg="del mod">
          <ac:chgData name="Alya Javed" userId="6efee46905682e35" providerId="LiveId" clId="{B604C260-911C-4683-BA54-38D7153EB443}" dt="2026-03-24T12:03:54.535" v="6312" actId="478"/>
          <ac:picMkLst>
            <pc:docMk/>
            <pc:sldMk cId="208485555" sldId="256"/>
            <ac:picMk id="58" creationId="{A37047E1-F5CC-D73B-C4EA-2BEA772F658F}"/>
          </ac:picMkLst>
        </pc:picChg>
      </pc:sldChg>
      <pc:sldChg chg="addSp delSp modSp new mod setBg setClrOvrMap">
        <pc:chgData name="Alya Javed" userId="6efee46905682e35" providerId="LiveId" clId="{B604C260-911C-4683-BA54-38D7153EB443}" dt="2026-03-11T16:23:16.900" v="6294" actId="255"/>
        <pc:sldMkLst>
          <pc:docMk/>
          <pc:sldMk cId="1052202064" sldId="257"/>
        </pc:sldMkLst>
        <pc:spChg chg="mod">
          <ac:chgData name="Alya Javed" userId="6efee46905682e35" providerId="LiveId" clId="{B604C260-911C-4683-BA54-38D7153EB443}" dt="2026-03-11T16:23:16.900" v="6294" actId="255"/>
          <ac:spMkLst>
            <pc:docMk/>
            <pc:sldMk cId="1052202064" sldId="257"/>
            <ac:spMk id="2" creationId="{000D7FF0-64BE-0F0A-A421-88A8212AA1F5}"/>
          </ac:spMkLst>
        </pc:spChg>
        <pc:spChg chg="mod">
          <ac:chgData name="Alya Javed" userId="6efee46905682e35" providerId="LiveId" clId="{B604C260-911C-4683-BA54-38D7153EB443}" dt="2026-03-11T15:42:57.290" v="6271" actId="20577"/>
          <ac:spMkLst>
            <pc:docMk/>
            <pc:sldMk cId="1052202064" sldId="257"/>
            <ac:spMk id="3" creationId="{2761C8E1-71F7-5596-1B69-7EE60CAFC0EC}"/>
          </ac:spMkLst>
        </pc:spChg>
        <pc:spChg chg="add">
          <ac:chgData name="Alya Javed" userId="6efee46905682e35" providerId="LiveId" clId="{B604C260-911C-4683-BA54-38D7153EB443}" dt="2026-03-10T11:30:38.012" v="4333" actId="26606"/>
          <ac:spMkLst>
            <pc:docMk/>
            <pc:sldMk cId="1052202064" sldId="257"/>
            <ac:spMk id="27" creationId="{F23306E6-5D0B-439F-BB88-7F1CEA89BD63}"/>
          </ac:spMkLst>
        </pc:spChg>
        <pc:picChg chg="add">
          <ac:chgData name="Alya Javed" userId="6efee46905682e35" providerId="LiveId" clId="{B604C260-911C-4683-BA54-38D7153EB443}" dt="2026-03-10T11:30:38.012" v="4333" actId="26606"/>
          <ac:picMkLst>
            <pc:docMk/>
            <pc:sldMk cId="1052202064" sldId="257"/>
            <ac:picMk id="25" creationId="{F28373B5-F4E4-4102-9D27-E17631B4C7A8}"/>
          </ac:picMkLst>
        </pc:picChg>
      </pc:sldChg>
      <pc:sldChg chg="addSp delSp modSp new mod setBg setClrOvrMap">
        <pc:chgData name="Alya Javed" userId="6efee46905682e35" providerId="LiveId" clId="{B604C260-911C-4683-BA54-38D7153EB443}" dt="2026-03-11T16:22:12.122" v="6290" actId="27636"/>
        <pc:sldMkLst>
          <pc:docMk/>
          <pc:sldMk cId="3130349679" sldId="258"/>
        </pc:sldMkLst>
        <pc:spChg chg="mod">
          <ac:chgData name="Alya Javed" userId="6efee46905682e35" providerId="LiveId" clId="{B604C260-911C-4683-BA54-38D7153EB443}" dt="2026-03-11T16:20:29.488" v="6281" actId="26606"/>
          <ac:spMkLst>
            <pc:docMk/>
            <pc:sldMk cId="3130349679" sldId="258"/>
            <ac:spMk id="2" creationId="{9D187750-7742-C593-0BB8-1E2A852365A2}"/>
          </ac:spMkLst>
        </pc:spChg>
        <pc:spChg chg="mod">
          <ac:chgData name="Alya Javed" userId="6efee46905682e35" providerId="LiveId" clId="{B604C260-911C-4683-BA54-38D7153EB443}" dt="2026-03-11T16:22:12.122" v="6290" actId="27636"/>
          <ac:spMkLst>
            <pc:docMk/>
            <pc:sldMk cId="3130349679" sldId="258"/>
            <ac:spMk id="3" creationId="{A0FBA9E7-CFE9-3827-1DC9-BA0F878134E8}"/>
          </ac:spMkLst>
        </pc:spChg>
        <pc:spChg chg="add">
          <ac:chgData name="Alya Javed" userId="6efee46905682e35" providerId="LiveId" clId="{B604C260-911C-4683-BA54-38D7153EB443}" dt="2026-03-11T16:20:29.488" v="6281" actId="26606"/>
          <ac:spMkLst>
            <pc:docMk/>
            <pc:sldMk cId="3130349679" sldId="258"/>
            <ac:spMk id="29" creationId="{C6870151-9189-4C3A-8379-EF3D95827A0A}"/>
          </ac:spMkLst>
        </pc:spChg>
        <pc:spChg chg="add">
          <ac:chgData name="Alya Javed" userId="6efee46905682e35" providerId="LiveId" clId="{B604C260-911C-4683-BA54-38D7153EB443}" dt="2026-03-11T16:20:29.488" v="6281" actId="26606"/>
          <ac:spMkLst>
            <pc:docMk/>
            <pc:sldMk cId="3130349679" sldId="258"/>
            <ac:spMk id="31" creationId="{123EA69C-102A-4DD0-9547-05DCD271D159}"/>
          </ac:spMkLst>
        </pc:spChg>
        <pc:spChg chg="add">
          <ac:chgData name="Alya Javed" userId="6efee46905682e35" providerId="LiveId" clId="{B604C260-911C-4683-BA54-38D7153EB443}" dt="2026-03-11T16:20:29.488" v="6281" actId="26606"/>
          <ac:spMkLst>
            <pc:docMk/>
            <pc:sldMk cId="3130349679" sldId="258"/>
            <ac:spMk id="32" creationId="{6A862265-5CA3-4C40-8582-7534C3B03C2A}"/>
          </ac:spMkLst>
        </pc:spChg>
        <pc:spChg chg="add">
          <ac:chgData name="Alya Javed" userId="6efee46905682e35" providerId="LiveId" clId="{B604C260-911C-4683-BA54-38D7153EB443}" dt="2026-03-11T16:20:29.488" v="6281" actId="26606"/>
          <ac:spMkLst>
            <pc:docMk/>
            <pc:sldMk cId="3130349679" sldId="258"/>
            <ac:spMk id="33" creationId="{600EF80B-0391-4082-9AF5-F15B091B4CE9}"/>
          </ac:spMkLst>
        </pc:spChg>
        <pc:spChg chg="add">
          <ac:chgData name="Alya Javed" userId="6efee46905682e35" providerId="LiveId" clId="{B604C260-911C-4683-BA54-38D7153EB443}" dt="2026-03-11T16:20:29.488" v="6281" actId="26606"/>
          <ac:spMkLst>
            <pc:docMk/>
            <pc:sldMk cId="3130349679" sldId="258"/>
            <ac:spMk id="35" creationId="{3FBF03E8-C602-4192-9C52-F84B29FDCC88}"/>
          </ac:spMkLst>
        </pc:spChg>
        <pc:picChg chg="add">
          <ac:chgData name="Alya Javed" userId="6efee46905682e35" providerId="LiveId" clId="{B604C260-911C-4683-BA54-38D7153EB443}" dt="2026-03-11T16:20:29.488" v="6281" actId="26606"/>
          <ac:picMkLst>
            <pc:docMk/>
            <pc:sldMk cId="3130349679" sldId="258"/>
            <ac:picMk id="30" creationId="{CC484584-E915-0AA8-5393-7E1520D93064}"/>
          </ac:picMkLst>
        </pc:picChg>
        <pc:cxnChg chg="add">
          <ac:chgData name="Alya Javed" userId="6efee46905682e35" providerId="LiveId" clId="{B604C260-911C-4683-BA54-38D7153EB443}" dt="2026-03-11T16:20:29.488" v="6281" actId="26606"/>
          <ac:cxnSpMkLst>
            <pc:docMk/>
            <pc:sldMk cId="3130349679" sldId="258"/>
            <ac:cxnSpMk id="34" creationId="{D33AC32D-5F44-45F7-A0BD-7C11A86BED57}"/>
          </ac:cxnSpMkLst>
        </pc:cxnChg>
      </pc:sldChg>
      <pc:sldChg chg="addSp delSp modSp new mod setBg setClrOvrMap">
        <pc:chgData name="Alya Javed" userId="6efee46905682e35" providerId="LiveId" clId="{B604C260-911C-4683-BA54-38D7153EB443}" dt="2026-03-11T16:22:55.868" v="6292" actId="20577"/>
        <pc:sldMkLst>
          <pc:docMk/>
          <pc:sldMk cId="1000364538" sldId="259"/>
        </pc:sldMkLst>
        <pc:spChg chg="add mod">
          <ac:chgData name="Alya Javed" userId="6efee46905682e35" providerId="LiveId" clId="{B604C260-911C-4683-BA54-38D7153EB443}" dt="2026-03-11T16:22:55.868" v="6292" actId="20577"/>
          <ac:spMkLst>
            <pc:docMk/>
            <pc:sldMk cId="1000364538" sldId="259"/>
            <ac:spMk id="3" creationId="{8B49ED30-9E30-E8B5-4BA0-A0A1EC6B5DB4}"/>
          </ac:spMkLst>
        </pc:spChg>
        <pc:spChg chg="add">
          <ac:chgData name="Alya Javed" userId="6efee46905682e35" providerId="LiveId" clId="{B604C260-911C-4683-BA54-38D7153EB443}" dt="2026-03-10T11:41:43.166" v="4730" actId="26606"/>
          <ac:spMkLst>
            <pc:docMk/>
            <pc:sldMk cId="1000364538" sldId="259"/>
            <ac:spMk id="25" creationId="{F23306E6-5D0B-439F-BB88-7F1CEA89BD63}"/>
          </ac:spMkLst>
        </pc:spChg>
        <pc:picChg chg="add">
          <ac:chgData name="Alya Javed" userId="6efee46905682e35" providerId="LiveId" clId="{B604C260-911C-4683-BA54-38D7153EB443}" dt="2026-03-10T11:41:43.166" v="4730" actId="26606"/>
          <ac:picMkLst>
            <pc:docMk/>
            <pc:sldMk cId="1000364538" sldId="259"/>
            <ac:picMk id="24" creationId="{F28373B5-F4E4-4102-9D27-E17631B4C7A8}"/>
          </ac:picMkLst>
        </pc:picChg>
        <pc:picChg chg="add">
          <ac:chgData name="Alya Javed" userId="6efee46905682e35" providerId="LiveId" clId="{B604C260-911C-4683-BA54-38D7153EB443}" dt="2026-03-10T11:41:43.166" v="4730" actId="26606"/>
          <ac:picMkLst>
            <pc:docMk/>
            <pc:sldMk cId="1000364538" sldId="259"/>
            <ac:picMk id="27" creationId="{FF1DEE04-57A9-4F64-958D-D1D4941EF5A5}"/>
          </ac:picMkLst>
        </pc:picChg>
        <pc:cxnChg chg="add">
          <ac:chgData name="Alya Javed" userId="6efee46905682e35" providerId="LiveId" clId="{B604C260-911C-4683-BA54-38D7153EB443}" dt="2026-03-10T11:41:43.166" v="4730" actId="26606"/>
          <ac:cxnSpMkLst>
            <pc:docMk/>
            <pc:sldMk cId="1000364538" sldId="259"/>
            <ac:cxnSpMk id="26" creationId="{23D9016E-713D-40ED-A242-4F407E905380}"/>
          </ac:cxnSpMkLst>
        </pc:cxnChg>
      </pc:sldChg>
      <pc:sldChg chg="addSp modSp new mod">
        <pc:chgData name="Alya Javed" userId="6efee46905682e35" providerId="LiveId" clId="{B604C260-911C-4683-BA54-38D7153EB443}" dt="2026-03-11T16:19:54.546" v="6276" actId="1076"/>
        <pc:sldMkLst>
          <pc:docMk/>
          <pc:sldMk cId="2826677187" sldId="260"/>
        </pc:sldMkLst>
        <pc:picChg chg="add mod">
          <ac:chgData name="Alya Javed" userId="6efee46905682e35" providerId="LiveId" clId="{B604C260-911C-4683-BA54-38D7153EB443}" dt="2026-03-11T16:19:54.546" v="6276" actId="1076"/>
          <ac:picMkLst>
            <pc:docMk/>
            <pc:sldMk cId="2826677187" sldId="260"/>
            <ac:picMk id="3" creationId="{C6423C4A-CF54-EC37-76DE-0E264F3B9F8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CC4258-24AB-4576-9566-56E7DD3BD3C1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CB6EFD-2558-4A8E-BB7D-39F569804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0637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CB6EFD-2558-4A8E-BB7D-39F569804C1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2381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8403" y="945913"/>
            <a:ext cx="8637073" cy="2618554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8404" y="3564467"/>
            <a:ext cx="8637072" cy="1071095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F2405-A256-4751-A96E-2BEBCF6541B2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27124" y="329307"/>
            <a:ext cx="5943668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24392" y="134930"/>
            <a:ext cx="811019" cy="503578"/>
          </a:xfrm>
        </p:spPr>
        <p:txBody>
          <a:bodyPr/>
          <a:lstStyle/>
          <a:p>
            <a:fld id="{61164E29-F400-44C9-89C7-E109AEA0CC65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20927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200"/>
            </a:lvl1pPr>
          </a:lstStyle>
          <a:p>
            <a:fld id="{D2BF2405-A256-4751-A96E-2BEBCF6541B2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64E29-F400-44C9-89C7-E109AEA0CC65}" type="slidenum">
              <a:rPr lang="en-GB" smtClean="0"/>
              <a:t>‹#›</a:t>
            </a:fld>
            <a:endParaRPr lang="en-GB"/>
          </a:p>
        </p:txBody>
      </p:sp>
      <p:pic>
        <p:nvPicPr>
          <p:cNvPr id="24" name="Picture 2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2250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7" y="1756129"/>
            <a:ext cx="8619060" cy="2050065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129166" y="3806195"/>
            <a:ext cx="861906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F2405-A256-4751-A96E-2BEBCF6541B2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64E29-F400-44C9-89C7-E109AEA0CC65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26995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1052" y="958037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9166" y="2165621"/>
            <a:ext cx="4645152" cy="329385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606" y="2171769"/>
            <a:ext cx="4645152" cy="328709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F2405-A256-4751-A96E-2BEBCF6541B2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64E29-F400-44C9-89C7-E109AEA0CC65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58325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6" y="953336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9166" y="2169727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9166" y="2974448"/>
            <a:ext cx="4645152" cy="24938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4337" y="2173181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94337" y="2971669"/>
            <a:ext cx="4645152" cy="248719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F2405-A256-4751-A96E-2BEBCF6541B2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64E29-F400-44C9-89C7-E109AEA0CC65}" type="slidenum">
              <a:rPr lang="en-GB" smtClean="0"/>
              <a:t>‹#›</a:t>
            </a:fld>
            <a:endParaRPr lang="en-GB"/>
          </a:p>
        </p:txBody>
      </p:sp>
      <p:pic>
        <p:nvPicPr>
          <p:cNvPr id="18" name="Picture 17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45919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F2405-A256-4751-A96E-2BEBCF6541B2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64E29-F400-44C9-89C7-E109AEA0CC65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Picture 1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355763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F2405-A256-4751-A96E-2BEBCF6541B2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64E29-F400-44C9-89C7-E109AEA0CC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9456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4291" y="952578"/>
            <a:ext cx="3275013" cy="2322176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3334" y="952578"/>
            <a:ext cx="6012470" cy="4505221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4291" y="3274754"/>
            <a:ext cx="3275013" cy="2178918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F2405-A256-4751-A96E-2BEBCF6541B2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64E29-F400-44C9-89C7-E109AEA0CC65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462323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95000"/>
                    <a:lumOff val="5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24" y="1129513"/>
            <a:ext cx="5854872" cy="192420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8247" y="3053721"/>
            <a:ext cx="5846486" cy="209601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125300" y="5469856"/>
            <a:ext cx="5849605" cy="320123"/>
          </a:xfrm>
        </p:spPr>
        <p:txBody>
          <a:bodyPr/>
          <a:lstStyle>
            <a:lvl1pPr algn="l">
              <a:defRPr/>
            </a:lvl1pPr>
          </a:lstStyle>
          <a:p>
            <a:fld id="{D2BF2405-A256-4751-A96E-2BEBCF6541B2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25300" y="318640"/>
            <a:ext cx="4877818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176794" y="137408"/>
            <a:ext cx="811019" cy="503578"/>
          </a:xfrm>
        </p:spPr>
        <p:txBody>
          <a:bodyPr/>
          <a:lstStyle/>
          <a:p>
            <a:fld id="{61164E29-F400-44C9-89C7-E109AEA0CC65}" type="slidenum">
              <a:rPr lang="en-GB" smtClean="0"/>
              <a:t>‹#›</a:t>
            </a:fld>
            <a:endParaRPr lang="en-GB"/>
          </a:p>
        </p:txBody>
      </p:sp>
      <p:pic>
        <p:nvPicPr>
          <p:cNvPr id="22" name="Picture 21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48549" b="36564"/>
          <a:stretch/>
        </p:blipFill>
        <p:spPr>
          <a:xfrm>
            <a:off x="1125460" y="643464"/>
            <a:ext cx="5879592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8665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F2405-A256-4751-A96E-2BEBCF6541B2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64E29-F400-44C9-89C7-E109AEA0CC65}" type="slidenum">
              <a:rPr lang="en-GB" smtClean="0"/>
              <a:t>‹#›</a:t>
            </a:fld>
            <a:endParaRPr lang="en-GB"/>
          </a:p>
        </p:txBody>
      </p:sp>
      <p:pic>
        <p:nvPicPr>
          <p:cNvPr id="15" name="Picture 14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427325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4709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30270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F2405-A256-4751-A96E-2BEBCF6541B2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64E29-F400-44C9-89C7-E109AEA0CC65}" type="slidenum">
              <a:rPr lang="en-GB" smtClean="0"/>
              <a:t>‹#›</a:t>
            </a:fld>
            <a:endParaRPr lang="en-GB"/>
          </a:p>
        </p:txBody>
      </p:sp>
      <p:pic>
        <p:nvPicPr>
          <p:cNvPr id="17" name="Picture 16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59215" b="36435"/>
          <a:stretch/>
        </p:blipFill>
        <p:spPr>
          <a:xfrm rot="5400000">
            <a:off x="8642279" y="3046916"/>
            <a:ext cx="4663440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182944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30270" y="953324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0270" y="2171769"/>
            <a:ext cx="9603275" cy="32945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32830" y="330370"/>
            <a:ext cx="251539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BF2405-A256-4751-A96E-2BEBCF6541B2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30270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18076" y="137408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1164E29-F400-44C9-89C7-E109AEA0CC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127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/3.0/" TargetMode="External"/><Relationship Id="rId13" Type="http://schemas.openxmlformats.org/officeDocument/2006/relationships/image" Target="../media/image12.jpeg"/><Relationship Id="rId18" Type="http://schemas.openxmlformats.org/officeDocument/2006/relationships/image" Target="../media/image15.svg"/><Relationship Id="rId3" Type="http://schemas.openxmlformats.org/officeDocument/2006/relationships/image" Target="../media/image4.png"/><Relationship Id="rId7" Type="http://schemas.openxmlformats.org/officeDocument/2006/relationships/hyperlink" Target="https://www.frontiersin.org/journals/psychiatry/articles/10.3389/fpsyt.2025.1581756/abstract" TargetMode="External"/><Relationship Id="rId12" Type="http://schemas.openxmlformats.org/officeDocument/2006/relationships/image" Target="../media/image11.svg"/><Relationship Id="rId17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6" Type="http://schemas.openxmlformats.org/officeDocument/2006/relationships/hyperlink" Target="https://crimsonpublishers.com/didd/fulltext/DIDD.000526.php" TargetMode="External"/><Relationship Id="rId20" Type="http://schemas.openxmlformats.org/officeDocument/2006/relationships/hyperlink" Target="https://courses.lumenlearning.com/wmopen-lifespandevelopment/chapter/cognitive-development-in-infants-and-toddlers/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11" Type="http://schemas.openxmlformats.org/officeDocument/2006/relationships/image" Target="../media/image10.png"/><Relationship Id="rId5" Type="http://schemas.openxmlformats.org/officeDocument/2006/relationships/image" Target="../media/image6.svg"/><Relationship Id="rId15" Type="http://schemas.openxmlformats.org/officeDocument/2006/relationships/image" Target="../media/image13.jpg"/><Relationship Id="rId10" Type="http://schemas.openxmlformats.org/officeDocument/2006/relationships/image" Target="../media/image9.svg"/><Relationship Id="rId19" Type="http://schemas.openxmlformats.org/officeDocument/2006/relationships/image" Target="../media/image16.jpeg"/><Relationship Id="rId4" Type="http://schemas.openxmlformats.org/officeDocument/2006/relationships/image" Target="../media/image5.png"/><Relationship Id="rId9" Type="http://schemas.openxmlformats.org/officeDocument/2006/relationships/image" Target="../media/image8.png"/><Relationship Id="rId14" Type="http://schemas.openxmlformats.org/officeDocument/2006/relationships/hyperlink" Target="https://courses.lumenlearning.com/wm-lifespandevelopment/chapter/introduction-to-cognitive-development-in-adolescence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thanks-thank-you-message-grateful-1314887/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" TargetMode="External"/><Relationship Id="rId3" Type="http://schemas.openxmlformats.org/officeDocument/2006/relationships/image" Target="../media/image2.emf"/><Relationship Id="rId7" Type="http://schemas.openxmlformats.org/officeDocument/2006/relationships/hyperlink" Target="https://www.nhs.uk/conditions/learning-disabilities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mind.org.uk/" TargetMode="External"/><Relationship Id="rId5" Type="http://schemas.openxmlformats.org/officeDocument/2006/relationships/hyperlink" Target="https://www.legislation.gov.uk/ukpga/2010/15/contents" TargetMode="External"/><Relationship Id="rId4" Type="http://schemas.openxmlformats.org/officeDocument/2006/relationships/hyperlink" Target="https://www.legislation.gov.uk/ukpga/2014/23/contents" TargetMode="External"/><Relationship Id="rId9" Type="http://schemas.openxmlformats.org/officeDocument/2006/relationships/hyperlink" Target="https://www.nice.org.uk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" name="Picture 29" descr="Chemical formulae are written on paper">
            <a:extLst>
              <a:ext uri="{FF2B5EF4-FFF2-40B4-BE49-F238E27FC236}">
                <a16:creationId xmlns:a16="http://schemas.microsoft.com/office/drawing/2014/main" id="{CC484584-E915-0AA8-5393-7E1520D9306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r="3"/>
          <a:stretch>
            <a:fillRect/>
          </a:stretch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31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32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187750-7742-C593-0BB8-1E2A85236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GB" dirty="0"/>
              <a:t>BMHP6029 - Psychological Classifications and Provisions</a:t>
            </a:r>
            <a:br>
              <a:rPr lang="en-GB" dirty="0"/>
            </a:br>
            <a:endParaRPr lang="en-GB" dirty="0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FBA9E7-CFE9-3827-1DC9-BA0F878134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193800"/>
            <a:ext cx="6085091" cy="469900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900" dirty="0"/>
              <a:t>Alya Toseef Javed	</a:t>
            </a:r>
          </a:p>
          <a:p>
            <a:pPr marL="0" indent="0">
              <a:buNone/>
            </a:pPr>
            <a:r>
              <a:rPr lang="en-GB" sz="1900" dirty="0"/>
              <a:t>2328853</a:t>
            </a:r>
          </a:p>
          <a:p>
            <a:pPr marL="0" indent="0">
              <a:buNone/>
            </a:pPr>
            <a:r>
              <a:rPr lang="en-GB" sz="1900" dirty="0"/>
              <a:t>G1 Bianca Sanfilippo </a:t>
            </a:r>
          </a:p>
          <a:p>
            <a:pPr marL="0" indent="0">
              <a:buNone/>
            </a:pPr>
            <a:r>
              <a:rPr lang="en-GB" sz="1900" dirty="0"/>
              <a:t>Neurodevelopment Disorder, ICD-11 Code 6A00</a:t>
            </a:r>
          </a:p>
          <a:p>
            <a:pPr marL="0" indent="0">
              <a:buNone/>
            </a:pPr>
            <a:r>
              <a:rPr lang="en-GB" sz="1200" dirty="0"/>
              <a:t>Acknowledgement of the use of AI tools</a:t>
            </a:r>
          </a:p>
          <a:p>
            <a:pPr marL="0" indent="0">
              <a:buNone/>
            </a:pPr>
            <a:r>
              <a:rPr lang="en-GB" sz="1200" dirty="0"/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endParaRPr lang="en-GB" sz="1900" dirty="0"/>
          </a:p>
        </p:txBody>
      </p:sp>
      <p:sp>
        <p:nvSpPr>
          <p:cNvPr id="35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03496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2752">
              <a:srgbClr val="6376A6"/>
            </a:gs>
            <a:gs pos="0">
              <a:schemeClr val="accent1">
                <a:lumMod val="40000"/>
                <a:lumOff val="60000"/>
                <a:alpha val="92000"/>
              </a:schemeClr>
            </a:gs>
            <a:gs pos="46000">
              <a:schemeClr val="accent1">
                <a:lumMod val="95000"/>
                <a:lumOff val="5000"/>
              </a:schemeClr>
            </a:gs>
            <a:gs pos="100000">
              <a:schemeClr val="accent1">
                <a:lumMod val="60000"/>
              </a:schemeClr>
            </a:gs>
          </a:gsLst>
          <a:path path="circle">
            <a:fillToRect l="50000" t="130000" r="50000" b="-3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C3E4C-A7B2-D064-3166-2C134BB70D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8071" y="293915"/>
            <a:ext cx="10134600" cy="435428"/>
          </a:xfrm>
          <a:solidFill>
            <a:schemeClr val="bg2"/>
          </a:solidFill>
        </p:spPr>
        <p:txBody>
          <a:bodyPr>
            <a:noAutofit/>
          </a:bodyPr>
          <a:lstStyle/>
          <a:p>
            <a:r>
              <a:rPr lang="en-GB" sz="24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Disorder of Intellectual Development (ICD-11 6A00)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33E9A16-99E3-2F29-3BF1-186DDAED14A3}"/>
              </a:ext>
            </a:extLst>
          </p:cNvPr>
          <p:cNvSpPr/>
          <p:nvPr/>
        </p:nvSpPr>
        <p:spPr>
          <a:xfrm>
            <a:off x="193880" y="841963"/>
            <a:ext cx="3034431" cy="583642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F649B55-10A9-B7F2-B44B-1D210BBD75E2}"/>
              </a:ext>
            </a:extLst>
          </p:cNvPr>
          <p:cNvSpPr/>
          <p:nvPr/>
        </p:nvSpPr>
        <p:spPr>
          <a:xfrm>
            <a:off x="3282042" y="841964"/>
            <a:ext cx="2846993" cy="582009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1886935-94F8-2862-2F2D-C3C1A170A351}"/>
              </a:ext>
            </a:extLst>
          </p:cNvPr>
          <p:cNvSpPr/>
          <p:nvPr/>
        </p:nvSpPr>
        <p:spPr>
          <a:xfrm>
            <a:off x="6200898" y="858294"/>
            <a:ext cx="2953548" cy="582009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D51BADD-0296-D3B5-3CEC-BB12946D9908}"/>
              </a:ext>
            </a:extLst>
          </p:cNvPr>
          <p:cNvSpPr/>
          <p:nvPr/>
        </p:nvSpPr>
        <p:spPr>
          <a:xfrm>
            <a:off x="9248452" y="829967"/>
            <a:ext cx="2756623" cy="587674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C6F6417-48BB-9901-932D-E6E98ED7B1DB}"/>
              </a:ext>
            </a:extLst>
          </p:cNvPr>
          <p:cNvSpPr txBox="1"/>
          <p:nvPr/>
        </p:nvSpPr>
        <p:spPr>
          <a:xfrm>
            <a:off x="816429" y="2438400"/>
            <a:ext cx="20465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F75D309-5511-A5EA-A51C-845C3184B4F6}"/>
              </a:ext>
            </a:extLst>
          </p:cNvPr>
          <p:cNvSpPr txBox="1"/>
          <p:nvPr/>
        </p:nvSpPr>
        <p:spPr>
          <a:xfrm>
            <a:off x="470123" y="864217"/>
            <a:ext cx="2481943" cy="369332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Classification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2D0FF0-39C1-1E7D-5DD8-CF9201FE6DE3}"/>
              </a:ext>
            </a:extLst>
          </p:cNvPr>
          <p:cNvSpPr txBox="1"/>
          <p:nvPr/>
        </p:nvSpPr>
        <p:spPr>
          <a:xfrm>
            <a:off x="419760" y="3393565"/>
            <a:ext cx="2481943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Definition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9FCB985-A6BE-0E6B-3728-E8B50E2D46C0}"/>
              </a:ext>
            </a:extLst>
          </p:cNvPr>
          <p:cNvSpPr txBox="1"/>
          <p:nvPr/>
        </p:nvSpPr>
        <p:spPr>
          <a:xfrm>
            <a:off x="284287" y="1161541"/>
            <a:ext cx="2853473" cy="130805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Neurodevelopment Disorder, ICD-11 code 6A00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Onset during childhood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Severity based on intellectual &amp; adaptive functioning </a:t>
            </a:r>
            <a:r>
              <a:rPr lang="en-GB" sz="8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(WHO, 2019)</a:t>
            </a:r>
          </a:p>
          <a:p>
            <a:endParaRPr lang="en-GB" sz="1400" dirty="0">
              <a:solidFill>
                <a:schemeClr val="accent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FA92041-1F99-1449-2CB7-572B58207AF3}"/>
              </a:ext>
            </a:extLst>
          </p:cNvPr>
          <p:cNvSpPr txBox="1"/>
          <p:nvPr/>
        </p:nvSpPr>
        <p:spPr>
          <a:xfrm>
            <a:off x="436123" y="3768338"/>
            <a:ext cx="2481943" cy="189282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 in intellectual functioning and adaptive behaviour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Affects daily living, communication and learning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 term: learning disability </a:t>
            </a:r>
          </a:p>
          <a:p>
            <a:r>
              <a:rPr lang="en-GB" sz="8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(NHS, 2023, WHO, 2023)</a:t>
            </a:r>
          </a:p>
          <a:p>
            <a:endParaRPr lang="en-GB" dirty="0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CBE8BCC5-B68D-BDCA-58F0-801A8DB5E6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44" y="5476239"/>
            <a:ext cx="2080249" cy="1112002"/>
          </a:xfrm>
          <a:prstGeom prst="rect">
            <a:avLst/>
          </a:prstGeom>
        </p:spPr>
      </p:pic>
      <p:pic>
        <p:nvPicPr>
          <p:cNvPr id="33" name="Graphic 32" descr="User with solid fill">
            <a:extLst>
              <a:ext uri="{FF2B5EF4-FFF2-40B4-BE49-F238E27FC236}">
                <a16:creationId xmlns:a16="http://schemas.microsoft.com/office/drawing/2014/main" id="{9E5AF1B1-DD7E-A85B-0FD4-C91D25C69F1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268087" y="5573481"/>
            <a:ext cx="869673" cy="1088577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66F40EEF-B924-3A2C-7473-F32BDC4403BB}"/>
              </a:ext>
            </a:extLst>
          </p:cNvPr>
          <p:cNvSpPr txBox="1"/>
          <p:nvPr/>
        </p:nvSpPr>
        <p:spPr>
          <a:xfrm>
            <a:off x="3435770" y="900390"/>
            <a:ext cx="2618245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Causes 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93AF0EF4-61BE-D4F3-53BA-9BEFE78CFEB1}"/>
              </a:ext>
            </a:extLst>
          </p:cNvPr>
          <p:cNvSpPr txBox="1"/>
          <p:nvPr/>
        </p:nvSpPr>
        <p:spPr>
          <a:xfrm>
            <a:off x="3363809" y="1255473"/>
            <a:ext cx="2676659" cy="103105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Genetic conditions (e.g. Down syndrome) (NHS, 2023)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Brain Injury (NHS, 2023)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Prenatal alcohol/drug exposure </a:t>
            </a:r>
            <a:r>
              <a:rPr lang="en-GB" sz="9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(Public Health England, 2021)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DDB44789-01AD-A7B8-8ED7-6F556E508CF9}"/>
              </a:ext>
            </a:extLst>
          </p:cNvPr>
          <p:cNvSpPr txBox="1"/>
          <p:nvPr/>
        </p:nvSpPr>
        <p:spPr>
          <a:xfrm>
            <a:off x="3438787" y="2251104"/>
            <a:ext cx="2627290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Symptoms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6770C02F-CF7A-4142-A762-D2DB7974812A}"/>
              </a:ext>
            </a:extLst>
          </p:cNvPr>
          <p:cNvSpPr txBox="1"/>
          <p:nvPr/>
        </p:nvSpPr>
        <p:spPr>
          <a:xfrm>
            <a:off x="3442226" y="2632217"/>
            <a:ext cx="2627290" cy="129266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Delayed development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difficulties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&amp; life skills </a:t>
            </a:r>
            <a:r>
              <a:rPr lang="en-GB" sz="9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(WHO, 2019)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Memory and concentration issues </a:t>
            </a:r>
            <a:r>
              <a:rPr lang="en-GB" sz="8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(NHS, 2023)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23FBBA53-50DD-7CD9-E3D3-88685767F279}"/>
              </a:ext>
            </a:extLst>
          </p:cNvPr>
          <p:cNvSpPr txBox="1"/>
          <p:nvPr/>
        </p:nvSpPr>
        <p:spPr>
          <a:xfrm>
            <a:off x="3370363" y="3893305"/>
            <a:ext cx="2627290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Diagnosis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EB192BEB-9B72-187F-8D73-EDDED4E94C97}"/>
              </a:ext>
            </a:extLst>
          </p:cNvPr>
          <p:cNvSpPr txBox="1"/>
          <p:nvPr/>
        </p:nvSpPr>
        <p:spPr>
          <a:xfrm>
            <a:off x="6319689" y="894977"/>
            <a:ext cx="2676659" cy="58477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Historical Perspective &amp; Treatments 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E916753C-4590-E37B-819D-698B9FD9042E}"/>
              </a:ext>
            </a:extLst>
          </p:cNvPr>
          <p:cNvSpPr txBox="1"/>
          <p:nvPr/>
        </p:nvSpPr>
        <p:spPr>
          <a:xfrm>
            <a:off x="6373302" y="1427494"/>
            <a:ext cx="2676659" cy="1862048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Segregated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Institutes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IQ Scores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Medical model of disability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model of disability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Biopsychosocial model </a:t>
            </a:r>
          </a:p>
          <a:p>
            <a:r>
              <a:rPr lang="en-GB" sz="9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(Wehmeyer, 2013; Shakespeare, 2018)</a:t>
            </a:r>
          </a:p>
          <a:p>
            <a:endParaRPr lang="en-GB" sz="1400" dirty="0">
              <a:solidFill>
                <a:schemeClr val="tx2">
                  <a:lumMod val="90000"/>
                  <a:lumOff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(Emerson and Hatton, 2014) 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D45554C6-69C9-E896-34E6-1615C0DBFDA7}"/>
              </a:ext>
            </a:extLst>
          </p:cNvPr>
          <p:cNvSpPr txBox="1"/>
          <p:nvPr/>
        </p:nvSpPr>
        <p:spPr>
          <a:xfrm>
            <a:off x="6367974" y="3079174"/>
            <a:ext cx="1645629" cy="1077218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Services &amp; Treatments (UK)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9328BC0E-BA86-6FBF-EDD3-28DDF71DE88E}"/>
              </a:ext>
            </a:extLst>
          </p:cNvPr>
          <p:cNvSpPr txBox="1"/>
          <p:nvPr/>
        </p:nvSpPr>
        <p:spPr>
          <a:xfrm>
            <a:off x="6352299" y="4156392"/>
            <a:ext cx="2676659" cy="263149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3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Services;</a:t>
            </a:r>
          </a:p>
          <a:p>
            <a:r>
              <a:rPr lang="en-GB" sz="13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Care Act 2014</a:t>
            </a:r>
          </a:p>
          <a:p>
            <a:r>
              <a:rPr lang="en-GB" sz="13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Equality Act 2010</a:t>
            </a:r>
          </a:p>
          <a:p>
            <a:r>
              <a:rPr lang="en-GB" sz="13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Treatments: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Support (NHS England,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Specialists (NHS,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Inclusive education (NHS England,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Supported employment (NICE, 2018)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Person-centred care</a:t>
            </a:r>
          </a:p>
          <a:p>
            <a:r>
              <a:rPr lang="en-GB" sz="8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(NHS England, 2023; NICE, 2023)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DB67B39E-FDA1-CC30-A24F-0BE653A3E71C}"/>
              </a:ext>
            </a:extLst>
          </p:cNvPr>
          <p:cNvSpPr txBox="1"/>
          <p:nvPr/>
        </p:nvSpPr>
        <p:spPr>
          <a:xfrm>
            <a:off x="9345816" y="886141"/>
            <a:ext cx="2561897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B1EE0896-405E-66A2-D405-7A7DDCFC0068}"/>
              </a:ext>
            </a:extLst>
          </p:cNvPr>
          <p:cNvSpPr txBox="1"/>
          <p:nvPr/>
        </p:nvSpPr>
        <p:spPr>
          <a:xfrm>
            <a:off x="9328572" y="4077971"/>
            <a:ext cx="2561897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83CC7977-7C29-7502-174D-0FE708E639AF}"/>
              </a:ext>
            </a:extLst>
          </p:cNvPr>
          <p:cNvSpPr txBox="1"/>
          <p:nvPr/>
        </p:nvSpPr>
        <p:spPr>
          <a:xfrm>
            <a:off x="9345816" y="4451453"/>
            <a:ext cx="2490952" cy="2092881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 institutions to inclusion </a:t>
            </a:r>
          </a:p>
          <a:p>
            <a:endParaRPr lang="en-GB" sz="13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support &amp; independence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3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Inequalities &amp; gaps remain</a:t>
            </a:r>
          </a:p>
          <a:p>
            <a:endParaRPr lang="en-GB" sz="13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Further policy development needed </a:t>
            </a:r>
          </a:p>
        </p:txBody>
      </p:sp>
      <p:pic>
        <p:nvPicPr>
          <p:cNvPr id="17" name="Picture 16" descr="A human head with colorful brain&#10;&#10;AI-generated content may be incorrect.">
            <a:extLst>
              <a:ext uri="{FF2B5EF4-FFF2-40B4-BE49-F238E27FC236}">
                <a16:creationId xmlns:a16="http://schemas.microsoft.com/office/drawing/2014/main" id="{42B5E260-3B07-0B50-9B01-3A88AE096C0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511216" y="2618365"/>
            <a:ext cx="2196607" cy="116955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3AB13AD-75BA-38BF-B5E5-DCF61DC69318}"/>
              </a:ext>
            </a:extLst>
          </p:cNvPr>
          <p:cNvSpPr txBox="1"/>
          <p:nvPr/>
        </p:nvSpPr>
        <p:spPr>
          <a:xfrm>
            <a:off x="9286979" y="3760175"/>
            <a:ext cx="26956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7" tooltip="https://www.frontiersin.org/journals/psychiatry/articles/10.3389/fpsyt.2025.1581756/abstract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8" tooltip="https://creativecommons.org/licenses/by/3.0/"/>
              </a:rPr>
              <a:t>CC BY</a:t>
            </a:r>
            <a:endParaRPr lang="en-GB" sz="900" dirty="0"/>
          </a:p>
        </p:txBody>
      </p:sp>
      <p:pic>
        <p:nvPicPr>
          <p:cNvPr id="22" name="Graphic 21" descr="Brain in head with solid fill">
            <a:extLst>
              <a:ext uri="{FF2B5EF4-FFF2-40B4-BE49-F238E27FC236}">
                <a16:creationId xmlns:a16="http://schemas.microsoft.com/office/drawing/2014/main" id="{40C6BE0B-F86D-7225-C39D-55C937CD7D1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410097" y="3583733"/>
            <a:ext cx="784252" cy="685618"/>
          </a:xfrm>
          <a:prstGeom prst="rect">
            <a:avLst/>
          </a:prstGeom>
        </p:spPr>
      </p:pic>
      <p:pic>
        <p:nvPicPr>
          <p:cNvPr id="24" name="Graphic 23" descr="Brain outline">
            <a:extLst>
              <a:ext uri="{FF2B5EF4-FFF2-40B4-BE49-F238E27FC236}">
                <a16:creationId xmlns:a16="http://schemas.microsoft.com/office/drawing/2014/main" id="{7F882B31-89D8-A2F5-7442-B096391E820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2494416" y="757645"/>
            <a:ext cx="708658" cy="80779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654DBBE-60E8-3C5C-EEA0-BCE8CB73B6A2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3340294" y="5379804"/>
            <a:ext cx="2725783" cy="111367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A370486-D5AA-0BEF-5CDF-84F58EB08B64}"/>
              </a:ext>
            </a:extLst>
          </p:cNvPr>
          <p:cNvSpPr txBox="1"/>
          <p:nvPr/>
        </p:nvSpPr>
        <p:spPr>
          <a:xfrm>
            <a:off x="3312773" y="6331429"/>
            <a:ext cx="27257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14" tooltip="https://courses.lumenlearning.com/wm-lifespandevelopment/chapter/introduction-to-cognitive-development-in-adolescence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8" tooltip="https://creativecommons.org/licenses/by/3.0/"/>
              </a:rPr>
              <a:t>CC BY</a:t>
            </a:r>
            <a:endParaRPr lang="en-GB" sz="900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6AC46A15-80B3-A7FE-C016-3E9609B7A376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7954466" y="3037103"/>
            <a:ext cx="1135887" cy="1225534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292D089D-3F08-EBE1-D37E-DC25A9BFF48B}"/>
              </a:ext>
            </a:extLst>
          </p:cNvPr>
          <p:cNvSpPr txBox="1"/>
          <p:nvPr/>
        </p:nvSpPr>
        <p:spPr>
          <a:xfrm>
            <a:off x="8342334" y="4156392"/>
            <a:ext cx="944645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16" tooltip="https://crimsonpublishers.com/didd/fulltext/DIDD.000526.php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8" tooltip="https://creativecommons.org/licenses/by/3.0/"/>
              </a:rPr>
              <a:t>CC BY</a:t>
            </a:r>
            <a:endParaRPr lang="en-GB" sz="9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A7CBE1-40CF-E64F-B1DB-5F819475DBD6}"/>
              </a:ext>
            </a:extLst>
          </p:cNvPr>
          <p:cNvSpPr txBox="1"/>
          <p:nvPr/>
        </p:nvSpPr>
        <p:spPr>
          <a:xfrm>
            <a:off x="9389338" y="1255473"/>
            <a:ext cx="2490952" cy="14157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Still progress to be made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intervention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Inclusive education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 approach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Modern approaches </a:t>
            </a:r>
          </a:p>
          <a:p>
            <a:r>
              <a:rPr lang="en-GB" sz="12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9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Shakespeare, 2018; Wehmeyer, 2013; WHO, 2019)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FBBF65F-C01B-F9A6-325B-326576C40648}"/>
              </a:ext>
            </a:extLst>
          </p:cNvPr>
          <p:cNvSpPr txBox="1"/>
          <p:nvPr/>
        </p:nvSpPr>
        <p:spPr>
          <a:xfrm>
            <a:off x="3399318" y="4251698"/>
            <a:ext cx="2612117" cy="115416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Intelligence test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Adaptive functioning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Gathering information from different sources</a:t>
            </a:r>
          </a:p>
          <a:p>
            <a:r>
              <a:rPr lang="en-GB" sz="9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(WHO, 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Severity level </a:t>
            </a:r>
            <a:r>
              <a:rPr lang="en-GB" sz="9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900" dirty="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Tassé</a:t>
            </a:r>
            <a:r>
              <a:rPr lang="en-GB" sz="9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2019)</a:t>
            </a:r>
          </a:p>
        </p:txBody>
      </p:sp>
      <p:pic>
        <p:nvPicPr>
          <p:cNvPr id="21" name="Graphic 20" descr="Lightbulb with solid fill">
            <a:extLst>
              <a:ext uri="{FF2B5EF4-FFF2-40B4-BE49-F238E27FC236}">
                <a16:creationId xmlns:a16="http://schemas.microsoft.com/office/drawing/2014/main" id="{A25CC670-2F7F-90D5-E078-5C5470CAFD1F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9115139" y="904164"/>
            <a:ext cx="914400" cy="91440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A632B674-29B3-6B8A-B57C-C8F960751070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0"/>
              </a:ext>
            </a:extLst>
          </a:blip>
          <a:stretch>
            <a:fillRect/>
          </a:stretch>
        </p:blipFill>
        <p:spPr>
          <a:xfrm>
            <a:off x="731967" y="2594300"/>
            <a:ext cx="1945920" cy="76880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675B3CB9-361C-915E-477B-FED52CCD578F}"/>
              </a:ext>
            </a:extLst>
          </p:cNvPr>
          <p:cNvSpPr txBox="1"/>
          <p:nvPr/>
        </p:nvSpPr>
        <p:spPr>
          <a:xfrm>
            <a:off x="952500" y="6922499"/>
            <a:ext cx="977121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20" tooltip="https://courses.lumenlearning.com/wmopen-lifespandevelopment/chapter/cognitive-development-in-infants-and-toddler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8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084855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6423C4A-CF54-EC37-76DE-0E264F3B9F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14400" y="701963"/>
            <a:ext cx="8617527" cy="4463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66771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F28373B5-F4E4-4102-9D27-E17631B4C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F23306E6-5D0B-439F-BB88-7F1CEA89B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23D9016E-713D-40ED-A242-4F407E905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Picture 30">
            <a:extLst>
              <a:ext uri="{FF2B5EF4-FFF2-40B4-BE49-F238E27FC236}">
                <a16:creationId xmlns:a16="http://schemas.microsoft.com/office/drawing/2014/main" id="{FF1DEE04-57A9-4F64-958D-D1D4941EF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0D7FF0-64BE-0F0A-A421-88A8212AA1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0270" y="1000461"/>
            <a:ext cx="9603275" cy="100209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61C8E1-71F7-5596-1B69-7EE60CAFC0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30270" y="1534886"/>
            <a:ext cx="9603275" cy="3931459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lnSpc>
                <a:spcPct val="110000"/>
              </a:lnSpc>
            </a:pPr>
            <a:r>
              <a:rPr lang="en-US" sz="1100" cap="none" dirty="0">
                <a:latin typeface="Arial" panose="020B0604020202020204" pitchFamily="34" charset="0"/>
                <a:cs typeface="Arial" panose="020B0604020202020204" pitchFamily="34" charset="0"/>
              </a:rPr>
              <a:t>Care Act 2014. (2014) </a:t>
            </a:r>
            <a:r>
              <a:rPr lang="en-US" sz="1100" i="1" cap="none" dirty="0">
                <a:latin typeface="Arial" panose="020B0604020202020204" pitchFamily="34" charset="0"/>
                <a:cs typeface="Arial" panose="020B0604020202020204" pitchFamily="34" charset="0"/>
              </a:rPr>
              <a:t>‘care act 2014.’ </a:t>
            </a:r>
            <a:r>
              <a:rPr lang="en-US" sz="1100" cap="none" dirty="0">
                <a:latin typeface="Arial" panose="020B0604020202020204" pitchFamily="34" charset="0"/>
                <a:cs typeface="Arial" panose="020B0604020202020204" pitchFamily="34" charset="0"/>
              </a:rPr>
              <a:t>London: the stationary office, available at: </a:t>
            </a:r>
            <a:r>
              <a:rPr lang="en-US" sz="1100" cap="none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https://www.Legislation.Gov.Uk/ukpga/2014/23/contents</a:t>
            </a:r>
            <a:r>
              <a:rPr lang="en-US" sz="1100" cap="none" dirty="0">
                <a:latin typeface="Arial" panose="020B0604020202020204" pitchFamily="34" charset="0"/>
                <a:cs typeface="Arial" panose="020B0604020202020204" pitchFamily="34" charset="0"/>
              </a:rPr>
              <a:t> (Accessed: 21 February 2026). </a:t>
            </a:r>
          </a:p>
          <a:p>
            <a:pPr>
              <a:lnSpc>
                <a:spcPct val="110000"/>
              </a:lnSpc>
            </a:pPr>
            <a:r>
              <a:rPr lang="en-US" sz="1100" cap="none" dirty="0">
                <a:latin typeface="Arial" panose="020B0604020202020204" pitchFamily="34" charset="0"/>
                <a:cs typeface="Arial" panose="020B0604020202020204" pitchFamily="34" charset="0"/>
              </a:rPr>
              <a:t>Emerson, e. And Hatton, C. (2014) ‘</a:t>
            </a:r>
            <a:r>
              <a:rPr lang="en-US" sz="1100" i="1" cap="none" dirty="0">
                <a:latin typeface="Arial" panose="020B0604020202020204" pitchFamily="34" charset="0"/>
                <a:cs typeface="Arial" panose="020B0604020202020204" pitchFamily="34" charset="0"/>
              </a:rPr>
              <a:t>Health inequalities and people with intellectual disabilities.’ </a:t>
            </a:r>
            <a:r>
              <a:rPr lang="en-US" sz="1100" cap="none" dirty="0">
                <a:latin typeface="Arial" panose="020B0604020202020204" pitchFamily="34" charset="0"/>
                <a:cs typeface="Arial" panose="020B0604020202020204" pitchFamily="34" charset="0"/>
              </a:rPr>
              <a:t>Cambridge: Cambridge university press.</a:t>
            </a:r>
          </a:p>
          <a:p>
            <a:pPr>
              <a:lnSpc>
                <a:spcPct val="110000"/>
              </a:lnSpc>
            </a:pPr>
            <a:r>
              <a:rPr lang="en-US" sz="1100" cap="none" dirty="0">
                <a:latin typeface="Arial" panose="020B0604020202020204" pitchFamily="34" charset="0"/>
                <a:cs typeface="Arial" panose="020B0604020202020204" pitchFamily="34" charset="0"/>
              </a:rPr>
              <a:t>Equality Act 2010. (2010) ‘</a:t>
            </a:r>
            <a:r>
              <a:rPr lang="en-US" sz="1100" i="1" cap="none" dirty="0">
                <a:latin typeface="Arial" panose="020B0604020202020204" pitchFamily="34" charset="0"/>
                <a:cs typeface="Arial" panose="020B0604020202020204" pitchFamily="34" charset="0"/>
              </a:rPr>
              <a:t>Equality act 2010.’ </a:t>
            </a:r>
            <a:r>
              <a:rPr lang="en-US" sz="1100" cap="none" dirty="0">
                <a:latin typeface="Arial" panose="020B0604020202020204" pitchFamily="34" charset="0"/>
                <a:cs typeface="Arial" panose="020B0604020202020204" pitchFamily="34" charset="0"/>
              </a:rPr>
              <a:t>London: the stationary office. Available at: </a:t>
            </a:r>
            <a:r>
              <a:rPr lang="en-US" sz="1100" cap="none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https://www.Legislation.Gov.Uk/ukpga/2010/15/contents</a:t>
            </a:r>
            <a:r>
              <a:rPr lang="en-US" sz="1100" cap="none" dirty="0">
                <a:latin typeface="Arial" panose="020B0604020202020204" pitchFamily="34" charset="0"/>
                <a:cs typeface="Arial" panose="020B0604020202020204" pitchFamily="34" charset="0"/>
              </a:rPr>
              <a:t> (Accessed: 21 February 2026). </a:t>
            </a:r>
          </a:p>
          <a:p>
            <a:pPr>
              <a:lnSpc>
                <a:spcPct val="110000"/>
              </a:lnSpc>
            </a:pPr>
            <a:r>
              <a:rPr lang="en-US" sz="1100" cap="none" dirty="0">
                <a:latin typeface="Arial" panose="020B0604020202020204" pitchFamily="34" charset="0"/>
                <a:cs typeface="Arial" panose="020B0604020202020204" pitchFamily="34" charset="0"/>
              </a:rPr>
              <a:t>Maulik, P.K., Mascarenhas, M.N., Mathers, C.D., Dua, T. And Saxena, S. (2011) </a:t>
            </a:r>
            <a:r>
              <a:rPr lang="en-US" sz="1100" i="1" cap="none" dirty="0">
                <a:latin typeface="Arial" panose="020B0604020202020204" pitchFamily="34" charset="0"/>
                <a:cs typeface="Arial" panose="020B0604020202020204" pitchFamily="34" charset="0"/>
              </a:rPr>
              <a:t>‘Prevalence od intellectual disability: </a:t>
            </a:r>
            <a:r>
              <a:rPr lang="en-US" sz="1100" cap="none" dirty="0">
                <a:latin typeface="Arial" panose="020B0604020202020204" pitchFamily="34" charset="0"/>
                <a:cs typeface="Arial" panose="020B0604020202020204" pitchFamily="34" charset="0"/>
              </a:rPr>
              <a:t>A meta-analysis of population-based studies, </a:t>
            </a:r>
            <a:r>
              <a:rPr lang="en-US" sz="1100" i="1" cap="none" dirty="0">
                <a:latin typeface="Arial" panose="020B0604020202020204" pitchFamily="34" charset="0"/>
                <a:cs typeface="Arial" panose="020B0604020202020204" pitchFamily="34" charset="0"/>
              </a:rPr>
              <a:t>research in development disabilities,’ </a:t>
            </a:r>
            <a:r>
              <a:rPr lang="en-US" sz="1100" cap="none" dirty="0">
                <a:latin typeface="Arial" panose="020B0604020202020204" pitchFamily="34" charset="0"/>
                <a:cs typeface="Arial" panose="020B0604020202020204" pitchFamily="34" charset="0"/>
              </a:rPr>
              <a:t>32(2), pp. 419-436.</a:t>
            </a:r>
          </a:p>
          <a:p>
            <a:pPr>
              <a:lnSpc>
                <a:spcPct val="110000"/>
              </a:lnSpc>
            </a:pPr>
            <a:r>
              <a:rPr lang="en-US" sz="1100" cap="none" dirty="0">
                <a:latin typeface="Arial" panose="020B0604020202020204" pitchFamily="34" charset="0"/>
                <a:cs typeface="Arial" panose="020B0604020202020204" pitchFamily="34" charset="0"/>
              </a:rPr>
              <a:t>Michael L. Wehmeyer (2013)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‘The story of intellectual disability: An evolution of meaning, understanding and public perception.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Baltimore: Paul H. Brooks publishing.</a:t>
            </a:r>
            <a:endParaRPr lang="en-US" sz="11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sz="1100" cap="none" dirty="0">
                <a:latin typeface="Arial" panose="020B0604020202020204" pitchFamily="34" charset="0"/>
                <a:cs typeface="Arial" panose="020B0604020202020204" pitchFamily="34" charset="0"/>
              </a:rPr>
              <a:t>Mind (2023) </a:t>
            </a:r>
            <a:r>
              <a:rPr lang="en-US" sz="1100" i="1" cap="none" dirty="0">
                <a:latin typeface="Arial" panose="020B0604020202020204" pitchFamily="34" charset="0"/>
                <a:cs typeface="Arial" panose="020B0604020202020204" pitchFamily="34" charset="0"/>
              </a:rPr>
              <a:t>learning disabilities. </a:t>
            </a:r>
            <a:r>
              <a:rPr lang="en-US" sz="1100" cap="none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100" cap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https://www.Mind.Org.Uk</a:t>
            </a:r>
            <a:r>
              <a:rPr lang="en-US" sz="1100" cap="none" dirty="0">
                <a:latin typeface="Arial" panose="020B0604020202020204" pitchFamily="34" charset="0"/>
                <a:cs typeface="Arial" panose="020B0604020202020204" pitchFamily="34" charset="0"/>
              </a:rPr>
              <a:t> (Accessed: 11 February 2026).</a:t>
            </a:r>
          </a:p>
          <a:p>
            <a:pPr>
              <a:lnSpc>
                <a:spcPct val="110000"/>
              </a:lnSpc>
            </a:pPr>
            <a:r>
              <a:rPr lang="en-US" sz="1100" cap="none" dirty="0">
                <a:latin typeface="Arial" panose="020B0604020202020204" pitchFamily="34" charset="0"/>
                <a:cs typeface="Arial" panose="020B0604020202020204" pitchFamily="34" charset="0"/>
              </a:rPr>
              <a:t>National Health Service (NHS) (2023) ‘</a:t>
            </a:r>
            <a:r>
              <a:rPr lang="en-US" sz="1100" i="1" cap="none" dirty="0">
                <a:latin typeface="Arial" panose="020B0604020202020204" pitchFamily="34" charset="0"/>
                <a:cs typeface="Arial" panose="020B0604020202020204" pitchFamily="34" charset="0"/>
              </a:rPr>
              <a:t>Learning Disabilities,’ </a:t>
            </a:r>
            <a:r>
              <a:rPr lang="en-US" sz="1100" cap="none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100" cap="none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https://www.Nhs.Uk/conditions/learning-disabilities</a:t>
            </a:r>
            <a:r>
              <a:rPr lang="en-US" sz="1100" cap="none" dirty="0">
                <a:latin typeface="Arial" panose="020B0604020202020204" pitchFamily="34" charset="0"/>
                <a:cs typeface="Arial" panose="020B0604020202020204" pitchFamily="34" charset="0"/>
              </a:rPr>
              <a:t> (Accessed: 11 February 2026).</a:t>
            </a:r>
          </a:p>
          <a:p>
            <a:pPr>
              <a:lnSpc>
                <a:spcPct val="11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(2017)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‘Learning disability statistics in England.’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London. NHS England.</a:t>
            </a:r>
            <a:endParaRPr lang="en-US" sz="11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sz="1100" cap="none" dirty="0">
                <a:latin typeface="Arial" panose="020B0604020202020204" pitchFamily="34" charset="0"/>
                <a:cs typeface="Arial" panose="020B0604020202020204" pitchFamily="34" charset="0"/>
              </a:rPr>
              <a:t>NHS England (2023) ‘</a:t>
            </a:r>
            <a:r>
              <a:rPr lang="en-US" sz="1100" i="1" cap="none" dirty="0">
                <a:latin typeface="Arial" panose="020B0604020202020204" pitchFamily="34" charset="0"/>
                <a:cs typeface="Arial" panose="020B0604020202020204" pitchFamily="34" charset="0"/>
              </a:rPr>
              <a:t>supporting people with a learning disability and autistic people.’ </a:t>
            </a:r>
            <a:r>
              <a:rPr lang="en-US" sz="1100" cap="none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100" cap="none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https://www.England.Nhs.Uk</a:t>
            </a:r>
            <a:r>
              <a:rPr lang="en-US" sz="1100" cap="none" dirty="0">
                <a:latin typeface="Arial" panose="020B0604020202020204" pitchFamily="34" charset="0"/>
                <a:cs typeface="Arial" panose="020B0604020202020204" pitchFamily="34" charset="0"/>
              </a:rPr>
              <a:t> (Accessed: 11 February 2026).</a:t>
            </a:r>
          </a:p>
          <a:p>
            <a:pPr>
              <a:lnSpc>
                <a:spcPct val="110000"/>
              </a:lnSpc>
            </a:pPr>
            <a:r>
              <a:rPr lang="en-US" sz="1100" cap="none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(2018) ‘</a:t>
            </a:r>
            <a:r>
              <a:rPr lang="en-US" sz="1100" i="1" cap="none" dirty="0">
                <a:latin typeface="Arial" panose="020B0604020202020204" pitchFamily="34" charset="0"/>
                <a:cs typeface="Arial" panose="020B0604020202020204" pitchFamily="34" charset="0"/>
              </a:rPr>
              <a:t>learning disabilities and behaviour that challenges: service design and deliver (ng93).’ </a:t>
            </a:r>
            <a:r>
              <a:rPr lang="en-US" sz="1100" cap="none" dirty="0">
                <a:latin typeface="Arial" panose="020B0604020202020204" pitchFamily="34" charset="0"/>
                <a:cs typeface="Arial" panose="020B0604020202020204" pitchFamily="34" charset="0"/>
              </a:rPr>
              <a:t>London: NICE. Available at: </a:t>
            </a:r>
            <a:r>
              <a:rPr lang="en-US" sz="1100" cap="none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https://www.Nice.Org.Uk</a:t>
            </a:r>
            <a:r>
              <a:rPr lang="en-US" sz="1100" cap="none" dirty="0">
                <a:latin typeface="Arial" panose="020B0604020202020204" pitchFamily="34" charset="0"/>
                <a:cs typeface="Arial" panose="020B0604020202020204" pitchFamily="34" charset="0"/>
              </a:rPr>
              <a:t> (Accessed: 11 February 2026). </a:t>
            </a:r>
          </a:p>
          <a:p>
            <a:pPr>
              <a:lnSpc>
                <a:spcPct val="110000"/>
              </a:lnSpc>
            </a:pPr>
            <a:r>
              <a:rPr lang="en-US" sz="1100" cap="none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(2021) ‘</a:t>
            </a:r>
            <a:r>
              <a:rPr lang="en-US" sz="1100" i="1" cap="none" dirty="0">
                <a:latin typeface="Arial" panose="020B0604020202020204" pitchFamily="34" charset="0"/>
                <a:cs typeface="Arial" panose="020B0604020202020204" pitchFamily="34" charset="0"/>
              </a:rPr>
              <a:t>Health inequalities: people with learning disabilities.’ </a:t>
            </a:r>
            <a:r>
              <a:rPr lang="en-US" sz="1100" cap="none" dirty="0">
                <a:latin typeface="Arial" panose="020B0604020202020204" pitchFamily="34" charset="0"/>
                <a:cs typeface="Arial" panose="020B0604020202020204" pitchFamily="34" charset="0"/>
              </a:rPr>
              <a:t>London: PHE.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500" dirty="0"/>
          </a:p>
        </p:txBody>
      </p:sp>
    </p:spTree>
    <p:extLst>
      <p:ext uri="{BB962C8B-B14F-4D97-AF65-F5344CB8AC3E}">
        <p14:creationId xmlns:p14="http://schemas.microsoft.com/office/powerpoint/2010/main" val="10522020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>
            <a:extLst>
              <a:ext uri="{FF2B5EF4-FFF2-40B4-BE49-F238E27FC236}">
                <a16:creationId xmlns:a16="http://schemas.microsoft.com/office/drawing/2014/main" id="{F28373B5-F4E4-4102-9D27-E17631B4C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F23306E6-5D0B-439F-BB88-7F1CEA89B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3D9016E-713D-40ED-A242-4F407E905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Picture 26">
            <a:extLst>
              <a:ext uri="{FF2B5EF4-FFF2-40B4-BE49-F238E27FC236}">
                <a16:creationId xmlns:a16="http://schemas.microsoft.com/office/drawing/2014/main" id="{FF1DEE04-57A9-4F64-958D-D1D4941EF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B49ED30-9E30-E8B5-4BA0-A0A1EC6B5DB4}"/>
              </a:ext>
            </a:extLst>
          </p:cNvPr>
          <p:cNvSpPr txBox="1"/>
          <p:nvPr/>
        </p:nvSpPr>
        <p:spPr>
          <a:xfrm>
            <a:off x="1130270" y="798912"/>
            <a:ext cx="9603275" cy="466743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(2016)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‘People with learning disabilities in England 2015: Main report.’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London: Public Health England.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Scheerenberger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R.C. (1983) ‘A history of mental retardation: A quarter century of promise.’  Baltimore: Paul H. Brookes publishing co.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Scull, a. (2015) ‘madness in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civilisation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: A cultural history of insanity.’ Princeton: Princeton university press.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Shakespeare, T. (2018)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‘Disability: The basics.’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London: Routledge.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Tessé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M.J., Balboni, G., Navas, P.,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Luckasson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R., Nygren, M.A.,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Belacchi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C.,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Bonichini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S., Reed, G.M. and Kogan, C.S. (2019) ‘Developing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indicators for intellectual functioning and adaptive behaviour for ICD-11 disorders of intellectual development’,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Intellectual Disability Research,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63 (5) pp. 386-407.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United nations (2006) ‘convention on the rights of persons with disabilities.’ New York: united nations. Available at: https://www.Un.Org/development/desa/disabilities/convention-on-the-rights-of-persons-with-disabilities.Html (Accessed 21 February 2026).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Wehmeyer, M.L. (2013)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‘The story of intellectual disability: An evolution of meaning. Understanding, and public perception.’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Baltimore: Paul H. Brookes Publishing.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(2019) ‘International classification of diseases for mortality and morbidity statistics (11th revision). Geneva: World  Health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https://icd.Who.Int (Accessed 21 February 2026).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(WHO) (2019) ‘International classification of disease 11th revision (icd-11).’ Geneva: WHO. Available at: https://icd.Who.Int (Accessed: 11 February 2026).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(WHO) (2023) ‘Intellectual disabilities.’ Geneva: WHO. Available at: https://www.Who.Int (Accessed: 11 February 2026).</a:t>
            </a:r>
          </a:p>
        </p:txBody>
      </p:sp>
    </p:spTree>
    <p:extLst>
      <p:ext uri="{BB962C8B-B14F-4D97-AF65-F5344CB8AC3E}">
        <p14:creationId xmlns:p14="http://schemas.microsoft.com/office/powerpoint/2010/main" val="10003645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CDCE0"/>
      </a:lt2>
      <a:accent1>
        <a:srgbClr val="415588"/>
      </a:accent1>
      <a:accent2>
        <a:srgbClr val="4294B6"/>
      </a:accent2>
      <a:accent3>
        <a:srgbClr val="087D7C"/>
      </a:accent3>
      <a:accent4>
        <a:srgbClr val="2CB663"/>
      </a:accent4>
      <a:accent5>
        <a:srgbClr val="DF8822"/>
      </a:accent5>
      <a:accent6>
        <a:srgbClr val="BC410A"/>
      </a:accent6>
      <a:hlink>
        <a:srgbClr val="5977C4"/>
      </a:hlink>
      <a:folHlink>
        <a:srgbClr val="A1A9BF"/>
      </a:folHlink>
    </a:clrScheme>
    <a:fontScheme name="Gallery">
      <a:majorFont>
        <a:latin typeface="Century Gothic" panose="020B0502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E050AC27-895F-4B90-991D-A6818FC89AB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9292</TotalTime>
  <Words>1169</Words>
  <Application>Microsoft Office PowerPoint</Application>
  <PresentationFormat>Widescreen</PresentationFormat>
  <Paragraphs>98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Arial</vt:lpstr>
      <vt:lpstr>Century Gothic</vt:lpstr>
      <vt:lpstr>Gallery</vt:lpstr>
      <vt:lpstr>BMHP6029 - Psychological Classifications and Provisions </vt:lpstr>
      <vt:lpstr>Disorder of Intellectual Development (ICD-11 6A00)</vt:lpstr>
      <vt:lpstr>PowerPoint Presentation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Alya Javed</dc:creator>
  <cp:lastModifiedBy>Alya Javed</cp:lastModifiedBy>
  <cp:revision>1</cp:revision>
  <dcterms:created xsi:type="dcterms:W3CDTF">2026-02-11T17:30:25Z</dcterms:created>
  <dcterms:modified xsi:type="dcterms:W3CDTF">2026-03-24T12:16:22Z</dcterms:modified>
</cp:coreProperties>
</file>