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1" r:id="rId5"/>
    <p:sldId id="272" r:id="rId6"/>
    <p:sldId id="271" r:id="rId7"/>
    <p:sldId id="270" r:id="rId8"/>
    <p:sldId id="259" r:id="rId9"/>
    <p:sldId id="260" r:id="rId10"/>
    <p:sldId id="266" r:id="rId11"/>
    <p:sldId id="267" r:id="rId12"/>
    <p:sldId id="274" r:id="rId13"/>
    <p:sldId id="262" r:id="rId14"/>
    <p:sldId id="263" r:id="rId15"/>
    <p:sldId id="265" r:id="rId16"/>
    <p:sldId id="273" r:id="rId17"/>
    <p:sldId id="269"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495D3C-4903-4CA9-A812-A3B6C94DA912}" v="21" dt="2025-03-27T09:07:06.9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varScale="1">
        <p:scale>
          <a:sx n="97" d="100"/>
          <a:sy n="97" d="100"/>
        </p:scale>
        <p:origin x="92" y="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18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A4495D3C-4903-4CA9-A812-A3B6C94DA912}"/>
    <pc:docChg chg="undo custSel addSld delSld modSld sldOrd">
      <pc:chgData name="Ceri Phelps" userId="44e5b747-28bd-454d-8b1f-8b8d7db49187" providerId="ADAL" clId="{A4495D3C-4903-4CA9-A812-A3B6C94DA912}" dt="2025-03-27T09:10:56.623" v="461"/>
      <pc:docMkLst>
        <pc:docMk/>
      </pc:docMkLst>
      <pc:sldChg chg="addSp delSp modSp mod modMedia setBg">
        <pc:chgData name="Ceri Phelps" userId="44e5b747-28bd-454d-8b1f-8b8d7db49187" providerId="ADAL" clId="{A4495D3C-4903-4CA9-A812-A3B6C94DA912}" dt="2025-03-27T08:12:29.708" v="77" actId="26606"/>
        <pc:sldMkLst>
          <pc:docMk/>
          <pc:sldMk cId="0" sldId="256"/>
        </pc:sldMkLst>
        <pc:spChg chg="mod">
          <ac:chgData name="Ceri Phelps" userId="44e5b747-28bd-454d-8b1f-8b8d7db49187" providerId="ADAL" clId="{A4495D3C-4903-4CA9-A812-A3B6C94DA912}" dt="2025-03-27T08:12:29.708" v="77" actId="26606"/>
          <ac:spMkLst>
            <pc:docMk/>
            <pc:sldMk cId="0" sldId="256"/>
            <ac:spMk id="2" creationId="{00000000-0000-0000-0000-000000000000}"/>
          </ac:spMkLst>
        </pc:spChg>
        <pc:spChg chg="mod">
          <ac:chgData name="Ceri Phelps" userId="44e5b747-28bd-454d-8b1f-8b8d7db49187" providerId="ADAL" clId="{A4495D3C-4903-4CA9-A812-A3B6C94DA912}" dt="2025-03-27T08:12:29.708" v="77" actId="26606"/>
          <ac:spMkLst>
            <pc:docMk/>
            <pc:sldMk cId="0" sldId="256"/>
            <ac:spMk id="3" creationId="{00000000-0000-0000-0000-000000000000}"/>
          </ac:spMkLst>
        </pc:spChg>
        <pc:spChg chg="add del">
          <ac:chgData name="Ceri Phelps" userId="44e5b747-28bd-454d-8b1f-8b8d7db49187" providerId="ADAL" clId="{A4495D3C-4903-4CA9-A812-A3B6C94DA912}" dt="2025-03-27T08:12:29.708" v="77" actId="26606"/>
          <ac:spMkLst>
            <pc:docMk/>
            <pc:sldMk cId="0" sldId="256"/>
            <ac:spMk id="9" creationId="{E0AE394F-AFF1-4485-AF1F-7387A2F041AA}"/>
          </ac:spMkLst>
        </pc:spChg>
        <pc:spChg chg="add del">
          <ac:chgData name="Ceri Phelps" userId="44e5b747-28bd-454d-8b1f-8b8d7db49187" providerId="ADAL" clId="{A4495D3C-4903-4CA9-A812-A3B6C94DA912}" dt="2025-03-27T08:12:29.708" v="77" actId="26606"/>
          <ac:spMkLst>
            <pc:docMk/>
            <pc:sldMk cId="0" sldId="256"/>
            <ac:spMk id="11" creationId="{5683D043-25BB-4AC9-8130-641179672614}"/>
          </ac:spMkLst>
        </pc:spChg>
        <pc:spChg chg="add del">
          <ac:chgData name="Ceri Phelps" userId="44e5b747-28bd-454d-8b1f-8b8d7db49187" providerId="ADAL" clId="{A4495D3C-4903-4CA9-A812-A3B6C94DA912}" dt="2025-03-27T08:12:29.708" v="77" actId="26606"/>
          <ac:spMkLst>
            <pc:docMk/>
            <pc:sldMk cId="0" sldId="256"/>
            <ac:spMk id="13" creationId="{AA61CCAC-6875-474C-8E9E-F57ABF078C2B}"/>
          </ac:spMkLst>
        </pc:spChg>
        <pc:spChg chg="add del">
          <ac:chgData name="Ceri Phelps" userId="44e5b747-28bd-454d-8b1f-8b8d7db49187" providerId="ADAL" clId="{A4495D3C-4903-4CA9-A812-A3B6C94DA912}" dt="2025-03-27T08:12:25.429" v="74" actId="26606"/>
          <ac:spMkLst>
            <pc:docMk/>
            <pc:sldMk cId="0" sldId="256"/>
            <ac:spMk id="18" creationId="{5BF4DF2C-F028-4921-9C23-41303F650A62}"/>
          </ac:spMkLst>
        </pc:spChg>
        <pc:spChg chg="add del">
          <ac:chgData name="Ceri Phelps" userId="44e5b747-28bd-454d-8b1f-8b8d7db49187" providerId="ADAL" clId="{A4495D3C-4903-4CA9-A812-A3B6C94DA912}" dt="2025-03-27T08:12:25.429" v="74" actId="26606"/>
          <ac:spMkLst>
            <pc:docMk/>
            <pc:sldMk cId="0" sldId="256"/>
            <ac:spMk id="20" creationId="{158B3569-73B2-4D05-8E95-886A6EE17F1F}"/>
          </ac:spMkLst>
        </pc:spChg>
        <pc:spChg chg="add del">
          <ac:chgData name="Ceri Phelps" userId="44e5b747-28bd-454d-8b1f-8b8d7db49187" providerId="ADAL" clId="{A4495D3C-4903-4CA9-A812-A3B6C94DA912}" dt="2025-03-27T08:12:29.692" v="76" actId="26606"/>
          <ac:spMkLst>
            <pc:docMk/>
            <pc:sldMk cId="0" sldId="256"/>
            <ac:spMk id="28" creationId="{F0A604E4-7307-451C-93BE-F1F7E1BF3BF8}"/>
          </ac:spMkLst>
        </pc:spChg>
        <pc:spChg chg="add del">
          <ac:chgData name="Ceri Phelps" userId="44e5b747-28bd-454d-8b1f-8b8d7db49187" providerId="ADAL" clId="{A4495D3C-4903-4CA9-A812-A3B6C94DA912}" dt="2025-03-27T08:12:29.692" v="76" actId="26606"/>
          <ac:spMkLst>
            <pc:docMk/>
            <pc:sldMk cId="0" sldId="256"/>
            <ac:spMk id="29" creationId="{F7F3A0AA-35E5-4085-942B-737839030604}"/>
          </ac:spMkLst>
        </pc:spChg>
        <pc:spChg chg="add del">
          <ac:chgData name="Ceri Phelps" userId="44e5b747-28bd-454d-8b1f-8b8d7db49187" providerId="ADAL" clId="{A4495D3C-4903-4CA9-A812-A3B6C94DA912}" dt="2025-03-27T08:12:29.692" v="76" actId="26606"/>
          <ac:spMkLst>
            <pc:docMk/>
            <pc:sldMk cId="0" sldId="256"/>
            <ac:spMk id="30" creationId="{402F5C38-C747-4173-ABBF-656E39E82130}"/>
          </ac:spMkLst>
        </pc:spChg>
        <pc:spChg chg="add del">
          <ac:chgData name="Ceri Phelps" userId="44e5b747-28bd-454d-8b1f-8b8d7db49187" providerId="ADAL" clId="{A4495D3C-4903-4CA9-A812-A3B6C94DA912}" dt="2025-03-27T08:12:29.692" v="76" actId="26606"/>
          <ac:spMkLst>
            <pc:docMk/>
            <pc:sldMk cId="0" sldId="256"/>
            <ac:spMk id="31" creationId="{E37EECFC-A684-4391-AE85-4CDAF5565F61}"/>
          </ac:spMkLst>
        </pc:spChg>
        <pc:spChg chg="add">
          <ac:chgData name="Ceri Phelps" userId="44e5b747-28bd-454d-8b1f-8b8d7db49187" providerId="ADAL" clId="{A4495D3C-4903-4CA9-A812-A3B6C94DA912}" dt="2025-03-27T08:12:29.708" v="77" actId="26606"/>
          <ac:spMkLst>
            <pc:docMk/>
            <pc:sldMk cId="0" sldId="256"/>
            <ac:spMk id="33" creationId="{5BF4DF2C-F028-4921-9C23-41303F650A62}"/>
          </ac:spMkLst>
        </pc:spChg>
        <pc:spChg chg="add">
          <ac:chgData name="Ceri Phelps" userId="44e5b747-28bd-454d-8b1f-8b8d7db49187" providerId="ADAL" clId="{A4495D3C-4903-4CA9-A812-A3B6C94DA912}" dt="2025-03-27T08:12:29.708" v="77" actId="26606"/>
          <ac:spMkLst>
            <pc:docMk/>
            <pc:sldMk cId="0" sldId="256"/>
            <ac:spMk id="34" creationId="{158B3569-73B2-4D05-8E95-886A6EE17F1F}"/>
          </ac:spMkLst>
        </pc:spChg>
        <pc:grpChg chg="add del">
          <ac:chgData name="Ceri Phelps" userId="44e5b747-28bd-454d-8b1f-8b8d7db49187" providerId="ADAL" clId="{A4495D3C-4903-4CA9-A812-A3B6C94DA912}" dt="2025-03-27T08:12:25.429" v="74" actId="26606"/>
          <ac:grpSpMkLst>
            <pc:docMk/>
            <pc:sldMk cId="0" sldId="256"/>
            <ac:grpSpMk id="24" creationId="{892B7B61-D701-474B-AE8F-EA238B550A78}"/>
          </ac:grpSpMkLst>
        </pc:grpChg>
        <pc:grpChg chg="add">
          <ac:chgData name="Ceri Phelps" userId="44e5b747-28bd-454d-8b1f-8b8d7db49187" providerId="ADAL" clId="{A4495D3C-4903-4CA9-A812-A3B6C94DA912}" dt="2025-03-27T08:12:29.708" v="77" actId="26606"/>
          <ac:grpSpMkLst>
            <pc:docMk/>
            <pc:sldMk cId="0" sldId="256"/>
            <ac:grpSpMk id="36" creationId="{892B7B61-D701-474B-AE8F-EA238B550A78}"/>
          </ac:grpSpMkLst>
        </pc:grpChg>
        <pc:picChg chg="add mod ord">
          <ac:chgData name="Ceri Phelps" userId="44e5b747-28bd-454d-8b1f-8b8d7db49187" providerId="ADAL" clId="{A4495D3C-4903-4CA9-A812-A3B6C94DA912}" dt="2025-03-27T08:12:29.708" v="77" actId="26606"/>
          <ac:picMkLst>
            <pc:docMk/>
            <pc:sldMk cId="0" sldId="256"/>
            <ac:picMk id="5" creationId="{3518D282-41F3-4DF6-5C78-08BC1A2C9F79}"/>
          </ac:picMkLst>
        </pc:picChg>
        <pc:cxnChg chg="add del">
          <ac:chgData name="Ceri Phelps" userId="44e5b747-28bd-454d-8b1f-8b8d7db49187" providerId="ADAL" clId="{A4495D3C-4903-4CA9-A812-A3B6C94DA912}" dt="2025-03-27T08:12:25.429" v="74" actId="26606"/>
          <ac:cxnSpMkLst>
            <pc:docMk/>
            <pc:sldMk cId="0" sldId="256"/>
            <ac:cxnSpMk id="22" creationId="{56020367-4FD5-4596-8E10-C5F095CD8DBF}"/>
          </ac:cxnSpMkLst>
        </pc:cxnChg>
        <pc:cxnChg chg="add">
          <ac:chgData name="Ceri Phelps" userId="44e5b747-28bd-454d-8b1f-8b8d7db49187" providerId="ADAL" clId="{A4495D3C-4903-4CA9-A812-A3B6C94DA912}" dt="2025-03-27T08:12:29.708" v="77" actId="26606"/>
          <ac:cxnSpMkLst>
            <pc:docMk/>
            <pc:sldMk cId="0" sldId="256"/>
            <ac:cxnSpMk id="35" creationId="{56020367-4FD5-4596-8E10-C5F095CD8DBF}"/>
          </ac:cxnSpMkLst>
        </pc:cxnChg>
      </pc:sldChg>
      <pc:sldChg chg="addSp modSp mod setBg">
        <pc:chgData name="Ceri Phelps" userId="44e5b747-28bd-454d-8b1f-8b8d7db49187" providerId="ADAL" clId="{A4495D3C-4903-4CA9-A812-A3B6C94DA912}" dt="2025-03-27T08:12:56.809" v="85" actId="5793"/>
        <pc:sldMkLst>
          <pc:docMk/>
          <pc:sldMk cId="0" sldId="257"/>
        </pc:sldMkLst>
        <pc:spChg chg="mod">
          <ac:chgData name="Ceri Phelps" userId="44e5b747-28bd-454d-8b1f-8b8d7db49187" providerId="ADAL" clId="{A4495D3C-4903-4CA9-A812-A3B6C94DA912}" dt="2025-03-27T08:10:26.916" v="56" actId="26606"/>
          <ac:spMkLst>
            <pc:docMk/>
            <pc:sldMk cId="0" sldId="257"/>
            <ac:spMk id="2" creationId="{00000000-0000-0000-0000-000000000000}"/>
          </ac:spMkLst>
        </pc:spChg>
        <pc:spChg chg="mod">
          <ac:chgData name="Ceri Phelps" userId="44e5b747-28bd-454d-8b1f-8b8d7db49187" providerId="ADAL" clId="{A4495D3C-4903-4CA9-A812-A3B6C94DA912}" dt="2025-03-27T08:12:56.809" v="85" actId="5793"/>
          <ac:spMkLst>
            <pc:docMk/>
            <pc:sldMk cId="0" sldId="257"/>
            <ac:spMk id="3" creationId="{00000000-0000-0000-0000-000000000000}"/>
          </ac:spMkLst>
        </pc:spChg>
        <pc:spChg chg="add">
          <ac:chgData name="Ceri Phelps" userId="44e5b747-28bd-454d-8b1f-8b8d7db49187" providerId="ADAL" clId="{A4495D3C-4903-4CA9-A812-A3B6C94DA912}" dt="2025-03-27T08:10:26.916" v="56" actId="26606"/>
          <ac:spMkLst>
            <pc:docMk/>
            <pc:sldMk cId="0" sldId="257"/>
            <ac:spMk id="9" creationId="{C0763A76-9F1C-4FC5-82B7-DD475DA461B2}"/>
          </ac:spMkLst>
        </pc:spChg>
        <pc:spChg chg="add">
          <ac:chgData name="Ceri Phelps" userId="44e5b747-28bd-454d-8b1f-8b8d7db49187" providerId="ADAL" clId="{A4495D3C-4903-4CA9-A812-A3B6C94DA912}" dt="2025-03-27T08:10:26.916" v="56" actId="26606"/>
          <ac:spMkLst>
            <pc:docMk/>
            <pc:sldMk cId="0" sldId="257"/>
            <ac:spMk id="11" creationId="{E81BF4F6-F2CF-4984-9D14-D6966D92F99F}"/>
          </ac:spMkLst>
        </pc:spChg>
        <pc:picChg chg="add">
          <ac:chgData name="Ceri Phelps" userId="44e5b747-28bd-454d-8b1f-8b8d7db49187" providerId="ADAL" clId="{A4495D3C-4903-4CA9-A812-A3B6C94DA912}" dt="2025-03-27T08:10:26.916" v="56" actId="26606"/>
          <ac:picMkLst>
            <pc:docMk/>
            <pc:sldMk cId="0" sldId="257"/>
            <ac:picMk id="5" creationId="{E9001D45-9BC0-B2A1-705F-C4E65B4FB6BD}"/>
          </ac:picMkLst>
        </pc:picChg>
      </pc:sldChg>
      <pc:sldChg chg="addSp modSp mod setBg">
        <pc:chgData name="Ceri Phelps" userId="44e5b747-28bd-454d-8b1f-8b8d7db49187" providerId="ADAL" clId="{A4495D3C-4903-4CA9-A812-A3B6C94DA912}" dt="2025-03-27T08:14:20.907" v="91" actId="403"/>
        <pc:sldMkLst>
          <pc:docMk/>
          <pc:sldMk cId="0" sldId="258"/>
        </pc:sldMkLst>
        <pc:spChg chg="mod">
          <ac:chgData name="Ceri Phelps" userId="44e5b747-28bd-454d-8b1f-8b8d7db49187" providerId="ADAL" clId="{A4495D3C-4903-4CA9-A812-A3B6C94DA912}" dt="2025-03-27T08:13:09.626" v="86" actId="1076"/>
          <ac:spMkLst>
            <pc:docMk/>
            <pc:sldMk cId="0" sldId="258"/>
            <ac:spMk id="2" creationId="{00000000-0000-0000-0000-000000000000}"/>
          </ac:spMkLst>
        </pc:spChg>
        <pc:spChg chg="mod">
          <ac:chgData name="Ceri Phelps" userId="44e5b747-28bd-454d-8b1f-8b8d7db49187" providerId="ADAL" clId="{A4495D3C-4903-4CA9-A812-A3B6C94DA912}" dt="2025-03-27T08:14:20.907" v="91" actId="403"/>
          <ac:spMkLst>
            <pc:docMk/>
            <pc:sldMk cId="0" sldId="258"/>
            <ac:spMk id="3" creationId="{00000000-0000-0000-0000-000000000000}"/>
          </ac:spMkLst>
        </pc:spChg>
        <pc:spChg chg="add">
          <ac:chgData name="Ceri Phelps" userId="44e5b747-28bd-454d-8b1f-8b8d7db49187" providerId="ADAL" clId="{A4495D3C-4903-4CA9-A812-A3B6C94DA912}" dt="2025-03-27T08:10:31.259" v="57" actId="26606"/>
          <ac:spMkLst>
            <pc:docMk/>
            <pc:sldMk cId="0" sldId="258"/>
            <ac:spMk id="9" creationId="{9F7D5CDA-D291-4307-BF55-1381FED29634}"/>
          </ac:spMkLst>
        </pc:spChg>
        <pc:picChg chg="add">
          <ac:chgData name="Ceri Phelps" userId="44e5b747-28bd-454d-8b1f-8b8d7db49187" providerId="ADAL" clId="{A4495D3C-4903-4CA9-A812-A3B6C94DA912}" dt="2025-03-27T08:10:31.259" v="57" actId="26606"/>
          <ac:picMkLst>
            <pc:docMk/>
            <pc:sldMk cId="0" sldId="258"/>
            <ac:picMk id="5" creationId="{BE645DF5-FE47-3818-0564-D316117D7CE4}"/>
          </ac:picMkLst>
        </pc:picChg>
      </pc:sldChg>
      <pc:sldChg chg="addSp modSp mod setBg">
        <pc:chgData name="Ceri Phelps" userId="44e5b747-28bd-454d-8b1f-8b8d7db49187" providerId="ADAL" clId="{A4495D3C-4903-4CA9-A812-A3B6C94DA912}" dt="2025-03-27T08:14:39.750" v="102" actId="1076"/>
        <pc:sldMkLst>
          <pc:docMk/>
          <pc:sldMk cId="0" sldId="259"/>
        </pc:sldMkLst>
        <pc:spChg chg="mod">
          <ac:chgData name="Ceri Phelps" userId="44e5b747-28bd-454d-8b1f-8b8d7db49187" providerId="ADAL" clId="{A4495D3C-4903-4CA9-A812-A3B6C94DA912}" dt="2025-03-27T08:10:35.845" v="58" actId="26606"/>
          <ac:spMkLst>
            <pc:docMk/>
            <pc:sldMk cId="0" sldId="259"/>
            <ac:spMk id="2" creationId="{00000000-0000-0000-0000-000000000000}"/>
          </ac:spMkLst>
        </pc:spChg>
        <pc:spChg chg="mod">
          <ac:chgData name="Ceri Phelps" userId="44e5b747-28bd-454d-8b1f-8b8d7db49187" providerId="ADAL" clId="{A4495D3C-4903-4CA9-A812-A3B6C94DA912}" dt="2025-03-27T08:14:39.750" v="102" actId="1076"/>
          <ac:spMkLst>
            <pc:docMk/>
            <pc:sldMk cId="0" sldId="259"/>
            <ac:spMk id="3" creationId="{00000000-0000-0000-0000-000000000000}"/>
          </ac:spMkLst>
        </pc:spChg>
        <pc:spChg chg="add">
          <ac:chgData name="Ceri Phelps" userId="44e5b747-28bd-454d-8b1f-8b8d7db49187" providerId="ADAL" clId="{A4495D3C-4903-4CA9-A812-A3B6C94DA912}" dt="2025-03-27T08:10:35.845" v="58" actId="26606"/>
          <ac:spMkLst>
            <pc:docMk/>
            <pc:sldMk cId="0" sldId="259"/>
            <ac:spMk id="9" creationId="{C0763A76-9F1C-4FC5-82B7-DD475DA461B2}"/>
          </ac:spMkLst>
        </pc:spChg>
        <pc:spChg chg="add">
          <ac:chgData name="Ceri Phelps" userId="44e5b747-28bd-454d-8b1f-8b8d7db49187" providerId="ADAL" clId="{A4495D3C-4903-4CA9-A812-A3B6C94DA912}" dt="2025-03-27T08:10:35.845" v="58" actId="26606"/>
          <ac:spMkLst>
            <pc:docMk/>
            <pc:sldMk cId="0" sldId="259"/>
            <ac:spMk id="11" creationId="{E81BF4F6-F2CF-4984-9D14-D6966D92F99F}"/>
          </ac:spMkLst>
        </pc:spChg>
        <pc:picChg chg="add">
          <ac:chgData name="Ceri Phelps" userId="44e5b747-28bd-454d-8b1f-8b8d7db49187" providerId="ADAL" clId="{A4495D3C-4903-4CA9-A812-A3B6C94DA912}" dt="2025-03-27T08:10:35.845" v="58" actId="26606"/>
          <ac:picMkLst>
            <pc:docMk/>
            <pc:sldMk cId="0" sldId="259"/>
            <ac:picMk id="5" creationId="{9F704EAD-67AE-9351-92F5-F58727BFEE04}"/>
          </ac:picMkLst>
        </pc:picChg>
      </pc:sldChg>
      <pc:sldChg chg="addSp delSp modSp mod setBg">
        <pc:chgData name="Ceri Phelps" userId="44e5b747-28bd-454d-8b1f-8b8d7db49187" providerId="ADAL" clId="{A4495D3C-4903-4CA9-A812-A3B6C94DA912}" dt="2025-03-27T08:14:53.733" v="108" actId="403"/>
        <pc:sldMkLst>
          <pc:docMk/>
          <pc:sldMk cId="0" sldId="260"/>
        </pc:sldMkLst>
        <pc:spChg chg="mod">
          <ac:chgData name="Ceri Phelps" userId="44e5b747-28bd-454d-8b1f-8b8d7db49187" providerId="ADAL" clId="{A4495D3C-4903-4CA9-A812-A3B6C94DA912}" dt="2025-03-27T08:14:43.359" v="103" actId="1076"/>
          <ac:spMkLst>
            <pc:docMk/>
            <pc:sldMk cId="0" sldId="260"/>
            <ac:spMk id="2" creationId="{00000000-0000-0000-0000-000000000000}"/>
          </ac:spMkLst>
        </pc:spChg>
        <pc:spChg chg="mod">
          <ac:chgData name="Ceri Phelps" userId="44e5b747-28bd-454d-8b1f-8b8d7db49187" providerId="ADAL" clId="{A4495D3C-4903-4CA9-A812-A3B6C94DA912}" dt="2025-03-27T08:14:53.733" v="108" actId="403"/>
          <ac:spMkLst>
            <pc:docMk/>
            <pc:sldMk cId="0" sldId="260"/>
            <ac:spMk id="3" creationId="{00000000-0000-0000-0000-000000000000}"/>
          </ac:spMkLst>
        </pc:spChg>
        <pc:spChg chg="add del">
          <ac:chgData name="Ceri Phelps" userId="44e5b747-28bd-454d-8b1f-8b8d7db49187" providerId="ADAL" clId="{A4495D3C-4903-4CA9-A812-A3B6C94DA912}" dt="2025-03-27T08:10:42.322" v="60" actId="26606"/>
          <ac:spMkLst>
            <pc:docMk/>
            <pc:sldMk cId="0" sldId="260"/>
            <ac:spMk id="9" creationId="{C0763A76-9F1C-4FC5-82B7-DD475DA461B2}"/>
          </ac:spMkLst>
        </pc:spChg>
        <pc:spChg chg="add del">
          <ac:chgData name="Ceri Phelps" userId="44e5b747-28bd-454d-8b1f-8b8d7db49187" providerId="ADAL" clId="{A4495D3C-4903-4CA9-A812-A3B6C94DA912}" dt="2025-03-27T08:10:42.322" v="60" actId="26606"/>
          <ac:spMkLst>
            <pc:docMk/>
            <pc:sldMk cId="0" sldId="260"/>
            <ac:spMk id="11" creationId="{E81BF4F6-F2CF-4984-9D14-D6966D92F99F}"/>
          </ac:spMkLst>
        </pc:spChg>
        <pc:spChg chg="add">
          <ac:chgData name="Ceri Phelps" userId="44e5b747-28bd-454d-8b1f-8b8d7db49187" providerId="ADAL" clId="{A4495D3C-4903-4CA9-A812-A3B6C94DA912}" dt="2025-03-27T08:10:42.344" v="61" actId="26606"/>
          <ac:spMkLst>
            <pc:docMk/>
            <pc:sldMk cId="0" sldId="260"/>
            <ac:spMk id="13" creationId="{9F7D5CDA-D291-4307-BF55-1381FED29634}"/>
          </ac:spMkLst>
        </pc:spChg>
        <pc:picChg chg="add del">
          <ac:chgData name="Ceri Phelps" userId="44e5b747-28bd-454d-8b1f-8b8d7db49187" providerId="ADAL" clId="{A4495D3C-4903-4CA9-A812-A3B6C94DA912}" dt="2025-03-27T08:10:42.322" v="60" actId="26606"/>
          <ac:picMkLst>
            <pc:docMk/>
            <pc:sldMk cId="0" sldId="260"/>
            <ac:picMk id="5" creationId="{F616D082-9320-6026-3BD0-8AC50D45F9B6}"/>
          </ac:picMkLst>
        </pc:picChg>
        <pc:picChg chg="add">
          <ac:chgData name="Ceri Phelps" userId="44e5b747-28bd-454d-8b1f-8b8d7db49187" providerId="ADAL" clId="{A4495D3C-4903-4CA9-A812-A3B6C94DA912}" dt="2025-03-27T08:10:42.344" v="61" actId="26606"/>
          <ac:picMkLst>
            <pc:docMk/>
            <pc:sldMk cId="0" sldId="260"/>
            <ac:picMk id="14" creationId="{D1E05C2D-4B58-0CEB-86D5-336CFAA1CC09}"/>
          </ac:picMkLst>
        </pc:picChg>
      </pc:sldChg>
      <pc:sldChg chg="addSp modSp mod ord setBg">
        <pc:chgData name="Ceri Phelps" userId="44e5b747-28bd-454d-8b1f-8b8d7db49187" providerId="ADAL" clId="{A4495D3C-4903-4CA9-A812-A3B6C94DA912}" dt="2025-03-27T09:10:50.968" v="455"/>
        <pc:sldMkLst>
          <pc:docMk/>
          <pc:sldMk cId="0" sldId="261"/>
        </pc:sldMkLst>
        <pc:spChg chg="mod">
          <ac:chgData name="Ceri Phelps" userId="44e5b747-28bd-454d-8b1f-8b8d7db49187" providerId="ADAL" clId="{A4495D3C-4903-4CA9-A812-A3B6C94DA912}" dt="2025-03-27T08:10:56.890" v="64" actId="26606"/>
          <ac:spMkLst>
            <pc:docMk/>
            <pc:sldMk cId="0" sldId="261"/>
            <ac:spMk id="2" creationId="{00000000-0000-0000-0000-000000000000}"/>
          </ac:spMkLst>
        </pc:spChg>
        <pc:spChg chg="mod">
          <ac:chgData name="Ceri Phelps" userId="44e5b747-28bd-454d-8b1f-8b8d7db49187" providerId="ADAL" clId="{A4495D3C-4903-4CA9-A812-A3B6C94DA912}" dt="2025-03-27T08:15:38.417" v="125" actId="27636"/>
          <ac:spMkLst>
            <pc:docMk/>
            <pc:sldMk cId="0" sldId="261"/>
            <ac:spMk id="3" creationId="{00000000-0000-0000-0000-000000000000}"/>
          </ac:spMkLst>
        </pc:spChg>
        <pc:spChg chg="add">
          <ac:chgData name="Ceri Phelps" userId="44e5b747-28bd-454d-8b1f-8b8d7db49187" providerId="ADAL" clId="{A4495D3C-4903-4CA9-A812-A3B6C94DA912}" dt="2025-03-27T08:10:56.890" v="64" actId="26606"/>
          <ac:spMkLst>
            <pc:docMk/>
            <pc:sldMk cId="0" sldId="261"/>
            <ac:spMk id="9" creationId="{C0763A76-9F1C-4FC5-82B7-DD475DA461B2}"/>
          </ac:spMkLst>
        </pc:spChg>
        <pc:spChg chg="add">
          <ac:chgData name="Ceri Phelps" userId="44e5b747-28bd-454d-8b1f-8b8d7db49187" providerId="ADAL" clId="{A4495D3C-4903-4CA9-A812-A3B6C94DA912}" dt="2025-03-27T08:10:56.890" v="64" actId="26606"/>
          <ac:spMkLst>
            <pc:docMk/>
            <pc:sldMk cId="0" sldId="261"/>
            <ac:spMk id="11" creationId="{E81BF4F6-F2CF-4984-9D14-D6966D92F99F}"/>
          </ac:spMkLst>
        </pc:spChg>
        <pc:picChg chg="add">
          <ac:chgData name="Ceri Phelps" userId="44e5b747-28bd-454d-8b1f-8b8d7db49187" providerId="ADAL" clId="{A4495D3C-4903-4CA9-A812-A3B6C94DA912}" dt="2025-03-27T08:10:56.890" v="64" actId="26606"/>
          <ac:picMkLst>
            <pc:docMk/>
            <pc:sldMk cId="0" sldId="261"/>
            <ac:picMk id="5" creationId="{BAAAFE13-32FF-8C20-52E9-C7E74A18CC52}"/>
          </ac:picMkLst>
        </pc:picChg>
      </pc:sldChg>
      <pc:sldChg chg="addSp delSp modSp mod setBg">
        <pc:chgData name="Ceri Phelps" userId="44e5b747-28bd-454d-8b1f-8b8d7db49187" providerId="ADAL" clId="{A4495D3C-4903-4CA9-A812-A3B6C94DA912}" dt="2025-03-27T08:17:52.706" v="282"/>
        <pc:sldMkLst>
          <pc:docMk/>
          <pc:sldMk cId="0" sldId="262"/>
        </pc:sldMkLst>
        <pc:spChg chg="mod">
          <ac:chgData name="Ceri Phelps" userId="44e5b747-28bd-454d-8b1f-8b8d7db49187" providerId="ADAL" clId="{A4495D3C-4903-4CA9-A812-A3B6C94DA912}" dt="2025-03-27T08:17:14.892" v="270" actId="20577"/>
          <ac:spMkLst>
            <pc:docMk/>
            <pc:sldMk cId="0" sldId="262"/>
            <ac:spMk id="2" creationId="{00000000-0000-0000-0000-000000000000}"/>
          </ac:spMkLst>
        </pc:spChg>
        <pc:spChg chg="add del mod">
          <ac:chgData name="Ceri Phelps" userId="44e5b747-28bd-454d-8b1f-8b8d7db49187" providerId="ADAL" clId="{A4495D3C-4903-4CA9-A812-A3B6C94DA912}" dt="2025-03-27T08:11:03.248" v="67" actId="26606"/>
          <ac:spMkLst>
            <pc:docMk/>
            <pc:sldMk cId="0" sldId="262"/>
            <ac:spMk id="3" creationId="{00000000-0000-0000-0000-000000000000}"/>
          </ac:spMkLst>
        </pc:spChg>
        <pc:spChg chg="add del">
          <ac:chgData name="Ceri Phelps" userId="44e5b747-28bd-454d-8b1f-8b8d7db49187" providerId="ADAL" clId="{A4495D3C-4903-4CA9-A812-A3B6C94DA912}" dt="2025-03-27T08:11:03.194" v="66" actId="26606"/>
          <ac:spMkLst>
            <pc:docMk/>
            <pc:sldMk cId="0" sldId="262"/>
            <ac:spMk id="9" creationId="{BACC6370-2D7E-4714-9D71-7542949D7D5D}"/>
          </ac:spMkLst>
        </pc:spChg>
        <pc:spChg chg="add del">
          <ac:chgData name="Ceri Phelps" userId="44e5b747-28bd-454d-8b1f-8b8d7db49187" providerId="ADAL" clId="{A4495D3C-4903-4CA9-A812-A3B6C94DA912}" dt="2025-03-27T08:11:03.194" v="66" actId="26606"/>
          <ac:spMkLst>
            <pc:docMk/>
            <pc:sldMk cId="0" sldId="262"/>
            <ac:spMk id="11" creationId="{256B2C21-A230-48C0-8DF1-C46611373C44}"/>
          </ac:spMkLst>
        </pc:spChg>
        <pc:spChg chg="add del">
          <ac:chgData name="Ceri Phelps" userId="44e5b747-28bd-454d-8b1f-8b8d7db49187" providerId="ADAL" clId="{A4495D3C-4903-4CA9-A812-A3B6C94DA912}" dt="2025-03-27T08:11:03.194" v="66" actId="26606"/>
          <ac:spMkLst>
            <pc:docMk/>
            <pc:sldMk cId="0" sldId="262"/>
            <ac:spMk id="13" creationId="{3847E18C-932D-4C95-AABA-FEC7C9499AD7}"/>
          </ac:spMkLst>
        </pc:spChg>
        <pc:spChg chg="add del">
          <ac:chgData name="Ceri Phelps" userId="44e5b747-28bd-454d-8b1f-8b8d7db49187" providerId="ADAL" clId="{A4495D3C-4903-4CA9-A812-A3B6C94DA912}" dt="2025-03-27T08:11:03.194" v="66" actId="26606"/>
          <ac:spMkLst>
            <pc:docMk/>
            <pc:sldMk cId="0" sldId="262"/>
            <ac:spMk id="15" creationId="{3150CB11-0C61-439E-910F-5787759E72A0}"/>
          </ac:spMkLst>
        </pc:spChg>
        <pc:spChg chg="add del">
          <ac:chgData name="Ceri Phelps" userId="44e5b747-28bd-454d-8b1f-8b8d7db49187" providerId="ADAL" clId="{A4495D3C-4903-4CA9-A812-A3B6C94DA912}" dt="2025-03-27T08:11:03.194" v="66" actId="26606"/>
          <ac:spMkLst>
            <pc:docMk/>
            <pc:sldMk cId="0" sldId="262"/>
            <ac:spMk id="17" creationId="{43F8A58B-5155-44CE-A5FF-7647B47D0A7A}"/>
          </ac:spMkLst>
        </pc:spChg>
        <pc:spChg chg="add del">
          <ac:chgData name="Ceri Phelps" userId="44e5b747-28bd-454d-8b1f-8b8d7db49187" providerId="ADAL" clId="{A4495D3C-4903-4CA9-A812-A3B6C94DA912}" dt="2025-03-27T08:11:03.194" v="66" actId="26606"/>
          <ac:spMkLst>
            <pc:docMk/>
            <pc:sldMk cId="0" sldId="262"/>
            <ac:spMk id="19" creationId="{443F2ACA-E6D6-4028-82DD-F03C262D5DE6}"/>
          </ac:spMkLst>
        </pc:spChg>
        <pc:spChg chg="add">
          <ac:chgData name="Ceri Phelps" userId="44e5b747-28bd-454d-8b1f-8b8d7db49187" providerId="ADAL" clId="{A4495D3C-4903-4CA9-A812-A3B6C94DA912}" dt="2025-03-27T08:11:03.248" v="67" actId="26606"/>
          <ac:spMkLst>
            <pc:docMk/>
            <pc:sldMk cId="0" sldId="262"/>
            <ac:spMk id="21" creationId="{2A11688B-0A27-4E86-8D55-76F71ADF299B}"/>
          </ac:spMkLst>
        </pc:spChg>
        <pc:spChg chg="add">
          <ac:chgData name="Ceri Phelps" userId="44e5b747-28bd-454d-8b1f-8b8d7db49187" providerId="ADAL" clId="{A4495D3C-4903-4CA9-A812-A3B6C94DA912}" dt="2025-03-27T08:11:03.248" v="67" actId="26606"/>
          <ac:spMkLst>
            <pc:docMk/>
            <pc:sldMk cId="0" sldId="262"/>
            <ac:spMk id="24" creationId="{40F88E6C-5782-452A-8C4F-9D2C2EAC8499}"/>
          </ac:spMkLst>
        </pc:spChg>
        <pc:grpChg chg="add">
          <ac:chgData name="Ceri Phelps" userId="44e5b747-28bd-454d-8b1f-8b8d7db49187" providerId="ADAL" clId="{A4495D3C-4903-4CA9-A812-A3B6C94DA912}" dt="2025-03-27T08:11:03.248" v="67" actId="26606"/>
          <ac:grpSpMkLst>
            <pc:docMk/>
            <pc:sldMk cId="0" sldId="262"/>
            <ac:grpSpMk id="22" creationId="{C84A868B-654E-447C-8D9C-0F9328308CA2}"/>
          </ac:grpSpMkLst>
        </pc:grpChg>
        <pc:graphicFrameChg chg="add del">
          <ac:chgData name="Ceri Phelps" userId="44e5b747-28bd-454d-8b1f-8b8d7db49187" providerId="ADAL" clId="{A4495D3C-4903-4CA9-A812-A3B6C94DA912}" dt="2025-03-27T08:11:03.194" v="66" actId="26606"/>
          <ac:graphicFrameMkLst>
            <pc:docMk/>
            <pc:sldMk cId="0" sldId="262"/>
            <ac:graphicFrameMk id="5" creationId="{EE48B0BA-D280-448C-B5AA-4806FEDE512F}"/>
          </ac:graphicFrameMkLst>
        </pc:graphicFrameChg>
        <pc:graphicFrameChg chg="add mod modGraphic">
          <ac:chgData name="Ceri Phelps" userId="44e5b747-28bd-454d-8b1f-8b8d7db49187" providerId="ADAL" clId="{A4495D3C-4903-4CA9-A812-A3B6C94DA912}" dt="2025-03-27T08:17:52.706" v="282"/>
          <ac:graphicFrameMkLst>
            <pc:docMk/>
            <pc:sldMk cId="0" sldId="262"/>
            <ac:graphicFrameMk id="25" creationId="{820212BD-31DE-7380-F6F3-92EDC0E07643}"/>
          </ac:graphicFrameMkLst>
        </pc:graphicFrameChg>
      </pc:sldChg>
      <pc:sldChg chg="addSp delSp modSp add mod setBg">
        <pc:chgData name="Ceri Phelps" userId="44e5b747-28bd-454d-8b1f-8b8d7db49187" providerId="ADAL" clId="{A4495D3C-4903-4CA9-A812-A3B6C94DA912}" dt="2025-03-27T09:07:39.082" v="343" actId="403"/>
        <pc:sldMkLst>
          <pc:docMk/>
          <pc:sldMk cId="1377389383" sldId="263"/>
        </pc:sldMkLst>
        <pc:spChg chg="mod">
          <ac:chgData name="Ceri Phelps" userId="44e5b747-28bd-454d-8b1f-8b8d7db49187" providerId="ADAL" clId="{A4495D3C-4903-4CA9-A812-A3B6C94DA912}" dt="2025-03-27T08:16:59.588" v="238" actId="20577"/>
          <ac:spMkLst>
            <pc:docMk/>
            <pc:sldMk cId="1377389383" sldId="263"/>
            <ac:spMk id="2" creationId="{886067E9-B274-295E-29EC-AEE97FC0CD34}"/>
          </ac:spMkLst>
        </pc:spChg>
        <pc:spChg chg="del mod">
          <ac:chgData name="Ceri Phelps" userId="44e5b747-28bd-454d-8b1f-8b8d7db49187" providerId="ADAL" clId="{A4495D3C-4903-4CA9-A812-A3B6C94DA912}" dt="2025-03-27T08:11:08.087" v="68" actId="26606"/>
          <ac:spMkLst>
            <pc:docMk/>
            <pc:sldMk cId="1377389383" sldId="263"/>
            <ac:spMk id="3" creationId="{C32CBF03-215E-41A8-040E-204A8131D417}"/>
          </ac:spMkLst>
        </pc:spChg>
        <pc:spChg chg="add">
          <ac:chgData name="Ceri Phelps" userId="44e5b747-28bd-454d-8b1f-8b8d7db49187" providerId="ADAL" clId="{A4495D3C-4903-4CA9-A812-A3B6C94DA912}" dt="2025-03-27T08:11:08.087" v="68" actId="26606"/>
          <ac:spMkLst>
            <pc:docMk/>
            <pc:sldMk cId="1377389383" sldId="263"/>
            <ac:spMk id="9" creationId="{2A11688B-0A27-4E86-8D55-76F71ADF299B}"/>
          </ac:spMkLst>
        </pc:spChg>
        <pc:spChg chg="add">
          <ac:chgData name="Ceri Phelps" userId="44e5b747-28bd-454d-8b1f-8b8d7db49187" providerId="ADAL" clId="{A4495D3C-4903-4CA9-A812-A3B6C94DA912}" dt="2025-03-27T08:11:08.087" v="68" actId="26606"/>
          <ac:spMkLst>
            <pc:docMk/>
            <pc:sldMk cId="1377389383" sldId="263"/>
            <ac:spMk id="15" creationId="{40F88E6C-5782-452A-8C4F-9D2C2EAC8499}"/>
          </ac:spMkLst>
        </pc:spChg>
        <pc:grpChg chg="add">
          <ac:chgData name="Ceri Phelps" userId="44e5b747-28bd-454d-8b1f-8b8d7db49187" providerId="ADAL" clId="{A4495D3C-4903-4CA9-A812-A3B6C94DA912}" dt="2025-03-27T08:11:08.087" v="68" actId="26606"/>
          <ac:grpSpMkLst>
            <pc:docMk/>
            <pc:sldMk cId="1377389383" sldId="263"/>
            <ac:grpSpMk id="11" creationId="{C84A868B-654E-447C-8D9C-0F9328308CA2}"/>
          </ac:grpSpMkLst>
        </pc:grpChg>
        <pc:graphicFrameChg chg="add mod modGraphic">
          <ac:chgData name="Ceri Phelps" userId="44e5b747-28bd-454d-8b1f-8b8d7db49187" providerId="ADAL" clId="{A4495D3C-4903-4CA9-A812-A3B6C94DA912}" dt="2025-03-27T09:07:39.082" v="343" actId="403"/>
          <ac:graphicFrameMkLst>
            <pc:docMk/>
            <pc:sldMk cId="1377389383" sldId="263"/>
            <ac:graphicFrameMk id="5" creationId="{FBE6775D-9F7D-64C1-E4D4-FD423E75596A}"/>
          </ac:graphicFrameMkLst>
        </pc:graphicFrameChg>
      </pc:sldChg>
      <pc:sldChg chg="addSp delSp modSp add del mod setBg">
        <pc:chgData name="Ceri Phelps" userId="44e5b747-28bd-454d-8b1f-8b8d7db49187" providerId="ADAL" clId="{A4495D3C-4903-4CA9-A812-A3B6C94DA912}" dt="2025-03-27T09:07:11.689" v="332" actId="47"/>
        <pc:sldMkLst>
          <pc:docMk/>
          <pc:sldMk cId="3289070593" sldId="264"/>
        </pc:sldMkLst>
        <pc:spChg chg="mod">
          <ac:chgData name="Ceri Phelps" userId="44e5b747-28bd-454d-8b1f-8b8d7db49187" providerId="ADAL" clId="{A4495D3C-4903-4CA9-A812-A3B6C94DA912}" dt="2025-03-27T08:18:11.717" v="296" actId="20577"/>
          <ac:spMkLst>
            <pc:docMk/>
            <pc:sldMk cId="3289070593" sldId="264"/>
            <ac:spMk id="2" creationId="{658DB166-D89E-B97A-D791-F768BBA3B0B9}"/>
          </ac:spMkLst>
        </pc:spChg>
        <pc:spChg chg="add del mod">
          <ac:chgData name="Ceri Phelps" userId="44e5b747-28bd-454d-8b1f-8b8d7db49187" providerId="ADAL" clId="{A4495D3C-4903-4CA9-A812-A3B6C94DA912}" dt="2025-03-27T08:11:18.498" v="72" actId="26606"/>
          <ac:spMkLst>
            <pc:docMk/>
            <pc:sldMk cId="3289070593" sldId="264"/>
            <ac:spMk id="3" creationId="{8E4819BD-9126-E317-2393-5E322ABC0189}"/>
          </ac:spMkLst>
        </pc:spChg>
        <pc:spChg chg="add del">
          <ac:chgData name="Ceri Phelps" userId="44e5b747-28bd-454d-8b1f-8b8d7db49187" providerId="ADAL" clId="{A4495D3C-4903-4CA9-A812-A3B6C94DA912}" dt="2025-03-27T08:11:18.467" v="71" actId="26606"/>
          <ac:spMkLst>
            <pc:docMk/>
            <pc:sldMk cId="3289070593" sldId="264"/>
            <ac:spMk id="9" creationId="{2A11688B-0A27-4E86-8D55-76F71ADF299B}"/>
          </ac:spMkLst>
        </pc:spChg>
        <pc:spChg chg="add del">
          <ac:chgData name="Ceri Phelps" userId="44e5b747-28bd-454d-8b1f-8b8d7db49187" providerId="ADAL" clId="{A4495D3C-4903-4CA9-A812-A3B6C94DA912}" dt="2025-03-27T08:11:18.467" v="71" actId="26606"/>
          <ac:spMkLst>
            <pc:docMk/>
            <pc:sldMk cId="3289070593" sldId="264"/>
            <ac:spMk id="15" creationId="{40F88E6C-5782-452A-8C4F-9D2C2EAC8499}"/>
          </ac:spMkLst>
        </pc:spChg>
        <pc:spChg chg="add">
          <ac:chgData name="Ceri Phelps" userId="44e5b747-28bd-454d-8b1f-8b8d7db49187" providerId="ADAL" clId="{A4495D3C-4903-4CA9-A812-A3B6C94DA912}" dt="2025-03-27T08:11:18.498" v="72" actId="26606"/>
          <ac:spMkLst>
            <pc:docMk/>
            <pc:sldMk cId="3289070593" sldId="264"/>
            <ac:spMk id="17" creationId="{D9A7F3BF-8763-4074-AD77-92790AF314D1}"/>
          </ac:spMkLst>
        </pc:spChg>
        <pc:grpChg chg="add del">
          <ac:chgData name="Ceri Phelps" userId="44e5b747-28bd-454d-8b1f-8b8d7db49187" providerId="ADAL" clId="{A4495D3C-4903-4CA9-A812-A3B6C94DA912}" dt="2025-03-27T08:11:18.467" v="71" actId="26606"/>
          <ac:grpSpMkLst>
            <pc:docMk/>
            <pc:sldMk cId="3289070593" sldId="264"/>
            <ac:grpSpMk id="11" creationId="{C84A868B-654E-447C-8D9C-0F9328308CA2}"/>
          </ac:grpSpMkLst>
        </pc:grpChg>
        <pc:grpChg chg="add">
          <ac:chgData name="Ceri Phelps" userId="44e5b747-28bd-454d-8b1f-8b8d7db49187" providerId="ADAL" clId="{A4495D3C-4903-4CA9-A812-A3B6C94DA912}" dt="2025-03-27T08:11:18.498" v="72" actId="26606"/>
          <ac:grpSpMkLst>
            <pc:docMk/>
            <pc:sldMk cId="3289070593" sldId="264"/>
            <ac:grpSpMk id="18" creationId="{7A9648D6-B41B-42D0-A817-AE2607B0B5B8}"/>
          </ac:grpSpMkLst>
        </pc:grpChg>
        <pc:graphicFrameChg chg="add del">
          <ac:chgData name="Ceri Phelps" userId="44e5b747-28bd-454d-8b1f-8b8d7db49187" providerId="ADAL" clId="{A4495D3C-4903-4CA9-A812-A3B6C94DA912}" dt="2025-03-27T08:11:18.467" v="71" actId="26606"/>
          <ac:graphicFrameMkLst>
            <pc:docMk/>
            <pc:sldMk cId="3289070593" sldId="264"/>
            <ac:graphicFrameMk id="5" creationId="{20DE12D4-0C92-C776-2BDF-52C6B72EC80B}"/>
          </ac:graphicFrameMkLst>
        </pc:graphicFrameChg>
        <pc:graphicFrameChg chg="add mod">
          <ac:chgData name="Ceri Phelps" userId="44e5b747-28bd-454d-8b1f-8b8d7db49187" providerId="ADAL" clId="{A4495D3C-4903-4CA9-A812-A3B6C94DA912}" dt="2025-03-27T09:07:06.925" v="331" actId="20577"/>
          <ac:graphicFrameMkLst>
            <pc:docMk/>
            <pc:sldMk cId="3289070593" sldId="264"/>
            <ac:graphicFrameMk id="21" creationId="{FA37B92F-7A73-5E9A-BA85-1A946E22408C}"/>
          </ac:graphicFrameMkLst>
        </pc:graphicFrameChg>
        <pc:cxnChg chg="add">
          <ac:chgData name="Ceri Phelps" userId="44e5b747-28bd-454d-8b1f-8b8d7db49187" providerId="ADAL" clId="{A4495D3C-4903-4CA9-A812-A3B6C94DA912}" dt="2025-03-27T08:11:18.498" v="72" actId="26606"/>
          <ac:cxnSpMkLst>
            <pc:docMk/>
            <pc:sldMk cId="3289070593" sldId="264"/>
            <ac:cxnSpMk id="16" creationId="{C49DA8F6-BCC1-4447-B54C-57856834B94B}"/>
          </ac:cxnSpMkLst>
        </pc:cxnChg>
      </pc:sldChg>
      <pc:sldChg chg="addSp delSp modSp add mod setBg">
        <pc:chgData name="Ceri Phelps" userId="44e5b747-28bd-454d-8b1f-8b8d7db49187" providerId="ADAL" clId="{A4495D3C-4903-4CA9-A812-A3B6C94DA912}" dt="2025-03-27T09:07:53.745" v="344" actId="1076"/>
        <pc:sldMkLst>
          <pc:docMk/>
          <pc:sldMk cId="52692338" sldId="265"/>
        </pc:sldMkLst>
        <pc:spChg chg="mod">
          <ac:chgData name="Ceri Phelps" userId="44e5b747-28bd-454d-8b1f-8b8d7db49187" providerId="ADAL" clId="{A4495D3C-4903-4CA9-A812-A3B6C94DA912}" dt="2025-03-27T08:16:47.497" v="193" actId="20577"/>
          <ac:spMkLst>
            <pc:docMk/>
            <pc:sldMk cId="52692338" sldId="265"/>
            <ac:spMk id="2" creationId="{55AC9253-D709-3D9A-8ED6-C707124498FD}"/>
          </ac:spMkLst>
        </pc:spChg>
        <pc:spChg chg="del mod">
          <ac:chgData name="Ceri Phelps" userId="44e5b747-28bd-454d-8b1f-8b8d7db49187" providerId="ADAL" clId="{A4495D3C-4903-4CA9-A812-A3B6C94DA912}" dt="2025-03-27T08:11:11.857" v="69" actId="26606"/>
          <ac:spMkLst>
            <pc:docMk/>
            <pc:sldMk cId="52692338" sldId="265"/>
            <ac:spMk id="3" creationId="{DF6FE82C-15C9-A315-4035-33023554892F}"/>
          </ac:spMkLst>
        </pc:spChg>
        <pc:spChg chg="add">
          <ac:chgData name="Ceri Phelps" userId="44e5b747-28bd-454d-8b1f-8b8d7db49187" providerId="ADAL" clId="{A4495D3C-4903-4CA9-A812-A3B6C94DA912}" dt="2025-03-27T08:11:11.857" v="69" actId="26606"/>
          <ac:spMkLst>
            <pc:docMk/>
            <pc:sldMk cId="52692338" sldId="265"/>
            <ac:spMk id="9" creationId="{2A11688B-0A27-4E86-8D55-76F71ADF299B}"/>
          </ac:spMkLst>
        </pc:spChg>
        <pc:spChg chg="add">
          <ac:chgData name="Ceri Phelps" userId="44e5b747-28bd-454d-8b1f-8b8d7db49187" providerId="ADAL" clId="{A4495D3C-4903-4CA9-A812-A3B6C94DA912}" dt="2025-03-27T08:11:11.857" v="69" actId="26606"/>
          <ac:spMkLst>
            <pc:docMk/>
            <pc:sldMk cId="52692338" sldId="265"/>
            <ac:spMk id="15" creationId="{40F88E6C-5782-452A-8C4F-9D2C2EAC8499}"/>
          </ac:spMkLst>
        </pc:spChg>
        <pc:grpChg chg="add">
          <ac:chgData name="Ceri Phelps" userId="44e5b747-28bd-454d-8b1f-8b8d7db49187" providerId="ADAL" clId="{A4495D3C-4903-4CA9-A812-A3B6C94DA912}" dt="2025-03-27T08:11:11.857" v="69" actId="26606"/>
          <ac:grpSpMkLst>
            <pc:docMk/>
            <pc:sldMk cId="52692338" sldId="265"/>
            <ac:grpSpMk id="11" creationId="{C84A868B-654E-447C-8D9C-0F9328308CA2}"/>
          </ac:grpSpMkLst>
        </pc:grpChg>
        <pc:graphicFrameChg chg="add mod modGraphic">
          <ac:chgData name="Ceri Phelps" userId="44e5b747-28bd-454d-8b1f-8b8d7db49187" providerId="ADAL" clId="{A4495D3C-4903-4CA9-A812-A3B6C94DA912}" dt="2025-03-27T09:07:53.745" v="344" actId="1076"/>
          <ac:graphicFrameMkLst>
            <pc:docMk/>
            <pc:sldMk cId="52692338" sldId="265"/>
            <ac:graphicFrameMk id="5" creationId="{4810580E-4E88-B18F-56E5-BD58F5947C90}"/>
          </ac:graphicFrameMkLst>
        </pc:graphicFrameChg>
      </pc:sldChg>
      <pc:sldChg chg="addSp modSp new mod setBg">
        <pc:chgData name="Ceri Phelps" userId="44e5b747-28bd-454d-8b1f-8b8d7db49187" providerId="ADAL" clId="{A4495D3C-4903-4CA9-A812-A3B6C94DA912}" dt="2025-03-27T09:08:57.555" v="384" actId="27636"/>
        <pc:sldMkLst>
          <pc:docMk/>
          <pc:sldMk cId="1988342468" sldId="266"/>
        </pc:sldMkLst>
        <pc:spChg chg="mod">
          <ac:chgData name="Ceri Phelps" userId="44e5b747-28bd-454d-8b1f-8b8d7db49187" providerId="ADAL" clId="{A4495D3C-4903-4CA9-A812-A3B6C94DA912}" dt="2025-03-27T08:10:47.094" v="62" actId="26606"/>
          <ac:spMkLst>
            <pc:docMk/>
            <pc:sldMk cId="1988342468" sldId="266"/>
            <ac:spMk id="2" creationId="{660391A3-B800-64D2-2579-E7B1F924DE9A}"/>
          </ac:spMkLst>
        </pc:spChg>
        <pc:spChg chg="mod">
          <ac:chgData name="Ceri Phelps" userId="44e5b747-28bd-454d-8b1f-8b8d7db49187" providerId="ADAL" clId="{A4495D3C-4903-4CA9-A812-A3B6C94DA912}" dt="2025-03-27T09:08:57.555" v="384" actId="27636"/>
          <ac:spMkLst>
            <pc:docMk/>
            <pc:sldMk cId="1988342468" sldId="266"/>
            <ac:spMk id="3" creationId="{BEC76E52-BD12-47BC-0D3A-26EE575F2687}"/>
          </ac:spMkLst>
        </pc:spChg>
        <pc:spChg chg="add">
          <ac:chgData name="Ceri Phelps" userId="44e5b747-28bd-454d-8b1f-8b8d7db49187" providerId="ADAL" clId="{A4495D3C-4903-4CA9-A812-A3B6C94DA912}" dt="2025-03-27T08:10:47.094" v="62" actId="26606"/>
          <ac:spMkLst>
            <pc:docMk/>
            <pc:sldMk cId="1988342468" sldId="266"/>
            <ac:spMk id="9" creationId="{C0763A76-9F1C-4FC5-82B7-DD475DA461B2}"/>
          </ac:spMkLst>
        </pc:spChg>
        <pc:spChg chg="add">
          <ac:chgData name="Ceri Phelps" userId="44e5b747-28bd-454d-8b1f-8b8d7db49187" providerId="ADAL" clId="{A4495D3C-4903-4CA9-A812-A3B6C94DA912}" dt="2025-03-27T08:10:47.094" v="62" actId="26606"/>
          <ac:spMkLst>
            <pc:docMk/>
            <pc:sldMk cId="1988342468" sldId="266"/>
            <ac:spMk id="11" creationId="{E81BF4F6-F2CF-4984-9D14-D6966D92F99F}"/>
          </ac:spMkLst>
        </pc:spChg>
        <pc:picChg chg="add">
          <ac:chgData name="Ceri Phelps" userId="44e5b747-28bd-454d-8b1f-8b8d7db49187" providerId="ADAL" clId="{A4495D3C-4903-4CA9-A812-A3B6C94DA912}" dt="2025-03-27T08:10:47.094" v="62" actId="26606"/>
          <ac:picMkLst>
            <pc:docMk/>
            <pc:sldMk cId="1988342468" sldId="266"/>
            <ac:picMk id="5" creationId="{67874CE1-597B-633B-6608-1180873A348A}"/>
          </ac:picMkLst>
        </pc:picChg>
      </pc:sldChg>
      <pc:sldChg chg="addSp delSp modSp new mod setBg">
        <pc:chgData name="Ceri Phelps" userId="44e5b747-28bd-454d-8b1f-8b8d7db49187" providerId="ADAL" clId="{A4495D3C-4903-4CA9-A812-A3B6C94DA912}" dt="2025-03-27T09:08:48.395" v="380" actId="14100"/>
        <pc:sldMkLst>
          <pc:docMk/>
          <pc:sldMk cId="3964097527" sldId="267"/>
        </pc:sldMkLst>
        <pc:spChg chg="del mod">
          <ac:chgData name="Ceri Phelps" userId="44e5b747-28bd-454d-8b1f-8b8d7db49187" providerId="ADAL" clId="{A4495D3C-4903-4CA9-A812-A3B6C94DA912}" dt="2025-03-27T09:08:36.461" v="372" actId="478"/>
          <ac:spMkLst>
            <pc:docMk/>
            <pc:sldMk cId="3964097527" sldId="267"/>
            <ac:spMk id="2" creationId="{B6584470-49BA-09AC-83EC-33FD50718CDC}"/>
          </ac:spMkLst>
        </pc:spChg>
        <pc:spChg chg="mod">
          <ac:chgData name="Ceri Phelps" userId="44e5b747-28bd-454d-8b1f-8b8d7db49187" providerId="ADAL" clId="{A4495D3C-4903-4CA9-A812-A3B6C94DA912}" dt="2025-03-27T09:08:48.395" v="380" actId="14100"/>
          <ac:spMkLst>
            <pc:docMk/>
            <pc:sldMk cId="3964097527" sldId="267"/>
            <ac:spMk id="3" creationId="{DA2C11B3-8BDA-FD62-E183-5165DE20B186}"/>
          </ac:spMkLst>
        </pc:spChg>
        <pc:spChg chg="add">
          <ac:chgData name="Ceri Phelps" userId="44e5b747-28bd-454d-8b1f-8b8d7db49187" providerId="ADAL" clId="{A4495D3C-4903-4CA9-A812-A3B6C94DA912}" dt="2025-03-27T08:10:50.644" v="63" actId="26606"/>
          <ac:spMkLst>
            <pc:docMk/>
            <pc:sldMk cId="3964097527" sldId="267"/>
            <ac:spMk id="9" creationId="{C0763A76-9F1C-4FC5-82B7-DD475DA461B2}"/>
          </ac:spMkLst>
        </pc:spChg>
        <pc:spChg chg="add">
          <ac:chgData name="Ceri Phelps" userId="44e5b747-28bd-454d-8b1f-8b8d7db49187" providerId="ADAL" clId="{A4495D3C-4903-4CA9-A812-A3B6C94DA912}" dt="2025-03-27T08:10:50.644" v="63" actId="26606"/>
          <ac:spMkLst>
            <pc:docMk/>
            <pc:sldMk cId="3964097527" sldId="267"/>
            <ac:spMk id="11" creationId="{E81BF4F6-F2CF-4984-9D14-D6966D92F99F}"/>
          </ac:spMkLst>
        </pc:spChg>
        <pc:picChg chg="add">
          <ac:chgData name="Ceri Phelps" userId="44e5b747-28bd-454d-8b1f-8b8d7db49187" providerId="ADAL" clId="{A4495D3C-4903-4CA9-A812-A3B6C94DA912}" dt="2025-03-27T08:10:50.644" v="63" actId="26606"/>
          <ac:picMkLst>
            <pc:docMk/>
            <pc:sldMk cId="3964097527" sldId="267"/>
            <ac:picMk id="5" creationId="{18853F39-0AF6-0336-2473-270DAAD1C572}"/>
          </ac:picMkLst>
        </pc:picChg>
      </pc:sldChg>
      <pc:sldChg chg="modSp new del mod">
        <pc:chgData name="Ceri Phelps" userId="44e5b747-28bd-454d-8b1f-8b8d7db49187" providerId="ADAL" clId="{A4495D3C-4903-4CA9-A812-A3B6C94DA912}" dt="2025-03-27T09:09:03.109" v="385" actId="47"/>
        <pc:sldMkLst>
          <pc:docMk/>
          <pc:sldMk cId="817437934" sldId="268"/>
        </pc:sldMkLst>
        <pc:spChg chg="mod">
          <ac:chgData name="Ceri Phelps" userId="44e5b747-28bd-454d-8b1f-8b8d7db49187" providerId="ADAL" clId="{A4495D3C-4903-4CA9-A812-A3B6C94DA912}" dt="2025-03-26T14:54:34.021" v="49" actId="6549"/>
          <ac:spMkLst>
            <pc:docMk/>
            <pc:sldMk cId="817437934" sldId="268"/>
            <ac:spMk id="3" creationId="{98FA7545-BCE2-9D42-4F92-B542F2E98D4C}"/>
          </ac:spMkLst>
        </pc:spChg>
      </pc:sldChg>
      <pc:sldChg chg="modSp new mod">
        <pc:chgData name="Ceri Phelps" userId="44e5b747-28bd-454d-8b1f-8b8d7db49187" providerId="ADAL" clId="{A4495D3C-4903-4CA9-A812-A3B6C94DA912}" dt="2025-03-27T09:08:16.151" v="371" actId="5793"/>
        <pc:sldMkLst>
          <pc:docMk/>
          <pc:sldMk cId="3862830473" sldId="269"/>
        </pc:sldMkLst>
        <pc:spChg chg="mod">
          <ac:chgData name="Ceri Phelps" userId="44e5b747-28bd-454d-8b1f-8b8d7db49187" providerId="ADAL" clId="{A4495D3C-4903-4CA9-A812-A3B6C94DA912}" dt="2025-03-27T09:08:08.817" v="362" actId="20577"/>
          <ac:spMkLst>
            <pc:docMk/>
            <pc:sldMk cId="3862830473" sldId="269"/>
            <ac:spMk id="2" creationId="{470F0764-1675-5B5F-5747-13106C9F7A15}"/>
          </ac:spMkLst>
        </pc:spChg>
        <pc:spChg chg="mod">
          <ac:chgData name="Ceri Phelps" userId="44e5b747-28bd-454d-8b1f-8b8d7db49187" providerId="ADAL" clId="{A4495D3C-4903-4CA9-A812-A3B6C94DA912}" dt="2025-03-27T09:08:16.151" v="371" actId="5793"/>
          <ac:spMkLst>
            <pc:docMk/>
            <pc:sldMk cId="3862830473" sldId="269"/>
            <ac:spMk id="3" creationId="{963F4466-73C5-D495-3A68-54AB2E64B2F4}"/>
          </ac:spMkLst>
        </pc:spChg>
      </pc:sldChg>
      <pc:sldChg chg="modSp add mod ord">
        <pc:chgData name="Ceri Phelps" userId="44e5b747-28bd-454d-8b1f-8b8d7db49187" providerId="ADAL" clId="{A4495D3C-4903-4CA9-A812-A3B6C94DA912}" dt="2025-03-27T09:10:56.623" v="461"/>
        <pc:sldMkLst>
          <pc:docMk/>
          <pc:sldMk cId="3905611744" sldId="270"/>
        </pc:sldMkLst>
        <pc:spChg chg="mod">
          <ac:chgData name="Ceri Phelps" userId="44e5b747-28bd-454d-8b1f-8b8d7db49187" providerId="ADAL" clId="{A4495D3C-4903-4CA9-A812-A3B6C94DA912}" dt="2025-03-27T09:10:23.776" v="453" actId="27636"/>
          <ac:spMkLst>
            <pc:docMk/>
            <pc:sldMk cId="3905611744" sldId="270"/>
            <ac:spMk id="3" creationId="{263B7668-81DA-04A0-7B48-CF03880D8F2C}"/>
          </ac:spMkLst>
        </pc:spChg>
      </pc:sldChg>
      <pc:sldChg chg="modSp add mod ord">
        <pc:chgData name="Ceri Phelps" userId="44e5b747-28bd-454d-8b1f-8b8d7db49187" providerId="ADAL" clId="{A4495D3C-4903-4CA9-A812-A3B6C94DA912}" dt="2025-03-27T09:10:54.747" v="459"/>
        <pc:sldMkLst>
          <pc:docMk/>
          <pc:sldMk cId="2558704441" sldId="271"/>
        </pc:sldMkLst>
        <pc:spChg chg="mod">
          <ac:chgData name="Ceri Phelps" userId="44e5b747-28bd-454d-8b1f-8b8d7db49187" providerId="ADAL" clId="{A4495D3C-4903-4CA9-A812-A3B6C94DA912}" dt="2025-03-27T09:10:18.455" v="451" actId="27636"/>
          <ac:spMkLst>
            <pc:docMk/>
            <pc:sldMk cId="2558704441" sldId="271"/>
            <ac:spMk id="3" creationId="{4AAA4B29-AEE3-FD34-BE8B-C58ED98D1795}"/>
          </ac:spMkLst>
        </pc:spChg>
      </pc:sldChg>
      <pc:sldChg chg="modSp add mod ord">
        <pc:chgData name="Ceri Phelps" userId="44e5b747-28bd-454d-8b1f-8b8d7db49187" providerId="ADAL" clId="{A4495D3C-4903-4CA9-A812-A3B6C94DA912}" dt="2025-03-27T09:10:53.125" v="457"/>
        <pc:sldMkLst>
          <pc:docMk/>
          <pc:sldMk cId="1689343772" sldId="272"/>
        </pc:sldMkLst>
        <pc:spChg chg="mod">
          <ac:chgData name="Ceri Phelps" userId="44e5b747-28bd-454d-8b1f-8b8d7db49187" providerId="ADAL" clId="{A4495D3C-4903-4CA9-A812-A3B6C94DA912}" dt="2025-03-27T09:10:14.228" v="449" actId="27636"/>
          <ac:spMkLst>
            <pc:docMk/>
            <pc:sldMk cId="1689343772" sldId="272"/>
            <ac:spMk id="3" creationId="{97B885E1-00FF-3365-4631-691156B0B723}"/>
          </ac:spMkLst>
        </pc:spChg>
      </pc:sldChg>
      <pc:sldChg chg="modSp add mod">
        <pc:chgData name="Ceri Phelps" userId="44e5b747-28bd-454d-8b1f-8b8d7db49187" providerId="ADAL" clId="{A4495D3C-4903-4CA9-A812-A3B6C94DA912}" dt="2025-03-27T08:19:15.930" v="328" actId="255"/>
        <pc:sldMkLst>
          <pc:docMk/>
          <pc:sldMk cId="4202371256" sldId="273"/>
        </pc:sldMkLst>
        <pc:spChg chg="mod">
          <ac:chgData name="Ceri Phelps" userId="44e5b747-28bd-454d-8b1f-8b8d7db49187" providerId="ADAL" clId="{A4495D3C-4903-4CA9-A812-A3B6C94DA912}" dt="2025-03-27T08:18:27.986" v="317" actId="20577"/>
          <ac:spMkLst>
            <pc:docMk/>
            <pc:sldMk cId="4202371256" sldId="273"/>
            <ac:spMk id="2" creationId="{6B75A221-67C2-CCC3-29B8-DDE193100C01}"/>
          </ac:spMkLst>
        </pc:spChg>
        <pc:graphicFrameChg chg="mod modGraphic">
          <ac:chgData name="Ceri Phelps" userId="44e5b747-28bd-454d-8b1f-8b8d7db49187" providerId="ADAL" clId="{A4495D3C-4903-4CA9-A812-A3B6C94DA912}" dt="2025-03-27T08:19:15.930" v="328" actId="255"/>
          <ac:graphicFrameMkLst>
            <pc:docMk/>
            <pc:sldMk cId="4202371256" sldId="273"/>
            <ac:graphicFrameMk id="5" creationId="{807CAD0D-9812-DC1D-FB37-1A45A4183650}"/>
          </ac:graphicFrameMkLst>
        </pc:graphicFrameChg>
      </pc:sldChg>
      <pc:sldChg chg="addSp modSp new mod setBg addAnim">
        <pc:chgData name="Ceri Phelps" userId="44e5b747-28bd-454d-8b1f-8b8d7db49187" providerId="ADAL" clId="{A4495D3C-4903-4CA9-A812-A3B6C94DA912}" dt="2025-03-27T09:09:53.175" v="442"/>
        <pc:sldMkLst>
          <pc:docMk/>
          <pc:sldMk cId="853361338" sldId="274"/>
        </pc:sldMkLst>
        <pc:spChg chg="mod">
          <ac:chgData name="Ceri Phelps" userId="44e5b747-28bd-454d-8b1f-8b8d7db49187" providerId="ADAL" clId="{A4495D3C-4903-4CA9-A812-A3B6C94DA912}" dt="2025-03-27T09:09:53.170" v="440" actId="26606"/>
          <ac:spMkLst>
            <pc:docMk/>
            <pc:sldMk cId="853361338" sldId="274"/>
            <ac:spMk id="2" creationId="{3811AA8F-76FF-6779-AC9C-40B6FDF9F698}"/>
          </ac:spMkLst>
        </pc:spChg>
        <pc:spChg chg="mod">
          <ac:chgData name="Ceri Phelps" userId="44e5b747-28bd-454d-8b1f-8b8d7db49187" providerId="ADAL" clId="{A4495D3C-4903-4CA9-A812-A3B6C94DA912}" dt="2025-03-27T09:09:53.170" v="440" actId="26606"/>
          <ac:spMkLst>
            <pc:docMk/>
            <pc:sldMk cId="853361338" sldId="274"/>
            <ac:spMk id="3" creationId="{DFB68E4D-62E2-7B5F-C156-FFA295EBD52B}"/>
          </ac:spMkLst>
        </pc:spChg>
        <pc:spChg chg="add">
          <ac:chgData name="Ceri Phelps" userId="44e5b747-28bd-454d-8b1f-8b8d7db49187" providerId="ADAL" clId="{A4495D3C-4903-4CA9-A812-A3B6C94DA912}" dt="2025-03-27T09:09:53.170" v="440" actId="26606"/>
          <ac:spMkLst>
            <pc:docMk/>
            <pc:sldMk cId="853361338" sldId="274"/>
            <ac:spMk id="10" creationId="{A3363022-C969-41E9-8EB2-E4C94908C1FA}"/>
          </ac:spMkLst>
        </pc:spChg>
        <pc:spChg chg="add">
          <ac:chgData name="Ceri Phelps" userId="44e5b747-28bd-454d-8b1f-8b8d7db49187" providerId="ADAL" clId="{A4495D3C-4903-4CA9-A812-A3B6C94DA912}" dt="2025-03-27T09:09:53.170" v="440" actId="26606"/>
          <ac:spMkLst>
            <pc:docMk/>
            <pc:sldMk cId="853361338" sldId="274"/>
            <ac:spMk id="12" creationId="{8D1AD6B3-BE88-4CEB-BA17-790657CC4729}"/>
          </ac:spMkLst>
        </pc:spChg>
        <pc:grpChg chg="add">
          <ac:chgData name="Ceri Phelps" userId="44e5b747-28bd-454d-8b1f-8b8d7db49187" providerId="ADAL" clId="{A4495D3C-4903-4CA9-A812-A3B6C94DA912}" dt="2025-03-27T09:09:53.170" v="440" actId="26606"/>
          <ac:grpSpMkLst>
            <pc:docMk/>
            <pc:sldMk cId="853361338" sldId="274"/>
            <ac:grpSpMk id="14" creationId="{89D1390B-7E13-4B4F-9CB2-391063412E54}"/>
          </ac:grpSpMkLst>
        </pc:grpChg>
        <pc:picChg chg="add">
          <ac:chgData name="Ceri Phelps" userId="44e5b747-28bd-454d-8b1f-8b8d7db49187" providerId="ADAL" clId="{A4495D3C-4903-4CA9-A812-A3B6C94DA912}" dt="2025-03-27T09:09:53.170" v="440" actId="26606"/>
          <ac:picMkLst>
            <pc:docMk/>
            <pc:sldMk cId="853361338" sldId="274"/>
            <ac:picMk id="7" creationId="{A01F4EC1-C084-6250-4371-80E53F84B7F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8FA859-A6EB-46D8-BED9-904D27EB910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0369FD-A48B-4E81-904F-DB792DD9CADB}">
      <dgm:prSet custT="1"/>
      <dgm:spPr/>
      <dgm:t>
        <a:bodyPr/>
        <a:lstStyle/>
        <a:p>
          <a:pPr>
            <a:lnSpc>
              <a:spcPct val="100000"/>
            </a:lnSpc>
          </a:pPr>
          <a:r>
            <a:rPr lang="en-US" sz="1600" dirty="0"/>
            <a:t>- Understanding Individual Perceptions: By assessing patients' illness perceptions, healthcare providers can tailor interventions to address specific beliefs and concerns. This personalized approach can improve patient engagement and adherence to treatment.</a:t>
          </a:r>
        </a:p>
      </dgm:t>
    </dgm:pt>
    <dgm:pt modelId="{E647D2A4-00AE-4C20-BFF3-CC7D1B6ECF2D}" type="parTrans" cxnId="{57BC6E89-05E2-400D-BF13-D4C185A4E47D}">
      <dgm:prSet/>
      <dgm:spPr/>
      <dgm:t>
        <a:bodyPr/>
        <a:lstStyle/>
        <a:p>
          <a:endParaRPr lang="en-US"/>
        </a:p>
      </dgm:t>
    </dgm:pt>
    <dgm:pt modelId="{A6075F54-659B-4CEC-863E-859ACDE6DC82}" type="sibTrans" cxnId="{57BC6E89-05E2-400D-BF13-D4C185A4E47D}">
      <dgm:prSet/>
      <dgm:spPr/>
      <dgm:t>
        <a:bodyPr/>
        <a:lstStyle/>
        <a:p>
          <a:endParaRPr lang="en-US"/>
        </a:p>
      </dgm:t>
    </dgm:pt>
    <dgm:pt modelId="{E4716996-47EE-423A-8793-AB0A1E3AAD3B}">
      <dgm:prSet custT="1"/>
      <dgm:spPr/>
      <dgm:t>
        <a:bodyPr/>
        <a:lstStyle/>
        <a:p>
          <a:pPr>
            <a:lnSpc>
              <a:spcPct val="100000"/>
            </a:lnSpc>
          </a:pPr>
          <a:r>
            <a:rPr lang="en-US" sz="1400" dirty="0"/>
            <a:t>- </a:t>
          </a:r>
          <a:r>
            <a:rPr lang="en-US" sz="1800" dirty="0"/>
            <a:t>Communication</a:t>
          </a:r>
          <a:r>
            <a:rPr lang="en-US" sz="1400" dirty="0"/>
            <a:t> Strategies: Effective communication that aligns with patients' illness perceptions can enhance understanding and cooperation. Providers can use the CSM to guide conversations about diagnosis, treatment options, and prognosis.</a:t>
          </a:r>
        </a:p>
      </dgm:t>
    </dgm:pt>
    <dgm:pt modelId="{75E3F9E6-8A6C-4C54-B435-2B3EDDB52E61}" type="parTrans" cxnId="{43A3FECC-05CA-4B8A-9C61-A629F89827AB}">
      <dgm:prSet/>
      <dgm:spPr/>
      <dgm:t>
        <a:bodyPr/>
        <a:lstStyle/>
        <a:p>
          <a:endParaRPr lang="en-US"/>
        </a:p>
      </dgm:t>
    </dgm:pt>
    <dgm:pt modelId="{DD831E23-211A-4495-8618-778D1C34DDC3}" type="sibTrans" cxnId="{43A3FECC-05CA-4B8A-9C61-A629F89827AB}">
      <dgm:prSet/>
      <dgm:spPr/>
      <dgm:t>
        <a:bodyPr/>
        <a:lstStyle/>
        <a:p>
          <a:endParaRPr lang="en-US"/>
        </a:p>
      </dgm:t>
    </dgm:pt>
    <dgm:pt modelId="{E5B8531A-BBD1-41ED-967C-586AA308EBE5}" type="pres">
      <dgm:prSet presAssocID="{668FA859-A6EB-46D8-BED9-904D27EB9100}" presName="root" presStyleCnt="0">
        <dgm:presLayoutVars>
          <dgm:dir/>
          <dgm:resizeHandles val="exact"/>
        </dgm:presLayoutVars>
      </dgm:prSet>
      <dgm:spPr/>
    </dgm:pt>
    <dgm:pt modelId="{A57A2086-F81C-405E-B720-6B0836B3719C}" type="pres">
      <dgm:prSet presAssocID="{D20369FD-A48B-4E81-904F-DB792DD9CADB}" presName="compNode" presStyleCnt="0"/>
      <dgm:spPr/>
    </dgm:pt>
    <dgm:pt modelId="{DDC69EFA-53FF-40A4-ACF0-523FF81478BB}" type="pres">
      <dgm:prSet presAssocID="{D20369FD-A48B-4E81-904F-DB792DD9CA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EF37995E-9BD3-465F-9E05-F217C2BA5D0D}" type="pres">
      <dgm:prSet presAssocID="{D20369FD-A48B-4E81-904F-DB792DD9CADB}" presName="spaceRect" presStyleCnt="0"/>
      <dgm:spPr/>
    </dgm:pt>
    <dgm:pt modelId="{0B4D36A2-A1E6-4E8A-859A-DB6E890C31E8}" type="pres">
      <dgm:prSet presAssocID="{D20369FD-A48B-4E81-904F-DB792DD9CADB}" presName="textRect" presStyleLbl="revTx" presStyleIdx="0" presStyleCnt="2" custScaleX="111180">
        <dgm:presLayoutVars>
          <dgm:chMax val="1"/>
          <dgm:chPref val="1"/>
        </dgm:presLayoutVars>
      </dgm:prSet>
      <dgm:spPr/>
    </dgm:pt>
    <dgm:pt modelId="{0C7335EE-C62A-4AF5-8F10-C0C8A12EC1F0}" type="pres">
      <dgm:prSet presAssocID="{A6075F54-659B-4CEC-863E-859ACDE6DC82}" presName="sibTrans" presStyleCnt="0"/>
      <dgm:spPr/>
    </dgm:pt>
    <dgm:pt modelId="{016457CA-9C75-4F72-8DE5-27D96E7D9909}" type="pres">
      <dgm:prSet presAssocID="{E4716996-47EE-423A-8793-AB0A1E3AAD3B}" presName="compNode" presStyleCnt="0"/>
      <dgm:spPr/>
    </dgm:pt>
    <dgm:pt modelId="{AF043CE4-B582-4355-8093-7DDA843E957C}" type="pres">
      <dgm:prSet presAssocID="{E4716996-47EE-423A-8793-AB0A1E3AAD3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214E0319-726D-4F8C-9360-E3DFA14025F3}" type="pres">
      <dgm:prSet presAssocID="{E4716996-47EE-423A-8793-AB0A1E3AAD3B}" presName="spaceRect" presStyleCnt="0"/>
      <dgm:spPr/>
    </dgm:pt>
    <dgm:pt modelId="{5EF3D9C7-D917-4707-87BD-5005636FFE36}" type="pres">
      <dgm:prSet presAssocID="{E4716996-47EE-423A-8793-AB0A1E3AAD3B}" presName="textRect" presStyleLbl="revTx" presStyleIdx="1" presStyleCnt="2">
        <dgm:presLayoutVars>
          <dgm:chMax val="1"/>
          <dgm:chPref val="1"/>
        </dgm:presLayoutVars>
      </dgm:prSet>
      <dgm:spPr/>
    </dgm:pt>
  </dgm:ptLst>
  <dgm:cxnLst>
    <dgm:cxn modelId="{68C06762-EFCC-4675-8A82-C68E6C3F08B8}" type="presOf" srcId="{E4716996-47EE-423A-8793-AB0A1E3AAD3B}" destId="{5EF3D9C7-D917-4707-87BD-5005636FFE36}" srcOrd="0" destOrd="0" presId="urn:microsoft.com/office/officeart/2018/2/layout/IconLabelList"/>
    <dgm:cxn modelId="{57BC6E89-05E2-400D-BF13-D4C185A4E47D}" srcId="{668FA859-A6EB-46D8-BED9-904D27EB9100}" destId="{D20369FD-A48B-4E81-904F-DB792DD9CADB}" srcOrd="0" destOrd="0" parTransId="{E647D2A4-00AE-4C20-BFF3-CC7D1B6ECF2D}" sibTransId="{A6075F54-659B-4CEC-863E-859ACDE6DC82}"/>
    <dgm:cxn modelId="{369B70AA-EA09-4F72-A082-2781B9E367FC}" type="presOf" srcId="{668FA859-A6EB-46D8-BED9-904D27EB9100}" destId="{E5B8531A-BBD1-41ED-967C-586AA308EBE5}" srcOrd="0" destOrd="0" presId="urn:microsoft.com/office/officeart/2018/2/layout/IconLabelList"/>
    <dgm:cxn modelId="{4A04D3BA-9D50-4F76-90B4-434882F43497}" type="presOf" srcId="{D20369FD-A48B-4E81-904F-DB792DD9CADB}" destId="{0B4D36A2-A1E6-4E8A-859A-DB6E890C31E8}" srcOrd="0" destOrd="0" presId="urn:microsoft.com/office/officeart/2018/2/layout/IconLabelList"/>
    <dgm:cxn modelId="{43A3FECC-05CA-4B8A-9C61-A629F89827AB}" srcId="{668FA859-A6EB-46D8-BED9-904D27EB9100}" destId="{E4716996-47EE-423A-8793-AB0A1E3AAD3B}" srcOrd="1" destOrd="0" parTransId="{75E3F9E6-8A6C-4C54-B435-2B3EDDB52E61}" sibTransId="{DD831E23-211A-4495-8618-778D1C34DDC3}"/>
    <dgm:cxn modelId="{9C40CBED-6137-4F87-97D8-EEB03C55B494}" type="presParOf" srcId="{E5B8531A-BBD1-41ED-967C-586AA308EBE5}" destId="{A57A2086-F81C-405E-B720-6B0836B3719C}" srcOrd="0" destOrd="0" presId="urn:microsoft.com/office/officeart/2018/2/layout/IconLabelList"/>
    <dgm:cxn modelId="{5A54EFEE-2676-40D0-B0BB-45A662F1CE92}" type="presParOf" srcId="{A57A2086-F81C-405E-B720-6B0836B3719C}" destId="{DDC69EFA-53FF-40A4-ACF0-523FF81478BB}" srcOrd="0" destOrd="0" presId="urn:microsoft.com/office/officeart/2018/2/layout/IconLabelList"/>
    <dgm:cxn modelId="{2AFC58A0-70C3-4F81-B126-E2E2518D4816}" type="presParOf" srcId="{A57A2086-F81C-405E-B720-6B0836B3719C}" destId="{EF37995E-9BD3-465F-9E05-F217C2BA5D0D}" srcOrd="1" destOrd="0" presId="urn:microsoft.com/office/officeart/2018/2/layout/IconLabelList"/>
    <dgm:cxn modelId="{B03E065F-F85B-4B15-8895-C3EF1329A5A6}" type="presParOf" srcId="{A57A2086-F81C-405E-B720-6B0836B3719C}" destId="{0B4D36A2-A1E6-4E8A-859A-DB6E890C31E8}" srcOrd="2" destOrd="0" presId="urn:microsoft.com/office/officeart/2018/2/layout/IconLabelList"/>
    <dgm:cxn modelId="{7AE9CA77-3697-4371-99D9-CED236448360}" type="presParOf" srcId="{E5B8531A-BBD1-41ED-967C-586AA308EBE5}" destId="{0C7335EE-C62A-4AF5-8F10-C0C8A12EC1F0}" srcOrd="1" destOrd="0" presId="urn:microsoft.com/office/officeart/2018/2/layout/IconLabelList"/>
    <dgm:cxn modelId="{FF2350D7-5869-4179-910D-CE5080750817}" type="presParOf" srcId="{E5B8531A-BBD1-41ED-967C-586AA308EBE5}" destId="{016457CA-9C75-4F72-8DE5-27D96E7D9909}" srcOrd="2" destOrd="0" presId="urn:microsoft.com/office/officeart/2018/2/layout/IconLabelList"/>
    <dgm:cxn modelId="{27FA7DD6-89F6-4BB6-ADC1-E9A0E8EEB91C}" type="presParOf" srcId="{016457CA-9C75-4F72-8DE5-27D96E7D9909}" destId="{AF043CE4-B582-4355-8093-7DDA843E957C}" srcOrd="0" destOrd="0" presId="urn:microsoft.com/office/officeart/2018/2/layout/IconLabelList"/>
    <dgm:cxn modelId="{5F2A10A2-5B72-4453-8F46-5004F0E8C026}" type="presParOf" srcId="{016457CA-9C75-4F72-8DE5-27D96E7D9909}" destId="{214E0319-726D-4F8C-9360-E3DFA14025F3}" srcOrd="1" destOrd="0" presId="urn:microsoft.com/office/officeart/2018/2/layout/IconLabelList"/>
    <dgm:cxn modelId="{B4B482C7-4CE7-4FC5-8D88-8861AAE137B2}" type="presParOf" srcId="{016457CA-9C75-4F72-8DE5-27D96E7D9909}" destId="{5EF3D9C7-D917-4707-87BD-5005636FFE3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EC562-6F36-4D2F-A950-1FA6DF87F82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9A241A0-A9B0-46CE-BB66-59F671C37397}">
      <dgm:prSet custT="1"/>
      <dgm:spPr/>
      <dgm:t>
        <a:bodyPr/>
        <a:lstStyle/>
        <a:p>
          <a:pPr>
            <a:lnSpc>
              <a:spcPct val="100000"/>
            </a:lnSpc>
          </a:pPr>
          <a:r>
            <a:rPr lang="en-US" sz="1400" dirty="0"/>
            <a:t>- Targeted Interventions: The CSM can inform the development of interventions that target specific components of illness perceptions, such as beliefs about control or consequences. These interventions can be designed to modify maladaptive perceptions and promote healthier behaviors.</a:t>
          </a:r>
        </a:p>
      </dgm:t>
    </dgm:pt>
    <dgm:pt modelId="{AA6E8905-9C87-4DAF-9AD3-50EE8AB15115}" type="parTrans" cxnId="{53AA5637-342C-4BA6-95C1-4250A9F4D40D}">
      <dgm:prSet/>
      <dgm:spPr/>
      <dgm:t>
        <a:bodyPr/>
        <a:lstStyle/>
        <a:p>
          <a:endParaRPr lang="en-US"/>
        </a:p>
      </dgm:t>
    </dgm:pt>
    <dgm:pt modelId="{BCE9D43C-FBD2-41C8-A419-71CFD24DC9C3}" type="sibTrans" cxnId="{53AA5637-342C-4BA6-95C1-4250A9F4D40D}">
      <dgm:prSet/>
      <dgm:spPr/>
      <dgm:t>
        <a:bodyPr/>
        <a:lstStyle/>
        <a:p>
          <a:pPr>
            <a:lnSpc>
              <a:spcPct val="100000"/>
            </a:lnSpc>
          </a:pPr>
          <a:endParaRPr lang="en-US"/>
        </a:p>
      </dgm:t>
    </dgm:pt>
    <dgm:pt modelId="{62655D6B-4F48-451B-8E77-A560287B4740}">
      <dgm:prSet custT="1"/>
      <dgm:spPr/>
      <dgm:t>
        <a:bodyPr/>
        <a:lstStyle/>
        <a:p>
          <a:pPr>
            <a:lnSpc>
              <a:spcPct val="100000"/>
            </a:lnSpc>
          </a:pPr>
          <a:r>
            <a:rPr lang="en-US" sz="1600" dirty="0"/>
            <a:t>- Psychological Support: Incorporating the CSM into psychological support programs can help address emotional responses to illness. Supportive interventions can focus on coping strategies and emotional regulation to improve overall well-being.</a:t>
          </a:r>
        </a:p>
      </dgm:t>
    </dgm:pt>
    <dgm:pt modelId="{5FEBADA1-867B-422C-9716-233A3B74AED9}" type="parTrans" cxnId="{42BA18FD-5B18-43C2-9F99-F043532003CD}">
      <dgm:prSet/>
      <dgm:spPr/>
      <dgm:t>
        <a:bodyPr/>
        <a:lstStyle/>
        <a:p>
          <a:endParaRPr lang="en-US"/>
        </a:p>
      </dgm:t>
    </dgm:pt>
    <dgm:pt modelId="{CD399998-1603-4110-B7B7-293FB5941DC4}" type="sibTrans" cxnId="{42BA18FD-5B18-43C2-9F99-F043532003CD}">
      <dgm:prSet/>
      <dgm:spPr/>
      <dgm:t>
        <a:bodyPr/>
        <a:lstStyle/>
        <a:p>
          <a:endParaRPr lang="en-US"/>
        </a:p>
      </dgm:t>
    </dgm:pt>
    <dgm:pt modelId="{41FDB63A-0A31-4E97-880B-AEF07585C61A}" type="pres">
      <dgm:prSet presAssocID="{6B3EC562-6F36-4D2F-A950-1FA6DF87F82E}" presName="root" presStyleCnt="0">
        <dgm:presLayoutVars>
          <dgm:dir/>
          <dgm:resizeHandles val="exact"/>
        </dgm:presLayoutVars>
      </dgm:prSet>
      <dgm:spPr/>
    </dgm:pt>
    <dgm:pt modelId="{238F28D5-23E9-46E1-90BB-DC757879760F}" type="pres">
      <dgm:prSet presAssocID="{6B3EC562-6F36-4D2F-A950-1FA6DF87F82E}" presName="container" presStyleCnt="0">
        <dgm:presLayoutVars>
          <dgm:dir/>
          <dgm:resizeHandles val="exact"/>
        </dgm:presLayoutVars>
      </dgm:prSet>
      <dgm:spPr/>
    </dgm:pt>
    <dgm:pt modelId="{57F7F292-AB9D-49CD-BC27-3488F13E5169}" type="pres">
      <dgm:prSet presAssocID="{59A241A0-A9B0-46CE-BB66-59F671C37397}" presName="compNode" presStyleCnt="0"/>
      <dgm:spPr/>
    </dgm:pt>
    <dgm:pt modelId="{151B0B0D-8454-45F8-AF2C-CB123DD241DC}" type="pres">
      <dgm:prSet presAssocID="{59A241A0-A9B0-46CE-BB66-59F671C37397}" presName="iconBgRect" presStyleLbl="bgShp" presStyleIdx="0" presStyleCnt="2"/>
      <dgm:spPr/>
    </dgm:pt>
    <dgm:pt modelId="{D73D5981-9721-435C-A8B4-4393029984DA}" type="pres">
      <dgm:prSet presAssocID="{59A241A0-A9B0-46CE-BB66-59F671C3739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33634B0-DDFE-452D-93D2-90AC5B234464}" type="pres">
      <dgm:prSet presAssocID="{59A241A0-A9B0-46CE-BB66-59F671C37397}" presName="spaceRect" presStyleCnt="0"/>
      <dgm:spPr/>
    </dgm:pt>
    <dgm:pt modelId="{C94B8556-A693-48C6-B14A-398DCF7D5093}" type="pres">
      <dgm:prSet presAssocID="{59A241A0-A9B0-46CE-BB66-59F671C37397}" presName="textRect" presStyleLbl="revTx" presStyleIdx="0" presStyleCnt="2">
        <dgm:presLayoutVars>
          <dgm:chMax val="1"/>
          <dgm:chPref val="1"/>
        </dgm:presLayoutVars>
      </dgm:prSet>
      <dgm:spPr/>
    </dgm:pt>
    <dgm:pt modelId="{6DB3BE01-618B-439B-8DAB-104BA74ADD80}" type="pres">
      <dgm:prSet presAssocID="{BCE9D43C-FBD2-41C8-A419-71CFD24DC9C3}" presName="sibTrans" presStyleLbl="sibTrans2D1" presStyleIdx="0" presStyleCnt="0"/>
      <dgm:spPr/>
    </dgm:pt>
    <dgm:pt modelId="{5B532989-57AB-4A9F-B15E-A4471D3C14BB}" type="pres">
      <dgm:prSet presAssocID="{62655D6B-4F48-451B-8E77-A560287B4740}" presName="compNode" presStyleCnt="0"/>
      <dgm:spPr/>
    </dgm:pt>
    <dgm:pt modelId="{C694D0CB-9437-4737-B148-C33D21CB941C}" type="pres">
      <dgm:prSet presAssocID="{62655D6B-4F48-451B-8E77-A560287B4740}" presName="iconBgRect" presStyleLbl="bgShp" presStyleIdx="1" presStyleCnt="2"/>
      <dgm:spPr/>
    </dgm:pt>
    <dgm:pt modelId="{ED8286D7-FF62-47C1-B0FC-83E01F636E78}" type="pres">
      <dgm:prSet presAssocID="{62655D6B-4F48-451B-8E77-A560287B474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A382FE42-7A3C-4776-BB89-B34D9FE098C1}" type="pres">
      <dgm:prSet presAssocID="{62655D6B-4F48-451B-8E77-A560287B4740}" presName="spaceRect" presStyleCnt="0"/>
      <dgm:spPr/>
    </dgm:pt>
    <dgm:pt modelId="{9923E735-23D0-4C7A-8CE4-807639D83B8D}" type="pres">
      <dgm:prSet presAssocID="{62655D6B-4F48-451B-8E77-A560287B4740}" presName="textRect" presStyleLbl="revTx" presStyleIdx="1" presStyleCnt="2">
        <dgm:presLayoutVars>
          <dgm:chMax val="1"/>
          <dgm:chPref val="1"/>
        </dgm:presLayoutVars>
      </dgm:prSet>
      <dgm:spPr/>
    </dgm:pt>
  </dgm:ptLst>
  <dgm:cxnLst>
    <dgm:cxn modelId="{73039111-BECB-4233-8F11-736814F0BED8}" type="presOf" srcId="{62655D6B-4F48-451B-8E77-A560287B4740}" destId="{9923E735-23D0-4C7A-8CE4-807639D83B8D}" srcOrd="0" destOrd="0" presId="urn:microsoft.com/office/officeart/2018/2/layout/IconCircleList"/>
    <dgm:cxn modelId="{AC974E1E-2014-489F-932F-BBFC2402BDDF}" type="presOf" srcId="{BCE9D43C-FBD2-41C8-A419-71CFD24DC9C3}" destId="{6DB3BE01-618B-439B-8DAB-104BA74ADD80}" srcOrd="0" destOrd="0" presId="urn:microsoft.com/office/officeart/2018/2/layout/IconCircleList"/>
    <dgm:cxn modelId="{53AA5637-342C-4BA6-95C1-4250A9F4D40D}" srcId="{6B3EC562-6F36-4D2F-A950-1FA6DF87F82E}" destId="{59A241A0-A9B0-46CE-BB66-59F671C37397}" srcOrd="0" destOrd="0" parTransId="{AA6E8905-9C87-4DAF-9AD3-50EE8AB15115}" sibTransId="{BCE9D43C-FBD2-41C8-A419-71CFD24DC9C3}"/>
    <dgm:cxn modelId="{90DE20D1-8459-4407-8771-2D896B3C52F5}" type="presOf" srcId="{59A241A0-A9B0-46CE-BB66-59F671C37397}" destId="{C94B8556-A693-48C6-B14A-398DCF7D5093}" srcOrd="0" destOrd="0" presId="urn:microsoft.com/office/officeart/2018/2/layout/IconCircleList"/>
    <dgm:cxn modelId="{7F6916EF-862B-43A8-AEC7-CD5923DFEA12}" type="presOf" srcId="{6B3EC562-6F36-4D2F-A950-1FA6DF87F82E}" destId="{41FDB63A-0A31-4E97-880B-AEF07585C61A}" srcOrd="0" destOrd="0" presId="urn:microsoft.com/office/officeart/2018/2/layout/IconCircleList"/>
    <dgm:cxn modelId="{42BA18FD-5B18-43C2-9F99-F043532003CD}" srcId="{6B3EC562-6F36-4D2F-A950-1FA6DF87F82E}" destId="{62655D6B-4F48-451B-8E77-A560287B4740}" srcOrd="1" destOrd="0" parTransId="{5FEBADA1-867B-422C-9716-233A3B74AED9}" sibTransId="{CD399998-1603-4110-B7B7-293FB5941DC4}"/>
    <dgm:cxn modelId="{4A243E7B-3126-4A5A-A337-9E1AEEDED3F8}" type="presParOf" srcId="{41FDB63A-0A31-4E97-880B-AEF07585C61A}" destId="{238F28D5-23E9-46E1-90BB-DC757879760F}" srcOrd="0" destOrd="0" presId="urn:microsoft.com/office/officeart/2018/2/layout/IconCircleList"/>
    <dgm:cxn modelId="{B39E1DCE-2528-4DA8-BDF7-8FD6E3A1760D}" type="presParOf" srcId="{238F28D5-23E9-46E1-90BB-DC757879760F}" destId="{57F7F292-AB9D-49CD-BC27-3488F13E5169}" srcOrd="0" destOrd="0" presId="urn:microsoft.com/office/officeart/2018/2/layout/IconCircleList"/>
    <dgm:cxn modelId="{FC46D30F-8FE1-4A58-850C-E281C8DCD33D}" type="presParOf" srcId="{57F7F292-AB9D-49CD-BC27-3488F13E5169}" destId="{151B0B0D-8454-45F8-AF2C-CB123DD241DC}" srcOrd="0" destOrd="0" presId="urn:microsoft.com/office/officeart/2018/2/layout/IconCircleList"/>
    <dgm:cxn modelId="{43959859-7C3C-4E65-8202-FD6D09F1E4F6}" type="presParOf" srcId="{57F7F292-AB9D-49CD-BC27-3488F13E5169}" destId="{D73D5981-9721-435C-A8B4-4393029984DA}" srcOrd="1" destOrd="0" presId="urn:microsoft.com/office/officeart/2018/2/layout/IconCircleList"/>
    <dgm:cxn modelId="{D649B024-1B30-4088-8E2E-BC1766161818}" type="presParOf" srcId="{57F7F292-AB9D-49CD-BC27-3488F13E5169}" destId="{733634B0-DDFE-452D-93D2-90AC5B234464}" srcOrd="2" destOrd="0" presId="urn:microsoft.com/office/officeart/2018/2/layout/IconCircleList"/>
    <dgm:cxn modelId="{85AC11B9-50CA-4B34-AC63-DD0630C54D28}" type="presParOf" srcId="{57F7F292-AB9D-49CD-BC27-3488F13E5169}" destId="{C94B8556-A693-48C6-B14A-398DCF7D5093}" srcOrd="3" destOrd="0" presId="urn:microsoft.com/office/officeart/2018/2/layout/IconCircleList"/>
    <dgm:cxn modelId="{0C597517-01DA-4EB4-A016-16983C89C282}" type="presParOf" srcId="{238F28D5-23E9-46E1-90BB-DC757879760F}" destId="{6DB3BE01-618B-439B-8DAB-104BA74ADD80}" srcOrd="1" destOrd="0" presId="urn:microsoft.com/office/officeart/2018/2/layout/IconCircleList"/>
    <dgm:cxn modelId="{39A2CC3E-78CD-4053-99D4-0472137174D7}" type="presParOf" srcId="{238F28D5-23E9-46E1-90BB-DC757879760F}" destId="{5B532989-57AB-4A9F-B15E-A4471D3C14BB}" srcOrd="2" destOrd="0" presId="urn:microsoft.com/office/officeart/2018/2/layout/IconCircleList"/>
    <dgm:cxn modelId="{F8241F76-5E4A-494A-AFF0-AF88C0AF86D2}" type="presParOf" srcId="{5B532989-57AB-4A9F-B15E-A4471D3C14BB}" destId="{C694D0CB-9437-4737-B148-C33D21CB941C}" srcOrd="0" destOrd="0" presId="urn:microsoft.com/office/officeart/2018/2/layout/IconCircleList"/>
    <dgm:cxn modelId="{C67E5B83-80C5-4BDD-AC3C-6D06C60B1C52}" type="presParOf" srcId="{5B532989-57AB-4A9F-B15E-A4471D3C14BB}" destId="{ED8286D7-FF62-47C1-B0FC-83E01F636E78}" srcOrd="1" destOrd="0" presId="urn:microsoft.com/office/officeart/2018/2/layout/IconCircleList"/>
    <dgm:cxn modelId="{89CAEE59-1EBC-4622-BD4F-87FB231370C2}" type="presParOf" srcId="{5B532989-57AB-4A9F-B15E-A4471D3C14BB}" destId="{A382FE42-7A3C-4776-BB89-B34D9FE098C1}" srcOrd="2" destOrd="0" presId="urn:microsoft.com/office/officeart/2018/2/layout/IconCircleList"/>
    <dgm:cxn modelId="{B3F99162-90B7-4D24-A5D8-07A697503F01}" type="presParOf" srcId="{5B532989-57AB-4A9F-B15E-A4471D3C14BB}" destId="{9923E735-23D0-4C7A-8CE4-807639D83B8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8C7955-AADE-47F8-9C55-9B66370FDAE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202614-C2EC-45C9-8442-64772AF6A2DA}">
      <dgm:prSet custT="1"/>
      <dgm:spPr/>
      <dgm:t>
        <a:bodyPr/>
        <a:lstStyle/>
        <a:p>
          <a:pPr>
            <a:lnSpc>
              <a:spcPct val="100000"/>
            </a:lnSpc>
          </a:pPr>
          <a:r>
            <a:rPr lang="en-US" sz="1600" dirty="0"/>
            <a:t>- Predicting Outcomes: Understanding illness perceptions can help predict health outcomes such as recovery rates, adherence to treatment, and psychological adjustment. This predictive power can be used to identify patients at risk and provide timely interventions.</a:t>
          </a:r>
        </a:p>
      </dgm:t>
    </dgm:pt>
    <dgm:pt modelId="{98115C28-99E1-4A8C-9BB7-7A444161436C}" type="parTrans" cxnId="{DBA0C7FC-3184-4EFF-80DF-7E1A50469DB0}">
      <dgm:prSet/>
      <dgm:spPr/>
      <dgm:t>
        <a:bodyPr/>
        <a:lstStyle/>
        <a:p>
          <a:endParaRPr lang="en-US"/>
        </a:p>
      </dgm:t>
    </dgm:pt>
    <dgm:pt modelId="{790DB27A-9C30-4364-AD8D-66E74232AC1D}" type="sibTrans" cxnId="{DBA0C7FC-3184-4EFF-80DF-7E1A50469DB0}">
      <dgm:prSet/>
      <dgm:spPr/>
      <dgm:t>
        <a:bodyPr/>
        <a:lstStyle/>
        <a:p>
          <a:pPr>
            <a:lnSpc>
              <a:spcPct val="100000"/>
            </a:lnSpc>
          </a:pPr>
          <a:endParaRPr lang="en-US"/>
        </a:p>
      </dgm:t>
    </dgm:pt>
    <dgm:pt modelId="{B1EB92BD-D0C7-4C62-BD17-0881FF016AD8}">
      <dgm:prSet custT="1"/>
      <dgm:spPr/>
      <dgm:t>
        <a:bodyPr/>
        <a:lstStyle/>
        <a:p>
          <a:pPr>
            <a:lnSpc>
              <a:spcPct val="100000"/>
            </a:lnSpc>
          </a:pPr>
          <a:r>
            <a:rPr lang="en-US" sz="1600" dirty="0"/>
            <a:t>- Improving Self-Management: By addressing illness perceptions, healthcare providers can empower patients to take an active role in managing their health. This can lead to better self-management practices and improved health outcomes.</a:t>
          </a:r>
        </a:p>
      </dgm:t>
    </dgm:pt>
    <dgm:pt modelId="{18EC2F8D-C94C-4A32-AB27-886A0AAE9A88}" type="parTrans" cxnId="{280068B5-7952-481F-BCF8-9B2555DB9F06}">
      <dgm:prSet/>
      <dgm:spPr/>
      <dgm:t>
        <a:bodyPr/>
        <a:lstStyle/>
        <a:p>
          <a:endParaRPr lang="en-US"/>
        </a:p>
      </dgm:t>
    </dgm:pt>
    <dgm:pt modelId="{B4B9923E-4DA1-4307-96D7-AC4F0DD8513F}" type="sibTrans" cxnId="{280068B5-7952-481F-BCF8-9B2555DB9F06}">
      <dgm:prSet/>
      <dgm:spPr/>
      <dgm:t>
        <a:bodyPr/>
        <a:lstStyle/>
        <a:p>
          <a:endParaRPr lang="en-US"/>
        </a:p>
      </dgm:t>
    </dgm:pt>
    <dgm:pt modelId="{64DEC55A-DD50-4FF6-BF68-D0F9A9D5EEC6}" type="pres">
      <dgm:prSet presAssocID="{F28C7955-AADE-47F8-9C55-9B66370FDAEC}" presName="root" presStyleCnt="0">
        <dgm:presLayoutVars>
          <dgm:dir/>
          <dgm:resizeHandles val="exact"/>
        </dgm:presLayoutVars>
      </dgm:prSet>
      <dgm:spPr/>
    </dgm:pt>
    <dgm:pt modelId="{5B69DD76-81DB-47A0-B491-57AD6F133195}" type="pres">
      <dgm:prSet presAssocID="{F28C7955-AADE-47F8-9C55-9B66370FDAEC}" presName="container" presStyleCnt="0">
        <dgm:presLayoutVars>
          <dgm:dir/>
          <dgm:resizeHandles val="exact"/>
        </dgm:presLayoutVars>
      </dgm:prSet>
      <dgm:spPr/>
    </dgm:pt>
    <dgm:pt modelId="{3BDF9FFF-9729-4F22-AAF0-871529D9E060}" type="pres">
      <dgm:prSet presAssocID="{63202614-C2EC-45C9-8442-64772AF6A2DA}" presName="compNode" presStyleCnt="0"/>
      <dgm:spPr/>
    </dgm:pt>
    <dgm:pt modelId="{98A70640-95CD-4BB1-93BD-6721A435468B}" type="pres">
      <dgm:prSet presAssocID="{63202614-C2EC-45C9-8442-64772AF6A2DA}" presName="iconBgRect" presStyleLbl="bgShp" presStyleIdx="0" presStyleCnt="2"/>
      <dgm:spPr/>
    </dgm:pt>
    <dgm:pt modelId="{7DB42B87-B2C6-49D9-8753-849559DCBD0E}" type="pres">
      <dgm:prSet presAssocID="{63202614-C2EC-45C9-8442-64772AF6A2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1D3B39F-E2E0-4F74-9E78-1A615A618062}" type="pres">
      <dgm:prSet presAssocID="{63202614-C2EC-45C9-8442-64772AF6A2DA}" presName="spaceRect" presStyleCnt="0"/>
      <dgm:spPr/>
    </dgm:pt>
    <dgm:pt modelId="{23457355-8EDE-4777-B1F9-BCE5C7500B94}" type="pres">
      <dgm:prSet presAssocID="{63202614-C2EC-45C9-8442-64772AF6A2DA}" presName="textRect" presStyleLbl="revTx" presStyleIdx="0" presStyleCnt="2">
        <dgm:presLayoutVars>
          <dgm:chMax val="1"/>
          <dgm:chPref val="1"/>
        </dgm:presLayoutVars>
      </dgm:prSet>
      <dgm:spPr/>
    </dgm:pt>
    <dgm:pt modelId="{AF10E713-C50C-4D2A-B925-A0AF18F11710}" type="pres">
      <dgm:prSet presAssocID="{790DB27A-9C30-4364-AD8D-66E74232AC1D}" presName="sibTrans" presStyleLbl="sibTrans2D1" presStyleIdx="0" presStyleCnt="0"/>
      <dgm:spPr/>
    </dgm:pt>
    <dgm:pt modelId="{B16C3A53-DE58-4E46-B7B7-F62A0E878581}" type="pres">
      <dgm:prSet presAssocID="{B1EB92BD-D0C7-4C62-BD17-0881FF016AD8}" presName="compNode" presStyleCnt="0"/>
      <dgm:spPr/>
    </dgm:pt>
    <dgm:pt modelId="{96DE639A-941A-4985-BAC9-326BAE65DEF7}" type="pres">
      <dgm:prSet presAssocID="{B1EB92BD-D0C7-4C62-BD17-0881FF016AD8}" presName="iconBgRect" presStyleLbl="bgShp" presStyleIdx="1" presStyleCnt="2"/>
      <dgm:spPr/>
    </dgm:pt>
    <dgm:pt modelId="{B19F2DC5-090E-40E5-8FC4-6D67478A8627}" type="pres">
      <dgm:prSet presAssocID="{B1EB92BD-D0C7-4C62-BD17-0881FF016AD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C9DF4DFE-A809-4C7D-B673-B915E64EA459}" type="pres">
      <dgm:prSet presAssocID="{B1EB92BD-D0C7-4C62-BD17-0881FF016AD8}" presName="spaceRect" presStyleCnt="0"/>
      <dgm:spPr/>
    </dgm:pt>
    <dgm:pt modelId="{F1635914-80EA-4E77-83E7-636ABADA3C9B}" type="pres">
      <dgm:prSet presAssocID="{B1EB92BD-D0C7-4C62-BD17-0881FF016AD8}" presName="textRect" presStyleLbl="revTx" presStyleIdx="1" presStyleCnt="2">
        <dgm:presLayoutVars>
          <dgm:chMax val="1"/>
          <dgm:chPref val="1"/>
        </dgm:presLayoutVars>
      </dgm:prSet>
      <dgm:spPr/>
    </dgm:pt>
  </dgm:ptLst>
  <dgm:cxnLst>
    <dgm:cxn modelId="{5F2B7E4F-C4D6-4B47-A8B4-3FA8AF35F093}" type="presOf" srcId="{B1EB92BD-D0C7-4C62-BD17-0881FF016AD8}" destId="{F1635914-80EA-4E77-83E7-636ABADA3C9B}" srcOrd="0" destOrd="0" presId="urn:microsoft.com/office/officeart/2018/2/layout/IconCircleList"/>
    <dgm:cxn modelId="{3589E6AF-7602-4922-81F1-B95E0F83A1D8}" type="presOf" srcId="{F28C7955-AADE-47F8-9C55-9B66370FDAEC}" destId="{64DEC55A-DD50-4FF6-BF68-D0F9A9D5EEC6}" srcOrd="0" destOrd="0" presId="urn:microsoft.com/office/officeart/2018/2/layout/IconCircleList"/>
    <dgm:cxn modelId="{280068B5-7952-481F-BCF8-9B2555DB9F06}" srcId="{F28C7955-AADE-47F8-9C55-9B66370FDAEC}" destId="{B1EB92BD-D0C7-4C62-BD17-0881FF016AD8}" srcOrd="1" destOrd="0" parTransId="{18EC2F8D-C94C-4A32-AB27-886A0AAE9A88}" sibTransId="{B4B9923E-4DA1-4307-96D7-AC4F0DD8513F}"/>
    <dgm:cxn modelId="{D86197D1-B1B5-4328-AF65-00F9DA31F44B}" type="presOf" srcId="{63202614-C2EC-45C9-8442-64772AF6A2DA}" destId="{23457355-8EDE-4777-B1F9-BCE5C7500B94}" srcOrd="0" destOrd="0" presId="urn:microsoft.com/office/officeart/2018/2/layout/IconCircleList"/>
    <dgm:cxn modelId="{9628F4F0-C02F-4352-A7B7-5C637EF5E36D}" type="presOf" srcId="{790DB27A-9C30-4364-AD8D-66E74232AC1D}" destId="{AF10E713-C50C-4D2A-B925-A0AF18F11710}" srcOrd="0" destOrd="0" presId="urn:microsoft.com/office/officeart/2018/2/layout/IconCircleList"/>
    <dgm:cxn modelId="{DBA0C7FC-3184-4EFF-80DF-7E1A50469DB0}" srcId="{F28C7955-AADE-47F8-9C55-9B66370FDAEC}" destId="{63202614-C2EC-45C9-8442-64772AF6A2DA}" srcOrd="0" destOrd="0" parTransId="{98115C28-99E1-4A8C-9BB7-7A444161436C}" sibTransId="{790DB27A-9C30-4364-AD8D-66E74232AC1D}"/>
    <dgm:cxn modelId="{0CBFEF44-5B63-4E80-9303-DC0601AFE4F1}" type="presParOf" srcId="{64DEC55A-DD50-4FF6-BF68-D0F9A9D5EEC6}" destId="{5B69DD76-81DB-47A0-B491-57AD6F133195}" srcOrd="0" destOrd="0" presId="urn:microsoft.com/office/officeart/2018/2/layout/IconCircleList"/>
    <dgm:cxn modelId="{FAE70E9C-40E6-47DC-88DF-4CC28C97A21C}" type="presParOf" srcId="{5B69DD76-81DB-47A0-B491-57AD6F133195}" destId="{3BDF9FFF-9729-4F22-AAF0-871529D9E060}" srcOrd="0" destOrd="0" presId="urn:microsoft.com/office/officeart/2018/2/layout/IconCircleList"/>
    <dgm:cxn modelId="{DD817470-11FE-4DDE-B8CD-C2277F716A54}" type="presParOf" srcId="{3BDF9FFF-9729-4F22-AAF0-871529D9E060}" destId="{98A70640-95CD-4BB1-93BD-6721A435468B}" srcOrd="0" destOrd="0" presId="urn:microsoft.com/office/officeart/2018/2/layout/IconCircleList"/>
    <dgm:cxn modelId="{E8CC8775-900F-4D9D-A0B1-6BE6DDEE651B}" type="presParOf" srcId="{3BDF9FFF-9729-4F22-AAF0-871529D9E060}" destId="{7DB42B87-B2C6-49D9-8753-849559DCBD0E}" srcOrd="1" destOrd="0" presId="urn:microsoft.com/office/officeart/2018/2/layout/IconCircleList"/>
    <dgm:cxn modelId="{BA6B5B57-0D4A-46F5-97EC-CB4B2DC7D2B3}" type="presParOf" srcId="{3BDF9FFF-9729-4F22-AAF0-871529D9E060}" destId="{81D3B39F-E2E0-4F74-9E78-1A615A618062}" srcOrd="2" destOrd="0" presId="urn:microsoft.com/office/officeart/2018/2/layout/IconCircleList"/>
    <dgm:cxn modelId="{7C5E8F9F-3670-4764-B636-99A66BC0A6BB}" type="presParOf" srcId="{3BDF9FFF-9729-4F22-AAF0-871529D9E060}" destId="{23457355-8EDE-4777-B1F9-BCE5C7500B94}" srcOrd="3" destOrd="0" presId="urn:microsoft.com/office/officeart/2018/2/layout/IconCircleList"/>
    <dgm:cxn modelId="{4CEA3951-8F1A-42AC-A4C3-CFB4EF415EE9}" type="presParOf" srcId="{5B69DD76-81DB-47A0-B491-57AD6F133195}" destId="{AF10E713-C50C-4D2A-B925-A0AF18F11710}" srcOrd="1" destOrd="0" presId="urn:microsoft.com/office/officeart/2018/2/layout/IconCircleList"/>
    <dgm:cxn modelId="{AC65943C-8DA5-4D23-989A-6EDF672032FA}" type="presParOf" srcId="{5B69DD76-81DB-47A0-B491-57AD6F133195}" destId="{B16C3A53-DE58-4E46-B7B7-F62A0E878581}" srcOrd="2" destOrd="0" presId="urn:microsoft.com/office/officeart/2018/2/layout/IconCircleList"/>
    <dgm:cxn modelId="{DE7AB99B-9608-46A7-B4B7-62E31F8FCAED}" type="presParOf" srcId="{B16C3A53-DE58-4E46-B7B7-F62A0E878581}" destId="{96DE639A-941A-4985-BAC9-326BAE65DEF7}" srcOrd="0" destOrd="0" presId="urn:microsoft.com/office/officeart/2018/2/layout/IconCircleList"/>
    <dgm:cxn modelId="{06D884B6-3347-4EFF-B734-7194F00A4492}" type="presParOf" srcId="{B16C3A53-DE58-4E46-B7B7-F62A0E878581}" destId="{B19F2DC5-090E-40E5-8FC4-6D67478A8627}" srcOrd="1" destOrd="0" presId="urn:microsoft.com/office/officeart/2018/2/layout/IconCircleList"/>
    <dgm:cxn modelId="{72F465B5-521F-4363-AC97-8EFCC6C87CA4}" type="presParOf" srcId="{B16C3A53-DE58-4E46-B7B7-F62A0E878581}" destId="{C9DF4DFE-A809-4C7D-B673-B915E64EA459}" srcOrd="2" destOrd="0" presId="urn:microsoft.com/office/officeart/2018/2/layout/IconCircleList"/>
    <dgm:cxn modelId="{19725D33-9E71-4C9E-A67C-1089CF472936}" type="presParOf" srcId="{B16C3A53-DE58-4E46-B7B7-F62A0E878581}" destId="{F1635914-80EA-4E77-83E7-636ABADA3C9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8C7955-AADE-47F8-9C55-9B66370FDAE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202614-C2EC-45C9-8442-64772AF6A2DA}">
      <dgm:prSet custT="1"/>
      <dgm:spPr/>
      <dgm:t>
        <a:bodyPr/>
        <a:lstStyle/>
        <a:p>
          <a:pPr>
            <a:lnSpc>
              <a:spcPct val="100000"/>
            </a:lnSpc>
          </a:pPr>
          <a:r>
            <a:rPr lang="en-US" sz="1600" dirty="0"/>
            <a:t>Informing Research: The CSM provides a framework for studying the cognitive and emotional aspects of illness. Research based on the CSM can contribute to a deeper understanding of how illness perceptions influence health behaviors and outcomes.</a:t>
          </a:r>
        </a:p>
      </dgm:t>
    </dgm:pt>
    <dgm:pt modelId="{98115C28-99E1-4A8C-9BB7-7A444161436C}" type="parTrans" cxnId="{DBA0C7FC-3184-4EFF-80DF-7E1A50469DB0}">
      <dgm:prSet/>
      <dgm:spPr/>
      <dgm:t>
        <a:bodyPr/>
        <a:lstStyle/>
        <a:p>
          <a:endParaRPr lang="en-US"/>
        </a:p>
      </dgm:t>
    </dgm:pt>
    <dgm:pt modelId="{790DB27A-9C30-4364-AD8D-66E74232AC1D}" type="sibTrans" cxnId="{DBA0C7FC-3184-4EFF-80DF-7E1A50469DB0}">
      <dgm:prSet/>
      <dgm:spPr/>
      <dgm:t>
        <a:bodyPr/>
        <a:lstStyle/>
        <a:p>
          <a:pPr>
            <a:lnSpc>
              <a:spcPct val="100000"/>
            </a:lnSpc>
          </a:pPr>
          <a:endParaRPr lang="en-US"/>
        </a:p>
      </dgm:t>
    </dgm:pt>
    <dgm:pt modelId="{B1EB92BD-D0C7-4C62-BD17-0881FF016AD8}">
      <dgm:prSet custT="1"/>
      <dgm:spPr/>
      <dgm:t>
        <a:bodyPr/>
        <a:lstStyle/>
        <a:p>
          <a:pPr>
            <a:lnSpc>
              <a:spcPct val="100000"/>
            </a:lnSpc>
          </a:pPr>
          <a:r>
            <a:rPr lang="en-US" sz="1600" dirty="0"/>
            <a:t>- Policy Development: Insights from the CSM can inform health policies that promote patient-centered care and support the development of interventions that address psychological aspects of illness.</a:t>
          </a:r>
        </a:p>
      </dgm:t>
    </dgm:pt>
    <dgm:pt modelId="{18EC2F8D-C94C-4A32-AB27-886A0AAE9A88}" type="parTrans" cxnId="{280068B5-7952-481F-BCF8-9B2555DB9F06}">
      <dgm:prSet/>
      <dgm:spPr/>
      <dgm:t>
        <a:bodyPr/>
        <a:lstStyle/>
        <a:p>
          <a:endParaRPr lang="en-US"/>
        </a:p>
      </dgm:t>
    </dgm:pt>
    <dgm:pt modelId="{B4B9923E-4DA1-4307-96D7-AC4F0DD8513F}" type="sibTrans" cxnId="{280068B5-7952-481F-BCF8-9B2555DB9F06}">
      <dgm:prSet/>
      <dgm:spPr/>
      <dgm:t>
        <a:bodyPr/>
        <a:lstStyle/>
        <a:p>
          <a:endParaRPr lang="en-US"/>
        </a:p>
      </dgm:t>
    </dgm:pt>
    <dgm:pt modelId="{64DEC55A-DD50-4FF6-BF68-D0F9A9D5EEC6}" type="pres">
      <dgm:prSet presAssocID="{F28C7955-AADE-47F8-9C55-9B66370FDAEC}" presName="root" presStyleCnt="0">
        <dgm:presLayoutVars>
          <dgm:dir/>
          <dgm:resizeHandles val="exact"/>
        </dgm:presLayoutVars>
      </dgm:prSet>
      <dgm:spPr/>
    </dgm:pt>
    <dgm:pt modelId="{5B69DD76-81DB-47A0-B491-57AD6F133195}" type="pres">
      <dgm:prSet presAssocID="{F28C7955-AADE-47F8-9C55-9B66370FDAEC}" presName="container" presStyleCnt="0">
        <dgm:presLayoutVars>
          <dgm:dir/>
          <dgm:resizeHandles val="exact"/>
        </dgm:presLayoutVars>
      </dgm:prSet>
      <dgm:spPr/>
    </dgm:pt>
    <dgm:pt modelId="{3BDF9FFF-9729-4F22-AAF0-871529D9E060}" type="pres">
      <dgm:prSet presAssocID="{63202614-C2EC-45C9-8442-64772AF6A2DA}" presName="compNode" presStyleCnt="0"/>
      <dgm:spPr/>
    </dgm:pt>
    <dgm:pt modelId="{98A70640-95CD-4BB1-93BD-6721A435468B}" type="pres">
      <dgm:prSet presAssocID="{63202614-C2EC-45C9-8442-64772AF6A2DA}" presName="iconBgRect" presStyleLbl="bgShp" presStyleIdx="0" presStyleCnt="2"/>
      <dgm:spPr/>
    </dgm:pt>
    <dgm:pt modelId="{7DB42B87-B2C6-49D9-8753-849559DCBD0E}" type="pres">
      <dgm:prSet presAssocID="{63202614-C2EC-45C9-8442-64772AF6A2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1D3B39F-E2E0-4F74-9E78-1A615A618062}" type="pres">
      <dgm:prSet presAssocID="{63202614-C2EC-45C9-8442-64772AF6A2DA}" presName="spaceRect" presStyleCnt="0"/>
      <dgm:spPr/>
    </dgm:pt>
    <dgm:pt modelId="{23457355-8EDE-4777-B1F9-BCE5C7500B94}" type="pres">
      <dgm:prSet presAssocID="{63202614-C2EC-45C9-8442-64772AF6A2DA}" presName="textRect" presStyleLbl="revTx" presStyleIdx="0" presStyleCnt="2" custLinFactNeighborX="1792" custLinFactNeighborY="42250">
        <dgm:presLayoutVars>
          <dgm:chMax val="1"/>
          <dgm:chPref val="1"/>
        </dgm:presLayoutVars>
      </dgm:prSet>
      <dgm:spPr/>
    </dgm:pt>
    <dgm:pt modelId="{AF10E713-C50C-4D2A-B925-A0AF18F11710}" type="pres">
      <dgm:prSet presAssocID="{790DB27A-9C30-4364-AD8D-66E74232AC1D}" presName="sibTrans" presStyleLbl="sibTrans2D1" presStyleIdx="0" presStyleCnt="0"/>
      <dgm:spPr/>
    </dgm:pt>
    <dgm:pt modelId="{B16C3A53-DE58-4E46-B7B7-F62A0E878581}" type="pres">
      <dgm:prSet presAssocID="{B1EB92BD-D0C7-4C62-BD17-0881FF016AD8}" presName="compNode" presStyleCnt="0"/>
      <dgm:spPr/>
    </dgm:pt>
    <dgm:pt modelId="{96DE639A-941A-4985-BAC9-326BAE65DEF7}" type="pres">
      <dgm:prSet presAssocID="{B1EB92BD-D0C7-4C62-BD17-0881FF016AD8}" presName="iconBgRect" presStyleLbl="bgShp" presStyleIdx="1" presStyleCnt="2"/>
      <dgm:spPr/>
    </dgm:pt>
    <dgm:pt modelId="{B19F2DC5-090E-40E5-8FC4-6D67478A8627}" type="pres">
      <dgm:prSet presAssocID="{B1EB92BD-D0C7-4C62-BD17-0881FF016AD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C9DF4DFE-A809-4C7D-B673-B915E64EA459}" type="pres">
      <dgm:prSet presAssocID="{B1EB92BD-D0C7-4C62-BD17-0881FF016AD8}" presName="spaceRect" presStyleCnt="0"/>
      <dgm:spPr/>
    </dgm:pt>
    <dgm:pt modelId="{F1635914-80EA-4E77-83E7-636ABADA3C9B}" type="pres">
      <dgm:prSet presAssocID="{B1EB92BD-D0C7-4C62-BD17-0881FF016AD8}" presName="textRect" presStyleLbl="revTx" presStyleIdx="1" presStyleCnt="2">
        <dgm:presLayoutVars>
          <dgm:chMax val="1"/>
          <dgm:chPref val="1"/>
        </dgm:presLayoutVars>
      </dgm:prSet>
      <dgm:spPr/>
    </dgm:pt>
  </dgm:ptLst>
  <dgm:cxnLst>
    <dgm:cxn modelId="{5F2B7E4F-C4D6-4B47-A8B4-3FA8AF35F093}" type="presOf" srcId="{B1EB92BD-D0C7-4C62-BD17-0881FF016AD8}" destId="{F1635914-80EA-4E77-83E7-636ABADA3C9B}" srcOrd="0" destOrd="0" presId="urn:microsoft.com/office/officeart/2018/2/layout/IconCircleList"/>
    <dgm:cxn modelId="{3589E6AF-7602-4922-81F1-B95E0F83A1D8}" type="presOf" srcId="{F28C7955-AADE-47F8-9C55-9B66370FDAEC}" destId="{64DEC55A-DD50-4FF6-BF68-D0F9A9D5EEC6}" srcOrd="0" destOrd="0" presId="urn:microsoft.com/office/officeart/2018/2/layout/IconCircleList"/>
    <dgm:cxn modelId="{280068B5-7952-481F-BCF8-9B2555DB9F06}" srcId="{F28C7955-AADE-47F8-9C55-9B66370FDAEC}" destId="{B1EB92BD-D0C7-4C62-BD17-0881FF016AD8}" srcOrd="1" destOrd="0" parTransId="{18EC2F8D-C94C-4A32-AB27-886A0AAE9A88}" sibTransId="{B4B9923E-4DA1-4307-96D7-AC4F0DD8513F}"/>
    <dgm:cxn modelId="{D86197D1-B1B5-4328-AF65-00F9DA31F44B}" type="presOf" srcId="{63202614-C2EC-45C9-8442-64772AF6A2DA}" destId="{23457355-8EDE-4777-B1F9-BCE5C7500B94}" srcOrd="0" destOrd="0" presId="urn:microsoft.com/office/officeart/2018/2/layout/IconCircleList"/>
    <dgm:cxn modelId="{9628F4F0-C02F-4352-A7B7-5C637EF5E36D}" type="presOf" srcId="{790DB27A-9C30-4364-AD8D-66E74232AC1D}" destId="{AF10E713-C50C-4D2A-B925-A0AF18F11710}" srcOrd="0" destOrd="0" presId="urn:microsoft.com/office/officeart/2018/2/layout/IconCircleList"/>
    <dgm:cxn modelId="{DBA0C7FC-3184-4EFF-80DF-7E1A50469DB0}" srcId="{F28C7955-AADE-47F8-9C55-9B66370FDAEC}" destId="{63202614-C2EC-45C9-8442-64772AF6A2DA}" srcOrd="0" destOrd="0" parTransId="{98115C28-99E1-4A8C-9BB7-7A444161436C}" sibTransId="{790DB27A-9C30-4364-AD8D-66E74232AC1D}"/>
    <dgm:cxn modelId="{0CBFEF44-5B63-4E80-9303-DC0601AFE4F1}" type="presParOf" srcId="{64DEC55A-DD50-4FF6-BF68-D0F9A9D5EEC6}" destId="{5B69DD76-81DB-47A0-B491-57AD6F133195}" srcOrd="0" destOrd="0" presId="urn:microsoft.com/office/officeart/2018/2/layout/IconCircleList"/>
    <dgm:cxn modelId="{FAE70E9C-40E6-47DC-88DF-4CC28C97A21C}" type="presParOf" srcId="{5B69DD76-81DB-47A0-B491-57AD6F133195}" destId="{3BDF9FFF-9729-4F22-AAF0-871529D9E060}" srcOrd="0" destOrd="0" presId="urn:microsoft.com/office/officeart/2018/2/layout/IconCircleList"/>
    <dgm:cxn modelId="{DD817470-11FE-4DDE-B8CD-C2277F716A54}" type="presParOf" srcId="{3BDF9FFF-9729-4F22-AAF0-871529D9E060}" destId="{98A70640-95CD-4BB1-93BD-6721A435468B}" srcOrd="0" destOrd="0" presId="urn:microsoft.com/office/officeart/2018/2/layout/IconCircleList"/>
    <dgm:cxn modelId="{E8CC8775-900F-4D9D-A0B1-6BE6DDEE651B}" type="presParOf" srcId="{3BDF9FFF-9729-4F22-AAF0-871529D9E060}" destId="{7DB42B87-B2C6-49D9-8753-849559DCBD0E}" srcOrd="1" destOrd="0" presId="urn:microsoft.com/office/officeart/2018/2/layout/IconCircleList"/>
    <dgm:cxn modelId="{BA6B5B57-0D4A-46F5-97EC-CB4B2DC7D2B3}" type="presParOf" srcId="{3BDF9FFF-9729-4F22-AAF0-871529D9E060}" destId="{81D3B39F-E2E0-4F74-9E78-1A615A618062}" srcOrd="2" destOrd="0" presId="urn:microsoft.com/office/officeart/2018/2/layout/IconCircleList"/>
    <dgm:cxn modelId="{7C5E8F9F-3670-4764-B636-99A66BC0A6BB}" type="presParOf" srcId="{3BDF9FFF-9729-4F22-AAF0-871529D9E060}" destId="{23457355-8EDE-4777-B1F9-BCE5C7500B94}" srcOrd="3" destOrd="0" presId="urn:microsoft.com/office/officeart/2018/2/layout/IconCircleList"/>
    <dgm:cxn modelId="{4CEA3951-8F1A-42AC-A4C3-CFB4EF415EE9}" type="presParOf" srcId="{5B69DD76-81DB-47A0-B491-57AD6F133195}" destId="{AF10E713-C50C-4D2A-B925-A0AF18F11710}" srcOrd="1" destOrd="0" presId="urn:microsoft.com/office/officeart/2018/2/layout/IconCircleList"/>
    <dgm:cxn modelId="{AC65943C-8DA5-4D23-989A-6EDF672032FA}" type="presParOf" srcId="{5B69DD76-81DB-47A0-B491-57AD6F133195}" destId="{B16C3A53-DE58-4E46-B7B7-F62A0E878581}" srcOrd="2" destOrd="0" presId="urn:microsoft.com/office/officeart/2018/2/layout/IconCircleList"/>
    <dgm:cxn modelId="{DE7AB99B-9608-46A7-B4B7-62E31F8FCAED}" type="presParOf" srcId="{B16C3A53-DE58-4E46-B7B7-F62A0E878581}" destId="{96DE639A-941A-4985-BAC9-326BAE65DEF7}" srcOrd="0" destOrd="0" presId="urn:microsoft.com/office/officeart/2018/2/layout/IconCircleList"/>
    <dgm:cxn modelId="{06D884B6-3347-4EFF-B734-7194F00A4492}" type="presParOf" srcId="{B16C3A53-DE58-4E46-B7B7-F62A0E878581}" destId="{B19F2DC5-090E-40E5-8FC4-6D67478A8627}" srcOrd="1" destOrd="0" presId="urn:microsoft.com/office/officeart/2018/2/layout/IconCircleList"/>
    <dgm:cxn modelId="{72F465B5-521F-4363-AC97-8EFCC6C87CA4}" type="presParOf" srcId="{B16C3A53-DE58-4E46-B7B7-F62A0E878581}" destId="{C9DF4DFE-A809-4C7D-B673-B915E64EA459}" srcOrd="2" destOrd="0" presId="urn:microsoft.com/office/officeart/2018/2/layout/IconCircleList"/>
    <dgm:cxn modelId="{19725D33-9E71-4C9E-A67C-1089CF472936}" type="presParOf" srcId="{B16C3A53-DE58-4E46-B7B7-F62A0E878581}" destId="{F1635914-80EA-4E77-83E7-636ABADA3C9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69EFA-53FF-40A4-ACF0-523FF81478BB}">
      <dsp:nvSpPr>
        <dsp:cNvPr id="0" name=""/>
        <dsp:cNvSpPr/>
      </dsp:nvSpPr>
      <dsp:spPr>
        <a:xfrm>
          <a:off x="1225902" y="802192"/>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4D36A2-A1E6-4E8A-859A-DB6E890C31E8}">
      <dsp:nvSpPr>
        <dsp:cNvPr id="0" name=""/>
        <dsp:cNvSpPr/>
      </dsp:nvSpPr>
      <dsp:spPr>
        <a:xfrm>
          <a:off x="30940" y="2949807"/>
          <a:ext cx="4014987" cy="133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 Understanding Individual Perceptions: By assessing patients' illness perceptions, healthcare providers can tailor interventions to address specific beliefs and concerns. This personalized approach can improve patient engagement and adherence to treatment.</a:t>
          </a:r>
        </a:p>
      </dsp:txBody>
      <dsp:txXfrm>
        <a:off x="30940" y="2949807"/>
        <a:ext cx="4014987" cy="1335414"/>
      </dsp:txXfrm>
    </dsp:sp>
    <dsp:sp modelId="{AF043CE4-B582-4355-8093-7DDA843E957C}">
      <dsp:nvSpPr>
        <dsp:cNvPr id="0" name=""/>
        <dsp:cNvSpPr/>
      </dsp:nvSpPr>
      <dsp:spPr>
        <a:xfrm>
          <a:off x="5670990" y="802192"/>
          <a:ext cx="1625062" cy="162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F3D9C7-D917-4707-87BD-5005636FFE36}">
      <dsp:nvSpPr>
        <dsp:cNvPr id="0" name=""/>
        <dsp:cNvSpPr/>
      </dsp:nvSpPr>
      <dsp:spPr>
        <a:xfrm>
          <a:off x="4677896" y="2949807"/>
          <a:ext cx="3611250" cy="1335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 </a:t>
          </a:r>
          <a:r>
            <a:rPr lang="en-US" sz="1800" kern="1200" dirty="0"/>
            <a:t>Communication</a:t>
          </a:r>
          <a:r>
            <a:rPr lang="en-US" sz="1400" kern="1200" dirty="0"/>
            <a:t> Strategies: Effective communication that aligns with patients' illness perceptions can enhance understanding and cooperation. Providers can use the CSM to guide conversations about diagnosis, treatment options, and prognosis.</a:t>
          </a:r>
        </a:p>
      </dsp:txBody>
      <dsp:txXfrm>
        <a:off x="4677896" y="2949807"/>
        <a:ext cx="3611250" cy="13354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B0B0D-8454-45F8-AF2C-CB123DD241DC}">
      <dsp:nvSpPr>
        <dsp:cNvPr id="0" name=""/>
        <dsp:cNvSpPr/>
      </dsp:nvSpPr>
      <dsp:spPr>
        <a:xfrm>
          <a:off x="43698" y="1533878"/>
          <a:ext cx="1089906" cy="108990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D5981-9721-435C-A8B4-4393029984DA}">
      <dsp:nvSpPr>
        <dsp:cNvPr id="0" name=""/>
        <dsp:cNvSpPr/>
      </dsp:nvSpPr>
      <dsp:spPr>
        <a:xfrm>
          <a:off x="272579" y="1762759"/>
          <a:ext cx="632145" cy="632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4B8556-A693-48C6-B14A-398DCF7D5093}">
      <dsp:nvSpPr>
        <dsp:cNvPr id="0" name=""/>
        <dsp:cNvSpPr/>
      </dsp:nvSpPr>
      <dsp:spPr>
        <a:xfrm>
          <a:off x="1367157" y="1533878"/>
          <a:ext cx="2569066" cy="1089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 Targeted Interventions: The CSM can inform the development of interventions that target specific components of illness perceptions, such as beliefs about control or consequences. These interventions can be designed to modify maladaptive perceptions and promote healthier behaviors.</a:t>
          </a:r>
        </a:p>
      </dsp:txBody>
      <dsp:txXfrm>
        <a:off x="1367157" y="1533878"/>
        <a:ext cx="2569066" cy="1089906"/>
      </dsp:txXfrm>
    </dsp:sp>
    <dsp:sp modelId="{C694D0CB-9437-4737-B148-C33D21CB941C}">
      <dsp:nvSpPr>
        <dsp:cNvPr id="0" name=""/>
        <dsp:cNvSpPr/>
      </dsp:nvSpPr>
      <dsp:spPr>
        <a:xfrm>
          <a:off x="4383863" y="1533878"/>
          <a:ext cx="1089906" cy="108990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286D7-FF62-47C1-B0FC-83E01F636E78}">
      <dsp:nvSpPr>
        <dsp:cNvPr id="0" name=""/>
        <dsp:cNvSpPr/>
      </dsp:nvSpPr>
      <dsp:spPr>
        <a:xfrm>
          <a:off x="4612744" y="1762759"/>
          <a:ext cx="632145" cy="632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23E735-23D0-4C7A-8CE4-807639D83B8D}">
      <dsp:nvSpPr>
        <dsp:cNvPr id="0" name=""/>
        <dsp:cNvSpPr/>
      </dsp:nvSpPr>
      <dsp:spPr>
        <a:xfrm>
          <a:off x="5707321" y="1533878"/>
          <a:ext cx="2569066" cy="1089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 Psychological Support: Incorporating the CSM into psychological support programs can help address emotional responses to illness. Supportive interventions can focus on coping strategies and emotional regulation to improve overall well-being.</a:t>
          </a:r>
        </a:p>
      </dsp:txBody>
      <dsp:txXfrm>
        <a:off x="5707321" y="1533878"/>
        <a:ext cx="2569066" cy="1089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70640-95CD-4BB1-93BD-6721A435468B}">
      <dsp:nvSpPr>
        <dsp:cNvPr id="0" name=""/>
        <dsp:cNvSpPr/>
      </dsp:nvSpPr>
      <dsp:spPr>
        <a:xfrm>
          <a:off x="43698" y="1533878"/>
          <a:ext cx="1089906" cy="108990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42B87-B2C6-49D9-8753-849559DCBD0E}">
      <dsp:nvSpPr>
        <dsp:cNvPr id="0" name=""/>
        <dsp:cNvSpPr/>
      </dsp:nvSpPr>
      <dsp:spPr>
        <a:xfrm>
          <a:off x="272579" y="1762759"/>
          <a:ext cx="632145" cy="632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457355-8EDE-4777-B1F9-BCE5C7500B94}">
      <dsp:nvSpPr>
        <dsp:cNvPr id="0" name=""/>
        <dsp:cNvSpPr/>
      </dsp:nvSpPr>
      <dsp:spPr>
        <a:xfrm>
          <a:off x="1367157" y="1533878"/>
          <a:ext cx="2569066" cy="1089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 Predicting Outcomes: Understanding illness perceptions can help predict health outcomes such as recovery rates, adherence to treatment, and psychological adjustment. This predictive power can be used to identify patients at risk and provide timely interventions.</a:t>
          </a:r>
        </a:p>
      </dsp:txBody>
      <dsp:txXfrm>
        <a:off x="1367157" y="1533878"/>
        <a:ext cx="2569066" cy="1089906"/>
      </dsp:txXfrm>
    </dsp:sp>
    <dsp:sp modelId="{96DE639A-941A-4985-BAC9-326BAE65DEF7}">
      <dsp:nvSpPr>
        <dsp:cNvPr id="0" name=""/>
        <dsp:cNvSpPr/>
      </dsp:nvSpPr>
      <dsp:spPr>
        <a:xfrm>
          <a:off x="4383863" y="1533878"/>
          <a:ext cx="1089906" cy="108990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9F2DC5-090E-40E5-8FC4-6D67478A8627}">
      <dsp:nvSpPr>
        <dsp:cNvPr id="0" name=""/>
        <dsp:cNvSpPr/>
      </dsp:nvSpPr>
      <dsp:spPr>
        <a:xfrm>
          <a:off x="4612744" y="1762759"/>
          <a:ext cx="632145" cy="632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635914-80EA-4E77-83E7-636ABADA3C9B}">
      <dsp:nvSpPr>
        <dsp:cNvPr id="0" name=""/>
        <dsp:cNvSpPr/>
      </dsp:nvSpPr>
      <dsp:spPr>
        <a:xfrm>
          <a:off x="5707321" y="1533878"/>
          <a:ext cx="2569066" cy="1089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 Improving Self-Management: By addressing illness perceptions, healthcare providers can empower patients to take an active role in managing their health. This can lead to better self-management practices and improved health outcomes.</a:t>
          </a:r>
        </a:p>
      </dsp:txBody>
      <dsp:txXfrm>
        <a:off x="5707321" y="1533878"/>
        <a:ext cx="2569066" cy="1089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70640-95CD-4BB1-93BD-6721A435468B}">
      <dsp:nvSpPr>
        <dsp:cNvPr id="0" name=""/>
        <dsp:cNvSpPr/>
      </dsp:nvSpPr>
      <dsp:spPr>
        <a:xfrm>
          <a:off x="43698" y="1533878"/>
          <a:ext cx="1089906" cy="108990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42B87-B2C6-49D9-8753-849559DCBD0E}">
      <dsp:nvSpPr>
        <dsp:cNvPr id="0" name=""/>
        <dsp:cNvSpPr/>
      </dsp:nvSpPr>
      <dsp:spPr>
        <a:xfrm>
          <a:off x="272579" y="1762759"/>
          <a:ext cx="632145" cy="632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457355-8EDE-4777-B1F9-BCE5C7500B94}">
      <dsp:nvSpPr>
        <dsp:cNvPr id="0" name=""/>
        <dsp:cNvSpPr/>
      </dsp:nvSpPr>
      <dsp:spPr>
        <a:xfrm>
          <a:off x="1413194" y="1994364"/>
          <a:ext cx="2569066" cy="1089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Informing Research: The CSM provides a framework for studying the cognitive and emotional aspects of illness. Research based on the CSM can contribute to a deeper understanding of how illness perceptions influence health behaviors and outcomes.</a:t>
          </a:r>
        </a:p>
      </dsp:txBody>
      <dsp:txXfrm>
        <a:off x="1413194" y="1994364"/>
        <a:ext cx="2569066" cy="1089906"/>
      </dsp:txXfrm>
    </dsp:sp>
    <dsp:sp modelId="{96DE639A-941A-4985-BAC9-326BAE65DEF7}">
      <dsp:nvSpPr>
        <dsp:cNvPr id="0" name=""/>
        <dsp:cNvSpPr/>
      </dsp:nvSpPr>
      <dsp:spPr>
        <a:xfrm>
          <a:off x="4383863" y="1533878"/>
          <a:ext cx="1089906" cy="108990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9F2DC5-090E-40E5-8FC4-6D67478A8627}">
      <dsp:nvSpPr>
        <dsp:cNvPr id="0" name=""/>
        <dsp:cNvSpPr/>
      </dsp:nvSpPr>
      <dsp:spPr>
        <a:xfrm>
          <a:off x="4612744" y="1762759"/>
          <a:ext cx="632145" cy="632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635914-80EA-4E77-83E7-636ABADA3C9B}">
      <dsp:nvSpPr>
        <dsp:cNvPr id="0" name=""/>
        <dsp:cNvSpPr/>
      </dsp:nvSpPr>
      <dsp:spPr>
        <a:xfrm>
          <a:off x="5707321" y="1533878"/>
          <a:ext cx="2569066" cy="1089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t>- Policy Development: Insights from the CSM can inform health policies that promote patient-centered care and support the development of interventions that address psychological aspects of illness.</a:t>
          </a:r>
        </a:p>
      </dsp:txBody>
      <dsp:txXfrm>
        <a:off x="5707321" y="1533878"/>
        <a:ext cx="2569066" cy="108990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psycnet.apa.org/record/2003-02283-001" TargetMode="External"/><Relationship Id="rId2" Type="http://schemas.openxmlformats.org/officeDocument/2006/relationships/hyperlink" Target="https://bmcpublichealth.biomedcentral.com/articles/10.1186/s12889-023-16403-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42900" y="1598246"/>
            <a:ext cx="3309314" cy="3626217"/>
          </a:xfrm>
        </p:spPr>
        <p:txBody>
          <a:bodyPr anchor="t">
            <a:normAutofit/>
          </a:bodyPr>
          <a:lstStyle/>
          <a:p>
            <a:pPr algn="r">
              <a:lnSpc>
                <a:spcPct val="90000"/>
              </a:lnSpc>
            </a:pPr>
            <a:r>
              <a:rPr lang="en-GB" sz="4900">
                <a:solidFill>
                  <a:srgbClr val="FFFFFF"/>
                </a:solidFill>
              </a:rPr>
              <a:t>Common-Sense Model of Illness Perceptions</a:t>
            </a:r>
          </a:p>
        </p:txBody>
      </p:sp>
      <p:sp>
        <p:nvSpPr>
          <p:cNvPr id="3" name="Subtitle 2"/>
          <p:cNvSpPr>
            <a:spLocks noGrp="1"/>
          </p:cNvSpPr>
          <p:nvPr>
            <p:ph type="subTitle" idx="1"/>
          </p:nvPr>
        </p:nvSpPr>
        <p:spPr>
          <a:xfrm>
            <a:off x="342900" y="5350213"/>
            <a:ext cx="3309312" cy="1031537"/>
          </a:xfrm>
        </p:spPr>
        <p:txBody>
          <a:bodyPr>
            <a:normAutofit/>
          </a:bodyPr>
          <a:lstStyle/>
          <a:p>
            <a:pPr algn="r"/>
            <a:r>
              <a:rPr lang="en-GB" sz="2800">
                <a:solidFill>
                  <a:srgbClr val="FFFFFF"/>
                </a:solidFill>
              </a:rPr>
              <a:t>Introduction and Critique</a:t>
            </a:r>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491"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5" name="Video 4" descr="Chemical Compounds">
            <a:extLst>
              <a:ext uri="{FF2B5EF4-FFF2-40B4-BE49-F238E27FC236}">
                <a16:creationId xmlns:a16="http://schemas.microsoft.com/office/drawing/2014/main" id="{3518D282-41F3-4DF6-5C78-08BC1A2C9F7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689" r="23097" b="-1"/>
          <a:stretch/>
        </p:blipFill>
        <p:spPr>
          <a:xfrm>
            <a:off x="4490193" y="2369603"/>
            <a:ext cx="4248100" cy="3177040"/>
          </a:xfrm>
          <a:prstGeom prst="rect">
            <a:avLst/>
          </a:prstGeom>
        </p:spPr>
      </p:pic>
      <p:grpSp>
        <p:nvGrpSpPr>
          <p:cNvPr id="36" name="Group 35">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34057" y="1267063"/>
            <a:ext cx="276361" cy="519967"/>
            <a:chOff x="11512034" y="1267063"/>
            <a:chExt cx="368480" cy="519967"/>
          </a:xfrm>
          <a:solidFill>
            <a:srgbClr val="FFFFFF"/>
          </a:solidFill>
        </p:grpSpPr>
        <p:sp>
          <p:nvSpPr>
            <p:cNvPr id="2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6"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2700"/>
              <a:t>Introduction to Common-Sense Model of Illness Perceptions</a:t>
            </a:r>
          </a:p>
        </p:txBody>
      </p:sp>
      <p:sp>
        <p:nvSpPr>
          <p:cNvPr id="3" name="Content Placeholder 2"/>
          <p:cNvSpPr>
            <a:spLocks noGrp="1"/>
          </p:cNvSpPr>
          <p:nvPr>
            <p:ph idx="1"/>
          </p:nvPr>
        </p:nvSpPr>
        <p:spPr>
          <a:xfrm>
            <a:off x="80683" y="2373406"/>
            <a:ext cx="4229100" cy="4343400"/>
          </a:xfrm>
        </p:spPr>
        <p:txBody>
          <a:bodyPr anchor="ctr">
            <a:normAutofit lnSpcReduction="10000"/>
          </a:bodyPr>
          <a:lstStyle/>
          <a:p>
            <a:pPr marL="0" indent="0">
              <a:lnSpc>
                <a:spcPct val="90000"/>
              </a:lnSpc>
              <a:buNone/>
            </a:pPr>
            <a:r>
              <a:rPr lang="en-GB" sz="1600" dirty="0"/>
              <a:t>The Common-Sense Model (CSM) of Illness Perceptions is a theoretical framework that describes how individuals perceive and respond to health threats. It was developed by Leventhal and colleagues in the 1980s.</a:t>
            </a:r>
          </a:p>
          <a:p>
            <a:pPr>
              <a:lnSpc>
                <a:spcPct val="90000"/>
              </a:lnSpc>
            </a:pPr>
            <a:endParaRPr lang="en-GB" sz="1600" dirty="0"/>
          </a:p>
          <a:p>
            <a:pPr marL="0" indent="0">
              <a:lnSpc>
                <a:spcPct val="90000"/>
              </a:lnSpc>
              <a:buNone/>
            </a:pPr>
            <a:r>
              <a:rPr lang="en-GB" sz="1600" dirty="0"/>
              <a:t>Key Components:</a:t>
            </a:r>
          </a:p>
          <a:p>
            <a:pPr>
              <a:lnSpc>
                <a:spcPct val="90000"/>
              </a:lnSpc>
            </a:pPr>
            <a:r>
              <a:rPr lang="en-GB" sz="1600" dirty="0"/>
              <a:t>- Identity: The label and symptoms associated with the illness.</a:t>
            </a:r>
          </a:p>
          <a:p>
            <a:pPr>
              <a:lnSpc>
                <a:spcPct val="90000"/>
              </a:lnSpc>
            </a:pPr>
            <a:r>
              <a:rPr lang="en-GB" sz="1600" dirty="0"/>
              <a:t>- Cause: The factors believed to have led to the illness.</a:t>
            </a:r>
          </a:p>
          <a:p>
            <a:pPr>
              <a:lnSpc>
                <a:spcPct val="90000"/>
              </a:lnSpc>
            </a:pPr>
            <a:r>
              <a:rPr lang="en-GB" sz="1600" dirty="0"/>
              <a:t>- Timeline: The expected duration of the illness.</a:t>
            </a:r>
          </a:p>
          <a:p>
            <a:pPr>
              <a:lnSpc>
                <a:spcPct val="90000"/>
              </a:lnSpc>
            </a:pPr>
            <a:r>
              <a:rPr lang="en-GB" sz="1600" dirty="0"/>
              <a:t>- Consequences: The perceived impact of the illness on one's life.</a:t>
            </a:r>
          </a:p>
          <a:p>
            <a:pPr>
              <a:lnSpc>
                <a:spcPct val="90000"/>
              </a:lnSpc>
            </a:pPr>
            <a:r>
              <a:rPr lang="en-GB" sz="1600" dirty="0"/>
              <a:t>- Control/Cure: The extent to which the illness is believed to be controllable or curable.</a:t>
            </a:r>
          </a:p>
        </p:txBody>
      </p:sp>
      <p:pic>
        <p:nvPicPr>
          <p:cNvPr id="5" name="Picture 4" descr="Colorful carved figures of humans">
            <a:extLst>
              <a:ext uri="{FF2B5EF4-FFF2-40B4-BE49-F238E27FC236}">
                <a16:creationId xmlns:a16="http://schemas.microsoft.com/office/drawing/2014/main" id="{E9001D45-9BC0-B2A1-705F-C4E65B4FB6BD}"/>
              </a:ext>
            </a:extLst>
          </p:cNvPr>
          <p:cNvPicPr>
            <a:picLocks noChangeAspect="1"/>
          </p:cNvPicPr>
          <p:nvPr/>
        </p:nvPicPr>
        <p:blipFill>
          <a:blip r:embed="rId2"/>
          <a:srcRect l="26340" r="26107" b="-1"/>
          <a:stretch/>
        </p:blipFill>
        <p:spPr>
          <a:xfrm>
            <a:off x="4572000" y="1"/>
            <a:ext cx="45771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8450" y="-97562"/>
            <a:ext cx="4000647" cy="1708242"/>
          </a:xfrm>
        </p:spPr>
        <p:txBody>
          <a:bodyPr anchor="ctr">
            <a:normAutofit/>
          </a:bodyPr>
          <a:lstStyle/>
          <a:p>
            <a:r>
              <a:rPr lang="en-GB" sz="3500" dirty="0"/>
              <a:t>How CSM Works</a:t>
            </a:r>
          </a:p>
        </p:txBody>
      </p:sp>
      <p:sp>
        <p:nvSpPr>
          <p:cNvPr id="3" name="Content Placeholder 2"/>
          <p:cNvSpPr>
            <a:spLocks noGrp="1"/>
          </p:cNvSpPr>
          <p:nvPr>
            <p:ph idx="1"/>
          </p:nvPr>
        </p:nvSpPr>
        <p:spPr>
          <a:xfrm>
            <a:off x="228450" y="1284194"/>
            <a:ext cx="4343547" cy="4955885"/>
          </a:xfrm>
        </p:spPr>
        <p:txBody>
          <a:bodyPr anchor="ctr">
            <a:normAutofit/>
          </a:bodyPr>
          <a:lstStyle/>
          <a:p>
            <a:pPr marL="0" indent="0">
              <a:lnSpc>
                <a:spcPct val="90000"/>
              </a:lnSpc>
              <a:buNone/>
            </a:pPr>
            <a:r>
              <a:rPr lang="en-GB" sz="2000" dirty="0"/>
              <a:t>The CSM suggests that individuals form cognitive representations of their illness based on the key components. These representations influence their emotional responses and coping </a:t>
            </a:r>
            <a:r>
              <a:rPr lang="en-GB" sz="2000" dirty="0" err="1"/>
              <a:t>behaviors</a:t>
            </a:r>
            <a:r>
              <a:rPr lang="en-GB" sz="2000" dirty="0"/>
              <a:t>.</a:t>
            </a:r>
          </a:p>
          <a:p>
            <a:pPr>
              <a:lnSpc>
                <a:spcPct val="90000"/>
              </a:lnSpc>
            </a:pPr>
            <a:endParaRPr lang="en-GB" sz="2000" dirty="0"/>
          </a:p>
          <a:p>
            <a:pPr>
              <a:lnSpc>
                <a:spcPct val="90000"/>
              </a:lnSpc>
            </a:pPr>
            <a:r>
              <a:rPr lang="en-GB" sz="2000" dirty="0"/>
              <a:t>Process:</a:t>
            </a:r>
          </a:p>
          <a:p>
            <a:pPr>
              <a:lnSpc>
                <a:spcPct val="90000"/>
              </a:lnSpc>
            </a:pPr>
            <a:r>
              <a:rPr lang="en-GB" sz="2000" dirty="0"/>
              <a:t>1. Perception of symptoms.</a:t>
            </a:r>
          </a:p>
          <a:p>
            <a:pPr>
              <a:lnSpc>
                <a:spcPct val="90000"/>
              </a:lnSpc>
            </a:pPr>
            <a:r>
              <a:rPr lang="en-GB" sz="2000" dirty="0"/>
              <a:t>2. Formation of illness representations.</a:t>
            </a:r>
          </a:p>
          <a:p>
            <a:pPr>
              <a:lnSpc>
                <a:spcPct val="90000"/>
              </a:lnSpc>
            </a:pPr>
            <a:r>
              <a:rPr lang="en-GB" sz="2000" dirty="0"/>
              <a:t>3. Emotional response to the illness.</a:t>
            </a:r>
          </a:p>
          <a:p>
            <a:pPr>
              <a:lnSpc>
                <a:spcPct val="90000"/>
              </a:lnSpc>
            </a:pPr>
            <a:r>
              <a:rPr lang="en-GB" sz="2000" dirty="0"/>
              <a:t>4. Selection of coping strategies.</a:t>
            </a:r>
          </a:p>
          <a:p>
            <a:pPr>
              <a:lnSpc>
                <a:spcPct val="90000"/>
              </a:lnSpc>
            </a:pPr>
            <a:r>
              <a:rPr lang="en-GB" sz="2000" dirty="0"/>
              <a:t>5. Evaluation of coping effectiveness.</a:t>
            </a:r>
          </a:p>
        </p:txBody>
      </p:sp>
      <p:pic>
        <p:nvPicPr>
          <p:cNvPr id="5" name="Picture 4" descr="Drawings on colorful paper">
            <a:extLst>
              <a:ext uri="{FF2B5EF4-FFF2-40B4-BE49-F238E27FC236}">
                <a16:creationId xmlns:a16="http://schemas.microsoft.com/office/drawing/2014/main" id="{BE645DF5-FE47-3818-0564-D316117D7CE4}"/>
              </a:ext>
            </a:extLst>
          </p:cNvPr>
          <p:cNvPicPr>
            <a:picLocks noChangeAspect="1"/>
          </p:cNvPicPr>
          <p:nvPr/>
        </p:nvPicPr>
        <p:blipFill>
          <a:blip r:embed="rId2"/>
          <a:srcRect l="20433" r="40690"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Comparison with Other Models</a:t>
            </a:r>
          </a:p>
        </p:txBody>
      </p:sp>
      <p:sp>
        <p:nvSpPr>
          <p:cNvPr id="3" name="Content Placeholder 2"/>
          <p:cNvSpPr>
            <a:spLocks noGrp="1"/>
          </p:cNvSpPr>
          <p:nvPr>
            <p:ph idx="1"/>
          </p:nvPr>
        </p:nvSpPr>
        <p:spPr>
          <a:xfrm>
            <a:off x="571351" y="2743200"/>
            <a:ext cx="3485179" cy="3613149"/>
          </a:xfrm>
        </p:spPr>
        <p:txBody>
          <a:bodyPr anchor="ctr">
            <a:normAutofit lnSpcReduction="10000"/>
          </a:bodyPr>
          <a:lstStyle/>
          <a:p>
            <a:pPr>
              <a:lnSpc>
                <a:spcPct val="90000"/>
              </a:lnSpc>
            </a:pPr>
            <a:r>
              <a:rPr lang="en-GB" sz="2800" dirty="0"/>
              <a:t>Comparison with Health Belief Model (HBM):</a:t>
            </a:r>
          </a:p>
          <a:p>
            <a:pPr>
              <a:lnSpc>
                <a:spcPct val="90000"/>
              </a:lnSpc>
            </a:pPr>
            <a:r>
              <a:rPr lang="en-GB" sz="2800" dirty="0"/>
              <a:t>- Focuses on individual beliefs about health conditions, perceived benefits, and barriers to action.</a:t>
            </a:r>
          </a:p>
          <a:p>
            <a:pPr>
              <a:lnSpc>
                <a:spcPct val="90000"/>
              </a:lnSpc>
            </a:pPr>
            <a:endParaRPr lang="en-GB" sz="1100" dirty="0"/>
          </a:p>
        </p:txBody>
      </p:sp>
      <p:pic>
        <p:nvPicPr>
          <p:cNvPr id="5" name="Picture 4" descr="Sticky notes on a wall">
            <a:extLst>
              <a:ext uri="{FF2B5EF4-FFF2-40B4-BE49-F238E27FC236}">
                <a16:creationId xmlns:a16="http://schemas.microsoft.com/office/drawing/2014/main" id="{BAAAFE13-32FF-8C20-52E9-C7E74A18CC52}"/>
              </a:ext>
            </a:extLst>
          </p:cNvPr>
          <p:cNvPicPr>
            <a:picLocks noChangeAspect="1"/>
          </p:cNvPicPr>
          <p:nvPr/>
        </p:nvPicPr>
        <p:blipFill>
          <a:blip r:embed="rId2"/>
          <a:srcRect l="26593" r="26856" b="1"/>
          <a:stretch/>
        </p:blipFill>
        <p:spPr>
          <a:xfrm>
            <a:off x="4572000" y="1"/>
            <a:ext cx="4577118"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4DE7EB-BA4C-FBEF-C41E-1042C4C11895}"/>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D4B16D5-AA31-3019-8A8F-7FC9A0A6F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5D7F6EDA-A627-4EE4-2F6D-3A9B3E2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538B9-7AF2-D5C0-1639-B6A3D42ED28F}"/>
              </a:ext>
            </a:extLst>
          </p:cNvPr>
          <p:cNvSpPr>
            <a:spLocks noGrp="1"/>
          </p:cNvSpPr>
          <p:nvPr>
            <p:ph type="title"/>
          </p:nvPr>
        </p:nvSpPr>
        <p:spPr>
          <a:xfrm>
            <a:off x="571352" y="350196"/>
            <a:ext cx="3485178" cy="1624520"/>
          </a:xfrm>
        </p:spPr>
        <p:txBody>
          <a:bodyPr anchor="ctr">
            <a:normAutofit/>
          </a:bodyPr>
          <a:lstStyle/>
          <a:p>
            <a:r>
              <a:rPr lang="en-GB" sz="3500"/>
              <a:t>Comparison with Other Models</a:t>
            </a:r>
          </a:p>
        </p:txBody>
      </p:sp>
      <p:sp>
        <p:nvSpPr>
          <p:cNvPr id="3" name="Content Placeholder 2">
            <a:extLst>
              <a:ext uri="{FF2B5EF4-FFF2-40B4-BE49-F238E27FC236}">
                <a16:creationId xmlns:a16="http://schemas.microsoft.com/office/drawing/2014/main" id="{97B885E1-00FF-3365-4631-691156B0B723}"/>
              </a:ext>
            </a:extLst>
          </p:cNvPr>
          <p:cNvSpPr>
            <a:spLocks noGrp="1"/>
          </p:cNvSpPr>
          <p:nvPr>
            <p:ph idx="1"/>
          </p:nvPr>
        </p:nvSpPr>
        <p:spPr>
          <a:xfrm>
            <a:off x="571351" y="2286000"/>
            <a:ext cx="3485179" cy="4070350"/>
          </a:xfrm>
        </p:spPr>
        <p:txBody>
          <a:bodyPr anchor="ctr">
            <a:normAutofit/>
          </a:bodyPr>
          <a:lstStyle/>
          <a:p>
            <a:pPr>
              <a:lnSpc>
                <a:spcPct val="90000"/>
              </a:lnSpc>
            </a:pPr>
            <a:endParaRPr lang="en-GB" sz="2400" dirty="0"/>
          </a:p>
          <a:p>
            <a:pPr>
              <a:lnSpc>
                <a:spcPct val="90000"/>
              </a:lnSpc>
            </a:pPr>
            <a:r>
              <a:rPr lang="en-GB" sz="2400" dirty="0"/>
              <a:t>Comparison with Theory of Planned Behaviour (TPB):</a:t>
            </a:r>
          </a:p>
          <a:p>
            <a:pPr>
              <a:lnSpc>
                <a:spcPct val="90000"/>
              </a:lnSpc>
            </a:pPr>
            <a:endParaRPr lang="en-GB" sz="2400" dirty="0"/>
          </a:p>
          <a:p>
            <a:pPr>
              <a:lnSpc>
                <a:spcPct val="90000"/>
              </a:lnSpc>
            </a:pPr>
            <a:r>
              <a:rPr lang="en-GB" sz="2400" dirty="0"/>
              <a:t>- Focuses on intention to perform a behaviour, influenced by attitudes, subjective norms, and perceived behavioural control.</a:t>
            </a:r>
          </a:p>
          <a:p>
            <a:pPr>
              <a:lnSpc>
                <a:spcPct val="90000"/>
              </a:lnSpc>
            </a:pPr>
            <a:endParaRPr lang="en-GB" sz="1100" dirty="0"/>
          </a:p>
        </p:txBody>
      </p:sp>
      <p:pic>
        <p:nvPicPr>
          <p:cNvPr id="5" name="Picture 4" descr="Sticky notes on a wall">
            <a:extLst>
              <a:ext uri="{FF2B5EF4-FFF2-40B4-BE49-F238E27FC236}">
                <a16:creationId xmlns:a16="http://schemas.microsoft.com/office/drawing/2014/main" id="{6AA2CFDB-684B-E926-2A5D-AA271E5E8A78}"/>
              </a:ext>
            </a:extLst>
          </p:cNvPr>
          <p:cNvPicPr>
            <a:picLocks noChangeAspect="1"/>
          </p:cNvPicPr>
          <p:nvPr/>
        </p:nvPicPr>
        <p:blipFill>
          <a:blip r:embed="rId2"/>
          <a:srcRect l="26593" r="26856" b="1"/>
          <a:stretch/>
        </p:blipFill>
        <p:spPr>
          <a:xfrm>
            <a:off x="4572000" y="1"/>
            <a:ext cx="4577118" cy="6858000"/>
          </a:xfrm>
          <a:prstGeom prst="rect">
            <a:avLst/>
          </a:prstGeom>
        </p:spPr>
      </p:pic>
    </p:spTree>
    <p:extLst>
      <p:ext uri="{BB962C8B-B14F-4D97-AF65-F5344CB8AC3E}">
        <p14:creationId xmlns:p14="http://schemas.microsoft.com/office/powerpoint/2010/main" val="1689343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44EA34-7F95-8934-0518-BD903F695E8D}"/>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3A3C85-70F4-D4C1-354B-4FA2F020F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421594D2-888A-851D-0C9A-7B87FE072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04F27-93A2-A649-7B2F-B0402D8AA04C}"/>
              </a:ext>
            </a:extLst>
          </p:cNvPr>
          <p:cNvSpPr>
            <a:spLocks noGrp="1"/>
          </p:cNvSpPr>
          <p:nvPr>
            <p:ph type="title"/>
          </p:nvPr>
        </p:nvSpPr>
        <p:spPr>
          <a:xfrm>
            <a:off x="571352" y="350196"/>
            <a:ext cx="3485178" cy="1624520"/>
          </a:xfrm>
        </p:spPr>
        <p:txBody>
          <a:bodyPr anchor="ctr">
            <a:normAutofit/>
          </a:bodyPr>
          <a:lstStyle/>
          <a:p>
            <a:r>
              <a:rPr lang="en-GB" sz="3500"/>
              <a:t>Comparison with Other Models</a:t>
            </a:r>
          </a:p>
        </p:txBody>
      </p:sp>
      <p:sp>
        <p:nvSpPr>
          <p:cNvPr id="3" name="Content Placeholder 2">
            <a:extLst>
              <a:ext uri="{FF2B5EF4-FFF2-40B4-BE49-F238E27FC236}">
                <a16:creationId xmlns:a16="http://schemas.microsoft.com/office/drawing/2014/main" id="{4AAA4B29-AEE3-FD34-BE8B-C58ED98D1795}"/>
              </a:ext>
            </a:extLst>
          </p:cNvPr>
          <p:cNvSpPr>
            <a:spLocks noGrp="1"/>
          </p:cNvSpPr>
          <p:nvPr>
            <p:ph idx="1"/>
          </p:nvPr>
        </p:nvSpPr>
        <p:spPr>
          <a:xfrm>
            <a:off x="571351" y="2138082"/>
            <a:ext cx="3485179" cy="4218267"/>
          </a:xfrm>
        </p:spPr>
        <p:txBody>
          <a:bodyPr anchor="ctr">
            <a:normAutofit lnSpcReduction="10000"/>
          </a:bodyPr>
          <a:lstStyle/>
          <a:p>
            <a:pPr>
              <a:lnSpc>
                <a:spcPct val="90000"/>
              </a:lnSpc>
            </a:pPr>
            <a:endParaRPr lang="en-GB" sz="2800" dirty="0"/>
          </a:p>
          <a:p>
            <a:pPr>
              <a:lnSpc>
                <a:spcPct val="90000"/>
              </a:lnSpc>
            </a:pPr>
            <a:r>
              <a:rPr lang="en-GB" sz="2800" dirty="0"/>
              <a:t>Comparison with Social Cognitive Theory (SCT):</a:t>
            </a:r>
          </a:p>
          <a:p>
            <a:pPr>
              <a:lnSpc>
                <a:spcPct val="90000"/>
              </a:lnSpc>
            </a:pPr>
            <a:r>
              <a:rPr lang="en-GB" sz="2800" dirty="0"/>
              <a:t>- Emphasizes observational learning, social experiences, and reciprocal determinism in </a:t>
            </a:r>
            <a:r>
              <a:rPr lang="en-GB" sz="2800" dirty="0" err="1"/>
              <a:t>behavior</a:t>
            </a:r>
            <a:r>
              <a:rPr lang="en-GB" sz="2800" dirty="0"/>
              <a:t> change.</a:t>
            </a:r>
          </a:p>
          <a:p>
            <a:pPr>
              <a:lnSpc>
                <a:spcPct val="90000"/>
              </a:lnSpc>
            </a:pPr>
            <a:endParaRPr lang="en-GB" sz="1100" dirty="0"/>
          </a:p>
        </p:txBody>
      </p:sp>
      <p:pic>
        <p:nvPicPr>
          <p:cNvPr id="5" name="Picture 4" descr="Sticky notes on a wall">
            <a:extLst>
              <a:ext uri="{FF2B5EF4-FFF2-40B4-BE49-F238E27FC236}">
                <a16:creationId xmlns:a16="http://schemas.microsoft.com/office/drawing/2014/main" id="{DB10FB49-4F2C-215D-C970-E3A287B41022}"/>
              </a:ext>
            </a:extLst>
          </p:cNvPr>
          <p:cNvPicPr>
            <a:picLocks noChangeAspect="1"/>
          </p:cNvPicPr>
          <p:nvPr/>
        </p:nvPicPr>
        <p:blipFill>
          <a:blip r:embed="rId2"/>
          <a:srcRect l="26593" r="26856" b="1"/>
          <a:stretch/>
        </p:blipFill>
        <p:spPr>
          <a:xfrm>
            <a:off x="4572000" y="1"/>
            <a:ext cx="4577118" cy="6858000"/>
          </a:xfrm>
          <a:prstGeom prst="rect">
            <a:avLst/>
          </a:prstGeom>
        </p:spPr>
      </p:pic>
    </p:spTree>
    <p:extLst>
      <p:ext uri="{BB962C8B-B14F-4D97-AF65-F5344CB8AC3E}">
        <p14:creationId xmlns:p14="http://schemas.microsoft.com/office/powerpoint/2010/main" val="2558704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F39697-9405-3119-5199-636EFB393656}"/>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D103BE-3D89-7703-A6D3-D5F36F2D4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8A274235-13DC-2C01-7473-2F1F902B5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21F09-9ABF-75E2-5538-F89753A670E1}"/>
              </a:ext>
            </a:extLst>
          </p:cNvPr>
          <p:cNvSpPr>
            <a:spLocks noGrp="1"/>
          </p:cNvSpPr>
          <p:nvPr>
            <p:ph type="title"/>
          </p:nvPr>
        </p:nvSpPr>
        <p:spPr>
          <a:xfrm>
            <a:off x="571352" y="350196"/>
            <a:ext cx="3485178" cy="1624520"/>
          </a:xfrm>
        </p:spPr>
        <p:txBody>
          <a:bodyPr anchor="ctr">
            <a:normAutofit/>
          </a:bodyPr>
          <a:lstStyle/>
          <a:p>
            <a:r>
              <a:rPr lang="en-GB" sz="3500"/>
              <a:t>Comparison with Other Models</a:t>
            </a:r>
          </a:p>
        </p:txBody>
      </p:sp>
      <p:sp>
        <p:nvSpPr>
          <p:cNvPr id="3" name="Content Placeholder 2">
            <a:extLst>
              <a:ext uri="{FF2B5EF4-FFF2-40B4-BE49-F238E27FC236}">
                <a16:creationId xmlns:a16="http://schemas.microsoft.com/office/drawing/2014/main" id="{263B7668-81DA-04A0-7B48-CF03880D8F2C}"/>
              </a:ext>
            </a:extLst>
          </p:cNvPr>
          <p:cNvSpPr>
            <a:spLocks noGrp="1"/>
          </p:cNvSpPr>
          <p:nvPr>
            <p:ph idx="1"/>
          </p:nvPr>
        </p:nvSpPr>
        <p:spPr>
          <a:xfrm>
            <a:off x="571351" y="2023782"/>
            <a:ext cx="3485179" cy="4332567"/>
          </a:xfrm>
        </p:spPr>
        <p:txBody>
          <a:bodyPr anchor="ctr">
            <a:normAutofit fontScale="92500" lnSpcReduction="10000"/>
          </a:bodyPr>
          <a:lstStyle/>
          <a:p>
            <a:pPr>
              <a:lnSpc>
                <a:spcPct val="90000"/>
              </a:lnSpc>
            </a:pPr>
            <a:endParaRPr lang="en-GB" dirty="0"/>
          </a:p>
          <a:p>
            <a:pPr>
              <a:lnSpc>
                <a:spcPct val="90000"/>
              </a:lnSpc>
            </a:pPr>
            <a:r>
              <a:rPr lang="en-GB" dirty="0"/>
              <a:t>Comparison with Transtheoretical Model (TTM):</a:t>
            </a:r>
          </a:p>
          <a:p>
            <a:pPr>
              <a:lnSpc>
                <a:spcPct val="90000"/>
              </a:lnSpc>
            </a:pPr>
            <a:r>
              <a:rPr lang="en-GB" dirty="0"/>
              <a:t>- Describes stages of change individuals go through when modifying </a:t>
            </a:r>
            <a:r>
              <a:rPr lang="en-GB" dirty="0" err="1"/>
              <a:t>behavior</a:t>
            </a:r>
            <a:r>
              <a:rPr lang="en-GB" dirty="0"/>
              <a:t>.</a:t>
            </a:r>
          </a:p>
        </p:txBody>
      </p:sp>
      <p:pic>
        <p:nvPicPr>
          <p:cNvPr id="5" name="Picture 4" descr="Sticky notes on a wall">
            <a:extLst>
              <a:ext uri="{FF2B5EF4-FFF2-40B4-BE49-F238E27FC236}">
                <a16:creationId xmlns:a16="http://schemas.microsoft.com/office/drawing/2014/main" id="{21207724-E140-9226-03C9-07C844D0866D}"/>
              </a:ext>
            </a:extLst>
          </p:cNvPr>
          <p:cNvPicPr>
            <a:picLocks noChangeAspect="1"/>
          </p:cNvPicPr>
          <p:nvPr/>
        </p:nvPicPr>
        <p:blipFill>
          <a:blip r:embed="rId2"/>
          <a:srcRect l="26593" r="26856" b="1"/>
          <a:stretch/>
        </p:blipFill>
        <p:spPr>
          <a:xfrm>
            <a:off x="4572000" y="1"/>
            <a:ext cx="4577118" cy="6858000"/>
          </a:xfrm>
          <a:prstGeom prst="rect">
            <a:avLst/>
          </a:prstGeom>
        </p:spPr>
      </p:pic>
    </p:spTree>
    <p:extLst>
      <p:ext uri="{BB962C8B-B14F-4D97-AF65-F5344CB8AC3E}">
        <p14:creationId xmlns:p14="http://schemas.microsoft.com/office/powerpoint/2010/main" val="3905611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Critique of CSM in Predicting Health Outcomes</a:t>
            </a:r>
          </a:p>
        </p:txBody>
      </p:sp>
      <p:sp>
        <p:nvSpPr>
          <p:cNvPr id="3" name="Content Placeholder 2"/>
          <p:cNvSpPr>
            <a:spLocks noGrp="1"/>
          </p:cNvSpPr>
          <p:nvPr>
            <p:ph idx="1"/>
          </p:nvPr>
        </p:nvSpPr>
        <p:spPr>
          <a:xfrm>
            <a:off x="221554" y="2198836"/>
            <a:ext cx="4128893" cy="4184649"/>
          </a:xfrm>
        </p:spPr>
        <p:txBody>
          <a:bodyPr anchor="ctr">
            <a:normAutofit/>
          </a:bodyPr>
          <a:lstStyle/>
          <a:p>
            <a:pPr marL="0" indent="0">
              <a:lnSpc>
                <a:spcPct val="90000"/>
              </a:lnSpc>
              <a:buNone/>
            </a:pPr>
            <a:r>
              <a:rPr lang="en-GB" sz="1600" dirty="0"/>
              <a:t>While the CSM has been widely used to understand illness perceptions, its ability to predict health outcomes has been subject to critique.</a:t>
            </a:r>
          </a:p>
          <a:p>
            <a:pPr marL="0" indent="0">
              <a:lnSpc>
                <a:spcPct val="90000"/>
              </a:lnSpc>
              <a:buNone/>
            </a:pPr>
            <a:endParaRPr lang="en-GB" sz="1600" dirty="0"/>
          </a:p>
          <a:p>
            <a:pPr marL="0" indent="0">
              <a:lnSpc>
                <a:spcPct val="90000"/>
              </a:lnSpc>
              <a:buNone/>
            </a:pPr>
            <a:r>
              <a:rPr lang="en-GB" sz="1600" dirty="0"/>
              <a:t>Critiques:</a:t>
            </a:r>
          </a:p>
          <a:p>
            <a:pPr>
              <a:lnSpc>
                <a:spcPct val="90000"/>
              </a:lnSpc>
            </a:pPr>
            <a:endParaRPr lang="en-GB" sz="1600" dirty="0"/>
          </a:p>
          <a:p>
            <a:pPr>
              <a:lnSpc>
                <a:spcPct val="90000"/>
              </a:lnSpc>
            </a:pPr>
            <a:r>
              <a:rPr lang="en-GB" sz="1600" dirty="0"/>
              <a:t>- Overemphasis on cognitive processes: The model may overlook other factors such as social and environmental influences.</a:t>
            </a:r>
          </a:p>
          <a:p>
            <a:pPr>
              <a:lnSpc>
                <a:spcPct val="90000"/>
              </a:lnSpc>
            </a:pPr>
            <a:r>
              <a:rPr lang="en-GB" sz="1600" dirty="0"/>
              <a:t>- Variability in illness perceptions: Different individuals may have varying perceptions, making it challenging to generalize findings.</a:t>
            </a:r>
          </a:p>
          <a:p>
            <a:pPr>
              <a:lnSpc>
                <a:spcPct val="90000"/>
              </a:lnSpc>
            </a:pPr>
            <a:r>
              <a:rPr lang="en-GB" sz="1600" dirty="0"/>
              <a:t>- Limited predictive power: Some studies have found that illness perceptions alone may not fully predict health outcomes.</a:t>
            </a:r>
          </a:p>
        </p:txBody>
      </p:sp>
      <p:pic>
        <p:nvPicPr>
          <p:cNvPr id="5" name="Picture 4" descr="3D rendering of game pieces tied together with a rope">
            <a:extLst>
              <a:ext uri="{FF2B5EF4-FFF2-40B4-BE49-F238E27FC236}">
                <a16:creationId xmlns:a16="http://schemas.microsoft.com/office/drawing/2014/main" id="{9F704EAD-67AE-9351-92F5-F58727BFEE04}"/>
              </a:ext>
            </a:extLst>
          </p:cNvPr>
          <p:cNvPicPr>
            <a:picLocks noChangeAspect="1"/>
          </p:cNvPicPr>
          <p:nvPr/>
        </p:nvPicPr>
        <p:blipFill>
          <a:blip r:embed="rId2"/>
          <a:srcRect l="11886" r="38058"/>
          <a:stretch/>
        </p:blipFill>
        <p:spPr>
          <a:xfrm>
            <a:off x="4572000" y="1"/>
            <a:ext cx="4577118"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42430" y="0"/>
            <a:ext cx="4000647" cy="1708242"/>
          </a:xfrm>
        </p:spPr>
        <p:txBody>
          <a:bodyPr anchor="ctr">
            <a:normAutofit/>
          </a:bodyPr>
          <a:lstStyle/>
          <a:p>
            <a:r>
              <a:rPr lang="en-GB" sz="3500" dirty="0"/>
              <a:t>Evidence</a:t>
            </a:r>
          </a:p>
        </p:txBody>
      </p:sp>
      <p:sp>
        <p:nvSpPr>
          <p:cNvPr id="3" name="Content Placeholder 2"/>
          <p:cNvSpPr>
            <a:spLocks noGrp="1"/>
          </p:cNvSpPr>
          <p:nvPr>
            <p:ph idx="1"/>
          </p:nvPr>
        </p:nvSpPr>
        <p:spPr>
          <a:xfrm>
            <a:off x="190774" y="1473566"/>
            <a:ext cx="4381223" cy="5384434"/>
          </a:xfrm>
        </p:spPr>
        <p:txBody>
          <a:bodyPr anchor="ctr">
            <a:normAutofit/>
          </a:bodyPr>
          <a:lstStyle/>
          <a:p>
            <a:pPr>
              <a:lnSpc>
                <a:spcPct val="90000"/>
              </a:lnSpc>
            </a:pPr>
            <a:r>
              <a:rPr lang="en-GB" sz="2000" dirty="0"/>
              <a:t>Several studies have examined the relationship between illness perceptions and health outcomes in various patient populations.</a:t>
            </a:r>
          </a:p>
          <a:p>
            <a:pPr>
              <a:lnSpc>
                <a:spcPct val="90000"/>
              </a:lnSpc>
            </a:pPr>
            <a:endParaRPr lang="en-GB" sz="2000" dirty="0"/>
          </a:p>
          <a:p>
            <a:pPr>
              <a:lnSpc>
                <a:spcPct val="90000"/>
              </a:lnSpc>
            </a:pPr>
            <a:r>
              <a:rPr lang="en-GB" sz="2000" dirty="0"/>
              <a:t>Examples:</a:t>
            </a:r>
          </a:p>
          <a:p>
            <a:pPr>
              <a:lnSpc>
                <a:spcPct val="90000"/>
              </a:lnSpc>
            </a:pPr>
            <a:r>
              <a:rPr lang="en-GB" sz="2000" dirty="0"/>
              <a:t>- Chronic illnesses: Research has shown that patients' perceptions of their illness can influence their adherence to treatment and overall well-being.</a:t>
            </a:r>
          </a:p>
          <a:p>
            <a:pPr>
              <a:lnSpc>
                <a:spcPct val="90000"/>
              </a:lnSpc>
            </a:pPr>
            <a:r>
              <a:rPr lang="en-GB" sz="2000" dirty="0"/>
              <a:t>- Acute conditions: Studies have found that illness perceptions can impact recovery rates and psychological adjustment.</a:t>
            </a:r>
          </a:p>
        </p:txBody>
      </p:sp>
      <p:pic>
        <p:nvPicPr>
          <p:cNvPr id="14" name="Picture 13" descr="Analyzing medical x-ray results">
            <a:extLst>
              <a:ext uri="{FF2B5EF4-FFF2-40B4-BE49-F238E27FC236}">
                <a16:creationId xmlns:a16="http://schemas.microsoft.com/office/drawing/2014/main" id="{D1E05C2D-4B58-0CEB-86D5-336CFAA1CC09}"/>
              </a:ext>
            </a:extLst>
          </p:cNvPr>
          <p:cNvPicPr>
            <a:picLocks noChangeAspect="1"/>
          </p:cNvPicPr>
          <p:nvPr/>
        </p:nvPicPr>
        <p:blipFill>
          <a:blip r:embed="rId2"/>
          <a:srcRect l="42821" r="18301"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391A3-B800-64D2-2579-E7B1F924DE9A}"/>
              </a:ext>
            </a:extLst>
          </p:cNvPr>
          <p:cNvSpPr>
            <a:spLocks noGrp="1"/>
          </p:cNvSpPr>
          <p:nvPr>
            <p:ph type="title"/>
          </p:nvPr>
        </p:nvSpPr>
        <p:spPr>
          <a:xfrm>
            <a:off x="571352" y="350196"/>
            <a:ext cx="3485178" cy="1624520"/>
          </a:xfrm>
        </p:spPr>
        <p:txBody>
          <a:bodyPr anchor="ctr">
            <a:normAutofit/>
          </a:bodyPr>
          <a:lstStyle/>
          <a:p>
            <a:endParaRPr lang="en-GB" sz="3500"/>
          </a:p>
        </p:txBody>
      </p:sp>
      <p:sp>
        <p:nvSpPr>
          <p:cNvPr id="3" name="Content Placeholder 2">
            <a:extLst>
              <a:ext uri="{FF2B5EF4-FFF2-40B4-BE49-F238E27FC236}">
                <a16:creationId xmlns:a16="http://schemas.microsoft.com/office/drawing/2014/main" id="{BEC76E52-BD12-47BC-0D3A-26EE575F2687}"/>
              </a:ext>
            </a:extLst>
          </p:cNvPr>
          <p:cNvSpPr>
            <a:spLocks noGrp="1"/>
          </p:cNvSpPr>
          <p:nvPr>
            <p:ph idx="1"/>
          </p:nvPr>
        </p:nvSpPr>
        <p:spPr>
          <a:xfrm>
            <a:off x="571351" y="2286000"/>
            <a:ext cx="3485179" cy="4070350"/>
          </a:xfrm>
        </p:spPr>
        <p:txBody>
          <a:bodyPr anchor="ctr">
            <a:normAutofit fontScale="92500" lnSpcReduction="20000"/>
          </a:bodyPr>
          <a:lstStyle/>
          <a:p>
            <a:pPr marL="0" lvl="0" indent="0">
              <a:lnSpc>
                <a:spcPct val="90000"/>
              </a:lnSpc>
              <a:spcAft>
                <a:spcPts val="800"/>
              </a:spcAft>
              <a:buNone/>
              <a:tabLst>
                <a:tab pos="4572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Raynaud's Phenomenon Study</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t>
            </a:r>
          </a:p>
          <a:p>
            <a:pPr marL="742950" lvl="1" indent="-285750">
              <a:lnSpc>
                <a:spcPct val="90000"/>
              </a:lnSpc>
              <a:spcAft>
                <a:spcPts val="800"/>
              </a:spcAft>
              <a:buSzPts val="1000"/>
              <a:buFont typeface="Symbol" panose="05050102010706020507" pitchFamily="18" charset="2"/>
              <a:buChar char=""/>
              <a:tabLst>
                <a:tab pos="9144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Title</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The Common-Sense Model in Raynaud's Phenomenon: Do Illness Perceptions Account for Variance in Symptom Severity and Quality of Life?</a:t>
            </a:r>
          </a:p>
          <a:p>
            <a:pPr marL="742950" lvl="1" indent="-285750">
              <a:lnSpc>
                <a:spcPct val="90000"/>
              </a:lnSpc>
              <a:spcAft>
                <a:spcPts val="800"/>
              </a:spcAft>
              <a:buSzPts val="1000"/>
              <a:buFont typeface="Symbol" panose="05050102010706020507" pitchFamily="18" charset="2"/>
              <a:buChar char=""/>
              <a:tabLst>
                <a:tab pos="9144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Authors</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Jessica Broughton, Dulcie Irving, and Jo Daniels</a:t>
            </a:r>
          </a:p>
          <a:p>
            <a:pPr marL="742950" lvl="1" indent="-285750">
              <a:lnSpc>
                <a:spcPct val="90000"/>
              </a:lnSpc>
              <a:spcAft>
                <a:spcPts val="800"/>
              </a:spcAft>
              <a:buSzPts val="1000"/>
              <a:buFont typeface="Symbol" panose="05050102010706020507" pitchFamily="18" charset="2"/>
              <a:buChar char=""/>
              <a:tabLst>
                <a:tab pos="9144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Findings</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This study investigated illness perceptions in individuals with Raynaud's phenomenon and found significant differences between primary and secondary types. Illness perceptions accounted for 65% of the variance in symptom severity and 30% in quality of life</a:t>
            </a:r>
          </a:p>
          <a:p>
            <a:pPr>
              <a:lnSpc>
                <a:spcPct val="90000"/>
              </a:lnSpc>
            </a:pPr>
            <a:endParaRPr lang="en-GB" sz="1200" dirty="0"/>
          </a:p>
        </p:txBody>
      </p:sp>
      <p:pic>
        <p:nvPicPr>
          <p:cNvPr id="5" name="Picture 4" descr="An example of a molecular structure">
            <a:extLst>
              <a:ext uri="{FF2B5EF4-FFF2-40B4-BE49-F238E27FC236}">
                <a16:creationId xmlns:a16="http://schemas.microsoft.com/office/drawing/2014/main" id="{67874CE1-597B-633B-6608-1180873A348A}"/>
              </a:ext>
            </a:extLst>
          </p:cNvPr>
          <p:cNvPicPr>
            <a:picLocks noChangeAspect="1"/>
          </p:cNvPicPr>
          <p:nvPr/>
        </p:nvPicPr>
        <p:blipFill>
          <a:blip r:embed="rId2"/>
          <a:srcRect l="17918" r="36197" b="-1"/>
          <a:stretch/>
        </p:blipFill>
        <p:spPr>
          <a:xfrm>
            <a:off x="4572000" y="1"/>
            <a:ext cx="4577118" cy="6858000"/>
          </a:xfrm>
          <a:prstGeom prst="rect">
            <a:avLst/>
          </a:prstGeom>
        </p:spPr>
      </p:pic>
    </p:spTree>
    <p:extLst>
      <p:ext uri="{BB962C8B-B14F-4D97-AF65-F5344CB8AC3E}">
        <p14:creationId xmlns:p14="http://schemas.microsoft.com/office/powerpoint/2010/main" val="1988342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2C11B3-8BDA-FD62-E183-5165DE20B186}"/>
              </a:ext>
            </a:extLst>
          </p:cNvPr>
          <p:cNvSpPr>
            <a:spLocks noGrp="1"/>
          </p:cNvSpPr>
          <p:nvPr>
            <p:ph idx="1"/>
          </p:nvPr>
        </p:nvSpPr>
        <p:spPr>
          <a:xfrm>
            <a:off x="571351" y="2434014"/>
            <a:ext cx="3485179" cy="3922335"/>
          </a:xfrm>
        </p:spPr>
        <p:txBody>
          <a:bodyPr anchor="ctr">
            <a:normAutofit fontScale="92500" lnSpcReduction="10000"/>
          </a:bodyPr>
          <a:lstStyle/>
          <a:p>
            <a:pPr marL="0" lvl="0" indent="0">
              <a:lnSpc>
                <a:spcPct val="90000"/>
              </a:lnSpc>
              <a:spcAft>
                <a:spcPts val="800"/>
              </a:spcAft>
              <a:buNone/>
              <a:tabLst>
                <a:tab pos="4572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Meta-Analytic Review</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t>
            </a:r>
          </a:p>
          <a:p>
            <a:pPr marL="742950" lvl="1" indent="-285750">
              <a:lnSpc>
                <a:spcPct val="90000"/>
              </a:lnSpc>
              <a:spcAft>
                <a:spcPts val="800"/>
              </a:spcAft>
              <a:buSzPts val="1000"/>
              <a:buFont typeface="Symbol" panose="05050102010706020507" pitchFamily="18" charset="2"/>
              <a:buChar char=""/>
              <a:tabLst>
                <a:tab pos="9144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Title</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A Meta-Analytic Review of the Common-Sense Model of Illness Representations</a:t>
            </a:r>
          </a:p>
          <a:p>
            <a:pPr marL="742950" lvl="1" indent="-285750">
              <a:lnSpc>
                <a:spcPct val="90000"/>
              </a:lnSpc>
              <a:spcAft>
                <a:spcPts val="800"/>
              </a:spcAft>
              <a:buSzPts val="1000"/>
              <a:buFont typeface="Symbol" panose="05050102010706020507" pitchFamily="18" charset="2"/>
              <a:buChar char=""/>
              <a:tabLst>
                <a:tab pos="9144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Authors</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Hagger, M. S., &amp; Orbell, S.</a:t>
            </a:r>
          </a:p>
          <a:p>
            <a:pPr marL="742950" lvl="1" indent="-285750">
              <a:lnSpc>
                <a:spcPct val="90000"/>
              </a:lnSpc>
              <a:spcAft>
                <a:spcPts val="800"/>
              </a:spcAft>
              <a:buSzPts val="1000"/>
              <a:buFont typeface="Symbol" panose="05050102010706020507" pitchFamily="18" charset="2"/>
              <a:buChar char=""/>
              <a:tabLst>
                <a:tab pos="914400" algn="l"/>
              </a:tabLst>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Findings</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 This meta-analysis reviewed 45 empirical studies and found that illness perceptions such as consequences, control/cure, identity, and timeline were logically patterned and had significant correlations with coping strategies and health outcomes</a:t>
            </a:r>
          </a:p>
          <a:p>
            <a:pPr>
              <a:lnSpc>
                <a:spcPct val="90000"/>
              </a:lnSpc>
            </a:pPr>
            <a:endParaRPr lang="en-GB" sz="1600" dirty="0"/>
          </a:p>
        </p:txBody>
      </p:sp>
      <p:pic>
        <p:nvPicPr>
          <p:cNvPr id="5" name="Picture 4" descr="Model of atoms">
            <a:extLst>
              <a:ext uri="{FF2B5EF4-FFF2-40B4-BE49-F238E27FC236}">
                <a16:creationId xmlns:a16="http://schemas.microsoft.com/office/drawing/2014/main" id="{18853F39-0AF6-0336-2473-270DAAD1C572}"/>
              </a:ext>
            </a:extLst>
          </p:cNvPr>
          <p:cNvPicPr>
            <a:picLocks noChangeAspect="1"/>
          </p:cNvPicPr>
          <p:nvPr/>
        </p:nvPicPr>
        <p:blipFill>
          <a:blip r:embed="rId2"/>
          <a:srcRect l="41735" r="13882"/>
          <a:stretch/>
        </p:blipFill>
        <p:spPr>
          <a:xfrm>
            <a:off x="4572000" y="1"/>
            <a:ext cx="4577118" cy="6858000"/>
          </a:xfrm>
          <a:prstGeom prst="rect">
            <a:avLst/>
          </a:prstGeom>
        </p:spPr>
      </p:pic>
    </p:spTree>
    <p:extLst>
      <p:ext uri="{BB962C8B-B14F-4D97-AF65-F5344CB8AC3E}">
        <p14:creationId xmlns:p14="http://schemas.microsoft.com/office/powerpoint/2010/main" val="3964097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1AA8F-76FF-6779-AC9C-40B6FDF9F698}"/>
              </a:ext>
            </a:extLst>
          </p:cNvPr>
          <p:cNvSpPr>
            <a:spLocks noGrp="1"/>
          </p:cNvSpPr>
          <p:nvPr>
            <p:ph type="title"/>
          </p:nvPr>
        </p:nvSpPr>
        <p:spPr>
          <a:xfrm>
            <a:off x="4942996" y="4267832"/>
            <a:ext cx="3604497" cy="1297115"/>
          </a:xfrm>
        </p:spPr>
        <p:txBody>
          <a:bodyPr vert="horz" lIns="91440" tIns="45720" rIns="91440" bIns="45720" rtlCol="0" anchor="t">
            <a:normAutofit/>
          </a:bodyPr>
          <a:lstStyle/>
          <a:p>
            <a:pPr algn="l" defTabSz="914400">
              <a:lnSpc>
                <a:spcPct val="90000"/>
              </a:lnSpc>
            </a:pPr>
            <a:r>
              <a:rPr lang="en-US" sz="3500" kern="1200">
                <a:solidFill>
                  <a:schemeClr val="tx2"/>
                </a:solidFill>
                <a:latin typeface="+mj-lt"/>
                <a:ea typeface="+mj-ea"/>
                <a:cs typeface="+mj-cs"/>
              </a:rPr>
              <a:t>Your evidence…</a:t>
            </a:r>
          </a:p>
        </p:txBody>
      </p:sp>
      <p:sp>
        <p:nvSpPr>
          <p:cNvPr id="3" name="Content Placeholder 2">
            <a:extLst>
              <a:ext uri="{FF2B5EF4-FFF2-40B4-BE49-F238E27FC236}">
                <a16:creationId xmlns:a16="http://schemas.microsoft.com/office/drawing/2014/main" id="{DFB68E4D-62E2-7B5F-C156-FFA295EBD52B}"/>
              </a:ext>
            </a:extLst>
          </p:cNvPr>
          <p:cNvSpPr>
            <a:spLocks noGrp="1"/>
          </p:cNvSpPr>
          <p:nvPr>
            <p:ph idx="1"/>
          </p:nvPr>
        </p:nvSpPr>
        <p:spPr>
          <a:xfrm>
            <a:off x="4943224" y="3428999"/>
            <a:ext cx="3604268" cy="838831"/>
          </a:xfrm>
        </p:spPr>
        <p:txBody>
          <a:bodyPr vert="horz" lIns="91440" tIns="45720" rIns="91440" bIns="45720" rtlCol="0" anchor="b">
            <a:normAutofit/>
          </a:bodyPr>
          <a:lstStyle/>
          <a:p>
            <a:pPr marL="0" indent="0" defTabSz="914400">
              <a:lnSpc>
                <a:spcPct val="90000"/>
              </a:lnSpc>
              <a:spcBef>
                <a:spcPts val="1000"/>
              </a:spcBef>
              <a:buNone/>
            </a:pPr>
            <a:r>
              <a:rPr lang="en-US" sz="1700" kern="1200" dirty="0">
                <a:solidFill>
                  <a:schemeClr val="tx2"/>
                </a:solidFill>
                <a:latin typeface="+mn-lt"/>
                <a:ea typeface="+mn-ea"/>
                <a:cs typeface="+mn-cs"/>
              </a:rPr>
              <a:t>Critical discussion…</a:t>
            </a:r>
          </a:p>
        </p:txBody>
      </p:sp>
      <p:pic>
        <p:nvPicPr>
          <p:cNvPr id="7" name="Graphic 6" descr="Customer Review">
            <a:extLst>
              <a:ext uri="{FF2B5EF4-FFF2-40B4-BE49-F238E27FC236}">
                <a16:creationId xmlns:a16="http://schemas.microsoft.com/office/drawing/2014/main" id="{A01F4EC1-C084-6250-4371-80E53F84B7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53361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7"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p:cNvSpPr>
            <a:spLocks noGrp="1"/>
          </p:cNvSpPr>
          <p:nvPr>
            <p:ph type="title"/>
          </p:nvPr>
        </p:nvSpPr>
        <p:spPr>
          <a:xfrm>
            <a:off x="413148" y="365125"/>
            <a:ext cx="8317705" cy="1325563"/>
          </a:xfrm>
        </p:spPr>
        <p:txBody>
          <a:bodyPr>
            <a:normAutofit/>
          </a:bodyPr>
          <a:lstStyle/>
          <a:p>
            <a:r>
              <a:rPr lang="en-GB" sz="3500" dirty="0"/>
              <a:t>Implications for Practice: Personalised Patient Care</a:t>
            </a:r>
          </a:p>
        </p:txBody>
      </p:sp>
      <p:graphicFrame>
        <p:nvGraphicFramePr>
          <p:cNvPr id="25" name="Content Placeholder 2">
            <a:extLst>
              <a:ext uri="{FF2B5EF4-FFF2-40B4-BE49-F238E27FC236}">
                <a16:creationId xmlns:a16="http://schemas.microsoft.com/office/drawing/2014/main" id="{820212BD-31DE-7380-F6F3-92EDC0E07643}"/>
              </a:ext>
            </a:extLst>
          </p:cNvPr>
          <p:cNvGraphicFramePr>
            <a:graphicFrameLocks noGrp="1"/>
          </p:cNvGraphicFramePr>
          <p:nvPr>
            <p:ph idx="1"/>
            <p:extLst>
              <p:ext uri="{D42A27DB-BD31-4B8C-83A1-F6EECF244321}">
                <p14:modId xmlns:p14="http://schemas.microsoft.com/office/powerpoint/2010/main" val="2486083319"/>
              </p:ext>
            </p:extLst>
          </p:nvPr>
        </p:nvGraphicFramePr>
        <p:xfrm>
          <a:off x="410766" y="1203850"/>
          <a:ext cx="8320087" cy="5087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898A55-9B42-B8A1-479B-46A0BB9C107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7"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886067E9-B274-295E-29EC-AEE97FC0CD34}"/>
              </a:ext>
            </a:extLst>
          </p:cNvPr>
          <p:cNvSpPr>
            <a:spLocks noGrp="1"/>
          </p:cNvSpPr>
          <p:nvPr>
            <p:ph type="title"/>
          </p:nvPr>
        </p:nvSpPr>
        <p:spPr>
          <a:xfrm>
            <a:off x="413148" y="365125"/>
            <a:ext cx="8317705" cy="1325563"/>
          </a:xfrm>
        </p:spPr>
        <p:txBody>
          <a:bodyPr>
            <a:normAutofit/>
          </a:bodyPr>
          <a:lstStyle/>
          <a:p>
            <a:r>
              <a:rPr lang="en-GB" sz="3500" dirty="0"/>
              <a:t>Implications for Practice: Intervention Design</a:t>
            </a:r>
          </a:p>
        </p:txBody>
      </p:sp>
      <p:graphicFrame>
        <p:nvGraphicFramePr>
          <p:cNvPr id="5" name="Content Placeholder 2">
            <a:extLst>
              <a:ext uri="{FF2B5EF4-FFF2-40B4-BE49-F238E27FC236}">
                <a16:creationId xmlns:a16="http://schemas.microsoft.com/office/drawing/2014/main" id="{FBE6775D-9F7D-64C1-E4D4-FD423E75596A}"/>
              </a:ext>
            </a:extLst>
          </p:cNvPr>
          <p:cNvGraphicFramePr>
            <a:graphicFrameLocks noGrp="1"/>
          </p:cNvGraphicFramePr>
          <p:nvPr>
            <p:ph idx="1"/>
            <p:extLst>
              <p:ext uri="{D42A27DB-BD31-4B8C-83A1-F6EECF244321}">
                <p14:modId xmlns:p14="http://schemas.microsoft.com/office/powerpoint/2010/main" val="2711872019"/>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389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47CD91-1816-8EFC-A361-9B7210F2715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7"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5AC9253-D709-3D9A-8ED6-C707124498FD}"/>
              </a:ext>
            </a:extLst>
          </p:cNvPr>
          <p:cNvSpPr>
            <a:spLocks noGrp="1"/>
          </p:cNvSpPr>
          <p:nvPr>
            <p:ph type="title"/>
          </p:nvPr>
        </p:nvSpPr>
        <p:spPr>
          <a:xfrm>
            <a:off x="413148" y="365125"/>
            <a:ext cx="8317705" cy="1325563"/>
          </a:xfrm>
        </p:spPr>
        <p:txBody>
          <a:bodyPr>
            <a:normAutofit/>
          </a:bodyPr>
          <a:lstStyle/>
          <a:p>
            <a:r>
              <a:rPr lang="en-GB" sz="3500" dirty="0"/>
              <a:t>Implications for Practice: Health Outcomes</a:t>
            </a:r>
          </a:p>
        </p:txBody>
      </p:sp>
      <p:graphicFrame>
        <p:nvGraphicFramePr>
          <p:cNvPr id="5" name="Content Placeholder 2">
            <a:extLst>
              <a:ext uri="{FF2B5EF4-FFF2-40B4-BE49-F238E27FC236}">
                <a16:creationId xmlns:a16="http://schemas.microsoft.com/office/drawing/2014/main" id="{4810580E-4E88-B18F-56E5-BD58F5947C90}"/>
              </a:ext>
            </a:extLst>
          </p:cNvPr>
          <p:cNvGraphicFramePr>
            <a:graphicFrameLocks noGrp="1"/>
          </p:cNvGraphicFramePr>
          <p:nvPr>
            <p:ph idx="1"/>
            <p:extLst>
              <p:ext uri="{D42A27DB-BD31-4B8C-83A1-F6EECF244321}">
                <p14:modId xmlns:p14="http://schemas.microsoft.com/office/powerpoint/2010/main" val="2572732698"/>
              </p:ext>
            </p:extLst>
          </p:nvPr>
        </p:nvGraphicFramePr>
        <p:xfrm>
          <a:off x="410764" y="2475287"/>
          <a:ext cx="8320087"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6923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19B631-A012-D0D4-AD07-32483B0B488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8146BA-450B-333C-7966-8ABD8FE8A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4370788-BB90-7825-8DD7-F52F2018A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65EFE1F6-BA4A-68A0-AB14-828C7BEE7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9398BF2-8D0B-3BDC-30E0-6784219A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AC5822D9-D81E-928C-6613-6E09F3BD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7"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6B75A221-67C2-CCC3-29B8-DDE193100C01}"/>
              </a:ext>
            </a:extLst>
          </p:cNvPr>
          <p:cNvSpPr>
            <a:spLocks noGrp="1"/>
          </p:cNvSpPr>
          <p:nvPr>
            <p:ph type="title"/>
          </p:nvPr>
        </p:nvSpPr>
        <p:spPr>
          <a:xfrm>
            <a:off x="413148" y="365125"/>
            <a:ext cx="8317705" cy="1325563"/>
          </a:xfrm>
        </p:spPr>
        <p:txBody>
          <a:bodyPr>
            <a:normAutofit/>
          </a:bodyPr>
          <a:lstStyle/>
          <a:p>
            <a:r>
              <a:rPr lang="en-GB" sz="3500" dirty="0"/>
              <a:t>Implications for Practice: Research &amp; Policy </a:t>
            </a:r>
          </a:p>
        </p:txBody>
      </p:sp>
      <p:graphicFrame>
        <p:nvGraphicFramePr>
          <p:cNvPr id="5" name="Content Placeholder 2">
            <a:extLst>
              <a:ext uri="{FF2B5EF4-FFF2-40B4-BE49-F238E27FC236}">
                <a16:creationId xmlns:a16="http://schemas.microsoft.com/office/drawing/2014/main" id="{807CAD0D-9812-DC1D-FB37-1A45A4183650}"/>
              </a:ext>
            </a:extLst>
          </p:cNvPr>
          <p:cNvGraphicFramePr>
            <a:graphicFrameLocks noGrp="1"/>
          </p:cNvGraphicFramePr>
          <p:nvPr>
            <p:ph idx="1"/>
            <p:extLst>
              <p:ext uri="{D42A27DB-BD31-4B8C-83A1-F6EECF244321}">
                <p14:modId xmlns:p14="http://schemas.microsoft.com/office/powerpoint/2010/main" val="3430506632"/>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2371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F0764-1675-5B5F-5747-13106C9F7A15}"/>
              </a:ext>
            </a:extLst>
          </p:cNvPr>
          <p:cNvSpPr>
            <a:spLocks noGrp="1"/>
          </p:cNvSpPr>
          <p:nvPr>
            <p:ph type="title"/>
          </p:nvPr>
        </p:nvSpPr>
        <p:spPr/>
        <p:txBody>
          <a:bodyPr/>
          <a:lstStyle/>
          <a:p>
            <a:r>
              <a:rPr lang="en-GB" dirty="0"/>
              <a:t>Useful References </a:t>
            </a:r>
          </a:p>
        </p:txBody>
      </p:sp>
      <p:sp>
        <p:nvSpPr>
          <p:cNvPr id="3" name="Content Placeholder 2">
            <a:extLst>
              <a:ext uri="{FF2B5EF4-FFF2-40B4-BE49-F238E27FC236}">
                <a16:creationId xmlns:a16="http://schemas.microsoft.com/office/drawing/2014/main" id="{963F4466-73C5-D495-3A68-54AB2E64B2F4}"/>
              </a:ext>
            </a:extLst>
          </p:cNvPr>
          <p:cNvSpPr>
            <a:spLocks noGrp="1"/>
          </p:cNvSpPr>
          <p:nvPr>
            <p:ph idx="1"/>
          </p:nvPr>
        </p:nvSpPr>
        <p:spPr/>
        <p:txBody>
          <a:bodyPr>
            <a:normAutofit fontScale="70000" lnSpcReduction="20000"/>
          </a:bodyPr>
          <a:lstStyle/>
          <a:p>
            <a:pPr algn="l">
              <a:spcBef>
                <a:spcPts val="450"/>
              </a:spcBef>
              <a:spcAft>
                <a:spcPts val="750"/>
              </a:spcAft>
            </a:pPr>
            <a:endParaRPr lang="en-GB" b="0" i="0" dirty="0">
              <a:solidFill>
                <a:srgbClr val="424242"/>
              </a:solidFill>
              <a:effectLst/>
              <a:latin typeface="Segoe Sans"/>
            </a:endParaRPr>
          </a:p>
          <a:p>
            <a:pPr marL="0" indent="0">
              <a:buNone/>
            </a:pPr>
            <a:endParaRPr lang="en-GB" dirty="0">
              <a:effectLst/>
            </a:endParaRPr>
          </a:p>
          <a:p>
            <a:pPr marL="0" indent="0" algn="l">
              <a:spcBef>
                <a:spcPts val="450"/>
              </a:spcBef>
              <a:spcAft>
                <a:spcPts val="750"/>
              </a:spcAft>
              <a:buNone/>
            </a:pPr>
            <a:r>
              <a:rPr lang="en-GB" dirty="0"/>
              <a:t> Zhang, H., Chen, D., Zou, P., Shao, J., Wu, J., Cui, N., Lin, S., Tang, L., Zheng, Q., Wang, X., &amp; Ye, Z. (2023). The integrated common-sense model of illness self-regulation: predicting healthy eating, exercise </a:t>
            </a:r>
            <a:r>
              <a:rPr lang="en-GB" dirty="0" err="1"/>
              <a:t>behaviors</a:t>
            </a:r>
            <a:r>
              <a:rPr lang="en-GB" dirty="0"/>
              <a:t>, and health among individuals at risk of metabolic syndrome. </a:t>
            </a:r>
            <a:r>
              <a:rPr lang="en-GB" i="1" dirty="0"/>
              <a:t>BMC Public Health</a:t>
            </a:r>
            <a:r>
              <a:rPr lang="en-GB" dirty="0"/>
              <a:t>. Retrieved from </a:t>
            </a:r>
            <a:r>
              <a:rPr lang="en-GB" dirty="0">
                <a:effectLst/>
                <a:latin typeface="inherit"/>
                <a:hlinkClick r:id="rId2"/>
              </a:rPr>
              <a:t>BMC Public Health</a:t>
            </a:r>
            <a:r>
              <a:rPr lang="en-GB" dirty="0"/>
              <a:t>.</a:t>
            </a:r>
            <a:endParaRPr lang="en-GB" b="0" i="0" dirty="0">
              <a:solidFill>
                <a:srgbClr val="424242"/>
              </a:solidFill>
              <a:effectLst/>
              <a:latin typeface="Segoe Sans"/>
            </a:endParaRPr>
          </a:p>
          <a:p>
            <a:pPr marL="0" indent="0">
              <a:buNone/>
            </a:pPr>
            <a:endParaRPr lang="en-GB" dirty="0">
              <a:effectLst/>
            </a:endParaRPr>
          </a:p>
          <a:p>
            <a:pPr marL="0" indent="0">
              <a:buNone/>
            </a:pPr>
            <a:r>
              <a:rPr lang="en-GB" dirty="0"/>
              <a:t>Hagger, M. S., &amp; Orbell, S. (2003). A meta-analytic review of the common-sense model of illness representations. </a:t>
            </a:r>
            <a:r>
              <a:rPr lang="en-GB" i="1" dirty="0"/>
              <a:t>Psychology &amp; Health, 18</a:t>
            </a:r>
            <a:r>
              <a:rPr lang="en-GB" dirty="0"/>
              <a:t>(2), 141–184. Retrieved from </a:t>
            </a:r>
            <a:r>
              <a:rPr lang="en-GB" dirty="0">
                <a:effectLst/>
                <a:latin typeface="inherit"/>
                <a:hlinkClick r:id="rId3"/>
              </a:rPr>
              <a:t>APA </a:t>
            </a:r>
            <a:r>
              <a:rPr lang="en-GB" dirty="0" err="1">
                <a:effectLst/>
                <a:latin typeface="inherit"/>
                <a:hlinkClick r:id="rId3"/>
              </a:rPr>
              <a:t>PsycNet</a:t>
            </a:r>
            <a:r>
              <a:rPr lang="en-GB" dirty="0"/>
              <a:t>.</a:t>
            </a:r>
          </a:p>
        </p:txBody>
      </p:sp>
    </p:spTree>
    <p:extLst>
      <p:ext uri="{BB962C8B-B14F-4D97-AF65-F5344CB8AC3E}">
        <p14:creationId xmlns:p14="http://schemas.microsoft.com/office/powerpoint/2010/main" val="3862830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69</TotalTime>
  <Words>1048</Words>
  <Application>Microsoft Office PowerPoint</Application>
  <PresentationFormat>On-screen Show (4:3)</PresentationFormat>
  <Paragraphs>78</Paragraphs>
  <Slides>17</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inherit</vt:lpstr>
      <vt:lpstr>Segoe Sans</vt:lpstr>
      <vt:lpstr>Aptos</vt:lpstr>
      <vt:lpstr>Arial</vt:lpstr>
      <vt:lpstr>Calibri</vt:lpstr>
      <vt:lpstr>Symbol</vt:lpstr>
      <vt:lpstr>Office Theme</vt:lpstr>
      <vt:lpstr>Common-Sense Model of Illness Perceptions</vt:lpstr>
      <vt:lpstr>Introduction to Common-Sense Model of Illness Perceptions</vt:lpstr>
      <vt:lpstr>How CSM Works</vt:lpstr>
      <vt:lpstr>Comparison with Other Models</vt:lpstr>
      <vt:lpstr>Comparison with Other Models</vt:lpstr>
      <vt:lpstr>Comparison with Other Models</vt:lpstr>
      <vt:lpstr>Comparison with Other Models</vt:lpstr>
      <vt:lpstr>Critique of CSM in Predicting Health Outcomes</vt:lpstr>
      <vt:lpstr>Evidence</vt:lpstr>
      <vt:lpstr>PowerPoint Presentation</vt:lpstr>
      <vt:lpstr>PowerPoint Presentation</vt:lpstr>
      <vt:lpstr>Your evidence…</vt:lpstr>
      <vt:lpstr>Implications for Practice: Personalised Patient Care</vt:lpstr>
      <vt:lpstr>Implications for Practice: Intervention Design</vt:lpstr>
      <vt:lpstr>Implications for Practice: Health Outcomes</vt:lpstr>
      <vt:lpstr>Implications for Practice: Research &amp; Policy </vt:lpstr>
      <vt:lpstr>Useful 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Ceri Phelps</cp:lastModifiedBy>
  <cp:revision>1</cp:revision>
  <dcterms:created xsi:type="dcterms:W3CDTF">2013-01-27T09:14:16Z</dcterms:created>
  <dcterms:modified xsi:type="dcterms:W3CDTF">2025-03-27T09:10:59Z</dcterms:modified>
  <cp:category/>
</cp:coreProperties>
</file>