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525BD6-18B8-4287-BBA4-2B4EB27C1303}" v="161" dt="2022-07-17T10:47:18.3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5" d="100"/>
          <a:sy n="75" d="100"/>
        </p:scale>
        <p:origin x="1380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-Ionut Postolache (2119559)" userId="e7d7b241-277d-475c-b1dc-4295f2c9c725" providerId="ADAL" clId="{FA525BD6-18B8-4287-BBA4-2B4EB27C1303}"/>
    <pc:docChg chg="undo custSel addSld modSld">
      <pc:chgData name="Marian-Ionut Postolache (2119559)" userId="e7d7b241-277d-475c-b1dc-4295f2c9c725" providerId="ADAL" clId="{FA525BD6-18B8-4287-BBA4-2B4EB27C1303}" dt="2022-07-17T11:05:59.968" v="1919" actId="1076"/>
      <pc:docMkLst>
        <pc:docMk/>
      </pc:docMkLst>
      <pc:sldChg chg="addSp delSp modSp new mod setBg addAnim modAnim">
        <pc:chgData name="Marian-Ionut Postolache (2119559)" userId="e7d7b241-277d-475c-b1dc-4295f2c9c725" providerId="ADAL" clId="{FA525BD6-18B8-4287-BBA4-2B4EB27C1303}" dt="2022-07-17T11:05:59.968" v="1919" actId="1076"/>
        <pc:sldMkLst>
          <pc:docMk/>
          <pc:sldMk cId="3792812653" sldId="256"/>
        </pc:sldMkLst>
        <pc:spChg chg="mod">
          <ac:chgData name="Marian-Ionut Postolache (2119559)" userId="e7d7b241-277d-475c-b1dc-4295f2c9c725" providerId="ADAL" clId="{FA525BD6-18B8-4287-BBA4-2B4EB27C1303}" dt="2022-07-17T11:05:59.968" v="1919" actId="1076"/>
          <ac:spMkLst>
            <pc:docMk/>
            <pc:sldMk cId="3792812653" sldId="256"/>
            <ac:spMk id="2" creationId="{9EFA2332-EB3D-606C-D04C-E34582EDD6B6}"/>
          </ac:spMkLst>
        </pc:spChg>
        <pc:spChg chg="mod">
          <ac:chgData name="Marian-Ionut Postolache (2119559)" userId="e7d7b241-277d-475c-b1dc-4295f2c9c725" providerId="ADAL" clId="{FA525BD6-18B8-4287-BBA4-2B4EB27C1303}" dt="2022-06-12T11:38:44.316" v="188" actId="20577"/>
          <ac:spMkLst>
            <pc:docMk/>
            <pc:sldMk cId="3792812653" sldId="256"/>
            <ac:spMk id="3" creationId="{E8E17141-AE18-F3E3-7BF6-8AADD6955150}"/>
          </ac:spMkLst>
        </pc:spChg>
        <pc:spChg chg="add del mod">
          <ac:chgData name="Marian-Ionut Postolache (2119559)" userId="e7d7b241-277d-475c-b1dc-4295f2c9c725" providerId="ADAL" clId="{FA525BD6-18B8-4287-BBA4-2B4EB27C1303}" dt="2022-06-12T09:35:30.933" v="97" actId="478"/>
          <ac:spMkLst>
            <pc:docMk/>
            <pc:sldMk cId="3792812653" sldId="256"/>
            <ac:spMk id="6" creationId="{5E160B1E-8704-24A6-0E47-DC065FE5CC80}"/>
          </ac:spMkLst>
        </pc:spChg>
        <pc:spChg chg="add mod">
          <ac:chgData name="Marian-Ionut Postolache (2119559)" userId="e7d7b241-277d-475c-b1dc-4295f2c9c725" providerId="ADAL" clId="{FA525BD6-18B8-4287-BBA4-2B4EB27C1303}" dt="2022-06-12T09:42:53.090" v="115" actId="26606"/>
          <ac:spMkLst>
            <pc:docMk/>
            <pc:sldMk cId="3792812653" sldId="256"/>
            <ac:spMk id="9" creationId="{42583F01-8693-BC87-70AF-76F95D7C49CE}"/>
          </ac:spMkLst>
        </pc:spChg>
        <pc:spChg chg="add del">
          <ac:chgData name="Marian-Ionut Postolache (2119559)" userId="e7d7b241-277d-475c-b1dc-4295f2c9c725" providerId="ADAL" clId="{FA525BD6-18B8-4287-BBA4-2B4EB27C1303}" dt="2022-06-12T09:42:53.104" v="116" actId="26606"/>
          <ac:spMkLst>
            <pc:docMk/>
            <pc:sldMk cId="3792812653" sldId="256"/>
            <ac:spMk id="14" creationId="{EC17D08F-2133-44A9-B28C-CB29928FA8D9}"/>
          </ac:spMkLst>
        </pc:spChg>
        <pc:spChg chg="add mod">
          <ac:chgData name="Marian-Ionut Postolache (2119559)" userId="e7d7b241-277d-475c-b1dc-4295f2c9c725" providerId="ADAL" clId="{FA525BD6-18B8-4287-BBA4-2B4EB27C1303}" dt="2022-06-19T08:15:15.075" v="496" actId="1076"/>
          <ac:spMkLst>
            <pc:docMk/>
            <pc:sldMk cId="3792812653" sldId="256"/>
            <ac:spMk id="15" creationId="{FF606DA8-D7F3-F2DE-698F-11415A910AD3}"/>
          </ac:spMkLst>
        </pc:spChg>
        <pc:spChg chg="add del">
          <ac:chgData name="Marian-Ionut Postolache (2119559)" userId="e7d7b241-277d-475c-b1dc-4295f2c9c725" providerId="ADAL" clId="{FA525BD6-18B8-4287-BBA4-2B4EB27C1303}" dt="2022-06-12T09:42:53.104" v="116" actId="26606"/>
          <ac:spMkLst>
            <pc:docMk/>
            <pc:sldMk cId="3792812653" sldId="256"/>
            <ac:spMk id="16" creationId="{0CC36881-E309-4C41-8B5B-203AADC15FF6}"/>
          </ac:spMkLst>
        </pc:spChg>
        <pc:spChg chg="add del">
          <ac:chgData name="Marian-Ionut Postolache (2119559)" userId="e7d7b241-277d-475c-b1dc-4295f2c9c725" providerId="ADAL" clId="{FA525BD6-18B8-4287-BBA4-2B4EB27C1303}" dt="2022-06-12T09:42:46.879" v="113" actId="26606"/>
          <ac:spMkLst>
            <pc:docMk/>
            <pc:sldMk cId="3792812653" sldId="256"/>
            <ac:spMk id="31" creationId="{6A0FFA78-985C-4F50-B21A-77045C7DF657}"/>
          </ac:spMkLst>
        </pc:spChg>
        <pc:spChg chg="add del">
          <ac:chgData name="Marian-Ionut Postolache (2119559)" userId="e7d7b241-277d-475c-b1dc-4295f2c9c725" providerId="ADAL" clId="{FA525BD6-18B8-4287-BBA4-2B4EB27C1303}" dt="2022-06-12T09:42:53.090" v="115" actId="26606"/>
          <ac:spMkLst>
            <pc:docMk/>
            <pc:sldMk cId="3792812653" sldId="256"/>
            <ac:spMk id="38" creationId="{1C69834E-5EEE-4D61-833E-04928896454C}"/>
          </ac:spMkLst>
        </pc:spChg>
        <pc:spChg chg="add del">
          <ac:chgData name="Marian-Ionut Postolache (2119559)" userId="e7d7b241-277d-475c-b1dc-4295f2c9c725" providerId="ADAL" clId="{FA525BD6-18B8-4287-BBA4-2B4EB27C1303}" dt="2022-06-12T09:42:53.090" v="115" actId="26606"/>
          <ac:spMkLst>
            <pc:docMk/>
            <pc:sldMk cId="3792812653" sldId="256"/>
            <ac:spMk id="40" creationId="{58E5D9BA-46E7-4BFA-9C74-75495BF6F54D}"/>
          </ac:spMkLst>
        </pc:spChg>
        <pc:spChg chg="add">
          <ac:chgData name="Marian-Ionut Postolache (2119559)" userId="e7d7b241-277d-475c-b1dc-4295f2c9c725" providerId="ADAL" clId="{FA525BD6-18B8-4287-BBA4-2B4EB27C1303}" dt="2022-06-12T09:42:53.104" v="116" actId="26606"/>
          <ac:spMkLst>
            <pc:docMk/>
            <pc:sldMk cId="3792812653" sldId="256"/>
            <ac:spMk id="45" creationId="{EC17D08F-2133-44A9-B28C-CB29928FA8D9}"/>
          </ac:spMkLst>
        </pc:spChg>
        <pc:spChg chg="add">
          <ac:chgData name="Marian-Ionut Postolache (2119559)" userId="e7d7b241-277d-475c-b1dc-4295f2c9c725" providerId="ADAL" clId="{FA525BD6-18B8-4287-BBA4-2B4EB27C1303}" dt="2022-06-12T09:42:53.104" v="116" actId="26606"/>
          <ac:spMkLst>
            <pc:docMk/>
            <pc:sldMk cId="3792812653" sldId="256"/>
            <ac:spMk id="46" creationId="{0CC36881-E309-4C41-8B5B-203AADC15FF6}"/>
          </ac:spMkLst>
        </pc:spChg>
        <pc:grpChg chg="add del">
          <ac:chgData name="Marian-Ionut Postolache (2119559)" userId="e7d7b241-277d-475c-b1dc-4295f2c9c725" providerId="ADAL" clId="{FA525BD6-18B8-4287-BBA4-2B4EB27C1303}" dt="2022-06-12T09:42:53.104" v="116" actId="26606"/>
          <ac:grpSpMkLst>
            <pc:docMk/>
            <pc:sldMk cId="3792812653" sldId="256"/>
            <ac:grpSpMk id="20" creationId="{AED92372-F778-4E96-9E90-4E63BAF3CAD3}"/>
          </ac:grpSpMkLst>
        </pc:grpChg>
        <pc:grpChg chg="add del">
          <ac:chgData name="Marian-Ionut Postolache (2119559)" userId="e7d7b241-277d-475c-b1dc-4295f2c9c725" providerId="ADAL" clId="{FA525BD6-18B8-4287-BBA4-2B4EB27C1303}" dt="2022-06-12T09:42:53.090" v="115" actId="26606"/>
          <ac:grpSpMkLst>
            <pc:docMk/>
            <pc:sldMk cId="3792812653" sldId="256"/>
            <ac:grpSpMk id="35" creationId="{4BE4308E-D3C7-4FB9-928C-C0B7F62ECFF5}"/>
          </ac:grpSpMkLst>
        </pc:grpChg>
        <pc:grpChg chg="add">
          <ac:chgData name="Marian-Ionut Postolache (2119559)" userId="e7d7b241-277d-475c-b1dc-4295f2c9c725" providerId="ADAL" clId="{FA525BD6-18B8-4287-BBA4-2B4EB27C1303}" dt="2022-06-12T09:42:53.104" v="116" actId="26606"/>
          <ac:grpSpMkLst>
            <pc:docMk/>
            <pc:sldMk cId="3792812653" sldId="256"/>
            <ac:grpSpMk id="48" creationId="{AED92372-F778-4E96-9E90-4E63BAF3CAD3}"/>
          </ac:grpSpMkLst>
        </pc:grpChg>
        <pc:picChg chg="add del mod">
          <ac:chgData name="Marian-Ionut Postolache (2119559)" userId="e7d7b241-277d-475c-b1dc-4295f2c9c725" providerId="ADAL" clId="{FA525BD6-18B8-4287-BBA4-2B4EB27C1303}" dt="2022-06-12T09:35:30.933" v="97" actId="478"/>
          <ac:picMkLst>
            <pc:docMk/>
            <pc:sldMk cId="3792812653" sldId="256"/>
            <ac:picMk id="5" creationId="{EA92B8B2-D03A-7E5A-2C79-2C41213CD15E}"/>
          </ac:picMkLst>
        </pc:picChg>
        <pc:picChg chg="add mod ord">
          <ac:chgData name="Marian-Ionut Postolache (2119559)" userId="e7d7b241-277d-475c-b1dc-4295f2c9c725" providerId="ADAL" clId="{FA525BD6-18B8-4287-BBA4-2B4EB27C1303}" dt="2022-06-12T09:42:53.090" v="115" actId="26606"/>
          <ac:picMkLst>
            <pc:docMk/>
            <pc:sldMk cId="3792812653" sldId="256"/>
            <ac:picMk id="8" creationId="{C830EF81-3FFF-4901-0874-B5A09F2DB463}"/>
          </ac:picMkLst>
        </pc:picChg>
        <pc:picChg chg="add mod">
          <ac:chgData name="Marian-Ionut Postolache (2119559)" userId="e7d7b241-277d-475c-b1dc-4295f2c9c725" providerId="ADAL" clId="{FA525BD6-18B8-4287-BBA4-2B4EB27C1303}" dt="2022-06-12T09:55:16.955" v="146" actId="1076"/>
          <ac:picMkLst>
            <pc:docMk/>
            <pc:sldMk cId="3792812653" sldId="256"/>
            <ac:picMk id="11" creationId="{477C6169-C744-6EE7-9079-245DC1F39500}"/>
          </ac:picMkLst>
        </pc:picChg>
        <pc:picChg chg="add mod">
          <ac:chgData name="Marian-Ionut Postolache (2119559)" userId="e7d7b241-277d-475c-b1dc-4295f2c9c725" providerId="ADAL" clId="{FA525BD6-18B8-4287-BBA4-2B4EB27C1303}" dt="2022-06-12T09:56:50.079" v="148" actId="1076"/>
          <ac:picMkLst>
            <pc:docMk/>
            <pc:sldMk cId="3792812653" sldId="256"/>
            <ac:picMk id="13" creationId="{DC91A1E5-43F5-8ABB-5445-502C69745F7B}"/>
          </ac:picMkLst>
        </pc:picChg>
        <pc:picChg chg="add del">
          <ac:chgData name="Marian-Ionut Postolache (2119559)" userId="e7d7b241-277d-475c-b1dc-4295f2c9c725" providerId="ADAL" clId="{FA525BD6-18B8-4287-BBA4-2B4EB27C1303}" dt="2022-06-12T09:42:53.104" v="116" actId="26606"/>
          <ac:picMkLst>
            <pc:docMk/>
            <pc:sldMk cId="3792812653" sldId="256"/>
            <ac:picMk id="24" creationId="{4B61EBEC-D0CA-456C-98A6-EDA1AC9FB0D6}"/>
          </ac:picMkLst>
        </pc:picChg>
        <pc:picChg chg="add del">
          <ac:chgData name="Marian-Ionut Postolache (2119559)" userId="e7d7b241-277d-475c-b1dc-4295f2c9c725" providerId="ADAL" clId="{FA525BD6-18B8-4287-BBA4-2B4EB27C1303}" dt="2022-06-12T09:42:53.090" v="115" actId="26606"/>
          <ac:picMkLst>
            <pc:docMk/>
            <pc:sldMk cId="3792812653" sldId="256"/>
            <ac:picMk id="41" creationId="{4C401D57-600A-4C91-AC9A-14CA1ED6F7D8}"/>
          </ac:picMkLst>
        </pc:picChg>
        <pc:picChg chg="add">
          <ac:chgData name="Marian-Ionut Postolache (2119559)" userId="e7d7b241-277d-475c-b1dc-4295f2c9c725" providerId="ADAL" clId="{FA525BD6-18B8-4287-BBA4-2B4EB27C1303}" dt="2022-06-12T09:42:53.104" v="116" actId="26606"/>
          <ac:picMkLst>
            <pc:docMk/>
            <pc:sldMk cId="3792812653" sldId="256"/>
            <ac:picMk id="51" creationId="{4B61EBEC-D0CA-456C-98A6-EDA1AC9FB0D6}"/>
          </ac:picMkLst>
        </pc:picChg>
        <pc:cxnChg chg="add del">
          <ac:chgData name="Marian-Ionut Postolache (2119559)" userId="e7d7b241-277d-475c-b1dc-4295f2c9c725" providerId="ADAL" clId="{FA525BD6-18B8-4287-BBA4-2B4EB27C1303}" dt="2022-06-12T09:42:53.104" v="116" actId="26606"/>
          <ac:cxnSpMkLst>
            <pc:docMk/>
            <pc:sldMk cId="3792812653" sldId="256"/>
            <ac:cxnSpMk id="18" creationId="{84F2C6A8-7D46-49EA-860B-0F0B0208436C}"/>
          </ac:cxnSpMkLst>
        </pc:cxnChg>
        <pc:cxnChg chg="add del">
          <ac:chgData name="Marian-Ionut Postolache (2119559)" userId="e7d7b241-277d-475c-b1dc-4295f2c9c725" providerId="ADAL" clId="{FA525BD6-18B8-4287-BBA4-2B4EB27C1303}" dt="2022-06-12T09:42:53.104" v="116" actId="26606"/>
          <ac:cxnSpMkLst>
            <pc:docMk/>
            <pc:sldMk cId="3792812653" sldId="256"/>
            <ac:cxnSpMk id="26" creationId="{718A71EB-D327-4458-85FB-26336B2BA01B}"/>
          </ac:cxnSpMkLst>
        </pc:cxnChg>
        <pc:cxnChg chg="add del">
          <ac:chgData name="Marian-Ionut Postolache (2119559)" userId="e7d7b241-277d-475c-b1dc-4295f2c9c725" providerId="ADAL" clId="{FA525BD6-18B8-4287-BBA4-2B4EB27C1303}" dt="2022-06-12T09:42:46.879" v="113" actId="26606"/>
          <ac:cxnSpMkLst>
            <pc:docMk/>
            <pc:sldMk cId="3792812653" sldId="256"/>
            <ac:cxnSpMk id="33" creationId="{65409EC7-69B1-45CC-8FB7-1964C1AB6720}"/>
          </ac:cxnSpMkLst>
        </pc:cxnChg>
        <pc:cxnChg chg="add del">
          <ac:chgData name="Marian-Ionut Postolache (2119559)" userId="e7d7b241-277d-475c-b1dc-4295f2c9c725" providerId="ADAL" clId="{FA525BD6-18B8-4287-BBA4-2B4EB27C1303}" dt="2022-06-12T09:42:53.090" v="115" actId="26606"/>
          <ac:cxnSpMkLst>
            <pc:docMk/>
            <pc:sldMk cId="3792812653" sldId="256"/>
            <ac:cxnSpMk id="39" creationId="{D8155E42-34DF-487F-9EE3-78A6093B3F81}"/>
          </ac:cxnSpMkLst>
        </pc:cxnChg>
        <pc:cxnChg chg="add del">
          <ac:chgData name="Marian-Ionut Postolache (2119559)" userId="e7d7b241-277d-475c-b1dc-4295f2c9c725" providerId="ADAL" clId="{FA525BD6-18B8-4287-BBA4-2B4EB27C1303}" dt="2022-06-12T09:42:53.090" v="115" actId="26606"/>
          <ac:cxnSpMkLst>
            <pc:docMk/>
            <pc:sldMk cId="3792812653" sldId="256"/>
            <ac:cxnSpMk id="43" creationId="{412BDC66-00FA-4A3F-9BC7-BE05FF7705F8}"/>
          </ac:cxnSpMkLst>
        </pc:cxnChg>
        <pc:cxnChg chg="add">
          <ac:chgData name="Marian-Ionut Postolache (2119559)" userId="e7d7b241-277d-475c-b1dc-4295f2c9c725" providerId="ADAL" clId="{FA525BD6-18B8-4287-BBA4-2B4EB27C1303}" dt="2022-06-12T09:42:53.104" v="116" actId="26606"/>
          <ac:cxnSpMkLst>
            <pc:docMk/>
            <pc:sldMk cId="3792812653" sldId="256"/>
            <ac:cxnSpMk id="47" creationId="{84F2C6A8-7D46-49EA-860B-0F0B0208436C}"/>
          </ac:cxnSpMkLst>
        </pc:cxnChg>
        <pc:cxnChg chg="add">
          <ac:chgData name="Marian-Ionut Postolache (2119559)" userId="e7d7b241-277d-475c-b1dc-4295f2c9c725" providerId="ADAL" clId="{FA525BD6-18B8-4287-BBA4-2B4EB27C1303}" dt="2022-06-12T09:42:53.104" v="116" actId="26606"/>
          <ac:cxnSpMkLst>
            <pc:docMk/>
            <pc:sldMk cId="3792812653" sldId="256"/>
            <ac:cxnSpMk id="52" creationId="{718A71EB-D327-4458-85FB-26336B2BA01B}"/>
          </ac:cxnSpMkLst>
        </pc:cxnChg>
      </pc:sldChg>
      <pc:sldChg chg="addSp modSp new mod">
        <pc:chgData name="Marian-Ionut Postolache (2119559)" userId="e7d7b241-277d-475c-b1dc-4295f2c9c725" providerId="ADAL" clId="{FA525BD6-18B8-4287-BBA4-2B4EB27C1303}" dt="2022-07-17T10:20:01.706" v="1855" actId="20577"/>
        <pc:sldMkLst>
          <pc:docMk/>
          <pc:sldMk cId="3250653767" sldId="257"/>
        </pc:sldMkLst>
        <pc:spChg chg="mod">
          <ac:chgData name="Marian-Ionut Postolache (2119559)" userId="e7d7b241-277d-475c-b1dc-4295f2c9c725" providerId="ADAL" clId="{FA525BD6-18B8-4287-BBA4-2B4EB27C1303}" dt="2022-06-12T11:41:49.123" v="351" actId="20577"/>
          <ac:spMkLst>
            <pc:docMk/>
            <pc:sldMk cId="3250653767" sldId="257"/>
            <ac:spMk id="2" creationId="{FE1DC809-7386-1CCD-CACF-DA441F243E3C}"/>
          </ac:spMkLst>
        </pc:spChg>
        <pc:spChg chg="mod">
          <ac:chgData name="Marian-Ionut Postolache (2119559)" userId="e7d7b241-277d-475c-b1dc-4295f2c9c725" providerId="ADAL" clId="{FA525BD6-18B8-4287-BBA4-2B4EB27C1303}" dt="2022-07-17T06:36:47.814" v="595" actId="20577"/>
          <ac:spMkLst>
            <pc:docMk/>
            <pc:sldMk cId="3250653767" sldId="257"/>
            <ac:spMk id="3" creationId="{28D40AA2-7800-4354-A741-563BB2ED0064}"/>
          </ac:spMkLst>
        </pc:spChg>
        <pc:spChg chg="add mod">
          <ac:chgData name="Marian-Ionut Postolache (2119559)" userId="e7d7b241-277d-475c-b1dc-4295f2c9c725" providerId="ADAL" clId="{FA525BD6-18B8-4287-BBA4-2B4EB27C1303}" dt="2022-07-17T10:20:01.706" v="1855" actId="20577"/>
          <ac:spMkLst>
            <pc:docMk/>
            <pc:sldMk cId="3250653767" sldId="257"/>
            <ac:spMk id="4" creationId="{708DE6FF-0154-A987-4A56-3D967EED41FA}"/>
          </ac:spMkLst>
        </pc:spChg>
      </pc:sldChg>
      <pc:sldChg chg="modSp new mod">
        <pc:chgData name="Marian-Ionut Postolache (2119559)" userId="e7d7b241-277d-475c-b1dc-4295f2c9c725" providerId="ADAL" clId="{FA525BD6-18B8-4287-BBA4-2B4EB27C1303}" dt="2022-07-17T08:30:46.367" v="661" actId="20577"/>
        <pc:sldMkLst>
          <pc:docMk/>
          <pc:sldMk cId="2902691595" sldId="258"/>
        </pc:sldMkLst>
        <pc:spChg chg="mod">
          <ac:chgData name="Marian-Ionut Postolache (2119559)" userId="e7d7b241-277d-475c-b1dc-4295f2c9c725" providerId="ADAL" clId="{FA525BD6-18B8-4287-BBA4-2B4EB27C1303}" dt="2022-06-12T11:42:59.251" v="376" actId="20577"/>
          <ac:spMkLst>
            <pc:docMk/>
            <pc:sldMk cId="2902691595" sldId="258"/>
            <ac:spMk id="2" creationId="{EF0547F7-B079-2792-4CDA-57502F277BE6}"/>
          </ac:spMkLst>
        </pc:spChg>
        <pc:spChg chg="mod">
          <ac:chgData name="Marian-Ionut Postolache (2119559)" userId="e7d7b241-277d-475c-b1dc-4295f2c9c725" providerId="ADAL" clId="{FA525BD6-18B8-4287-BBA4-2B4EB27C1303}" dt="2022-07-17T08:30:46.367" v="661" actId="20577"/>
          <ac:spMkLst>
            <pc:docMk/>
            <pc:sldMk cId="2902691595" sldId="258"/>
            <ac:spMk id="3" creationId="{83953610-DD7E-976D-B461-38E1B63598D6}"/>
          </ac:spMkLst>
        </pc:spChg>
      </pc:sldChg>
      <pc:sldChg chg="addSp delSp modSp new mod setBg">
        <pc:chgData name="Marian-Ionut Postolache (2119559)" userId="e7d7b241-277d-475c-b1dc-4295f2c9c725" providerId="ADAL" clId="{FA525BD6-18B8-4287-BBA4-2B4EB27C1303}" dt="2022-07-17T10:58:08.434" v="1918" actId="20577"/>
        <pc:sldMkLst>
          <pc:docMk/>
          <pc:sldMk cId="3686120593" sldId="259"/>
        </pc:sldMkLst>
        <pc:spChg chg="mod">
          <ac:chgData name="Marian-Ionut Postolache (2119559)" userId="e7d7b241-277d-475c-b1dc-4295f2c9c725" providerId="ADAL" clId="{FA525BD6-18B8-4287-BBA4-2B4EB27C1303}" dt="2022-07-17T10:58:08.434" v="1918" actId="20577"/>
          <ac:spMkLst>
            <pc:docMk/>
            <pc:sldMk cId="3686120593" sldId="259"/>
            <ac:spMk id="2" creationId="{F977EE10-4EEC-1B82-206A-672B5282DEB4}"/>
          </ac:spMkLst>
        </pc:spChg>
        <pc:spChg chg="del">
          <ac:chgData name="Marian-Ionut Postolache (2119559)" userId="e7d7b241-277d-475c-b1dc-4295f2c9c725" providerId="ADAL" clId="{FA525BD6-18B8-4287-BBA4-2B4EB27C1303}" dt="2022-07-14T18:52:00.020" v="530"/>
          <ac:spMkLst>
            <pc:docMk/>
            <pc:sldMk cId="3686120593" sldId="259"/>
            <ac:spMk id="3" creationId="{F84A9A11-73DB-6573-EBB9-636B5CDC9C76}"/>
          </ac:spMkLst>
        </pc:spChg>
        <pc:spChg chg="add del mod">
          <ac:chgData name="Marian-Ionut Postolache (2119559)" userId="e7d7b241-277d-475c-b1dc-4295f2c9c725" providerId="ADAL" clId="{FA525BD6-18B8-4287-BBA4-2B4EB27C1303}" dt="2022-07-14T18:59:19.680" v="562" actId="11529"/>
          <ac:spMkLst>
            <pc:docMk/>
            <pc:sldMk cId="3686120593" sldId="259"/>
            <ac:spMk id="7" creationId="{45F548E2-5D54-26EE-A9A8-9E4B78760DF8}"/>
          </ac:spMkLst>
        </pc:spChg>
        <pc:spChg chg="add del">
          <ac:chgData name="Marian-Ionut Postolache (2119559)" userId="e7d7b241-277d-475c-b1dc-4295f2c9c725" providerId="ADAL" clId="{FA525BD6-18B8-4287-BBA4-2B4EB27C1303}" dt="2022-07-14T18:53:43.099" v="538" actId="26606"/>
          <ac:spMkLst>
            <pc:docMk/>
            <pc:sldMk cId="3686120593" sldId="259"/>
            <ac:spMk id="9" creationId="{0CABCAE3-64FC-4149-819F-2C1812824154}"/>
          </ac:spMkLst>
        </pc:spChg>
        <pc:spChg chg="add del mod">
          <ac:chgData name="Marian-Ionut Postolache (2119559)" userId="e7d7b241-277d-475c-b1dc-4295f2c9c725" providerId="ADAL" clId="{FA525BD6-18B8-4287-BBA4-2B4EB27C1303}" dt="2022-07-17T10:57:06.410" v="1913" actId="478"/>
          <ac:spMkLst>
            <pc:docMk/>
            <pc:sldMk cId="3686120593" sldId="259"/>
            <ac:spMk id="14" creationId="{7BE1DC8A-6D7C-F590-79AF-4D1AF990A57C}"/>
          </ac:spMkLst>
        </pc:spChg>
        <pc:spChg chg="add del">
          <ac:chgData name="Marian-Ionut Postolache (2119559)" userId="e7d7b241-277d-475c-b1dc-4295f2c9c725" providerId="ADAL" clId="{FA525BD6-18B8-4287-BBA4-2B4EB27C1303}" dt="2022-07-14T18:53:43.099" v="538" actId="26606"/>
          <ac:spMkLst>
            <pc:docMk/>
            <pc:sldMk cId="3686120593" sldId="259"/>
            <ac:spMk id="17" creationId="{2FA7AD0A-1871-4DF8-9235-F49D0513B9C1}"/>
          </ac:spMkLst>
        </pc:spChg>
        <pc:spChg chg="add del">
          <ac:chgData name="Marian-Ionut Postolache (2119559)" userId="e7d7b241-277d-475c-b1dc-4295f2c9c725" providerId="ADAL" clId="{FA525BD6-18B8-4287-BBA4-2B4EB27C1303}" dt="2022-07-14T18:53:43.099" v="538" actId="26606"/>
          <ac:spMkLst>
            <pc:docMk/>
            <pc:sldMk cId="3686120593" sldId="259"/>
            <ac:spMk id="19" creationId="{36B04CFB-FAE5-47DD-9B3E-4E9BA7A89CC1}"/>
          </ac:spMkLst>
        </pc:spChg>
        <pc:spChg chg="add del">
          <ac:chgData name="Marian-Ionut Postolache (2119559)" userId="e7d7b241-277d-475c-b1dc-4295f2c9c725" providerId="ADAL" clId="{FA525BD6-18B8-4287-BBA4-2B4EB27C1303}" dt="2022-07-14T18:53:43.099" v="538" actId="26606"/>
          <ac:spMkLst>
            <pc:docMk/>
            <pc:sldMk cId="3686120593" sldId="259"/>
            <ac:spMk id="27" creationId="{622F7FD7-8884-4FD5-95AB-0B5C6033ADF7}"/>
          </ac:spMkLst>
        </pc:spChg>
        <pc:grpChg chg="add del">
          <ac:chgData name="Marian-Ionut Postolache (2119559)" userId="e7d7b241-277d-475c-b1dc-4295f2c9c725" providerId="ADAL" clId="{FA525BD6-18B8-4287-BBA4-2B4EB27C1303}" dt="2022-07-14T18:53:43.099" v="538" actId="26606"/>
          <ac:grpSpMkLst>
            <pc:docMk/>
            <pc:sldMk cId="3686120593" sldId="259"/>
            <ac:grpSpMk id="23" creationId="{E8ACF89C-CFC3-4D68-B3C4-2BEFB7BBE5F7}"/>
          </ac:grpSpMkLst>
        </pc:grpChg>
        <pc:graphicFrameChg chg="add del mod modGraphic">
          <ac:chgData name="Marian-Ionut Postolache (2119559)" userId="e7d7b241-277d-475c-b1dc-4295f2c9c725" providerId="ADAL" clId="{FA525BD6-18B8-4287-BBA4-2B4EB27C1303}" dt="2022-07-17T08:39:06.533" v="830" actId="478"/>
          <ac:graphicFrameMkLst>
            <pc:docMk/>
            <pc:sldMk cId="3686120593" sldId="259"/>
            <ac:graphicFrameMk id="4" creationId="{D7805722-A7AE-B994-E570-E6423B4AFB7B}"/>
          </ac:graphicFrameMkLst>
        </pc:graphicFrameChg>
        <pc:graphicFrameChg chg="add del mod">
          <ac:chgData name="Marian-Ionut Postolache (2119559)" userId="e7d7b241-277d-475c-b1dc-4295f2c9c725" providerId="ADAL" clId="{FA525BD6-18B8-4287-BBA4-2B4EB27C1303}" dt="2022-07-14T18:53:42.013" v="537"/>
          <ac:graphicFrameMkLst>
            <pc:docMk/>
            <pc:sldMk cId="3686120593" sldId="259"/>
            <ac:graphicFrameMk id="5" creationId="{2929C333-00C4-3999-7A20-FC2B1B8D26E9}"/>
          </ac:graphicFrameMkLst>
        </pc:graphicFrameChg>
        <pc:graphicFrameChg chg="add del mod modGraphic">
          <ac:chgData name="Marian-Ionut Postolache (2119559)" userId="e7d7b241-277d-475c-b1dc-4295f2c9c725" providerId="ADAL" clId="{FA525BD6-18B8-4287-BBA4-2B4EB27C1303}" dt="2022-07-17T08:39:01.416" v="829" actId="478"/>
          <ac:graphicFrameMkLst>
            <pc:docMk/>
            <pc:sldMk cId="3686120593" sldId="259"/>
            <ac:graphicFrameMk id="6" creationId="{2A017A8A-B3EA-E0FF-DE16-02153DF80710}"/>
          </ac:graphicFrameMkLst>
        </pc:graphicFrameChg>
        <pc:graphicFrameChg chg="add del mod">
          <ac:chgData name="Marian-Ionut Postolache (2119559)" userId="e7d7b241-277d-475c-b1dc-4295f2c9c725" providerId="ADAL" clId="{FA525BD6-18B8-4287-BBA4-2B4EB27C1303}" dt="2022-07-17T08:33:29.294" v="664" actId="478"/>
          <ac:graphicFrameMkLst>
            <pc:docMk/>
            <pc:sldMk cId="3686120593" sldId="259"/>
            <ac:graphicFrameMk id="8" creationId="{73ED637B-952F-55CF-2C3A-1B358BEA8F90}"/>
          </ac:graphicFrameMkLst>
        </pc:graphicFrameChg>
        <pc:graphicFrameChg chg="add mod modGraphic">
          <ac:chgData name="Marian-Ionut Postolache (2119559)" userId="e7d7b241-277d-475c-b1dc-4295f2c9c725" providerId="ADAL" clId="{FA525BD6-18B8-4287-BBA4-2B4EB27C1303}" dt="2022-07-17T10:57:40.212" v="1917" actId="255"/>
          <ac:graphicFrameMkLst>
            <pc:docMk/>
            <pc:sldMk cId="3686120593" sldId="259"/>
            <ac:graphicFrameMk id="10" creationId="{5EC0CCEB-A3D3-4652-8006-EE7F9D0030CA}"/>
          </ac:graphicFrameMkLst>
        </pc:graphicFrameChg>
        <pc:picChg chg="add del">
          <ac:chgData name="Marian-Ionut Postolache (2119559)" userId="e7d7b241-277d-475c-b1dc-4295f2c9c725" providerId="ADAL" clId="{FA525BD6-18B8-4287-BBA4-2B4EB27C1303}" dt="2022-07-14T18:53:43.099" v="538" actId="26606"/>
          <ac:picMkLst>
            <pc:docMk/>
            <pc:sldMk cId="3686120593" sldId="259"/>
            <ac:picMk id="11" creationId="{012FDCFE-9AD2-4D8A-8CBF-B3AA37EBF6DD}"/>
          </ac:picMkLst>
        </pc:picChg>
        <pc:picChg chg="add del">
          <ac:chgData name="Marian-Ionut Postolache (2119559)" userId="e7d7b241-277d-475c-b1dc-4295f2c9c725" providerId="ADAL" clId="{FA525BD6-18B8-4287-BBA4-2B4EB27C1303}" dt="2022-07-14T18:53:43.099" v="538" actId="26606"/>
          <ac:picMkLst>
            <pc:docMk/>
            <pc:sldMk cId="3686120593" sldId="259"/>
            <ac:picMk id="29" creationId="{16EFE474-4FE0-4E8F-8F09-5ED2C9E76A84}"/>
          </ac:picMkLst>
        </pc:picChg>
        <pc:cxnChg chg="add del">
          <ac:chgData name="Marian-Ionut Postolache (2119559)" userId="e7d7b241-277d-475c-b1dc-4295f2c9c725" providerId="ADAL" clId="{FA525BD6-18B8-4287-BBA4-2B4EB27C1303}" dt="2022-07-14T18:53:43.099" v="538" actId="26606"/>
          <ac:cxnSpMkLst>
            <pc:docMk/>
            <pc:sldMk cId="3686120593" sldId="259"/>
            <ac:cxnSpMk id="13" creationId="{FBD463FC-4CA8-4FF4-85A3-AF9F4B98D210}"/>
          </ac:cxnSpMkLst>
        </pc:cxnChg>
        <pc:cxnChg chg="add del">
          <ac:chgData name="Marian-Ionut Postolache (2119559)" userId="e7d7b241-277d-475c-b1dc-4295f2c9c725" providerId="ADAL" clId="{FA525BD6-18B8-4287-BBA4-2B4EB27C1303}" dt="2022-07-14T18:53:43.099" v="538" actId="26606"/>
          <ac:cxnSpMkLst>
            <pc:docMk/>
            <pc:sldMk cId="3686120593" sldId="259"/>
            <ac:cxnSpMk id="15" creationId="{BECF35C3-8B44-4F4B-BD25-4C01823DB22A}"/>
          </ac:cxnSpMkLst>
        </pc:cxnChg>
        <pc:cxnChg chg="add del">
          <ac:chgData name="Marian-Ionut Postolache (2119559)" userId="e7d7b241-277d-475c-b1dc-4295f2c9c725" providerId="ADAL" clId="{FA525BD6-18B8-4287-BBA4-2B4EB27C1303}" dt="2022-07-14T18:53:43.099" v="538" actId="26606"/>
          <ac:cxnSpMkLst>
            <pc:docMk/>
            <pc:sldMk cId="3686120593" sldId="259"/>
            <ac:cxnSpMk id="21" creationId="{EE68D41B-9286-479F-9AB7-678C8E348D71}"/>
          </ac:cxnSpMkLst>
        </pc:cxnChg>
        <pc:cxnChg chg="add del">
          <ac:chgData name="Marian-Ionut Postolache (2119559)" userId="e7d7b241-277d-475c-b1dc-4295f2c9c725" providerId="ADAL" clId="{FA525BD6-18B8-4287-BBA4-2B4EB27C1303}" dt="2022-07-14T18:53:43.099" v="538" actId="26606"/>
          <ac:cxnSpMkLst>
            <pc:docMk/>
            <pc:sldMk cId="3686120593" sldId="259"/>
            <ac:cxnSpMk id="31" creationId="{CF8B8C81-54DC-4AF5-B682-3A2C70A6B55C}"/>
          </ac:cxnSpMkLst>
        </pc:cxnChg>
      </pc:sldChg>
      <pc:sldChg chg="addSp delSp modSp new mod setBg">
        <pc:chgData name="Marian-Ionut Postolache (2119559)" userId="e7d7b241-277d-475c-b1dc-4295f2c9c725" providerId="ADAL" clId="{FA525BD6-18B8-4287-BBA4-2B4EB27C1303}" dt="2022-07-17T10:25:33.930" v="1890" actId="20577"/>
        <pc:sldMkLst>
          <pc:docMk/>
          <pc:sldMk cId="1981477024" sldId="260"/>
        </pc:sldMkLst>
        <pc:spChg chg="del">
          <ac:chgData name="Marian-Ionut Postolache (2119559)" userId="e7d7b241-277d-475c-b1dc-4295f2c9c725" providerId="ADAL" clId="{FA525BD6-18B8-4287-BBA4-2B4EB27C1303}" dt="2022-06-26T11:52:19.152" v="507" actId="478"/>
          <ac:spMkLst>
            <pc:docMk/>
            <pc:sldMk cId="1981477024" sldId="260"/>
            <ac:spMk id="2" creationId="{EF8FBCB1-39B9-4A41-134A-C73BF84AD0AE}"/>
          </ac:spMkLst>
        </pc:spChg>
        <pc:spChg chg="del mod">
          <ac:chgData name="Marian-Ionut Postolache (2119559)" userId="e7d7b241-277d-475c-b1dc-4295f2c9c725" providerId="ADAL" clId="{FA525BD6-18B8-4287-BBA4-2B4EB27C1303}" dt="2022-06-26T11:52:17.787" v="506" actId="478"/>
          <ac:spMkLst>
            <pc:docMk/>
            <pc:sldMk cId="1981477024" sldId="260"/>
            <ac:spMk id="3" creationId="{5392CC36-5F6D-4EE4-ED8A-6E3317A938C1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" creationId="{3F2A9102-BA46-B09E-DD2C-5A70DD043AEA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" creationId="{FFF5D6E1-E4C8-B647-B708-9051B7B4C1A6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6" creationId="{E8A1D416-128C-8FB5-77F6-687ACD26F4E7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7" creationId="{1188881D-EE9F-BE50-7354-DA604C0632A6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8" creationId="{36E4641F-7257-B30D-6423-9C6BACF06845}"/>
          </ac:spMkLst>
        </pc:spChg>
        <pc:spChg chg="add mod">
          <ac:chgData name="Marian-Ionut Postolache (2119559)" userId="e7d7b241-277d-475c-b1dc-4295f2c9c725" providerId="ADAL" clId="{FA525BD6-18B8-4287-BBA4-2B4EB27C1303}" dt="2022-06-26T11:55:13.739" v="528" actId="20577"/>
          <ac:spMkLst>
            <pc:docMk/>
            <pc:sldMk cId="1981477024" sldId="260"/>
            <ac:spMk id="9" creationId="{C9B2F281-7766-16C9-1261-1F29ECDFEE90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0" creationId="{8F5DE217-8C30-596A-4969-2F9DEB6F82CF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1" creationId="{126D305A-255F-19C5-B087-E0019B63593F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2" creationId="{35C9E14A-4996-452E-58D9-8541BA56ED51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3" creationId="{16E68FF8-B41C-FD87-4B8B-6D3E68BD6A47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4" creationId="{9FC2AEE8-72C1-3376-C32E-21B279B18CA4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5" creationId="{744A4B37-6E43-8E63-DBF7-E4C20FCFAA6A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6" creationId="{3F5C0A33-FF97-430C-053C-D8BBC1592B84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7" creationId="{6B6B1B95-D1C1-0C2D-A151-9670843658C5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8" creationId="{B517A252-470A-B990-93D1-A788D64D3238}"/>
          </ac:spMkLst>
        </pc:spChg>
        <pc:spChg chg="add mod">
          <ac:chgData name="Marian-Ionut Postolache (2119559)" userId="e7d7b241-277d-475c-b1dc-4295f2c9c725" providerId="ADAL" clId="{FA525BD6-18B8-4287-BBA4-2B4EB27C1303}" dt="2022-06-26T11:54:48.477" v="518" actId="14100"/>
          <ac:spMkLst>
            <pc:docMk/>
            <pc:sldMk cId="1981477024" sldId="260"/>
            <ac:spMk id="19" creationId="{240BEB9C-EC20-9B6C-F6B8-CD5AFF1C2FD7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0" creationId="{1FBD3C53-B670-908B-57AA-7C5C3DD219E8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1" creationId="{3EA2423A-4FF2-2A0A-EDA1-3ACAABE89705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2" creationId="{B0DDB62A-317B-75BA-3302-97E0A17215D8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3" creationId="{7FCB04E4-53D7-96EC-5C40-8852340257B7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4" creationId="{28B2D7B9-641E-9739-CEDC-831DAB180A9A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5" creationId="{835B0262-F069-F83A-B9AB-C594D4C1DBD9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6" creationId="{DAE76C24-5B71-7C8D-A306-5B4698F08771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7" creationId="{ED3D5A3C-A960-E30B-FFDC-F6FA7CF275F3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8" creationId="{AC95FA05-6E47-6C9E-B890-5BAB479D5B0B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9" creationId="{5898DB43-09F0-0AA3-330C-E9BC9F6745E3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0" creationId="{355F93CE-1F48-C5D5-8D09-DBBE979ED3A8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1" creationId="{E1B66F5E-E0C7-2B98-89E5-0FDEA01177CB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2" creationId="{F26D3640-8683-9480-72E6-3B26424F815D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3" creationId="{77DC5B95-E6BF-5442-A2ED-9FCB7CA308EC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4" creationId="{92D9FC12-1D5F-EB26-650C-4A4DF06EB28D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5" creationId="{91EE541F-075C-D6E8-1BC8-E123781ACB37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6" creationId="{F8002D96-C03E-309C-A859-9BD6DAB9AE7C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7" creationId="{31B4A9F3-EBE2-358B-F3C8-00558BA22EB3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8" creationId="{B524DCA4-154C-A4C6-DA4D-5C6784F805DE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9" creationId="{5101F52D-B052-F970-6C5E-241BE52C883F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0" creationId="{AE4B4AC0-6BCD-2341-F22C-F73DC3EA517A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1" creationId="{42CDD8DC-5E2F-A55C-A78A-B582D4C6DAA4}"/>
          </ac:spMkLst>
        </pc:spChg>
        <pc:spChg chg="add mod">
          <ac:chgData name="Marian-Ionut Postolache (2119559)" userId="e7d7b241-277d-475c-b1dc-4295f2c9c725" providerId="ADAL" clId="{FA525BD6-18B8-4287-BBA4-2B4EB27C1303}" dt="2022-07-14T17:01:50.007" v="529" actId="14100"/>
          <ac:spMkLst>
            <pc:docMk/>
            <pc:sldMk cId="1981477024" sldId="260"/>
            <ac:spMk id="42" creationId="{6FBB2D73-E962-54BF-9FB2-83DA5DC208C4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3" creationId="{88FD3E2B-4E0C-DE3F-D425-9904C5D0BC0C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4" creationId="{10F0E59E-77E2-2AC0-2857-E2B98306F916}"/>
          </ac:spMkLst>
        </pc:spChg>
        <pc:spChg chg="add mod">
          <ac:chgData name="Marian-Ionut Postolache (2119559)" userId="e7d7b241-277d-475c-b1dc-4295f2c9c725" providerId="ADAL" clId="{FA525BD6-18B8-4287-BBA4-2B4EB27C1303}" dt="2022-07-15T06:42:23.569" v="564" actId="1076"/>
          <ac:spMkLst>
            <pc:docMk/>
            <pc:sldMk cId="1981477024" sldId="260"/>
            <ac:spMk id="45" creationId="{3BCFC2DB-B6B9-5445-A9FC-A875715E2F7C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6" creationId="{D94531D6-2CE7-52C1-49BF-D534AE7D7DE3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7" creationId="{1B6294F6-B3F9-1140-E1D1-672100C64DB0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8" creationId="{409BBE9A-3976-74D5-2B90-C8FD58F9F295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9" creationId="{6D64352B-6DE1-4247-9750-0D4A4CE5A407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0" creationId="{FD9E5E43-D9E9-F6EF-DF4E-F26F6F11F98E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1" creationId="{16B856A2-A1BB-30AC-6F1F-1DE4A708A7CF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2" creationId="{80E5D7CF-B6FD-C726-A91F-196ACF6F34DD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3" creationId="{DEFC1450-ABF5-691E-2B5C-633050DA5E99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4" creationId="{4CFE7243-433F-5518-26A0-CB4C9B24B7B5}"/>
          </ac:spMkLst>
        </pc:spChg>
        <pc:spChg chg="add del mod">
          <ac:chgData name="Marian-Ionut Postolache (2119559)" userId="e7d7b241-277d-475c-b1dc-4295f2c9c725" providerId="ADAL" clId="{FA525BD6-18B8-4287-BBA4-2B4EB27C1303}" dt="2022-07-17T06:47:37.872" v="596" actId="478"/>
          <ac:spMkLst>
            <pc:docMk/>
            <pc:sldMk cId="1981477024" sldId="260"/>
            <ac:spMk id="55" creationId="{16209209-5098-B531-55E5-D2C183169365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6" creationId="{EEEBF9B4-D117-A5A7-205D-5617B10F036F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7" creationId="{A2AB1127-1566-CFB9-BDAB-E6B9FD759306}"/>
          </ac:spMkLst>
        </pc:spChg>
        <pc:spChg chg="add mod">
          <ac:chgData name="Marian-Ionut Postolache (2119559)" userId="e7d7b241-277d-475c-b1dc-4295f2c9c725" providerId="ADAL" clId="{FA525BD6-18B8-4287-BBA4-2B4EB27C1303}" dt="2022-06-26T11:51:42.876" v="499" actId="1076"/>
          <ac:spMkLst>
            <pc:docMk/>
            <pc:sldMk cId="1981477024" sldId="260"/>
            <ac:spMk id="58" creationId="{29ED9152-AAA4-F6A3-A6ED-1ED872DF74BE}"/>
          </ac:spMkLst>
        </pc:spChg>
        <pc:spChg chg="add mod">
          <ac:chgData name="Marian-Ionut Postolache (2119559)" userId="e7d7b241-277d-475c-b1dc-4295f2c9c725" providerId="ADAL" clId="{FA525BD6-18B8-4287-BBA4-2B4EB27C1303}" dt="2022-06-26T11:51:42.876" v="499" actId="1076"/>
          <ac:spMkLst>
            <pc:docMk/>
            <pc:sldMk cId="1981477024" sldId="260"/>
            <ac:spMk id="59" creationId="{3290B411-0418-F79B-4A50-3F3F99210EEA}"/>
          </ac:spMkLst>
        </pc:spChg>
        <pc:spChg chg="add mod">
          <ac:chgData name="Marian-Ionut Postolache (2119559)" userId="e7d7b241-277d-475c-b1dc-4295f2c9c725" providerId="ADAL" clId="{FA525BD6-18B8-4287-BBA4-2B4EB27C1303}" dt="2022-07-17T10:25:33.930" v="1890" actId="20577"/>
          <ac:spMkLst>
            <pc:docMk/>
            <pc:sldMk cId="1981477024" sldId="260"/>
            <ac:spMk id="60" creationId="{E0890880-23C5-A2DE-6EC3-26F9885B1A00}"/>
          </ac:spMkLst>
        </pc:spChg>
      </pc:sldChg>
      <pc:sldChg chg="addSp delSp modSp new mod">
        <pc:chgData name="Marian-Ionut Postolache (2119559)" userId="e7d7b241-277d-475c-b1dc-4295f2c9c725" providerId="ADAL" clId="{FA525BD6-18B8-4287-BBA4-2B4EB27C1303}" dt="2022-07-17T09:56:00.712" v="1152" actId="20577"/>
        <pc:sldMkLst>
          <pc:docMk/>
          <pc:sldMk cId="2727192095" sldId="261"/>
        </pc:sldMkLst>
        <pc:spChg chg="add del mod">
          <ac:chgData name="Marian-Ionut Postolache (2119559)" userId="e7d7b241-277d-475c-b1dc-4295f2c9c725" providerId="ADAL" clId="{FA525BD6-18B8-4287-BBA4-2B4EB27C1303}" dt="2022-07-17T09:08:28.341" v="897" actId="20577"/>
          <ac:spMkLst>
            <pc:docMk/>
            <pc:sldMk cId="2727192095" sldId="261"/>
            <ac:spMk id="2" creationId="{2089D171-9A64-CB13-CDBA-70F2F5E3E13D}"/>
          </ac:spMkLst>
        </pc:spChg>
        <pc:spChg chg="del">
          <ac:chgData name="Marian-Ionut Postolache (2119559)" userId="e7d7b241-277d-475c-b1dc-4295f2c9c725" providerId="ADAL" clId="{FA525BD6-18B8-4287-BBA4-2B4EB27C1303}" dt="2022-06-26T11:52:51.872" v="509" actId="478"/>
          <ac:spMkLst>
            <pc:docMk/>
            <pc:sldMk cId="2727192095" sldId="261"/>
            <ac:spMk id="3" creationId="{FD09C2F8-76AF-EE2D-D0AD-5C6DAB3E7ED3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" creationId="{084D6489-3D60-3947-71AE-7863C40538E2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" creationId="{19906C68-EAF3-6017-A5C0-B6950CD5E919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6" creationId="{84AA8719-964A-3971-1E96-3C87A7B3B189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7" creationId="{81E211DF-2956-CFB2-0B7F-3DFE19477D1D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8" creationId="{284424A5-5C11-2817-91E1-46DB9DBAA35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9" creationId="{323265DF-E4B9-A92B-9F30-5D894E92619F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0" creationId="{FDB9DD8E-36A7-0325-8EDD-8EDD962708CE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1" creationId="{5021EDD7-3471-0777-617C-2ED2318E0B9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2" creationId="{EF36EDD4-0E6F-7445-98F7-1D7DBE732488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3" creationId="{48645ECB-B351-ED64-92E2-FF1A0BE85741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4" creationId="{50719CA5-EA76-5F16-C141-F696715EB309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5" creationId="{1258613B-2854-802D-5E1F-61EDAAD4950A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6" creationId="{7D234979-C138-1E08-3286-FB316272340C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7" creationId="{63962B0B-B5FE-CE8F-DD8C-C69EDB2A26F6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8" creationId="{7CFA7954-70E2-7B15-C4CA-FD25A65F24EF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9" creationId="{509B74D2-2B7C-880B-2823-D0A70037A540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0" creationId="{A9C43FC6-E001-A30C-99B2-C3FFDE472E7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1" creationId="{B7432990-0256-3B1D-E651-80E53B3C2C2C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2" creationId="{C0FD576E-90C6-2D82-3C47-BF3C120532A3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3" creationId="{6A0567F6-E0D2-A500-E435-0F0F607046B3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4" creationId="{E1464CEE-5344-317C-1BDC-F469E9B80353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5" creationId="{57F19021-C31B-7661-3CB8-9E0E6F1C94B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6" creationId="{DFA7B678-FB86-F8E8-CC14-972F6AA08DEA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7" creationId="{71A1080A-F947-7100-148B-0EFD64E0DC13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8" creationId="{67C89BF5-8060-670D-3A74-3530FD9ABBB2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9" creationId="{CFAD7448-4C72-D14D-EDE7-F4E4BAD9B01B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0" creationId="{88B69212-7FAD-D649-11F9-DCC29904DB8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1" creationId="{2C362971-44A4-AD71-F25F-EAF4FDFFA299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2" creationId="{4E63425C-3946-2A8D-D603-0854221E45D0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3" creationId="{E8C65762-B8F3-0028-86AE-EF66F92DF462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4" creationId="{E040DB5E-7968-2EE0-55FC-30D01AF02E2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5" creationId="{C68A9A20-758A-2C16-00B1-A76D7CF4F554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6" creationId="{45E15DF1-3B07-8C24-90BB-D3CDE89700CA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7" creationId="{B0914AAC-26AE-EC4B-4F28-A5F672C7F75B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8" creationId="{47025FB7-065A-B501-6CF4-4DD9CF795A2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9" creationId="{1EF33B1D-87CE-B471-75BD-8BB56E619B8E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0" creationId="{360BF12F-2A7F-E864-CADB-6364133D0E55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1" creationId="{D2228331-43B5-81DF-C2FA-B0EC2FB19D62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2" creationId="{11BA8BC3-8A9A-412A-6572-A12AFC5B71B0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3" creationId="{7029CF84-7229-AF7E-3731-DD6478B3E5DD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4" creationId="{75061EA7-FFE2-2AA2-88AB-3FFC45144DA2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5" creationId="{6F97B2BC-94F4-D4D8-07A7-E5F919405206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6" creationId="{D136E5D2-1F96-6C76-353D-11A76692D01A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7" creationId="{B32C240F-638C-2C84-D055-FA39AEBFFC4D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8" creationId="{A35A45E8-7370-AEB9-08A8-E818772D58EA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9" creationId="{E35A512C-9835-2D82-140D-4DC22EAC9A7A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0" creationId="{D8144606-521F-35BD-4EAE-0EC51C3BFAF2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1" creationId="{E880A42F-EB8B-5070-D540-DE9BF4090D6F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2" creationId="{657F216C-A466-AFB9-6274-9A74713251FC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3" creationId="{F7574DBC-673E-A741-6A59-2A041DCCCCA0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4" creationId="{B118AD08-8C1C-E6FA-0DE8-28A8CD4A3AED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5" creationId="{4C2E0155-1295-EF48-00E2-378495FB19F6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6" creationId="{54EB6CAC-DF04-1568-2D97-CE6AD0C12744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7" creationId="{82370A4A-C360-0608-5601-E93F8DE3C611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8" creationId="{26086B2E-BFD9-C03F-A60D-3950C27371AF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9" creationId="{688215DA-FC33-7B59-5250-AE4A32C9B53C}"/>
          </ac:spMkLst>
        </pc:spChg>
        <pc:spChg chg="add del mod">
          <ac:chgData name="Marian-Ionut Postolache (2119559)" userId="e7d7b241-277d-475c-b1dc-4295f2c9c725" providerId="ADAL" clId="{FA525BD6-18B8-4287-BBA4-2B4EB27C1303}" dt="2022-07-17T08:55:30.073" v="892" actId="478"/>
          <ac:spMkLst>
            <pc:docMk/>
            <pc:sldMk cId="2727192095" sldId="261"/>
            <ac:spMk id="60" creationId="{5FACB15D-5750-3FE6-651B-A8CC1BD65989}"/>
          </ac:spMkLst>
        </pc:spChg>
        <pc:graphicFrameChg chg="add mod modGraphic">
          <ac:chgData name="Marian-Ionut Postolache (2119559)" userId="e7d7b241-277d-475c-b1dc-4295f2c9c725" providerId="ADAL" clId="{FA525BD6-18B8-4287-BBA4-2B4EB27C1303}" dt="2022-07-17T09:56:00.712" v="1152" actId="20577"/>
          <ac:graphicFrameMkLst>
            <pc:docMk/>
            <pc:sldMk cId="2727192095" sldId="261"/>
            <ac:graphicFrameMk id="61" creationId="{81495DB2-EC3B-C723-8567-EFD5CD4E8A33}"/>
          </ac:graphicFrameMkLst>
        </pc:graphicFrameChg>
      </pc:sldChg>
      <pc:sldChg chg="modSp new mod">
        <pc:chgData name="Marian-Ionut Postolache (2119559)" userId="e7d7b241-277d-475c-b1dc-4295f2c9c725" providerId="ADAL" clId="{FA525BD6-18B8-4287-BBA4-2B4EB27C1303}" dt="2022-07-17T10:47:18.338" v="1912" actId="20577"/>
        <pc:sldMkLst>
          <pc:docMk/>
          <pc:sldMk cId="1749756840" sldId="262"/>
        </pc:sldMkLst>
        <pc:spChg chg="mod">
          <ac:chgData name="Marian-Ionut Postolache (2119559)" userId="e7d7b241-277d-475c-b1dc-4295f2c9c725" providerId="ADAL" clId="{FA525BD6-18B8-4287-BBA4-2B4EB27C1303}" dt="2022-07-17T10:21:01.757" v="1870" actId="20577"/>
          <ac:spMkLst>
            <pc:docMk/>
            <pc:sldMk cId="1749756840" sldId="262"/>
            <ac:spMk id="2" creationId="{FF184C2F-9F03-1CC4-168C-29EEE7F39BDA}"/>
          </ac:spMkLst>
        </pc:spChg>
        <pc:spChg chg="mod">
          <ac:chgData name="Marian-Ionut Postolache (2119559)" userId="e7d7b241-277d-475c-b1dc-4295f2c9c725" providerId="ADAL" clId="{FA525BD6-18B8-4287-BBA4-2B4EB27C1303}" dt="2022-07-17T10:47:18.338" v="1912" actId="20577"/>
          <ac:spMkLst>
            <pc:docMk/>
            <pc:sldMk cId="1749756840" sldId="262"/>
            <ac:spMk id="3" creationId="{7E620F58-D34F-8DBE-248E-BD2AF56D78A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8622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9736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6103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5234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4144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9611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311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268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969005CD-AB16-45F0-996C-76A7B1F4E1D8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7459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9603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8361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005CD-AB16-45F0-996C-76A7B1F4E1D8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9645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gclibrary.commons.gc.cuny.edu/2014/08/27/now-hiring-college-assistant-interlibrary-loan/" TargetMode="External"/><Relationship Id="rId7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books.google.it/books?id=ZWpLDwAAQBAJ&amp;lpg=PP1&amp;hl=ro&amp;pg=PP1#v=onepage&amp;q&amp;f=fals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0">
            <a:extLst>
              <a:ext uri="{FF2B5EF4-FFF2-40B4-BE49-F238E27FC236}">
                <a16:creationId xmlns:a16="http://schemas.microsoft.com/office/drawing/2014/main" id="{EC17D08F-2133-44A9-B28C-CB29928FA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32">
            <a:extLst>
              <a:ext uri="{FF2B5EF4-FFF2-40B4-BE49-F238E27FC236}">
                <a16:creationId xmlns:a16="http://schemas.microsoft.com/office/drawing/2014/main" id="{0CC36881-E309-4C41-8B5B-203AADC15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FA2332-EB3D-606C-D04C-E34582EDD6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2496" y="988738"/>
            <a:ext cx="2823919" cy="2274783"/>
          </a:xfrm>
        </p:spPr>
        <p:txBody>
          <a:bodyPr>
            <a:normAutofit/>
          </a:bodyPr>
          <a:lstStyle/>
          <a:p>
            <a:r>
              <a:rPr lang="en-GB" sz="2000" cap="none" dirty="0"/>
              <a:t> Understanding and solving the problems off staff shortages in proper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E17141-AE18-F3E3-7BF6-8AADD69551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3550" y="3531046"/>
            <a:ext cx="3252876" cy="1610643"/>
          </a:xfrm>
        </p:spPr>
        <p:txBody>
          <a:bodyPr>
            <a:normAutofit fontScale="77500" lnSpcReduction="20000"/>
          </a:bodyPr>
          <a:lstStyle/>
          <a:p>
            <a:r>
              <a:rPr lang="en-GB" sz="1600" dirty="0"/>
              <a:t>Marian Postolache (2119559)</a:t>
            </a:r>
          </a:p>
          <a:p>
            <a:r>
              <a:rPr lang="en-GB" sz="1600" dirty="0" err="1"/>
              <a:t>Chijioke</a:t>
            </a:r>
            <a:r>
              <a:rPr lang="en-GB" sz="1600" dirty="0"/>
              <a:t> Uba </a:t>
            </a:r>
          </a:p>
          <a:p>
            <a:r>
              <a:rPr lang="en-GB" sz="1600" dirty="0" err="1"/>
              <a:t>Bmsw</a:t>
            </a:r>
            <a:r>
              <a:rPr lang="en-GB" sz="1600" dirty="0"/>
              <a:t> 4004</a:t>
            </a:r>
          </a:p>
          <a:p>
            <a:r>
              <a:rPr lang="en-GB" sz="1600" dirty="0"/>
              <a:t>Problem solving and decision making</a:t>
            </a:r>
          </a:p>
        </p:txBody>
      </p:sp>
      <p:cxnSp>
        <p:nvCxnSpPr>
          <p:cNvPr id="47" name="Straight Connector 34">
            <a:extLst>
              <a:ext uri="{FF2B5EF4-FFF2-40B4-BE49-F238E27FC236}">
                <a16:creationId xmlns:a16="http://schemas.microsoft.com/office/drawing/2014/main" id="{84F2C6A8-7D46-49EA-860B-0F0B02084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48" name="Group 36">
            <a:extLst>
              <a:ext uri="{FF2B5EF4-FFF2-40B4-BE49-F238E27FC236}">
                <a16:creationId xmlns:a16="http://schemas.microsoft.com/office/drawing/2014/main" id="{AED92372-F778-4E96-9E90-4E63BAF3C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49" name="Rectangle 37">
              <a:extLst>
                <a:ext uri="{FF2B5EF4-FFF2-40B4-BE49-F238E27FC236}">
                  <a16:creationId xmlns:a16="http://schemas.microsoft.com/office/drawing/2014/main" id="{EB4EC089-8B60-43F4-9BF5-1F0B0E398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38">
              <a:extLst>
                <a:ext uri="{FF2B5EF4-FFF2-40B4-BE49-F238E27FC236}">
                  <a16:creationId xmlns:a16="http://schemas.microsoft.com/office/drawing/2014/main" id="{1C0BAC91-1725-4E5A-92CE-F5A2EB066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C830EF81-3FFF-4901-0874-B5A09F2DB4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659" r="-2" b="10293"/>
          <a:stretch/>
        </p:blipFill>
        <p:spPr>
          <a:xfrm>
            <a:off x="4618374" y="1116345"/>
            <a:ext cx="6282919" cy="3866172"/>
          </a:xfrm>
          <a:prstGeom prst="rect">
            <a:avLst/>
          </a:prstGeom>
        </p:spPr>
      </p:pic>
      <p:pic>
        <p:nvPicPr>
          <p:cNvPr id="51" name="Picture 40">
            <a:extLst>
              <a:ext uri="{FF2B5EF4-FFF2-40B4-BE49-F238E27FC236}">
                <a16:creationId xmlns:a16="http://schemas.microsoft.com/office/drawing/2014/main" id="{4B61EBEC-D0CA-456C-98A6-EDA1AC9FB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2" name="Straight Connector 42">
            <a:extLst>
              <a:ext uri="{FF2B5EF4-FFF2-40B4-BE49-F238E27FC236}">
                <a16:creationId xmlns:a16="http://schemas.microsoft.com/office/drawing/2014/main" id="{718A71EB-D327-4458-85FB-26336B2BA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2583F01-8693-BC87-70AF-76F95D7C49CE}"/>
              </a:ext>
            </a:extLst>
          </p:cNvPr>
          <p:cNvSpPr txBox="1"/>
          <p:nvPr/>
        </p:nvSpPr>
        <p:spPr>
          <a:xfrm>
            <a:off x="8610281" y="4782462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gclibrary.commons.gc.cuny.edu/2014/08/27/now-hiring-college-assistant-interlibrary-loa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pic>
        <p:nvPicPr>
          <p:cNvPr id="11" name="Picture 10" descr="Two surgeons reviewing an x-ray">
            <a:extLst>
              <a:ext uri="{FF2B5EF4-FFF2-40B4-BE49-F238E27FC236}">
                <a16:creationId xmlns:a16="http://schemas.microsoft.com/office/drawing/2014/main" id="{477C6169-C744-6EE7-9079-245DC1F395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2959" y="988663"/>
            <a:ext cx="6687256" cy="4153026"/>
          </a:xfrm>
          <a:prstGeom prst="rect">
            <a:avLst/>
          </a:prstGeom>
        </p:spPr>
      </p:pic>
      <p:pic>
        <p:nvPicPr>
          <p:cNvPr id="13" name="Picture 12" descr="Business woman finger on chin">
            <a:extLst>
              <a:ext uri="{FF2B5EF4-FFF2-40B4-BE49-F238E27FC236}">
                <a16:creationId xmlns:a16="http://schemas.microsoft.com/office/drawing/2014/main" id="{DC91A1E5-43F5-8ABB-5445-502C69745F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4150" y="2279297"/>
            <a:ext cx="1065286" cy="411413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F606DA8-D7F3-F2DE-698F-11415A910AD3}"/>
              </a:ext>
            </a:extLst>
          </p:cNvPr>
          <p:cNvSpPr txBox="1"/>
          <p:nvPr/>
        </p:nvSpPr>
        <p:spPr>
          <a:xfrm>
            <a:off x="4737940" y="1216215"/>
            <a:ext cx="576434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solidFill>
                  <a:schemeClr val="bg2"/>
                </a:solidFill>
              </a:rPr>
              <a:t>STAFF </a:t>
            </a:r>
          </a:p>
          <a:p>
            <a:pPr algn="ctr"/>
            <a:endParaRPr lang="en-GB" sz="6000" b="1" dirty="0">
              <a:solidFill>
                <a:schemeClr val="bg2"/>
              </a:solidFill>
            </a:endParaRPr>
          </a:p>
          <a:p>
            <a:pPr algn="ctr"/>
            <a:endParaRPr lang="en-GB" sz="6000" b="1" dirty="0">
              <a:solidFill>
                <a:schemeClr val="bg2"/>
              </a:solidFill>
            </a:endParaRPr>
          </a:p>
          <a:p>
            <a:pPr algn="ctr"/>
            <a:r>
              <a:rPr lang="en-GB" sz="6000" b="1" dirty="0">
                <a:solidFill>
                  <a:schemeClr val="bg2"/>
                </a:solidFill>
              </a:rPr>
              <a:t>SHORTAGES</a:t>
            </a:r>
          </a:p>
        </p:txBody>
      </p:sp>
    </p:spTree>
    <p:extLst>
      <p:ext uri="{BB962C8B-B14F-4D97-AF65-F5344CB8AC3E}">
        <p14:creationId xmlns:p14="http://schemas.microsoft.com/office/powerpoint/2010/main" val="3792812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DC809-7386-1CCD-CACF-DA441F243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nature and impact of staff shortage on proper care and its employees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40AA2-7800-4354-A741-563BB2ED0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8DE6FF-0154-A987-4A56-3D967EED41FA}"/>
              </a:ext>
            </a:extLst>
          </p:cNvPr>
          <p:cNvSpPr txBox="1"/>
          <p:nvPr/>
        </p:nvSpPr>
        <p:spPr>
          <a:xfrm>
            <a:off x="1202267" y="2421466"/>
            <a:ext cx="851746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Nature of staff shortage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 </a:t>
            </a:r>
            <a:r>
              <a:rPr lang="en-GB" dirty="0"/>
              <a:t> Staff shortages it’s a problem witch affect the medicine sector and also the patients.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  It’s a problem spread all over the country affecting the health care delivery services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Impact of staff shortage on proper care 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  Waiting lists continue to grow and affect the quality of health care services delivery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  The pressure on the staff affect mental health implementing stress and determine them to take critical decisions to quit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50653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547F7-B079-2792-4CDA-57502F277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 the causes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53610-DD7E-976D-B461-38E1B63598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understand the causes of this problem a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pestel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and a fish bone diagram  have been used.</a:t>
            </a:r>
            <a:endParaRPr lang="en-GB" sz="1800" spc="-40" dirty="0">
              <a:solidFill>
                <a:srgbClr val="000000"/>
              </a:solidFill>
              <a:latin typeface="Georgia" panose="02040502050405020303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spc="-40" dirty="0">
              <a:solidFill>
                <a:srgbClr val="000000"/>
              </a:solidFill>
              <a:effectLst/>
              <a:latin typeface="Georgia" panose="02040502050405020303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spc="-40" dirty="0">
                <a:solidFill>
                  <a:srgbClr val="000000"/>
                </a:solidFill>
                <a:effectLst/>
                <a:latin typeface="Georgia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Identification of the problem, which entails a closer examination of the issue and an understanding of its root causes, is the first step in the decision-making process. </a:t>
            </a:r>
            <a:r>
              <a:rPr lang="en-GB" sz="1800" spc="-40" dirty="0">
                <a:solidFill>
                  <a:srgbClr val="000000"/>
                </a:solidFill>
                <a:latin typeface="Georgia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(Simon 1987)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691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7EE10-4EEC-1B82-206A-672B5282D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pestel</a:t>
            </a:r>
            <a:r>
              <a:rPr lang="en-GB" dirty="0"/>
              <a:t> analysis on the factors contributing to staff shortage</a:t>
            </a:r>
          </a:p>
        </p:txBody>
      </p:sp>
      <p:graphicFrame>
        <p:nvGraphicFramePr>
          <p:cNvPr id="10" name="Table 11">
            <a:extLst>
              <a:ext uri="{FF2B5EF4-FFF2-40B4-BE49-F238E27FC236}">
                <a16:creationId xmlns:a16="http://schemas.microsoft.com/office/drawing/2014/main" id="{5EC0CCEB-A3D3-4652-8006-EE7F9D0030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9840610"/>
              </p:ext>
            </p:extLst>
          </p:nvPr>
        </p:nvGraphicFramePr>
        <p:xfrm>
          <a:off x="1683106" y="2368373"/>
          <a:ext cx="9140220" cy="196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7622">
                  <a:extLst>
                    <a:ext uri="{9D8B030D-6E8A-4147-A177-3AD203B41FA5}">
                      <a16:colId xmlns:a16="http://schemas.microsoft.com/office/drawing/2014/main" val="2584629406"/>
                    </a:ext>
                  </a:extLst>
                </a:gridCol>
                <a:gridCol w="1498600">
                  <a:extLst>
                    <a:ext uri="{9D8B030D-6E8A-4147-A177-3AD203B41FA5}">
                      <a16:colId xmlns:a16="http://schemas.microsoft.com/office/drawing/2014/main" val="242227626"/>
                    </a:ext>
                  </a:extLst>
                </a:gridCol>
                <a:gridCol w="1337733">
                  <a:extLst>
                    <a:ext uri="{9D8B030D-6E8A-4147-A177-3AD203B41FA5}">
                      <a16:colId xmlns:a16="http://schemas.microsoft.com/office/drawing/2014/main" val="3694234094"/>
                    </a:ext>
                  </a:extLst>
                </a:gridCol>
                <a:gridCol w="2319867">
                  <a:extLst>
                    <a:ext uri="{9D8B030D-6E8A-4147-A177-3AD203B41FA5}">
                      <a16:colId xmlns:a16="http://schemas.microsoft.com/office/drawing/2014/main" val="3471350295"/>
                    </a:ext>
                  </a:extLst>
                </a:gridCol>
                <a:gridCol w="1303867">
                  <a:extLst>
                    <a:ext uri="{9D8B030D-6E8A-4147-A177-3AD203B41FA5}">
                      <a16:colId xmlns:a16="http://schemas.microsoft.com/office/drawing/2014/main" val="340962793"/>
                    </a:ext>
                  </a:extLst>
                </a:gridCol>
                <a:gridCol w="1642531">
                  <a:extLst>
                    <a:ext uri="{9D8B030D-6E8A-4147-A177-3AD203B41FA5}">
                      <a16:colId xmlns:a16="http://schemas.microsoft.com/office/drawing/2014/main" val="5616785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Enviromental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042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/>
                        <a:t>Brexit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Unemployment rates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Population growth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New laws and regulations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 err="1"/>
                        <a:t>Climat</a:t>
                      </a:r>
                      <a:r>
                        <a:rPr lang="en-GB" sz="1100" dirty="0"/>
                        <a:t>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42116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Inflation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Age distribution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7428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 err="1"/>
                        <a:t>Carier</a:t>
                      </a:r>
                      <a:r>
                        <a:rPr lang="en-GB" sz="1100" dirty="0"/>
                        <a:t> attitudes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5551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Health </a:t>
                      </a:r>
                      <a:r>
                        <a:rPr lang="en-GB" sz="1100" dirty="0" err="1"/>
                        <a:t>conciousness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526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6120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54">
            <a:extLst>
              <a:ext uri="{FF2B5EF4-FFF2-40B4-BE49-F238E27FC236}">
                <a16:creationId xmlns:a16="http://schemas.microsoft.com/office/drawing/2014/main" id="{3F2A9102-BA46-B09E-DD2C-5A70DD043AEA}"/>
              </a:ext>
            </a:extLst>
          </p:cNvPr>
          <p:cNvSpPr>
            <a:spLocks noChangeShapeType="1"/>
          </p:cNvSpPr>
          <p:nvPr/>
        </p:nvSpPr>
        <p:spPr bwMode="auto">
          <a:xfrm>
            <a:off x="2626221" y="236488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Text Box 53">
            <a:extLst>
              <a:ext uri="{FF2B5EF4-FFF2-40B4-BE49-F238E27FC236}">
                <a16:creationId xmlns:a16="http://schemas.microsoft.com/office/drawing/2014/main" id="{FFF5D6E1-E4C8-B647-B708-9051B7B4C1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53071" y="216962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Low pay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Line 52">
            <a:extLst>
              <a:ext uri="{FF2B5EF4-FFF2-40B4-BE49-F238E27FC236}">
                <a16:creationId xmlns:a16="http://schemas.microsoft.com/office/drawing/2014/main" id="{E8A1D416-128C-8FB5-77F6-687ACD26F4E7}"/>
              </a:ext>
            </a:extLst>
          </p:cNvPr>
          <p:cNvSpPr>
            <a:spLocks noChangeShapeType="1"/>
          </p:cNvSpPr>
          <p:nvPr/>
        </p:nvSpPr>
        <p:spPr bwMode="auto">
          <a:xfrm>
            <a:off x="3227884" y="29665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 Box 51">
            <a:extLst>
              <a:ext uri="{FF2B5EF4-FFF2-40B4-BE49-F238E27FC236}">
                <a16:creationId xmlns:a16="http://schemas.microsoft.com/office/drawing/2014/main" id="{1188881D-EE9F-BE50-7354-DA604C0632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3146" y="27697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Takes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Line 50">
            <a:extLst>
              <a:ext uri="{FF2B5EF4-FFF2-40B4-BE49-F238E27FC236}">
                <a16:creationId xmlns:a16="http://schemas.microsoft.com/office/drawing/2014/main" id="{36E4641F-7257-B30D-6423-9C6BACF06845}"/>
              </a:ext>
            </a:extLst>
          </p:cNvPr>
          <p:cNvSpPr>
            <a:spLocks noChangeShapeType="1"/>
          </p:cNvSpPr>
          <p:nvPr/>
        </p:nvSpPr>
        <p:spPr bwMode="auto">
          <a:xfrm>
            <a:off x="3780334" y="351900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 Box 49">
            <a:extLst>
              <a:ext uri="{FF2B5EF4-FFF2-40B4-BE49-F238E27FC236}">
                <a16:creationId xmlns:a16="http://schemas.microsoft.com/office/drawing/2014/main" id="{C9B2F281-7766-16C9-1261-1F29ECDFEE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5596" y="33221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0" name="Line 48">
            <a:extLst>
              <a:ext uri="{FF2B5EF4-FFF2-40B4-BE49-F238E27FC236}">
                <a16:creationId xmlns:a16="http://schemas.microsoft.com/office/drawing/2014/main" id="{8F5DE217-8C30-596A-4969-2F9DEB6F82CF}"/>
              </a:ext>
            </a:extLst>
          </p:cNvPr>
          <p:cNvSpPr>
            <a:spLocks noChangeShapeType="1"/>
          </p:cNvSpPr>
          <p:nvPr/>
        </p:nvSpPr>
        <p:spPr bwMode="auto">
          <a:xfrm>
            <a:off x="4970959" y="237282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 Box 47">
            <a:extLst>
              <a:ext uri="{FF2B5EF4-FFF2-40B4-BE49-F238E27FC236}">
                <a16:creationId xmlns:a16="http://schemas.microsoft.com/office/drawing/2014/main" id="{126D305A-255F-19C5-B087-E0019B6359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96221" y="216962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Self isolation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Line 46">
            <a:extLst>
              <a:ext uri="{FF2B5EF4-FFF2-40B4-BE49-F238E27FC236}">
                <a16:creationId xmlns:a16="http://schemas.microsoft.com/office/drawing/2014/main" id="{35C9E14A-4996-452E-58D9-8541BA56ED51}"/>
              </a:ext>
            </a:extLst>
          </p:cNvPr>
          <p:cNvSpPr>
            <a:spLocks noChangeShapeType="1"/>
          </p:cNvSpPr>
          <p:nvPr/>
        </p:nvSpPr>
        <p:spPr bwMode="auto">
          <a:xfrm>
            <a:off x="5513884" y="297290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Text Box 45">
            <a:extLst>
              <a:ext uri="{FF2B5EF4-FFF2-40B4-BE49-F238E27FC236}">
                <a16:creationId xmlns:a16="http://schemas.microsoft.com/office/drawing/2014/main" id="{16E68FF8-B41C-FD87-4B8B-6D3E68BD6A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9146" y="27697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Monetary penalties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Line 44">
            <a:extLst>
              <a:ext uri="{FF2B5EF4-FFF2-40B4-BE49-F238E27FC236}">
                <a16:creationId xmlns:a16="http://schemas.microsoft.com/office/drawing/2014/main" id="{9FC2AEE8-72C1-3376-C32E-21B279B18CA4}"/>
              </a:ext>
            </a:extLst>
          </p:cNvPr>
          <p:cNvSpPr>
            <a:spLocks noChangeShapeType="1"/>
          </p:cNvSpPr>
          <p:nvPr/>
        </p:nvSpPr>
        <p:spPr bwMode="auto">
          <a:xfrm>
            <a:off x="6066334" y="35253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Text Box 43">
            <a:extLst>
              <a:ext uri="{FF2B5EF4-FFF2-40B4-BE49-F238E27FC236}">
                <a16:creationId xmlns:a16="http://schemas.microsoft.com/office/drawing/2014/main" id="{744A4B37-6E43-8E63-DBF7-E4C20FCFAA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1596" y="33221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Nurse turnover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Line 42">
            <a:extLst>
              <a:ext uri="{FF2B5EF4-FFF2-40B4-BE49-F238E27FC236}">
                <a16:creationId xmlns:a16="http://schemas.microsoft.com/office/drawing/2014/main" id="{3F5C0A33-FF97-430C-053C-D8BBC1592B84}"/>
              </a:ext>
            </a:extLst>
          </p:cNvPr>
          <p:cNvSpPr>
            <a:spLocks noChangeShapeType="1"/>
          </p:cNvSpPr>
          <p:nvPr/>
        </p:nvSpPr>
        <p:spPr bwMode="auto">
          <a:xfrm>
            <a:off x="7177584" y="2356950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Text Box 41">
            <a:extLst>
              <a:ext uri="{FF2B5EF4-FFF2-40B4-BE49-F238E27FC236}">
                <a16:creationId xmlns:a16="http://schemas.microsoft.com/office/drawing/2014/main" id="{6B6B1B95-D1C1-0C2D-A151-9670843658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02846" y="216962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Non UK staff leaving		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Line 40">
            <a:extLst>
              <a:ext uri="{FF2B5EF4-FFF2-40B4-BE49-F238E27FC236}">
                <a16:creationId xmlns:a16="http://schemas.microsoft.com/office/drawing/2014/main" id="{B517A252-470A-B990-93D1-A788D64D3238}"/>
              </a:ext>
            </a:extLst>
          </p:cNvPr>
          <p:cNvSpPr>
            <a:spLocks noChangeShapeType="1"/>
          </p:cNvSpPr>
          <p:nvPr/>
        </p:nvSpPr>
        <p:spPr bwMode="auto">
          <a:xfrm>
            <a:off x="7779246" y="295861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" name="Text Box 39">
            <a:extLst>
              <a:ext uri="{FF2B5EF4-FFF2-40B4-BE49-F238E27FC236}">
                <a16:creationId xmlns:a16="http://schemas.microsoft.com/office/drawing/2014/main" id="{240BEB9C-EC20-9B6C-F6B8-CD5AFF1C2F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4509" y="2769699"/>
            <a:ext cx="1060450" cy="49212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Presettlement and settlement status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Line 38">
            <a:extLst>
              <a:ext uri="{FF2B5EF4-FFF2-40B4-BE49-F238E27FC236}">
                <a16:creationId xmlns:a16="http://schemas.microsoft.com/office/drawing/2014/main" id="{1FBD3C53-B670-908B-57AA-7C5C3DD219E8}"/>
              </a:ext>
            </a:extLst>
          </p:cNvPr>
          <p:cNvSpPr>
            <a:spLocks noChangeShapeType="1"/>
          </p:cNvSpPr>
          <p:nvPr/>
        </p:nvSpPr>
        <p:spPr bwMode="auto">
          <a:xfrm>
            <a:off x="8331696" y="351106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" name="Text Box 37">
            <a:extLst>
              <a:ext uri="{FF2B5EF4-FFF2-40B4-BE49-F238E27FC236}">
                <a16:creationId xmlns:a16="http://schemas.microsoft.com/office/drawing/2014/main" id="{3EA2423A-4FF2-2A0A-EDA1-3ACAABE897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56959" y="33221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Visa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Line 36">
            <a:extLst>
              <a:ext uri="{FF2B5EF4-FFF2-40B4-BE49-F238E27FC236}">
                <a16:creationId xmlns:a16="http://schemas.microsoft.com/office/drawing/2014/main" id="{B0DDB62A-317B-75BA-3302-97E0A17215D8}"/>
              </a:ext>
            </a:extLst>
          </p:cNvPr>
          <p:cNvSpPr>
            <a:spLocks noChangeShapeType="1"/>
          </p:cNvSpPr>
          <p:nvPr/>
        </p:nvSpPr>
        <p:spPr bwMode="auto">
          <a:xfrm>
            <a:off x="7563346" y="4061925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3" name="Text Box 35">
            <a:extLst>
              <a:ext uri="{FF2B5EF4-FFF2-40B4-BE49-F238E27FC236}">
                <a16:creationId xmlns:a16="http://schemas.microsoft.com/office/drawing/2014/main" id="{7FCB04E4-53D7-96EC-5C40-8852340257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94959" y="3930163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Staff wellbeing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Line 34">
            <a:extLst>
              <a:ext uri="{FF2B5EF4-FFF2-40B4-BE49-F238E27FC236}">
                <a16:creationId xmlns:a16="http://schemas.microsoft.com/office/drawing/2014/main" id="{28B2D7B9-641E-9739-CEDC-831DAB180A9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122021" y="4319100"/>
            <a:ext cx="279400" cy="2222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5" name="Text Box 33">
            <a:extLst>
              <a:ext uri="{FF2B5EF4-FFF2-40B4-BE49-F238E27FC236}">
                <a16:creationId xmlns:a16="http://schemas.microsoft.com/office/drawing/2014/main" id="{835B0262-F069-F83A-B9AB-C594D4C1DB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52046" y="4396888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Mental healt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" name="Line 32">
            <a:extLst>
              <a:ext uri="{FF2B5EF4-FFF2-40B4-BE49-F238E27FC236}">
                <a16:creationId xmlns:a16="http://schemas.microsoft.com/office/drawing/2014/main" id="{DAE76C24-5B71-7C8D-A306-5B4698F08771}"/>
              </a:ext>
            </a:extLst>
          </p:cNvPr>
          <p:cNvSpPr>
            <a:spLocks noChangeShapeType="1"/>
          </p:cNvSpPr>
          <p:nvPr/>
        </p:nvSpPr>
        <p:spPr bwMode="auto">
          <a:xfrm>
            <a:off x="6217146" y="55573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7" name="Line 31">
            <a:extLst>
              <a:ext uri="{FF2B5EF4-FFF2-40B4-BE49-F238E27FC236}">
                <a16:creationId xmlns:a16="http://schemas.microsoft.com/office/drawing/2014/main" id="{ED3D5A3C-A960-E30B-FFDC-F6FA7CF275F3}"/>
              </a:ext>
            </a:extLst>
          </p:cNvPr>
          <p:cNvSpPr>
            <a:spLocks noChangeShapeType="1"/>
          </p:cNvSpPr>
          <p:nvPr/>
        </p:nvSpPr>
        <p:spPr bwMode="auto">
          <a:xfrm>
            <a:off x="4839196" y="427306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8" name="Text Box 30">
            <a:extLst>
              <a:ext uri="{FF2B5EF4-FFF2-40B4-BE49-F238E27FC236}">
                <a16:creationId xmlns:a16="http://schemas.microsoft.com/office/drawing/2014/main" id="{AC95FA05-6E47-6C9E-B890-5BAB479D5B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6046" y="40841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Increased patient number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9" name="Line 29">
            <a:extLst>
              <a:ext uri="{FF2B5EF4-FFF2-40B4-BE49-F238E27FC236}">
                <a16:creationId xmlns:a16="http://schemas.microsoft.com/office/drawing/2014/main" id="{5898DB43-09F0-0AA3-330C-E9BC9F6745E3}"/>
              </a:ext>
            </a:extLst>
          </p:cNvPr>
          <p:cNvSpPr>
            <a:spLocks noChangeShapeType="1"/>
          </p:cNvSpPr>
          <p:nvPr/>
        </p:nvSpPr>
        <p:spPr bwMode="auto">
          <a:xfrm>
            <a:off x="4389934" y="4830275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0" name="Text Box 28">
            <a:extLst>
              <a:ext uri="{FF2B5EF4-FFF2-40B4-BE49-F238E27FC236}">
                <a16:creationId xmlns:a16="http://schemas.microsoft.com/office/drawing/2014/main" id="{355F93CE-1F48-C5D5-8D09-DBBE979ED3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29484" y="46429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Aging workforce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1" name="Line 27">
            <a:extLst>
              <a:ext uri="{FF2B5EF4-FFF2-40B4-BE49-F238E27FC236}">
                <a16:creationId xmlns:a16="http://schemas.microsoft.com/office/drawing/2014/main" id="{E1B66F5E-E0C7-2B98-89E5-0FDEA01177CB}"/>
              </a:ext>
            </a:extLst>
          </p:cNvPr>
          <p:cNvSpPr>
            <a:spLocks noChangeShapeType="1"/>
          </p:cNvSpPr>
          <p:nvPr/>
        </p:nvSpPr>
        <p:spPr bwMode="auto">
          <a:xfrm>
            <a:off x="3940671" y="537478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2" name="Text Box 26">
            <a:extLst>
              <a:ext uri="{FF2B5EF4-FFF2-40B4-BE49-F238E27FC236}">
                <a16:creationId xmlns:a16="http://schemas.microsoft.com/office/drawing/2014/main" id="{F26D3640-8683-9480-72E6-3B26424F81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16721" y="51954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Career attitude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3" name="Rectangle 25">
            <a:extLst>
              <a:ext uri="{FF2B5EF4-FFF2-40B4-BE49-F238E27FC236}">
                <a16:creationId xmlns:a16="http://schemas.microsoft.com/office/drawing/2014/main" id="{77DC5B95-E6BF-5442-A2ED-9FCB7CA308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6971" y="1456838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Economic factors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" name="Rectangle 24">
            <a:extLst>
              <a:ext uri="{FF2B5EF4-FFF2-40B4-BE49-F238E27FC236}">
                <a16:creationId xmlns:a16="http://schemas.microsoft.com/office/drawing/2014/main" id="{92D9FC12-1D5F-EB26-650C-4A4DF06EB2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12184" y="1456838"/>
            <a:ext cx="998537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Covid-19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" name="Rectangle 23">
            <a:extLst>
              <a:ext uri="{FF2B5EF4-FFF2-40B4-BE49-F238E27FC236}">
                <a16:creationId xmlns:a16="http://schemas.microsoft.com/office/drawing/2014/main" id="{91EE541F-075C-D6E8-1BC8-E123781ACB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2146" y="1456838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Brexit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" name="Line 22">
            <a:extLst>
              <a:ext uri="{FF2B5EF4-FFF2-40B4-BE49-F238E27FC236}">
                <a16:creationId xmlns:a16="http://schemas.microsoft.com/office/drawing/2014/main" id="{F8002D96-C03E-309C-A859-9BD6DAB9AE7C}"/>
              </a:ext>
            </a:extLst>
          </p:cNvPr>
          <p:cNvSpPr>
            <a:spLocks noChangeShapeType="1"/>
          </p:cNvSpPr>
          <p:nvPr/>
        </p:nvSpPr>
        <p:spPr bwMode="auto">
          <a:xfrm>
            <a:off x="1870571" y="3850788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7" name="Line 21">
            <a:extLst>
              <a:ext uri="{FF2B5EF4-FFF2-40B4-BE49-F238E27FC236}">
                <a16:creationId xmlns:a16="http://schemas.microsoft.com/office/drawing/2014/main" id="{31B4A9F3-EBE2-358B-F3C8-00558BA22EB3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5446" y="1948963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8" name="Line 20">
            <a:extLst>
              <a:ext uri="{FF2B5EF4-FFF2-40B4-BE49-F238E27FC236}">
                <a16:creationId xmlns:a16="http://schemas.microsoft.com/office/drawing/2014/main" id="{B524DCA4-154C-A4C6-DA4D-5C6784F805DE}"/>
              </a:ext>
            </a:extLst>
          </p:cNvPr>
          <p:cNvSpPr>
            <a:spLocks noChangeShapeType="1"/>
          </p:cNvSpPr>
          <p:nvPr/>
        </p:nvSpPr>
        <p:spPr bwMode="auto">
          <a:xfrm>
            <a:off x="5112246" y="1948963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9" name="Line 19">
            <a:extLst>
              <a:ext uri="{FF2B5EF4-FFF2-40B4-BE49-F238E27FC236}">
                <a16:creationId xmlns:a16="http://schemas.microsoft.com/office/drawing/2014/main" id="{5101F52D-B052-F970-6C5E-241BE52C883F}"/>
              </a:ext>
            </a:extLst>
          </p:cNvPr>
          <p:cNvSpPr>
            <a:spLocks noChangeShapeType="1"/>
          </p:cNvSpPr>
          <p:nvPr/>
        </p:nvSpPr>
        <p:spPr bwMode="auto">
          <a:xfrm>
            <a:off x="7352209" y="1948963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" name="Rectangle 18">
            <a:extLst>
              <a:ext uri="{FF2B5EF4-FFF2-40B4-BE49-F238E27FC236}">
                <a16:creationId xmlns:a16="http://schemas.microsoft.com/office/drawing/2014/main" id="{AE4B4AC0-6BCD-2341-F22C-F73DC3EA51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18409" y="5785950"/>
            <a:ext cx="1246187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Social factors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1" name="Line 17">
            <a:extLst>
              <a:ext uri="{FF2B5EF4-FFF2-40B4-BE49-F238E27FC236}">
                <a16:creationId xmlns:a16="http://schemas.microsoft.com/office/drawing/2014/main" id="{42CDD8DC-5E2F-A55C-A78A-B582D4C6DAA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16884" y="3850788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2" name="Rectangle 16">
            <a:extLst>
              <a:ext uri="{FF2B5EF4-FFF2-40B4-BE49-F238E27FC236}">
                <a16:creationId xmlns:a16="http://schemas.microsoft.com/office/drawing/2014/main" id="{6FBB2D73-E962-54BF-9FB2-83DA5DC208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0620" y="5785950"/>
            <a:ext cx="1082675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Enviroment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3" name="Line 15">
            <a:extLst>
              <a:ext uri="{FF2B5EF4-FFF2-40B4-BE49-F238E27FC236}">
                <a16:creationId xmlns:a16="http://schemas.microsoft.com/office/drawing/2014/main" id="{88FD3E2B-4E0C-DE3F-D425-9904C5D0BC0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579096" y="3850788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4" name="Rectangle 14">
            <a:extLst>
              <a:ext uri="{FF2B5EF4-FFF2-40B4-BE49-F238E27FC236}">
                <a16:creationId xmlns:a16="http://schemas.microsoft.com/office/drawing/2014/main" id="{10F0E59E-77E2-2AC0-2857-E2B98306F9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46171" y="3369775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5" name="Text Box 13">
            <a:extLst>
              <a:ext uri="{FF2B5EF4-FFF2-40B4-BE49-F238E27FC236}">
                <a16:creationId xmlns:a16="http://schemas.microsoft.com/office/drawing/2014/main" id="{3BCFC2DB-B6B9-5445-A9FC-A875715E2F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91403" y="3573769"/>
            <a:ext cx="1255712" cy="66992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STAFF SHORTAGES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6" name="Text Box 12">
            <a:extLst>
              <a:ext uri="{FF2B5EF4-FFF2-40B4-BE49-F238E27FC236}">
                <a16:creationId xmlns:a16="http://schemas.microsoft.com/office/drawing/2014/main" id="{D94531D6-2CE7-52C1-49BF-D534AE7D7D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21296" y="46810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Healt proffesions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7" name="Text Box 11">
            <a:extLst>
              <a:ext uri="{FF2B5EF4-FFF2-40B4-BE49-F238E27FC236}">
                <a16:creationId xmlns:a16="http://schemas.microsoft.com/office/drawing/2014/main" id="{1B6294F6-B3F9-1140-E1D1-672100C64D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14946" y="58431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BURSARY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8" name="Line 10">
            <a:extLst>
              <a:ext uri="{FF2B5EF4-FFF2-40B4-BE49-F238E27FC236}">
                <a16:creationId xmlns:a16="http://schemas.microsoft.com/office/drawing/2014/main" id="{409BBE9A-3976-74D5-2B90-C8FD58F9F29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410321" y="5603388"/>
            <a:ext cx="450850" cy="3746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9" name="Line 9">
            <a:extLst>
              <a:ext uri="{FF2B5EF4-FFF2-40B4-BE49-F238E27FC236}">
                <a16:creationId xmlns:a16="http://schemas.microsoft.com/office/drawing/2014/main" id="{6D64352B-6DE1-4247-9750-0D4A4CE5A407}"/>
              </a:ext>
            </a:extLst>
          </p:cNvPr>
          <p:cNvSpPr>
            <a:spLocks noChangeShapeType="1"/>
          </p:cNvSpPr>
          <p:nvPr/>
        </p:nvSpPr>
        <p:spPr bwMode="auto">
          <a:xfrm>
            <a:off x="2399209" y="4839800"/>
            <a:ext cx="423862" cy="2984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0" name="Line 8">
            <a:extLst>
              <a:ext uri="{FF2B5EF4-FFF2-40B4-BE49-F238E27FC236}">
                <a16:creationId xmlns:a16="http://schemas.microsoft.com/office/drawing/2014/main" id="{FD9E5E43-D9E9-F6EF-DF4E-F26F6F11F98E}"/>
              </a:ext>
            </a:extLst>
          </p:cNvPr>
          <p:cNvSpPr>
            <a:spLocks noChangeShapeType="1"/>
          </p:cNvSpPr>
          <p:nvPr/>
        </p:nvSpPr>
        <p:spPr bwMode="auto">
          <a:xfrm>
            <a:off x="6669584" y="505570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" name="Text Box 7">
            <a:extLst>
              <a:ext uri="{FF2B5EF4-FFF2-40B4-BE49-F238E27FC236}">
                <a16:creationId xmlns:a16="http://schemas.microsoft.com/office/drawing/2014/main" id="{16B856A2-A1BB-30AC-6F1F-1DE4A708A7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96434" y="490012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Awards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2" name="Text Box 6">
            <a:extLst>
              <a:ext uri="{FF2B5EF4-FFF2-40B4-BE49-F238E27FC236}">
                <a16:creationId xmlns:a16="http://schemas.microsoft.com/office/drawing/2014/main" id="{80E5D7CF-B6FD-C726-A91F-196ACF6F34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9709" y="5374788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Constant pressure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3" name="Line 5">
            <a:extLst>
              <a:ext uri="{FF2B5EF4-FFF2-40B4-BE49-F238E27FC236}">
                <a16:creationId xmlns:a16="http://schemas.microsoft.com/office/drawing/2014/main" id="{DEFC1450-ABF5-691E-2B5C-633050DA5E99}"/>
              </a:ext>
            </a:extLst>
          </p:cNvPr>
          <p:cNvSpPr>
            <a:spLocks noChangeShapeType="1"/>
          </p:cNvSpPr>
          <p:nvPr/>
        </p:nvSpPr>
        <p:spPr bwMode="auto">
          <a:xfrm>
            <a:off x="3213596" y="424607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4" name="Text Box 4">
            <a:extLst>
              <a:ext uri="{FF2B5EF4-FFF2-40B4-BE49-F238E27FC236}">
                <a16:creationId xmlns:a16="http://schemas.microsoft.com/office/drawing/2014/main" id="{4CFE7243-433F-5518-26A0-CB4C9B24B7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9021" y="406192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Aging population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6" name="Text Box 2">
            <a:extLst>
              <a:ext uri="{FF2B5EF4-FFF2-40B4-BE49-F238E27FC236}">
                <a16:creationId xmlns:a16="http://schemas.microsoft.com/office/drawing/2014/main" id="{EEEBF9B4-D117-A5A7-205D-5617B10F03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1434" y="61987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Lack of equipmant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7" name="Line 1">
            <a:extLst>
              <a:ext uri="{FF2B5EF4-FFF2-40B4-BE49-F238E27FC236}">
                <a16:creationId xmlns:a16="http://schemas.microsoft.com/office/drawing/2014/main" id="{A2AB1127-1566-CFB9-BDAB-E6B9FD75930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585321" y="5728800"/>
            <a:ext cx="0" cy="4524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8" name="Rectangle 55">
            <a:extLst>
              <a:ext uri="{FF2B5EF4-FFF2-40B4-BE49-F238E27FC236}">
                <a16:creationId xmlns:a16="http://schemas.microsoft.com/office/drawing/2014/main" id="{29ED9152-AAA4-F6A3-A6ED-1ED872DF74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571" y="99963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9" name="Rectangle 83">
            <a:extLst>
              <a:ext uri="{FF2B5EF4-FFF2-40B4-BE49-F238E27FC236}">
                <a16:creationId xmlns:a16="http://schemas.microsoft.com/office/drawing/2014/main" id="{3290B411-0418-F79B-4A50-3F3F99210E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571" y="145683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E0890880-23C5-A2DE-6EC3-26F9885B1A00}"/>
              </a:ext>
            </a:extLst>
          </p:cNvPr>
          <p:cNvSpPr txBox="1"/>
          <p:nvPr/>
        </p:nvSpPr>
        <p:spPr>
          <a:xfrm>
            <a:off x="9728200" y="863600"/>
            <a:ext cx="18372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Fishbone Diagram</a:t>
            </a:r>
          </a:p>
        </p:txBody>
      </p:sp>
    </p:spTree>
    <p:extLst>
      <p:ext uri="{BB962C8B-B14F-4D97-AF65-F5344CB8AC3E}">
        <p14:creationId xmlns:p14="http://schemas.microsoft.com/office/powerpoint/2010/main" val="1981477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9D171-9A64-CB13-CDBA-70F2F5E3E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PMI</a:t>
            </a:r>
          </a:p>
        </p:txBody>
      </p:sp>
      <p:graphicFrame>
        <p:nvGraphicFramePr>
          <p:cNvPr id="61" name="Table 61">
            <a:extLst>
              <a:ext uri="{FF2B5EF4-FFF2-40B4-BE49-F238E27FC236}">
                <a16:creationId xmlns:a16="http://schemas.microsoft.com/office/drawing/2014/main" id="{81495DB2-EC3B-C723-8567-EFD5CD4E8A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9246578"/>
              </p:ext>
            </p:extLst>
          </p:nvPr>
        </p:nvGraphicFramePr>
        <p:xfrm>
          <a:off x="1451579" y="2226733"/>
          <a:ext cx="8127999" cy="340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4168053329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829388643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7363463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8277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Increase pay rate 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Removal of nurse bursary 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Regular feedback (2)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2908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Extra pay for overtime (4)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Pay by level of knowledge (3)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8698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Free qualifications courses 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2826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9788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97738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 = +14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= 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=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59523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7192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84C2F-9F03-1CC4-168C-29EEE7F39B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20F58-D34F-8DBE-248E-BD2AF56D78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Simon, H. A., Dantzig, G. B., Hogarth, R.,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Plott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 R.,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Raiffa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H., Schelling, T. C., ... &amp; Winter, S. (1987). Decision making and problem solving.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Interfaces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11-31.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Phillips, J., &amp; Simmonds, L. (2013). Using fishbone analysis to investigate problems.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Nursing Times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109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(15), 18-20.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Perera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 (2017).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PESTLE analysis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Nerdynaut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 Available at: 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hlinkClick r:id="rId2"/>
              </a:rPr>
              <a:t>https://books.google.it/books?id=ZWpLDwAAQBAJ&amp;lpg=PP1&amp;hl=ro&amp;pg=PP1#v=onepage&amp;q&amp;f=false</a:t>
            </a:r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75684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0</TotalTime>
  <Words>458</Words>
  <Application>Microsoft Office PowerPoint</Application>
  <PresentationFormat>Widescreen</PresentationFormat>
  <Paragraphs>86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Georgia</vt:lpstr>
      <vt:lpstr>Gill Sans MT</vt:lpstr>
      <vt:lpstr>Gallery</vt:lpstr>
      <vt:lpstr> Understanding and solving the problems off staff shortages in proper care </vt:lpstr>
      <vt:lpstr>The nature and impact of staff shortage on proper care and its employees </vt:lpstr>
      <vt:lpstr>Understand the causes</vt:lpstr>
      <vt:lpstr>pestel analysis on the factors contributing to staff shortage</vt:lpstr>
      <vt:lpstr>PowerPoint Presentation</vt:lpstr>
      <vt:lpstr>PMI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Understanding and solving the problems off staff shortages in proper care </dc:title>
  <dc:creator>Marian-Ionut Postolache (2119559)</dc:creator>
  <cp:lastModifiedBy>Marian-Ionut Postolache</cp:lastModifiedBy>
  <cp:revision>1</cp:revision>
  <dcterms:created xsi:type="dcterms:W3CDTF">2022-06-12T09:18:42Z</dcterms:created>
  <dcterms:modified xsi:type="dcterms:W3CDTF">2022-07-17T11:06:08Z</dcterms:modified>
</cp:coreProperties>
</file>