
<file path=[Content_Types].xml><?xml version="1.0" encoding="utf-8"?>
<Types xmlns="http://schemas.openxmlformats.org/package/2006/content-types">
  <Override PartName="/_rels/.rels" ContentType="application/vnd.openxmlformats-package.relationships+xml"/>
  <Override PartName="/ppt/_rels/presentation.xml.rels" ContentType="application/vnd.openxmlformats-package.relationships+xml"/>
  <Override PartName="/ppt/media/image2.jpeg" ContentType="image/jpeg"/>
  <Override PartName="/ppt/media/image1.png" ContentType="image/png"/>
  <Override PartName="/ppt/slides/slide9.xml" ContentType="application/vnd.openxmlformats-officedocument.presentationml.slide+xml"/>
  <Override PartName="/ppt/slides/slide8.xml" ContentType="application/vnd.openxmlformats-officedocument.presentationml.slide+xml"/>
  <Override PartName="/ppt/slides/_rels/slide10.xml.rels" ContentType="application/vnd.openxmlformats-package.relationships+xml"/>
  <Override PartName="/ppt/slides/_rels/slide9.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7.xml" ContentType="application/vnd.openxmlformats-officedocument.presentationml.slideLayout+xml"/>
  <Override PartName="/ppt/slideLayouts/slideLayout16.xml" ContentType="application/vnd.openxmlformats-officedocument.presentationml.slideLayout+xml"/>
  <Override PartName="/ppt/slideLayouts/slideLayout6.xml" ContentType="application/vnd.openxmlformats-officedocument.presentationml.slideLayout+xml"/>
  <Override PartName="/ppt/slideLayouts/slideLayout15.xml" ContentType="application/vnd.openxmlformats-officedocument.presentationml.slideLayout+xml"/>
  <Override PartName="/ppt/slideLayouts/_rels/slideLayout36.xml.rels" ContentType="application/vnd.openxmlformats-package.relationships+xml"/>
  <Override PartName="/ppt/slideLayouts/_rels/slideLayout35.xml.rels" ContentType="application/vnd.openxmlformats-package.relationships+xml"/>
  <Override PartName="/ppt/slideLayouts/_rels/slideLayout34.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8.xml.rels" ContentType="application/vnd.openxmlformats-package.relationships+xml"/>
  <Override PartName="/ppt/slideLayouts/_rels/slideLayout26.xml.rels" ContentType="application/vnd.openxmlformats-package.relationships+xml"/>
  <Override PartName="/ppt/slideLayouts/_rels/slideLayout25.xml.rels" ContentType="application/vnd.openxmlformats-package.relationships+xml"/>
  <Override PartName="/ppt/slideLayouts/_rels/slideLayout24.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16.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19.xml.rels" ContentType="application/vnd.openxmlformats-package.relationships+xml"/>
  <Override PartName="/ppt/slideLayouts/_rels/slideLayout12.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_rels/slideLayout17.xml.rels" ContentType="application/vnd.openxmlformats-package.relationships+xml"/>
  <Override PartName="/ppt/slideLayouts/_rels/slideLayout10.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slideLayout3.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1.xml" ContentType="application/vnd.openxmlformats-officedocument.presentationml.slideLayout+xml"/>
  <Override PartName="/ppt/slideLayouts/slideLayout18.xml" ContentType="application/vnd.openxmlformats-officedocument.presentationml.slideLayout+xml"/>
  <Override PartName="/ppt/slideLayouts/slideLayout9.xml" ContentType="application/vnd.openxmlformats-officedocument.presentationml.slideLayout+xml"/>
  <Override PartName="/ppt/slideLayouts/slideLayout20.xml" ContentType="application/vnd.openxmlformats-officedocument.presentationml.slideLayout+xml"/>
  <Override PartName="/ppt/slideLayouts/slideLayout1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slideMaster3.xml" ContentType="application/vnd.openxmlformats-officedocument.presentationml.slideMaster+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1.xml.rels" ContentType="application/vnd.openxmlformats-package.relationships+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Lst>
  <p:sldSz cx="10080625" cy="7559675"/>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3" name="PlaceHolder 2"/>
          <p:cNvSpPr>
            <a:spLocks noGrp="1"/>
          </p:cNvSpPr>
          <p:nvPr>
            <p:ph type="subTitle"/>
          </p:nvPr>
        </p:nvSpPr>
        <p:spPr>
          <a:xfrm>
            <a:off x="504000" y="1768680"/>
            <a:ext cx="9072000" cy="4384080"/>
          </a:xfrm>
          <a:prstGeom prst="rect">
            <a:avLst/>
          </a:prstGeom>
        </p:spPr>
        <p:txBody>
          <a:bodyPr lIns="0" rIns="0" tIns="0" bIns="0" anchor="ctr"/>
          <a:p>
            <a:pPr algn="ctr"/>
            <a:endParaRPr b="0" lang="en-GB"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5" name="PlaceHolder 2"/>
          <p:cNvSpPr>
            <a:spLocks noGrp="1"/>
          </p:cNvSpPr>
          <p:nvPr>
            <p:ph type="body"/>
          </p:nvPr>
        </p:nvSpPr>
        <p:spPr>
          <a:xfrm>
            <a:off x="504000" y="1768680"/>
            <a:ext cx="9072000" cy="4384080"/>
          </a:xfrm>
          <a:prstGeom prst="rect">
            <a:avLst/>
          </a:prstGeom>
        </p:spPr>
        <p:txBody>
          <a:bodyPr lIns="0" rIns="0" tIns="0" bIns="0">
            <a:normAutofit/>
          </a:bodyPr>
          <a:p>
            <a:endParaRPr b="0" lang="en-GB"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7" name="PlaceHolder 2"/>
          <p:cNvSpPr>
            <a:spLocks noGrp="1"/>
          </p:cNvSpPr>
          <p:nvPr>
            <p:ph type="body"/>
          </p:nvPr>
        </p:nvSpPr>
        <p:spPr>
          <a:xfrm>
            <a:off x="504000" y="1768680"/>
            <a:ext cx="4426920" cy="4384080"/>
          </a:xfrm>
          <a:prstGeom prst="rect">
            <a:avLst/>
          </a:prstGeom>
        </p:spPr>
        <p:txBody>
          <a:bodyPr lIns="0" rIns="0" tIns="0" bIns="0">
            <a:normAutofit/>
          </a:bodyPr>
          <a:p>
            <a:endParaRPr b="0" lang="en-GB" sz="3200" spc="-1" strike="noStrike">
              <a:latin typeface="Arial"/>
            </a:endParaRPr>
          </a:p>
        </p:txBody>
      </p:sp>
      <p:sp>
        <p:nvSpPr>
          <p:cNvPr id="8" name="PlaceHolder 3"/>
          <p:cNvSpPr>
            <a:spLocks noGrp="1"/>
          </p:cNvSpPr>
          <p:nvPr>
            <p:ph type="body"/>
          </p:nvPr>
        </p:nvSpPr>
        <p:spPr>
          <a:xfrm>
            <a:off x="5152680" y="1768680"/>
            <a:ext cx="4426920" cy="4384080"/>
          </a:xfrm>
          <a:prstGeom prst="rect">
            <a:avLst/>
          </a:prstGeom>
        </p:spPr>
        <p:txBody>
          <a:bodyPr lIns="0" rIns="0" tIns="0" bIns="0">
            <a:normAutofit/>
          </a:bodyPr>
          <a:p>
            <a:endParaRPr b="0" lang="en-GB"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504000" y="301320"/>
            <a:ext cx="9072000" cy="5850360"/>
          </a:xfrm>
          <a:prstGeom prst="rect">
            <a:avLst/>
          </a:prstGeom>
        </p:spPr>
        <p:txBody>
          <a:bodyPr lIns="0" rIns="0" tIns="0" bIns="0" anchor="ctr"/>
          <a:p>
            <a:pPr algn="ctr"/>
            <a:endParaRPr b="0" lang="en-GB"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12"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13" name="PlaceHolder 3"/>
          <p:cNvSpPr>
            <a:spLocks noGrp="1"/>
          </p:cNvSpPr>
          <p:nvPr>
            <p:ph type="body"/>
          </p:nvPr>
        </p:nvSpPr>
        <p:spPr>
          <a:xfrm>
            <a:off x="5152680" y="1768680"/>
            <a:ext cx="4426920" cy="4384080"/>
          </a:xfrm>
          <a:prstGeom prst="rect">
            <a:avLst/>
          </a:prstGeom>
        </p:spPr>
        <p:txBody>
          <a:bodyPr lIns="0" rIns="0" tIns="0" bIns="0">
            <a:normAutofit/>
          </a:bodyPr>
          <a:p>
            <a:endParaRPr b="0" lang="en-GB" sz="3200" spc="-1" strike="noStrike">
              <a:latin typeface="Arial"/>
            </a:endParaRPr>
          </a:p>
        </p:txBody>
      </p:sp>
      <p:sp>
        <p:nvSpPr>
          <p:cNvPr id="14" name="PlaceHolder 4"/>
          <p:cNvSpPr>
            <a:spLocks noGrp="1"/>
          </p:cNvSpPr>
          <p:nvPr>
            <p:ph type="body"/>
          </p:nvPr>
        </p:nvSpPr>
        <p:spPr>
          <a:xfrm>
            <a:off x="50400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16" name="PlaceHolder 2"/>
          <p:cNvSpPr>
            <a:spLocks noGrp="1"/>
          </p:cNvSpPr>
          <p:nvPr>
            <p:ph type="body"/>
          </p:nvPr>
        </p:nvSpPr>
        <p:spPr>
          <a:xfrm>
            <a:off x="504000" y="1768680"/>
            <a:ext cx="4426920" cy="4384080"/>
          </a:xfrm>
          <a:prstGeom prst="rect">
            <a:avLst/>
          </a:prstGeom>
        </p:spPr>
        <p:txBody>
          <a:bodyPr lIns="0" rIns="0" tIns="0" bIns="0">
            <a:normAutofit/>
          </a:bodyPr>
          <a:p>
            <a:endParaRPr b="0" lang="en-GB" sz="3200" spc="-1" strike="noStrike">
              <a:latin typeface="Arial"/>
            </a:endParaRPr>
          </a:p>
        </p:txBody>
      </p:sp>
      <p:sp>
        <p:nvSpPr>
          <p:cNvPr id="17"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18" name="PlaceHolder 4"/>
          <p:cNvSpPr>
            <a:spLocks noGrp="1"/>
          </p:cNvSpPr>
          <p:nvPr>
            <p:ph type="body"/>
          </p:nvPr>
        </p:nvSpPr>
        <p:spPr>
          <a:xfrm>
            <a:off x="515268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20"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21"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22" name="PlaceHolder 4"/>
          <p:cNvSpPr>
            <a:spLocks noGrp="1"/>
          </p:cNvSpPr>
          <p:nvPr>
            <p:ph type="body"/>
          </p:nvPr>
        </p:nvSpPr>
        <p:spPr>
          <a:xfrm>
            <a:off x="504000" y="4058640"/>
            <a:ext cx="907200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24" name="PlaceHolder 2"/>
          <p:cNvSpPr>
            <a:spLocks noGrp="1"/>
          </p:cNvSpPr>
          <p:nvPr>
            <p:ph type="body"/>
          </p:nvPr>
        </p:nvSpPr>
        <p:spPr>
          <a:xfrm>
            <a:off x="504000" y="1768680"/>
            <a:ext cx="9072000" cy="2090880"/>
          </a:xfrm>
          <a:prstGeom prst="rect">
            <a:avLst/>
          </a:prstGeom>
        </p:spPr>
        <p:txBody>
          <a:bodyPr lIns="0" rIns="0" tIns="0" bIns="0">
            <a:normAutofit/>
          </a:bodyPr>
          <a:p>
            <a:endParaRPr b="0" lang="en-GB" sz="3200" spc="-1" strike="noStrike">
              <a:latin typeface="Arial"/>
            </a:endParaRPr>
          </a:p>
        </p:txBody>
      </p:sp>
      <p:sp>
        <p:nvSpPr>
          <p:cNvPr id="25" name="PlaceHolder 3"/>
          <p:cNvSpPr>
            <a:spLocks noGrp="1"/>
          </p:cNvSpPr>
          <p:nvPr>
            <p:ph type="body"/>
          </p:nvPr>
        </p:nvSpPr>
        <p:spPr>
          <a:xfrm>
            <a:off x="504000" y="4058640"/>
            <a:ext cx="907200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27"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28"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29" name="PlaceHolder 4"/>
          <p:cNvSpPr>
            <a:spLocks noGrp="1"/>
          </p:cNvSpPr>
          <p:nvPr>
            <p:ph type="body"/>
          </p:nvPr>
        </p:nvSpPr>
        <p:spPr>
          <a:xfrm>
            <a:off x="504000" y="4058640"/>
            <a:ext cx="4426920" cy="2090880"/>
          </a:xfrm>
          <a:prstGeom prst="rect">
            <a:avLst/>
          </a:prstGeom>
        </p:spPr>
        <p:txBody>
          <a:bodyPr lIns="0" rIns="0" tIns="0" bIns="0">
            <a:normAutofit/>
          </a:bodyPr>
          <a:p>
            <a:endParaRPr b="0" lang="en-GB" sz="3200" spc="-1" strike="noStrike">
              <a:latin typeface="Arial"/>
            </a:endParaRPr>
          </a:p>
        </p:txBody>
      </p:sp>
      <p:sp>
        <p:nvSpPr>
          <p:cNvPr id="30" name="PlaceHolder 5"/>
          <p:cNvSpPr>
            <a:spLocks noGrp="1"/>
          </p:cNvSpPr>
          <p:nvPr>
            <p:ph type="body"/>
          </p:nvPr>
        </p:nvSpPr>
        <p:spPr>
          <a:xfrm>
            <a:off x="515268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32" name="PlaceHolder 2"/>
          <p:cNvSpPr>
            <a:spLocks noGrp="1"/>
          </p:cNvSpPr>
          <p:nvPr>
            <p:ph type="body"/>
          </p:nvPr>
        </p:nvSpPr>
        <p:spPr>
          <a:xfrm>
            <a:off x="504000" y="1768680"/>
            <a:ext cx="2921040" cy="2090880"/>
          </a:xfrm>
          <a:prstGeom prst="rect">
            <a:avLst/>
          </a:prstGeom>
        </p:spPr>
        <p:txBody>
          <a:bodyPr lIns="0" rIns="0" tIns="0" bIns="0">
            <a:normAutofit/>
          </a:bodyPr>
          <a:p>
            <a:endParaRPr b="0" lang="en-GB" sz="3200" spc="-1" strike="noStrike">
              <a:latin typeface="Arial"/>
            </a:endParaRPr>
          </a:p>
        </p:txBody>
      </p:sp>
      <p:sp>
        <p:nvSpPr>
          <p:cNvPr id="33" name="PlaceHolder 3"/>
          <p:cNvSpPr>
            <a:spLocks noGrp="1"/>
          </p:cNvSpPr>
          <p:nvPr>
            <p:ph type="body"/>
          </p:nvPr>
        </p:nvSpPr>
        <p:spPr>
          <a:xfrm>
            <a:off x="3571560" y="1768680"/>
            <a:ext cx="2921040" cy="2090880"/>
          </a:xfrm>
          <a:prstGeom prst="rect">
            <a:avLst/>
          </a:prstGeom>
        </p:spPr>
        <p:txBody>
          <a:bodyPr lIns="0" rIns="0" tIns="0" bIns="0">
            <a:normAutofit/>
          </a:bodyPr>
          <a:p>
            <a:endParaRPr b="0" lang="en-GB" sz="3200" spc="-1" strike="noStrike">
              <a:latin typeface="Arial"/>
            </a:endParaRPr>
          </a:p>
        </p:txBody>
      </p:sp>
      <p:sp>
        <p:nvSpPr>
          <p:cNvPr id="34" name="PlaceHolder 4"/>
          <p:cNvSpPr>
            <a:spLocks noGrp="1"/>
          </p:cNvSpPr>
          <p:nvPr>
            <p:ph type="body"/>
          </p:nvPr>
        </p:nvSpPr>
        <p:spPr>
          <a:xfrm>
            <a:off x="6639120" y="1768680"/>
            <a:ext cx="2921040" cy="2090880"/>
          </a:xfrm>
          <a:prstGeom prst="rect">
            <a:avLst/>
          </a:prstGeom>
        </p:spPr>
        <p:txBody>
          <a:bodyPr lIns="0" rIns="0" tIns="0" bIns="0">
            <a:normAutofit/>
          </a:bodyPr>
          <a:p>
            <a:endParaRPr b="0" lang="en-GB" sz="3200" spc="-1" strike="noStrike">
              <a:latin typeface="Arial"/>
            </a:endParaRPr>
          </a:p>
        </p:txBody>
      </p:sp>
      <p:sp>
        <p:nvSpPr>
          <p:cNvPr id="35" name="PlaceHolder 5"/>
          <p:cNvSpPr>
            <a:spLocks noGrp="1"/>
          </p:cNvSpPr>
          <p:nvPr>
            <p:ph type="body"/>
          </p:nvPr>
        </p:nvSpPr>
        <p:spPr>
          <a:xfrm>
            <a:off x="504000" y="4058640"/>
            <a:ext cx="2921040" cy="2090880"/>
          </a:xfrm>
          <a:prstGeom prst="rect">
            <a:avLst/>
          </a:prstGeom>
        </p:spPr>
        <p:txBody>
          <a:bodyPr lIns="0" rIns="0" tIns="0" bIns="0">
            <a:normAutofit/>
          </a:bodyPr>
          <a:p>
            <a:endParaRPr b="0" lang="en-GB" sz="3200" spc="-1" strike="noStrike">
              <a:latin typeface="Arial"/>
            </a:endParaRPr>
          </a:p>
        </p:txBody>
      </p:sp>
      <p:sp>
        <p:nvSpPr>
          <p:cNvPr id="36" name="PlaceHolder 6"/>
          <p:cNvSpPr>
            <a:spLocks noGrp="1"/>
          </p:cNvSpPr>
          <p:nvPr>
            <p:ph type="body"/>
          </p:nvPr>
        </p:nvSpPr>
        <p:spPr>
          <a:xfrm>
            <a:off x="3571560" y="4058640"/>
            <a:ext cx="2921040" cy="2090880"/>
          </a:xfrm>
          <a:prstGeom prst="rect">
            <a:avLst/>
          </a:prstGeom>
        </p:spPr>
        <p:txBody>
          <a:bodyPr lIns="0" rIns="0" tIns="0" bIns="0">
            <a:normAutofit/>
          </a:bodyPr>
          <a:p>
            <a:endParaRPr b="0" lang="en-GB" sz="3200" spc="-1" strike="noStrike">
              <a:latin typeface="Arial"/>
            </a:endParaRPr>
          </a:p>
        </p:txBody>
      </p:sp>
      <p:sp>
        <p:nvSpPr>
          <p:cNvPr id="37" name="PlaceHolder 7"/>
          <p:cNvSpPr>
            <a:spLocks noGrp="1"/>
          </p:cNvSpPr>
          <p:nvPr>
            <p:ph type="body"/>
          </p:nvPr>
        </p:nvSpPr>
        <p:spPr>
          <a:xfrm>
            <a:off x="6639120" y="4058640"/>
            <a:ext cx="292104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41" name="PlaceHolder 2"/>
          <p:cNvSpPr>
            <a:spLocks noGrp="1"/>
          </p:cNvSpPr>
          <p:nvPr>
            <p:ph type="subTitle"/>
          </p:nvPr>
        </p:nvSpPr>
        <p:spPr>
          <a:xfrm>
            <a:off x="504000" y="1768680"/>
            <a:ext cx="9072000" cy="4384080"/>
          </a:xfrm>
          <a:prstGeom prst="rect">
            <a:avLst/>
          </a:prstGeom>
        </p:spPr>
        <p:txBody>
          <a:bodyPr lIns="0" rIns="0" tIns="0" bIns="0" anchor="ctr"/>
          <a:p>
            <a:pPr algn="ctr"/>
            <a:endParaRPr b="0" lang="en-GB"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43" name="PlaceHolder 2"/>
          <p:cNvSpPr>
            <a:spLocks noGrp="1"/>
          </p:cNvSpPr>
          <p:nvPr>
            <p:ph type="body"/>
          </p:nvPr>
        </p:nvSpPr>
        <p:spPr>
          <a:xfrm>
            <a:off x="504000" y="1768680"/>
            <a:ext cx="9072000" cy="43840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45" name="PlaceHolder 2"/>
          <p:cNvSpPr>
            <a:spLocks noGrp="1"/>
          </p:cNvSpPr>
          <p:nvPr>
            <p:ph type="body"/>
          </p:nvPr>
        </p:nvSpPr>
        <p:spPr>
          <a:xfrm>
            <a:off x="504000" y="1768680"/>
            <a:ext cx="4426920" cy="4384080"/>
          </a:xfrm>
          <a:prstGeom prst="rect">
            <a:avLst/>
          </a:prstGeom>
        </p:spPr>
        <p:txBody>
          <a:bodyPr lIns="0" rIns="0" tIns="0" bIns="0">
            <a:normAutofit/>
          </a:bodyPr>
          <a:p>
            <a:endParaRPr b="0" lang="en-GB" sz="3200" spc="-1" strike="noStrike">
              <a:latin typeface="Arial"/>
            </a:endParaRPr>
          </a:p>
        </p:txBody>
      </p:sp>
      <p:sp>
        <p:nvSpPr>
          <p:cNvPr id="46" name="PlaceHolder 3"/>
          <p:cNvSpPr>
            <a:spLocks noGrp="1"/>
          </p:cNvSpPr>
          <p:nvPr>
            <p:ph type="body"/>
          </p:nvPr>
        </p:nvSpPr>
        <p:spPr>
          <a:xfrm>
            <a:off x="5152680" y="1768680"/>
            <a:ext cx="4426920" cy="43840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504000" y="301320"/>
            <a:ext cx="9072000" cy="5850360"/>
          </a:xfrm>
          <a:prstGeom prst="rect">
            <a:avLst/>
          </a:prstGeom>
        </p:spPr>
        <p:txBody>
          <a:bodyPr lIns="0" rIns="0" tIns="0" bIns="0" anchor="ctr"/>
          <a:p>
            <a:pPr algn="ctr"/>
            <a:endParaRPr b="0" lang="en-GB"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50"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51" name="PlaceHolder 3"/>
          <p:cNvSpPr>
            <a:spLocks noGrp="1"/>
          </p:cNvSpPr>
          <p:nvPr>
            <p:ph type="body"/>
          </p:nvPr>
        </p:nvSpPr>
        <p:spPr>
          <a:xfrm>
            <a:off x="5152680" y="1768680"/>
            <a:ext cx="4426920" cy="4384080"/>
          </a:xfrm>
          <a:prstGeom prst="rect">
            <a:avLst/>
          </a:prstGeom>
        </p:spPr>
        <p:txBody>
          <a:bodyPr lIns="0" rIns="0" tIns="0" bIns="0">
            <a:normAutofit/>
          </a:bodyPr>
          <a:p>
            <a:endParaRPr b="0" lang="en-GB" sz="3200" spc="-1" strike="noStrike">
              <a:latin typeface="Arial"/>
            </a:endParaRPr>
          </a:p>
        </p:txBody>
      </p:sp>
      <p:sp>
        <p:nvSpPr>
          <p:cNvPr id="52" name="PlaceHolder 4"/>
          <p:cNvSpPr>
            <a:spLocks noGrp="1"/>
          </p:cNvSpPr>
          <p:nvPr>
            <p:ph type="body"/>
          </p:nvPr>
        </p:nvSpPr>
        <p:spPr>
          <a:xfrm>
            <a:off x="50400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54" name="PlaceHolder 2"/>
          <p:cNvSpPr>
            <a:spLocks noGrp="1"/>
          </p:cNvSpPr>
          <p:nvPr>
            <p:ph type="body"/>
          </p:nvPr>
        </p:nvSpPr>
        <p:spPr>
          <a:xfrm>
            <a:off x="504000" y="1768680"/>
            <a:ext cx="4426920" cy="4384080"/>
          </a:xfrm>
          <a:prstGeom prst="rect">
            <a:avLst/>
          </a:prstGeom>
        </p:spPr>
        <p:txBody>
          <a:bodyPr lIns="0" rIns="0" tIns="0" bIns="0">
            <a:normAutofit/>
          </a:bodyPr>
          <a:p>
            <a:endParaRPr b="0" lang="en-GB" sz="3200" spc="-1" strike="noStrike">
              <a:latin typeface="Arial"/>
            </a:endParaRPr>
          </a:p>
        </p:txBody>
      </p:sp>
      <p:sp>
        <p:nvSpPr>
          <p:cNvPr id="55"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56" name="PlaceHolder 4"/>
          <p:cNvSpPr>
            <a:spLocks noGrp="1"/>
          </p:cNvSpPr>
          <p:nvPr>
            <p:ph type="body"/>
          </p:nvPr>
        </p:nvSpPr>
        <p:spPr>
          <a:xfrm>
            <a:off x="515268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58"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59"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60" name="PlaceHolder 4"/>
          <p:cNvSpPr>
            <a:spLocks noGrp="1"/>
          </p:cNvSpPr>
          <p:nvPr>
            <p:ph type="body"/>
          </p:nvPr>
        </p:nvSpPr>
        <p:spPr>
          <a:xfrm>
            <a:off x="504000" y="4058640"/>
            <a:ext cx="907200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62" name="PlaceHolder 2"/>
          <p:cNvSpPr>
            <a:spLocks noGrp="1"/>
          </p:cNvSpPr>
          <p:nvPr>
            <p:ph type="body"/>
          </p:nvPr>
        </p:nvSpPr>
        <p:spPr>
          <a:xfrm>
            <a:off x="504000" y="1768680"/>
            <a:ext cx="9072000" cy="2090880"/>
          </a:xfrm>
          <a:prstGeom prst="rect">
            <a:avLst/>
          </a:prstGeom>
        </p:spPr>
        <p:txBody>
          <a:bodyPr lIns="0" rIns="0" tIns="0" bIns="0">
            <a:normAutofit/>
          </a:bodyPr>
          <a:p>
            <a:endParaRPr b="0" lang="en-GB" sz="3200" spc="-1" strike="noStrike">
              <a:latin typeface="Arial"/>
            </a:endParaRPr>
          </a:p>
        </p:txBody>
      </p:sp>
      <p:sp>
        <p:nvSpPr>
          <p:cNvPr id="63" name="PlaceHolder 3"/>
          <p:cNvSpPr>
            <a:spLocks noGrp="1"/>
          </p:cNvSpPr>
          <p:nvPr>
            <p:ph type="body"/>
          </p:nvPr>
        </p:nvSpPr>
        <p:spPr>
          <a:xfrm>
            <a:off x="504000" y="4058640"/>
            <a:ext cx="907200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65"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66"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67" name="PlaceHolder 4"/>
          <p:cNvSpPr>
            <a:spLocks noGrp="1"/>
          </p:cNvSpPr>
          <p:nvPr>
            <p:ph type="body"/>
          </p:nvPr>
        </p:nvSpPr>
        <p:spPr>
          <a:xfrm>
            <a:off x="504000" y="4058640"/>
            <a:ext cx="4426920" cy="2090880"/>
          </a:xfrm>
          <a:prstGeom prst="rect">
            <a:avLst/>
          </a:prstGeom>
        </p:spPr>
        <p:txBody>
          <a:bodyPr lIns="0" rIns="0" tIns="0" bIns="0">
            <a:normAutofit/>
          </a:bodyPr>
          <a:p>
            <a:endParaRPr b="0" lang="en-GB" sz="3200" spc="-1" strike="noStrike">
              <a:latin typeface="Arial"/>
            </a:endParaRPr>
          </a:p>
        </p:txBody>
      </p:sp>
      <p:sp>
        <p:nvSpPr>
          <p:cNvPr id="68" name="PlaceHolder 5"/>
          <p:cNvSpPr>
            <a:spLocks noGrp="1"/>
          </p:cNvSpPr>
          <p:nvPr>
            <p:ph type="body"/>
          </p:nvPr>
        </p:nvSpPr>
        <p:spPr>
          <a:xfrm>
            <a:off x="515268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70" name="PlaceHolder 2"/>
          <p:cNvSpPr>
            <a:spLocks noGrp="1"/>
          </p:cNvSpPr>
          <p:nvPr>
            <p:ph type="body"/>
          </p:nvPr>
        </p:nvSpPr>
        <p:spPr>
          <a:xfrm>
            <a:off x="504000" y="1768680"/>
            <a:ext cx="2921040" cy="2090880"/>
          </a:xfrm>
          <a:prstGeom prst="rect">
            <a:avLst/>
          </a:prstGeom>
        </p:spPr>
        <p:txBody>
          <a:bodyPr lIns="0" rIns="0" tIns="0" bIns="0">
            <a:normAutofit/>
          </a:bodyPr>
          <a:p>
            <a:endParaRPr b="0" lang="en-GB" sz="3200" spc="-1" strike="noStrike">
              <a:latin typeface="Arial"/>
            </a:endParaRPr>
          </a:p>
        </p:txBody>
      </p:sp>
      <p:sp>
        <p:nvSpPr>
          <p:cNvPr id="71" name="PlaceHolder 3"/>
          <p:cNvSpPr>
            <a:spLocks noGrp="1"/>
          </p:cNvSpPr>
          <p:nvPr>
            <p:ph type="body"/>
          </p:nvPr>
        </p:nvSpPr>
        <p:spPr>
          <a:xfrm>
            <a:off x="3571560" y="1768680"/>
            <a:ext cx="2921040" cy="2090880"/>
          </a:xfrm>
          <a:prstGeom prst="rect">
            <a:avLst/>
          </a:prstGeom>
        </p:spPr>
        <p:txBody>
          <a:bodyPr lIns="0" rIns="0" tIns="0" bIns="0">
            <a:normAutofit/>
          </a:bodyPr>
          <a:p>
            <a:endParaRPr b="0" lang="en-GB" sz="3200" spc="-1" strike="noStrike">
              <a:latin typeface="Arial"/>
            </a:endParaRPr>
          </a:p>
        </p:txBody>
      </p:sp>
      <p:sp>
        <p:nvSpPr>
          <p:cNvPr id="72" name="PlaceHolder 4"/>
          <p:cNvSpPr>
            <a:spLocks noGrp="1"/>
          </p:cNvSpPr>
          <p:nvPr>
            <p:ph type="body"/>
          </p:nvPr>
        </p:nvSpPr>
        <p:spPr>
          <a:xfrm>
            <a:off x="6639120" y="1768680"/>
            <a:ext cx="2921040" cy="2090880"/>
          </a:xfrm>
          <a:prstGeom prst="rect">
            <a:avLst/>
          </a:prstGeom>
        </p:spPr>
        <p:txBody>
          <a:bodyPr lIns="0" rIns="0" tIns="0" bIns="0">
            <a:normAutofit/>
          </a:bodyPr>
          <a:p>
            <a:endParaRPr b="0" lang="en-GB" sz="3200" spc="-1" strike="noStrike">
              <a:latin typeface="Arial"/>
            </a:endParaRPr>
          </a:p>
        </p:txBody>
      </p:sp>
      <p:sp>
        <p:nvSpPr>
          <p:cNvPr id="73" name="PlaceHolder 5"/>
          <p:cNvSpPr>
            <a:spLocks noGrp="1"/>
          </p:cNvSpPr>
          <p:nvPr>
            <p:ph type="body"/>
          </p:nvPr>
        </p:nvSpPr>
        <p:spPr>
          <a:xfrm>
            <a:off x="504000" y="4058640"/>
            <a:ext cx="2921040" cy="2090880"/>
          </a:xfrm>
          <a:prstGeom prst="rect">
            <a:avLst/>
          </a:prstGeom>
        </p:spPr>
        <p:txBody>
          <a:bodyPr lIns="0" rIns="0" tIns="0" bIns="0">
            <a:normAutofit/>
          </a:bodyPr>
          <a:p>
            <a:endParaRPr b="0" lang="en-GB" sz="3200" spc="-1" strike="noStrike">
              <a:latin typeface="Arial"/>
            </a:endParaRPr>
          </a:p>
        </p:txBody>
      </p:sp>
      <p:sp>
        <p:nvSpPr>
          <p:cNvPr id="74" name="PlaceHolder 6"/>
          <p:cNvSpPr>
            <a:spLocks noGrp="1"/>
          </p:cNvSpPr>
          <p:nvPr>
            <p:ph type="body"/>
          </p:nvPr>
        </p:nvSpPr>
        <p:spPr>
          <a:xfrm>
            <a:off x="3571560" y="4058640"/>
            <a:ext cx="2921040" cy="2090880"/>
          </a:xfrm>
          <a:prstGeom prst="rect">
            <a:avLst/>
          </a:prstGeom>
        </p:spPr>
        <p:txBody>
          <a:bodyPr lIns="0" rIns="0" tIns="0" bIns="0">
            <a:normAutofit/>
          </a:bodyPr>
          <a:p>
            <a:endParaRPr b="0" lang="en-GB" sz="3200" spc="-1" strike="noStrike">
              <a:latin typeface="Arial"/>
            </a:endParaRPr>
          </a:p>
        </p:txBody>
      </p:sp>
      <p:sp>
        <p:nvSpPr>
          <p:cNvPr id="75" name="PlaceHolder 7"/>
          <p:cNvSpPr>
            <a:spLocks noGrp="1"/>
          </p:cNvSpPr>
          <p:nvPr>
            <p:ph type="body"/>
          </p:nvPr>
        </p:nvSpPr>
        <p:spPr>
          <a:xfrm>
            <a:off x="6639120" y="4058640"/>
            <a:ext cx="292104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8"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79" name="PlaceHolder 2"/>
          <p:cNvSpPr>
            <a:spLocks noGrp="1"/>
          </p:cNvSpPr>
          <p:nvPr>
            <p:ph type="subTitle"/>
          </p:nvPr>
        </p:nvSpPr>
        <p:spPr>
          <a:xfrm>
            <a:off x="504000" y="1768680"/>
            <a:ext cx="9072000" cy="4384080"/>
          </a:xfrm>
          <a:prstGeom prst="rect">
            <a:avLst/>
          </a:prstGeom>
        </p:spPr>
        <p:txBody>
          <a:bodyPr lIns="0" rIns="0" tIns="0" bIns="0" anchor="ctr"/>
          <a:p>
            <a:pPr algn="ctr"/>
            <a:endParaRPr b="0" lang="en-GB"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0"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81" name="PlaceHolder 2"/>
          <p:cNvSpPr>
            <a:spLocks noGrp="1"/>
          </p:cNvSpPr>
          <p:nvPr>
            <p:ph type="body"/>
          </p:nvPr>
        </p:nvSpPr>
        <p:spPr>
          <a:xfrm>
            <a:off x="504000" y="1768680"/>
            <a:ext cx="9072000" cy="43840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83" name="PlaceHolder 2"/>
          <p:cNvSpPr>
            <a:spLocks noGrp="1"/>
          </p:cNvSpPr>
          <p:nvPr>
            <p:ph type="body"/>
          </p:nvPr>
        </p:nvSpPr>
        <p:spPr>
          <a:xfrm>
            <a:off x="504000" y="1768680"/>
            <a:ext cx="4426920" cy="4384080"/>
          </a:xfrm>
          <a:prstGeom prst="rect">
            <a:avLst/>
          </a:prstGeom>
        </p:spPr>
        <p:txBody>
          <a:bodyPr lIns="0" rIns="0" tIns="0" bIns="0">
            <a:normAutofit/>
          </a:bodyPr>
          <a:p>
            <a:endParaRPr b="0" lang="en-GB" sz="3200" spc="-1" strike="noStrike">
              <a:latin typeface="Arial"/>
            </a:endParaRPr>
          </a:p>
        </p:txBody>
      </p:sp>
      <p:sp>
        <p:nvSpPr>
          <p:cNvPr id="84" name="PlaceHolder 3"/>
          <p:cNvSpPr>
            <a:spLocks noGrp="1"/>
          </p:cNvSpPr>
          <p:nvPr>
            <p:ph type="body"/>
          </p:nvPr>
        </p:nvSpPr>
        <p:spPr>
          <a:xfrm>
            <a:off x="5152680" y="1768680"/>
            <a:ext cx="4426920" cy="43840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5"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6" name="PlaceHolder 1"/>
          <p:cNvSpPr>
            <a:spLocks noGrp="1"/>
          </p:cNvSpPr>
          <p:nvPr>
            <p:ph type="subTitle"/>
          </p:nvPr>
        </p:nvSpPr>
        <p:spPr>
          <a:xfrm>
            <a:off x="504000" y="301320"/>
            <a:ext cx="9072000" cy="5850360"/>
          </a:xfrm>
          <a:prstGeom prst="rect">
            <a:avLst/>
          </a:prstGeom>
        </p:spPr>
        <p:txBody>
          <a:bodyPr lIns="0" rIns="0" tIns="0" bIns="0" anchor="ctr"/>
          <a:p>
            <a:pPr algn="ctr"/>
            <a:endParaRPr b="0" lang="en-GB"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88"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89" name="PlaceHolder 3"/>
          <p:cNvSpPr>
            <a:spLocks noGrp="1"/>
          </p:cNvSpPr>
          <p:nvPr>
            <p:ph type="body"/>
          </p:nvPr>
        </p:nvSpPr>
        <p:spPr>
          <a:xfrm>
            <a:off x="5152680" y="1768680"/>
            <a:ext cx="4426920" cy="4384080"/>
          </a:xfrm>
          <a:prstGeom prst="rect">
            <a:avLst/>
          </a:prstGeom>
        </p:spPr>
        <p:txBody>
          <a:bodyPr lIns="0" rIns="0" tIns="0" bIns="0">
            <a:normAutofit/>
          </a:bodyPr>
          <a:p>
            <a:endParaRPr b="0" lang="en-GB" sz="3200" spc="-1" strike="noStrike">
              <a:latin typeface="Arial"/>
            </a:endParaRPr>
          </a:p>
        </p:txBody>
      </p:sp>
      <p:sp>
        <p:nvSpPr>
          <p:cNvPr id="90" name="PlaceHolder 4"/>
          <p:cNvSpPr>
            <a:spLocks noGrp="1"/>
          </p:cNvSpPr>
          <p:nvPr>
            <p:ph type="body"/>
          </p:nvPr>
        </p:nvSpPr>
        <p:spPr>
          <a:xfrm>
            <a:off x="50400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92" name="PlaceHolder 2"/>
          <p:cNvSpPr>
            <a:spLocks noGrp="1"/>
          </p:cNvSpPr>
          <p:nvPr>
            <p:ph type="body"/>
          </p:nvPr>
        </p:nvSpPr>
        <p:spPr>
          <a:xfrm>
            <a:off x="504000" y="1768680"/>
            <a:ext cx="4426920" cy="4384080"/>
          </a:xfrm>
          <a:prstGeom prst="rect">
            <a:avLst/>
          </a:prstGeom>
        </p:spPr>
        <p:txBody>
          <a:bodyPr lIns="0" rIns="0" tIns="0" bIns="0">
            <a:normAutofit/>
          </a:bodyPr>
          <a:p>
            <a:endParaRPr b="0" lang="en-GB" sz="3200" spc="-1" strike="noStrike">
              <a:latin typeface="Arial"/>
            </a:endParaRPr>
          </a:p>
        </p:txBody>
      </p:sp>
      <p:sp>
        <p:nvSpPr>
          <p:cNvPr id="93"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94" name="PlaceHolder 4"/>
          <p:cNvSpPr>
            <a:spLocks noGrp="1"/>
          </p:cNvSpPr>
          <p:nvPr>
            <p:ph type="body"/>
          </p:nvPr>
        </p:nvSpPr>
        <p:spPr>
          <a:xfrm>
            <a:off x="515268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96"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97"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98" name="PlaceHolder 4"/>
          <p:cNvSpPr>
            <a:spLocks noGrp="1"/>
          </p:cNvSpPr>
          <p:nvPr>
            <p:ph type="body"/>
          </p:nvPr>
        </p:nvSpPr>
        <p:spPr>
          <a:xfrm>
            <a:off x="504000" y="4058640"/>
            <a:ext cx="907200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100" name="PlaceHolder 2"/>
          <p:cNvSpPr>
            <a:spLocks noGrp="1"/>
          </p:cNvSpPr>
          <p:nvPr>
            <p:ph type="body"/>
          </p:nvPr>
        </p:nvSpPr>
        <p:spPr>
          <a:xfrm>
            <a:off x="504000" y="1768680"/>
            <a:ext cx="9072000" cy="2090880"/>
          </a:xfrm>
          <a:prstGeom prst="rect">
            <a:avLst/>
          </a:prstGeom>
        </p:spPr>
        <p:txBody>
          <a:bodyPr lIns="0" rIns="0" tIns="0" bIns="0">
            <a:normAutofit/>
          </a:bodyPr>
          <a:p>
            <a:endParaRPr b="0" lang="en-GB" sz="3200" spc="-1" strike="noStrike">
              <a:latin typeface="Arial"/>
            </a:endParaRPr>
          </a:p>
        </p:txBody>
      </p:sp>
      <p:sp>
        <p:nvSpPr>
          <p:cNvPr id="101" name="PlaceHolder 3"/>
          <p:cNvSpPr>
            <a:spLocks noGrp="1"/>
          </p:cNvSpPr>
          <p:nvPr>
            <p:ph type="body"/>
          </p:nvPr>
        </p:nvSpPr>
        <p:spPr>
          <a:xfrm>
            <a:off x="504000" y="4058640"/>
            <a:ext cx="907200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103" name="PlaceHolder 2"/>
          <p:cNvSpPr>
            <a:spLocks noGrp="1"/>
          </p:cNvSpPr>
          <p:nvPr>
            <p:ph type="body"/>
          </p:nvPr>
        </p:nvSpPr>
        <p:spPr>
          <a:xfrm>
            <a:off x="504000" y="1768680"/>
            <a:ext cx="4426920" cy="2090880"/>
          </a:xfrm>
          <a:prstGeom prst="rect">
            <a:avLst/>
          </a:prstGeom>
        </p:spPr>
        <p:txBody>
          <a:bodyPr lIns="0" rIns="0" tIns="0" bIns="0">
            <a:normAutofit/>
          </a:bodyPr>
          <a:p>
            <a:endParaRPr b="0" lang="en-GB" sz="3200" spc="-1" strike="noStrike">
              <a:latin typeface="Arial"/>
            </a:endParaRPr>
          </a:p>
        </p:txBody>
      </p:sp>
      <p:sp>
        <p:nvSpPr>
          <p:cNvPr id="104" name="PlaceHolder 3"/>
          <p:cNvSpPr>
            <a:spLocks noGrp="1"/>
          </p:cNvSpPr>
          <p:nvPr>
            <p:ph type="body"/>
          </p:nvPr>
        </p:nvSpPr>
        <p:spPr>
          <a:xfrm>
            <a:off x="5152680" y="1768680"/>
            <a:ext cx="4426920" cy="2090880"/>
          </a:xfrm>
          <a:prstGeom prst="rect">
            <a:avLst/>
          </a:prstGeom>
        </p:spPr>
        <p:txBody>
          <a:bodyPr lIns="0" rIns="0" tIns="0" bIns="0">
            <a:normAutofit/>
          </a:bodyPr>
          <a:p>
            <a:endParaRPr b="0" lang="en-GB" sz="3200" spc="-1" strike="noStrike">
              <a:latin typeface="Arial"/>
            </a:endParaRPr>
          </a:p>
        </p:txBody>
      </p:sp>
      <p:sp>
        <p:nvSpPr>
          <p:cNvPr id="105" name="PlaceHolder 4"/>
          <p:cNvSpPr>
            <a:spLocks noGrp="1"/>
          </p:cNvSpPr>
          <p:nvPr>
            <p:ph type="body"/>
          </p:nvPr>
        </p:nvSpPr>
        <p:spPr>
          <a:xfrm>
            <a:off x="504000" y="4058640"/>
            <a:ext cx="4426920" cy="2090880"/>
          </a:xfrm>
          <a:prstGeom prst="rect">
            <a:avLst/>
          </a:prstGeom>
        </p:spPr>
        <p:txBody>
          <a:bodyPr lIns="0" rIns="0" tIns="0" bIns="0">
            <a:normAutofit/>
          </a:bodyPr>
          <a:p>
            <a:endParaRPr b="0" lang="en-GB" sz="3200" spc="-1" strike="noStrike">
              <a:latin typeface="Arial"/>
            </a:endParaRPr>
          </a:p>
        </p:txBody>
      </p:sp>
      <p:sp>
        <p:nvSpPr>
          <p:cNvPr id="106" name="PlaceHolder 5"/>
          <p:cNvSpPr>
            <a:spLocks noGrp="1"/>
          </p:cNvSpPr>
          <p:nvPr>
            <p:ph type="body"/>
          </p:nvPr>
        </p:nvSpPr>
        <p:spPr>
          <a:xfrm>
            <a:off x="5152680" y="4058640"/>
            <a:ext cx="4426920" cy="2090880"/>
          </a:xfrm>
          <a:prstGeom prst="rect">
            <a:avLst/>
          </a:prstGeom>
        </p:spPr>
        <p:txBody>
          <a:bodyPr lIns="0" rIns="0" tIns="0" bIns="0">
            <a:normAutofit/>
          </a:bodyPr>
          <a:p>
            <a:endParaRPr b="0" lang="en-GB"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504000" y="301320"/>
            <a:ext cx="9072000" cy="1261800"/>
          </a:xfrm>
          <a:prstGeom prst="rect">
            <a:avLst/>
          </a:prstGeom>
        </p:spPr>
        <p:txBody>
          <a:bodyPr lIns="0" rIns="0" tIns="0" bIns="0" anchor="ctr"/>
          <a:p>
            <a:pPr algn="ctr"/>
            <a:endParaRPr b="0" lang="en-GB" sz="4400" spc="-1" strike="noStrike">
              <a:latin typeface="Arial"/>
            </a:endParaRPr>
          </a:p>
        </p:txBody>
      </p:sp>
      <p:sp>
        <p:nvSpPr>
          <p:cNvPr id="108" name="PlaceHolder 2"/>
          <p:cNvSpPr>
            <a:spLocks noGrp="1"/>
          </p:cNvSpPr>
          <p:nvPr>
            <p:ph type="body"/>
          </p:nvPr>
        </p:nvSpPr>
        <p:spPr>
          <a:xfrm>
            <a:off x="504000" y="1768680"/>
            <a:ext cx="2921040" cy="2090880"/>
          </a:xfrm>
          <a:prstGeom prst="rect">
            <a:avLst/>
          </a:prstGeom>
        </p:spPr>
        <p:txBody>
          <a:bodyPr lIns="0" rIns="0" tIns="0" bIns="0">
            <a:normAutofit/>
          </a:bodyPr>
          <a:p>
            <a:endParaRPr b="0" lang="en-GB" sz="3200" spc="-1" strike="noStrike">
              <a:latin typeface="Arial"/>
            </a:endParaRPr>
          </a:p>
        </p:txBody>
      </p:sp>
      <p:sp>
        <p:nvSpPr>
          <p:cNvPr id="109" name="PlaceHolder 3"/>
          <p:cNvSpPr>
            <a:spLocks noGrp="1"/>
          </p:cNvSpPr>
          <p:nvPr>
            <p:ph type="body"/>
          </p:nvPr>
        </p:nvSpPr>
        <p:spPr>
          <a:xfrm>
            <a:off x="3571560" y="1768680"/>
            <a:ext cx="2921040" cy="2090880"/>
          </a:xfrm>
          <a:prstGeom prst="rect">
            <a:avLst/>
          </a:prstGeom>
        </p:spPr>
        <p:txBody>
          <a:bodyPr lIns="0" rIns="0" tIns="0" bIns="0">
            <a:normAutofit/>
          </a:bodyPr>
          <a:p>
            <a:endParaRPr b="0" lang="en-GB" sz="3200" spc="-1" strike="noStrike">
              <a:latin typeface="Arial"/>
            </a:endParaRPr>
          </a:p>
        </p:txBody>
      </p:sp>
      <p:sp>
        <p:nvSpPr>
          <p:cNvPr id="110" name="PlaceHolder 4"/>
          <p:cNvSpPr>
            <a:spLocks noGrp="1"/>
          </p:cNvSpPr>
          <p:nvPr>
            <p:ph type="body"/>
          </p:nvPr>
        </p:nvSpPr>
        <p:spPr>
          <a:xfrm>
            <a:off x="6639120" y="1768680"/>
            <a:ext cx="2921040" cy="2090880"/>
          </a:xfrm>
          <a:prstGeom prst="rect">
            <a:avLst/>
          </a:prstGeom>
        </p:spPr>
        <p:txBody>
          <a:bodyPr lIns="0" rIns="0" tIns="0" bIns="0">
            <a:normAutofit/>
          </a:bodyPr>
          <a:p>
            <a:endParaRPr b="0" lang="en-GB" sz="3200" spc="-1" strike="noStrike">
              <a:latin typeface="Arial"/>
            </a:endParaRPr>
          </a:p>
        </p:txBody>
      </p:sp>
      <p:sp>
        <p:nvSpPr>
          <p:cNvPr id="111" name="PlaceHolder 5"/>
          <p:cNvSpPr>
            <a:spLocks noGrp="1"/>
          </p:cNvSpPr>
          <p:nvPr>
            <p:ph type="body"/>
          </p:nvPr>
        </p:nvSpPr>
        <p:spPr>
          <a:xfrm>
            <a:off x="504000" y="4058640"/>
            <a:ext cx="2921040" cy="2090880"/>
          </a:xfrm>
          <a:prstGeom prst="rect">
            <a:avLst/>
          </a:prstGeom>
        </p:spPr>
        <p:txBody>
          <a:bodyPr lIns="0" rIns="0" tIns="0" bIns="0">
            <a:normAutofit/>
          </a:bodyPr>
          <a:p>
            <a:endParaRPr b="0" lang="en-GB" sz="3200" spc="-1" strike="noStrike">
              <a:latin typeface="Arial"/>
            </a:endParaRPr>
          </a:p>
        </p:txBody>
      </p:sp>
      <p:sp>
        <p:nvSpPr>
          <p:cNvPr id="112" name="PlaceHolder 6"/>
          <p:cNvSpPr>
            <a:spLocks noGrp="1"/>
          </p:cNvSpPr>
          <p:nvPr>
            <p:ph type="body"/>
          </p:nvPr>
        </p:nvSpPr>
        <p:spPr>
          <a:xfrm>
            <a:off x="3571560" y="4058640"/>
            <a:ext cx="2921040" cy="2090880"/>
          </a:xfrm>
          <a:prstGeom prst="rect">
            <a:avLst/>
          </a:prstGeom>
        </p:spPr>
        <p:txBody>
          <a:bodyPr lIns="0" rIns="0" tIns="0" bIns="0">
            <a:normAutofit/>
          </a:bodyPr>
          <a:p>
            <a:endParaRPr b="0" lang="en-GB" sz="3200" spc="-1" strike="noStrike">
              <a:latin typeface="Arial"/>
            </a:endParaRPr>
          </a:p>
        </p:txBody>
      </p:sp>
      <p:sp>
        <p:nvSpPr>
          <p:cNvPr id="113" name="PlaceHolder 7"/>
          <p:cNvSpPr>
            <a:spLocks noGrp="1"/>
          </p:cNvSpPr>
          <p:nvPr>
            <p:ph type="body"/>
          </p:nvPr>
        </p:nvSpPr>
        <p:spPr>
          <a:xfrm>
            <a:off x="6639120" y="4058640"/>
            <a:ext cx="2921040" cy="2090880"/>
          </a:xfrm>
          <a:prstGeom prst="rect">
            <a:avLst/>
          </a:prstGeom>
        </p:spPr>
        <p:txBody>
          <a:bodyPr lIns="0" rIns="0" tIns="0" bIns="0">
            <a:normAutofit/>
          </a:bodyPr>
          <a:p>
            <a:endParaRPr b="0" lang="en-GB"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0" name="PlaceHolder 1"/>
          <p:cNvSpPr>
            <a:spLocks noGrp="1"/>
          </p:cNvSpPr>
          <p:nvPr>
            <p:ph type="title"/>
          </p:nvPr>
        </p:nvSpPr>
        <p:spPr>
          <a:xfrm>
            <a:off x="504000" y="301320"/>
            <a:ext cx="9072000" cy="1261800"/>
          </a:xfrm>
          <a:prstGeom prst="rect">
            <a:avLst/>
          </a:prstGeom>
        </p:spPr>
        <p:txBody>
          <a:bodyPr lIns="0" rIns="0" tIns="0" bIns="0" anchor="ctr"/>
          <a:p>
            <a:pPr algn="ctr"/>
            <a:r>
              <a:rPr b="0" lang="en-GB" sz="4400" spc="-1" strike="noStrike">
                <a:latin typeface="Arial"/>
              </a:rPr>
              <a:t>Click to edit the title text format</a:t>
            </a:r>
            <a:endParaRPr b="0" lang="en-GB" sz="4400" spc="-1" strike="noStrike">
              <a:latin typeface="Arial"/>
            </a:endParaRPr>
          </a:p>
        </p:txBody>
      </p:sp>
      <p:sp>
        <p:nvSpPr>
          <p:cNvPr id="1" name="PlaceHolder 2"/>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 name="PlaceHolder 1"/>
          <p:cNvSpPr>
            <a:spLocks noGrp="1"/>
          </p:cNvSpPr>
          <p:nvPr>
            <p:ph type="title"/>
          </p:nvPr>
        </p:nvSpPr>
        <p:spPr>
          <a:xfrm>
            <a:off x="504000" y="301320"/>
            <a:ext cx="9072000" cy="1261800"/>
          </a:xfrm>
          <a:prstGeom prst="rect">
            <a:avLst/>
          </a:prstGeom>
        </p:spPr>
        <p:txBody>
          <a:bodyPr lIns="0" rIns="0" tIns="0" bIns="0" anchor="ctr"/>
          <a:p>
            <a:pPr algn="ctr"/>
            <a:r>
              <a:rPr b="0" lang="en-GB" sz="4400" spc="-1" strike="noStrike">
                <a:latin typeface="Arial"/>
              </a:rPr>
              <a:t>Click to edit the title text format</a:t>
            </a:r>
            <a:endParaRPr b="0" lang="en-GB" sz="4400" spc="-1" strike="noStrike">
              <a:latin typeface="Arial"/>
            </a:endParaRPr>
          </a:p>
        </p:txBody>
      </p:sp>
      <p:sp>
        <p:nvSpPr>
          <p:cNvPr id="39" name="PlaceHolder 2"/>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6" name="PlaceHolder 1"/>
          <p:cNvSpPr>
            <a:spLocks noGrp="1"/>
          </p:cNvSpPr>
          <p:nvPr>
            <p:ph type="title"/>
          </p:nvPr>
        </p:nvSpPr>
        <p:spPr>
          <a:xfrm>
            <a:off x="504000" y="301320"/>
            <a:ext cx="9072000" cy="1261800"/>
          </a:xfrm>
          <a:prstGeom prst="rect">
            <a:avLst/>
          </a:prstGeom>
        </p:spPr>
        <p:txBody>
          <a:bodyPr lIns="0" rIns="0" tIns="0" bIns="0" anchor="ctr"/>
          <a:p>
            <a:pPr algn="ctr"/>
            <a:r>
              <a:rPr b="0" lang="en-GB" sz="4400" spc="-1" strike="noStrike">
                <a:latin typeface="Arial"/>
              </a:rPr>
              <a:t>Click to edit the title text format</a:t>
            </a:r>
            <a:endParaRPr b="0" lang="en-GB" sz="4400" spc="-1" strike="noStrike">
              <a:latin typeface="Arial"/>
            </a:endParaRPr>
          </a:p>
        </p:txBody>
      </p:sp>
      <p:sp>
        <p:nvSpPr>
          <p:cNvPr id="77" name="PlaceHolder 2"/>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6.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pic>
        <p:nvPicPr>
          <p:cNvPr id="114" name="" descr=""/>
          <p:cNvPicPr/>
          <p:nvPr/>
        </p:nvPicPr>
        <p:blipFill>
          <a:blip r:embed="rId1"/>
          <a:stretch/>
        </p:blipFill>
        <p:spPr>
          <a:xfrm>
            <a:off x="828000" y="1910520"/>
            <a:ext cx="8420760" cy="3416760"/>
          </a:xfrm>
          <a:prstGeom prst="rect">
            <a:avLst/>
          </a:prstGeom>
          <a:ln>
            <a:noFill/>
          </a:ln>
        </p:spPr>
      </p:pic>
      <p:sp>
        <p:nvSpPr>
          <p:cNvPr id="115" name="CustomShape 1"/>
          <p:cNvSpPr/>
          <p:nvPr/>
        </p:nvSpPr>
        <p:spPr>
          <a:xfrm>
            <a:off x="800640" y="470520"/>
            <a:ext cx="8414640" cy="1256760"/>
          </a:xfrm>
          <a:prstGeom prst="rect">
            <a:avLst/>
          </a:prstGeom>
          <a:noFill/>
          <a:ln>
            <a:noFill/>
          </a:ln>
        </p:spPr>
        <p:style>
          <a:lnRef idx="0"/>
          <a:fillRef idx="0"/>
          <a:effectRef idx="0"/>
          <a:fontRef idx="minor"/>
        </p:style>
        <p:txBody>
          <a:bodyPr lIns="90000" rIns="90000" tIns="45000" bIns="45000"/>
          <a:p>
            <a:pPr>
              <a:lnSpc>
                <a:spcPct val="100000"/>
              </a:lnSpc>
            </a:pPr>
            <a:r>
              <a:rPr b="0" lang="en-GB" sz="4000" spc="-1" strike="noStrike">
                <a:solidFill>
                  <a:srgbClr val="ffffff"/>
                </a:solidFill>
                <a:latin typeface="Gill Sans"/>
                <a:ea typeface="DejaVu Sans"/>
              </a:rPr>
              <a:t>BL, Cotton MS Cleo C viii, Cartulary of Merton Priory, fol. </a:t>
            </a:r>
            <a:r>
              <a:rPr b="0" lang="en-GB" sz="4000" spc="-1" strike="noStrike" u="sng">
                <a:solidFill>
                  <a:srgbClr val="ffffff"/>
                </a:solidFill>
                <a:uFillTx/>
                <a:latin typeface="Gill Sans"/>
                <a:ea typeface="Times New Roman"/>
              </a:rPr>
              <a:t>lxxxvj</a:t>
            </a:r>
            <a:endParaRPr b="0" lang="en-GB" sz="4000" spc="-1" strike="noStrike">
              <a:latin typeface="Arial"/>
            </a:endParaRPr>
          </a:p>
        </p:txBody>
      </p:sp>
      <p:sp>
        <p:nvSpPr>
          <p:cNvPr id="116" name="CustomShape 2"/>
          <p:cNvSpPr/>
          <p:nvPr/>
        </p:nvSpPr>
        <p:spPr>
          <a:xfrm>
            <a:off x="1116000" y="4608000"/>
            <a:ext cx="7343280" cy="539280"/>
          </a:xfrm>
          <a:prstGeom prst="rect">
            <a:avLst/>
          </a:prstGeom>
          <a:noFill/>
          <a:ln w="72000">
            <a:solidFill>
              <a:srgbClr val="0000ff"/>
            </a:solidFill>
            <a:round/>
          </a:ln>
        </p:spPr>
        <p:style>
          <a:lnRef idx="0"/>
          <a:fillRef idx="0"/>
          <a:effectRef idx="0"/>
          <a:fontRef idx="minor"/>
        </p:style>
      </p:sp>
      <p:sp>
        <p:nvSpPr>
          <p:cNvPr id="117" name="CustomShape 3"/>
          <p:cNvSpPr/>
          <p:nvPr/>
        </p:nvSpPr>
        <p:spPr>
          <a:xfrm>
            <a:off x="684000" y="5508000"/>
            <a:ext cx="9179280" cy="1842840"/>
          </a:xfrm>
          <a:prstGeom prst="rect">
            <a:avLst/>
          </a:prstGeom>
          <a:noFill/>
          <a:ln>
            <a:noFill/>
          </a:ln>
        </p:spPr>
        <p:style>
          <a:lnRef idx="0"/>
          <a:fillRef idx="0"/>
          <a:effectRef idx="0"/>
          <a:fontRef idx="minor"/>
        </p:style>
        <p:txBody>
          <a:bodyPr lIns="90000" rIns="90000" tIns="45000" bIns="45000"/>
          <a:p>
            <a:pPr>
              <a:lnSpc>
                <a:spcPct val="100000"/>
              </a:lnSpc>
            </a:pPr>
            <a:r>
              <a:rPr b="0" lang="en-GB" sz="2400" spc="-1" strike="noStrike">
                <a:solidFill>
                  <a:srgbClr val="ffffff"/>
                </a:solidFill>
                <a:latin typeface="Gill Sans"/>
                <a:ea typeface="Times New Roman"/>
              </a:rPr>
              <a:t>h[oc] c[on]uento f[ac]ta est ab Incarnat[i]one d[omi]ni M.C.LXXII ad festu[m] S[anc]ti Pet[ri] adu[in]c[u]la</a:t>
            </a:r>
            <a:endParaRPr b="0" lang="en-GB" sz="2400" spc="-1" strike="noStrike">
              <a:latin typeface="Arial"/>
            </a:endParaRPr>
          </a:p>
          <a:p>
            <a:pPr>
              <a:lnSpc>
                <a:spcPct val="100000"/>
              </a:lnSpc>
            </a:pPr>
            <a:endParaRPr b="0" lang="en-GB" sz="2400" spc="-1" strike="noStrike">
              <a:latin typeface="Arial"/>
            </a:endParaRPr>
          </a:p>
          <a:p>
            <a:pPr>
              <a:lnSpc>
                <a:spcPct val="100000"/>
              </a:lnSpc>
            </a:pPr>
            <a:r>
              <a:rPr b="0" lang="en-GB" sz="2400" spc="-1" strike="noStrike">
                <a:solidFill>
                  <a:srgbClr val="ffffff"/>
                </a:solidFill>
                <a:latin typeface="Gill Sans"/>
                <a:ea typeface="Times New Roman"/>
              </a:rPr>
              <a:t>this agreement was made in the year of Our Lord MCLXXII on the feast of St Peter in Chains </a:t>
            </a:r>
            <a:endParaRPr b="0" lang="en-GB" sz="2400" spc="-1" strike="noStrike">
              <a:latin typeface="Arial"/>
            </a:endParaRPr>
          </a:p>
        </p:txBody>
      </p:sp>
    </p:spTree>
  </p:cSld>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ntr" presetID="1">
                                  <p:stCondLst>
                                    <p:cond delay="0"/>
                                  </p:stCondLst>
                                  <p:childTnLst>
                                    <p:set>
                                      <p:cBhvr>
                                        <p:cTn id="6" dur="1" fill="hold">
                                          <p:stCondLst>
                                            <p:cond delay="0"/>
                                          </p:stCondLst>
                                        </p:cTn>
                                        <p:tgtEl>
                                          <p:spTgt spid="1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nodeType="clickEffect" fill="hold" presetClass="entr" presetID="1">
                                  <p:stCondLst>
                                    <p:cond delay="0"/>
                                  </p:stCondLst>
                                  <p:childTnLst>
                                    <p:set>
                                      <p:cBhvr>
                                        <p:cTn id="10" dur="1" fill="hold">
                                          <p:stCondLst>
                                            <p:cond delay="0"/>
                                          </p:stCondLst>
                                        </p:cTn>
                                        <p:tgtEl>
                                          <p:spTgt spid="11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nodeType="clickEffect" fill="hold" presetClass="entr" presetID="1">
                                  <p:stCondLst>
                                    <p:cond delay="0"/>
                                  </p:stCondLst>
                                  <p:childTnLst>
                                    <p:set>
                                      <p:cBhvr>
                                        <p:cTn id="14" dur="1" fill="hold">
                                          <p:stCondLst>
                                            <p:cond delay="0"/>
                                          </p:stCondLst>
                                        </p:cTn>
                                        <p:tgtEl>
                                          <p:spTgt spid="117">
                                            <p:txEl>
                                              <p:pRg st="2" end="2"/>
                                            </p:txEl>
                                          </p:spTgt>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118" name="CustomShape 1"/>
          <p:cNvSpPr/>
          <p:nvPr/>
        </p:nvSpPr>
        <p:spPr>
          <a:xfrm>
            <a:off x="504000" y="301320"/>
            <a:ext cx="9070920" cy="1261080"/>
          </a:xfrm>
          <a:prstGeom prst="rect">
            <a:avLst/>
          </a:prstGeom>
          <a:noFill/>
          <a:ln>
            <a:noFill/>
          </a:ln>
        </p:spPr>
        <p:style>
          <a:lnRef idx="0"/>
          <a:fillRef idx="0"/>
          <a:effectRef idx="0"/>
          <a:fontRef idx="minor"/>
        </p:style>
        <p:txBody>
          <a:bodyPr lIns="0" rIns="0" tIns="0" bIns="0" anchor="ctr"/>
          <a:p>
            <a:pPr algn="ctr">
              <a:lnSpc>
                <a:spcPct val="100000"/>
              </a:lnSpc>
            </a:pPr>
            <a:r>
              <a:rPr b="0" lang="en-GB" sz="5860" spc="-1" strike="noStrike">
                <a:solidFill>
                  <a:srgbClr val="000000"/>
                </a:solidFill>
                <a:latin typeface="Gill Sans"/>
                <a:ea typeface="DejaVu Sans"/>
              </a:rPr>
              <a:t>Dating</a:t>
            </a:r>
            <a:endParaRPr b="0" lang="en-GB" sz="5860" spc="-1" strike="noStrike">
              <a:latin typeface="Arial"/>
            </a:endParaRPr>
          </a:p>
        </p:txBody>
      </p:sp>
      <p:sp>
        <p:nvSpPr>
          <p:cNvPr id="119" name="CustomShape 2"/>
          <p:cNvSpPr/>
          <p:nvPr/>
        </p:nvSpPr>
        <p:spPr>
          <a:xfrm>
            <a:off x="504000" y="1768680"/>
            <a:ext cx="9070920" cy="1758600"/>
          </a:xfrm>
          <a:prstGeom prst="rect">
            <a:avLst/>
          </a:prstGeom>
          <a:noFill/>
          <a:ln>
            <a:noFill/>
          </a:ln>
        </p:spPr>
        <p:style>
          <a:lnRef idx="0"/>
          <a:fillRef idx="0"/>
          <a:effectRef idx="0"/>
          <a:fontRef idx="minor"/>
        </p:style>
        <p:txBody>
          <a:bodyPr lIns="0" rIns="0" tIns="0" bIns="0">
            <a:normAutofit/>
          </a:bodyPr>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Year of Grace (AD or CE)</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Feast Day (St P-ad-V = 1</a:t>
            </a:r>
            <a:r>
              <a:rPr b="0" lang="en-GB" sz="4258" spc="-1" strike="noStrike" baseline="101000">
                <a:solidFill>
                  <a:srgbClr val="ffffff"/>
                </a:solidFill>
                <a:latin typeface="Gill Sans"/>
                <a:ea typeface="DejaVu Sans"/>
              </a:rPr>
              <a:t>st</a:t>
            </a:r>
            <a:r>
              <a:rPr b="0" lang="en-GB" sz="4260" spc="-1" strike="noStrike">
                <a:solidFill>
                  <a:srgbClr val="ffffff"/>
                </a:solidFill>
                <a:latin typeface="Gill Sans"/>
                <a:ea typeface="DejaVu Sans"/>
              </a:rPr>
              <a:t> August)</a:t>
            </a:r>
            <a:endParaRPr b="0" lang="en-GB" sz="4260" spc="-1" strike="noStrike">
              <a:solidFill>
                <a:srgbClr val="ffffff"/>
              </a:solidFill>
              <a:latin typeface="Arial"/>
            </a:endParaRPr>
          </a:p>
          <a:p>
            <a:pPr>
              <a:lnSpc>
                <a:spcPct val="100000"/>
              </a:lnSpc>
            </a:pPr>
            <a:endParaRPr b="0" lang="en-GB" sz="4260" spc="-1" strike="noStrike">
              <a:solidFill>
                <a:srgbClr val="ffffff"/>
              </a:solidFill>
              <a:latin typeface="Arial"/>
            </a:endParaRPr>
          </a:p>
        </p:txBody>
      </p:sp>
      <p:sp>
        <p:nvSpPr>
          <p:cNvPr id="120" name="CustomShape 3"/>
          <p:cNvSpPr/>
          <p:nvPr/>
        </p:nvSpPr>
        <p:spPr>
          <a:xfrm>
            <a:off x="807120" y="3601080"/>
            <a:ext cx="8479800" cy="3591000"/>
          </a:xfrm>
          <a:prstGeom prst="rect">
            <a:avLst/>
          </a:prstGeom>
          <a:noFill/>
          <a:ln>
            <a:noFill/>
          </a:ln>
        </p:spPr>
        <p:style>
          <a:lnRef idx="0"/>
          <a:fillRef idx="0"/>
          <a:effectRef idx="0"/>
          <a:fontRef idx="minor"/>
        </p:style>
        <p:txBody>
          <a:bodyPr lIns="90000" rIns="90000" tIns="45000" bIns="45000"/>
          <a:p>
            <a:pPr>
              <a:lnSpc>
                <a:spcPct val="100000"/>
              </a:lnSpc>
            </a:pPr>
            <a:r>
              <a:rPr b="0" lang="en-GB" sz="4000" spc="-1" strike="noStrike">
                <a:solidFill>
                  <a:srgbClr val="000000"/>
                </a:solidFill>
                <a:latin typeface="Gill Sans"/>
                <a:ea typeface="DejaVu Sans"/>
              </a:rPr>
              <a:t>But if</a:t>
            </a:r>
            <a:endParaRPr b="0" lang="en-GB" sz="4000" spc="-1" strike="noStrike">
              <a:latin typeface="Arial"/>
            </a:endParaRPr>
          </a:p>
          <a:p>
            <a:pPr>
              <a:lnSpc>
                <a:spcPct val="100000"/>
              </a:lnSpc>
            </a:pPr>
            <a:r>
              <a:rPr b="0" lang="en-GB" sz="3600" spc="-1" strike="noStrike">
                <a:solidFill>
                  <a:srgbClr val="000000"/>
                </a:solidFill>
                <a:latin typeface="Garamond"/>
                <a:ea typeface="DejaVu Sans"/>
              </a:rPr>
              <a:t>‘</a:t>
            </a:r>
            <a:r>
              <a:rPr b="0" lang="en-GB" sz="3600" spc="-1" strike="noStrike">
                <a:solidFill>
                  <a:srgbClr val="000000"/>
                </a:solidFill>
                <a:latin typeface="Garamond"/>
                <a:ea typeface="DejaVu Sans"/>
              </a:rPr>
              <a:t>On the Tuesday before the feast of St Michael in the ninth year of King Edward III’</a:t>
            </a:r>
            <a:endParaRPr b="0" lang="en-GB" sz="3600" spc="-1" strike="noStrike">
              <a:latin typeface="Arial"/>
            </a:endParaRPr>
          </a:p>
          <a:p>
            <a:pPr>
              <a:lnSpc>
                <a:spcPct val="100000"/>
              </a:lnSpc>
            </a:pPr>
            <a:r>
              <a:rPr b="0" lang="en-GB" sz="4000" spc="-1" strike="noStrike">
                <a:solidFill>
                  <a:srgbClr val="000000"/>
                </a:solidFill>
                <a:latin typeface="Gill Sans"/>
                <a:ea typeface="DejaVu Sans"/>
              </a:rPr>
              <a:t>then…???</a:t>
            </a:r>
            <a:endParaRPr b="0" lang="en-GB" sz="4000" spc="-1" strike="noStrike">
              <a:latin typeface="Arial"/>
            </a:endParaRPr>
          </a:p>
          <a:p>
            <a:pPr>
              <a:lnSpc>
                <a:spcPct val="100000"/>
              </a:lnSpc>
            </a:pPr>
            <a:r>
              <a:rPr b="0" lang="en-GB" sz="4000" spc="-1" strike="noStrike">
                <a:solidFill>
                  <a:srgbClr val="000000"/>
                </a:solidFill>
                <a:latin typeface="Gill Sans"/>
                <a:ea typeface="DejaVu Sans"/>
              </a:rPr>
              <a:t>Reach for Cheney, </a:t>
            </a:r>
            <a:r>
              <a:rPr b="0" i="1" lang="en-GB" sz="4000" spc="-1" strike="noStrike">
                <a:solidFill>
                  <a:srgbClr val="000000"/>
                </a:solidFill>
                <a:latin typeface="Gill Sans"/>
                <a:ea typeface="DejaVu Sans"/>
              </a:rPr>
              <a:t>Handbook of Dates</a:t>
            </a:r>
            <a:r>
              <a:rPr b="0" lang="en-GB" sz="4000" spc="-1" strike="noStrike">
                <a:solidFill>
                  <a:srgbClr val="000000"/>
                </a:solidFill>
                <a:latin typeface="Gill Sans"/>
                <a:ea typeface="DejaVu Sans"/>
              </a:rPr>
              <a:t>! [Hereafter, HBoD]</a:t>
            </a:r>
            <a:endParaRPr b="0" lang="en-GB" sz="4000" spc="-1" strike="noStrike">
              <a:latin typeface="Arial"/>
            </a:endParaRPr>
          </a:p>
        </p:txBody>
      </p:sp>
    </p:spTree>
  </p:cSld>
  <p:timing>
    <p:tnLst>
      <p:par>
        <p:cTn id="15" dur="indefinite" restart="never" nodeType="tmRoot">
          <p:childTnLst>
            <p:seq>
              <p:cTn id="16" dur="indefinite" nodeType="mainSeq">
                <p:childTnLst>
                  <p:par>
                    <p:cTn id="17" fill="hold">
                      <p:stCondLst>
                        <p:cond delay="indefinite"/>
                      </p:stCondLst>
                      <p:childTnLst>
                        <p:par>
                          <p:cTn id="18" fill="hold">
                            <p:stCondLst>
                              <p:cond delay="0"/>
                            </p:stCondLst>
                            <p:childTnLst>
                              <p:par>
                                <p:cTn id="19" nodeType="clickEffect" fill="hold" presetClass="entr" presetID="1">
                                  <p:stCondLst>
                                    <p:cond delay="0"/>
                                  </p:stCondLst>
                                  <p:childTnLst>
                                    <p:set>
                                      <p:cBhvr>
                                        <p:cTn id="20" dur="1" fill="hold">
                                          <p:stCondLst>
                                            <p:cond delay="0"/>
                                          </p:stCondLst>
                                        </p:cTn>
                                        <p:tgtEl>
                                          <p:spTgt spid="120">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nodeType="clickEffect" fill="hold" presetClass="entr" presetID="1">
                                  <p:stCondLst>
                                    <p:cond delay="0"/>
                                  </p:stCondLst>
                                  <p:childTnLst>
                                    <p:set>
                                      <p:cBhvr>
                                        <p:cTn id="24" dur="1" fill="hold">
                                          <p:stCondLst>
                                            <p:cond delay="0"/>
                                          </p:stCondLst>
                                        </p:cTn>
                                        <p:tgtEl>
                                          <p:spTgt spid="120">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nodeType="clickEffect" fill="hold" presetClass="entr" presetID="1">
                                  <p:stCondLst>
                                    <p:cond delay="0"/>
                                  </p:stCondLst>
                                  <p:childTnLst>
                                    <p:set>
                                      <p:cBhvr>
                                        <p:cTn id="28" dur="1" fill="hold">
                                          <p:stCondLst>
                                            <p:cond delay="0"/>
                                          </p:stCondLst>
                                        </p:cTn>
                                        <p:tgtEl>
                                          <p:spTgt spid="120">
                                            <p:txEl>
                                              <p:pRg st="2" end="2"/>
                                            </p:txEl>
                                          </p:spTgt>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121" name="CustomShape 1"/>
          <p:cNvSpPr/>
          <p:nvPr/>
        </p:nvSpPr>
        <p:spPr>
          <a:xfrm>
            <a:off x="504000" y="193320"/>
            <a:ext cx="9070920" cy="1261080"/>
          </a:xfrm>
          <a:prstGeom prst="rect">
            <a:avLst/>
          </a:prstGeom>
          <a:noFill/>
          <a:ln>
            <a:noFill/>
          </a:ln>
        </p:spPr>
        <p:style>
          <a:lnRef idx="0"/>
          <a:fillRef idx="0"/>
          <a:effectRef idx="0"/>
          <a:fontRef idx="minor"/>
        </p:style>
        <p:txBody>
          <a:bodyPr lIns="0" rIns="0" tIns="0" bIns="0" anchor="ctr"/>
          <a:p>
            <a:pPr algn="ctr">
              <a:lnSpc>
                <a:spcPct val="100000"/>
              </a:lnSpc>
            </a:pPr>
            <a:r>
              <a:rPr b="0" lang="en-GB" sz="5860" spc="-1" strike="noStrike">
                <a:solidFill>
                  <a:srgbClr val="000000"/>
                </a:solidFill>
                <a:latin typeface="Gill Sans"/>
                <a:ea typeface="DejaVu Sans"/>
              </a:rPr>
              <a:t>Dating</a:t>
            </a:r>
            <a:endParaRPr b="0" lang="en-GB" sz="5860" spc="-1" strike="noStrike">
              <a:latin typeface="Arial"/>
            </a:endParaRPr>
          </a:p>
        </p:txBody>
      </p:sp>
      <p:sp>
        <p:nvSpPr>
          <p:cNvPr id="122" name="CustomShape 2"/>
          <p:cNvSpPr/>
          <p:nvPr/>
        </p:nvSpPr>
        <p:spPr>
          <a:xfrm>
            <a:off x="468000" y="1480680"/>
            <a:ext cx="9287280" cy="5790600"/>
          </a:xfrm>
          <a:prstGeom prst="rect">
            <a:avLst/>
          </a:prstGeom>
          <a:noFill/>
          <a:ln>
            <a:noFill/>
          </a:ln>
        </p:spPr>
        <p:style>
          <a:lnRef idx="0"/>
          <a:fillRef idx="0"/>
          <a:effectRef idx="0"/>
          <a:fontRef idx="minor"/>
        </p:style>
        <p:txBody>
          <a:bodyPr lIns="0" rIns="0" tIns="0" bIns="0">
            <a:normAutofit/>
          </a:bodyPr>
          <a:p>
            <a:pPr>
              <a:lnSpc>
                <a:spcPct val="100000"/>
              </a:lnSpc>
            </a:pPr>
            <a:r>
              <a:rPr b="0" lang="en-GB" sz="4260" spc="-1" strike="noStrike">
                <a:solidFill>
                  <a:srgbClr val="ffffff"/>
                </a:solidFill>
                <a:latin typeface="Gill Sans"/>
                <a:ea typeface="DejaVu Sans"/>
              </a:rPr>
              <a:t>‘</a:t>
            </a:r>
            <a:r>
              <a:rPr b="0" lang="en-GB" sz="4260" spc="-1" strike="noStrike">
                <a:solidFill>
                  <a:srgbClr val="ffffff"/>
                </a:solidFill>
                <a:latin typeface="Gill Sans"/>
                <a:ea typeface="DejaVu Sans"/>
              </a:rPr>
              <a:t>On the Tuesday before the feast of St Michael in the ninth year of King Edward III’</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Weekday – seems easy, but… </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Feast (holy day) = refer to HBoD calendar of saints</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SimSun"/>
              </a:rPr>
              <a:t>Regnal year = refer to HBoD regnal years </a:t>
            </a:r>
            <a:endParaRPr b="0" lang="en-GB" sz="4260" spc="-1" strike="noStrike">
              <a:solidFill>
                <a:srgbClr val="ffffff"/>
              </a:solidFill>
              <a:latin typeface="Arial"/>
            </a:endParaRPr>
          </a:p>
        </p:txBody>
      </p:sp>
    </p:spTree>
  </p:cSld>
  <p:timing>
    <p:tnLst>
      <p:par>
        <p:cTn id="29" dur="indefinite" restart="never" nodeType="tmRoot">
          <p:childTnLst>
            <p:seq>
              <p:cTn id="30" dur="indefinite"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123" name="CustomShape 1"/>
          <p:cNvSpPr/>
          <p:nvPr/>
        </p:nvSpPr>
        <p:spPr>
          <a:xfrm>
            <a:off x="504000" y="193320"/>
            <a:ext cx="9070920" cy="1261080"/>
          </a:xfrm>
          <a:prstGeom prst="rect">
            <a:avLst/>
          </a:prstGeom>
          <a:noFill/>
          <a:ln>
            <a:noFill/>
          </a:ln>
        </p:spPr>
        <p:style>
          <a:lnRef idx="0"/>
          <a:fillRef idx="0"/>
          <a:effectRef idx="0"/>
          <a:fontRef idx="minor"/>
        </p:style>
        <p:txBody>
          <a:bodyPr lIns="0" rIns="0" tIns="0" bIns="0" anchor="ctr"/>
          <a:p>
            <a:pPr algn="ctr">
              <a:lnSpc>
                <a:spcPct val="100000"/>
              </a:lnSpc>
            </a:pPr>
            <a:r>
              <a:rPr b="0" lang="en-GB" sz="5860" spc="-1" strike="noStrike">
                <a:solidFill>
                  <a:srgbClr val="000000"/>
                </a:solidFill>
                <a:latin typeface="Gill Sans"/>
                <a:ea typeface="DejaVu Sans"/>
              </a:rPr>
              <a:t>Dating</a:t>
            </a:r>
            <a:endParaRPr b="0" lang="en-GB" sz="5860" spc="-1" strike="noStrike">
              <a:latin typeface="Arial"/>
            </a:endParaRPr>
          </a:p>
        </p:txBody>
      </p:sp>
      <p:sp>
        <p:nvSpPr>
          <p:cNvPr id="124" name="CustomShape 2"/>
          <p:cNvSpPr/>
          <p:nvPr/>
        </p:nvSpPr>
        <p:spPr>
          <a:xfrm>
            <a:off x="468000" y="1480680"/>
            <a:ext cx="9287280" cy="5790600"/>
          </a:xfrm>
          <a:prstGeom prst="rect">
            <a:avLst/>
          </a:prstGeom>
          <a:noFill/>
          <a:ln>
            <a:noFill/>
          </a:ln>
        </p:spPr>
        <p:style>
          <a:lnRef idx="0"/>
          <a:fillRef idx="0"/>
          <a:effectRef idx="0"/>
          <a:fontRef idx="minor"/>
        </p:style>
        <p:txBody>
          <a:bodyPr lIns="0" rIns="0" tIns="0" bIns="0">
            <a:normAutofit/>
          </a:bodyPr>
          <a:p>
            <a:pPr>
              <a:lnSpc>
                <a:spcPct val="100000"/>
              </a:lnSpc>
            </a:pPr>
            <a:r>
              <a:rPr b="0" lang="en-GB" sz="4260" spc="-1" strike="noStrike">
                <a:solidFill>
                  <a:srgbClr val="ffffff"/>
                </a:solidFill>
                <a:latin typeface="Gill Sans"/>
                <a:ea typeface="DejaVu Sans"/>
              </a:rPr>
              <a:t>‘</a:t>
            </a:r>
            <a:r>
              <a:rPr b="0" lang="en-GB" sz="4260" spc="-1" strike="noStrike">
                <a:solidFill>
                  <a:srgbClr val="ffffff"/>
                </a:solidFill>
                <a:latin typeface="Gill Sans"/>
                <a:ea typeface="DejaVu Sans"/>
              </a:rPr>
              <a:t>On the Tuesday before the feast of St Michael in the ninth year of King Edward III’</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29</a:t>
            </a:r>
            <a:r>
              <a:rPr b="0" lang="en-GB" sz="4258" spc="-1" strike="noStrike" baseline="101000">
                <a:solidFill>
                  <a:srgbClr val="ffffff"/>
                </a:solidFill>
                <a:latin typeface="Gill Sans"/>
                <a:ea typeface="DejaVu Sans"/>
              </a:rPr>
              <a:t>th</a:t>
            </a:r>
            <a:r>
              <a:rPr b="0" lang="en-GB" sz="4260" spc="-1" strike="noStrike">
                <a:solidFill>
                  <a:srgbClr val="ffffff"/>
                </a:solidFill>
                <a:latin typeface="Gill Sans"/>
                <a:ea typeface="DejaVu Sans"/>
              </a:rPr>
              <a:t> September 1335</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Back to the weekday: using Cheney,</a:t>
            </a:r>
            <a:endParaRPr b="0" lang="en-GB" sz="4260" spc="-1" strike="noStrike">
              <a:solidFill>
                <a:srgbClr val="ffffff"/>
              </a:solidFill>
              <a:latin typeface="Arial"/>
            </a:endParaRPr>
          </a:p>
          <a:p>
            <a:pPr marL="432000" indent="-323280">
              <a:lnSpc>
                <a:spcPct val="100000"/>
              </a:lnSpc>
              <a:spcBef>
                <a:spcPts val="1885"/>
              </a:spcBef>
              <a:buClr>
                <a:srgbClr val="ffffff"/>
              </a:buClr>
              <a:buFont typeface="StarSymbol"/>
              <a:buAutoNum type="arabicParenR"/>
            </a:pPr>
            <a:r>
              <a:rPr b="0" lang="en-GB" sz="4260" spc="-1" strike="noStrike">
                <a:solidFill>
                  <a:srgbClr val="ffffff"/>
                </a:solidFill>
                <a:latin typeface="Gill Sans"/>
                <a:ea typeface="DejaVu Sans"/>
              </a:rPr>
              <a:t> </a:t>
            </a:r>
            <a:r>
              <a:rPr b="0" lang="en-GB" sz="4260" spc="-1" strike="noStrike">
                <a:solidFill>
                  <a:srgbClr val="ffffff"/>
                </a:solidFill>
                <a:latin typeface="Gill Sans"/>
                <a:ea typeface="DejaVu Sans"/>
              </a:rPr>
              <a:t>look up Easter tables</a:t>
            </a:r>
            <a:endParaRPr b="0" lang="en-GB" sz="4260" spc="-1" strike="noStrike">
              <a:solidFill>
                <a:srgbClr val="ffffff"/>
              </a:solidFill>
              <a:latin typeface="Arial"/>
            </a:endParaRPr>
          </a:p>
          <a:p>
            <a:pPr marL="432000" indent="-323280">
              <a:lnSpc>
                <a:spcPct val="100000"/>
              </a:lnSpc>
              <a:spcBef>
                <a:spcPts val="1885"/>
              </a:spcBef>
              <a:buClr>
                <a:srgbClr val="ffffff"/>
              </a:buClr>
              <a:buFont typeface="StarSymbol"/>
              <a:buAutoNum type="arabicParenR"/>
            </a:pPr>
            <a:r>
              <a:rPr b="0" lang="en-GB" sz="4260" spc="-1" strike="noStrike">
                <a:solidFill>
                  <a:srgbClr val="ffffff"/>
                </a:solidFill>
                <a:latin typeface="Gill Sans"/>
                <a:ea typeface="DejaVu Sans"/>
              </a:rPr>
              <a:t> </a:t>
            </a:r>
            <a:r>
              <a:rPr b="0" lang="en-GB" sz="4260" spc="-1" strike="noStrike">
                <a:solidFill>
                  <a:srgbClr val="ffffff"/>
                </a:solidFill>
                <a:latin typeface="Gill Sans"/>
                <a:ea typeface="DejaVu Sans"/>
              </a:rPr>
              <a:t>look up Calendars for all possible Easter dates  </a:t>
            </a:r>
            <a:endParaRPr b="0" lang="en-GB" sz="4260" spc="-1" strike="noStrike">
              <a:solidFill>
                <a:srgbClr val="ffffff"/>
              </a:solidFill>
              <a:latin typeface="Arial"/>
            </a:endParaRPr>
          </a:p>
        </p:txBody>
      </p:sp>
    </p:spTree>
  </p:cSld>
  <p:timing>
    <p:tnLst>
      <p:par>
        <p:cTn id="31" dur="indefinite" restart="never" nodeType="tmRoot">
          <p:childTnLst>
            <p:seq>
              <p:cTn id="32" dur="indefinite" nodeType="mainSeq"/>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125" name="CustomShape 1"/>
          <p:cNvSpPr/>
          <p:nvPr/>
        </p:nvSpPr>
        <p:spPr>
          <a:xfrm>
            <a:off x="504000" y="301320"/>
            <a:ext cx="9070920" cy="5849640"/>
          </a:xfrm>
          <a:prstGeom prst="rect">
            <a:avLst/>
          </a:prstGeom>
          <a:noFill/>
          <a:ln>
            <a:noFill/>
          </a:ln>
        </p:spPr>
        <p:style>
          <a:lnRef idx="0"/>
          <a:fillRef idx="0"/>
          <a:effectRef idx="0"/>
          <a:fontRef idx="minor"/>
        </p:style>
        <p:txBody>
          <a:bodyPr lIns="0" rIns="0" tIns="0" bIns="0" anchor="ctr"/>
          <a:p>
            <a:pPr algn="ctr">
              <a:lnSpc>
                <a:spcPct val="100000"/>
              </a:lnSpc>
            </a:pPr>
            <a:r>
              <a:rPr b="0" lang="en-GB" sz="4800" spc="-1" strike="noStrike">
                <a:solidFill>
                  <a:srgbClr val="ffffff"/>
                </a:solidFill>
                <a:latin typeface="Gill Sans"/>
                <a:ea typeface="DejaVu Sans"/>
              </a:rPr>
              <a:t>Tuesday, 26</a:t>
            </a:r>
            <a:r>
              <a:rPr b="0" lang="en-GB" sz="4800" spc="-1" strike="noStrike" baseline="101000">
                <a:solidFill>
                  <a:srgbClr val="ffffff"/>
                </a:solidFill>
                <a:latin typeface="Gill Sans"/>
                <a:ea typeface="DejaVu Sans"/>
              </a:rPr>
              <a:t>th</a:t>
            </a:r>
            <a:r>
              <a:rPr b="0" lang="en-GB" sz="4800" spc="-1" strike="noStrike">
                <a:solidFill>
                  <a:srgbClr val="ffffff"/>
                </a:solidFill>
                <a:latin typeface="Gill Sans"/>
                <a:ea typeface="DejaVu Sans"/>
              </a:rPr>
              <a:t> September, 1335</a:t>
            </a:r>
            <a:endParaRPr b="0" lang="en-GB" sz="4800" spc="-1" strike="noStrike">
              <a:solidFill>
                <a:srgbClr val="ffffff"/>
              </a:solidFill>
              <a:latin typeface="Arial"/>
            </a:endParaRPr>
          </a:p>
        </p:txBody>
      </p:sp>
    </p:spTree>
  </p:cSld>
  <p:timing>
    <p:tnLst>
      <p:par>
        <p:cTn id="33" dur="indefinite" restart="never" nodeType="tmRoot">
          <p:childTnLst>
            <p:seq>
              <p:cTn id="34" dur="indefinite" nodeType="mainSeq"/>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pic>
        <p:nvPicPr>
          <p:cNvPr id="126" name="" descr=""/>
          <p:cNvPicPr/>
          <p:nvPr/>
        </p:nvPicPr>
        <p:blipFill>
          <a:blip r:embed="rId1"/>
          <a:stretch/>
        </p:blipFill>
        <p:spPr>
          <a:xfrm>
            <a:off x="2884320" y="799560"/>
            <a:ext cx="4530960" cy="6039720"/>
          </a:xfrm>
          <a:prstGeom prst="rect">
            <a:avLst/>
          </a:prstGeom>
          <a:ln>
            <a:noFill/>
          </a:ln>
        </p:spPr>
      </p:pic>
      <p:sp>
        <p:nvSpPr>
          <p:cNvPr id="127" name="CustomShape 1"/>
          <p:cNvSpPr/>
          <p:nvPr/>
        </p:nvSpPr>
        <p:spPr>
          <a:xfrm>
            <a:off x="7518240" y="1933560"/>
            <a:ext cx="2270880" cy="1315440"/>
          </a:xfrm>
          <a:prstGeom prst="rect">
            <a:avLst/>
          </a:prstGeom>
          <a:noFill/>
          <a:ln>
            <a:noFill/>
          </a:ln>
        </p:spPr>
        <p:style>
          <a:lnRef idx="0"/>
          <a:fillRef idx="0"/>
          <a:effectRef idx="0"/>
          <a:fontRef idx="minor"/>
        </p:style>
        <p:txBody>
          <a:bodyPr lIns="90000" rIns="90000" tIns="45000" bIns="45000"/>
          <a:p>
            <a:pPr>
              <a:lnSpc>
                <a:spcPct val="100000"/>
              </a:lnSpc>
            </a:pPr>
            <a:r>
              <a:rPr b="0" lang="en-GB" sz="2800" spc="-1" strike="noStrike">
                <a:solidFill>
                  <a:srgbClr val="000000"/>
                </a:solidFill>
                <a:latin typeface="Gill Sans"/>
                <a:ea typeface="DejaVu Sans"/>
              </a:rPr>
              <a:t>CUL, Ee.6</a:t>
            </a:r>
            <a:endParaRPr b="0" lang="en-GB" sz="2800" spc="-1" strike="noStrike">
              <a:latin typeface="Arial"/>
            </a:endParaRPr>
          </a:p>
          <a:p>
            <a:pPr>
              <a:lnSpc>
                <a:spcPct val="100000"/>
              </a:lnSpc>
            </a:pPr>
            <a:r>
              <a:rPr b="0" lang="en-GB" sz="2800" spc="-1" strike="noStrike">
                <a:solidFill>
                  <a:srgbClr val="000000"/>
                </a:solidFill>
                <a:latin typeface="Gill Sans"/>
                <a:ea typeface="DejaVu Sans"/>
              </a:rPr>
              <a:t>Bible,</a:t>
            </a:r>
            <a:endParaRPr b="0" lang="en-GB" sz="2800" spc="-1" strike="noStrike">
              <a:latin typeface="Arial"/>
            </a:endParaRPr>
          </a:p>
          <a:p>
            <a:pPr>
              <a:lnSpc>
                <a:spcPct val="100000"/>
              </a:lnSpc>
            </a:pPr>
            <a:r>
              <a:rPr b="0" lang="en-GB" sz="2800" spc="-1" strike="noStrike">
                <a:solidFill>
                  <a:srgbClr val="000000"/>
                </a:solidFill>
                <a:latin typeface="Gill Sans"/>
                <a:ea typeface="DejaVu Sans"/>
              </a:rPr>
              <a:t>Merton Priory</a:t>
            </a:r>
            <a:endParaRPr b="0" lang="en-GB" sz="2800" spc="-1" strike="noStrike">
              <a:latin typeface="Arial"/>
            </a:endParaRPr>
          </a:p>
        </p:txBody>
      </p:sp>
      <p:sp>
        <p:nvSpPr>
          <p:cNvPr id="128" name="CustomShape 2"/>
          <p:cNvSpPr/>
          <p:nvPr/>
        </p:nvSpPr>
        <p:spPr>
          <a:xfrm>
            <a:off x="216000" y="4111560"/>
            <a:ext cx="2519640" cy="1398240"/>
          </a:xfrm>
          <a:prstGeom prst="rect">
            <a:avLst/>
          </a:prstGeom>
          <a:noFill/>
          <a:ln>
            <a:noFill/>
          </a:ln>
        </p:spPr>
        <p:style>
          <a:lnRef idx="0"/>
          <a:fillRef idx="0"/>
          <a:effectRef idx="0"/>
          <a:fontRef idx="minor"/>
        </p:style>
        <p:txBody>
          <a:bodyPr lIns="90000" rIns="90000" tIns="45000" bIns="45000"/>
          <a:p>
            <a:pPr>
              <a:lnSpc>
                <a:spcPct val="100000"/>
              </a:lnSpc>
            </a:pPr>
            <a:r>
              <a:rPr b="0" lang="en-GB" sz="2200" spc="-1" strike="noStrike">
                <a:latin typeface="Gill Sans"/>
              </a:rPr>
              <a:t>Roman calendar</a:t>
            </a:r>
            <a:endParaRPr b="0" lang="en-GB" sz="2200" spc="-1" strike="noStrike">
              <a:latin typeface="Arial"/>
            </a:endParaRPr>
          </a:p>
          <a:p>
            <a:pPr>
              <a:lnSpc>
                <a:spcPct val="100000"/>
              </a:lnSpc>
            </a:pPr>
            <a:r>
              <a:rPr b="0" lang="en-GB" sz="2200" spc="-1" strike="noStrike">
                <a:latin typeface="Gill Sans"/>
              </a:rPr>
              <a:t>Kalends (1</a:t>
            </a:r>
            <a:r>
              <a:rPr b="0" lang="en-GB" sz="2200" spc="-1" strike="noStrike" baseline="101000">
                <a:latin typeface="Gill Sans"/>
              </a:rPr>
              <a:t>st</a:t>
            </a:r>
            <a:r>
              <a:rPr b="0" lang="en-GB" sz="2200" spc="-1" strike="noStrike">
                <a:latin typeface="Gill Sans"/>
              </a:rPr>
              <a:t>)</a:t>
            </a:r>
            <a:endParaRPr b="0" lang="en-GB" sz="2200" spc="-1" strike="noStrike">
              <a:latin typeface="Arial"/>
            </a:endParaRPr>
          </a:p>
          <a:p>
            <a:pPr>
              <a:lnSpc>
                <a:spcPct val="100000"/>
              </a:lnSpc>
            </a:pPr>
            <a:r>
              <a:rPr b="0" lang="en-GB" sz="2200" spc="-1" strike="noStrike">
                <a:latin typeface="Gill Sans"/>
              </a:rPr>
              <a:t>Nones (5</a:t>
            </a:r>
            <a:r>
              <a:rPr b="0" lang="en-GB" sz="2200" spc="-1" strike="noStrike" baseline="101000">
                <a:latin typeface="Gill Sans"/>
              </a:rPr>
              <a:t>th</a:t>
            </a:r>
            <a:r>
              <a:rPr b="0" lang="en-GB" sz="2200" spc="-1" strike="noStrike">
                <a:latin typeface="Gill Sans"/>
              </a:rPr>
              <a:t> or 7</a:t>
            </a:r>
            <a:r>
              <a:rPr b="0" lang="en-GB" sz="2200" spc="-1" strike="noStrike" baseline="101000">
                <a:latin typeface="Gill Sans"/>
              </a:rPr>
              <a:t>th</a:t>
            </a:r>
            <a:r>
              <a:rPr b="0" lang="en-GB" sz="2200" spc="-1" strike="noStrike">
                <a:latin typeface="Gill Sans"/>
              </a:rPr>
              <a:t>)</a:t>
            </a:r>
            <a:endParaRPr b="0" lang="en-GB" sz="2200" spc="-1" strike="noStrike">
              <a:latin typeface="Arial"/>
            </a:endParaRPr>
          </a:p>
          <a:p>
            <a:pPr>
              <a:lnSpc>
                <a:spcPct val="100000"/>
              </a:lnSpc>
            </a:pPr>
            <a:r>
              <a:rPr b="0" lang="en-GB" sz="2200" spc="-1" strike="noStrike">
                <a:latin typeface="Gill Sans"/>
              </a:rPr>
              <a:t>Ides (13</a:t>
            </a:r>
            <a:r>
              <a:rPr b="0" lang="en-GB" sz="2200" spc="-1" strike="noStrike" baseline="101000">
                <a:latin typeface="Gill Sans"/>
              </a:rPr>
              <a:t>th</a:t>
            </a:r>
            <a:r>
              <a:rPr b="0" lang="en-GB" sz="2200" spc="-1" strike="noStrike">
                <a:latin typeface="Gill Sans"/>
              </a:rPr>
              <a:t> or 15</a:t>
            </a:r>
            <a:r>
              <a:rPr b="0" lang="en-GB" sz="2200" spc="-1" strike="noStrike" baseline="101000">
                <a:latin typeface="Gill Sans"/>
              </a:rPr>
              <a:t>th</a:t>
            </a:r>
            <a:r>
              <a:rPr b="0" lang="en-GB" sz="2200" spc="-1" strike="noStrike">
                <a:latin typeface="Gill Sans"/>
              </a:rPr>
              <a:t>)</a:t>
            </a:r>
            <a:endParaRPr b="0" lang="en-GB" sz="2200" spc="-1" strike="noStrike">
              <a:latin typeface="Arial"/>
            </a:endParaRPr>
          </a:p>
        </p:txBody>
      </p:sp>
    </p:spTree>
  </p:cSld>
  <p:timing>
    <p:tnLst>
      <p:par>
        <p:cTn id="35" dur="indefinite" restart="never" nodeType="tmRoot">
          <p:childTnLst>
            <p:seq>
              <p:cTn id="36" dur="indefinite" nodeType="mainSeq"/>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129" name="CustomShape 1"/>
          <p:cNvSpPr/>
          <p:nvPr/>
        </p:nvSpPr>
        <p:spPr>
          <a:xfrm>
            <a:off x="504000" y="301320"/>
            <a:ext cx="9070920" cy="1261080"/>
          </a:xfrm>
          <a:prstGeom prst="rect">
            <a:avLst/>
          </a:prstGeom>
          <a:noFill/>
          <a:ln>
            <a:noFill/>
          </a:ln>
        </p:spPr>
        <p:style>
          <a:lnRef idx="0"/>
          <a:fillRef idx="0"/>
          <a:effectRef idx="0"/>
          <a:fontRef idx="minor"/>
        </p:style>
        <p:txBody>
          <a:bodyPr lIns="0" rIns="0" tIns="0" bIns="0" anchor="ctr"/>
          <a:p>
            <a:pPr algn="ctr">
              <a:lnSpc>
                <a:spcPct val="100000"/>
              </a:lnSpc>
            </a:pPr>
            <a:r>
              <a:rPr b="0" lang="en-GB" sz="5860" spc="-1" strike="noStrike">
                <a:solidFill>
                  <a:srgbClr val="000000"/>
                </a:solidFill>
                <a:latin typeface="Gill Sans"/>
                <a:ea typeface="DejaVu Sans"/>
              </a:rPr>
              <a:t>Dating</a:t>
            </a:r>
            <a:endParaRPr b="0" lang="en-GB" sz="5860" spc="-1" strike="noStrike">
              <a:latin typeface="Arial"/>
            </a:endParaRPr>
          </a:p>
        </p:txBody>
      </p:sp>
      <p:sp>
        <p:nvSpPr>
          <p:cNvPr id="130" name="CustomShape 2"/>
          <p:cNvSpPr/>
          <p:nvPr/>
        </p:nvSpPr>
        <p:spPr>
          <a:xfrm>
            <a:off x="504000" y="1768680"/>
            <a:ext cx="9070920" cy="4383720"/>
          </a:xfrm>
          <a:prstGeom prst="rect">
            <a:avLst/>
          </a:prstGeom>
          <a:noFill/>
          <a:ln>
            <a:noFill/>
          </a:ln>
        </p:spPr>
        <p:style>
          <a:lnRef idx="0"/>
          <a:fillRef idx="0"/>
          <a:effectRef idx="0"/>
          <a:fontRef idx="minor"/>
        </p:style>
        <p:txBody>
          <a:bodyPr lIns="0" rIns="0" tIns="0" bIns="0">
            <a:normAutofit/>
          </a:bodyPr>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Solar, lunar: v/a equinox; w/s solstice; month</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Dates are largely arbitrary</a:t>
            </a:r>
            <a:endParaRPr b="0" lang="en-GB" sz="4260" spc="-1" strike="noStrike">
              <a:solidFill>
                <a:srgbClr val="ffffff"/>
              </a:solidFill>
              <a:latin typeface="Arial"/>
            </a:endParaRPr>
          </a:p>
          <a:p>
            <a:pPr marL="432000" indent="-323280">
              <a:lnSpc>
                <a:spcPct val="100000"/>
              </a:lnSpc>
              <a:spcBef>
                <a:spcPts val="1885"/>
              </a:spcBef>
              <a:buClr>
                <a:srgbClr val="ffffff"/>
              </a:buClr>
              <a:buSzPct val="45000"/>
              <a:buFont typeface="Wingdings" charset="2"/>
              <a:buChar char=""/>
            </a:pPr>
            <a:r>
              <a:rPr b="0" lang="en-GB" sz="4260" spc="-1" strike="noStrike">
                <a:solidFill>
                  <a:srgbClr val="ffffff"/>
                </a:solidFill>
                <a:latin typeface="Gill Sans"/>
                <a:ea typeface="DejaVu Sans"/>
              </a:rPr>
              <a:t>Start of year could be December (25</a:t>
            </a:r>
            <a:r>
              <a:rPr b="0" lang="en-GB" sz="4258" spc="-1" strike="noStrike" baseline="101000">
                <a:solidFill>
                  <a:srgbClr val="ffffff"/>
                </a:solidFill>
                <a:latin typeface="Gill Sans"/>
                <a:ea typeface="DejaVu Sans"/>
              </a:rPr>
              <a:t>th</a:t>
            </a:r>
            <a:r>
              <a:rPr b="0" lang="en-GB" sz="4260" spc="-1" strike="noStrike">
                <a:solidFill>
                  <a:srgbClr val="ffffff"/>
                </a:solidFill>
                <a:latin typeface="Gill Sans"/>
                <a:ea typeface="DejaVu Sans"/>
              </a:rPr>
              <a:t>), January (1</a:t>
            </a:r>
            <a:r>
              <a:rPr b="0" lang="en-GB" sz="4258" spc="-1" strike="noStrike" baseline="101000">
                <a:solidFill>
                  <a:srgbClr val="ffffff"/>
                </a:solidFill>
                <a:latin typeface="Gill Sans"/>
                <a:ea typeface="DejaVu Sans"/>
              </a:rPr>
              <a:t>st</a:t>
            </a:r>
            <a:r>
              <a:rPr b="0" lang="en-GB" sz="4260" spc="-1" strike="noStrike">
                <a:solidFill>
                  <a:srgbClr val="ffffff"/>
                </a:solidFill>
                <a:latin typeface="Gill Sans"/>
                <a:ea typeface="DejaVu Sans"/>
              </a:rPr>
              <a:t> or 6</a:t>
            </a:r>
            <a:r>
              <a:rPr b="0" lang="en-GB" sz="4258" spc="-1" strike="noStrike" baseline="101000">
                <a:solidFill>
                  <a:srgbClr val="ffffff"/>
                </a:solidFill>
                <a:latin typeface="Gill Sans"/>
                <a:ea typeface="DejaVu Sans"/>
              </a:rPr>
              <a:t>th</a:t>
            </a:r>
            <a:r>
              <a:rPr b="0" lang="en-GB" sz="4260" spc="-1" strike="noStrike">
                <a:solidFill>
                  <a:srgbClr val="ffffff"/>
                </a:solidFill>
                <a:latin typeface="Gill Sans"/>
                <a:ea typeface="DejaVu Sans"/>
              </a:rPr>
              <a:t>), March 25</a:t>
            </a:r>
            <a:r>
              <a:rPr b="0" lang="en-GB" sz="4258" spc="-1" strike="noStrike" baseline="101000">
                <a:solidFill>
                  <a:srgbClr val="ffffff"/>
                </a:solidFill>
                <a:latin typeface="Gill Sans"/>
                <a:ea typeface="DejaVu Sans"/>
              </a:rPr>
              <a:t>th</a:t>
            </a:r>
            <a:r>
              <a:rPr b="0" lang="en-GB" sz="4260" spc="-1" strike="noStrike">
                <a:solidFill>
                  <a:srgbClr val="ffffff"/>
                </a:solidFill>
                <a:latin typeface="Gill Sans"/>
                <a:ea typeface="DejaVu Sans"/>
              </a:rPr>
              <a:t> (Lady Day – in use until 1752 and still financial year)</a:t>
            </a:r>
            <a:endParaRPr b="0" lang="en-GB" sz="4260" spc="-1" strike="noStrike">
              <a:solidFill>
                <a:srgbClr val="ffffff"/>
              </a:solidFill>
              <a:latin typeface="Arial"/>
            </a:endParaRPr>
          </a:p>
        </p:txBody>
      </p:sp>
    </p:spTree>
  </p:cSld>
  <p:timing>
    <p:tnLst>
      <p:par>
        <p:cTn id="37" dur="indefinite" restart="never" nodeType="tmRoot">
          <p:childTnLst>
            <p:seq>
              <p:cTn id="38" dur="indefinite" nodeType="mainSeq"/>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131" name="CustomShape 1"/>
          <p:cNvSpPr/>
          <p:nvPr/>
        </p:nvSpPr>
        <p:spPr>
          <a:xfrm>
            <a:off x="3960" y="2262960"/>
            <a:ext cx="10182240" cy="3566160"/>
          </a:xfrm>
          <a:prstGeom prst="rect">
            <a:avLst/>
          </a:prstGeom>
          <a:noFill/>
          <a:ln>
            <a:noFill/>
          </a:ln>
        </p:spPr>
        <p:style>
          <a:lnRef idx="0"/>
          <a:fillRef idx="0"/>
          <a:effectRef idx="0"/>
          <a:fontRef idx="minor"/>
        </p:style>
        <p:txBody>
          <a:bodyPr lIns="90000" rIns="90000" tIns="45000" bIns="45000"/>
          <a:p>
            <a:pPr>
              <a:lnSpc>
                <a:spcPct val="100000"/>
              </a:lnSpc>
            </a:pPr>
            <a:r>
              <a:rPr b="0" lang="en-GB" sz="2800" spc="-1" strike="noStrike">
                <a:solidFill>
                  <a:srgbClr val="ffffff"/>
                </a:solidFill>
                <a:latin typeface="Constantia"/>
              </a:rPr>
              <a:t>Converting the date</a:t>
            </a:r>
            <a:endParaRPr b="0" lang="en-GB" sz="2800" spc="-1" strike="noStrike">
              <a:latin typeface="Arial"/>
            </a:endParaRPr>
          </a:p>
          <a:p>
            <a:pPr>
              <a:lnSpc>
                <a:spcPct val="100000"/>
              </a:lnSpc>
            </a:pPr>
            <a:r>
              <a:rPr b="0" lang="en-GB" sz="2800" spc="-1" strike="noStrike">
                <a:solidFill>
                  <a:srgbClr val="ffffff"/>
                </a:solidFill>
                <a:latin typeface="Constantia"/>
              </a:rPr>
              <a:t>Medieval date: the year 1328 = 25 March – 24 March 1328</a:t>
            </a:r>
            <a:endParaRPr b="0" lang="en-GB" sz="2800" spc="-1" strike="noStrike">
              <a:latin typeface="Arial"/>
            </a:endParaRPr>
          </a:p>
          <a:p>
            <a:pPr>
              <a:lnSpc>
                <a:spcPct val="100000"/>
              </a:lnSpc>
            </a:pPr>
            <a:r>
              <a:rPr b="0" lang="en-GB" sz="2800" spc="-1" strike="noStrike">
                <a:solidFill>
                  <a:srgbClr val="ffffff"/>
                </a:solidFill>
                <a:latin typeface="Constantia"/>
              </a:rPr>
              <a:t>Modern dates (the year of grace, CE) between 1 January and 24 March 1328 fall at the end of the medieval year 1327 – the new year 1328 did not begin until 25 March 1328</a:t>
            </a:r>
            <a:endParaRPr b="0" lang="en-GB" sz="2800" spc="-1" strike="noStrike">
              <a:latin typeface="Arial"/>
            </a:endParaRPr>
          </a:p>
          <a:p>
            <a:pPr>
              <a:lnSpc>
                <a:spcPct val="100000"/>
              </a:lnSpc>
            </a:pPr>
            <a:r>
              <a:rPr b="0" lang="en-GB" sz="2800" spc="-1" strike="noStrike">
                <a:solidFill>
                  <a:srgbClr val="ffffff"/>
                </a:solidFill>
                <a:latin typeface="Constantia"/>
              </a:rPr>
              <a:t>Medieval dates between 1 January and 24 March 1327 need to be read as modern dates 1 January to 24 March 1328; often written 1327/8 or 1327 [1328]</a:t>
            </a:r>
            <a:endParaRPr b="0" lang="en-GB" sz="2800" spc="-1" strike="noStrike">
              <a:latin typeface="Arial"/>
            </a:endParaRPr>
          </a:p>
        </p:txBody>
      </p:sp>
    </p:spTree>
  </p:cSld>
  <p:timing>
    <p:tnLst>
      <p:par>
        <p:cTn id="39" dur="indefinite" restart="never" nodeType="tmRoot">
          <p:childTnLst>
            <p:seq>
              <p:cTn id="40" dur="indefinite" nodeType="mainSeq"/>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CustomShape 1"/>
          <p:cNvSpPr/>
          <p:nvPr/>
        </p:nvSpPr>
        <p:spPr>
          <a:xfrm>
            <a:off x="-12240" y="2466000"/>
            <a:ext cx="10214280" cy="2725560"/>
          </a:xfrm>
          <a:prstGeom prst="rect">
            <a:avLst/>
          </a:prstGeom>
          <a:noFill/>
          <a:ln>
            <a:noFill/>
          </a:ln>
        </p:spPr>
        <p:style>
          <a:lnRef idx="0"/>
          <a:fillRef idx="0"/>
          <a:effectRef idx="0"/>
          <a:fontRef idx="minor"/>
        </p:style>
        <p:txBody>
          <a:bodyPr lIns="90000" rIns="90000" tIns="45000" bIns="45000"/>
          <a:p>
            <a:pPr>
              <a:lnSpc>
                <a:spcPct val="100000"/>
              </a:lnSpc>
            </a:pPr>
            <a:r>
              <a:rPr b="0" lang="en-GB" sz="2400" spc="-1" strike="noStrike">
                <a:solidFill>
                  <a:srgbClr val="000000"/>
                </a:solidFill>
                <a:latin typeface="Constantia"/>
              </a:rPr>
              <a:t>John Walram examined on oath …says she was 15 years old on the feast of the Nativity of the Blessed Virgin Mary last [8 Sept.]. He knows this because he was present as her godfather at her baptism in Great Sampford church on the feast of the Nativity of the Blessed Virgin Mary in the ninth year of Edward III [1335] and her name was written in the church’s missal.</a:t>
            </a:r>
            <a:endParaRPr b="0" lang="en-GB" sz="2400" spc="-1" strike="noStrike">
              <a:latin typeface="Arial"/>
            </a:endParaRPr>
          </a:p>
          <a:p>
            <a:pPr>
              <a:lnSpc>
                <a:spcPct val="100000"/>
              </a:lnSpc>
            </a:pPr>
            <a:r>
              <a:rPr b="0" lang="en-GB" sz="2400" spc="-1" strike="noStrike">
                <a:solidFill>
                  <a:srgbClr val="000000"/>
                </a:solidFill>
                <a:latin typeface="Constantia"/>
              </a:rPr>
              <a:t>Oral and written testimony</a:t>
            </a:r>
            <a:endParaRPr b="0" lang="en-GB" sz="2400" spc="-1" strike="noStrike">
              <a:latin typeface="Arial"/>
            </a:endParaRPr>
          </a:p>
          <a:p>
            <a:pPr>
              <a:lnSpc>
                <a:spcPct val="100000"/>
              </a:lnSpc>
            </a:pPr>
            <a:endParaRPr b="0" lang="en-GB" sz="2400" spc="-1" strike="noStrike">
              <a:latin typeface="Arial"/>
            </a:endParaRPr>
          </a:p>
        </p:txBody>
      </p:sp>
      <p:sp>
        <p:nvSpPr>
          <p:cNvPr id="133" name="CustomShape 2"/>
          <p:cNvSpPr/>
          <p:nvPr/>
        </p:nvSpPr>
        <p:spPr>
          <a:xfrm>
            <a:off x="16920" y="1152000"/>
            <a:ext cx="10063440" cy="1330920"/>
          </a:xfrm>
          <a:prstGeom prst="rect">
            <a:avLst/>
          </a:prstGeom>
          <a:noFill/>
          <a:ln>
            <a:noFill/>
          </a:ln>
        </p:spPr>
        <p:style>
          <a:lnRef idx="0"/>
          <a:fillRef idx="0"/>
          <a:effectRef idx="0"/>
          <a:fontRef idx="minor"/>
        </p:style>
        <p:txBody>
          <a:bodyPr lIns="90000" rIns="90000" tIns="45000" bIns="45000"/>
          <a:p>
            <a:pPr>
              <a:lnSpc>
                <a:spcPct val="100000"/>
              </a:lnSpc>
            </a:pPr>
            <a:r>
              <a:rPr b="0" lang="en-GB" sz="2800" spc="-1" strike="noStrike">
                <a:solidFill>
                  <a:srgbClr val="04617b"/>
                </a:solidFill>
                <a:latin typeface="Calibri"/>
              </a:rPr>
              <a:t>Oral testimony</a:t>
            </a:r>
            <a:endParaRPr b="0" lang="en-GB" sz="2800" spc="-1" strike="noStrike">
              <a:latin typeface="Arial"/>
            </a:endParaRPr>
          </a:p>
          <a:p>
            <a:pPr>
              <a:lnSpc>
                <a:spcPct val="100000"/>
              </a:lnSpc>
            </a:pPr>
            <a:r>
              <a:rPr b="0" lang="en-GB" sz="2800" spc="-1" strike="noStrike">
                <a:solidFill>
                  <a:srgbClr val="04617b"/>
                </a:solidFill>
                <a:latin typeface="Calibri"/>
              </a:rPr>
              <a:t>PROOF OF AGE OF JOAN, </a:t>
            </a:r>
            <a:r>
              <a:rPr b="0" lang="en-GB" sz="2400" spc="-1" strike="noStrike">
                <a:solidFill>
                  <a:srgbClr val="04617b"/>
                </a:solidFill>
                <a:latin typeface="Calibri"/>
              </a:rPr>
              <a:t>DAUGHTER AND HEIRESS OF WILLIAM DE WELLES, 25 June 1351: witness 1</a:t>
            </a:r>
            <a:endParaRPr b="0" lang="en-GB" sz="2400" spc="-1" strike="noStrike">
              <a:latin typeface="Arial"/>
            </a:endParaRPr>
          </a:p>
        </p:txBody>
      </p:sp>
    </p:spTree>
  </p:cSld>
  <p:timing>
    <p:tnLst>
      <p:par>
        <p:cTn id="41" dur="indefinite" restart="never" nodeType="tmRoot">
          <p:childTnLst>
            <p:seq>
              <p:cTn id="42" dur="indefinite" nodeType="mainSeq"/>
              <p:prevCondLst>
                <p:cond delay="0" evt="onPrev">
                  <p:tgtEl>
                    <p:sldTgt/>
                  </p:tgtEl>
                </p:cond>
              </p:prevCondLst>
              <p:nextCondLst>
                <p:cond delay="0"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CustomShape 1"/>
          <p:cNvSpPr/>
          <p:nvPr/>
        </p:nvSpPr>
        <p:spPr>
          <a:xfrm>
            <a:off x="457560" y="533880"/>
            <a:ext cx="8228880" cy="1294560"/>
          </a:xfrm>
          <a:prstGeom prst="rect">
            <a:avLst/>
          </a:prstGeom>
          <a:noFill/>
          <a:ln w="9360">
            <a:noFill/>
          </a:ln>
        </p:spPr>
        <p:style>
          <a:lnRef idx="0"/>
          <a:fillRef idx="0"/>
          <a:effectRef idx="0"/>
          <a:fontRef idx="minor"/>
        </p:style>
        <p:txBody>
          <a:bodyPr lIns="0" rIns="0" tIns="45000" bIns="0" anchor="b"/>
          <a:p>
            <a:pPr>
              <a:lnSpc>
                <a:spcPct val="100000"/>
              </a:lnSpc>
            </a:pPr>
            <a:r>
              <a:rPr b="0" lang="en-GB" sz="2800" spc="-1" strike="noStrike">
                <a:solidFill>
                  <a:srgbClr val="04617b"/>
                </a:solidFill>
                <a:latin typeface="Calibri"/>
              </a:rPr>
              <a:t>PROOF OF AGE OF JOAN, DAUGHTER AND HEIRESS OF WILLIAM DE WELLES, 25 June 1351: witness 2</a:t>
            </a:r>
            <a:endParaRPr b="0" lang="en-GB" sz="2800" spc="-1" strike="noStrike">
              <a:latin typeface="Arial"/>
            </a:endParaRPr>
          </a:p>
        </p:txBody>
      </p:sp>
      <p:sp>
        <p:nvSpPr>
          <p:cNvPr id="135" name="CustomShape 2"/>
          <p:cNvSpPr/>
          <p:nvPr/>
        </p:nvSpPr>
        <p:spPr>
          <a:xfrm>
            <a:off x="457560" y="1935360"/>
            <a:ext cx="8228880" cy="4388760"/>
          </a:xfrm>
          <a:prstGeom prst="rect">
            <a:avLst/>
          </a:prstGeom>
          <a:noFill/>
          <a:ln w="9360">
            <a:noFill/>
          </a:ln>
        </p:spPr>
        <p:style>
          <a:lnRef idx="0"/>
          <a:fillRef idx="0"/>
          <a:effectRef idx="0"/>
          <a:fontRef idx="minor"/>
        </p:style>
        <p:txBody>
          <a:bodyPr lIns="90000" rIns="90000" tIns="45000" bIns="45000"/>
          <a:p>
            <a:pPr marL="272880" indent="-272160">
              <a:lnSpc>
                <a:spcPct val="100000"/>
              </a:lnSpc>
              <a:spcBef>
                <a:spcPts val="561"/>
              </a:spcBef>
              <a:buClr>
                <a:srgbClr val="0bd0d9"/>
              </a:buClr>
              <a:buSzPct val="95000"/>
              <a:buFont typeface="Wingdings 2" charset="2"/>
              <a:buChar char=""/>
            </a:pPr>
            <a:r>
              <a:rPr b="0" lang="en-GB" sz="2800" spc="-1" strike="noStrike">
                <a:solidFill>
                  <a:srgbClr val="000000"/>
                </a:solidFill>
                <a:latin typeface="Constantia"/>
              </a:rPr>
              <a:t>Richard de Welle … says that William de Welle, Joan’s father, was at Sampford on the day of Joan’s birth, and gave Richard a tenement in Sampford by charter dated the feast of the Nativity of the Blessed Virgin Mary in the ninth year of the present king, and he then heard how the news about Joan’s birth came to William, and this is his memory of the birth and age of Joan.</a:t>
            </a:r>
            <a:endParaRPr b="0" lang="en-GB" sz="2800" spc="-1" strike="noStrike">
              <a:latin typeface="Arial"/>
            </a:endParaRPr>
          </a:p>
        </p:txBody>
      </p:sp>
    </p:spTree>
  </p:cSld>
  <p:timing>
    <p:tnLst>
      <p:par>
        <p:cTn id="43" dur="indefinite" restart="never" nodeType="tmRoot">
          <p:childTnLst>
            <p:seq>
              <p:cTn id="44" dur="indefinite"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227</TotalTime>
  <Application>LibreOffice/6.0.7.3$MacOSX_X86_64 LibreOffice_project/dc89aa7a9eabfd848af146d5086077aeed2ae4a5</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2023-10-08T21:52:53Z</dcterms:created>
  <dc:creator>KRH </dc:creator>
  <dc:description/>
  <dc:language>en-GB</dc:language>
  <cp:lastModifiedBy>KRH </cp:lastModifiedBy>
  <dcterms:modified xsi:type="dcterms:W3CDTF">2023-11-01T16:18:39Z</dcterms:modified>
  <cp:revision>7</cp:revision>
  <dc:subject/>
  <dc:title/>
</cp:coreProperties>
</file>