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6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7ACE7E-4C8B-7630-3D6C-86A8D6D4CE38}" v="54" dt="2026-03-22T13:22:56.668"/>
    <p1510:client id="{1DAAB091-1065-340B-8C9D-E807FD3EC674}" v="429" dt="2026-03-22T13:05:11.859"/>
    <p1510:client id="{242A7A55-5BA1-19E0-A991-F872CD8EB13D}" v="45" dt="2026-03-22T12:20:56.182"/>
    <p1510:client id="{552A7591-F48E-3AE3-FE15-703D6E75FCE9}" v="11" dt="2026-03-22T12:14:33.133"/>
    <p1510:client id="{67FB3D16-87D1-36DC-3353-9145B41DFF57}" v="1" dt="2026-03-22T13:20:21.497"/>
    <p1510:client id="{68DDCCAB-9623-FCF6-53DE-6B7059D5ECF6}" v="34" dt="2026-03-22T12:07:42.690"/>
    <p1510:client id="{A102DBAA-3B9D-6B4C-24F6-94026C8A4C45}" v="4" dt="2026-03-22T11:52:12.263"/>
    <p1510:client id="{B1D60B61-16F8-00D0-00AE-4C2557998C40}" v="23" dt="2026-03-22T12:03:09.495"/>
    <p1510:client id="{C21E92C3-8872-CD95-99B1-9E6529824C07}" v="21" dt="2026-03-22T12:12:54.217"/>
    <p1510:client id="{CFD61C04-463C-7745-B6F9-5B495450716C}" v="83" dt="2026-03-22T13:20:05.981"/>
    <p1510:client id="{DD846958-4D71-6BBF-7C4B-387D534CDB78}" v="365" dt="2026-03-22T10:49:09.180"/>
    <p1510:client id="{DFF4BA29-DF5F-71D5-AA1B-1C168FDE48E9}" v="407" dt="2026-03-22T11:45:35.545"/>
    <p1510:client id="{EE58EEB7-1E6A-2164-C529-80E793449BB6}" v="18" dt="2026-03-22T13:09:47.940"/>
    <p1510:client id="{F0028282-9BE2-E556-2F07-D3C4FDD0E6C1}" v="12" dt="2026-03-22T13:18:00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nieette Alejandra Brenes Martinez (2525530)" userId="S::2525530@student.uwtsd.ac.uk::88a611ba-112c-41b9-a0a7-ec2991cee310" providerId="AD" clId="Web-{117ACE7E-4C8B-7630-3D6C-86A8D6D4CE38}"/>
    <pc:docChg chg="modSld">
      <pc:chgData name="Junieette Alejandra Brenes Martinez (2525530)" userId="S::2525530@student.uwtsd.ac.uk::88a611ba-112c-41b9-a0a7-ec2991cee310" providerId="AD" clId="Web-{117ACE7E-4C8B-7630-3D6C-86A8D6D4CE38}" dt="2026-03-22T13:22:56.668" v="53" actId="20577"/>
      <pc:docMkLst>
        <pc:docMk/>
      </pc:docMkLst>
      <pc:sldChg chg="modSp">
        <pc:chgData name="Junieette Alejandra Brenes Martinez (2525530)" userId="S::2525530@student.uwtsd.ac.uk::88a611ba-112c-41b9-a0a7-ec2991cee310" providerId="AD" clId="Web-{117ACE7E-4C8B-7630-3D6C-86A8D6D4CE38}" dt="2026-03-22T13:22:03.589" v="49" actId="20577"/>
        <pc:sldMkLst>
          <pc:docMk/>
          <pc:sldMk cId="2014888883" sldId="261"/>
        </pc:sldMkLst>
        <pc:spChg chg="mod">
          <ac:chgData name="Junieette Alejandra Brenes Martinez (2525530)" userId="S::2525530@student.uwtsd.ac.uk::88a611ba-112c-41b9-a0a7-ec2991cee310" providerId="AD" clId="Web-{117ACE7E-4C8B-7630-3D6C-86A8D6D4CE38}" dt="2026-03-22T13:22:03.589" v="49" actId="20577"/>
          <ac:spMkLst>
            <pc:docMk/>
            <pc:sldMk cId="2014888883" sldId="261"/>
            <ac:spMk id="3" creationId="{D60855CE-BDB8-2090-D105-525C6FFA65FA}"/>
          </ac:spMkLst>
        </pc:spChg>
      </pc:sldChg>
      <pc:sldChg chg="modSp">
        <pc:chgData name="Junieette Alejandra Brenes Martinez (2525530)" userId="S::2525530@student.uwtsd.ac.uk::88a611ba-112c-41b9-a0a7-ec2991cee310" providerId="AD" clId="Web-{117ACE7E-4C8B-7630-3D6C-86A8D6D4CE38}" dt="2026-03-22T13:22:56.668" v="53" actId="20577"/>
        <pc:sldMkLst>
          <pc:docMk/>
          <pc:sldMk cId="2364905556" sldId="265"/>
        </pc:sldMkLst>
        <pc:spChg chg="mod">
          <ac:chgData name="Junieette Alejandra Brenes Martinez (2525530)" userId="S::2525530@student.uwtsd.ac.uk::88a611ba-112c-41b9-a0a7-ec2991cee310" providerId="AD" clId="Web-{117ACE7E-4C8B-7630-3D6C-86A8D6D4CE38}" dt="2026-03-22T13:22:56.668" v="53" actId="20577"/>
          <ac:spMkLst>
            <pc:docMk/>
            <pc:sldMk cId="2364905556" sldId="265"/>
            <ac:spMk id="3" creationId="{85E71B95-F02B-2C0F-D5BA-2B068A047845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B1D60B61-16F8-00D0-00AE-4C2557998C40}"/>
    <pc:docChg chg="modSld">
      <pc:chgData name="Junieette Alejandra Brenes Martinez (2525530)" userId="S::2525530@student.uwtsd.ac.uk::88a611ba-112c-41b9-a0a7-ec2991cee310" providerId="AD" clId="Web-{B1D60B61-16F8-00D0-00AE-4C2557998C40}" dt="2026-03-22T12:03:09.495" v="22" actId="1076"/>
      <pc:docMkLst>
        <pc:docMk/>
      </pc:docMkLst>
      <pc:sldChg chg="modSp">
        <pc:chgData name="Junieette Alejandra Brenes Martinez (2525530)" userId="S::2525530@student.uwtsd.ac.uk::88a611ba-112c-41b9-a0a7-ec2991cee310" providerId="AD" clId="Web-{B1D60B61-16F8-00D0-00AE-4C2557998C40}" dt="2026-03-22T12:03:09.495" v="22" actId="1076"/>
        <pc:sldMkLst>
          <pc:docMk/>
          <pc:sldMk cId="1812713608" sldId="258"/>
        </pc:sldMkLst>
        <pc:spChg chg="mod">
          <ac:chgData name="Junieette Alejandra Brenes Martinez (2525530)" userId="S::2525530@student.uwtsd.ac.uk::88a611ba-112c-41b9-a0a7-ec2991cee310" providerId="AD" clId="Web-{B1D60B61-16F8-00D0-00AE-4C2557998C40}" dt="2026-03-22T12:03:09.495" v="22" actId="1076"/>
          <ac:spMkLst>
            <pc:docMk/>
            <pc:sldMk cId="1812713608" sldId="258"/>
            <ac:spMk id="3" creationId="{CCCFF92D-112B-1A1F-43B5-5BCEF506A706}"/>
          </ac:spMkLst>
        </pc:spChg>
      </pc:sldChg>
      <pc:sldChg chg="modSp">
        <pc:chgData name="Junieette Alejandra Brenes Martinez (2525530)" userId="S::2525530@student.uwtsd.ac.uk::88a611ba-112c-41b9-a0a7-ec2991cee310" providerId="AD" clId="Web-{B1D60B61-16F8-00D0-00AE-4C2557998C40}" dt="2026-03-22T11:54:26.858" v="16" actId="1076"/>
        <pc:sldMkLst>
          <pc:docMk/>
          <pc:sldMk cId="2607311766" sldId="267"/>
        </pc:sldMkLst>
        <pc:spChg chg="mod">
          <ac:chgData name="Junieette Alejandra Brenes Martinez (2525530)" userId="S::2525530@student.uwtsd.ac.uk::88a611ba-112c-41b9-a0a7-ec2991cee310" providerId="AD" clId="Web-{B1D60B61-16F8-00D0-00AE-4C2557998C40}" dt="2026-03-22T11:54:26.858" v="16" actId="1076"/>
          <ac:spMkLst>
            <pc:docMk/>
            <pc:sldMk cId="2607311766" sldId="267"/>
            <ac:spMk id="3" creationId="{1E2DE1D9-5F06-717A-AD15-1FCB0741F363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1DAAB091-1065-340B-8C9D-E807FD3EC674}"/>
    <pc:docChg chg="modSld">
      <pc:chgData name="Junieette Alejandra Brenes Martinez (2525530)" userId="S::2525530@student.uwtsd.ac.uk::88a611ba-112c-41b9-a0a7-ec2991cee310" providerId="AD" clId="Web-{1DAAB091-1065-340B-8C9D-E807FD3EC674}" dt="2026-03-22T13:05:11.859" v="428" actId="1076"/>
      <pc:docMkLst>
        <pc:docMk/>
      </pc:docMkLst>
      <pc:sldChg chg="modSp">
        <pc:chgData name="Junieette Alejandra Brenes Martinez (2525530)" userId="S::2525530@student.uwtsd.ac.uk::88a611ba-112c-41b9-a0a7-ec2991cee310" providerId="AD" clId="Web-{1DAAB091-1065-340B-8C9D-E807FD3EC674}" dt="2026-03-22T12:55:40.888" v="412" actId="1076"/>
        <pc:sldMkLst>
          <pc:docMk/>
          <pc:sldMk cId="2014888883" sldId="261"/>
        </pc:sldMkLst>
        <pc:spChg chg="mod">
          <ac:chgData name="Junieette Alejandra Brenes Martinez (2525530)" userId="S::2525530@student.uwtsd.ac.uk::88a611ba-112c-41b9-a0a7-ec2991cee310" providerId="AD" clId="Web-{1DAAB091-1065-340B-8C9D-E807FD3EC674}" dt="2026-03-22T12:55:40.888" v="412" actId="1076"/>
          <ac:spMkLst>
            <pc:docMk/>
            <pc:sldMk cId="2014888883" sldId="261"/>
            <ac:spMk id="3" creationId="{D60855CE-BDB8-2090-D105-525C6FFA65FA}"/>
          </ac:spMkLst>
        </pc:spChg>
      </pc:sldChg>
      <pc:sldChg chg="modSp">
        <pc:chgData name="Junieette Alejandra Brenes Martinez (2525530)" userId="S::2525530@student.uwtsd.ac.uk::88a611ba-112c-41b9-a0a7-ec2991cee310" providerId="AD" clId="Web-{1DAAB091-1065-340B-8C9D-E807FD3EC674}" dt="2026-03-22T12:23:55.766" v="22" actId="1076"/>
        <pc:sldMkLst>
          <pc:docMk/>
          <pc:sldMk cId="1317832200" sldId="266"/>
        </pc:sldMkLst>
        <pc:spChg chg="mod">
          <ac:chgData name="Junieette Alejandra Brenes Martinez (2525530)" userId="S::2525530@student.uwtsd.ac.uk::88a611ba-112c-41b9-a0a7-ec2991cee310" providerId="AD" clId="Web-{1DAAB091-1065-340B-8C9D-E807FD3EC674}" dt="2026-03-22T12:23:55.766" v="22" actId="1076"/>
          <ac:spMkLst>
            <pc:docMk/>
            <pc:sldMk cId="1317832200" sldId="266"/>
            <ac:spMk id="4" creationId="{E09CCC97-424B-AF57-BE4D-E85213400167}"/>
          </ac:spMkLst>
        </pc:spChg>
        <pc:spChg chg="mod">
          <ac:chgData name="Junieette Alejandra Brenes Martinez (2525530)" userId="S::2525530@student.uwtsd.ac.uk::88a611ba-112c-41b9-a0a7-ec2991cee310" providerId="AD" clId="Web-{1DAAB091-1065-340B-8C9D-E807FD3EC674}" dt="2026-03-22T12:23:51.282" v="21" actId="1076"/>
          <ac:spMkLst>
            <pc:docMk/>
            <pc:sldMk cId="1317832200" sldId="266"/>
            <ac:spMk id="17" creationId="{B95FF2B7-85B4-6D31-ABF4-FCE9850ACF0E}"/>
          </ac:spMkLst>
        </pc:spChg>
      </pc:sldChg>
      <pc:sldChg chg="modSp">
        <pc:chgData name="Junieette Alejandra Brenes Martinez (2525530)" userId="S::2525530@student.uwtsd.ac.uk::88a611ba-112c-41b9-a0a7-ec2991cee310" providerId="AD" clId="Web-{1DAAB091-1065-340B-8C9D-E807FD3EC674}" dt="2026-03-22T13:05:11.859" v="428" actId="1076"/>
        <pc:sldMkLst>
          <pc:docMk/>
          <pc:sldMk cId="2607311766" sldId="267"/>
        </pc:sldMkLst>
        <pc:spChg chg="mod">
          <ac:chgData name="Junieette Alejandra Brenes Martinez (2525530)" userId="S::2525530@student.uwtsd.ac.uk::88a611ba-112c-41b9-a0a7-ec2991cee310" providerId="AD" clId="Web-{1DAAB091-1065-340B-8C9D-E807FD3EC674}" dt="2026-03-22T12:39:41.158" v="142" actId="1076"/>
          <ac:spMkLst>
            <pc:docMk/>
            <pc:sldMk cId="2607311766" sldId="267"/>
            <ac:spMk id="2" creationId="{12EA6DF3-B1D9-6E0E-F41F-5C4B156A7BC2}"/>
          </ac:spMkLst>
        </pc:spChg>
        <pc:spChg chg="mod">
          <ac:chgData name="Junieette Alejandra Brenes Martinez (2525530)" userId="S::2525530@student.uwtsd.ac.uk::88a611ba-112c-41b9-a0a7-ec2991cee310" providerId="AD" clId="Web-{1DAAB091-1065-340B-8C9D-E807FD3EC674}" dt="2026-03-22T13:05:11.859" v="428" actId="1076"/>
          <ac:spMkLst>
            <pc:docMk/>
            <pc:sldMk cId="2607311766" sldId="267"/>
            <ac:spMk id="3" creationId="{1E2DE1D9-5F06-717A-AD15-1FCB0741F363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DD846958-4D71-6BBF-7C4B-387D534CDB78}"/>
    <pc:docChg chg="modSld">
      <pc:chgData name="Junieette Alejandra Brenes Martinez (2525530)" userId="S::2525530@student.uwtsd.ac.uk::88a611ba-112c-41b9-a0a7-ec2991cee310" providerId="AD" clId="Web-{DD846958-4D71-6BBF-7C4B-387D534CDB78}" dt="2026-03-22T10:49:09.180" v="364" actId="20577"/>
      <pc:docMkLst>
        <pc:docMk/>
      </pc:docMkLst>
      <pc:sldChg chg="modSp">
        <pc:chgData name="Junieette Alejandra Brenes Martinez (2525530)" userId="S::2525530@student.uwtsd.ac.uk::88a611ba-112c-41b9-a0a7-ec2991cee310" providerId="AD" clId="Web-{DD846958-4D71-6BBF-7C4B-387D534CDB78}" dt="2026-03-22T10:07:44.620" v="27" actId="20577"/>
        <pc:sldMkLst>
          <pc:docMk/>
          <pc:sldMk cId="3654662736" sldId="257"/>
        </pc:sldMkLst>
        <pc:spChg chg="mod">
          <ac:chgData name="Junieette Alejandra Brenes Martinez (2525530)" userId="S::2525530@student.uwtsd.ac.uk::88a611ba-112c-41b9-a0a7-ec2991cee310" providerId="AD" clId="Web-{DD846958-4D71-6BBF-7C4B-387D534CDB78}" dt="2026-03-22T10:07:44.620" v="27" actId="20577"/>
          <ac:spMkLst>
            <pc:docMk/>
            <pc:sldMk cId="3654662736" sldId="257"/>
            <ac:spMk id="3" creationId="{955B3390-B849-94CD-4108-B2DA32B43260}"/>
          </ac:spMkLst>
        </pc:spChg>
      </pc:sldChg>
      <pc:sldChg chg="modSp">
        <pc:chgData name="Junieette Alejandra Brenes Martinez (2525530)" userId="S::2525530@student.uwtsd.ac.uk::88a611ba-112c-41b9-a0a7-ec2991cee310" providerId="AD" clId="Web-{DD846958-4D71-6BBF-7C4B-387D534CDB78}" dt="2026-03-22T10:10:35.910" v="66" actId="20577"/>
        <pc:sldMkLst>
          <pc:docMk/>
          <pc:sldMk cId="1812713608" sldId="258"/>
        </pc:sldMkLst>
        <pc:spChg chg="mod">
          <ac:chgData name="Junieette Alejandra Brenes Martinez (2525530)" userId="S::2525530@student.uwtsd.ac.uk::88a611ba-112c-41b9-a0a7-ec2991cee310" providerId="AD" clId="Web-{DD846958-4D71-6BBF-7C4B-387D534CDB78}" dt="2026-03-22T10:08:04.719" v="36" actId="14100"/>
          <ac:spMkLst>
            <pc:docMk/>
            <pc:sldMk cId="1812713608" sldId="258"/>
            <ac:spMk id="2" creationId="{25150A6F-BD75-7720-7D66-C184267770D3}"/>
          </ac:spMkLst>
        </pc:spChg>
        <pc:spChg chg="mod">
          <ac:chgData name="Junieette Alejandra Brenes Martinez (2525530)" userId="S::2525530@student.uwtsd.ac.uk::88a611ba-112c-41b9-a0a7-ec2991cee310" providerId="AD" clId="Web-{DD846958-4D71-6BBF-7C4B-387D534CDB78}" dt="2026-03-22T10:10:35.910" v="66" actId="20577"/>
          <ac:spMkLst>
            <pc:docMk/>
            <pc:sldMk cId="1812713608" sldId="258"/>
            <ac:spMk id="3" creationId="{CCCFF92D-112B-1A1F-43B5-5BCEF506A706}"/>
          </ac:spMkLst>
        </pc:spChg>
      </pc:sldChg>
      <pc:sldChg chg="modSp">
        <pc:chgData name="Junieette Alejandra Brenes Martinez (2525530)" userId="S::2525530@student.uwtsd.ac.uk::88a611ba-112c-41b9-a0a7-ec2991cee310" providerId="AD" clId="Web-{DD846958-4D71-6BBF-7C4B-387D534CDB78}" dt="2026-03-22T10:16:36.651" v="108" actId="1076"/>
        <pc:sldMkLst>
          <pc:docMk/>
          <pc:sldMk cId="105960798" sldId="259"/>
        </pc:sldMkLst>
        <pc:spChg chg="mod">
          <ac:chgData name="Junieette Alejandra Brenes Martinez (2525530)" userId="S::2525530@student.uwtsd.ac.uk::88a611ba-112c-41b9-a0a7-ec2991cee310" providerId="AD" clId="Web-{DD846958-4D71-6BBF-7C4B-387D534CDB78}" dt="2026-03-22T10:16:36.651" v="108" actId="1076"/>
          <ac:spMkLst>
            <pc:docMk/>
            <pc:sldMk cId="105960798" sldId="259"/>
            <ac:spMk id="3" creationId="{C565EFAE-7D40-0375-EF38-162605FBE245}"/>
          </ac:spMkLst>
        </pc:spChg>
        <pc:spChg chg="mod">
          <ac:chgData name="Junieette Alejandra Brenes Martinez (2525530)" userId="S::2525530@student.uwtsd.ac.uk::88a611ba-112c-41b9-a0a7-ec2991cee310" providerId="AD" clId="Web-{DD846958-4D71-6BBF-7C4B-387D534CDB78}" dt="2026-03-22T10:11:01.427" v="86" actId="20577"/>
          <ac:spMkLst>
            <pc:docMk/>
            <pc:sldMk cId="105960798" sldId="259"/>
            <ac:spMk id="12" creationId="{38AB29F3-C0D0-6791-F9E3-F4C80533C13F}"/>
          </ac:spMkLst>
        </pc:spChg>
      </pc:sldChg>
      <pc:sldChg chg="modSp">
        <pc:chgData name="Junieette Alejandra Brenes Martinez (2525530)" userId="S::2525530@student.uwtsd.ac.uk::88a611ba-112c-41b9-a0a7-ec2991cee310" providerId="AD" clId="Web-{DD846958-4D71-6BBF-7C4B-387D534CDB78}" dt="2026-03-22T10:12:59.117" v="96" actId="20577"/>
        <pc:sldMkLst>
          <pc:docMk/>
          <pc:sldMk cId="2276333752" sldId="260"/>
        </pc:sldMkLst>
        <pc:spChg chg="mod">
          <ac:chgData name="Junieette Alejandra Brenes Martinez (2525530)" userId="S::2525530@student.uwtsd.ac.uk::88a611ba-112c-41b9-a0a7-ec2991cee310" providerId="AD" clId="Web-{DD846958-4D71-6BBF-7C4B-387D534CDB78}" dt="2026-03-22T10:12:59.117" v="96" actId="20577"/>
          <ac:spMkLst>
            <pc:docMk/>
            <pc:sldMk cId="2276333752" sldId="260"/>
            <ac:spMk id="3" creationId="{7A760C26-41AD-75A5-170A-6D2A76298B40}"/>
          </ac:spMkLst>
        </pc:spChg>
      </pc:sldChg>
      <pc:sldChg chg="delSp modSp">
        <pc:chgData name="Junieette Alejandra Brenes Martinez (2525530)" userId="S::2525530@student.uwtsd.ac.uk::88a611ba-112c-41b9-a0a7-ec2991cee310" providerId="AD" clId="Web-{DD846958-4D71-6BBF-7C4B-387D534CDB78}" dt="2026-03-22T10:49:09.180" v="364" actId="20577"/>
        <pc:sldMkLst>
          <pc:docMk/>
          <pc:sldMk cId="2014888883" sldId="261"/>
        </pc:sldMkLst>
        <pc:spChg chg="mod">
          <ac:chgData name="Junieette Alejandra Brenes Martinez (2525530)" userId="S::2525530@student.uwtsd.ac.uk::88a611ba-112c-41b9-a0a7-ec2991cee310" providerId="AD" clId="Web-{DD846958-4D71-6BBF-7C4B-387D534CDB78}" dt="2026-03-22T10:49:09.180" v="364" actId="20577"/>
          <ac:spMkLst>
            <pc:docMk/>
            <pc:sldMk cId="2014888883" sldId="261"/>
            <ac:spMk id="3" creationId="{D60855CE-BDB8-2090-D105-525C6FFA65FA}"/>
          </ac:spMkLst>
        </pc:spChg>
        <pc:picChg chg="del">
          <ac:chgData name="Junieette Alejandra Brenes Martinez (2525530)" userId="S::2525530@student.uwtsd.ac.uk::88a611ba-112c-41b9-a0a7-ec2991cee310" providerId="AD" clId="Web-{DD846958-4D71-6BBF-7C4B-387D534CDB78}" dt="2026-03-22T10:21:55.599" v="198"/>
          <ac:picMkLst>
            <pc:docMk/>
            <pc:sldMk cId="2014888883" sldId="261"/>
            <ac:picMk id="5" creationId="{D1399FE2-B445-22B7-8946-CF1BAB547B2C}"/>
          </ac:picMkLst>
        </pc:picChg>
      </pc:sldChg>
    </pc:docChg>
  </pc:docChgLst>
  <pc:docChgLst>
    <pc:chgData name="Junieette Alejandra Brenes Martinez (2525530)" userId="S::2525530@student.uwtsd.ac.uk::88a611ba-112c-41b9-a0a7-ec2991cee310" providerId="AD" clId="Web-{242A7A55-5BA1-19E0-A991-F872CD8EB13D}"/>
    <pc:docChg chg="modSld">
      <pc:chgData name="Junieette Alejandra Brenes Martinez (2525530)" userId="S::2525530@student.uwtsd.ac.uk::88a611ba-112c-41b9-a0a7-ec2991cee310" providerId="AD" clId="Web-{242A7A55-5BA1-19E0-A991-F872CD8EB13D}" dt="2026-03-22T12:20:56.182" v="39" actId="1076"/>
      <pc:docMkLst>
        <pc:docMk/>
      </pc:docMkLst>
      <pc:sldChg chg="addSp delSp modSp">
        <pc:chgData name="Junieette Alejandra Brenes Martinez (2525530)" userId="S::2525530@student.uwtsd.ac.uk::88a611ba-112c-41b9-a0a7-ec2991cee310" providerId="AD" clId="Web-{242A7A55-5BA1-19E0-A991-F872CD8EB13D}" dt="2026-03-22T12:20:56.182" v="39" actId="1076"/>
        <pc:sldMkLst>
          <pc:docMk/>
          <pc:sldMk cId="1317832200" sldId="266"/>
        </pc:sldMkLst>
        <pc:spChg chg="add del mod">
          <ac:chgData name="Junieette Alejandra Brenes Martinez (2525530)" userId="S::2525530@student.uwtsd.ac.uk::88a611ba-112c-41b9-a0a7-ec2991cee310" providerId="AD" clId="Web-{242A7A55-5BA1-19E0-A991-F872CD8EB13D}" dt="2026-03-22T12:19:17.921" v="22"/>
          <ac:spMkLst>
            <pc:docMk/>
            <pc:sldMk cId="1317832200" sldId="266"/>
            <ac:spMk id="2" creationId="{06059446-2B36-8C00-18B7-7B51A415BF6F}"/>
          </ac:spMkLst>
        </pc:spChg>
        <pc:spChg chg="add mod">
          <ac:chgData name="Junieette Alejandra Brenes Martinez (2525530)" userId="S::2525530@student.uwtsd.ac.uk::88a611ba-112c-41b9-a0a7-ec2991cee310" providerId="AD" clId="Web-{242A7A55-5BA1-19E0-A991-F872CD8EB13D}" dt="2026-03-22T12:18:08.334" v="13" actId="20577"/>
          <ac:spMkLst>
            <pc:docMk/>
            <pc:sldMk cId="1317832200" sldId="266"/>
            <ac:spMk id="4" creationId="{E09CCC97-424B-AF57-BE4D-E85213400167}"/>
          </ac:spMkLst>
        </pc:spChg>
        <pc:spChg chg="add del mod">
          <ac:chgData name="Junieette Alejandra Brenes Martinez (2525530)" userId="S::2525530@student.uwtsd.ac.uk::88a611ba-112c-41b9-a0a7-ec2991cee310" providerId="AD" clId="Web-{242A7A55-5BA1-19E0-A991-F872CD8EB13D}" dt="2026-03-22T12:19:02.341" v="21"/>
          <ac:spMkLst>
            <pc:docMk/>
            <pc:sldMk cId="1317832200" sldId="266"/>
            <ac:spMk id="6" creationId="{5CF557DE-AA48-0E81-C227-7307220AACE5}"/>
          </ac:spMkLst>
        </pc:spChg>
        <pc:spChg chg="del mod">
          <ac:chgData name="Junieette Alejandra Brenes Martinez (2525530)" userId="S::2525530@student.uwtsd.ac.uk::88a611ba-112c-41b9-a0a7-ec2991cee310" providerId="AD" clId="Web-{242A7A55-5BA1-19E0-A991-F872CD8EB13D}" dt="2026-03-22T12:17:44.142" v="7"/>
          <ac:spMkLst>
            <pc:docMk/>
            <pc:sldMk cId="1317832200" sldId="266"/>
            <ac:spMk id="7" creationId="{0CD01835-FF37-DCE8-D3DD-7FC3D766D057}"/>
          </ac:spMkLst>
        </pc:spChg>
        <pc:spChg chg="add del mod">
          <ac:chgData name="Junieette Alejandra Brenes Martinez (2525530)" userId="S::2525530@student.uwtsd.ac.uk::88a611ba-112c-41b9-a0a7-ec2991cee310" providerId="AD" clId="Web-{242A7A55-5BA1-19E0-A991-F872CD8EB13D}" dt="2026-03-22T12:19:38.408" v="23"/>
          <ac:spMkLst>
            <pc:docMk/>
            <pc:sldMk cId="1317832200" sldId="266"/>
            <ac:spMk id="9" creationId="{0A09D3F8-48B1-F650-B20E-A3047C621511}"/>
          </ac:spMkLst>
        </pc:spChg>
        <pc:spChg chg="add del mod">
          <ac:chgData name="Junieette Alejandra Brenes Martinez (2525530)" userId="S::2525530@student.uwtsd.ac.uk::88a611ba-112c-41b9-a0a7-ec2991cee310" providerId="AD" clId="Web-{242A7A55-5BA1-19E0-A991-F872CD8EB13D}" dt="2026-03-22T12:20:25.179" v="33"/>
          <ac:spMkLst>
            <pc:docMk/>
            <pc:sldMk cId="1317832200" sldId="266"/>
            <ac:spMk id="11" creationId="{DE62CC72-AEE8-6362-AF65-D92F3F73684F}"/>
          </ac:spMkLst>
        </pc:spChg>
        <pc:spChg chg="add del mod">
          <ac:chgData name="Junieette Alejandra Brenes Martinez (2525530)" userId="S::2525530@student.uwtsd.ac.uk::88a611ba-112c-41b9-a0a7-ec2991cee310" providerId="AD" clId="Web-{242A7A55-5BA1-19E0-A991-F872CD8EB13D}" dt="2026-03-22T12:20:44.228" v="38"/>
          <ac:spMkLst>
            <pc:docMk/>
            <pc:sldMk cId="1317832200" sldId="266"/>
            <ac:spMk id="15" creationId="{E58FBA71-DCE9-EACE-A0CE-473F866DBD59}"/>
          </ac:spMkLst>
        </pc:spChg>
        <pc:spChg chg="add mod">
          <ac:chgData name="Junieette Alejandra Brenes Martinez (2525530)" userId="S::2525530@student.uwtsd.ac.uk::88a611ba-112c-41b9-a0a7-ec2991cee310" providerId="AD" clId="Web-{242A7A55-5BA1-19E0-A991-F872CD8EB13D}" dt="2026-03-22T12:20:56.182" v="39" actId="1076"/>
          <ac:spMkLst>
            <pc:docMk/>
            <pc:sldMk cId="1317832200" sldId="266"/>
            <ac:spMk id="17" creationId="{B95FF2B7-85B4-6D31-ABF4-FCE9850ACF0E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A102DBAA-3B9D-6B4C-24F6-94026C8A4C45}"/>
    <pc:docChg chg="modSld">
      <pc:chgData name="Junieette Alejandra Brenes Martinez (2525530)" userId="S::2525530@student.uwtsd.ac.uk::88a611ba-112c-41b9-a0a7-ec2991cee310" providerId="AD" clId="Web-{A102DBAA-3B9D-6B4C-24F6-94026C8A4C45}" dt="2026-03-22T11:52:12.263" v="3" actId="14100"/>
      <pc:docMkLst>
        <pc:docMk/>
      </pc:docMkLst>
      <pc:sldChg chg="modSp">
        <pc:chgData name="Junieette Alejandra Brenes Martinez (2525530)" userId="S::2525530@student.uwtsd.ac.uk::88a611ba-112c-41b9-a0a7-ec2991cee310" providerId="AD" clId="Web-{A102DBAA-3B9D-6B4C-24F6-94026C8A4C45}" dt="2026-03-22T11:52:12.263" v="3" actId="14100"/>
        <pc:sldMkLst>
          <pc:docMk/>
          <pc:sldMk cId="2607311766" sldId="267"/>
        </pc:sldMkLst>
        <pc:spChg chg="mod">
          <ac:chgData name="Junieette Alejandra Brenes Martinez (2525530)" userId="S::2525530@student.uwtsd.ac.uk::88a611ba-112c-41b9-a0a7-ec2991cee310" providerId="AD" clId="Web-{A102DBAA-3B9D-6B4C-24F6-94026C8A4C45}" dt="2026-03-22T11:52:12.263" v="3" actId="14100"/>
          <ac:spMkLst>
            <pc:docMk/>
            <pc:sldMk cId="2607311766" sldId="267"/>
            <ac:spMk id="3" creationId="{1E2DE1D9-5F06-717A-AD15-1FCB0741F363}"/>
          </ac:spMkLst>
        </pc:spChg>
      </pc:sldChg>
    </pc:docChg>
  </pc:docChgLst>
  <pc:docChgLst>
    <pc:chgData name="Junieette Alejandra Brenes Martinez (2525530)" userId="88a611ba-112c-41b9-a0a7-ec2991cee310" providerId="ADAL" clId="{2400C151-4B45-3D0B-BF83-E57CC7003E1C}"/>
    <pc:docChg chg="undo custSel modSld">
      <pc:chgData name="Junieette Alejandra Brenes Martinez (2525530)" userId="88a611ba-112c-41b9-a0a7-ec2991cee310" providerId="ADAL" clId="{2400C151-4B45-3D0B-BF83-E57CC7003E1C}" dt="2026-03-22T13:20:05.979" v="82" actId="22"/>
      <pc:docMkLst>
        <pc:docMk/>
      </pc:docMkLst>
      <pc:sldChg chg="modSp mod">
        <pc:chgData name="Junieette Alejandra Brenes Martinez (2525530)" userId="88a611ba-112c-41b9-a0a7-ec2991cee310" providerId="ADAL" clId="{2400C151-4B45-3D0B-BF83-E57CC7003E1C}" dt="2026-03-22T12:03:22.795" v="8" actId="22"/>
        <pc:sldMkLst>
          <pc:docMk/>
          <pc:sldMk cId="1812713608" sldId="258"/>
        </pc:sldMkLst>
        <pc:spChg chg="mod">
          <ac:chgData name="Junieette Alejandra Brenes Martinez (2525530)" userId="88a611ba-112c-41b9-a0a7-ec2991cee310" providerId="ADAL" clId="{2400C151-4B45-3D0B-BF83-E57CC7003E1C}" dt="2026-03-22T12:03:22.795" v="8" actId="22"/>
          <ac:spMkLst>
            <pc:docMk/>
            <pc:sldMk cId="1812713608" sldId="258"/>
            <ac:spMk id="3" creationId="{CCCFF92D-112B-1A1F-43B5-5BCEF506A706}"/>
          </ac:spMkLst>
        </pc:spChg>
      </pc:sldChg>
      <pc:sldChg chg="addSp mod">
        <pc:chgData name="Junieette Alejandra Brenes Martinez (2525530)" userId="88a611ba-112c-41b9-a0a7-ec2991cee310" providerId="ADAL" clId="{2400C151-4B45-3D0B-BF83-E57CC7003E1C}" dt="2026-03-22T11:10:56.399" v="0" actId="931"/>
        <pc:sldMkLst>
          <pc:docMk/>
          <pc:sldMk cId="2014888883" sldId="261"/>
        </pc:sldMkLst>
        <pc:picChg chg="add">
          <ac:chgData name="Junieette Alejandra Brenes Martinez (2525530)" userId="88a611ba-112c-41b9-a0a7-ec2991cee310" providerId="ADAL" clId="{2400C151-4B45-3D0B-BF83-E57CC7003E1C}" dt="2026-03-22T11:10:56.399" v="0" actId="931"/>
          <ac:picMkLst>
            <pc:docMk/>
            <pc:sldMk cId="2014888883" sldId="261"/>
            <ac:picMk id="4" creationId="{072A37D7-0C17-2D49-6B10-832598691835}"/>
          </ac:picMkLst>
        </pc:picChg>
        <pc:picChg chg="add">
          <ac:chgData name="Junieette Alejandra Brenes Martinez (2525530)" userId="88a611ba-112c-41b9-a0a7-ec2991cee310" providerId="ADAL" clId="{2400C151-4B45-3D0B-BF83-E57CC7003E1C}" dt="2026-03-22T11:10:56.399" v="0" actId="931"/>
          <ac:picMkLst>
            <pc:docMk/>
            <pc:sldMk cId="2014888883" sldId="261"/>
            <ac:picMk id="6" creationId="{4ADCE075-DD56-AF77-6C15-C166A4124256}"/>
          </ac:picMkLst>
        </pc:picChg>
        <pc:picChg chg="add">
          <ac:chgData name="Junieette Alejandra Brenes Martinez (2525530)" userId="88a611ba-112c-41b9-a0a7-ec2991cee310" providerId="ADAL" clId="{2400C151-4B45-3D0B-BF83-E57CC7003E1C}" dt="2026-03-22T11:10:56.399" v="0" actId="931"/>
          <ac:picMkLst>
            <pc:docMk/>
            <pc:sldMk cId="2014888883" sldId="261"/>
            <ac:picMk id="7" creationId="{39ED9564-D8C6-D9F3-32C3-D33DBD46AB73}"/>
          </ac:picMkLst>
        </pc:picChg>
      </pc:sldChg>
      <pc:sldChg chg="addSp modSp mod">
        <pc:chgData name="Junieette Alejandra Brenes Martinez (2525530)" userId="88a611ba-112c-41b9-a0a7-ec2991cee310" providerId="ADAL" clId="{2400C151-4B45-3D0B-BF83-E57CC7003E1C}" dt="2026-03-22T13:20:05.979" v="82" actId="22"/>
        <pc:sldMkLst>
          <pc:docMk/>
          <pc:sldMk cId="2364905556" sldId="265"/>
        </pc:sldMkLst>
        <pc:spChg chg="mod">
          <ac:chgData name="Junieette Alejandra Brenes Martinez (2525530)" userId="88a611ba-112c-41b9-a0a7-ec2991cee310" providerId="ADAL" clId="{2400C151-4B45-3D0B-BF83-E57CC7003E1C}" dt="2026-03-22T13:20:05.979" v="82" actId="22"/>
          <ac:spMkLst>
            <pc:docMk/>
            <pc:sldMk cId="2364905556" sldId="265"/>
            <ac:spMk id="3" creationId="{85E71B95-F02B-2C0F-D5BA-2B068A047845}"/>
          </ac:spMkLst>
        </pc:spChg>
        <pc:spChg chg="add">
          <ac:chgData name="Junieette Alejandra Brenes Martinez (2525530)" userId="88a611ba-112c-41b9-a0a7-ec2991cee310" providerId="ADAL" clId="{2400C151-4B45-3D0B-BF83-E57CC7003E1C}" dt="2026-03-22T13:11:43.850" v="77" actId="22"/>
          <ac:spMkLst>
            <pc:docMk/>
            <pc:sldMk cId="2364905556" sldId="265"/>
            <ac:spMk id="5" creationId="{6B0E54B0-4B69-E459-E1F0-073614E6278A}"/>
          </ac:spMkLst>
        </pc:spChg>
      </pc:sldChg>
      <pc:sldChg chg="addSp delSp modSp mod">
        <pc:chgData name="Junieette Alejandra Brenes Martinez (2525530)" userId="88a611ba-112c-41b9-a0a7-ec2991cee310" providerId="ADAL" clId="{2400C151-4B45-3D0B-BF83-E57CC7003E1C}" dt="2026-03-22T12:21:26.127" v="75" actId="27636"/>
        <pc:sldMkLst>
          <pc:docMk/>
          <pc:sldMk cId="1317832200" sldId="266"/>
        </pc:sldMkLst>
        <pc:spChg chg="mod">
          <ac:chgData name="Junieette Alejandra Brenes Martinez (2525530)" userId="88a611ba-112c-41b9-a0a7-ec2991cee310" providerId="ADAL" clId="{2400C151-4B45-3D0B-BF83-E57CC7003E1C}" dt="2026-03-22T12:16:48.147" v="73" actId="27636"/>
          <ac:spMkLst>
            <pc:docMk/>
            <pc:sldMk cId="1317832200" sldId="266"/>
            <ac:spMk id="2" creationId="{06059446-2B36-8C00-18B7-7B51A415BF6F}"/>
          </ac:spMkLst>
        </pc:spChg>
        <pc:spChg chg="mod">
          <ac:chgData name="Junieette Alejandra Brenes Martinez (2525530)" userId="88a611ba-112c-41b9-a0a7-ec2991cee310" providerId="ADAL" clId="{2400C151-4B45-3D0B-BF83-E57CC7003E1C}" dt="2026-03-22T12:10:08.988" v="10" actId="27636"/>
          <ac:spMkLst>
            <pc:docMk/>
            <pc:sldMk cId="1317832200" sldId="266"/>
            <ac:spMk id="3" creationId="{B607582F-A3B7-81FA-9B23-4BE11B805B09}"/>
          </ac:spMkLst>
        </pc:spChg>
        <pc:spChg chg="add del">
          <ac:chgData name="Junieette Alejandra Brenes Martinez (2525530)" userId="88a611ba-112c-41b9-a0a7-ec2991cee310" providerId="ADAL" clId="{2400C151-4B45-3D0B-BF83-E57CC7003E1C}" dt="2026-03-22T12:14:52.784" v="12" actId="21"/>
          <ac:spMkLst>
            <pc:docMk/>
            <pc:sldMk cId="1317832200" sldId="266"/>
            <ac:spMk id="5" creationId="{662A813F-79B2-AB3B-9833-2D3BDF216085}"/>
          </ac:spMkLst>
        </pc:spChg>
        <pc:spChg chg="add mod">
          <ac:chgData name="Junieette Alejandra Brenes Martinez (2525530)" userId="88a611ba-112c-41b9-a0a7-ec2991cee310" providerId="ADAL" clId="{2400C151-4B45-3D0B-BF83-E57CC7003E1C}" dt="2026-03-22T12:16:40.505" v="71" actId="22"/>
          <ac:spMkLst>
            <pc:docMk/>
            <pc:sldMk cId="1317832200" sldId="266"/>
            <ac:spMk id="7" creationId="{0CD01835-FF37-DCE8-D3DD-7FC3D766D057}"/>
          </ac:spMkLst>
        </pc:spChg>
        <pc:spChg chg="mod">
          <ac:chgData name="Junieette Alejandra Brenes Martinez (2525530)" userId="88a611ba-112c-41b9-a0a7-ec2991cee310" providerId="ADAL" clId="{2400C151-4B45-3D0B-BF83-E57CC7003E1C}" dt="2026-03-22T12:21:26.127" v="75" actId="27636"/>
          <ac:spMkLst>
            <pc:docMk/>
            <pc:sldMk cId="1317832200" sldId="266"/>
            <ac:spMk id="17" creationId="{B95FF2B7-85B4-6D31-ABF4-FCE9850ACF0E}"/>
          </ac:spMkLst>
        </pc:spChg>
      </pc:sldChg>
      <pc:sldChg chg="modSp mod">
        <pc:chgData name="Junieette Alejandra Brenes Martinez (2525530)" userId="88a611ba-112c-41b9-a0a7-ec2991cee310" providerId="ADAL" clId="{2400C151-4B45-3D0B-BF83-E57CC7003E1C}" dt="2026-03-22T11:52:15.936" v="5" actId="22"/>
        <pc:sldMkLst>
          <pc:docMk/>
          <pc:sldMk cId="2607311766" sldId="267"/>
        </pc:sldMkLst>
        <pc:spChg chg="mod">
          <ac:chgData name="Junieette Alejandra Brenes Martinez (2525530)" userId="88a611ba-112c-41b9-a0a7-ec2991cee310" providerId="ADAL" clId="{2400C151-4B45-3D0B-BF83-E57CC7003E1C}" dt="2026-03-22T11:52:15.936" v="5" actId="22"/>
          <ac:spMkLst>
            <pc:docMk/>
            <pc:sldMk cId="2607311766" sldId="267"/>
            <ac:spMk id="3" creationId="{1E2DE1D9-5F06-717A-AD15-1FCB0741F363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F0028282-9BE2-E556-2F07-D3C4FDD0E6C1}"/>
    <pc:docChg chg="modSld">
      <pc:chgData name="Junieette Alejandra Brenes Martinez (2525530)" userId="S::2525530@student.uwtsd.ac.uk::88a611ba-112c-41b9-a0a7-ec2991cee310" providerId="AD" clId="Web-{F0028282-9BE2-E556-2F07-D3C4FDD0E6C1}" dt="2026-03-22T13:18:00.268" v="11"/>
      <pc:docMkLst>
        <pc:docMk/>
      </pc:docMkLst>
      <pc:sldChg chg="delSp modSp">
        <pc:chgData name="Junieette Alejandra Brenes Martinez (2525530)" userId="S::2525530@student.uwtsd.ac.uk::88a611ba-112c-41b9-a0a7-ec2991cee310" providerId="AD" clId="Web-{F0028282-9BE2-E556-2F07-D3C4FDD0E6C1}" dt="2026-03-22T13:18:00.268" v="11"/>
        <pc:sldMkLst>
          <pc:docMk/>
          <pc:sldMk cId="2364905556" sldId="265"/>
        </pc:sldMkLst>
        <pc:spChg chg="mod">
          <ac:chgData name="Junieette Alejandra Brenes Martinez (2525530)" userId="S::2525530@student.uwtsd.ac.uk::88a611ba-112c-41b9-a0a7-ec2991cee310" providerId="AD" clId="Web-{F0028282-9BE2-E556-2F07-D3C4FDD0E6C1}" dt="2026-03-22T13:14:59.152" v="10" actId="20577"/>
          <ac:spMkLst>
            <pc:docMk/>
            <pc:sldMk cId="2364905556" sldId="265"/>
            <ac:spMk id="3" creationId="{85E71B95-F02B-2C0F-D5BA-2B068A047845}"/>
          </ac:spMkLst>
        </pc:spChg>
        <pc:spChg chg="del">
          <ac:chgData name="Junieette Alejandra Brenes Martinez (2525530)" userId="S::2525530@student.uwtsd.ac.uk::88a611ba-112c-41b9-a0a7-ec2991cee310" providerId="AD" clId="Web-{F0028282-9BE2-E556-2F07-D3C4FDD0E6C1}" dt="2026-03-22T13:18:00.268" v="11"/>
          <ac:spMkLst>
            <pc:docMk/>
            <pc:sldMk cId="2364905556" sldId="265"/>
            <ac:spMk id="5" creationId="{6B0E54B0-4B69-E459-E1F0-073614E6278A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C21E92C3-8872-CD95-99B1-9E6529824C07}"/>
    <pc:docChg chg="modSld">
      <pc:chgData name="Junieette Alejandra Brenes Martinez (2525530)" userId="S::2525530@student.uwtsd.ac.uk::88a611ba-112c-41b9-a0a7-ec2991cee310" providerId="AD" clId="Web-{C21E92C3-8872-CD95-99B1-9E6529824C07}" dt="2026-03-22T12:12:54.217" v="21" actId="20577"/>
      <pc:docMkLst>
        <pc:docMk/>
      </pc:docMkLst>
      <pc:sldChg chg="addSp delSp modSp mod setBg">
        <pc:chgData name="Junieette Alejandra Brenes Martinez (2525530)" userId="S::2525530@student.uwtsd.ac.uk::88a611ba-112c-41b9-a0a7-ec2991cee310" providerId="AD" clId="Web-{C21E92C3-8872-CD95-99B1-9E6529824C07}" dt="2026-03-22T12:12:54.217" v="21" actId="20577"/>
        <pc:sldMkLst>
          <pc:docMk/>
          <pc:sldMk cId="1317832200" sldId="266"/>
        </pc:sldMkLst>
        <pc:spChg chg="mod">
          <ac:chgData name="Junieette Alejandra Brenes Martinez (2525530)" userId="S::2525530@student.uwtsd.ac.uk::88a611ba-112c-41b9-a0a7-ec2991cee310" providerId="AD" clId="Web-{C21E92C3-8872-CD95-99B1-9E6529824C07}" dt="2026-03-22T12:11:07.364" v="6"/>
          <ac:spMkLst>
            <pc:docMk/>
            <pc:sldMk cId="1317832200" sldId="266"/>
            <ac:spMk id="2" creationId="{06059446-2B36-8C00-18B7-7B51A415BF6F}"/>
          </ac:spMkLst>
        </pc:spChg>
        <pc:spChg chg="mod">
          <ac:chgData name="Junieette Alejandra Brenes Martinez (2525530)" userId="S::2525530@student.uwtsd.ac.uk::88a611ba-112c-41b9-a0a7-ec2991cee310" providerId="AD" clId="Web-{C21E92C3-8872-CD95-99B1-9E6529824C07}" dt="2026-03-22T12:12:54.217" v="21" actId="20577"/>
          <ac:spMkLst>
            <pc:docMk/>
            <pc:sldMk cId="1317832200" sldId="266"/>
            <ac:spMk id="3" creationId="{B607582F-A3B7-81FA-9B23-4BE11B805B09}"/>
          </ac:spMkLst>
        </pc:spChg>
        <pc:spChg chg="add">
          <ac:chgData name="Junieette Alejandra Brenes Martinez (2525530)" userId="S::2525530@student.uwtsd.ac.uk::88a611ba-112c-41b9-a0a7-ec2991cee310" providerId="AD" clId="Web-{C21E92C3-8872-CD95-99B1-9E6529824C07}" dt="2026-03-22T12:11:07.364" v="6"/>
          <ac:spMkLst>
            <pc:docMk/>
            <pc:sldMk cId="1317832200" sldId="266"/>
            <ac:spMk id="10" creationId="{FE74E104-78A8-4DFA-9782-03C75DE1BF02}"/>
          </ac:spMkLst>
        </pc:spChg>
        <pc:spChg chg="add">
          <ac:chgData name="Junieette Alejandra Brenes Martinez (2525530)" userId="S::2525530@student.uwtsd.ac.uk::88a611ba-112c-41b9-a0a7-ec2991cee310" providerId="AD" clId="Web-{C21E92C3-8872-CD95-99B1-9E6529824C07}" dt="2026-03-22T12:11:07.364" v="6"/>
          <ac:spMkLst>
            <pc:docMk/>
            <pc:sldMk cId="1317832200" sldId="266"/>
            <ac:spMk id="12" creationId="{1747BCEA-D77E-4BD6-8954-C64996AB739A}"/>
          </ac:spMkLst>
        </pc:spChg>
        <pc:spChg chg="add">
          <ac:chgData name="Junieette Alejandra Brenes Martinez (2525530)" userId="S::2525530@student.uwtsd.ac.uk::88a611ba-112c-41b9-a0a7-ec2991cee310" providerId="AD" clId="Web-{C21E92C3-8872-CD95-99B1-9E6529824C07}" dt="2026-03-22T12:11:07.364" v="6"/>
          <ac:spMkLst>
            <pc:docMk/>
            <pc:sldMk cId="1317832200" sldId="266"/>
            <ac:spMk id="14" creationId="{76D563F6-B8F0-406F-A032-1E478CA25158}"/>
          </ac:spMkLst>
        </pc:spChg>
        <pc:picChg chg="add del">
          <ac:chgData name="Junieette Alejandra Brenes Martinez (2525530)" userId="S::2525530@student.uwtsd.ac.uk::88a611ba-112c-41b9-a0a7-ec2991cee310" providerId="AD" clId="Web-{C21E92C3-8872-CD95-99B1-9E6529824C07}" dt="2026-03-22T12:11:09.989" v="7"/>
          <ac:picMkLst>
            <pc:docMk/>
            <pc:sldMk cId="1317832200" sldId="266"/>
            <ac:picMk id="7" creationId="{FFA10424-27DE-294D-A413-6E1144791CC9}"/>
          </ac:picMkLst>
        </pc:picChg>
      </pc:sldChg>
    </pc:docChg>
  </pc:docChgLst>
  <pc:docChgLst>
    <pc:chgData name="Junieette Alejandra Brenes Martinez (2525530)" userId="S::2525530@student.uwtsd.ac.uk::88a611ba-112c-41b9-a0a7-ec2991cee310" providerId="AD" clId="Web-{EE58EEB7-1E6A-2164-C529-80E793449BB6}"/>
    <pc:docChg chg="modSld">
      <pc:chgData name="Junieette Alejandra Brenes Martinez (2525530)" userId="S::2525530@student.uwtsd.ac.uk::88a611ba-112c-41b9-a0a7-ec2991cee310" providerId="AD" clId="Web-{EE58EEB7-1E6A-2164-C529-80E793449BB6}" dt="2026-03-22T13:09:47.940" v="17" actId="20577"/>
      <pc:docMkLst>
        <pc:docMk/>
      </pc:docMkLst>
      <pc:sldChg chg="modSp">
        <pc:chgData name="Junieette Alejandra Brenes Martinez (2525530)" userId="S::2525530@student.uwtsd.ac.uk::88a611ba-112c-41b9-a0a7-ec2991cee310" providerId="AD" clId="Web-{EE58EEB7-1E6A-2164-C529-80E793449BB6}" dt="2026-03-22T13:09:47.940" v="17" actId="20577"/>
        <pc:sldMkLst>
          <pc:docMk/>
          <pc:sldMk cId="2364905556" sldId="265"/>
        </pc:sldMkLst>
        <pc:spChg chg="mod">
          <ac:chgData name="Junieette Alejandra Brenes Martinez (2525530)" userId="S::2525530@student.uwtsd.ac.uk::88a611ba-112c-41b9-a0a7-ec2991cee310" providerId="AD" clId="Web-{EE58EEB7-1E6A-2164-C529-80E793449BB6}" dt="2026-03-22T13:09:47.940" v="17" actId="20577"/>
          <ac:spMkLst>
            <pc:docMk/>
            <pc:sldMk cId="2364905556" sldId="265"/>
            <ac:spMk id="3" creationId="{85E71B95-F02B-2C0F-D5BA-2B068A047845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552A7591-F48E-3AE3-FE15-703D6E75FCE9}"/>
    <pc:docChg chg="modSld">
      <pc:chgData name="Junieette Alejandra Brenes Martinez (2525530)" userId="S::2525530@student.uwtsd.ac.uk::88a611ba-112c-41b9-a0a7-ec2991cee310" providerId="AD" clId="Web-{552A7591-F48E-3AE3-FE15-703D6E75FCE9}" dt="2026-03-22T12:14:33.133" v="8"/>
      <pc:docMkLst>
        <pc:docMk/>
      </pc:docMkLst>
      <pc:sldChg chg="delSp modSp">
        <pc:chgData name="Junieette Alejandra Brenes Martinez (2525530)" userId="S::2525530@student.uwtsd.ac.uk::88a611ba-112c-41b9-a0a7-ec2991cee310" providerId="AD" clId="Web-{552A7591-F48E-3AE3-FE15-703D6E75FCE9}" dt="2026-03-22T12:14:33.133" v="8"/>
        <pc:sldMkLst>
          <pc:docMk/>
          <pc:sldMk cId="1317832200" sldId="266"/>
        </pc:sldMkLst>
        <pc:spChg chg="del">
          <ac:chgData name="Junieette Alejandra Brenes Martinez (2525530)" userId="S::2525530@student.uwtsd.ac.uk::88a611ba-112c-41b9-a0a7-ec2991cee310" providerId="AD" clId="Web-{552A7591-F48E-3AE3-FE15-703D6E75FCE9}" dt="2026-03-22T12:13:28.601" v="0"/>
          <ac:spMkLst>
            <pc:docMk/>
            <pc:sldMk cId="1317832200" sldId="266"/>
            <ac:spMk id="3" creationId="{B607582F-A3B7-81FA-9B23-4BE11B805B09}"/>
          </ac:spMkLst>
        </pc:spChg>
        <pc:spChg chg="del mod">
          <ac:chgData name="Junieette Alejandra Brenes Martinez (2525530)" userId="S::2525530@student.uwtsd.ac.uk::88a611ba-112c-41b9-a0a7-ec2991cee310" providerId="AD" clId="Web-{552A7591-F48E-3AE3-FE15-703D6E75FCE9}" dt="2026-03-22T12:14:33.133" v="8"/>
          <ac:spMkLst>
            <pc:docMk/>
            <pc:sldMk cId="1317832200" sldId="266"/>
            <ac:spMk id="5" creationId="{662A813F-79B2-AB3B-9833-2D3BDF216085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DFF4BA29-DF5F-71D5-AA1B-1C168FDE48E9}"/>
    <pc:docChg chg="addSld modSld">
      <pc:chgData name="Junieette Alejandra Brenes Martinez (2525530)" userId="S::2525530@student.uwtsd.ac.uk::88a611ba-112c-41b9-a0a7-ec2991cee310" providerId="AD" clId="Web-{DFF4BA29-DF5F-71D5-AA1B-1C168FDE48E9}" dt="2026-03-22T11:45:35.545" v="407" actId="1076"/>
      <pc:docMkLst>
        <pc:docMk/>
      </pc:docMkLst>
      <pc:sldChg chg="modSp">
        <pc:chgData name="Junieette Alejandra Brenes Martinez (2525530)" userId="S::2525530@student.uwtsd.ac.uk::88a611ba-112c-41b9-a0a7-ec2991cee310" providerId="AD" clId="Web-{DFF4BA29-DF5F-71D5-AA1B-1C168FDE48E9}" dt="2026-03-22T11:40:17.318" v="346" actId="20577"/>
        <pc:sldMkLst>
          <pc:docMk/>
          <pc:sldMk cId="3654662736" sldId="257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40:17.318" v="346" actId="20577"/>
          <ac:spMkLst>
            <pc:docMk/>
            <pc:sldMk cId="3654662736" sldId="257"/>
            <ac:spMk id="2" creationId="{93F53256-10C1-08E5-7B55-2F87C1D49BC9}"/>
          </ac:spMkLst>
        </pc:spChg>
      </pc:sldChg>
      <pc:sldChg chg="addSp delSp modSp">
        <pc:chgData name="Junieette Alejandra Brenes Martinez (2525530)" userId="S::2525530@student.uwtsd.ac.uk::88a611ba-112c-41b9-a0a7-ec2991cee310" providerId="AD" clId="Web-{DFF4BA29-DF5F-71D5-AA1B-1C168FDE48E9}" dt="2026-03-22T11:45:35.545" v="407" actId="1076"/>
        <pc:sldMkLst>
          <pc:docMk/>
          <pc:sldMk cId="1812713608" sldId="258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42:14.680" v="375" actId="14100"/>
          <ac:spMkLst>
            <pc:docMk/>
            <pc:sldMk cId="1812713608" sldId="258"/>
            <ac:spMk id="2" creationId="{25150A6F-BD75-7720-7D66-C184267770D3}"/>
          </ac:spMkLst>
        </pc:spChg>
        <pc:spChg chg="mod">
          <ac:chgData name="Junieette Alejandra Brenes Martinez (2525530)" userId="S::2525530@student.uwtsd.ac.uk::88a611ba-112c-41b9-a0a7-ec2991cee310" providerId="AD" clId="Web-{DFF4BA29-DF5F-71D5-AA1B-1C168FDE48E9}" dt="2026-03-22T11:42:19.134" v="376" actId="1076"/>
          <ac:spMkLst>
            <pc:docMk/>
            <pc:sldMk cId="1812713608" sldId="258"/>
            <ac:spMk id="3" creationId="{CCCFF92D-112B-1A1F-43B5-5BCEF506A706}"/>
          </ac:spMkLst>
        </pc:spChg>
        <pc:picChg chg="add mod">
          <ac:chgData name="Junieette Alejandra Brenes Martinez (2525530)" userId="S::2525530@student.uwtsd.ac.uk::88a611ba-112c-41b9-a0a7-ec2991cee310" providerId="AD" clId="Web-{DFF4BA29-DF5F-71D5-AA1B-1C168FDE48E9}" dt="2026-03-22T11:45:35.545" v="407" actId="1076"/>
          <ac:picMkLst>
            <pc:docMk/>
            <pc:sldMk cId="1812713608" sldId="258"/>
            <ac:picMk id="4" creationId="{41DFBAA4-6BD6-00DA-F605-B8E5C0AA2282}"/>
          </ac:picMkLst>
        </pc:picChg>
        <pc:picChg chg="del mod">
          <ac:chgData name="Junieette Alejandra Brenes Martinez (2525530)" userId="S::2525530@student.uwtsd.ac.uk::88a611ba-112c-41b9-a0a7-ec2991cee310" providerId="AD" clId="Web-{DFF4BA29-DF5F-71D5-AA1B-1C168FDE48E9}" dt="2026-03-22T11:41:33.757" v="364"/>
          <ac:picMkLst>
            <pc:docMk/>
            <pc:sldMk cId="1812713608" sldId="258"/>
            <ac:picMk id="8" creationId="{CDA53D12-72A2-6346-06B8-6BDE919C385C}"/>
          </ac:picMkLst>
        </pc:picChg>
      </pc:sldChg>
      <pc:sldChg chg="delSp modSp">
        <pc:chgData name="Junieette Alejandra Brenes Martinez (2525530)" userId="S::2525530@student.uwtsd.ac.uk::88a611ba-112c-41b9-a0a7-ec2991cee310" providerId="AD" clId="Web-{DFF4BA29-DF5F-71D5-AA1B-1C168FDE48E9}" dt="2026-03-22T11:14:57.401" v="12" actId="1076"/>
        <pc:sldMkLst>
          <pc:docMk/>
          <pc:sldMk cId="2014888883" sldId="261"/>
        </pc:sldMkLst>
        <pc:picChg chg="del">
          <ac:chgData name="Junieette Alejandra Brenes Martinez (2525530)" userId="S::2525530@student.uwtsd.ac.uk::88a611ba-112c-41b9-a0a7-ec2991cee310" providerId="AD" clId="Web-{DFF4BA29-DF5F-71D5-AA1B-1C168FDE48E9}" dt="2026-03-22T11:14:25.541" v="2"/>
          <ac:picMkLst>
            <pc:docMk/>
            <pc:sldMk cId="2014888883" sldId="261"/>
            <ac:picMk id="4" creationId="{072A37D7-0C17-2D49-6B10-832598691835}"/>
          </ac:picMkLst>
        </pc:picChg>
        <pc:picChg chg="mod">
          <ac:chgData name="Junieette Alejandra Brenes Martinez (2525530)" userId="S::2525530@student.uwtsd.ac.uk::88a611ba-112c-41b9-a0a7-ec2991cee310" providerId="AD" clId="Web-{DFF4BA29-DF5F-71D5-AA1B-1C168FDE48E9}" dt="2026-03-22T11:14:57.401" v="12" actId="1076"/>
          <ac:picMkLst>
            <pc:docMk/>
            <pc:sldMk cId="2014888883" sldId="261"/>
            <ac:picMk id="6" creationId="{4ADCE075-DD56-AF77-6C15-C166A4124256}"/>
          </ac:picMkLst>
        </pc:picChg>
        <pc:picChg chg="mod">
          <ac:chgData name="Junieette Alejandra Brenes Martinez (2525530)" userId="S::2525530@student.uwtsd.ac.uk::88a611ba-112c-41b9-a0a7-ec2991cee310" providerId="AD" clId="Web-{DFF4BA29-DF5F-71D5-AA1B-1C168FDE48E9}" dt="2026-03-22T11:14:53.510" v="11" actId="1076"/>
          <ac:picMkLst>
            <pc:docMk/>
            <pc:sldMk cId="2014888883" sldId="261"/>
            <ac:picMk id="7" creationId="{39ED9564-D8C6-D9F3-32C3-D33DBD46AB73}"/>
          </ac:picMkLst>
        </pc:picChg>
      </pc:sldChg>
      <pc:sldChg chg="modSp">
        <pc:chgData name="Junieette Alejandra Brenes Martinez (2525530)" userId="S::2525530@student.uwtsd.ac.uk::88a611ba-112c-41b9-a0a7-ec2991cee310" providerId="AD" clId="Web-{DFF4BA29-DF5F-71D5-AA1B-1C168FDE48E9}" dt="2026-03-22T11:16:46.386" v="15" actId="1076"/>
        <pc:sldMkLst>
          <pc:docMk/>
          <pc:sldMk cId="472809959" sldId="262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16:46.386" v="15" actId="1076"/>
          <ac:spMkLst>
            <pc:docMk/>
            <pc:sldMk cId="472809959" sldId="262"/>
            <ac:spMk id="3" creationId="{83CDCC84-AEFC-1972-F3FB-9769E6F50E4C}"/>
          </ac:spMkLst>
        </pc:spChg>
      </pc:sldChg>
      <pc:sldChg chg="modSp">
        <pc:chgData name="Junieette Alejandra Brenes Martinez (2525530)" userId="S::2525530@student.uwtsd.ac.uk::88a611ba-112c-41b9-a0a7-ec2991cee310" providerId="AD" clId="Web-{DFF4BA29-DF5F-71D5-AA1B-1C168FDE48E9}" dt="2026-03-22T11:18:10.533" v="16" actId="20577"/>
        <pc:sldMkLst>
          <pc:docMk/>
          <pc:sldMk cId="838213949" sldId="263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18:10.533" v="16" actId="20577"/>
          <ac:spMkLst>
            <pc:docMk/>
            <pc:sldMk cId="838213949" sldId="263"/>
            <ac:spMk id="3" creationId="{B03F578B-CDF2-0BC3-A6EC-B70388A26943}"/>
          </ac:spMkLst>
        </pc:spChg>
      </pc:sldChg>
      <pc:sldChg chg="modSp">
        <pc:chgData name="Junieette Alejandra Brenes Martinez (2525530)" userId="S::2525530@student.uwtsd.ac.uk::88a611ba-112c-41b9-a0a7-ec2991cee310" providerId="AD" clId="Web-{DFF4BA29-DF5F-71D5-AA1B-1C168FDE48E9}" dt="2026-03-22T11:37:49.640" v="342" actId="20577"/>
        <pc:sldMkLst>
          <pc:docMk/>
          <pc:sldMk cId="2364905556" sldId="265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37:49.640" v="342" actId="20577"/>
          <ac:spMkLst>
            <pc:docMk/>
            <pc:sldMk cId="2364905556" sldId="265"/>
            <ac:spMk id="3" creationId="{85E71B95-F02B-2C0F-D5BA-2B068A047845}"/>
          </ac:spMkLst>
        </pc:spChg>
      </pc:sldChg>
      <pc:sldChg chg="modSp new">
        <pc:chgData name="Junieette Alejandra Brenes Martinez (2525530)" userId="S::2525530@student.uwtsd.ac.uk::88a611ba-112c-41b9-a0a7-ec2991cee310" providerId="AD" clId="Web-{DFF4BA29-DF5F-71D5-AA1B-1C168FDE48E9}" dt="2026-03-22T11:20:41.465" v="27" actId="1076"/>
        <pc:sldMkLst>
          <pc:docMk/>
          <pc:sldMk cId="1317832200" sldId="266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19:36.555" v="26" actId="20577"/>
          <ac:spMkLst>
            <pc:docMk/>
            <pc:sldMk cId="1317832200" sldId="266"/>
            <ac:spMk id="2" creationId="{06059446-2B36-8C00-18B7-7B51A415BF6F}"/>
          </ac:spMkLst>
        </pc:spChg>
        <pc:spChg chg="mod">
          <ac:chgData name="Junieette Alejandra Brenes Martinez (2525530)" userId="S::2525530@student.uwtsd.ac.uk::88a611ba-112c-41b9-a0a7-ec2991cee310" providerId="AD" clId="Web-{DFF4BA29-DF5F-71D5-AA1B-1C168FDE48E9}" dt="2026-03-22T11:20:41.465" v="27" actId="1076"/>
          <ac:spMkLst>
            <pc:docMk/>
            <pc:sldMk cId="1317832200" sldId="266"/>
            <ac:spMk id="3" creationId="{B607582F-A3B7-81FA-9B23-4BE11B805B09}"/>
          </ac:spMkLst>
        </pc:spChg>
      </pc:sldChg>
      <pc:sldChg chg="addSp modSp new mod setBg">
        <pc:chgData name="Junieette Alejandra Brenes Martinez (2525530)" userId="S::2525530@student.uwtsd.ac.uk::88a611ba-112c-41b9-a0a7-ec2991cee310" providerId="AD" clId="Web-{DFF4BA29-DF5F-71D5-AA1B-1C168FDE48E9}" dt="2026-03-22T11:44:15.497" v="400" actId="1076"/>
        <pc:sldMkLst>
          <pc:docMk/>
          <pc:sldMk cId="2607311766" sldId="267"/>
        </pc:sldMkLst>
        <pc:spChg chg="mod">
          <ac:chgData name="Junieette Alejandra Brenes Martinez (2525530)" userId="S::2525530@student.uwtsd.ac.uk::88a611ba-112c-41b9-a0a7-ec2991cee310" providerId="AD" clId="Web-{DFF4BA29-DF5F-71D5-AA1B-1C168FDE48E9}" dt="2026-03-22T11:44:09.747" v="399" actId="1076"/>
          <ac:spMkLst>
            <pc:docMk/>
            <pc:sldMk cId="2607311766" sldId="267"/>
            <ac:spMk id="2" creationId="{12EA6DF3-B1D9-6E0E-F41F-5C4B156A7BC2}"/>
          </ac:spMkLst>
        </pc:spChg>
        <pc:spChg chg="mod">
          <ac:chgData name="Junieette Alejandra Brenes Martinez (2525530)" userId="S::2525530@student.uwtsd.ac.uk::88a611ba-112c-41b9-a0a7-ec2991cee310" providerId="AD" clId="Web-{DFF4BA29-DF5F-71D5-AA1B-1C168FDE48E9}" dt="2026-03-22T11:44:15.497" v="400" actId="1076"/>
          <ac:spMkLst>
            <pc:docMk/>
            <pc:sldMk cId="2607311766" sldId="267"/>
            <ac:spMk id="3" creationId="{1E2DE1D9-5F06-717A-AD15-1FCB0741F363}"/>
          </ac:spMkLst>
        </pc:spChg>
        <pc:spChg chg="add">
          <ac:chgData name="Junieette Alejandra Brenes Martinez (2525530)" userId="S::2525530@student.uwtsd.ac.uk::88a611ba-112c-41b9-a0a7-ec2991cee310" providerId="AD" clId="Web-{DFF4BA29-DF5F-71D5-AA1B-1C168FDE48E9}" dt="2026-03-22T11:43:01.166" v="383"/>
          <ac:spMkLst>
            <pc:docMk/>
            <pc:sldMk cId="2607311766" sldId="267"/>
            <ac:spMk id="10" creationId="{FE74E104-78A8-4DFA-9782-03C75DE1BF02}"/>
          </ac:spMkLst>
        </pc:spChg>
        <pc:spChg chg="add">
          <ac:chgData name="Junieette Alejandra Brenes Martinez (2525530)" userId="S::2525530@student.uwtsd.ac.uk::88a611ba-112c-41b9-a0a7-ec2991cee310" providerId="AD" clId="Web-{DFF4BA29-DF5F-71D5-AA1B-1C168FDE48E9}" dt="2026-03-22T11:43:01.166" v="383"/>
          <ac:spMkLst>
            <pc:docMk/>
            <pc:sldMk cId="2607311766" sldId="267"/>
            <ac:spMk id="12" creationId="{1747BCEA-D77E-4BD6-8954-C64996AB739A}"/>
          </ac:spMkLst>
        </pc:spChg>
        <pc:spChg chg="add">
          <ac:chgData name="Junieette Alejandra Brenes Martinez (2525530)" userId="S::2525530@student.uwtsd.ac.uk::88a611ba-112c-41b9-a0a7-ec2991cee310" providerId="AD" clId="Web-{DFF4BA29-DF5F-71D5-AA1B-1C168FDE48E9}" dt="2026-03-22T11:43:01.166" v="383"/>
          <ac:spMkLst>
            <pc:docMk/>
            <pc:sldMk cId="2607311766" sldId="267"/>
            <ac:spMk id="14" creationId="{76D563F6-B8F0-406F-A032-1E478CA25158}"/>
          </ac:spMkLst>
        </pc:spChg>
        <pc:picChg chg="add mod">
          <ac:chgData name="Junieette Alejandra Brenes Martinez (2525530)" userId="S::2525530@student.uwtsd.ac.uk::88a611ba-112c-41b9-a0a7-ec2991cee310" providerId="AD" clId="Web-{DFF4BA29-DF5F-71D5-AA1B-1C168FDE48E9}" dt="2026-03-22T11:43:01.166" v="383"/>
          <ac:picMkLst>
            <pc:docMk/>
            <pc:sldMk cId="2607311766" sldId="267"/>
            <ac:picMk id="5" creationId="{72EFC311-6FE9-3DA0-B07A-B759986BC92E}"/>
          </ac:picMkLst>
        </pc:picChg>
      </pc:sldChg>
    </pc:docChg>
  </pc:docChgLst>
  <pc:docChgLst>
    <pc:chgData name="Junieette Alejandra Brenes Martinez (2525530)" userId="S::2525530@student.uwtsd.ac.uk::88a611ba-112c-41b9-a0a7-ec2991cee310" providerId="AD" clId="Web-{68DDCCAB-9623-FCF6-53DE-6B7059D5ECF6}"/>
    <pc:docChg chg="modSld">
      <pc:chgData name="Junieette Alejandra Brenes Martinez (2525530)" userId="S::2525530@student.uwtsd.ac.uk::88a611ba-112c-41b9-a0a7-ec2991cee310" providerId="AD" clId="Web-{68DDCCAB-9623-FCF6-53DE-6B7059D5ECF6}" dt="2026-03-22T12:07:42.690" v="32" actId="1076"/>
      <pc:docMkLst>
        <pc:docMk/>
      </pc:docMkLst>
      <pc:sldChg chg="modSp">
        <pc:chgData name="Junieette Alejandra Brenes Martinez (2525530)" userId="S::2525530@student.uwtsd.ac.uk::88a611ba-112c-41b9-a0a7-ec2991cee310" providerId="AD" clId="Web-{68DDCCAB-9623-FCF6-53DE-6B7059D5ECF6}" dt="2026-03-22T12:07:42.690" v="32" actId="1076"/>
        <pc:sldMkLst>
          <pc:docMk/>
          <pc:sldMk cId="1812713608" sldId="258"/>
        </pc:sldMkLst>
        <pc:spChg chg="mod">
          <ac:chgData name="Junieette Alejandra Brenes Martinez (2525530)" userId="S::2525530@student.uwtsd.ac.uk::88a611ba-112c-41b9-a0a7-ec2991cee310" providerId="AD" clId="Web-{68DDCCAB-9623-FCF6-53DE-6B7059D5ECF6}" dt="2026-03-22T12:07:42.690" v="32" actId="1076"/>
          <ac:spMkLst>
            <pc:docMk/>
            <pc:sldMk cId="1812713608" sldId="258"/>
            <ac:spMk id="3" creationId="{CCCFF92D-112B-1A1F-43B5-5BCEF506A706}"/>
          </ac:spMkLst>
        </pc:spChg>
      </pc:sldChg>
    </pc:docChg>
  </pc:docChgLst>
  <pc:docChgLst>
    <pc:chgData name="Junieette Alejandra Brenes Martinez (2525530)" userId="S::2525530@student.uwtsd.ac.uk::88a611ba-112c-41b9-a0a7-ec2991cee310" providerId="AD" clId="Web-{67FB3D16-87D1-36DC-3353-9145B41DFF57}"/>
    <pc:docChg chg="modSld">
      <pc:chgData name="Junieette Alejandra Brenes Martinez (2525530)" userId="S::2525530@student.uwtsd.ac.uk::88a611ba-112c-41b9-a0a7-ec2991cee310" providerId="AD" clId="Web-{67FB3D16-87D1-36DC-3353-9145B41DFF57}" dt="2026-03-22T13:20:21.497" v="0" actId="1076"/>
      <pc:docMkLst>
        <pc:docMk/>
      </pc:docMkLst>
      <pc:sldChg chg="modSp">
        <pc:chgData name="Junieette Alejandra Brenes Martinez (2525530)" userId="S::2525530@student.uwtsd.ac.uk::88a611ba-112c-41b9-a0a7-ec2991cee310" providerId="AD" clId="Web-{67FB3D16-87D1-36DC-3353-9145B41DFF57}" dt="2026-03-22T13:20:21.497" v="0" actId="1076"/>
        <pc:sldMkLst>
          <pc:docMk/>
          <pc:sldMk cId="2364905556" sldId="265"/>
        </pc:sldMkLst>
        <pc:spChg chg="mod">
          <ac:chgData name="Junieette Alejandra Brenes Martinez (2525530)" userId="S::2525530@student.uwtsd.ac.uk::88a611ba-112c-41b9-a0a7-ec2991cee310" providerId="AD" clId="Web-{67FB3D16-87D1-36DC-3353-9145B41DFF57}" dt="2026-03-22T13:20:21.497" v="0" actId="1076"/>
          <ac:spMkLst>
            <pc:docMk/>
            <pc:sldMk cId="2364905556" sldId="265"/>
            <ac:spMk id="3" creationId="{85E71B95-F02B-2C0F-D5BA-2B068A0478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783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456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37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599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4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381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019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52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51812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477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94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635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71" r:id="rId1"/>
    <p:sldLayoutId id="2147484272" r:id="rId2"/>
    <p:sldLayoutId id="2147484273" r:id="rId3"/>
    <p:sldLayoutId id="2147484274" r:id="rId4"/>
    <p:sldLayoutId id="2147484275" r:id="rId5"/>
    <p:sldLayoutId id="2147484269" r:id="rId6"/>
    <p:sldLayoutId id="2147484265" r:id="rId7"/>
    <p:sldLayoutId id="2147484266" r:id="rId8"/>
    <p:sldLayoutId id="2147484267" r:id="rId9"/>
    <p:sldLayoutId id="2147484268" r:id="rId10"/>
    <p:sldLayoutId id="21474842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p/psychologist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research-aims-and-objective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vgsilh.com/03a9f4/image/304167.html" TargetMode="Externa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-educ.com/%D9%85%D8%A7-%D9%87%D9%8A-%D8%B5%D8%B9%D9%88%D8%A8%D8%A7%D8%AA-%D8%A7%D9%84%D8%AA%D8%B9%D9%84%D9%85-%D8%A3%D8%B3%D8%A8%D8%A7%D8%A8%D9%87%D8%A7-%D8%B9%D9%84%D8%A7%D8%AC%D9%87%D8%A7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0E2219A-04FA-42C2-92B5-2540C9749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B0E897CB-98BF-469B-8A73-7BD2916E2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17267" cy="6858000"/>
          </a:xfrm>
          <a:custGeom>
            <a:avLst/>
            <a:gdLst>
              <a:gd name="connsiteX0" fmla="*/ 0 w 11317267"/>
              <a:gd name="connsiteY0" fmla="*/ 0 h 6858000"/>
              <a:gd name="connsiteX1" fmla="*/ 11317267 w 11317267"/>
              <a:gd name="connsiteY1" fmla="*/ 0 h 6858000"/>
              <a:gd name="connsiteX2" fmla="*/ 5306679 w 11317267"/>
              <a:gd name="connsiteY2" fmla="*/ 6857996 h 6858000"/>
              <a:gd name="connsiteX3" fmla="*/ 5306677 w 11317267"/>
              <a:gd name="connsiteY3" fmla="*/ 6857998 h 6858000"/>
              <a:gd name="connsiteX4" fmla="*/ 5306675 w 11317267"/>
              <a:gd name="connsiteY4" fmla="*/ 6858000 h 6858000"/>
              <a:gd name="connsiteX5" fmla="*/ 0 w 11317267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17267" h="6858000">
                <a:moveTo>
                  <a:pt x="0" y="0"/>
                </a:moveTo>
                <a:lnTo>
                  <a:pt x="11317267" y="0"/>
                </a:lnTo>
                <a:lnTo>
                  <a:pt x="5306679" y="6857996"/>
                </a:lnTo>
                <a:cubicBezTo>
                  <a:pt x="5306679" y="6857997"/>
                  <a:pt x="5306677" y="6857997"/>
                  <a:pt x="5306677" y="6857998"/>
                </a:cubicBezTo>
                <a:lnTo>
                  <a:pt x="530667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658CFA6B-BF53-4CCE-AA08-59DFD207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85112B-8DC9-AE0A-DC58-395BD6C498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101"/>
            <a:ext cx="6172200" cy="283240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Certificate  of  Higher  Education  in  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Health  and  Social  Care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Academic  and  Employability  Skills</a:t>
            </a: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spc="-1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Lecturer name: Umma Suleiman</a:t>
            </a:r>
            <a:br>
              <a:rPr lang="en-US" sz="2400" b="1" spc="-1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EDE710-C677-ED10-FEC0-326904AD9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5439202"/>
            <a:ext cx="4175307" cy="73299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</a:p>
          <a:p>
            <a:pPr>
              <a:lnSpc>
                <a:spcPct val="90000"/>
              </a:lnSpc>
            </a:pPr>
            <a:r>
              <a:rPr lang="en-GB" sz="2400" b="1" err="1">
                <a:latin typeface="Arial" panose="020B0604020202020204" pitchFamily="34" charset="0"/>
                <a:cs typeface="Arial" panose="020B0604020202020204" pitchFamily="34" charset="0"/>
              </a:rPr>
              <a:t>Junieette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 Brenes </a:t>
            </a:r>
          </a:p>
          <a:p>
            <a:pPr>
              <a:lnSpc>
                <a:spcPct val="90000"/>
              </a:lnSpc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Student number 2525530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410A45DA-4E66-4841-B892-192B2BAA8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4003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0682"/>
          <a:stretch>
            <a:fillRect/>
          </a:stretch>
        </p:blipFill>
        <p:spPr bwMode="auto">
          <a:xfrm>
            <a:off x="8257622" y="4303838"/>
            <a:ext cx="3290910" cy="1116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639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F53256-10C1-08E5-7B55-2F87C1D49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156" y="2660427"/>
            <a:ext cx="4870515" cy="873945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/>
                <a:cs typeface="Arial"/>
              </a:rPr>
              <a:t>agenda</a:t>
            </a:r>
            <a:endParaRPr lang="en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5B3390-B849-94CD-4108-B2DA32B432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3241" y="4096641"/>
            <a:ext cx="4245729" cy="1593735"/>
          </a:xfrm>
        </p:spPr>
        <p:txBody>
          <a:bodyPr anchor="b"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Psychologist</a:t>
            </a:r>
            <a:endParaRPr lang="en-GB" sz="2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Research.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 one source using the CRAAP Test.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Identify any challenges.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the next steps for my report.</a:t>
            </a:r>
          </a:p>
        </p:txBody>
      </p:sp>
    </p:spTree>
    <p:extLst>
      <p:ext uri="{BB962C8B-B14F-4D97-AF65-F5344CB8AC3E}">
        <p14:creationId xmlns:p14="http://schemas.microsoft.com/office/powerpoint/2010/main" val="3654662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A6DF3-B1D9-6E0E-F41F-5C4B156A7B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349" y="134496"/>
            <a:ext cx="4411338" cy="675050"/>
          </a:xfrm>
        </p:spPr>
        <p:txBody>
          <a:bodyPr>
            <a:normAutofit fontScale="90000"/>
          </a:bodyPr>
          <a:lstStyle/>
          <a:p>
            <a:r>
              <a:rPr lang="en-US" sz="4000"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2DE1D9-5F06-717A-AD15-1FCB0741F3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121" y="2097827"/>
            <a:ext cx="6487046" cy="1377238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endParaRPr lang="en-US" sz="16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cs typeface="Arial"/>
              </a:rPr>
              <a:t>Psychologist is a professional trained to understand, assess and treat psychological problems and behavioral dysfunctions, while also supporting people in improving their wellbeing step by step (Wahass,2005)</a:t>
            </a: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cs typeface="Arial"/>
              </a:rPr>
              <a:t>This role is important in health and social care because psychologists help individuals manage emotional and mental health difficulties  in a professional and supportive way. </a:t>
            </a: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cs typeface="Arial"/>
              </a:rPr>
              <a:t>Psychologist also have an important role in improving public health through </a:t>
            </a:r>
            <a:r>
              <a:rPr lang="en-US" sz="1600" err="1">
                <a:latin typeface="Arial"/>
                <a:cs typeface="Arial"/>
              </a:rPr>
              <a:t>behaviour</a:t>
            </a:r>
            <a:r>
              <a:rPr lang="en-US" sz="1600">
                <a:latin typeface="Arial"/>
                <a:cs typeface="Arial"/>
              </a:rPr>
              <a:t> change (Lawrence and Baker, 2016)</a:t>
            </a:r>
          </a:p>
        </p:txBody>
      </p:sp>
      <p:pic>
        <p:nvPicPr>
          <p:cNvPr id="5" name="Picture 4" descr="A chalkboard with a book and glasses on a table&#10;&#10;AI-generated content may be incorrect.">
            <a:extLst>
              <a:ext uri="{FF2B5EF4-FFF2-40B4-BE49-F238E27FC236}">
                <a16:creationId xmlns:a16="http://schemas.microsoft.com/office/drawing/2014/main" id="{72EFC311-6FE9-3DA0-B07A-B759986BC9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9011" y="2786777"/>
            <a:ext cx="4339521" cy="285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311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150A6F-BD75-7720-7D66-C18426777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9873" y="403461"/>
            <a:ext cx="3177844" cy="751508"/>
          </a:xfrm>
        </p:spPr>
        <p:txBody>
          <a:bodyPr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Reason</a:t>
            </a: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CFF92D-112B-1A1F-43B5-5BCEF506A7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426092"/>
            <a:ext cx="5230461" cy="2247764"/>
          </a:xfrm>
        </p:spPr>
        <p:txBody>
          <a:bodyPr anchor="b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endParaRPr lang="en-US" sz="700"/>
          </a:p>
          <a:p>
            <a:pPr>
              <a:lnSpc>
                <a:spcPct val="90000"/>
              </a:lnSpc>
            </a:pPr>
            <a:endParaRPr lang="en-US" sz="700"/>
          </a:p>
          <a:p>
            <a:pPr>
              <a:lnSpc>
                <a:spcPct val="90000"/>
              </a:lnSpc>
            </a:pPr>
            <a:endParaRPr lang="en-US" sz="700"/>
          </a:p>
          <a:p>
            <a:pPr marL="1143000" indent="-11430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>
              <a:solidFill>
                <a:srgbClr val="FFFFFF"/>
              </a:solidFill>
              <a:latin typeface="Arial"/>
              <a:cs typeface="Arial"/>
            </a:endParaRPr>
          </a:p>
          <a:p>
            <a:pPr marL="1143000" indent="-11430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600">
              <a:latin typeface="Arial"/>
              <a:cs typeface="Arial"/>
            </a:endParaRPr>
          </a:p>
          <a:p>
            <a:pPr marL="1143000" indent="-11430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96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endParaRPr lang="en-US" sz="9600">
              <a:latin typeface="Arial"/>
              <a:cs typeface="Arial"/>
            </a:endParaRPr>
          </a:p>
          <a:p>
            <a:pPr marL="1143000" indent="-1143000">
              <a:lnSpc>
                <a:spcPct val="90000"/>
              </a:lnSpc>
              <a:buChar char="•"/>
            </a:pPr>
            <a:r>
              <a:rPr lang="en-US" sz="9600">
                <a:latin typeface="Arial"/>
                <a:cs typeface="Arial"/>
              </a:rPr>
              <a:t>Psychology was chosen because becoming a psychologist is a future professional goal.</a:t>
            </a:r>
          </a:p>
          <a:p>
            <a:pPr marL="1143000" indent="-1143000">
              <a:lnSpc>
                <a:spcPct val="90000"/>
              </a:lnSpc>
              <a:buChar char="•"/>
            </a:pPr>
            <a:r>
              <a:rPr lang="en-US" sz="9600">
                <a:latin typeface="Arial"/>
                <a:cs typeface="Arial"/>
              </a:rPr>
              <a:t>The positive impact of psychologists during difficult life experiences was also a strong reason for this choice.</a:t>
            </a:r>
            <a:endParaRPr lang="en-US">
              <a:latin typeface="Walbaum Display"/>
              <a:cs typeface="Arial"/>
            </a:endParaRPr>
          </a:p>
          <a:p>
            <a:pPr marL="1143000" indent="-1143000">
              <a:lnSpc>
                <a:spcPct val="90000"/>
              </a:lnSpc>
              <a:buChar char="•"/>
            </a:pPr>
            <a:r>
              <a:rPr lang="en-US" sz="9600">
                <a:latin typeface="Arial"/>
                <a:cs typeface="Arial"/>
              </a:rPr>
              <a:t>Their support showed the importance and value of this profession.</a:t>
            </a:r>
            <a:endParaRPr lang="en-US">
              <a:latin typeface="Walbaum Display"/>
              <a:cs typeface="Arial"/>
            </a:endParaRPr>
          </a:p>
          <a:p>
            <a:pPr marL="1143000" indent="-1143000">
              <a:lnSpc>
                <a:spcPct val="90000"/>
              </a:lnSpc>
              <a:buChar char="•"/>
            </a:pPr>
            <a:endParaRPr lang="en-US" sz="96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buChar char="•"/>
            </a:pPr>
            <a:endParaRPr lang="en-US" sz="700"/>
          </a:p>
          <a:p>
            <a:pPr>
              <a:lnSpc>
                <a:spcPct val="90000"/>
              </a:lnSpc>
            </a:pPr>
            <a:endParaRPr lang="en-GB" sz="700"/>
          </a:p>
        </p:txBody>
      </p:sp>
      <p:pic>
        <p:nvPicPr>
          <p:cNvPr id="4" name="Picture 3" descr="Talk Of A Psychologist Free Stock Photo - Public Domain Pictures">
            <a:extLst>
              <a:ext uri="{FF2B5EF4-FFF2-40B4-BE49-F238E27FC236}">
                <a16:creationId xmlns:a16="http://schemas.microsoft.com/office/drawing/2014/main" id="{41DFBAA4-6BD6-00DA-F605-B8E5C0AA22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9299" y="2580683"/>
            <a:ext cx="4609090" cy="305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713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4D4D2E-6311-117A-5F75-1003008600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189" y="630715"/>
            <a:ext cx="7606229" cy="2713170"/>
          </a:xfrm>
        </p:spPr>
        <p:txBody>
          <a:bodyPr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Process of research</a:t>
            </a:r>
            <a:endParaRPr lang="en-GB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65EFAE-7D40-0375-EF38-162605FBE2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194" y="4148561"/>
            <a:ext cx="3228812" cy="1593735"/>
          </a:xfrm>
        </p:spPr>
        <p:txBody>
          <a:bodyPr anchor="b">
            <a:noAutofit/>
          </a:bodyPr>
          <a:lstStyle/>
          <a:p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Research 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Google Scholar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PubMed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2D0EA2-7BC6-0D4D-DEB1-2C3372612A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0801" y="1376708"/>
            <a:ext cx="4714870" cy="2137408"/>
          </a:xfrm>
          <a:prstGeom prst="rect">
            <a:avLst/>
          </a:prstGeom>
        </p:spPr>
      </p:pic>
      <p:sp>
        <p:nvSpPr>
          <p:cNvPr id="12" name="Subtitle 2">
            <a:extLst>
              <a:ext uri="{FF2B5EF4-FFF2-40B4-BE49-F238E27FC236}">
                <a16:creationId xmlns:a16="http://schemas.microsoft.com/office/drawing/2014/main" id="{38AB29F3-C0D0-6791-F9E3-F4C80533C13F}"/>
              </a:ext>
            </a:extLst>
          </p:cNvPr>
          <p:cNvSpPr txBox="1">
            <a:spLocks/>
          </p:cNvSpPr>
          <p:nvPr/>
        </p:nvSpPr>
        <p:spPr>
          <a:xfrm>
            <a:off x="6966654" y="3428999"/>
            <a:ext cx="5034505" cy="159373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20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Keywords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“Psychologist role in healthcare”.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“Skills needed for psychologist”.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/>
                <a:cs typeface="Arial"/>
              </a:rPr>
              <a:t>“Skills psychologist”.</a:t>
            </a:r>
          </a:p>
        </p:txBody>
      </p:sp>
    </p:spTree>
    <p:extLst>
      <p:ext uri="{BB962C8B-B14F-4D97-AF65-F5344CB8AC3E}">
        <p14:creationId xmlns:p14="http://schemas.microsoft.com/office/powerpoint/2010/main" val="105960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91C2F78B-DEE8-4195-A196-DFC51BDAD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A1D79D08-4BE8-4799-BE09-5078DFEE2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C95D65A1-16CB-407F-993F-2A6D59BC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FA294778-47A8-4EEF-9689-F6964D44D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BD2A511A-065F-489D-9CF0-FEF36143A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531806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6F626582-88CC-4CA0-8BC6-94550FF9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17267" cy="6858000"/>
          </a:xfrm>
          <a:custGeom>
            <a:avLst/>
            <a:gdLst>
              <a:gd name="connsiteX0" fmla="*/ 0 w 11317267"/>
              <a:gd name="connsiteY0" fmla="*/ 0 h 6858000"/>
              <a:gd name="connsiteX1" fmla="*/ 11317267 w 11317267"/>
              <a:gd name="connsiteY1" fmla="*/ 0 h 6858000"/>
              <a:gd name="connsiteX2" fmla="*/ 5306679 w 11317267"/>
              <a:gd name="connsiteY2" fmla="*/ 6857996 h 6858000"/>
              <a:gd name="connsiteX3" fmla="*/ 5306677 w 11317267"/>
              <a:gd name="connsiteY3" fmla="*/ 6857998 h 6858000"/>
              <a:gd name="connsiteX4" fmla="*/ 5306675 w 11317267"/>
              <a:gd name="connsiteY4" fmla="*/ 6858000 h 6858000"/>
              <a:gd name="connsiteX5" fmla="*/ 0 w 11317267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17267" h="6858000">
                <a:moveTo>
                  <a:pt x="0" y="0"/>
                </a:moveTo>
                <a:lnTo>
                  <a:pt x="11317267" y="0"/>
                </a:lnTo>
                <a:lnTo>
                  <a:pt x="5306679" y="6857996"/>
                </a:lnTo>
                <a:cubicBezTo>
                  <a:pt x="5306679" y="6857997"/>
                  <a:pt x="5306677" y="6857997"/>
                  <a:pt x="5306677" y="6857998"/>
                </a:cubicBezTo>
                <a:lnTo>
                  <a:pt x="530667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E8C6FD-23B9-B8FA-E34D-9EBC2078F6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448" y="142154"/>
            <a:ext cx="7492285" cy="1360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sources selected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60C26-41AD-75A5-170A-6D2A76298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095" y="1728132"/>
            <a:ext cx="6617791" cy="430726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"Competences of clinical psychologist".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"Empathy Assessment Scale".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"Improving the health of the public: What is the role of health psychologist?".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"Psychology as a Health-Care Profession: Implications for training".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"The role of psychologists in health care delivery".</a:t>
            </a:r>
          </a:p>
        </p:txBody>
      </p:sp>
      <p:pic>
        <p:nvPicPr>
          <p:cNvPr id="55" name="Graphic 54" descr="Magnifying glass">
            <a:extLst>
              <a:ext uri="{FF2B5EF4-FFF2-40B4-BE49-F238E27FC236}">
                <a16:creationId xmlns:a16="http://schemas.microsoft.com/office/drawing/2014/main" id="{865F8BD1-07DE-E37F-09DF-9AD65EFF7E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52550" y="3428999"/>
            <a:ext cx="2785533" cy="2785533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0CD15887-7A86-C2E5-8235-FBE5D53156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310923" y="4070878"/>
            <a:ext cx="853922" cy="933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333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B8EB9-12E7-7D59-2BC3-8A04C9157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604" y="493200"/>
            <a:ext cx="4953000" cy="2713170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CRAAP TEST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0855CE-BDB8-2090-D105-525C6FFA65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7557" y="2532920"/>
            <a:ext cx="6311097" cy="4167321"/>
          </a:xfrm>
        </p:spPr>
        <p:txBody>
          <a:bodyPr anchor="b"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Source evaluated: 'Competences of clinical psychologist'. ( Andersson et al., 2019)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CURRENCY: Searched between 2015 and 2026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RELEVANCE: Relevant to the presentation, it explains </a:t>
            </a:r>
            <a:r>
              <a:rPr lang="en-US" sz="1600" err="1">
                <a:solidFill>
                  <a:schemeClr val="bg1"/>
                </a:solidFill>
                <a:latin typeface="Arial"/>
                <a:cs typeface="Arial"/>
              </a:rPr>
              <a:t>th</a:t>
            </a: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e competencies of a psychologist and professional roles of psychologist. </a:t>
            </a:r>
            <a:endParaRPr lang="en-US" sz="16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AUTHORITY: Peer-reviewed source, which increases its credibility.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ACCURACY: Professionally written and supported by evidence and references.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PURPOSE: To explain the competencies of clinical psychologist.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DCE075-DD56-AF77-6C15-C166A4124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1176" y="1998893"/>
            <a:ext cx="1601213" cy="28664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ED9564-D8C6-D9F3-32C3-D33DBD46AB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69" y="1377714"/>
            <a:ext cx="2142875" cy="4638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88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BA084-FE26-89AD-71C2-AA41AD3545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5771" y="518134"/>
            <a:ext cx="4953000" cy="2713170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Difficulties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DCC84-AEFC-1972-F3FB-9769E6F50E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0705" y="4273625"/>
            <a:ext cx="6017702" cy="2403666"/>
          </a:xfrm>
        </p:spPr>
        <p:txBody>
          <a:bodyPr anchor="b"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and routines.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/>
                <a:cs typeface="Arial"/>
              </a:rPr>
              <a:t>I may need more time to read because I sometimes interpret information literally.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English vocabulary is not as strong as it is in my native language.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confidence in my writing and in academic English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993D26-7405-DC28-ECA1-13C231B995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1565" y="1774051"/>
            <a:ext cx="4807333" cy="240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809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1C2F78B-DEE8-4195-A196-DFC51BDAD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1D79D08-4BE8-4799-BE09-5078DFEE2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95D65A1-16CB-407F-993F-2A6D59BC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A294778-47A8-4EEF-9689-F6964D44D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BD2A511A-065F-489D-9CF0-FEF36143A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531806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6F626582-88CC-4CA0-8BC6-94550FF9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17267" cy="6858000"/>
          </a:xfrm>
          <a:custGeom>
            <a:avLst/>
            <a:gdLst>
              <a:gd name="connsiteX0" fmla="*/ 0 w 11317267"/>
              <a:gd name="connsiteY0" fmla="*/ 0 h 6858000"/>
              <a:gd name="connsiteX1" fmla="*/ 11317267 w 11317267"/>
              <a:gd name="connsiteY1" fmla="*/ 0 h 6858000"/>
              <a:gd name="connsiteX2" fmla="*/ 5306679 w 11317267"/>
              <a:gd name="connsiteY2" fmla="*/ 6857996 h 6858000"/>
              <a:gd name="connsiteX3" fmla="*/ 5306677 w 11317267"/>
              <a:gd name="connsiteY3" fmla="*/ 6857998 h 6858000"/>
              <a:gd name="connsiteX4" fmla="*/ 5306675 w 11317267"/>
              <a:gd name="connsiteY4" fmla="*/ 6858000 h 6858000"/>
              <a:gd name="connsiteX5" fmla="*/ 0 w 11317267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17267" h="6858000">
                <a:moveTo>
                  <a:pt x="0" y="0"/>
                </a:moveTo>
                <a:lnTo>
                  <a:pt x="11317267" y="0"/>
                </a:lnTo>
                <a:lnTo>
                  <a:pt x="5306679" y="6857996"/>
                </a:lnTo>
                <a:cubicBezTo>
                  <a:pt x="5306679" y="6857997"/>
                  <a:pt x="5306677" y="6857997"/>
                  <a:pt x="5306677" y="6857998"/>
                </a:cubicBezTo>
                <a:lnTo>
                  <a:pt x="530667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88018-FDCF-7F42-2499-BB5B11B80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1917" y="504783"/>
            <a:ext cx="7492285" cy="1360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steps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F578B-CDF2-0BC3-A6EC-B70388A269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0188" y="2244360"/>
            <a:ext cx="5115812" cy="365303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Complete the second part of my reflection.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Organize and structure everything I have done.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Start planning my writing for Task 2 and Task 3.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120000"/>
              </a:lnSpc>
            </a:pPr>
            <a:r>
              <a:rPr lang="en-US"/>
              <a:t> </a:t>
            </a:r>
          </a:p>
        </p:txBody>
      </p:sp>
      <p:pic>
        <p:nvPicPr>
          <p:cNvPr id="27" name="Picture 26" descr="Person running up stairs illustration">
            <a:extLst>
              <a:ext uri="{FF2B5EF4-FFF2-40B4-BE49-F238E27FC236}">
                <a16:creationId xmlns:a16="http://schemas.microsoft.com/office/drawing/2014/main" id="{501FB691-C091-7F1E-3DA5-4A469AA33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1370" y="4070877"/>
            <a:ext cx="3563264" cy="244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213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E74E104-78A8-4DFA-9782-03C75DE1B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747BCEA-D77E-4BD6-8954-C64996AB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6D563F6-B8F0-406F-A032-1E478CA25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34482" y="-2"/>
            <a:ext cx="9957519" cy="6858002"/>
          </a:xfrm>
          <a:custGeom>
            <a:avLst/>
            <a:gdLst>
              <a:gd name="connsiteX0" fmla="*/ 6878624 w 9957519"/>
              <a:gd name="connsiteY0" fmla="*/ 0 h 6858000"/>
              <a:gd name="connsiteX1" fmla="*/ 9957519 w 9957519"/>
              <a:gd name="connsiteY1" fmla="*/ 0 h 6858000"/>
              <a:gd name="connsiteX2" fmla="*/ 9957519 w 9957519"/>
              <a:gd name="connsiteY2" fmla="*/ 1557082 h 6858000"/>
              <a:gd name="connsiteX3" fmla="*/ 9957518 w 9957519"/>
              <a:gd name="connsiteY3" fmla="*/ 1557083 h 6858000"/>
              <a:gd name="connsiteX4" fmla="*/ 9957518 w 9957519"/>
              <a:gd name="connsiteY4" fmla="*/ 6858000 h 6858000"/>
              <a:gd name="connsiteX5" fmla="*/ 8318421 w 9957519"/>
              <a:gd name="connsiteY5" fmla="*/ 6858000 h 6858000"/>
              <a:gd name="connsiteX6" fmla="*/ 6213394 w 9957519"/>
              <a:gd name="connsiteY6" fmla="*/ 6858000 h 6858000"/>
              <a:gd name="connsiteX7" fmla="*/ 5311608 w 9957519"/>
              <a:gd name="connsiteY7" fmla="*/ 6858000 h 6858000"/>
              <a:gd name="connsiteX8" fmla="*/ 4574297 w 9957519"/>
              <a:gd name="connsiteY8" fmla="*/ 6858000 h 6858000"/>
              <a:gd name="connsiteX9" fmla="*/ 868032 w 9957519"/>
              <a:gd name="connsiteY9" fmla="*/ 6858000 h 6858000"/>
              <a:gd name="connsiteX10" fmla="*/ 0 w 9957519"/>
              <a:gd name="connsiteY10" fmla="*/ 0 h 6858000"/>
              <a:gd name="connsiteX11" fmla="*/ 6878624 w 9957519"/>
              <a:gd name="connsiteY11" fmla="*/ 0 h 6858000"/>
              <a:gd name="connsiteX12" fmla="*/ 0 w 9957519"/>
              <a:gd name="connsiteY12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957519" h="6858000">
                <a:moveTo>
                  <a:pt x="6878624" y="0"/>
                </a:moveTo>
                <a:lnTo>
                  <a:pt x="9957519" y="0"/>
                </a:lnTo>
                <a:lnTo>
                  <a:pt x="9957519" y="1557082"/>
                </a:lnTo>
                <a:lnTo>
                  <a:pt x="9957518" y="1557083"/>
                </a:lnTo>
                <a:lnTo>
                  <a:pt x="9957518" y="6858000"/>
                </a:lnTo>
                <a:lnTo>
                  <a:pt x="8318421" y="6858000"/>
                </a:lnTo>
                <a:lnTo>
                  <a:pt x="6213394" y="6858000"/>
                </a:lnTo>
                <a:lnTo>
                  <a:pt x="5311608" y="6858000"/>
                </a:lnTo>
                <a:lnTo>
                  <a:pt x="4574297" y="6858000"/>
                </a:lnTo>
                <a:lnTo>
                  <a:pt x="868032" y="6858000"/>
                </a:lnTo>
                <a:close/>
                <a:moveTo>
                  <a:pt x="0" y="0"/>
                </a:moveTo>
                <a:lnTo>
                  <a:pt x="6878624" y="0"/>
                </a:lnTo>
                <a:lnTo>
                  <a:pt x="0" y="1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09CCC97-424B-AF57-BE4D-E85213400167}"/>
              </a:ext>
            </a:extLst>
          </p:cNvPr>
          <p:cNvSpPr txBox="1">
            <a:spLocks/>
          </p:cNvSpPr>
          <p:nvPr/>
        </p:nvSpPr>
        <p:spPr>
          <a:xfrm>
            <a:off x="681387" y="1110711"/>
            <a:ext cx="7492285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latin typeface="Arial"/>
                <a:cs typeface="Arial"/>
              </a:rPr>
              <a:t>CONCLUSION</a:t>
            </a:r>
            <a:endParaRPr lang="en-US" sz="4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ubtitle 16">
            <a:extLst>
              <a:ext uri="{FF2B5EF4-FFF2-40B4-BE49-F238E27FC236}">
                <a16:creationId xmlns:a16="http://schemas.microsoft.com/office/drawing/2014/main" id="{B95FF2B7-85B4-6D31-ABF4-FCE9850ACF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1938" y="2342076"/>
            <a:ext cx="4267689" cy="65031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solidFill>
                  <a:schemeClr val="bg1"/>
                </a:solidFill>
                <a:latin typeface="Arial"/>
                <a:cs typeface="Arial"/>
              </a:rPr>
              <a:t>In conclusion, psychology was chosen because it represents both a future professional goal and a role of personal significance. </a:t>
            </a:r>
            <a:endParaRPr lang="en-US" sz="2400">
              <a:solidFill>
                <a:schemeClr val="bg1"/>
              </a:solidFill>
            </a:endParaRPr>
          </a:p>
          <a:p>
            <a:pPr marL="342900" indent="-342900">
              <a:buChar char="•"/>
            </a:pPr>
            <a:r>
              <a:rPr lang="en-US" sz="2400">
                <a:solidFill>
                  <a:schemeClr val="bg1"/>
                </a:solidFill>
                <a:latin typeface="Arial"/>
                <a:cs typeface="Arial"/>
              </a:rPr>
              <a:t>This work will also support the development of academic knowledge and improve writing skills in English</a:t>
            </a:r>
            <a:endParaRPr lang="en-US" sz="2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832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E79D8C-AC34-4FAE-FD1D-4FD6A626CA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1C2F78B-DEE8-4195-A196-DFC51BDAD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1D79D08-4BE8-4799-BE09-5078DFEE2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95D65A1-16CB-407F-993F-2A6D59BC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A294778-47A8-4EEF-9689-F6964D44D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BD2A511A-065F-489D-9CF0-FEF36143A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531806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6F626582-88CC-4CA0-8BC6-94550FF9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17267" cy="6858000"/>
          </a:xfrm>
          <a:custGeom>
            <a:avLst/>
            <a:gdLst>
              <a:gd name="connsiteX0" fmla="*/ 0 w 11317267"/>
              <a:gd name="connsiteY0" fmla="*/ 0 h 6858000"/>
              <a:gd name="connsiteX1" fmla="*/ 11317267 w 11317267"/>
              <a:gd name="connsiteY1" fmla="*/ 0 h 6858000"/>
              <a:gd name="connsiteX2" fmla="*/ 5306679 w 11317267"/>
              <a:gd name="connsiteY2" fmla="*/ 6857996 h 6858000"/>
              <a:gd name="connsiteX3" fmla="*/ 5306677 w 11317267"/>
              <a:gd name="connsiteY3" fmla="*/ 6857998 h 6858000"/>
              <a:gd name="connsiteX4" fmla="*/ 5306675 w 11317267"/>
              <a:gd name="connsiteY4" fmla="*/ 6858000 h 6858000"/>
              <a:gd name="connsiteX5" fmla="*/ 0 w 11317267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317267" h="6858000">
                <a:moveTo>
                  <a:pt x="0" y="0"/>
                </a:moveTo>
                <a:lnTo>
                  <a:pt x="11317267" y="0"/>
                </a:lnTo>
                <a:lnTo>
                  <a:pt x="5306679" y="6857996"/>
                </a:lnTo>
                <a:cubicBezTo>
                  <a:pt x="5306679" y="6857997"/>
                  <a:pt x="5306677" y="6857997"/>
                  <a:pt x="5306677" y="6857998"/>
                </a:cubicBezTo>
                <a:lnTo>
                  <a:pt x="530667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3F32B-DD5C-65E0-F5A1-7735A81EE9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5788" y="3925114"/>
            <a:ext cx="7492285" cy="13608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4000" b="1" kern="12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E71B95-F02B-2C0F-D5BA-2B068A0478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3181" y="142948"/>
            <a:ext cx="5115812" cy="365303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endParaRPr lang="en-US" sz="19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US" sz="1900">
              <a:latin typeface="Arial"/>
              <a:cs typeface="Arial"/>
            </a:endParaRPr>
          </a:p>
          <a:p>
            <a:pPr marL="342900" indent="-342900">
              <a:buChar char="•"/>
            </a:pPr>
            <a:r>
              <a:rPr lang="en-US" sz="1900">
                <a:latin typeface="Arial"/>
                <a:cs typeface="Arial"/>
              </a:rPr>
              <a:t>Andersson, G., Jokic Begic, N., Bockting, </a:t>
            </a:r>
            <a:r>
              <a:rPr lang="en-US" sz="1900" err="1">
                <a:latin typeface="Arial"/>
                <a:cs typeface="Arial"/>
              </a:rPr>
              <a:t>C.,Cieslak</a:t>
            </a:r>
            <a:r>
              <a:rPr lang="en-US" sz="1900">
                <a:latin typeface="Arial"/>
                <a:cs typeface="Arial"/>
              </a:rPr>
              <a:t>, R., </a:t>
            </a:r>
            <a:r>
              <a:rPr lang="en-US" sz="1900" err="1">
                <a:latin typeface="Arial"/>
                <a:cs typeface="Arial"/>
              </a:rPr>
              <a:t>Douilliez</a:t>
            </a:r>
            <a:r>
              <a:rPr lang="en-US" sz="1900">
                <a:latin typeface="Arial"/>
                <a:cs typeface="Arial"/>
              </a:rPr>
              <a:t>, C., Ehring, T., </a:t>
            </a:r>
            <a:r>
              <a:rPr lang="en-US" sz="1900" err="1">
                <a:latin typeface="Arial"/>
                <a:cs typeface="Arial"/>
              </a:rPr>
              <a:t>Kanske,P</a:t>
            </a:r>
            <a:r>
              <a:rPr lang="en-US" sz="1900">
                <a:latin typeface="Arial"/>
                <a:cs typeface="Arial"/>
              </a:rPr>
              <a:t>., </a:t>
            </a:r>
            <a:r>
              <a:rPr lang="en-US" sz="1900" err="1">
                <a:latin typeface="Arial"/>
                <a:cs typeface="Arial"/>
              </a:rPr>
              <a:t>Maercker</a:t>
            </a:r>
            <a:r>
              <a:rPr lang="en-US" sz="1900">
                <a:latin typeface="Arial"/>
                <a:cs typeface="Arial"/>
              </a:rPr>
              <a:t>, A., Popiel, A., Rief, W., </a:t>
            </a:r>
            <a:r>
              <a:rPr lang="en-US" sz="1900" err="1">
                <a:latin typeface="Arial"/>
                <a:cs typeface="Arial"/>
              </a:rPr>
              <a:t>Soelch,C.M</a:t>
            </a:r>
            <a:r>
              <a:rPr lang="en-US" sz="1900">
                <a:latin typeface="Arial"/>
                <a:cs typeface="Arial"/>
              </a:rPr>
              <a:t>. and Taubner, S. (2019) ‘Competences </a:t>
            </a:r>
            <a:r>
              <a:rPr lang="en-US" sz="1900" err="1">
                <a:latin typeface="Arial"/>
                <a:cs typeface="Arial"/>
              </a:rPr>
              <a:t>ofclinical</a:t>
            </a:r>
            <a:r>
              <a:rPr lang="en-US" sz="1900">
                <a:latin typeface="Arial"/>
                <a:cs typeface="Arial"/>
              </a:rPr>
              <a:t> psychologists’, Clinical Psychology </a:t>
            </a:r>
            <a:r>
              <a:rPr lang="en-US" sz="1900" err="1">
                <a:latin typeface="Arial"/>
                <a:cs typeface="Arial"/>
              </a:rPr>
              <a:t>inEurope</a:t>
            </a:r>
            <a:endParaRPr lang="en-US" sz="1900" err="1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buChar char="•"/>
            </a:pPr>
            <a:r>
              <a:rPr lang="en-US" sz="1900">
                <a:latin typeface="Arial"/>
                <a:cs typeface="Arial"/>
              </a:rPr>
              <a:t>Lawrence, W. and Barker, M. (2016)‘Improving the health of the public: What </a:t>
            </a:r>
            <a:r>
              <a:rPr lang="en-US" sz="1900" err="1">
                <a:latin typeface="Arial"/>
                <a:cs typeface="Arial"/>
              </a:rPr>
              <a:t>isthe</a:t>
            </a:r>
            <a:r>
              <a:rPr lang="en-US" sz="1900">
                <a:latin typeface="Arial"/>
                <a:cs typeface="Arial"/>
              </a:rPr>
              <a:t> role of health psychologists?’, Journal </a:t>
            </a:r>
            <a:r>
              <a:rPr lang="en-US" sz="1900" err="1">
                <a:latin typeface="Arial"/>
                <a:cs typeface="Arial"/>
              </a:rPr>
              <a:t>ofHealth</a:t>
            </a:r>
            <a:r>
              <a:rPr lang="en-US" sz="1900">
                <a:latin typeface="Arial"/>
                <a:cs typeface="Arial"/>
              </a:rPr>
              <a:t> Psychology, 21(2), pp. 135–137.</a:t>
            </a:r>
            <a:endParaRPr lang="en-US" sz="1900">
              <a:solidFill>
                <a:srgbClr val="000000"/>
              </a:solidFill>
              <a:latin typeface="Arial"/>
              <a:cs typeface="Arial"/>
            </a:endParaRPr>
          </a:p>
          <a:p>
            <a:pPr marL="342900" indent="-342900">
              <a:lnSpc>
                <a:spcPct val="110000"/>
              </a:lnSpc>
              <a:buChar char="•"/>
            </a:pPr>
            <a:r>
              <a:rPr lang="en-US" sz="1900" err="1">
                <a:latin typeface="Arial"/>
                <a:cs typeface="Arial"/>
              </a:rPr>
              <a:t>Wahass</a:t>
            </a:r>
            <a:r>
              <a:rPr lang="en-US" sz="1900">
                <a:latin typeface="Arial"/>
                <a:cs typeface="Arial"/>
              </a:rPr>
              <a:t>, S. H. (2005) "The role </a:t>
            </a:r>
            <a:r>
              <a:rPr lang="en-US" sz="1900" err="1">
                <a:latin typeface="Arial"/>
                <a:cs typeface="Arial"/>
              </a:rPr>
              <a:t>ofpsychologist</a:t>
            </a:r>
            <a:r>
              <a:rPr lang="en-US" sz="1900">
                <a:latin typeface="Arial"/>
                <a:cs typeface="Arial"/>
              </a:rPr>
              <a:t> in health care delivery", </a:t>
            </a:r>
            <a:r>
              <a:rPr lang="en-US" sz="1900" err="1">
                <a:latin typeface="Arial"/>
                <a:cs typeface="Arial"/>
              </a:rPr>
              <a:t>Journalof</a:t>
            </a:r>
            <a:r>
              <a:rPr lang="en-US" sz="1900">
                <a:latin typeface="Arial"/>
                <a:cs typeface="Arial"/>
              </a:rPr>
              <a:t> Family and Community Medicine, 12(2),pp. 63-70.</a:t>
            </a:r>
          </a:p>
        </p:txBody>
      </p:sp>
    </p:spTree>
    <p:extLst>
      <p:ext uri="{BB962C8B-B14F-4D97-AF65-F5344CB8AC3E}">
        <p14:creationId xmlns:p14="http://schemas.microsoft.com/office/powerpoint/2010/main" val="2364905556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RegattaVTI</vt:lpstr>
      <vt:lpstr>  Certificate  of  Higher  Education  in   Health  and  Social  Care  Academic  and  Employability  Skills  Lecturer name: Umma Suleiman  </vt:lpstr>
      <vt:lpstr>agenda</vt:lpstr>
      <vt:lpstr>Introduction</vt:lpstr>
      <vt:lpstr>Reason</vt:lpstr>
      <vt:lpstr>Process of research</vt:lpstr>
      <vt:lpstr>Research sources selected</vt:lpstr>
      <vt:lpstr>CRAAP TEST</vt:lpstr>
      <vt:lpstr>Difficulties</vt:lpstr>
      <vt:lpstr>Next steps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Certificate  of  Higher  Education  in   Health  and  Social  Care  Academic  and  Employability  Skills  Lecturer name: Umma Suleiman  </dc:title>
  <dc:creator>joan galeano</dc:creator>
  <cp:revision>1</cp:revision>
  <dcterms:created xsi:type="dcterms:W3CDTF">2026-03-19T12:32:52Z</dcterms:created>
  <dcterms:modified xsi:type="dcterms:W3CDTF">2026-03-22T13:23:05Z</dcterms:modified>
</cp:coreProperties>
</file>