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4"/>
  </p:sldMasterIdLst>
  <p:notesMasterIdLst>
    <p:notesMasterId r:id="rId29"/>
  </p:notesMasterIdLst>
  <p:sldIdLst>
    <p:sldId id="257" r:id="rId5"/>
    <p:sldId id="258" r:id="rId6"/>
    <p:sldId id="259" r:id="rId7"/>
    <p:sldId id="260" r:id="rId8"/>
    <p:sldId id="256" r:id="rId9"/>
    <p:sldId id="262" r:id="rId10"/>
    <p:sldId id="265" r:id="rId11"/>
    <p:sldId id="266" r:id="rId12"/>
    <p:sldId id="272" r:id="rId13"/>
    <p:sldId id="271" r:id="rId14"/>
    <p:sldId id="274" r:id="rId15"/>
    <p:sldId id="275" r:id="rId16"/>
    <p:sldId id="276" r:id="rId17"/>
    <p:sldId id="277" r:id="rId18"/>
    <p:sldId id="278" r:id="rId19"/>
    <p:sldId id="279" r:id="rId20"/>
    <p:sldId id="263" r:id="rId21"/>
    <p:sldId id="261" r:id="rId22"/>
    <p:sldId id="281" r:id="rId23"/>
    <p:sldId id="282" r:id="rId24"/>
    <p:sldId id="283" r:id="rId25"/>
    <p:sldId id="284" r:id="rId26"/>
    <p:sldId id="285" r:id="rId27"/>
    <p:sldId id="28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482585-537A-4E5F-BD9F-A3A3194BE584}" v="17" dt="2025-10-09T11:52:08.9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Hashmi (2508599)" userId="bcd1304a-c825-46c1-9fcc-1ad8ee0a728c" providerId="ADAL" clId="{33482585-537A-4E5F-BD9F-A3A3194BE584}"/>
    <pc:docChg chg="custSel addSld delSld modSld">
      <pc:chgData name="Amina Hashmi (2508599)" userId="bcd1304a-c825-46c1-9fcc-1ad8ee0a728c" providerId="ADAL" clId="{33482585-537A-4E5F-BD9F-A3A3194BE584}" dt="2025-10-09T11:52:08.919" v="19" actId="47"/>
      <pc:docMkLst>
        <pc:docMk/>
      </pc:docMkLst>
      <pc:sldChg chg="add">
        <pc:chgData name="Amina Hashmi (2508599)" userId="bcd1304a-c825-46c1-9fcc-1ad8ee0a728c" providerId="ADAL" clId="{33482585-537A-4E5F-BD9F-A3A3194BE584}" dt="2025-10-09T11:49:09.332" v="1"/>
        <pc:sldMkLst>
          <pc:docMk/>
          <pc:sldMk cId="1039759085" sldId="256"/>
        </pc:sldMkLst>
      </pc:sldChg>
      <pc:sldChg chg="add">
        <pc:chgData name="Amina Hashmi (2508599)" userId="bcd1304a-c825-46c1-9fcc-1ad8ee0a728c" providerId="ADAL" clId="{33482585-537A-4E5F-BD9F-A3A3194BE584}" dt="2025-10-09T11:50:03.484" v="8"/>
        <pc:sldMkLst>
          <pc:docMk/>
          <pc:sldMk cId="1192903914" sldId="261"/>
        </pc:sldMkLst>
      </pc:sldChg>
      <pc:sldChg chg="new del">
        <pc:chgData name="Amina Hashmi (2508599)" userId="bcd1304a-c825-46c1-9fcc-1ad8ee0a728c" providerId="ADAL" clId="{33482585-537A-4E5F-BD9F-A3A3194BE584}" dt="2025-10-09T11:49:14.037" v="6" actId="47"/>
        <pc:sldMkLst>
          <pc:docMk/>
          <pc:sldMk cId="2417275423" sldId="261"/>
        </pc:sldMkLst>
      </pc:sldChg>
      <pc:sldChg chg="modSp add mod">
        <pc:chgData name="Amina Hashmi (2508599)" userId="bcd1304a-c825-46c1-9fcc-1ad8ee0a728c" providerId="ADAL" clId="{33482585-537A-4E5F-BD9F-A3A3194BE584}" dt="2025-10-09T11:49:09.823" v="2" actId="27636"/>
        <pc:sldMkLst>
          <pc:docMk/>
          <pc:sldMk cId="3980136776" sldId="262"/>
        </pc:sldMkLst>
        <pc:spChg chg="mod">
          <ac:chgData name="Amina Hashmi (2508599)" userId="bcd1304a-c825-46c1-9fcc-1ad8ee0a728c" providerId="ADAL" clId="{33482585-537A-4E5F-BD9F-A3A3194BE584}" dt="2025-10-09T11:49:09.823" v="2" actId="27636"/>
          <ac:spMkLst>
            <pc:docMk/>
            <pc:sldMk cId="3980136776" sldId="262"/>
            <ac:spMk id="2" creationId="{033C271D-D3EB-4A78-9929-4B8E740B50B4}"/>
          </ac:spMkLst>
        </pc:spChg>
      </pc:sldChg>
      <pc:sldChg chg="add">
        <pc:chgData name="Amina Hashmi (2508599)" userId="bcd1304a-c825-46c1-9fcc-1ad8ee0a728c" providerId="ADAL" clId="{33482585-537A-4E5F-BD9F-A3A3194BE584}" dt="2025-10-09T11:50:03.484" v="8"/>
        <pc:sldMkLst>
          <pc:docMk/>
          <pc:sldMk cId="4101863690" sldId="263"/>
        </pc:sldMkLst>
      </pc:sldChg>
      <pc:sldChg chg="modSp add mod">
        <pc:chgData name="Amina Hashmi (2508599)" userId="bcd1304a-c825-46c1-9fcc-1ad8ee0a728c" providerId="ADAL" clId="{33482585-537A-4E5F-BD9F-A3A3194BE584}" dt="2025-10-09T11:49:09.900" v="3" actId="27636"/>
        <pc:sldMkLst>
          <pc:docMk/>
          <pc:sldMk cId="3305518317" sldId="265"/>
        </pc:sldMkLst>
        <pc:spChg chg="mod">
          <ac:chgData name="Amina Hashmi (2508599)" userId="bcd1304a-c825-46c1-9fcc-1ad8ee0a728c" providerId="ADAL" clId="{33482585-537A-4E5F-BD9F-A3A3194BE584}" dt="2025-10-09T11:49:09.900" v="3" actId="27636"/>
          <ac:spMkLst>
            <pc:docMk/>
            <pc:sldMk cId="3305518317" sldId="265"/>
            <ac:spMk id="2" creationId="{F54B1C6D-2105-499D-AAC9-8AA51C7BCD1C}"/>
          </ac:spMkLst>
        </pc:spChg>
      </pc:sldChg>
      <pc:sldChg chg="add">
        <pc:chgData name="Amina Hashmi (2508599)" userId="bcd1304a-c825-46c1-9fcc-1ad8ee0a728c" providerId="ADAL" clId="{33482585-537A-4E5F-BD9F-A3A3194BE584}" dt="2025-10-09T11:49:09.332" v="1"/>
        <pc:sldMkLst>
          <pc:docMk/>
          <pc:sldMk cId="275256533" sldId="266"/>
        </pc:sldMkLst>
      </pc:sldChg>
      <pc:sldChg chg="modSp add mod">
        <pc:chgData name="Amina Hashmi (2508599)" userId="bcd1304a-c825-46c1-9fcc-1ad8ee0a728c" providerId="ADAL" clId="{33482585-537A-4E5F-BD9F-A3A3194BE584}" dt="2025-10-09T11:49:10.058" v="5" actId="27636"/>
        <pc:sldMkLst>
          <pc:docMk/>
          <pc:sldMk cId="3573052115" sldId="271"/>
        </pc:sldMkLst>
        <pc:spChg chg="mod">
          <ac:chgData name="Amina Hashmi (2508599)" userId="bcd1304a-c825-46c1-9fcc-1ad8ee0a728c" providerId="ADAL" clId="{33482585-537A-4E5F-BD9F-A3A3194BE584}" dt="2025-10-09T11:49:10.058" v="5" actId="27636"/>
          <ac:spMkLst>
            <pc:docMk/>
            <pc:sldMk cId="3573052115" sldId="271"/>
            <ac:spMk id="3" creationId="{2ED65758-DCA0-BCF9-C2F8-0D398A360638}"/>
          </ac:spMkLst>
        </pc:spChg>
      </pc:sldChg>
      <pc:sldChg chg="modSp add mod">
        <pc:chgData name="Amina Hashmi (2508599)" userId="bcd1304a-c825-46c1-9fcc-1ad8ee0a728c" providerId="ADAL" clId="{33482585-537A-4E5F-BD9F-A3A3194BE584}" dt="2025-10-09T11:49:09.993" v="4" actId="27636"/>
        <pc:sldMkLst>
          <pc:docMk/>
          <pc:sldMk cId="1945048945" sldId="272"/>
        </pc:sldMkLst>
        <pc:spChg chg="mod">
          <ac:chgData name="Amina Hashmi (2508599)" userId="bcd1304a-c825-46c1-9fcc-1ad8ee0a728c" providerId="ADAL" clId="{33482585-537A-4E5F-BD9F-A3A3194BE584}" dt="2025-10-09T11:49:09.993" v="4" actId="27636"/>
          <ac:spMkLst>
            <pc:docMk/>
            <pc:sldMk cId="1945048945" sldId="272"/>
            <ac:spMk id="2" creationId="{49DC2017-1DE8-749E-3FA4-8E3FDE6E3DFC}"/>
          </ac:spMkLst>
        </pc:spChg>
      </pc:sldChg>
      <pc:sldChg chg="new del">
        <pc:chgData name="Amina Hashmi (2508599)" userId="bcd1304a-c825-46c1-9fcc-1ad8ee0a728c" providerId="ADAL" clId="{33482585-537A-4E5F-BD9F-A3A3194BE584}" dt="2025-10-09T11:50:08" v="9" actId="47"/>
        <pc:sldMkLst>
          <pc:docMk/>
          <pc:sldMk cId="535096137" sldId="273"/>
        </pc:sldMkLst>
      </pc:sldChg>
      <pc:sldChg chg="add">
        <pc:chgData name="Amina Hashmi (2508599)" userId="bcd1304a-c825-46c1-9fcc-1ad8ee0a728c" providerId="ADAL" clId="{33482585-537A-4E5F-BD9F-A3A3194BE584}" dt="2025-10-09T11:50:03.484" v="8"/>
        <pc:sldMkLst>
          <pc:docMk/>
          <pc:sldMk cId="405315517" sldId="274"/>
        </pc:sldMkLst>
      </pc:sldChg>
      <pc:sldChg chg="add">
        <pc:chgData name="Amina Hashmi (2508599)" userId="bcd1304a-c825-46c1-9fcc-1ad8ee0a728c" providerId="ADAL" clId="{33482585-537A-4E5F-BD9F-A3A3194BE584}" dt="2025-10-09T11:50:03.484" v="8"/>
        <pc:sldMkLst>
          <pc:docMk/>
          <pc:sldMk cId="2394148428" sldId="275"/>
        </pc:sldMkLst>
      </pc:sldChg>
      <pc:sldChg chg="add">
        <pc:chgData name="Amina Hashmi (2508599)" userId="bcd1304a-c825-46c1-9fcc-1ad8ee0a728c" providerId="ADAL" clId="{33482585-537A-4E5F-BD9F-A3A3194BE584}" dt="2025-10-09T11:50:03.484" v="8"/>
        <pc:sldMkLst>
          <pc:docMk/>
          <pc:sldMk cId="1353609606" sldId="276"/>
        </pc:sldMkLst>
      </pc:sldChg>
      <pc:sldChg chg="add">
        <pc:chgData name="Amina Hashmi (2508599)" userId="bcd1304a-c825-46c1-9fcc-1ad8ee0a728c" providerId="ADAL" clId="{33482585-537A-4E5F-BD9F-A3A3194BE584}" dt="2025-10-09T11:50:03.484" v="8"/>
        <pc:sldMkLst>
          <pc:docMk/>
          <pc:sldMk cId="1066224703" sldId="277"/>
        </pc:sldMkLst>
      </pc:sldChg>
      <pc:sldChg chg="add">
        <pc:chgData name="Amina Hashmi (2508599)" userId="bcd1304a-c825-46c1-9fcc-1ad8ee0a728c" providerId="ADAL" clId="{33482585-537A-4E5F-BD9F-A3A3194BE584}" dt="2025-10-09T11:50:03.484" v="8"/>
        <pc:sldMkLst>
          <pc:docMk/>
          <pc:sldMk cId="4001169876" sldId="278"/>
        </pc:sldMkLst>
      </pc:sldChg>
      <pc:sldChg chg="add">
        <pc:chgData name="Amina Hashmi (2508599)" userId="bcd1304a-c825-46c1-9fcc-1ad8ee0a728c" providerId="ADAL" clId="{33482585-537A-4E5F-BD9F-A3A3194BE584}" dt="2025-10-09T11:50:03.484" v="8"/>
        <pc:sldMkLst>
          <pc:docMk/>
          <pc:sldMk cId="2509290307" sldId="279"/>
        </pc:sldMkLst>
      </pc:sldChg>
      <pc:sldChg chg="new del">
        <pc:chgData name="Amina Hashmi (2508599)" userId="bcd1304a-c825-46c1-9fcc-1ad8ee0a728c" providerId="ADAL" clId="{33482585-537A-4E5F-BD9F-A3A3194BE584}" dt="2025-10-09T11:52:08.919" v="19" actId="47"/>
        <pc:sldMkLst>
          <pc:docMk/>
          <pc:sldMk cId="1922656011" sldId="280"/>
        </pc:sldMkLst>
      </pc:sldChg>
      <pc:sldChg chg="delSp add setBg delDesignElem">
        <pc:chgData name="Amina Hashmi (2508599)" userId="bcd1304a-c825-46c1-9fcc-1ad8ee0a728c" providerId="ADAL" clId="{33482585-537A-4E5F-BD9F-A3A3194BE584}" dt="2025-10-09T11:52:03.034" v="14"/>
        <pc:sldMkLst>
          <pc:docMk/>
          <pc:sldMk cId="181811329" sldId="281"/>
        </pc:sldMkLst>
        <pc:spChg chg="del">
          <ac:chgData name="Amina Hashmi (2508599)" userId="bcd1304a-c825-46c1-9fcc-1ad8ee0a728c" providerId="ADAL" clId="{33482585-537A-4E5F-BD9F-A3A3194BE584}" dt="2025-10-09T11:52:03.034" v="14"/>
          <ac:spMkLst>
            <pc:docMk/>
            <pc:sldMk cId="181811329" sldId="281"/>
            <ac:spMk id="12" creationId="{C162DF2A-64D1-4AA9-BA42-8A4063EADE09}"/>
          </ac:spMkLst>
        </pc:spChg>
        <pc:spChg chg="del">
          <ac:chgData name="Amina Hashmi (2508599)" userId="bcd1304a-c825-46c1-9fcc-1ad8ee0a728c" providerId="ADAL" clId="{33482585-537A-4E5F-BD9F-A3A3194BE584}" dt="2025-10-09T11:52:03.034" v="14"/>
          <ac:spMkLst>
            <pc:docMk/>
            <pc:sldMk cId="181811329" sldId="281"/>
            <ac:spMk id="14" creationId="{5D7C1373-63AF-4A75-909E-990E05356670}"/>
          </ac:spMkLst>
        </pc:spChg>
        <pc:spChg chg="del">
          <ac:chgData name="Amina Hashmi (2508599)" userId="bcd1304a-c825-46c1-9fcc-1ad8ee0a728c" providerId="ADAL" clId="{33482585-537A-4E5F-BD9F-A3A3194BE584}" dt="2025-10-09T11:52:03.034" v="14"/>
          <ac:spMkLst>
            <pc:docMk/>
            <pc:sldMk cId="181811329" sldId="281"/>
            <ac:spMk id="16" creationId="{2F4AD318-2FB6-4C6E-931E-58E404FA18CD}"/>
          </ac:spMkLst>
        </pc:spChg>
        <pc:spChg chg="del">
          <ac:chgData name="Amina Hashmi (2508599)" userId="bcd1304a-c825-46c1-9fcc-1ad8ee0a728c" providerId="ADAL" clId="{33482585-537A-4E5F-BD9F-A3A3194BE584}" dt="2025-10-09T11:52:03.034" v="14"/>
          <ac:spMkLst>
            <pc:docMk/>
            <pc:sldMk cId="181811329" sldId="281"/>
            <ac:spMk id="18" creationId="{1A118E35-1CBF-4863-8497-F4DF1A166D2D}"/>
          </ac:spMkLst>
        </pc:spChg>
        <pc:spChg chg="del">
          <ac:chgData name="Amina Hashmi (2508599)" userId="bcd1304a-c825-46c1-9fcc-1ad8ee0a728c" providerId="ADAL" clId="{33482585-537A-4E5F-BD9F-A3A3194BE584}" dt="2025-10-09T11:52:03.034" v="14"/>
          <ac:spMkLst>
            <pc:docMk/>
            <pc:sldMk cId="181811329" sldId="281"/>
            <ac:spMk id="20" creationId="{6E187274-5DC2-4BE0-AF99-925D6D973550}"/>
          </ac:spMkLst>
        </pc:spChg>
      </pc:sldChg>
      <pc:sldChg chg="modSp add mod">
        <pc:chgData name="Amina Hashmi (2508599)" userId="bcd1304a-c825-46c1-9fcc-1ad8ee0a728c" providerId="ADAL" clId="{33482585-537A-4E5F-BD9F-A3A3194BE584}" dt="2025-10-09T11:52:03.338" v="15" actId="27636"/>
        <pc:sldMkLst>
          <pc:docMk/>
          <pc:sldMk cId="2077979554" sldId="282"/>
        </pc:sldMkLst>
        <pc:spChg chg="mod">
          <ac:chgData name="Amina Hashmi (2508599)" userId="bcd1304a-c825-46c1-9fcc-1ad8ee0a728c" providerId="ADAL" clId="{33482585-537A-4E5F-BD9F-A3A3194BE584}" dt="2025-10-09T11:52:03.338" v="15" actId="27636"/>
          <ac:spMkLst>
            <pc:docMk/>
            <pc:sldMk cId="2077979554" sldId="282"/>
            <ac:spMk id="3" creationId="{7650D957-4D6B-C30E-E189-E29D3A3F0659}"/>
          </ac:spMkLst>
        </pc:spChg>
      </pc:sldChg>
      <pc:sldChg chg="add">
        <pc:chgData name="Amina Hashmi (2508599)" userId="bcd1304a-c825-46c1-9fcc-1ad8ee0a728c" providerId="ADAL" clId="{33482585-537A-4E5F-BD9F-A3A3194BE584}" dt="2025-10-09T11:52:03.034" v="14"/>
        <pc:sldMkLst>
          <pc:docMk/>
          <pc:sldMk cId="1957486197" sldId="283"/>
        </pc:sldMkLst>
      </pc:sldChg>
      <pc:sldChg chg="add">
        <pc:chgData name="Amina Hashmi (2508599)" userId="bcd1304a-c825-46c1-9fcc-1ad8ee0a728c" providerId="ADAL" clId="{33482585-537A-4E5F-BD9F-A3A3194BE584}" dt="2025-10-09T11:52:03.034" v="14"/>
        <pc:sldMkLst>
          <pc:docMk/>
          <pc:sldMk cId="1560776657" sldId="284"/>
        </pc:sldMkLst>
      </pc:sldChg>
      <pc:sldChg chg="delSp modSp add mod setBg delDesignElem">
        <pc:chgData name="Amina Hashmi (2508599)" userId="bcd1304a-c825-46c1-9fcc-1ad8ee0a728c" providerId="ADAL" clId="{33482585-537A-4E5F-BD9F-A3A3194BE584}" dt="2025-10-09T11:52:03.416" v="17" actId="27636"/>
        <pc:sldMkLst>
          <pc:docMk/>
          <pc:sldMk cId="1780839878" sldId="285"/>
        </pc:sldMkLst>
        <pc:spChg chg="mod">
          <ac:chgData name="Amina Hashmi (2508599)" userId="bcd1304a-c825-46c1-9fcc-1ad8ee0a728c" providerId="ADAL" clId="{33482585-537A-4E5F-BD9F-A3A3194BE584}" dt="2025-10-09T11:52:03.392" v="16" actId="27636"/>
          <ac:spMkLst>
            <pc:docMk/>
            <pc:sldMk cId="1780839878" sldId="285"/>
            <ac:spMk id="2" creationId="{7F2704F7-5DED-EF4A-AA52-7389B3ABBD5B}"/>
          </ac:spMkLst>
        </pc:spChg>
        <pc:spChg chg="mod">
          <ac:chgData name="Amina Hashmi (2508599)" userId="bcd1304a-c825-46c1-9fcc-1ad8ee0a728c" providerId="ADAL" clId="{33482585-537A-4E5F-BD9F-A3A3194BE584}" dt="2025-10-09T11:52:03.416" v="17" actId="27636"/>
          <ac:spMkLst>
            <pc:docMk/>
            <pc:sldMk cId="1780839878" sldId="285"/>
            <ac:spMk id="3" creationId="{38595899-CBF4-27F6-3730-3E80D5494A04}"/>
          </ac:spMkLst>
        </pc:spChg>
        <pc:spChg chg="del">
          <ac:chgData name="Amina Hashmi (2508599)" userId="bcd1304a-c825-46c1-9fcc-1ad8ee0a728c" providerId="ADAL" clId="{33482585-537A-4E5F-BD9F-A3A3194BE584}" dt="2025-10-09T11:52:03.034" v="14"/>
          <ac:spMkLst>
            <pc:docMk/>
            <pc:sldMk cId="1780839878" sldId="285"/>
            <ac:spMk id="10" creationId="{EE9F5D7F-1BBC-4096-ADA7-AA9C9E4D2868}"/>
          </ac:spMkLst>
        </pc:spChg>
        <pc:spChg chg="del">
          <ac:chgData name="Amina Hashmi (2508599)" userId="bcd1304a-c825-46c1-9fcc-1ad8ee0a728c" providerId="ADAL" clId="{33482585-537A-4E5F-BD9F-A3A3194BE584}" dt="2025-10-09T11:52:03.034" v="14"/>
          <ac:spMkLst>
            <pc:docMk/>
            <pc:sldMk cId="1780839878" sldId="285"/>
            <ac:spMk id="12" creationId="{06D370DD-716B-4528-B475-331F84CEA5A1}"/>
          </ac:spMkLst>
        </pc:spChg>
        <pc:spChg chg="del">
          <ac:chgData name="Amina Hashmi (2508599)" userId="bcd1304a-c825-46c1-9fcc-1ad8ee0a728c" providerId="ADAL" clId="{33482585-537A-4E5F-BD9F-A3A3194BE584}" dt="2025-10-09T11:52:03.034" v="14"/>
          <ac:spMkLst>
            <pc:docMk/>
            <pc:sldMk cId="1780839878" sldId="285"/>
            <ac:spMk id="14" creationId="{E79D076F-656A-4CD9-83AD-AF8F4B28CA49}"/>
          </ac:spMkLst>
        </pc:spChg>
      </pc:sldChg>
      <pc:sldChg chg="delSp modSp add mod setBg delDesignElem">
        <pc:chgData name="Amina Hashmi (2508599)" userId="bcd1304a-c825-46c1-9fcc-1ad8ee0a728c" providerId="ADAL" clId="{33482585-537A-4E5F-BD9F-A3A3194BE584}" dt="2025-10-09T11:52:03.498" v="18" actId="27636"/>
        <pc:sldMkLst>
          <pc:docMk/>
          <pc:sldMk cId="2885949279" sldId="286"/>
        </pc:sldMkLst>
        <pc:spChg chg="mod">
          <ac:chgData name="Amina Hashmi (2508599)" userId="bcd1304a-c825-46c1-9fcc-1ad8ee0a728c" providerId="ADAL" clId="{33482585-537A-4E5F-BD9F-A3A3194BE584}" dt="2025-10-09T11:52:03.498" v="18" actId="27636"/>
          <ac:spMkLst>
            <pc:docMk/>
            <pc:sldMk cId="2885949279" sldId="286"/>
            <ac:spMk id="3" creationId="{A81F92CA-C8FD-998D-6011-3D0E3E4C9E3B}"/>
          </ac:spMkLst>
        </pc:spChg>
        <pc:spChg chg="del">
          <ac:chgData name="Amina Hashmi (2508599)" userId="bcd1304a-c825-46c1-9fcc-1ad8ee0a728c" providerId="ADAL" clId="{33482585-537A-4E5F-BD9F-A3A3194BE584}" dt="2025-10-09T11:52:03.034" v="14"/>
          <ac:spMkLst>
            <pc:docMk/>
            <pc:sldMk cId="2885949279" sldId="286"/>
            <ac:spMk id="8" creationId="{80516254-1D9F-4F3A-9870-3A3280BE2BFE}"/>
          </ac:spMkLst>
        </pc:spChg>
        <pc:spChg chg="del">
          <ac:chgData name="Amina Hashmi (2508599)" userId="bcd1304a-c825-46c1-9fcc-1ad8ee0a728c" providerId="ADAL" clId="{33482585-537A-4E5F-BD9F-A3A3194BE584}" dt="2025-10-09T11:52:03.034" v="14"/>
          <ac:spMkLst>
            <pc:docMk/>
            <pc:sldMk cId="2885949279" sldId="286"/>
            <ac:spMk id="10" creationId="{FC14672B-27A5-4CDA-ABAF-5E4CF4B41C23}"/>
          </ac:spMkLst>
        </pc:spChg>
        <pc:spChg chg="del">
          <ac:chgData name="Amina Hashmi (2508599)" userId="bcd1304a-c825-46c1-9fcc-1ad8ee0a728c" providerId="ADAL" clId="{33482585-537A-4E5F-BD9F-A3A3194BE584}" dt="2025-10-09T11:52:03.034" v="14"/>
          <ac:spMkLst>
            <pc:docMk/>
            <pc:sldMk cId="2885949279" sldId="286"/>
            <ac:spMk id="14" creationId="{9A206779-5C74-4555-94BC-5845C92EC3A8}"/>
          </ac:spMkLst>
        </pc:spChg>
        <pc:cxnChg chg="del">
          <ac:chgData name="Amina Hashmi (2508599)" userId="bcd1304a-c825-46c1-9fcc-1ad8ee0a728c" providerId="ADAL" clId="{33482585-537A-4E5F-BD9F-A3A3194BE584}" dt="2025-10-09T11:52:03.034" v="14"/>
          <ac:cxnSpMkLst>
            <pc:docMk/>
            <pc:sldMk cId="2885949279" sldId="286"/>
            <ac:cxnSpMk id="12" creationId="{8D89589C-2C90-4407-A995-05EC3DD7AB14}"/>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9658F9-FA6F-4159-AAF2-6A3843D9BDD4}"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435C81-D18F-4247-A51D-7AA854007548}" type="slidenum">
              <a:rPr lang="en-GB" smtClean="0"/>
              <a:t>‹#›</a:t>
            </a:fld>
            <a:endParaRPr lang="en-GB"/>
          </a:p>
        </p:txBody>
      </p:sp>
    </p:spTree>
    <p:extLst>
      <p:ext uri="{BB962C8B-B14F-4D97-AF65-F5344CB8AC3E}">
        <p14:creationId xmlns:p14="http://schemas.microsoft.com/office/powerpoint/2010/main" val="3169414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5</a:t>
            </a:fld>
            <a:endParaRPr lang="en-GB"/>
          </a:p>
        </p:txBody>
      </p:sp>
    </p:spTree>
    <p:extLst>
      <p:ext uri="{BB962C8B-B14F-4D97-AF65-F5344CB8AC3E}">
        <p14:creationId xmlns:p14="http://schemas.microsoft.com/office/powerpoint/2010/main" val="2819479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6</a:t>
            </a:fld>
            <a:endParaRPr lang="en-GB"/>
          </a:p>
        </p:txBody>
      </p:sp>
    </p:spTree>
    <p:extLst>
      <p:ext uri="{BB962C8B-B14F-4D97-AF65-F5344CB8AC3E}">
        <p14:creationId xmlns:p14="http://schemas.microsoft.com/office/powerpoint/2010/main" val="1529053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7</a:t>
            </a:fld>
            <a:endParaRPr lang="en-GB"/>
          </a:p>
        </p:txBody>
      </p:sp>
    </p:spTree>
    <p:extLst>
      <p:ext uri="{BB962C8B-B14F-4D97-AF65-F5344CB8AC3E}">
        <p14:creationId xmlns:p14="http://schemas.microsoft.com/office/powerpoint/2010/main" val="25981492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63359F2-43EF-4812-9DC0-98C0B1A40681}" type="slidenum">
              <a:rPr lang="en-GB" smtClean="0"/>
              <a:t>8</a:t>
            </a:fld>
            <a:endParaRPr lang="en-GB"/>
          </a:p>
        </p:txBody>
      </p:sp>
    </p:spTree>
    <p:extLst>
      <p:ext uri="{BB962C8B-B14F-4D97-AF65-F5344CB8AC3E}">
        <p14:creationId xmlns:p14="http://schemas.microsoft.com/office/powerpoint/2010/main" val="658960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4BFDC56-D7D4-5944-BBF4-EB51F523496A}" type="slidenum">
              <a:rPr lang="en-US" smtClean="0"/>
              <a:t>12</a:t>
            </a:fld>
            <a:endParaRPr lang="en-US"/>
          </a:p>
        </p:txBody>
      </p:sp>
    </p:spTree>
    <p:extLst>
      <p:ext uri="{BB962C8B-B14F-4D97-AF65-F5344CB8AC3E}">
        <p14:creationId xmlns:p14="http://schemas.microsoft.com/office/powerpoint/2010/main" val="3068808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10/9/2025</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771306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10/9/2025</a:t>
            </a:fld>
            <a:endParaRPr lang="en-US"/>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581187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10/9/2025</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37966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10/9/2025</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92746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10/9/2025</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56321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10/9/2025</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825113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10/9/2025</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31424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10/9/2025</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36189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10/9/2025</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97510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10/9/2025</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50624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10/9/2025</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6972552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p:nvPr>
        </p:nvSpPr>
        <p:spPr>
          <a:xfrm>
            <a:off x="581191" y="704088"/>
            <a:ext cx="10993549" cy="1499616"/>
          </a:xfrm>
        </p:spPr>
        <p:txBody>
          <a:bodyPr rtlCol="0"/>
          <a:lstStyle/>
          <a:p>
            <a:pPr rtl="0"/>
            <a:r>
              <a:rPr lang="en-GB" noProof="0"/>
              <a:t>Click to edit Master title style</a:t>
            </a:r>
          </a:p>
        </p:txBody>
      </p:sp>
      <p:sp>
        <p:nvSpPr>
          <p:cNvPr id="16" name="Subtitle 2">
            <a:extLst>
              <a:ext uri="{FF2B5EF4-FFF2-40B4-BE49-F238E27FC236}">
                <a16:creationId xmlns:a16="http://schemas.microsoft.com/office/drawing/2014/main" id="{3507450D-E801-41C1-9FD7-923530A06BD4}"/>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GB" noProof="0"/>
              <a:t>Click to edit Master subtitle style</a:t>
            </a:r>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p:nvPr>
        </p:nvSpPr>
        <p:spPr>
          <a:xfrm>
            <a:off x="448056" y="3081528"/>
            <a:ext cx="11265408" cy="3310128"/>
          </a:xfrm>
          <a:solidFill>
            <a:schemeClr val="accent2"/>
          </a:solidFill>
        </p:spPr>
        <p:txBody>
          <a:bodyPr rtlCol="0"/>
          <a:lstStyle/>
          <a:p>
            <a:pPr rtl="0"/>
            <a:r>
              <a:rPr lang="en-GB" noProof="0"/>
              <a:t>Click icon to add picture</a:t>
            </a:r>
          </a:p>
        </p:txBody>
      </p:sp>
    </p:spTree>
    <p:extLst>
      <p:ext uri="{BB962C8B-B14F-4D97-AF65-F5344CB8AC3E}">
        <p14:creationId xmlns:p14="http://schemas.microsoft.com/office/powerpoint/2010/main" val="9494633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p:nvPr>
        </p:nvSpPr>
        <p:spPr>
          <a:xfrm>
            <a:off x="581192" y="730730"/>
            <a:ext cx="3475915" cy="1478341"/>
          </a:xfrm>
        </p:spPr>
        <p:txBody>
          <a:bodyPr rtlCol="0">
            <a:normAutofit/>
          </a:bodyPr>
          <a:lstStyle/>
          <a:p>
            <a:pPr rtl="0"/>
            <a:r>
              <a:rPr lang="en-GB" noProof="0">
                <a:solidFill>
                  <a:schemeClr val="tx2"/>
                </a:solidFill>
              </a:rPr>
              <a:t>Click to edit Master title style</a:t>
            </a:r>
          </a:p>
        </p:txBody>
      </p:sp>
      <p:sp>
        <p:nvSpPr>
          <p:cNvPr id="6" name="Content Placeholder 2" descr="Tag=AccentColor&#10;Flavor=Light&#10;Target=Bullets">
            <a:extLst>
              <a:ext uri="{FF2B5EF4-FFF2-40B4-BE49-F238E27FC236}">
                <a16:creationId xmlns:a16="http://schemas.microsoft.com/office/drawing/2014/main" id="{C768CCB8-0718-4D4E-8EE1-1D287550057B}"/>
              </a:ext>
            </a:extLst>
          </p:cNvPr>
          <p:cNvSpPr>
            <a:spLocks noGrp="1"/>
          </p:cNvSpPr>
          <p:nvPr>
            <p:ph idx="1"/>
          </p:nvPr>
        </p:nvSpPr>
        <p:spPr>
          <a:xfrm>
            <a:off x="581192" y="2180496"/>
            <a:ext cx="3475915" cy="3678303"/>
          </a:xfrm>
        </p:spPr>
        <p:txBody>
          <a:bodyPr rtlCol="0">
            <a:normAutofit/>
          </a:bodyPr>
          <a:lstStyle>
            <a:lvl1pPr marL="0" indent="0">
              <a:buNone/>
              <a:defRPr/>
            </a:lvl1pPr>
          </a:lstStyle>
          <a:p>
            <a:pPr lvl="0" rtl="0"/>
            <a:r>
              <a:rPr lang="en-GB" noProof="0"/>
              <a:t>Click to edit Master text styles</a:t>
            </a:r>
          </a:p>
        </p:txBody>
      </p:sp>
      <p:sp>
        <p:nvSpPr>
          <p:cNvPr id="11" name="Picture Placeholder 10">
            <a:extLst>
              <a:ext uri="{FF2B5EF4-FFF2-40B4-BE49-F238E27FC236}">
                <a16:creationId xmlns:a16="http://schemas.microsoft.com/office/drawing/2014/main" id="{5C3A8825-378F-41FE-A716-644287762A49}"/>
              </a:ext>
            </a:extLst>
          </p:cNvPr>
          <p:cNvSpPr>
            <a:spLocks noGrp="1"/>
          </p:cNvSpPr>
          <p:nvPr>
            <p:ph type="pic" sz="quarter" idx="13"/>
          </p:nvPr>
        </p:nvSpPr>
        <p:spPr>
          <a:xfrm>
            <a:off x="4241800" y="630936"/>
            <a:ext cx="7504113" cy="3520440"/>
          </a:xfrm>
          <a:solidFill>
            <a:schemeClr val="accent2"/>
          </a:solidFill>
        </p:spPr>
        <p:txBody>
          <a:bodyPr rtlCol="0"/>
          <a:lstStyle/>
          <a:p>
            <a:pPr rtl="0"/>
            <a:r>
              <a:rPr lang="en-GB" noProof="0"/>
              <a:t>Click icon to add picture</a:t>
            </a:r>
          </a:p>
        </p:txBody>
      </p:sp>
      <p:sp>
        <p:nvSpPr>
          <p:cNvPr id="12" name="Picture Placeholder 10">
            <a:extLst>
              <a:ext uri="{FF2B5EF4-FFF2-40B4-BE49-F238E27FC236}">
                <a16:creationId xmlns:a16="http://schemas.microsoft.com/office/drawing/2014/main" id="{2E6B2055-B099-48CF-84C8-2AF6D5618697}"/>
              </a:ext>
            </a:extLst>
          </p:cNvPr>
          <p:cNvSpPr>
            <a:spLocks noGrp="1"/>
          </p:cNvSpPr>
          <p:nvPr>
            <p:ph type="pic" sz="quarter" idx="14"/>
          </p:nvPr>
        </p:nvSpPr>
        <p:spPr>
          <a:xfrm>
            <a:off x="4242816" y="4234252"/>
            <a:ext cx="3703320" cy="2139696"/>
          </a:xfrm>
          <a:solidFill>
            <a:schemeClr val="accent2"/>
          </a:solidFill>
        </p:spPr>
        <p:txBody>
          <a:bodyPr rtlCol="0"/>
          <a:lstStyle/>
          <a:p>
            <a:pPr rtl="0"/>
            <a:r>
              <a:rPr lang="en-GB" noProof="0"/>
              <a:t>Click icon to add picture</a:t>
            </a:r>
          </a:p>
        </p:txBody>
      </p:sp>
      <p:sp>
        <p:nvSpPr>
          <p:cNvPr id="13" name="Picture Placeholder 10">
            <a:extLst>
              <a:ext uri="{FF2B5EF4-FFF2-40B4-BE49-F238E27FC236}">
                <a16:creationId xmlns:a16="http://schemas.microsoft.com/office/drawing/2014/main" id="{EED74C29-FF8A-4470-8221-FD11E7FB7D76}"/>
              </a:ext>
            </a:extLst>
          </p:cNvPr>
          <p:cNvSpPr>
            <a:spLocks noGrp="1"/>
          </p:cNvSpPr>
          <p:nvPr>
            <p:ph type="pic" sz="quarter" idx="15"/>
          </p:nvPr>
        </p:nvSpPr>
        <p:spPr>
          <a:xfrm>
            <a:off x="8046720" y="4233672"/>
            <a:ext cx="3703320" cy="2139696"/>
          </a:xfrm>
          <a:solidFill>
            <a:schemeClr val="accent2"/>
          </a:solidFill>
        </p:spPr>
        <p:txBody>
          <a:bodyPr rtlCol="0"/>
          <a:lstStyle/>
          <a:p>
            <a:pPr rtl="0"/>
            <a:r>
              <a:rPr lang="en-GB" noProof="0"/>
              <a:t>Click icon to add picture</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51755606"/>
      </p:ext>
    </p:extLst>
  </p:cSld>
  <p:clrMapOvr>
    <a:masterClrMapping/>
  </p:clrMapOvr>
  <p:extLst>
    <p:ext uri="{DCECCB84-F9BA-43D5-87BE-67443E8EF086}">
      <p15:sldGuideLst xmlns:p15="http://schemas.microsoft.com/office/powerpoint/2012/main">
        <p15:guide id="1" orient="horz">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hree Content">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rtlCol="0"/>
          <a:lstStyle/>
          <a:p>
            <a:pPr rtl="0"/>
            <a:r>
              <a:rPr lang="en-GB" noProof="0"/>
              <a:t>Click to edit Master title style</a:t>
            </a:r>
          </a:p>
        </p:txBody>
      </p:sp>
      <p:sp>
        <p:nvSpPr>
          <p:cNvPr id="3" name="Text Placeholder 2"/>
          <p:cNvSpPr>
            <a:spLocks noGrp="1"/>
          </p:cNvSpPr>
          <p:nvPr>
            <p:ph type="body" idx="1"/>
          </p:nvPr>
        </p:nvSpPr>
        <p:spPr>
          <a:xfrm>
            <a:off x="581191" y="2250891"/>
            <a:ext cx="3200400" cy="557784"/>
          </a:xfrm>
        </p:spPr>
        <p:txBody>
          <a:bodyPr rtlCol="0"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581194" y="2926052"/>
            <a:ext cx="32004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4412343"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GB" noProof="0"/>
              <a:t>Click to edit Master text styles</a:t>
            </a:r>
          </a:p>
        </p:txBody>
      </p:sp>
      <p:sp>
        <p:nvSpPr>
          <p:cNvPr id="6" name="Content Placeholder 5"/>
          <p:cNvSpPr>
            <a:spLocks noGrp="1"/>
          </p:cNvSpPr>
          <p:nvPr>
            <p:ph sz="quarter" idx="4"/>
          </p:nvPr>
        </p:nvSpPr>
        <p:spPr>
          <a:xfrm>
            <a:off x="4412341" y="2926051"/>
            <a:ext cx="32004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Text Placeholder 4">
            <a:extLst>
              <a:ext uri="{FF2B5EF4-FFF2-40B4-BE49-F238E27FC236}">
                <a16:creationId xmlns:a16="http://schemas.microsoft.com/office/drawing/2014/main" id="{4F00371C-297D-40EF-8A7B-A4A10A3E0F58}"/>
              </a:ext>
            </a:extLst>
          </p:cNvPr>
          <p:cNvSpPr>
            <a:spLocks noGrp="1"/>
          </p:cNvSpPr>
          <p:nvPr>
            <p:ph type="body" sz="quarter" idx="13"/>
          </p:nvPr>
        </p:nvSpPr>
        <p:spPr>
          <a:xfrm>
            <a:off x="8243499" y="2250891"/>
            <a:ext cx="3200400" cy="553373"/>
          </a:xfrm>
        </p:spPr>
        <p:txBody>
          <a:bodyPr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GB" noProof="0"/>
              <a:t>Click to edit Master text styles</a:t>
            </a:r>
          </a:p>
        </p:txBody>
      </p:sp>
      <p:sp>
        <p:nvSpPr>
          <p:cNvPr id="11" name="Content Placeholder 5">
            <a:extLst>
              <a:ext uri="{FF2B5EF4-FFF2-40B4-BE49-F238E27FC236}">
                <a16:creationId xmlns:a16="http://schemas.microsoft.com/office/drawing/2014/main" id="{54C654D6-9180-439B-AA80-A486173B740A}"/>
              </a:ext>
            </a:extLst>
          </p:cNvPr>
          <p:cNvSpPr>
            <a:spLocks noGrp="1"/>
          </p:cNvSpPr>
          <p:nvPr>
            <p:ph sz="quarter" idx="14"/>
          </p:nvPr>
        </p:nvSpPr>
        <p:spPr>
          <a:xfrm>
            <a:off x="8243497" y="2926051"/>
            <a:ext cx="32004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p:cNvSpPr>
            <a:spLocks noGrp="1"/>
          </p:cNvSpPr>
          <p:nvPr>
            <p:ph type="ftr" sz="quarter" idx="11"/>
          </p:nvPr>
        </p:nvSpPr>
        <p:spPr/>
        <p:txBody>
          <a:bodyPr rtlCol="0"/>
          <a:lstStyle/>
          <a:p>
            <a:pPr rtl="0"/>
            <a:r>
              <a:rPr lang="en-GB" noProof="0"/>
              <a:t>Sample Footer Text</a:t>
            </a:r>
          </a:p>
        </p:txBody>
      </p:sp>
      <p:sp>
        <p:nvSpPr>
          <p:cNvPr id="7" name="Date Placeholder 6"/>
          <p:cNvSpPr>
            <a:spLocks noGrp="1"/>
          </p:cNvSpPr>
          <p:nvPr>
            <p:ph type="dt" sz="half" idx="10"/>
          </p:nvPr>
        </p:nvSpPr>
        <p:spPr/>
        <p:txBody>
          <a:bodyPr rtlCol="0"/>
          <a:lstStyle/>
          <a:p>
            <a:pPr rtl="0"/>
            <a:r>
              <a:rPr lang="en-GB" noProof="0"/>
              <a:t>20XX</a:t>
            </a:r>
          </a:p>
        </p:txBody>
      </p:sp>
      <p:sp>
        <p:nvSpPr>
          <p:cNvPr id="9" name="Slide Number Placeholder 8"/>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059604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E7D0488-B202-4F7B-9F3C-5F3540449364}"/>
              </a:ext>
            </a:extLst>
          </p:cNvPr>
          <p:cNvSpPr>
            <a:spLocks noGrp="1"/>
          </p:cNvSpPr>
          <p:nvPr>
            <p:ph type="title"/>
          </p:nvPr>
        </p:nvSpPr>
        <p:spPr>
          <a:xfrm>
            <a:off x="581192" y="3986411"/>
            <a:ext cx="3568661" cy="1872388"/>
          </a:xfrm>
        </p:spPr>
        <p:txBody>
          <a:bodyPr rtlCol="0" anchor="ctr"/>
          <a:lstStyle/>
          <a:p>
            <a:pPr algn="r" rtl="0"/>
            <a:r>
              <a:rPr lang="en-GB" noProof="0">
                <a:solidFill>
                  <a:schemeClr val="tx2"/>
                </a:solidFill>
              </a:rPr>
              <a:t>Click to edit Master title style</a:t>
            </a:r>
          </a:p>
        </p:txBody>
      </p:sp>
      <p:sp>
        <p:nvSpPr>
          <p:cNvPr id="12" name="Picture Placeholder 11">
            <a:extLst>
              <a:ext uri="{FF2B5EF4-FFF2-40B4-BE49-F238E27FC236}">
                <a16:creationId xmlns:a16="http://schemas.microsoft.com/office/drawing/2014/main" id="{5972A87D-479C-4157-A7C5-33D8FC7B2974}"/>
              </a:ext>
            </a:extLst>
          </p:cNvPr>
          <p:cNvSpPr>
            <a:spLocks noGrp="1"/>
          </p:cNvSpPr>
          <p:nvPr>
            <p:ph type="pic" sz="quarter" idx="13"/>
          </p:nvPr>
        </p:nvSpPr>
        <p:spPr>
          <a:xfrm>
            <a:off x="448056" y="768096"/>
            <a:ext cx="2578608" cy="2816352"/>
          </a:xfrm>
          <a:solidFill>
            <a:schemeClr val="accent2"/>
          </a:solidFill>
        </p:spPr>
        <p:txBody>
          <a:bodyPr rtlCol="0"/>
          <a:lstStyle/>
          <a:p>
            <a:pPr rtl="0"/>
            <a:r>
              <a:rPr lang="en-GB" noProof="0"/>
              <a:t>Click icon to add picture</a:t>
            </a:r>
          </a:p>
        </p:txBody>
      </p:sp>
      <p:sp>
        <p:nvSpPr>
          <p:cNvPr id="13" name="Picture Placeholder 11">
            <a:extLst>
              <a:ext uri="{FF2B5EF4-FFF2-40B4-BE49-F238E27FC236}">
                <a16:creationId xmlns:a16="http://schemas.microsoft.com/office/drawing/2014/main" id="{78EE581A-A98D-4A1B-B826-3C60801D6672}"/>
              </a:ext>
            </a:extLst>
          </p:cNvPr>
          <p:cNvSpPr>
            <a:spLocks noGrp="1"/>
          </p:cNvSpPr>
          <p:nvPr>
            <p:ph type="pic" sz="quarter" idx="14"/>
          </p:nvPr>
        </p:nvSpPr>
        <p:spPr>
          <a:xfrm>
            <a:off x="3352800" y="768096"/>
            <a:ext cx="2578608" cy="2816352"/>
          </a:xfrm>
          <a:solidFill>
            <a:schemeClr val="accent2"/>
          </a:solidFill>
        </p:spPr>
        <p:txBody>
          <a:bodyPr rtlCol="0"/>
          <a:lstStyle/>
          <a:p>
            <a:pPr rtl="0"/>
            <a:r>
              <a:rPr lang="en-GB" noProof="0"/>
              <a:t>Click icon to add picture</a:t>
            </a:r>
          </a:p>
        </p:txBody>
      </p:sp>
      <p:sp>
        <p:nvSpPr>
          <p:cNvPr id="14" name="Picture Placeholder 11">
            <a:extLst>
              <a:ext uri="{FF2B5EF4-FFF2-40B4-BE49-F238E27FC236}">
                <a16:creationId xmlns:a16="http://schemas.microsoft.com/office/drawing/2014/main" id="{16AE88BE-E502-4D34-AAE9-6EE48F1ACE29}"/>
              </a:ext>
            </a:extLst>
          </p:cNvPr>
          <p:cNvSpPr>
            <a:spLocks noGrp="1"/>
          </p:cNvSpPr>
          <p:nvPr>
            <p:ph type="pic" sz="quarter" idx="15"/>
          </p:nvPr>
        </p:nvSpPr>
        <p:spPr>
          <a:xfrm>
            <a:off x="6257544" y="768096"/>
            <a:ext cx="2578608" cy="2816352"/>
          </a:xfrm>
          <a:solidFill>
            <a:schemeClr val="accent2"/>
          </a:solidFill>
        </p:spPr>
        <p:txBody>
          <a:bodyPr rtlCol="0"/>
          <a:lstStyle/>
          <a:p>
            <a:pPr rtl="0"/>
            <a:r>
              <a:rPr lang="en-GB" noProof="0"/>
              <a:t>Click icon to add picture</a:t>
            </a:r>
          </a:p>
        </p:txBody>
      </p:sp>
      <p:sp>
        <p:nvSpPr>
          <p:cNvPr id="16" name="Picture Placeholder 11">
            <a:extLst>
              <a:ext uri="{FF2B5EF4-FFF2-40B4-BE49-F238E27FC236}">
                <a16:creationId xmlns:a16="http://schemas.microsoft.com/office/drawing/2014/main" id="{9FD0C6B3-E0D9-4177-8079-178D1B0F530D}"/>
              </a:ext>
            </a:extLst>
          </p:cNvPr>
          <p:cNvSpPr>
            <a:spLocks noGrp="1"/>
          </p:cNvSpPr>
          <p:nvPr>
            <p:ph type="pic" sz="quarter" idx="16"/>
          </p:nvPr>
        </p:nvSpPr>
        <p:spPr>
          <a:xfrm>
            <a:off x="9162288" y="768096"/>
            <a:ext cx="2578608" cy="2816352"/>
          </a:xfrm>
          <a:solidFill>
            <a:schemeClr val="accent2"/>
          </a:solidFill>
        </p:spPr>
        <p:txBody>
          <a:bodyPr rtlCol="0"/>
          <a:lstStyle/>
          <a:p>
            <a:pPr rtl="0"/>
            <a:r>
              <a:rPr lang="en-GB" noProof="0"/>
              <a:t>Click icon to add picture</a:t>
            </a:r>
          </a:p>
        </p:txBody>
      </p:sp>
      <p:sp>
        <p:nvSpPr>
          <p:cNvPr id="10" name="Content Placeholder 2">
            <a:extLst>
              <a:ext uri="{FF2B5EF4-FFF2-40B4-BE49-F238E27FC236}">
                <a16:creationId xmlns:a16="http://schemas.microsoft.com/office/drawing/2014/main" id="{53AD8A25-150B-42DF-B6CC-FB1E5225D517}"/>
              </a:ext>
            </a:extLst>
          </p:cNvPr>
          <p:cNvSpPr>
            <a:spLocks noGrp="1"/>
          </p:cNvSpPr>
          <p:nvPr>
            <p:ph idx="1"/>
          </p:nvPr>
        </p:nvSpPr>
        <p:spPr>
          <a:xfrm>
            <a:off x="4520392" y="3956050"/>
            <a:ext cx="7225075" cy="1902749"/>
          </a:xfrm>
        </p:spPr>
        <p:txBody>
          <a:bodyPr rtlCol="0">
            <a:normAutofit/>
          </a:bodyPr>
          <a:lstStyle>
            <a:lvl1pPr marL="0" indent="0">
              <a:buNone/>
              <a:defRPr/>
            </a:lvl1pPr>
          </a:lstStyle>
          <a:p>
            <a:pPr lvl="0" rtl="0"/>
            <a:r>
              <a:rPr lang="en-GB" noProof="0"/>
              <a:t>Click to edit Master text styles</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4187918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AD7E45-24A5-4020-858E-57CFA0955730}"/>
              </a:ext>
            </a:extLst>
          </p:cNvPr>
          <p:cNvSpPr>
            <a:spLocks noGrp="1"/>
          </p:cNvSpPr>
          <p:nvPr>
            <p:ph type="ctrTitle"/>
          </p:nvPr>
        </p:nvSpPr>
        <p:spPr>
          <a:xfrm>
            <a:off x="581191" y="1020431"/>
            <a:ext cx="10993549" cy="1475013"/>
          </a:xfrm>
        </p:spPr>
        <p:txBody>
          <a:bodyPr rtlCol="0"/>
          <a:lstStyle/>
          <a:p>
            <a:pPr rtl="0"/>
            <a:r>
              <a:rPr lang="en-GB" noProof="0"/>
              <a:t>Click to edit Master title style</a:t>
            </a:r>
          </a:p>
        </p:txBody>
      </p:sp>
      <p:sp>
        <p:nvSpPr>
          <p:cNvPr id="6" name="Subtitle 2">
            <a:extLst>
              <a:ext uri="{FF2B5EF4-FFF2-40B4-BE49-F238E27FC236}">
                <a16:creationId xmlns:a16="http://schemas.microsoft.com/office/drawing/2014/main" id="{9C213B6D-04F4-4E9D-AD86-E50884CB4CB3}"/>
              </a:ext>
            </a:extLst>
          </p:cNvPr>
          <p:cNvSpPr>
            <a:spLocks noGrp="1"/>
          </p:cNvSpPr>
          <p:nvPr>
            <p:ph type="subTitle" idx="1"/>
          </p:nvPr>
        </p:nvSpPr>
        <p:spPr>
          <a:xfrm>
            <a:off x="581194" y="2495445"/>
            <a:ext cx="10993546" cy="468233"/>
          </a:xfrm>
        </p:spPr>
        <p:txBody>
          <a:bodyPr rtlCol="0"/>
          <a:lstStyle>
            <a:lvl1pPr marL="0" indent="0">
              <a:buNone/>
              <a:defRPr/>
            </a:lvl1pPr>
          </a:lstStyle>
          <a:p>
            <a:pPr rtl="0"/>
            <a:r>
              <a:rPr lang="en-GB" noProof="0"/>
              <a:t>Click to edit Master subtitle style</a:t>
            </a:r>
          </a:p>
        </p:txBody>
      </p:sp>
      <p:sp>
        <p:nvSpPr>
          <p:cNvPr id="10" name="Picture Placeholder 9">
            <a:extLst>
              <a:ext uri="{FF2B5EF4-FFF2-40B4-BE49-F238E27FC236}">
                <a16:creationId xmlns:a16="http://schemas.microsoft.com/office/drawing/2014/main" id="{52DB8B62-62C2-4723-85AF-F5D87B489A63}"/>
              </a:ext>
            </a:extLst>
          </p:cNvPr>
          <p:cNvSpPr>
            <a:spLocks noGrp="1"/>
          </p:cNvSpPr>
          <p:nvPr>
            <p:ph type="pic" sz="quarter" idx="13"/>
          </p:nvPr>
        </p:nvSpPr>
        <p:spPr>
          <a:xfrm>
            <a:off x="448056" y="3081528"/>
            <a:ext cx="5486400" cy="3310128"/>
          </a:xfrm>
          <a:solidFill>
            <a:schemeClr val="accent2"/>
          </a:solidFill>
        </p:spPr>
        <p:txBody>
          <a:bodyPr rtlCol="0"/>
          <a:lstStyle/>
          <a:p>
            <a:pPr rtl="0"/>
            <a:r>
              <a:rPr lang="en-GB" noProof="0"/>
              <a:t>Click icon to add picture</a:t>
            </a:r>
          </a:p>
        </p:txBody>
      </p:sp>
      <p:sp>
        <p:nvSpPr>
          <p:cNvPr id="11" name="Picture Placeholder 9">
            <a:extLst>
              <a:ext uri="{FF2B5EF4-FFF2-40B4-BE49-F238E27FC236}">
                <a16:creationId xmlns:a16="http://schemas.microsoft.com/office/drawing/2014/main" id="{D1329640-D9D1-44D4-8E40-04E753A2B826}"/>
              </a:ext>
            </a:extLst>
          </p:cNvPr>
          <p:cNvSpPr>
            <a:spLocks noGrp="1"/>
          </p:cNvSpPr>
          <p:nvPr>
            <p:ph type="pic" sz="quarter" idx="14"/>
          </p:nvPr>
        </p:nvSpPr>
        <p:spPr>
          <a:xfrm>
            <a:off x="6254496" y="3081528"/>
            <a:ext cx="5486400" cy="3310128"/>
          </a:xfrm>
          <a:solidFill>
            <a:schemeClr val="accent2"/>
          </a:solidFill>
        </p:spPr>
        <p:txBody>
          <a:bodyPr rtlCol="0"/>
          <a:lstStyle/>
          <a:p>
            <a:pPr rtl="0"/>
            <a:r>
              <a:rPr lang="en-GB" noProof="0"/>
              <a:t>Click icon to add picture</a:t>
            </a:r>
          </a:p>
        </p:txBody>
      </p:sp>
      <p:sp>
        <p:nvSpPr>
          <p:cNvPr id="3" name="Footer Placeholder 2"/>
          <p:cNvSpPr>
            <a:spLocks noGrp="1"/>
          </p:cNvSpPr>
          <p:nvPr>
            <p:ph type="ftr" sz="quarter" idx="11"/>
          </p:nvPr>
        </p:nvSpPr>
        <p:spPr/>
        <p:txBody>
          <a:bodyPr rtlCol="0"/>
          <a:lstStyle/>
          <a:p>
            <a:pPr rtl="0"/>
            <a:r>
              <a:rPr lang="en-GB" noProof="0"/>
              <a:t>Sample Footer Text</a:t>
            </a:r>
          </a:p>
        </p:txBody>
      </p:sp>
      <p:sp>
        <p:nvSpPr>
          <p:cNvPr id="2" name="Date Placeholder 1"/>
          <p:cNvSpPr>
            <a:spLocks noGrp="1"/>
          </p:cNvSpPr>
          <p:nvPr>
            <p:ph type="dt" sz="half" idx="10"/>
          </p:nvPr>
        </p:nvSpPr>
        <p:spPr/>
        <p:txBody>
          <a:bodyPr rtlCol="0"/>
          <a:lstStyle/>
          <a:p>
            <a:pPr rtl="0"/>
            <a:r>
              <a:rPr lang="en-GB" noProof="0"/>
              <a:t>20XX</a:t>
            </a:r>
          </a:p>
        </p:txBody>
      </p:sp>
      <p:sp>
        <p:nvSpPr>
          <p:cNvPr id="4" name="Slide Number Placeholder 3"/>
          <p:cNvSpPr>
            <a:spLocks noGrp="1"/>
          </p:cNvSpPr>
          <p:nvPr>
            <p:ph type="sldNum" sz="quarter" idx="12"/>
          </p:nvPr>
        </p:nvSpPr>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009792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10/9/2025</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29117016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36" r:id="rId4"/>
    <p:sldLayoutId id="2147483737" r:id="rId5"/>
    <p:sldLayoutId id="2147483742" r:id="rId6"/>
    <p:sldLayoutId id="2147483738" r:id="rId7"/>
    <p:sldLayoutId id="2147483739" r:id="rId8"/>
    <p:sldLayoutId id="2147483740" r:id="rId9"/>
    <p:sldLayoutId id="2147483741" r:id="rId10"/>
    <p:sldLayoutId id="2147483743" r:id="rId11"/>
    <p:sldLayoutId id="2147483748" r:id="rId12"/>
    <p:sldLayoutId id="2147483749" r:id="rId13"/>
    <p:sldLayoutId id="2147483750" r:id="rId14"/>
    <p:sldLayoutId id="2147483751" r:id="rId15"/>
    <p:sldLayoutId id="2147483752" r:id="rId16"/>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presentationskills.me/advantages-and-disadvantages-of-microsoft-word/"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helpdesk.tcsedsystem.edu/hc/en-us/articles/6582461018263-What-is-Microsoft-Outlook-and-how-do-I-use-it" TargetMode="Externa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hyperlink" Target="https://www.solveyourtech.com/how-to-use-ms-word-with-outlook-a-step-by-step-guid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doi.org/10.1186/s12913-023-09730-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17692" y="2096341"/>
            <a:ext cx="6299895" cy="1054194"/>
          </a:xfrm>
        </p:spPr>
        <p:txBody>
          <a:bodyPr>
            <a:normAutofit fontScale="90000"/>
          </a:bodyPr>
          <a:lstStyle/>
          <a:p>
            <a:pPr algn="l"/>
            <a:r>
              <a:rPr lang="en-US" sz="2800" b="1" i="0">
                <a:solidFill>
                  <a:schemeClr val="tx2">
                    <a:lumMod val="76000"/>
                    <a:lumOff val="24000"/>
                  </a:schemeClr>
                </a:solidFill>
                <a:latin typeface="Constantia"/>
              </a:rPr>
              <a:t>Sunrise residential care home</a:t>
            </a:r>
            <a:r>
              <a:rPr lang="en-US" sz="2800"/>
              <a:t> </a:t>
            </a:r>
            <a:br>
              <a:rPr lang="en-US"/>
            </a:br>
            <a:endParaRPr lang="en-US"/>
          </a:p>
        </p:txBody>
      </p:sp>
      <p:sp>
        <p:nvSpPr>
          <p:cNvPr id="3" name="Subtitle 2"/>
          <p:cNvSpPr>
            <a:spLocks noGrp="1"/>
          </p:cNvSpPr>
          <p:nvPr>
            <p:ph type="subTitle" idx="1"/>
          </p:nvPr>
        </p:nvSpPr>
        <p:spPr>
          <a:xfrm>
            <a:off x="1104899" y="514480"/>
            <a:ext cx="5916873" cy="1200991"/>
          </a:xfrm>
        </p:spPr>
        <p:txBody>
          <a:bodyPr vert="horz" lIns="91440" tIns="45720" rIns="91440" bIns="45720" rtlCol="0" anchor="t">
            <a:noAutofit/>
          </a:bodyPr>
          <a:lstStyle/>
          <a:p>
            <a:pPr algn="l"/>
            <a:r>
              <a:rPr lang="en-GB" sz="2800">
                <a:solidFill>
                  <a:schemeClr val="tx2">
                    <a:lumMod val="76000"/>
                    <a:lumOff val="24000"/>
                  </a:schemeClr>
                </a:solidFill>
                <a:latin typeface="Constantia"/>
              </a:rPr>
              <a:t>Digital Skills &amp; research methods</a:t>
            </a:r>
          </a:p>
        </p:txBody>
      </p:sp>
      <p:pic>
        <p:nvPicPr>
          <p:cNvPr id="24" name="Picture 23" descr="Colourful drops of water">
            <a:extLst>
              <a:ext uri="{FF2B5EF4-FFF2-40B4-BE49-F238E27FC236}">
                <a16:creationId xmlns:a16="http://schemas.microsoft.com/office/drawing/2014/main" id="{66EFBF81-5B6F-512E-45B6-8F434CE8DBEC}"/>
              </a:ext>
            </a:extLst>
          </p:cNvPr>
          <p:cNvPicPr>
            <a:picLocks noChangeAspect="1"/>
          </p:cNvPicPr>
          <p:nvPr/>
        </p:nvPicPr>
        <p:blipFill>
          <a:blip r:embed="rId2"/>
          <a:srcRect l="28696" r="37024" b="5"/>
          <a:stretch>
            <a:fillRect/>
          </a:stretch>
        </p:blipFill>
        <p:spPr>
          <a:xfrm>
            <a:off x="8658226" y="-4762"/>
            <a:ext cx="3541857" cy="6886079"/>
          </a:xfrm>
          <a:custGeom>
            <a:avLst/>
            <a:gdLst/>
            <a:ahLst/>
            <a:cxnLst/>
            <a:rect l="l" t="t" r="r" b="b"/>
            <a:pathLst>
              <a:path w="3541857" h="6886079">
                <a:moveTo>
                  <a:pt x="1248072" y="0"/>
                </a:moveTo>
                <a:lnTo>
                  <a:pt x="3541857" y="0"/>
                </a:lnTo>
                <a:lnTo>
                  <a:pt x="3541857" y="6886079"/>
                </a:lnTo>
                <a:lnTo>
                  <a:pt x="0" y="6864521"/>
                </a:lnTo>
                <a:close/>
              </a:path>
            </a:pathLst>
          </a:custGeom>
        </p:spPr>
      </p:pic>
      <p:cxnSp>
        <p:nvCxnSpPr>
          <p:cNvPr id="25" name="Straight Connector 24">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78186" y="1"/>
            <a:ext cx="345294" cy="688131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EE10AC2-20ED-4628-9A8E-14F8437B5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794205" y="-4764"/>
            <a:ext cx="5397796" cy="104143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4F6BD5B-F41C-215D-2C92-952E2E07552C}"/>
              </a:ext>
            </a:extLst>
          </p:cNvPr>
          <p:cNvSpPr txBox="1"/>
          <p:nvPr/>
        </p:nvSpPr>
        <p:spPr>
          <a:xfrm>
            <a:off x="967644" y="5533488"/>
            <a:ext cx="276885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solidFill>
                  <a:schemeClr val="bg2">
                    <a:lumMod val="10000"/>
                  </a:schemeClr>
                </a:solidFill>
              </a:rPr>
              <a:t>Masud Siddiqui</a:t>
            </a:r>
          </a:p>
          <a:p>
            <a:r>
              <a:rPr lang="en-GB" sz="2400" b="1" u="sng">
                <a:solidFill>
                  <a:schemeClr val="bg2">
                    <a:lumMod val="10000"/>
                  </a:schemeClr>
                </a:solidFill>
              </a:rPr>
              <a:t>Module code LCHS4007</a:t>
            </a:r>
            <a:endParaRPr lang="en-GB" sz="2400">
              <a:solidFill>
                <a:schemeClr val="bg2">
                  <a:lumMod val="10000"/>
                </a:schemeClr>
              </a:solidFill>
            </a:endParaRPr>
          </a:p>
        </p:txBody>
      </p:sp>
      <p:sp>
        <p:nvSpPr>
          <p:cNvPr id="6" name="TextBox 5">
            <a:extLst>
              <a:ext uri="{FF2B5EF4-FFF2-40B4-BE49-F238E27FC236}">
                <a16:creationId xmlns:a16="http://schemas.microsoft.com/office/drawing/2014/main" id="{1C823860-65C2-D70F-1CFD-A20EC96D03B4}"/>
              </a:ext>
            </a:extLst>
          </p:cNvPr>
          <p:cNvSpPr txBox="1"/>
          <p:nvPr/>
        </p:nvSpPr>
        <p:spPr>
          <a:xfrm>
            <a:off x="831406" y="2456848"/>
            <a:ext cx="394825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tx2">
                    <a:lumMod val="76000"/>
                    <a:lumOff val="24000"/>
                  </a:schemeClr>
                </a:solidFill>
                <a:latin typeface="Constantia"/>
              </a:rPr>
              <a:t>Group Members: </a:t>
            </a:r>
          </a:p>
          <a:p>
            <a:endParaRPr lang="en-GB" sz="2000" b="1">
              <a:solidFill>
                <a:schemeClr val="tx2">
                  <a:lumMod val="76000"/>
                  <a:lumOff val="24000"/>
                </a:schemeClr>
              </a:solidFill>
              <a:latin typeface="Constantia"/>
            </a:endParaRPr>
          </a:p>
          <a:p>
            <a:r>
              <a:rPr lang="en-GB" sz="2000" b="1">
                <a:solidFill>
                  <a:schemeClr val="tx2">
                    <a:lumMod val="76000"/>
                    <a:lumOff val="24000"/>
                  </a:schemeClr>
                </a:solidFill>
                <a:latin typeface="Constantia"/>
              </a:rPr>
              <a:t>Nylah Hussain - 2505426</a:t>
            </a:r>
          </a:p>
          <a:p>
            <a:endParaRPr lang="en-GB" sz="2000" b="1">
              <a:solidFill>
                <a:schemeClr val="tx2">
                  <a:lumMod val="76000"/>
                  <a:lumOff val="24000"/>
                </a:schemeClr>
              </a:solidFill>
              <a:latin typeface="Constantia"/>
            </a:endParaRPr>
          </a:p>
          <a:p>
            <a:r>
              <a:rPr lang="en-GB" sz="2000" b="1">
                <a:solidFill>
                  <a:schemeClr val="tx2">
                    <a:lumMod val="76000"/>
                    <a:lumOff val="24000"/>
                  </a:schemeClr>
                </a:solidFill>
                <a:latin typeface="Constantia"/>
              </a:rPr>
              <a:t>Mehnaz Iqbal– 2511940</a:t>
            </a:r>
            <a:endParaRPr lang="en-GB">
              <a:solidFill>
                <a:schemeClr val="tx2">
                  <a:lumMod val="76000"/>
                  <a:lumOff val="24000"/>
                </a:schemeClr>
              </a:solidFill>
            </a:endParaRPr>
          </a:p>
          <a:p>
            <a:endParaRPr lang="en-GB" sz="2000" b="1">
              <a:solidFill>
                <a:schemeClr val="tx2">
                  <a:lumMod val="76000"/>
                  <a:lumOff val="24000"/>
                </a:schemeClr>
              </a:solidFill>
              <a:latin typeface="Constantia"/>
            </a:endParaRPr>
          </a:p>
          <a:p>
            <a:r>
              <a:rPr lang="en-GB" sz="2000" b="1">
                <a:solidFill>
                  <a:schemeClr val="tx2">
                    <a:lumMod val="76000"/>
                    <a:lumOff val="24000"/>
                  </a:schemeClr>
                </a:solidFill>
                <a:latin typeface="Constantia"/>
              </a:rPr>
              <a:t>Shabina Nargas - 2418690</a:t>
            </a:r>
          </a:p>
          <a:p>
            <a:endParaRPr lang="en-GB" sz="2000" b="1">
              <a:solidFill>
                <a:schemeClr val="tx2">
                  <a:lumMod val="76000"/>
                  <a:lumOff val="24000"/>
                </a:schemeClr>
              </a:solidFill>
              <a:latin typeface="Constantia"/>
            </a:endParaRPr>
          </a:p>
          <a:p>
            <a:r>
              <a:rPr lang="en-GB" sz="2000" b="1">
                <a:solidFill>
                  <a:schemeClr val="tx2">
                    <a:lumMod val="76000"/>
                    <a:lumOff val="24000"/>
                  </a:schemeClr>
                </a:solidFill>
                <a:latin typeface="Constantia"/>
              </a:rPr>
              <a:t>Amina Hashmi -2508599</a:t>
            </a:r>
          </a:p>
          <a:p>
            <a:endParaRPr lang="en-GB"/>
          </a:p>
        </p:txBody>
      </p:sp>
      <p:sp>
        <p:nvSpPr>
          <p:cNvPr id="10" name="TextBox 9">
            <a:extLst>
              <a:ext uri="{FF2B5EF4-FFF2-40B4-BE49-F238E27FC236}">
                <a16:creationId xmlns:a16="http://schemas.microsoft.com/office/drawing/2014/main" id="{5A6E8BEF-9517-77AB-74AF-813DCBE5B75E}"/>
              </a:ext>
            </a:extLst>
          </p:cNvPr>
          <p:cNvSpPr txBox="1"/>
          <p:nvPr/>
        </p:nvSpPr>
        <p:spPr>
          <a:xfrm>
            <a:off x="4485893" y="3713042"/>
            <a:ext cx="45866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br>
              <a:rPr lang="en-US"/>
            </a:br>
            <a:endParaRPr lang="en-US"/>
          </a:p>
        </p:txBody>
      </p:sp>
      <p:pic>
        <p:nvPicPr>
          <p:cNvPr id="22" name="Picture 21" descr="Picture">
            <a:extLst>
              <a:ext uri="{FF2B5EF4-FFF2-40B4-BE49-F238E27FC236}">
                <a16:creationId xmlns:a16="http://schemas.microsoft.com/office/drawing/2014/main" id="{636FB6FC-D1FD-10BC-E427-1C87576A5FC7}"/>
              </a:ext>
            </a:extLst>
          </p:cNvPr>
          <p:cNvPicPr>
            <a:picLocks noChangeAspect="1"/>
          </p:cNvPicPr>
          <p:nvPr/>
        </p:nvPicPr>
        <p:blipFill>
          <a:blip r:embed="rId3"/>
          <a:stretch>
            <a:fillRect/>
          </a:stretch>
        </p:blipFill>
        <p:spPr>
          <a:xfrm>
            <a:off x="4786033" y="3722596"/>
            <a:ext cx="4267200" cy="28194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DD00B-2AC4-0DD1-9CA5-191FFDA0017B}"/>
              </a:ext>
            </a:extLst>
          </p:cNvPr>
          <p:cNvSpPr>
            <a:spLocks noGrp="1"/>
          </p:cNvSpPr>
          <p:nvPr>
            <p:ph type="title"/>
          </p:nvPr>
        </p:nvSpPr>
        <p:spPr/>
        <p:txBody>
          <a:bodyPr/>
          <a:lstStyle/>
          <a:p>
            <a:r>
              <a:rPr lang="en-GB" b="1">
                <a:solidFill>
                  <a:schemeClr val="tx2">
                    <a:lumMod val="76000"/>
                    <a:lumOff val="24000"/>
                  </a:schemeClr>
                </a:solidFill>
              </a:rPr>
              <a:t>Microsoft 365 In a care home</a:t>
            </a:r>
            <a:r>
              <a:rPr lang="en-GB"/>
              <a:t> </a:t>
            </a:r>
          </a:p>
        </p:txBody>
      </p:sp>
      <p:sp>
        <p:nvSpPr>
          <p:cNvPr id="3" name="Content Placeholder 2">
            <a:extLst>
              <a:ext uri="{FF2B5EF4-FFF2-40B4-BE49-F238E27FC236}">
                <a16:creationId xmlns:a16="http://schemas.microsoft.com/office/drawing/2014/main" id="{DBE3C3FB-9633-6DD1-3D57-D0C09D6AB9AC}"/>
              </a:ext>
            </a:extLst>
          </p:cNvPr>
          <p:cNvSpPr>
            <a:spLocks noGrp="1"/>
          </p:cNvSpPr>
          <p:nvPr>
            <p:ph idx="1"/>
          </p:nvPr>
        </p:nvSpPr>
        <p:spPr/>
        <p:txBody>
          <a:bodyPr vert="horz" lIns="91440" tIns="45720" rIns="91440" bIns="45720" rtlCol="0" anchor="t">
            <a:normAutofit/>
          </a:bodyPr>
          <a:lstStyle/>
          <a:p>
            <a:r>
              <a:rPr lang="en-GB" b="1"/>
              <a:t>Microsoft Word -  Used for Newsletters &amp; posters.</a:t>
            </a:r>
          </a:p>
          <a:p>
            <a:pPr marL="0" indent="0">
              <a:buNone/>
            </a:pPr>
            <a:endParaRPr lang="en-GB" b="1"/>
          </a:p>
          <a:p>
            <a:r>
              <a:rPr lang="en-GB" b="1"/>
              <a:t>Microsoft Outlook-  Used for sending and receiving information e.g. Emails.</a:t>
            </a:r>
          </a:p>
          <a:p>
            <a:pPr marL="0" indent="0">
              <a:buNone/>
            </a:pPr>
            <a:endParaRPr lang="en-GB" b="1"/>
          </a:p>
          <a:p>
            <a:r>
              <a:rPr lang="en-GB" b="1"/>
              <a:t>Impact Of Limited Digital Skills- Struggles working for a modern environment.</a:t>
            </a:r>
          </a:p>
          <a:p>
            <a:pPr marL="0" indent="0">
              <a:buNone/>
            </a:pPr>
            <a:endParaRPr lang="en-GB" b="1"/>
          </a:p>
          <a:p>
            <a:r>
              <a:rPr lang="en-GB" b="1"/>
              <a:t>Checklist For Digital Safety Practices- Basic internet safety </a:t>
            </a:r>
          </a:p>
          <a:p>
            <a:pPr marL="0" indent="0">
              <a:buNone/>
            </a:pPr>
            <a:endParaRPr lang="en-GB" b="1"/>
          </a:p>
        </p:txBody>
      </p:sp>
    </p:spTree>
    <p:extLst>
      <p:ext uri="{BB962C8B-B14F-4D97-AF65-F5344CB8AC3E}">
        <p14:creationId xmlns:p14="http://schemas.microsoft.com/office/powerpoint/2010/main" val="1093207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8B18A-2E5A-E35F-0B31-81FCA587A29C}"/>
              </a:ext>
            </a:extLst>
          </p:cNvPr>
          <p:cNvSpPr>
            <a:spLocks noGrp="1"/>
          </p:cNvSpPr>
          <p:nvPr>
            <p:ph type="title"/>
          </p:nvPr>
        </p:nvSpPr>
        <p:spPr/>
        <p:txBody>
          <a:bodyPr/>
          <a:lstStyle/>
          <a:p>
            <a:r>
              <a:rPr lang="en-GB" b="1" i="0">
                <a:solidFill>
                  <a:schemeClr val="tx2">
                    <a:lumMod val="76000"/>
                    <a:lumOff val="24000"/>
                  </a:schemeClr>
                </a:solidFill>
                <a:latin typeface="Constantia"/>
              </a:rPr>
              <a:t>Benefits of Microsoft word 365...</a:t>
            </a:r>
          </a:p>
        </p:txBody>
      </p:sp>
      <p:sp>
        <p:nvSpPr>
          <p:cNvPr id="3" name="Content Placeholder 2">
            <a:extLst>
              <a:ext uri="{FF2B5EF4-FFF2-40B4-BE49-F238E27FC236}">
                <a16:creationId xmlns:a16="http://schemas.microsoft.com/office/drawing/2014/main" id="{27F9C1A9-8E94-4A9F-39FB-8FCFAA274102}"/>
              </a:ext>
            </a:extLst>
          </p:cNvPr>
          <p:cNvSpPr>
            <a:spLocks noGrp="1"/>
          </p:cNvSpPr>
          <p:nvPr>
            <p:ph idx="1"/>
          </p:nvPr>
        </p:nvSpPr>
        <p:spPr/>
        <p:txBody>
          <a:bodyPr vert="horz" lIns="91440" tIns="45720" rIns="91440" bIns="45720" rtlCol="0" anchor="t">
            <a:normAutofit lnSpcReduction="10000"/>
          </a:bodyPr>
          <a:lstStyle/>
          <a:p>
            <a:r>
              <a:rPr lang="en-GB"/>
              <a:t>Care Plans to inform staff members of what is required from any member of staff in case of someone calling in sick.</a:t>
            </a:r>
          </a:p>
          <a:p>
            <a:r>
              <a:rPr lang="en-GB"/>
              <a:t>Notes to leave on the patients record for the next staff member to read before they start working with the patient. Example Nigel has not had his 3pm medication. </a:t>
            </a:r>
          </a:p>
          <a:p>
            <a:r>
              <a:rPr lang="en-GB"/>
              <a:t>Newsletters to give information i.e. times and dates for activities or daytrips in the care home for residents.</a:t>
            </a:r>
          </a:p>
          <a:p>
            <a:r>
              <a:rPr lang="en-GB"/>
              <a:t>Posters use eye catching pictures with words to inform or remind staff of extra qualifications they could gain. </a:t>
            </a:r>
          </a:p>
          <a:p>
            <a:r>
              <a:rPr lang="en-GB"/>
              <a:t>Work Rota to keep staff updated about when they would be at work and also whom they would be working with. Ie patients and staff. </a:t>
            </a:r>
          </a:p>
          <a:p>
            <a:endParaRPr lang="en-GB"/>
          </a:p>
          <a:p>
            <a:pPr marL="0" indent="0">
              <a:buNone/>
            </a:pPr>
            <a:endParaRPr lang="en-GB"/>
          </a:p>
          <a:p>
            <a:endParaRPr lang="en-GB"/>
          </a:p>
        </p:txBody>
      </p:sp>
    </p:spTree>
    <p:extLst>
      <p:ext uri="{BB962C8B-B14F-4D97-AF65-F5344CB8AC3E}">
        <p14:creationId xmlns:p14="http://schemas.microsoft.com/office/powerpoint/2010/main" val="343984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8DDC0A-4C29-9384-A786-5AD02A0C5D39}"/>
              </a:ext>
            </a:extLst>
          </p:cNvPr>
          <p:cNvSpPr>
            <a:spLocks noGrp="1"/>
          </p:cNvSpPr>
          <p:nvPr>
            <p:ph idx="1"/>
          </p:nvPr>
        </p:nvSpPr>
        <p:spPr>
          <a:xfrm>
            <a:off x="1143000" y="687260"/>
            <a:ext cx="9906000" cy="5346718"/>
          </a:xfrm>
        </p:spPr>
        <p:txBody>
          <a:bodyPr vert="horz" lIns="91440" tIns="45720" rIns="91440" bIns="45720" rtlCol="0" anchor="t">
            <a:normAutofit/>
          </a:bodyPr>
          <a:lstStyle/>
          <a:p>
            <a:pPr marL="0" indent="0">
              <a:buNone/>
            </a:pPr>
            <a:r>
              <a:rPr lang="en-GB" sz="2000" b="1">
                <a:latin typeface="Calibri"/>
                <a:ea typeface="Calibri"/>
                <a:cs typeface="Calibri"/>
              </a:rPr>
              <a:t>Microsoft word has been a great use to many people for a very long time, majority  devices such as macOS, </a:t>
            </a:r>
            <a:r>
              <a:rPr lang="en-GB" sz="2000" b="1" err="1">
                <a:latin typeface="Calibri"/>
                <a:ea typeface="Calibri"/>
                <a:cs typeface="Calibri"/>
              </a:rPr>
              <a:t>iOs</a:t>
            </a:r>
            <a:r>
              <a:rPr lang="en-GB" sz="2000" b="1">
                <a:latin typeface="Calibri"/>
                <a:ea typeface="Calibri"/>
                <a:cs typeface="Calibri"/>
              </a:rPr>
              <a:t> and android can all use the application easily as it has built in spell check and you could easily research a topic if you need to. </a:t>
            </a:r>
          </a:p>
          <a:p>
            <a:pPr marL="0" indent="0">
              <a:buNone/>
            </a:pPr>
            <a:r>
              <a:rPr lang="en-GB" sz="2000" b="1">
                <a:latin typeface="Calibri"/>
                <a:ea typeface="+mn-lt"/>
                <a:cs typeface="+mn-lt"/>
              </a:rPr>
              <a:t>Using Microsoft word you can open and save files easily even though they may have been made using a different format e.g. HTML, DOCX and PDF. </a:t>
            </a:r>
          </a:p>
          <a:p>
            <a:pPr marL="0" indent="0">
              <a:buNone/>
            </a:pPr>
            <a:r>
              <a:rPr lang="en-GB" sz="2000" b="1">
                <a:latin typeface="Calibri"/>
                <a:ea typeface="+mn-lt"/>
                <a:cs typeface="+mn-lt"/>
              </a:rPr>
              <a:t>Using Microsoft you can create professional documents because you can easily change formats, writing and add bullet point if you need to.  </a:t>
            </a:r>
          </a:p>
          <a:p>
            <a:pPr marL="0" indent="0">
              <a:buNone/>
            </a:pPr>
            <a:r>
              <a:rPr lang="en-GB" sz="2000" b="1">
                <a:latin typeface="Calibri"/>
                <a:ea typeface="+mn-lt"/>
                <a:cs typeface="+mn-lt"/>
              </a:rPr>
              <a:t>It is important to teach staff at sunrise care home how to use Microsoft word so they are able to make notes and leave for other staff members regarding patients in the care home. </a:t>
            </a:r>
          </a:p>
          <a:p>
            <a:pPr marL="0" indent="0">
              <a:buNone/>
            </a:pPr>
            <a:r>
              <a:rPr lang="en-GB" sz="2000" b="1">
                <a:latin typeface="Calibri"/>
                <a:ea typeface="+mn-lt"/>
                <a:cs typeface="+mn-lt"/>
              </a:rPr>
              <a:t> Reference:  Date 20025, </a:t>
            </a:r>
            <a:r>
              <a:rPr lang="en-GB" sz="2000" b="1" i="1">
                <a:latin typeface="Calibri"/>
                <a:ea typeface="Calibri"/>
                <a:cs typeface="Calibri"/>
              </a:rPr>
              <a:t>Presentationskills.me,  </a:t>
            </a:r>
            <a:r>
              <a:rPr lang="en-GB" sz="2000" b="1">
                <a:latin typeface="Calibri"/>
                <a:ea typeface="Calibri"/>
                <a:cs typeface="Calibri"/>
              </a:rPr>
              <a:t>Google HTTP </a:t>
            </a:r>
            <a:r>
              <a:rPr lang="en-GB" sz="2000">
                <a:ea typeface="+mn-lt"/>
                <a:cs typeface="+mn-lt"/>
                <a:hlinkClick r:id="rId2"/>
              </a:rPr>
              <a:t>18 Advantages And Disadvantages Of Microsoft Word - PresentationSkills.me</a:t>
            </a:r>
            <a:endParaRPr lang="en-GB" sz="2000" b="1">
              <a:latin typeface="Univers Condensed Light"/>
              <a:ea typeface="Calibri"/>
              <a:cs typeface="Calibri"/>
            </a:endParaRPr>
          </a:p>
          <a:p>
            <a:pPr marL="0" indent="0">
              <a:buNone/>
            </a:pPr>
            <a:endParaRPr lang="en-GB" sz="2000" b="1">
              <a:latin typeface="Calibri"/>
              <a:ea typeface="Calibri"/>
              <a:cs typeface="Calibri"/>
            </a:endParaRPr>
          </a:p>
          <a:p>
            <a:pPr marL="0" indent="0">
              <a:buNone/>
            </a:pPr>
            <a:endParaRPr lang="en-GB" sz="2000" b="1">
              <a:latin typeface="Calibri"/>
              <a:ea typeface="Calibri"/>
              <a:cs typeface="Calibri"/>
            </a:endParaRPr>
          </a:p>
          <a:p>
            <a:pPr marL="0" indent="0">
              <a:buNone/>
            </a:pPr>
            <a:endParaRPr lang="en-GB" sz="2000" b="1">
              <a:latin typeface="Calibri"/>
              <a:ea typeface="Calibri"/>
              <a:cs typeface="Calibri"/>
            </a:endParaRPr>
          </a:p>
          <a:p>
            <a:pPr marL="0" indent="0">
              <a:buNone/>
            </a:pPr>
            <a:endParaRPr lang="en-GB"/>
          </a:p>
        </p:txBody>
      </p:sp>
    </p:spTree>
    <p:extLst>
      <p:ext uri="{BB962C8B-B14F-4D97-AF65-F5344CB8AC3E}">
        <p14:creationId xmlns:p14="http://schemas.microsoft.com/office/powerpoint/2010/main" val="3787906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59453A-78E9-42AE-AE23-C9D218CBC378}"/>
              </a:ext>
            </a:extLst>
          </p:cNvPr>
          <p:cNvSpPr>
            <a:spLocks noGrp="1"/>
          </p:cNvSpPr>
          <p:nvPr>
            <p:ph type="ctrTitle"/>
          </p:nvPr>
        </p:nvSpPr>
        <p:spPr>
          <a:xfrm>
            <a:off x="581191" y="121920"/>
            <a:ext cx="10993549" cy="2407920"/>
          </a:xfrm>
        </p:spPr>
        <p:txBody>
          <a:bodyPr rtlCol="0"/>
          <a:lstStyle/>
          <a:p>
            <a:pPr rtl="0"/>
            <a:r>
              <a:rPr lang="en-GB"/>
              <a:t>the benefits of outlook within</a:t>
            </a:r>
            <a:br>
              <a:rPr lang="en-GB"/>
            </a:br>
            <a:r>
              <a:rPr lang="en-GB"/>
              <a:t> Microsoft 365 in sunrise </a:t>
            </a:r>
            <a:br>
              <a:rPr lang="en-GB"/>
            </a:br>
            <a:r>
              <a:rPr lang="en-GB"/>
              <a:t>residential care home</a:t>
            </a:r>
          </a:p>
        </p:txBody>
      </p:sp>
      <p:pic>
        <p:nvPicPr>
          <p:cNvPr id="8" name="Picture Placeholder 7" descr="Medical equipment with a stethoscope">
            <a:extLst>
              <a:ext uri="{FF2B5EF4-FFF2-40B4-BE49-F238E27FC236}">
                <a16:creationId xmlns:a16="http://schemas.microsoft.com/office/drawing/2014/main" id="{D9011B7D-CD6B-49C3-8163-9672E7B5EB9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48056" y="3081528"/>
            <a:ext cx="11265408" cy="3310128"/>
          </a:xfrm>
        </p:spPr>
      </p:pic>
    </p:spTree>
    <p:extLst>
      <p:ext uri="{BB962C8B-B14F-4D97-AF65-F5344CB8AC3E}">
        <p14:creationId xmlns:p14="http://schemas.microsoft.com/office/powerpoint/2010/main" val="1039759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71D-D3EB-4A78-9929-4B8E740B50B4}"/>
              </a:ext>
            </a:extLst>
          </p:cNvPr>
          <p:cNvSpPr>
            <a:spLocks noGrp="1"/>
          </p:cNvSpPr>
          <p:nvPr>
            <p:ph type="title"/>
          </p:nvPr>
        </p:nvSpPr>
        <p:spPr>
          <a:xfrm>
            <a:off x="581192" y="730730"/>
            <a:ext cx="3475915" cy="884651"/>
          </a:xfrm>
        </p:spPr>
        <p:txBody>
          <a:bodyPr rtlCol="0">
            <a:normAutofit fontScale="90000"/>
          </a:bodyPr>
          <a:lstStyle/>
          <a:p>
            <a:pPr rtl="0"/>
            <a:r>
              <a:rPr lang="en-GB"/>
              <a:t>Introduction</a:t>
            </a:r>
          </a:p>
        </p:txBody>
      </p:sp>
      <p:sp>
        <p:nvSpPr>
          <p:cNvPr id="3" name="Content Placeholder 2">
            <a:extLst>
              <a:ext uri="{FF2B5EF4-FFF2-40B4-BE49-F238E27FC236}">
                <a16:creationId xmlns:a16="http://schemas.microsoft.com/office/drawing/2014/main" id="{F210F1C6-68F4-48F7-97E9-343EE7513674}"/>
              </a:ext>
            </a:extLst>
          </p:cNvPr>
          <p:cNvSpPr>
            <a:spLocks noGrp="1"/>
          </p:cNvSpPr>
          <p:nvPr>
            <p:ph idx="1"/>
          </p:nvPr>
        </p:nvSpPr>
        <p:spPr>
          <a:xfrm>
            <a:off x="581192" y="1788160"/>
            <a:ext cx="3475915" cy="4070639"/>
          </a:xfrm>
        </p:spPr>
        <p:txBody>
          <a:bodyPr rtlCol="0"/>
          <a:lstStyle/>
          <a:p>
            <a:pPr rtl="0"/>
            <a:r>
              <a:rPr lang="en-GB"/>
              <a:t>Hello everyone my name is Mehnaz Iqbal today I will be discussing the benefits of outlook 365 in sunrise residential care home </a:t>
            </a:r>
          </a:p>
          <a:p>
            <a:pPr rtl="0"/>
            <a:endParaRPr lang="en-GB"/>
          </a:p>
          <a:p>
            <a:pPr rtl="0"/>
            <a:endParaRPr lang="en-GB"/>
          </a:p>
        </p:txBody>
      </p:sp>
      <p:pic>
        <p:nvPicPr>
          <p:cNvPr id="10" name="Picture Placeholder 9" descr="A doctor with his arms crossed">
            <a:extLst>
              <a:ext uri="{FF2B5EF4-FFF2-40B4-BE49-F238E27FC236}">
                <a16:creationId xmlns:a16="http://schemas.microsoft.com/office/drawing/2014/main" id="{24A8453A-33BC-42B9-9F32-A38E7F1AC274}"/>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4343400" y="4233672"/>
            <a:ext cx="3703320" cy="2139696"/>
          </a:xfrm>
        </p:spPr>
      </p:pic>
      <p:pic>
        <p:nvPicPr>
          <p:cNvPr id="12" name="Picture Placeholder 11" descr="A smiling doctor with a stethoscope and patient">
            <a:extLst>
              <a:ext uri="{FF2B5EF4-FFF2-40B4-BE49-F238E27FC236}">
                <a16:creationId xmlns:a16="http://schemas.microsoft.com/office/drawing/2014/main" id="{F2F92A19-D60A-4D6C-8103-E5036EBC089B}"/>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8046720" y="4233672"/>
            <a:ext cx="3703320" cy="2139696"/>
          </a:xfrm>
        </p:spPr>
      </p:pic>
      <p:sp>
        <p:nvSpPr>
          <p:cNvPr id="13" name="Date Placeholder 12">
            <a:extLst>
              <a:ext uri="{FF2B5EF4-FFF2-40B4-BE49-F238E27FC236}">
                <a16:creationId xmlns:a16="http://schemas.microsoft.com/office/drawing/2014/main" id="{0C174766-9DFA-4FE2-802E-A1E979457119}"/>
              </a:ext>
            </a:extLst>
          </p:cNvPr>
          <p:cNvSpPr>
            <a:spLocks noGrp="1"/>
          </p:cNvSpPr>
          <p:nvPr>
            <p:ph type="dt" sz="half" idx="10"/>
          </p:nvPr>
        </p:nvSpPr>
        <p:spPr>
          <a:xfrm>
            <a:off x="7605951" y="6423914"/>
            <a:ext cx="2844799" cy="365125"/>
          </a:xfrm>
        </p:spPr>
        <p:txBody>
          <a:bodyPr rtlCol="0"/>
          <a:lstStyle/>
          <a:p>
            <a:pPr rtl="0"/>
            <a:r>
              <a:rPr lang="en-GB"/>
              <a:t>20XX</a:t>
            </a:r>
          </a:p>
        </p:txBody>
      </p:sp>
      <p:sp>
        <p:nvSpPr>
          <p:cNvPr id="15" name="Slide Number Placeholder 14">
            <a:extLst>
              <a:ext uri="{FF2B5EF4-FFF2-40B4-BE49-F238E27FC236}">
                <a16:creationId xmlns:a16="http://schemas.microsoft.com/office/drawing/2014/main" id="{7E05EE0A-8EAF-4145-9C58-570DD87753E3}"/>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6</a:t>
            </a:fld>
            <a:endParaRPr lang="en-GB"/>
          </a:p>
        </p:txBody>
      </p:sp>
      <p:pic>
        <p:nvPicPr>
          <p:cNvPr id="17" name="Picture Placeholder 7" descr="doctor talking to patient">
            <a:extLst>
              <a:ext uri="{FF2B5EF4-FFF2-40B4-BE49-F238E27FC236}">
                <a16:creationId xmlns:a16="http://schemas.microsoft.com/office/drawing/2014/main" id="{86357C99-DEFC-4892-8C64-EF1482AB3E86}"/>
              </a:ext>
            </a:extLst>
          </p:cNvPr>
          <p:cNvPicPr>
            <a:picLocks noGrp="1" noChangeAspect="1"/>
          </p:cNvPicPr>
          <p:nvPr>
            <p:ph type="pic" sz="quarter" idx="13"/>
          </p:nvPr>
        </p:nvPicPr>
        <p:blipFill>
          <a:blip r:embed="rId5">
            <a:extLst>
              <a:ext uri="{28A0092B-C50C-407E-A947-70E740481C1C}">
                <a14:useLocalDpi xmlns:a14="http://schemas.microsoft.com/office/drawing/2010/main" val="0"/>
              </a:ext>
            </a:extLst>
          </a:blip>
          <a:srcRect l="16416" r="16416"/>
          <a:stretch/>
        </p:blipFill>
        <p:spPr>
          <a:xfrm>
            <a:off x="4241800" y="630238"/>
            <a:ext cx="7504113" cy="3521075"/>
          </a:xfrm>
          <a:prstGeom prst="rect">
            <a:avLst/>
          </a:prstGeom>
          <a:solidFill>
            <a:schemeClr val="accent2"/>
          </a:solidFill>
        </p:spPr>
      </p:pic>
    </p:spTree>
    <p:extLst>
      <p:ext uri="{BB962C8B-B14F-4D97-AF65-F5344CB8AC3E}">
        <p14:creationId xmlns:p14="http://schemas.microsoft.com/office/powerpoint/2010/main" val="3980136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B1C6D-2105-499D-AAC9-8AA51C7BCD1C}"/>
              </a:ext>
            </a:extLst>
          </p:cNvPr>
          <p:cNvSpPr>
            <a:spLocks noGrp="1"/>
          </p:cNvSpPr>
          <p:nvPr>
            <p:ph type="title"/>
          </p:nvPr>
        </p:nvSpPr>
        <p:spPr>
          <a:xfrm>
            <a:off x="581193" y="729658"/>
            <a:ext cx="11029616" cy="988332"/>
          </a:xfrm>
        </p:spPr>
        <p:txBody>
          <a:bodyPr rtlCol="0">
            <a:normAutofit fontScale="90000"/>
          </a:bodyPr>
          <a:lstStyle/>
          <a:p>
            <a:pPr rtl="0"/>
            <a:r>
              <a:rPr lang="en-GB"/>
              <a:t>THE benefits of outlook 365 in sunrise residential</a:t>
            </a:r>
            <a:br>
              <a:rPr lang="en-GB"/>
            </a:br>
            <a:r>
              <a:rPr lang="en-GB"/>
              <a:t> care home</a:t>
            </a:r>
          </a:p>
        </p:txBody>
      </p:sp>
      <p:sp>
        <p:nvSpPr>
          <p:cNvPr id="10" name="Footer Placeholder 9">
            <a:extLst>
              <a:ext uri="{FF2B5EF4-FFF2-40B4-BE49-F238E27FC236}">
                <a16:creationId xmlns:a16="http://schemas.microsoft.com/office/drawing/2014/main" id="{DB3A5D52-6C62-483D-B596-AA67C9226361}"/>
              </a:ext>
            </a:extLst>
          </p:cNvPr>
          <p:cNvSpPr>
            <a:spLocks noGrp="1"/>
          </p:cNvSpPr>
          <p:nvPr>
            <p:ph type="ftr" sz="quarter" idx="11"/>
          </p:nvPr>
        </p:nvSpPr>
        <p:spPr>
          <a:xfrm>
            <a:off x="581192" y="6423914"/>
            <a:ext cx="6917210" cy="365125"/>
          </a:xfrm>
        </p:spPr>
        <p:txBody>
          <a:bodyPr rtlCol="0"/>
          <a:lstStyle/>
          <a:p>
            <a:pPr rtl="0"/>
            <a:r>
              <a:rPr lang="en-GB"/>
              <a:t>Sample Footer Text</a:t>
            </a:r>
          </a:p>
        </p:txBody>
      </p:sp>
      <p:sp>
        <p:nvSpPr>
          <p:cNvPr id="9" name="Date Placeholder 8">
            <a:extLst>
              <a:ext uri="{FF2B5EF4-FFF2-40B4-BE49-F238E27FC236}">
                <a16:creationId xmlns:a16="http://schemas.microsoft.com/office/drawing/2014/main" id="{E534A656-239F-4529-8A02-E360B5AC0270}"/>
              </a:ext>
            </a:extLst>
          </p:cNvPr>
          <p:cNvSpPr>
            <a:spLocks noGrp="1"/>
          </p:cNvSpPr>
          <p:nvPr>
            <p:ph type="dt" sz="half" idx="10"/>
          </p:nvPr>
        </p:nvSpPr>
        <p:spPr>
          <a:xfrm>
            <a:off x="7605951" y="6423914"/>
            <a:ext cx="2844799" cy="365125"/>
          </a:xfrm>
        </p:spPr>
        <p:txBody>
          <a:bodyPr rtlCol="0"/>
          <a:lstStyle/>
          <a:p>
            <a:pPr rtl="0"/>
            <a:r>
              <a:rPr lang="en-GB"/>
              <a:t>20XX</a:t>
            </a:r>
          </a:p>
        </p:txBody>
      </p:sp>
      <p:sp>
        <p:nvSpPr>
          <p:cNvPr id="11" name="Slide Number Placeholder 10">
            <a:extLst>
              <a:ext uri="{FF2B5EF4-FFF2-40B4-BE49-F238E27FC236}">
                <a16:creationId xmlns:a16="http://schemas.microsoft.com/office/drawing/2014/main" id="{02C172DF-96EA-4F88-908B-161810E45408}"/>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7</a:t>
            </a:fld>
            <a:endParaRPr lang="en-GB"/>
          </a:p>
        </p:txBody>
      </p:sp>
      <p:sp>
        <p:nvSpPr>
          <p:cNvPr id="14" name="TextBox 13">
            <a:extLst>
              <a:ext uri="{FF2B5EF4-FFF2-40B4-BE49-F238E27FC236}">
                <a16:creationId xmlns:a16="http://schemas.microsoft.com/office/drawing/2014/main" id="{D5EBFF8F-C818-856E-5CB6-234DC64B3D8E}"/>
              </a:ext>
            </a:extLst>
          </p:cNvPr>
          <p:cNvSpPr txBox="1"/>
          <p:nvPr/>
        </p:nvSpPr>
        <p:spPr>
          <a:xfrm>
            <a:off x="581190" y="1807631"/>
            <a:ext cx="7526215" cy="5758499"/>
          </a:xfrm>
          <a:prstGeom prst="rect">
            <a:avLst/>
          </a:prstGeom>
          <a:noFill/>
        </p:spPr>
        <p:txBody>
          <a:bodyPr wrap="square" rtlCol="0">
            <a:spAutoFit/>
          </a:bodyPr>
          <a:lstStyle/>
          <a:p>
            <a:pPr marL="285750" marR="0" lvl="0" indent="-28575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a:ln>
                  <a:noFill/>
                </a:ln>
                <a:solidFill>
                  <a:prstClr val="black"/>
                </a:solidFill>
                <a:effectLst/>
                <a:uLnTx/>
                <a:uFillTx/>
                <a:latin typeface="Abadi" panose="020B0604020104020204" pitchFamily="34" charset="0"/>
              </a:rPr>
              <a:t>Record keeping it is vital for record keeping and communicating with colleagues so they can update patients' medical history. </a:t>
            </a:r>
          </a:p>
          <a:p>
            <a:pPr marL="306000" marR="0" lvl="0" indent="-306000" defTabSz="457200" rtl="0" eaLnBrk="1" fontAlgn="auto" latinLnBrk="0" hangingPunct="1">
              <a:lnSpc>
                <a:spcPct val="100000"/>
              </a:lnSpc>
              <a:spcBef>
                <a:spcPct val="20000"/>
              </a:spcBef>
              <a:spcAft>
                <a:spcPts val="600"/>
              </a:spcAft>
              <a:buClr>
                <a:srgbClr val="ED8428"/>
              </a:buClr>
              <a:buSzPct val="92000"/>
              <a:buFont typeface="Wingdings 2" panose="05020102010507070707" pitchFamily="18" charset="2"/>
              <a:buChar char=""/>
              <a:tabLst/>
              <a:defRPr/>
            </a:pPr>
            <a:r>
              <a:rPr kumimoji="0" lang="en-GB" sz="1600" b="1" i="0" u="none" strike="noStrike" kern="1200" cap="none" spc="0" normalizeH="0" baseline="0" noProof="0">
                <a:ln>
                  <a:noFill/>
                </a:ln>
                <a:solidFill>
                  <a:prstClr val="black">
                    <a:lumMod val="75000"/>
                    <a:lumOff val="25000"/>
                  </a:prstClr>
                </a:solidFill>
                <a:effectLst/>
                <a:uLnTx/>
                <a:uFillTx/>
                <a:latin typeface="Abadi" panose="020B0604020104020204" pitchFamily="34" charset="0"/>
              </a:rPr>
              <a:t>This way they can stay connected with residents  other professionals and families with any care plans or changes in health of the residents.</a:t>
            </a:r>
          </a:p>
          <a:p>
            <a:pPr marL="285750" marR="0" lvl="0" indent="-285750" defTabSz="457200" rtl="0" eaLnBrk="1" fontAlgn="auto" latinLnBrk="0" hangingPunct="1">
              <a:lnSpc>
                <a:spcPct val="100000"/>
              </a:lnSpc>
              <a:spcBef>
                <a:spcPct val="20000"/>
              </a:spcBef>
              <a:spcAft>
                <a:spcPts val="600"/>
              </a:spcAft>
              <a:buClr>
                <a:srgbClr val="ED8428"/>
              </a:buClr>
              <a:buSzPct val="92000"/>
              <a:buFont typeface="Arial" panose="020B0604020202020204" pitchFamily="34" charset="0"/>
              <a:buChar char="•"/>
              <a:tabLst/>
              <a:defRPr/>
            </a:pPr>
            <a:r>
              <a:rPr lang="en-GB" sz="1600" b="1">
                <a:solidFill>
                  <a:prstClr val="black">
                    <a:lumMod val="75000"/>
                    <a:lumOff val="25000"/>
                  </a:prstClr>
                </a:solidFill>
                <a:latin typeface="Abadi" panose="020B0604020104020204" pitchFamily="34" charset="0"/>
              </a:rPr>
              <a:t> </a:t>
            </a:r>
            <a:r>
              <a:rPr kumimoji="0" lang="en-GB" sz="1600" b="1" i="0" u="none" strike="noStrike" kern="1200" cap="none" spc="0" normalizeH="0" baseline="0" noProof="0">
                <a:ln>
                  <a:noFill/>
                </a:ln>
                <a:solidFill>
                  <a:prstClr val="black">
                    <a:lumMod val="75000"/>
                    <a:lumOff val="25000"/>
                  </a:prstClr>
                </a:solidFill>
                <a:effectLst/>
                <a:uLnTx/>
                <a:uFillTx/>
                <a:latin typeface="Abadi" panose="020B0604020104020204" pitchFamily="34" charset="0"/>
              </a:rPr>
              <a:t>As they email their co-workers rather than physically telling them communication in outlook if there are no digital tools it could affect internal communication between staff in care important information relating to residents might not be passed effectively between shifts also delays in colleagues about residents starts.</a:t>
            </a:r>
          </a:p>
          <a:p>
            <a:pPr marL="285750" marR="0" lvl="0" indent="-285750" defTabSz="457200" rtl="0" eaLnBrk="1" fontAlgn="auto" latinLnBrk="0" hangingPunct="1">
              <a:lnSpc>
                <a:spcPct val="100000"/>
              </a:lnSpc>
              <a:spcBef>
                <a:spcPct val="20000"/>
              </a:spcBef>
              <a:spcAft>
                <a:spcPts val="600"/>
              </a:spcAft>
              <a:buClr>
                <a:srgbClr val="ED8428"/>
              </a:buClr>
              <a:buSzPct val="92000"/>
              <a:buFont typeface="Arial" panose="020B0604020202020204" pitchFamily="34" charset="0"/>
              <a:buChar char="•"/>
              <a:tabLst/>
              <a:defRPr/>
            </a:pPr>
            <a:r>
              <a:rPr kumimoji="0" lang="en-GB" sz="1600" b="1" i="0" u="none" strike="noStrike" kern="1200" cap="none" spc="0" normalizeH="0" baseline="0" noProof="0">
                <a:ln>
                  <a:noFill/>
                </a:ln>
                <a:solidFill>
                  <a:prstClr val="black">
                    <a:lumMod val="75000"/>
                    <a:lumOff val="25000"/>
                  </a:prstClr>
                </a:solidFill>
                <a:effectLst/>
                <a:uLnTx/>
                <a:uFillTx/>
                <a:latin typeface="Abadi" panose="020B0604020104020204" pitchFamily="34" charset="0"/>
              </a:rPr>
              <a:t>Outlook can be used to make sure that nothing important is missed </a:t>
            </a:r>
            <a:r>
              <a:rPr kumimoji="0" lang="en-GB" sz="1600" b="1" i="0" u="none" strike="noStrike" kern="1200" cap="none" spc="0" normalizeH="0" baseline="0" noProof="0" err="1">
                <a:ln>
                  <a:noFill/>
                </a:ln>
                <a:solidFill>
                  <a:prstClr val="black">
                    <a:lumMod val="75000"/>
                    <a:lumOff val="25000"/>
                  </a:prstClr>
                </a:solidFill>
                <a:effectLst/>
                <a:uLnTx/>
                <a:uFillTx/>
                <a:latin typeface="Abadi" panose="020B0604020104020204" pitchFamily="34" charset="0"/>
              </a:rPr>
              <a:t>ie</a:t>
            </a:r>
            <a:r>
              <a:rPr kumimoji="0" lang="en-GB" sz="1600" b="1" i="0" u="none" strike="noStrike" kern="1200" cap="none" spc="0" normalizeH="0" baseline="0" noProof="0">
                <a:ln>
                  <a:noFill/>
                </a:ln>
                <a:solidFill>
                  <a:prstClr val="black">
                    <a:lumMod val="75000"/>
                    <a:lumOff val="25000"/>
                  </a:prstClr>
                </a:solidFill>
                <a:effectLst/>
                <a:uLnTx/>
                <a:uFillTx/>
                <a:latin typeface="Abadi" panose="020B0604020104020204" pitchFamily="34" charset="0"/>
              </a:rPr>
              <a:t> medication, rotas, and care routines </a:t>
            </a:r>
          </a:p>
          <a:p>
            <a:pPr marL="285750" marR="0" lvl="0" indent="-285750" defTabSz="457200" rtl="0" eaLnBrk="1" fontAlgn="auto" latinLnBrk="0" hangingPunct="1">
              <a:lnSpc>
                <a:spcPct val="100000"/>
              </a:lnSpc>
              <a:spcBef>
                <a:spcPct val="20000"/>
              </a:spcBef>
              <a:spcAft>
                <a:spcPts val="600"/>
              </a:spcAft>
              <a:buClr>
                <a:srgbClr val="ED8428"/>
              </a:buClr>
              <a:buSzPct val="92000"/>
              <a:buFont typeface="Arial" panose="020B0604020202020204" pitchFamily="34" charset="0"/>
              <a:buChar char="•"/>
              <a:tabLst/>
              <a:defRPr/>
            </a:pPr>
            <a:r>
              <a:rPr kumimoji="0" lang="en-GB" sz="1600" b="1" i="0" u="none" strike="noStrike" kern="1200" cap="none" spc="0" normalizeH="0" baseline="0" noProof="0">
                <a:ln>
                  <a:noFill/>
                </a:ln>
                <a:solidFill>
                  <a:prstClr val="black">
                    <a:lumMod val="75000"/>
                    <a:lumOff val="25000"/>
                  </a:prstClr>
                </a:solidFill>
                <a:effectLst/>
                <a:uLnTx/>
                <a:uFillTx/>
                <a:latin typeface="Abadi" panose="020B0604020104020204" pitchFamily="34" charset="0"/>
              </a:rPr>
              <a:t>Organized schedules and reminders </a:t>
            </a:r>
          </a:p>
          <a:p>
            <a:pPr marL="285750" marR="0" lvl="0" indent="-285750" defTabSz="457200" rtl="0" eaLnBrk="1" fontAlgn="auto" latinLnBrk="0" hangingPunct="1">
              <a:lnSpc>
                <a:spcPct val="100000"/>
              </a:lnSpc>
              <a:spcBef>
                <a:spcPct val="20000"/>
              </a:spcBef>
              <a:spcAft>
                <a:spcPts val="600"/>
              </a:spcAft>
              <a:buClr>
                <a:srgbClr val="ED8428"/>
              </a:buClr>
              <a:buSzPct val="92000"/>
              <a:buFont typeface="Arial" panose="020B0604020202020204" pitchFamily="34" charset="0"/>
              <a:buChar char="•"/>
              <a:tabLst/>
              <a:defRPr/>
            </a:pPr>
            <a:r>
              <a:rPr kumimoji="0" lang="en-GB" sz="1600" b="1" i="0" u="none" strike="noStrike" kern="1200" cap="none" spc="0" normalizeH="0" baseline="0" noProof="0">
                <a:ln>
                  <a:noFill/>
                </a:ln>
                <a:solidFill>
                  <a:prstClr val="black">
                    <a:lumMod val="75000"/>
                    <a:lumOff val="25000"/>
                  </a:prstClr>
                </a:solidFill>
                <a:effectLst/>
                <a:uLnTx/>
                <a:uFillTx/>
                <a:latin typeface="Abadi" panose="020B0604020104020204" pitchFamily="34" charset="0"/>
              </a:rPr>
              <a:t>The staff can manage appointments activities meeting easily.</a:t>
            </a:r>
          </a:p>
          <a:p>
            <a:pPr marL="285750" marR="0" lvl="0" indent="-285750" algn="l" defTabSz="457200" rtl="0" eaLnBrk="1" fontAlgn="auto" latinLnBrk="0" hangingPunct="1">
              <a:lnSpc>
                <a:spcPct val="100000"/>
              </a:lnSpc>
              <a:spcBef>
                <a:spcPct val="20000"/>
              </a:spcBef>
              <a:spcAft>
                <a:spcPts val="600"/>
              </a:spcAft>
              <a:buClr>
                <a:srgbClr val="ED8428"/>
              </a:buClr>
              <a:buSzPct val="92000"/>
              <a:buFont typeface="Arial" panose="020B0604020202020204" pitchFamily="34" charset="0"/>
              <a:buChar char="•"/>
              <a:tabLst/>
              <a:defRPr/>
            </a:pPr>
            <a:endParaRPr kumimoji="0" lang="en-GB" sz="1600" b="0" i="0" u="none" strike="noStrike" kern="1200" cap="none" spc="0" normalizeH="0" baseline="0" noProof="0">
              <a:ln>
                <a:noFill/>
              </a:ln>
              <a:solidFill>
                <a:prstClr val="black">
                  <a:lumMod val="75000"/>
                  <a:lumOff val="25000"/>
                </a:prstClr>
              </a:solidFill>
              <a:effectLst/>
              <a:uLnTx/>
              <a:uFillTx/>
              <a:latin typeface="Gill Sans MT" panose="020B0502020104020203"/>
              <a:ea typeface="+mn-ea"/>
              <a:cs typeface="+mn-cs"/>
            </a:endParaRPr>
          </a:p>
          <a:p>
            <a:pPr marL="306000" marR="0" lvl="0" indent="-306000" algn="l" defTabSz="457200" rtl="0" eaLnBrk="1" fontAlgn="auto" latinLnBrk="0" hangingPunct="1">
              <a:lnSpc>
                <a:spcPct val="100000"/>
              </a:lnSpc>
              <a:spcBef>
                <a:spcPct val="20000"/>
              </a:spcBef>
              <a:spcAft>
                <a:spcPts val="600"/>
              </a:spcAft>
              <a:buClr>
                <a:srgbClr val="ED8428"/>
              </a:buClr>
              <a:buSzPct val="92000"/>
              <a:buFont typeface="Wingdings 2" panose="05020102010507070707" pitchFamily="18" charset="2"/>
              <a:buChar char=""/>
              <a:tabLst/>
              <a:defRPr/>
            </a:pPr>
            <a:endParaRPr kumimoji="0" lang="en-GB" sz="1500" b="0" i="0" u="none" strike="noStrike" kern="1200" cap="none" spc="0" normalizeH="0" baseline="0" noProof="0">
              <a:ln>
                <a:noFill/>
              </a:ln>
              <a:solidFill>
                <a:prstClr val="black">
                  <a:lumMod val="75000"/>
                  <a:lumOff val="25000"/>
                </a:prstClr>
              </a:solidFill>
              <a:effectLst/>
              <a:uLnTx/>
              <a:uFillTx/>
              <a:latin typeface="Abadi" panose="020B0604020104020204" pitchFamily="34" charset="0"/>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a:solidFill>
                <a:prstClr val="black"/>
              </a:solidFill>
              <a:latin typeface="Gill Sans MT" panose="020B0502020104020203"/>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endParaRPr>
          </a:p>
        </p:txBody>
      </p:sp>
      <p:pic>
        <p:nvPicPr>
          <p:cNvPr id="21" name="Picture 20">
            <a:extLst>
              <a:ext uri="{FF2B5EF4-FFF2-40B4-BE49-F238E27FC236}">
                <a16:creationId xmlns:a16="http://schemas.microsoft.com/office/drawing/2014/main" id="{A5E2508A-9A54-67CB-396A-251DC50A4461}"/>
              </a:ext>
            </a:extLst>
          </p:cNvPr>
          <p:cNvPicPr>
            <a:picLocks noChangeAspect="1"/>
          </p:cNvPicPr>
          <p:nvPr/>
        </p:nvPicPr>
        <p:blipFill>
          <a:blip r:embed="rId3"/>
          <a:stretch>
            <a:fillRect/>
          </a:stretch>
        </p:blipFill>
        <p:spPr>
          <a:xfrm>
            <a:off x="8815876" y="3607318"/>
            <a:ext cx="2578832" cy="2816596"/>
          </a:xfrm>
          <a:prstGeom prst="rect">
            <a:avLst/>
          </a:prstGeom>
        </p:spPr>
      </p:pic>
    </p:spTree>
    <p:extLst>
      <p:ext uri="{BB962C8B-B14F-4D97-AF65-F5344CB8AC3E}">
        <p14:creationId xmlns:p14="http://schemas.microsoft.com/office/powerpoint/2010/main" val="3305518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erson smiling for the camera&#10;">
            <a:extLst>
              <a:ext uri="{FF2B5EF4-FFF2-40B4-BE49-F238E27FC236}">
                <a16:creationId xmlns:a16="http://schemas.microsoft.com/office/drawing/2014/main" id="{0C4F09C2-CDF0-42F2-ACBE-48A7C5A30183}"/>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9161446" y="3429000"/>
            <a:ext cx="2578608" cy="2816352"/>
          </a:xfrm>
        </p:spPr>
      </p:pic>
      <p:sp>
        <p:nvSpPr>
          <p:cNvPr id="3" name="Content Placeholder 2">
            <a:extLst>
              <a:ext uri="{FF2B5EF4-FFF2-40B4-BE49-F238E27FC236}">
                <a16:creationId xmlns:a16="http://schemas.microsoft.com/office/drawing/2014/main" id="{5DB065D3-BB45-4A0E-A1BC-1FAA24968BA8}"/>
              </a:ext>
            </a:extLst>
          </p:cNvPr>
          <p:cNvSpPr>
            <a:spLocks noGrp="1"/>
          </p:cNvSpPr>
          <p:nvPr>
            <p:ph idx="1"/>
          </p:nvPr>
        </p:nvSpPr>
        <p:spPr>
          <a:xfrm>
            <a:off x="266384" y="3224422"/>
            <a:ext cx="8581096" cy="1902749"/>
          </a:xfrm>
        </p:spPr>
        <p:txBody>
          <a:bodyPr rtlCol="0">
            <a:noAutofit/>
          </a:bodyPr>
          <a:lstStyle/>
          <a:p>
            <a:pPr rtl="0"/>
            <a:r>
              <a:rPr lang="en-GB" sz="1600">
                <a:latin typeface="Abadi" panose="020B0604020104020204" pitchFamily="34" charset="0"/>
              </a:rPr>
              <a:t>Outlook keeps information safe and secure it keeps residents’ information private and protected and only those who have access can get the information needed.</a:t>
            </a:r>
          </a:p>
          <a:p>
            <a:pPr rtl="0"/>
            <a:endParaRPr lang="en-GB" sz="1600">
              <a:latin typeface="Abadi" panose="020B0604020104020204" pitchFamily="34" charset="0"/>
            </a:endParaRPr>
          </a:p>
          <a:p>
            <a:pPr rtl="0"/>
            <a:r>
              <a:rPr lang="en-GB" sz="1600">
                <a:latin typeface="Abadi" panose="020B0604020104020204" pitchFamily="34" charset="0"/>
              </a:rPr>
              <a:t>It has less paperwork, and staff can easily access outlook on their phones, tablets or computers this is so that they are updated of any changes or any delays.</a:t>
            </a:r>
          </a:p>
          <a:p>
            <a:pPr rtl="0"/>
            <a:endParaRPr lang="en-GB" sz="1600">
              <a:latin typeface="Abadi" panose="020B0604020104020204" pitchFamily="34" charset="0"/>
            </a:endParaRPr>
          </a:p>
          <a:p>
            <a:pPr rtl="0"/>
            <a:endParaRPr lang="en-GB" sz="1600">
              <a:latin typeface="Abadi" panose="020B0604020104020204" pitchFamily="34" charset="0"/>
            </a:endParaRPr>
          </a:p>
        </p:txBody>
      </p:sp>
      <p:sp>
        <p:nvSpPr>
          <p:cNvPr id="16" name="Date Placeholder 15">
            <a:extLst>
              <a:ext uri="{FF2B5EF4-FFF2-40B4-BE49-F238E27FC236}">
                <a16:creationId xmlns:a16="http://schemas.microsoft.com/office/drawing/2014/main" id="{4F5324B1-1FAF-47A8-BB9C-C1DC70D7A183}"/>
              </a:ext>
            </a:extLst>
          </p:cNvPr>
          <p:cNvSpPr>
            <a:spLocks noGrp="1"/>
          </p:cNvSpPr>
          <p:nvPr>
            <p:ph type="dt" sz="half" idx="10"/>
          </p:nvPr>
        </p:nvSpPr>
        <p:spPr>
          <a:xfrm>
            <a:off x="7605951" y="6423914"/>
            <a:ext cx="2844799" cy="365125"/>
          </a:xfrm>
        </p:spPr>
        <p:txBody>
          <a:bodyPr rtlCol="0"/>
          <a:lstStyle/>
          <a:p>
            <a:pPr rtl="0"/>
            <a:r>
              <a:rPr lang="en-GB"/>
              <a:t>20XX</a:t>
            </a:r>
          </a:p>
        </p:txBody>
      </p:sp>
      <p:sp>
        <p:nvSpPr>
          <p:cNvPr id="18" name="Slide Number Placeholder 17">
            <a:extLst>
              <a:ext uri="{FF2B5EF4-FFF2-40B4-BE49-F238E27FC236}">
                <a16:creationId xmlns:a16="http://schemas.microsoft.com/office/drawing/2014/main" id="{F063B0D3-5484-4E9A-B4AE-2957B71E5027}"/>
              </a:ext>
            </a:extLst>
          </p:cNvPr>
          <p:cNvSpPr>
            <a:spLocks noGrp="1"/>
          </p:cNvSpPr>
          <p:nvPr>
            <p:ph type="sldNum" sz="quarter" idx="12"/>
          </p:nvPr>
        </p:nvSpPr>
        <p:spPr>
          <a:xfrm>
            <a:off x="10558300" y="6423914"/>
            <a:ext cx="1052510" cy="365125"/>
          </a:xfrm>
        </p:spPr>
        <p:txBody>
          <a:bodyPr rtlCol="0"/>
          <a:lstStyle/>
          <a:p>
            <a:pPr rtl="0"/>
            <a:fld id="{3A98EE3D-8CD1-4C3F-BD1C-C98C9596463C}" type="slidenum">
              <a:rPr lang="en-GB" smtClean="0"/>
              <a:pPr rtl="0"/>
              <a:t>8</a:t>
            </a:fld>
            <a:endParaRPr lang="en-GB"/>
          </a:p>
        </p:txBody>
      </p:sp>
    </p:spTree>
    <p:extLst>
      <p:ext uri="{BB962C8B-B14F-4D97-AF65-F5344CB8AC3E}">
        <p14:creationId xmlns:p14="http://schemas.microsoft.com/office/powerpoint/2010/main" val="275256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C2017-1DE8-749E-3FA4-8E3FDE6E3DFC}"/>
              </a:ext>
            </a:extLst>
          </p:cNvPr>
          <p:cNvSpPr>
            <a:spLocks noGrp="1"/>
          </p:cNvSpPr>
          <p:nvPr>
            <p:ph type="ctrTitle"/>
          </p:nvPr>
        </p:nvSpPr>
        <p:spPr>
          <a:xfrm>
            <a:off x="581191" y="701041"/>
            <a:ext cx="10993549" cy="609599"/>
          </a:xfrm>
        </p:spPr>
        <p:txBody>
          <a:bodyPr>
            <a:normAutofit fontScale="90000"/>
          </a:bodyPr>
          <a:lstStyle/>
          <a:p>
            <a:r>
              <a:rPr lang="en-GB"/>
              <a:t>THE benefits &amp; OVERVIEW OF Microsoft outlook 365</a:t>
            </a:r>
          </a:p>
        </p:txBody>
      </p:sp>
      <p:sp>
        <p:nvSpPr>
          <p:cNvPr id="3" name="Subtitle 2">
            <a:extLst>
              <a:ext uri="{FF2B5EF4-FFF2-40B4-BE49-F238E27FC236}">
                <a16:creationId xmlns:a16="http://schemas.microsoft.com/office/drawing/2014/main" id="{1F9619F3-3A06-97BB-5163-D24BF54CCD5B}"/>
              </a:ext>
            </a:extLst>
          </p:cNvPr>
          <p:cNvSpPr>
            <a:spLocks noGrp="1"/>
          </p:cNvSpPr>
          <p:nvPr>
            <p:ph type="subTitle" idx="1"/>
          </p:nvPr>
        </p:nvSpPr>
        <p:spPr>
          <a:xfrm>
            <a:off x="581194" y="2683467"/>
            <a:ext cx="10993546" cy="1084079"/>
          </a:xfrm>
        </p:spPr>
        <p:txBody>
          <a:bodyPr>
            <a:noAutofit/>
          </a:bodyPr>
          <a:lstStyle/>
          <a:p>
            <a:r>
              <a:rPr lang="en-GB"/>
              <a:t>Microsoft outlook is one application all in one email, like calendar, arranging meetings and events, </a:t>
            </a:r>
          </a:p>
          <a:p>
            <a:r>
              <a:rPr lang="en-GB"/>
              <a:t>tracking your daily tasks, sending emails receiving email, access contacts it supports client for work email accounts or school. </a:t>
            </a:r>
          </a:p>
          <a:p>
            <a:r>
              <a:rPr lang="en-GB"/>
              <a:t>reference</a:t>
            </a:r>
          </a:p>
          <a:p>
            <a:r>
              <a:rPr lang="en-GB">
                <a:hlinkClick r:id="rId2"/>
              </a:rPr>
              <a:t>What is Microsoft Outlook and how do I use it? – The Community Solution Help Desk</a:t>
            </a:r>
            <a:endParaRPr lang="en-GB"/>
          </a:p>
          <a:p>
            <a:pPr marL="0" marR="0" lvl="0" indent="0" algn="l" defTabSz="457200" rtl="0" eaLnBrk="1" fontAlgn="auto" latinLnBrk="0" hangingPunct="1">
              <a:lnSpc>
                <a:spcPct val="100000"/>
              </a:lnSpc>
              <a:spcBef>
                <a:spcPct val="20000"/>
              </a:spcBef>
              <a:spcAft>
                <a:spcPts val="600"/>
              </a:spcAft>
              <a:buClr>
                <a:srgbClr val="ED8428"/>
              </a:buClr>
              <a:buSzPct val="92000"/>
              <a:buFont typeface="Wingdings 2" panose="05020102010507070707" pitchFamily="18" charset="2"/>
              <a:buNone/>
              <a:tabLst/>
              <a:defRPr/>
            </a:pPr>
            <a:r>
              <a:rPr lang="en-GB"/>
              <a:t>. </a:t>
            </a:r>
            <a:r>
              <a:rPr kumimoji="0" lang="en-GB" sz="2000" b="0" i="0" u="none" strike="noStrike" kern="1200" cap="none" spc="0" normalizeH="0" baseline="0" noProof="0">
                <a:ln>
                  <a:noFill/>
                </a:ln>
                <a:solidFill>
                  <a:prstClr val="black">
                    <a:lumMod val="75000"/>
                    <a:lumOff val="25000"/>
                  </a:prstClr>
                </a:solidFill>
                <a:effectLst/>
                <a:uLnTx/>
                <a:uFillTx/>
                <a:latin typeface="Gill Sans MT" panose="020B0502020104020203"/>
                <a:ea typeface="+mn-ea"/>
                <a:cs typeface="+mn-cs"/>
              </a:rPr>
              <a:t>As they email their co-workers rather than physically telling them communication in outlook if there are no digital tools it could affect internal communication between staff in care important information relating to residents might not be passed effectively between shifts also delays in colleagues about residents starts.</a:t>
            </a:r>
          </a:p>
          <a:p>
            <a:endParaRPr lang="en-GB"/>
          </a:p>
        </p:txBody>
      </p:sp>
      <p:pic>
        <p:nvPicPr>
          <p:cNvPr id="12" name="Picture Placeholder 11" descr="A blue logo with a letter o and a square envelope&#10;&#10;AI-generated content may be incorrect.">
            <a:extLst>
              <a:ext uri="{FF2B5EF4-FFF2-40B4-BE49-F238E27FC236}">
                <a16:creationId xmlns:a16="http://schemas.microsoft.com/office/drawing/2014/main" id="{72A62D79-5B64-6ED4-8DAD-D953467FA7CF}"/>
              </a:ext>
            </a:extLst>
          </p:cNvPr>
          <p:cNvPicPr>
            <a:picLocks noGrp="1" noChangeAspect="1"/>
          </p:cNvPicPr>
          <p:nvPr>
            <p:ph type="pic" sz="quarter" idx="14"/>
          </p:nvPr>
        </p:nvPicPr>
        <p:blipFill>
          <a:blip r:embed="rId3"/>
          <a:srcRect t="18517" b="18517"/>
          <a:stretch>
            <a:fillRect/>
          </a:stretch>
        </p:blipFill>
        <p:spPr>
          <a:xfrm>
            <a:off x="8641582" y="4531807"/>
            <a:ext cx="3412097" cy="2019678"/>
          </a:xfrm>
        </p:spPr>
      </p:pic>
      <p:sp>
        <p:nvSpPr>
          <p:cNvPr id="6" name="Footer Placeholder 5">
            <a:extLst>
              <a:ext uri="{FF2B5EF4-FFF2-40B4-BE49-F238E27FC236}">
                <a16:creationId xmlns:a16="http://schemas.microsoft.com/office/drawing/2014/main" id="{E7D7F2D5-AF55-113D-DA0A-B02B1A6113A2}"/>
              </a:ext>
            </a:extLst>
          </p:cNvPr>
          <p:cNvSpPr>
            <a:spLocks noGrp="1"/>
          </p:cNvSpPr>
          <p:nvPr>
            <p:ph type="ftr" sz="quarter" idx="11"/>
          </p:nvPr>
        </p:nvSpPr>
        <p:spPr/>
        <p:txBody>
          <a:bodyPr/>
          <a:lstStyle/>
          <a:p>
            <a:pPr rtl="0"/>
            <a:r>
              <a:rPr lang="en-GB" noProof="0"/>
              <a:t>Sample Footer Text</a:t>
            </a:r>
          </a:p>
        </p:txBody>
      </p:sp>
      <p:sp>
        <p:nvSpPr>
          <p:cNvPr id="7" name="Date Placeholder 6">
            <a:extLst>
              <a:ext uri="{FF2B5EF4-FFF2-40B4-BE49-F238E27FC236}">
                <a16:creationId xmlns:a16="http://schemas.microsoft.com/office/drawing/2014/main" id="{BD09AE5C-0A9E-4CDB-8F17-1DD379C8CD02}"/>
              </a:ext>
            </a:extLst>
          </p:cNvPr>
          <p:cNvSpPr>
            <a:spLocks noGrp="1"/>
          </p:cNvSpPr>
          <p:nvPr>
            <p:ph type="dt" sz="half" idx="10"/>
          </p:nvPr>
        </p:nvSpPr>
        <p:spPr/>
        <p:txBody>
          <a:bodyPr/>
          <a:lstStyle/>
          <a:p>
            <a:pPr rtl="0"/>
            <a:r>
              <a:rPr lang="en-GB" noProof="0"/>
              <a:t>20XX</a:t>
            </a:r>
          </a:p>
        </p:txBody>
      </p:sp>
      <p:sp>
        <p:nvSpPr>
          <p:cNvPr id="8" name="Slide Number Placeholder 7">
            <a:extLst>
              <a:ext uri="{FF2B5EF4-FFF2-40B4-BE49-F238E27FC236}">
                <a16:creationId xmlns:a16="http://schemas.microsoft.com/office/drawing/2014/main" id="{BEAB47F6-0EE0-89FB-35F5-B905DA623417}"/>
              </a:ext>
            </a:extLst>
          </p:cNvPr>
          <p:cNvSpPr>
            <a:spLocks noGrp="1"/>
          </p:cNvSpPr>
          <p:nvPr>
            <p:ph type="sldNum" sz="quarter" idx="12"/>
          </p:nvPr>
        </p:nvSpPr>
        <p:spPr/>
        <p:txBody>
          <a:bodyPr/>
          <a:lstStyle/>
          <a:p>
            <a:pPr rtl="0"/>
            <a:fld id="{3A98EE3D-8CD1-4C3F-BD1C-C98C9596463C}" type="slidenum">
              <a:rPr lang="en-GB" noProof="0" smtClean="0"/>
              <a:t>9</a:t>
            </a:fld>
            <a:endParaRPr lang="en-GB" noProof="0"/>
          </a:p>
        </p:txBody>
      </p:sp>
    </p:spTree>
    <p:extLst>
      <p:ext uri="{BB962C8B-B14F-4D97-AF65-F5344CB8AC3E}">
        <p14:creationId xmlns:p14="http://schemas.microsoft.com/office/powerpoint/2010/main" val="1945048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34D10-7B2B-C7CC-D8B6-2628DE69AE3E}"/>
              </a:ext>
            </a:extLst>
          </p:cNvPr>
          <p:cNvSpPr>
            <a:spLocks noGrp="1"/>
          </p:cNvSpPr>
          <p:nvPr>
            <p:ph type="title"/>
          </p:nvPr>
        </p:nvSpPr>
        <p:spPr/>
        <p:txBody>
          <a:bodyPr/>
          <a:lstStyle/>
          <a:p>
            <a:r>
              <a:rPr lang="en-GB"/>
              <a:t>Limitation outlook</a:t>
            </a:r>
          </a:p>
        </p:txBody>
      </p:sp>
      <p:sp>
        <p:nvSpPr>
          <p:cNvPr id="3" name="Content Placeholder 2">
            <a:extLst>
              <a:ext uri="{FF2B5EF4-FFF2-40B4-BE49-F238E27FC236}">
                <a16:creationId xmlns:a16="http://schemas.microsoft.com/office/drawing/2014/main" id="{2ED65758-DCA0-BCF9-C2F8-0D398A360638}"/>
              </a:ext>
            </a:extLst>
          </p:cNvPr>
          <p:cNvSpPr>
            <a:spLocks noGrp="1"/>
          </p:cNvSpPr>
          <p:nvPr>
            <p:ph idx="1"/>
          </p:nvPr>
        </p:nvSpPr>
        <p:spPr>
          <a:xfrm>
            <a:off x="581192" y="1863090"/>
            <a:ext cx="11029615" cy="4112260"/>
          </a:xfrm>
        </p:spPr>
        <p:txBody>
          <a:bodyPr>
            <a:normAutofit fontScale="92500" lnSpcReduction="20000"/>
          </a:bodyPr>
          <a:lstStyle/>
          <a:p>
            <a:pPr marL="0" indent="0">
              <a:buNone/>
            </a:pPr>
            <a:r>
              <a:rPr lang="en-GB">
                <a:hlinkClick r:id="rId2"/>
              </a:rPr>
              <a:t> outlook is one of the main tool to manage emails, task and keep contacts, it keeps  improving workflow and contacts </a:t>
            </a:r>
          </a:p>
          <a:p>
            <a:pPr marL="0" indent="0">
              <a:buNone/>
            </a:pPr>
            <a:r>
              <a:rPr lang="en-GB">
                <a:hlinkClick r:id="rId2"/>
              </a:rPr>
              <a:t>among co-workers </a:t>
            </a:r>
          </a:p>
          <a:p>
            <a:pPr marL="0" indent="0">
              <a:buNone/>
            </a:pPr>
            <a:r>
              <a:rPr lang="en-GB" err="1">
                <a:hlinkClick r:id="rId2"/>
              </a:rPr>
              <a:t>refrence</a:t>
            </a:r>
            <a:endParaRPr lang="en-GB">
              <a:hlinkClick r:id="rId2"/>
            </a:endParaRPr>
          </a:p>
          <a:p>
            <a:pPr marL="0" indent="0">
              <a:buNone/>
            </a:pPr>
            <a:r>
              <a:rPr lang="en-GB">
                <a:hlinkClick r:id="rId2"/>
              </a:rPr>
              <a:t> How to Use MS Word With Outlook: A Step-by-Step Guide - Solve Your Tech</a:t>
            </a:r>
            <a:endParaRPr lang="en-GB"/>
          </a:p>
          <a:p>
            <a:pPr marL="0" indent="0">
              <a:buNone/>
            </a:pPr>
            <a:r>
              <a:rPr lang="en-GB"/>
              <a:t>Step-by-step guide </a:t>
            </a:r>
          </a:p>
          <a:p>
            <a:pPr marL="0" indent="0">
              <a:buNone/>
            </a:pPr>
            <a:r>
              <a:rPr lang="en-GB"/>
              <a:t>Mathew Burleigh</a:t>
            </a:r>
          </a:p>
          <a:p>
            <a:pPr marL="0" indent="0">
              <a:buNone/>
            </a:pPr>
            <a:r>
              <a:rPr lang="en-GB"/>
              <a:t>(2024)</a:t>
            </a:r>
          </a:p>
          <a:p>
            <a:pPr marL="0" indent="0">
              <a:buNone/>
            </a:pPr>
            <a:endParaRPr lang="en-GB"/>
          </a:p>
          <a:p>
            <a:pPr marL="0" indent="0">
              <a:buNone/>
            </a:pPr>
            <a:r>
              <a:rPr lang="en-GB"/>
              <a:t>Thank You for Listening </a:t>
            </a:r>
            <a:r>
              <a:rPr lang="en-GB">
                <a:sym typeface="Wingdings" panose="05000000000000000000" pitchFamily="2" charset="2"/>
              </a:rPr>
              <a:t></a:t>
            </a:r>
            <a:endParaRPr lang="en-GB"/>
          </a:p>
        </p:txBody>
      </p:sp>
      <p:sp>
        <p:nvSpPr>
          <p:cNvPr id="5" name="Date Placeholder 4">
            <a:extLst>
              <a:ext uri="{FF2B5EF4-FFF2-40B4-BE49-F238E27FC236}">
                <a16:creationId xmlns:a16="http://schemas.microsoft.com/office/drawing/2014/main" id="{277CD325-42A3-41C0-820D-2206A8BDCB08}"/>
              </a:ext>
            </a:extLst>
          </p:cNvPr>
          <p:cNvSpPr>
            <a:spLocks noGrp="1"/>
          </p:cNvSpPr>
          <p:nvPr>
            <p:ph type="dt" sz="half" idx="10"/>
          </p:nvPr>
        </p:nvSpPr>
        <p:spPr/>
        <p:txBody>
          <a:bodyPr/>
          <a:lstStyle/>
          <a:p>
            <a:pPr rtl="0"/>
            <a:r>
              <a:rPr lang="en-GB" noProof="0"/>
              <a:t>20XX</a:t>
            </a:r>
          </a:p>
        </p:txBody>
      </p:sp>
      <p:sp>
        <p:nvSpPr>
          <p:cNvPr id="6" name="Slide Number Placeholder 5">
            <a:extLst>
              <a:ext uri="{FF2B5EF4-FFF2-40B4-BE49-F238E27FC236}">
                <a16:creationId xmlns:a16="http://schemas.microsoft.com/office/drawing/2014/main" id="{BA23CC31-663E-B3E0-E49B-56066B7D8001}"/>
              </a:ext>
            </a:extLst>
          </p:cNvPr>
          <p:cNvSpPr>
            <a:spLocks noGrp="1"/>
          </p:cNvSpPr>
          <p:nvPr>
            <p:ph type="sldNum" sz="quarter" idx="12"/>
          </p:nvPr>
        </p:nvSpPr>
        <p:spPr/>
        <p:txBody>
          <a:bodyPr/>
          <a:lstStyle/>
          <a:p>
            <a:pPr rtl="0"/>
            <a:fld id="{3A98EE3D-8CD1-4C3F-BD1C-C98C9596463C}" type="slidenum">
              <a:rPr lang="en-GB" noProof="0" smtClean="0"/>
              <a:t>10</a:t>
            </a:fld>
            <a:endParaRPr lang="en-GB" noProof="0"/>
          </a:p>
        </p:txBody>
      </p:sp>
    </p:spTree>
    <p:extLst>
      <p:ext uri="{BB962C8B-B14F-4D97-AF65-F5344CB8AC3E}">
        <p14:creationId xmlns:p14="http://schemas.microsoft.com/office/powerpoint/2010/main" val="3573052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9C724-FF17-D7A4-2534-47D8F61685BB}"/>
              </a:ext>
            </a:extLst>
          </p:cNvPr>
          <p:cNvSpPr>
            <a:spLocks noGrp="1"/>
          </p:cNvSpPr>
          <p:nvPr>
            <p:ph type="ctrTitle"/>
          </p:nvPr>
        </p:nvSpPr>
        <p:spPr>
          <a:xfrm>
            <a:off x="2382297" y="131607"/>
            <a:ext cx="7831078" cy="5522407"/>
          </a:xfrm>
        </p:spPr>
        <p:txBody>
          <a:bodyPr>
            <a:normAutofit fontScale="90000"/>
          </a:bodyPr>
          <a:lstStyle/>
          <a:p>
            <a:r>
              <a:rPr lang="en-GB"/>
              <a:t>Digital skills and research methods </a:t>
            </a:r>
            <a:br>
              <a:rPr lang="en-GB"/>
            </a:br>
            <a:r>
              <a:rPr lang="en-GB" sz="4400" err="1"/>
              <a:t>Shabinah</a:t>
            </a:r>
            <a:r>
              <a:rPr lang="en-GB" sz="4400"/>
              <a:t> </a:t>
            </a:r>
            <a:r>
              <a:rPr lang="en-GB" sz="4400" err="1"/>
              <a:t>Nargas</a:t>
            </a:r>
            <a:br>
              <a:rPr lang="en-GB" sz="4400"/>
            </a:br>
            <a:r>
              <a:rPr lang="en-GB" sz="4400"/>
              <a:t>2418690</a:t>
            </a:r>
            <a:br>
              <a:rPr lang="en-GB" sz="4400"/>
            </a:br>
            <a:br>
              <a:rPr lang="en-GB" sz="4400"/>
            </a:br>
            <a:r>
              <a:rPr lang="en-GB" sz="4400"/>
              <a:t>lecturer: </a:t>
            </a:r>
            <a:r>
              <a:rPr lang="en-GB" sz="4400" err="1"/>
              <a:t>masud</a:t>
            </a:r>
            <a:r>
              <a:rPr lang="en-GB" sz="4400"/>
              <a:t> </a:t>
            </a:r>
            <a:r>
              <a:rPr lang="en-GB" sz="4400" err="1"/>
              <a:t>siddiqui</a:t>
            </a:r>
            <a:br>
              <a:rPr lang="en-GB" sz="4400"/>
            </a:br>
            <a:endParaRPr lang="en-US" sz="4400"/>
          </a:p>
        </p:txBody>
      </p:sp>
    </p:spTree>
    <p:extLst>
      <p:ext uri="{BB962C8B-B14F-4D97-AF65-F5344CB8AC3E}">
        <p14:creationId xmlns:p14="http://schemas.microsoft.com/office/powerpoint/2010/main" val="4053155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B5EA5-CEA5-0410-E52A-69D804283FB3}"/>
              </a:ext>
            </a:extLst>
          </p:cNvPr>
          <p:cNvSpPr>
            <a:spLocks noGrp="1"/>
          </p:cNvSpPr>
          <p:nvPr>
            <p:ph type="title"/>
          </p:nvPr>
        </p:nvSpPr>
        <p:spPr/>
        <p:txBody>
          <a:bodyPr>
            <a:normAutofit/>
          </a:bodyPr>
          <a:lstStyle/>
          <a:p>
            <a:r>
              <a:rPr lang="en-GB" sz="4000" err="1"/>
              <a:t>SuNrise</a:t>
            </a:r>
            <a:r>
              <a:rPr lang="en-GB" sz="4000"/>
              <a:t> residential care home</a:t>
            </a:r>
            <a:endParaRPr lang="en-US" sz="4000"/>
          </a:p>
        </p:txBody>
      </p:sp>
      <p:pic>
        <p:nvPicPr>
          <p:cNvPr id="6" name="Content Placeholder 5">
            <a:extLst>
              <a:ext uri="{FF2B5EF4-FFF2-40B4-BE49-F238E27FC236}">
                <a16:creationId xmlns:a16="http://schemas.microsoft.com/office/drawing/2014/main" id="{5ADF7A29-DB19-11C9-034C-942A0CC3046A}"/>
              </a:ext>
            </a:extLst>
          </p:cNvPr>
          <p:cNvPicPr>
            <a:picLocks noGrp="1" noChangeAspect="1"/>
          </p:cNvPicPr>
          <p:nvPr>
            <p:ph idx="1"/>
          </p:nvPr>
        </p:nvPicPr>
        <p:blipFill>
          <a:blip r:embed="rId3"/>
          <a:stretch>
            <a:fillRect/>
          </a:stretch>
        </p:blipFill>
        <p:spPr>
          <a:xfrm>
            <a:off x="6253216" y="2213422"/>
            <a:ext cx="4219575" cy="2790825"/>
          </a:xfrm>
          <a:prstGeom prst="rect">
            <a:avLst/>
          </a:prstGeom>
        </p:spPr>
      </p:pic>
    </p:spTree>
    <p:extLst>
      <p:ext uri="{BB962C8B-B14F-4D97-AF65-F5344CB8AC3E}">
        <p14:creationId xmlns:p14="http://schemas.microsoft.com/office/powerpoint/2010/main" val="23941484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8400BE-43E1-803F-14D9-FFA8443D1A25}"/>
              </a:ext>
            </a:extLst>
          </p:cNvPr>
          <p:cNvSpPr>
            <a:spLocks noGrp="1"/>
          </p:cNvSpPr>
          <p:nvPr>
            <p:ph idx="1"/>
          </p:nvPr>
        </p:nvSpPr>
        <p:spPr>
          <a:xfrm>
            <a:off x="1342103" y="1945226"/>
            <a:ext cx="9087228" cy="2200631"/>
          </a:xfrm>
        </p:spPr>
        <p:txBody>
          <a:bodyPr>
            <a:normAutofit/>
          </a:bodyPr>
          <a:lstStyle/>
          <a:p>
            <a:r>
              <a:rPr lang="en-GB" b="0" i="0">
                <a:solidFill>
                  <a:srgbClr val="333333"/>
                </a:solidFill>
                <a:effectLst/>
                <a:latin typeface="Georgia" panose="02000000000000000000" pitchFamily="2" charset="0"/>
              </a:rPr>
              <a:t>Today, digitalisation is strongly present in health and social care, and it increasingly affects the organisation of work, work requirements, tasks and tools. </a:t>
            </a:r>
          </a:p>
          <a:p>
            <a:r>
              <a:rPr lang="en-GB">
                <a:solidFill>
                  <a:srgbClr val="333333"/>
                </a:solidFill>
                <a:latin typeface="Georgia" panose="02000000000000000000" pitchFamily="2" charset="0"/>
              </a:rPr>
              <a:t>Limited digital skills affect organisations’ day-to-day operations. </a:t>
            </a:r>
          </a:p>
          <a:p>
            <a:endParaRPr lang="en-GB" b="0" i="0">
              <a:solidFill>
                <a:srgbClr val="333333"/>
              </a:solidFill>
              <a:effectLst/>
              <a:latin typeface="Georgia" panose="02000000000000000000" pitchFamily="2" charset="0"/>
            </a:endParaRPr>
          </a:p>
          <a:p>
            <a:endParaRPr lang="en-GB"/>
          </a:p>
        </p:txBody>
      </p:sp>
      <p:sp>
        <p:nvSpPr>
          <p:cNvPr id="6" name="TextBox 5">
            <a:extLst>
              <a:ext uri="{FF2B5EF4-FFF2-40B4-BE49-F238E27FC236}">
                <a16:creationId xmlns:a16="http://schemas.microsoft.com/office/drawing/2014/main" id="{7ACAE60D-0C9D-469D-6BE2-FA75C5EF51CD}"/>
              </a:ext>
            </a:extLst>
          </p:cNvPr>
          <p:cNvSpPr txBox="1"/>
          <p:nvPr/>
        </p:nvSpPr>
        <p:spPr>
          <a:xfrm>
            <a:off x="1342103" y="1099267"/>
            <a:ext cx="9834717" cy="584775"/>
          </a:xfrm>
          <a:prstGeom prst="rect">
            <a:avLst/>
          </a:prstGeom>
          <a:noFill/>
        </p:spPr>
        <p:txBody>
          <a:bodyPr wrap="square" rtlCol="0">
            <a:spAutoFit/>
          </a:bodyPr>
          <a:lstStyle/>
          <a:p>
            <a:r>
              <a:rPr lang="en-US" sz="3200"/>
              <a:t>Introduction</a:t>
            </a:r>
            <a:endParaRPr lang="en-GB" sz="3200"/>
          </a:p>
        </p:txBody>
      </p:sp>
    </p:spTree>
    <p:extLst>
      <p:ext uri="{BB962C8B-B14F-4D97-AF65-F5344CB8AC3E}">
        <p14:creationId xmlns:p14="http://schemas.microsoft.com/office/powerpoint/2010/main" val="1353609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DD0482-5545-2506-AF6B-F2F7651B7E6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428E57-4D9C-13B9-967A-2D82CB828EB2}"/>
              </a:ext>
            </a:extLst>
          </p:cNvPr>
          <p:cNvSpPr>
            <a:spLocks noGrp="1"/>
          </p:cNvSpPr>
          <p:nvPr>
            <p:ph idx="1"/>
          </p:nvPr>
        </p:nvSpPr>
        <p:spPr>
          <a:xfrm>
            <a:off x="1342103" y="1900981"/>
            <a:ext cx="9297511" cy="3857752"/>
          </a:xfrm>
        </p:spPr>
        <p:txBody>
          <a:bodyPr>
            <a:normAutofit/>
          </a:bodyPr>
          <a:lstStyle/>
          <a:p>
            <a:r>
              <a:rPr lang="en-GB" b="0" i="0">
                <a:solidFill>
                  <a:srgbClr val="333333"/>
                </a:solidFill>
                <a:effectLst/>
                <a:latin typeface="Georgia" panose="02000000000000000000" pitchFamily="2" charset="0"/>
              </a:rPr>
              <a:t>Case</a:t>
            </a:r>
            <a:endParaRPr lang="en-GB">
              <a:solidFill>
                <a:srgbClr val="333333"/>
              </a:solidFill>
              <a:latin typeface="Georgia" panose="02000000000000000000" pitchFamily="2" charset="0"/>
            </a:endParaRPr>
          </a:p>
          <a:p>
            <a:pPr marL="0" indent="0">
              <a:buNone/>
            </a:pPr>
            <a:r>
              <a:rPr lang="en-GB" b="0" i="0">
                <a:solidFill>
                  <a:srgbClr val="333333"/>
                </a:solidFill>
                <a:effectLst/>
                <a:latin typeface="Georgia" panose="02000000000000000000" pitchFamily="2" charset="0"/>
              </a:rPr>
              <a:t>Sunrise residential</a:t>
            </a:r>
            <a:r>
              <a:rPr lang="en-GB">
                <a:solidFill>
                  <a:srgbClr val="333333"/>
                </a:solidFill>
                <a:latin typeface="Georgia" panose="02000000000000000000" pitchFamily="2" charset="0"/>
              </a:rPr>
              <a:t> care home facilitates care for older adults, many of whom suffer from dementia, mobility and long-term health conditions. It has introduced digital tools to improve the quality and efficiency of care.</a:t>
            </a:r>
          </a:p>
          <a:p>
            <a:pPr marL="0" indent="0">
              <a:buNone/>
            </a:pPr>
            <a:endParaRPr lang="en-GB" b="0" i="0">
              <a:solidFill>
                <a:srgbClr val="333333"/>
              </a:solidFill>
              <a:effectLst/>
              <a:latin typeface="Georgia" panose="02000000000000000000" pitchFamily="2" charset="0"/>
            </a:endParaRPr>
          </a:p>
          <a:p>
            <a:r>
              <a:rPr lang="en-GB" b="0" i="0">
                <a:solidFill>
                  <a:srgbClr val="333333"/>
                </a:solidFill>
                <a:effectLst/>
                <a:latin typeface="Georgia" panose="02000000000000000000" pitchFamily="2" charset="0"/>
              </a:rPr>
              <a:t>The staff are learning and developing skills to use Microsoft 365 suite</a:t>
            </a:r>
          </a:p>
          <a:p>
            <a:endParaRPr lang="en-GB"/>
          </a:p>
        </p:txBody>
      </p:sp>
      <p:sp>
        <p:nvSpPr>
          <p:cNvPr id="6" name="TextBox 5">
            <a:extLst>
              <a:ext uri="{FF2B5EF4-FFF2-40B4-BE49-F238E27FC236}">
                <a16:creationId xmlns:a16="http://schemas.microsoft.com/office/drawing/2014/main" id="{C6B829CB-88E4-7F73-4407-622826E2CFDF}"/>
              </a:ext>
            </a:extLst>
          </p:cNvPr>
          <p:cNvSpPr txBox="1"/>
          <p:nvPr/>
        </p:nvSpPr>
        <p:spPr>
          <a:xfrm>
            <a:off x="1342103" y="1099267"/>
            <a:ext cx="9834717" cy="584775"/>
          </a:xfrm>
          <a:prstGeom prst="rect">
            <a:avLst/>
          </a:prstGeom>
          <a:noFill/>
        </p:spPr>
        <p:txBody>
          <a:bodyPr wrap="square" rtlCol="0">
            <a:spAutoFit/>
          </a:bodyPr>
          <a:lstStyle/>
          <a:p>
            <a:r>
              <a:rPr lang="en-US" sz="3200"/>
              <a:t>Background</a:t>
            </a:r>
            <a:endParaRPr lang="en-GB" sz="3200"/>
          </a:p>
        </p:txBody>
      </p:sp>
    </p:spTree>
    <p:extLst>
      <p:ext uri="{BB962C8B-B14F-4D97-AF65-F5344CB8AC3E}">
        <p14:creationId xmlns:p14="http://schemas.microsoft.com/office/powerpoint/2010/main" val="10662247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FBAC4-9C01-A418-1E9E-D96B5AEE8EDC}"/>
              </a:ext>
            </a:extLst>
          </p:cNvPr>
          <p:cNvSpPr>
            <a:spLocks noGrp="1"/>
          </p:cNvSpPr>
          <p:nvPr>
            <p:ph type="title"/>
          </p:nvPr>
        </p:nvSpPr>
        <p:spPr/>
        <p:txBody>
          <a:bodyPr/>
          <a:lstStyle/>
          <a:p>
            <a:r>
              <a:rPr lang="en-GB"/>
              <a:t>What are digital skills</a:t>
            </a:r>
            <a:endParaRPr lang="en-US"/>
          </a:p>
        </p:txBody>
      </p:sp>
      <p:sp>
        <p:nvSpPr>
          <p:cNvPr id="3" name="Content Placeholder 2">
            <a:extLst>
              <a:ext uri="{FF2B5EF4-FFF2-40B4-BE49-F238E27FC236}">
                <a16:creationId xmlns:a16="http://schemas.microsoft.com/office/drawing/2014/main" id="{BB8C9233-1648-AA44-9F04-66F58B25114F}"/>
              </a:ext>
            </a:extLst>
          </p:cNvPr>
          <p:cNvSpPr>
            <a:spLocks noGrp="1"/>
          </p:cNvSpPr>
          <p:nvPr>
            <p:ph idx="1"/>
          </p:nvPr>
        </p:nvSpPr>
        <p:spPr/>
        <p:txBody>
          <a:bodyPr>
            <a:normAutofit/>
          </a:bodyPr>
          <a:lstStyle/>
          <a:p>
            <a:r>
              <a:rPr lang="en-US"/>
              <a:t>Keeping medical records safe in Word document</a:t>
            </a:r>
          </a:p>
          <a:p>
            <a:r>
              <a:rPr lang="en-US"/>
              <a:t>The use of emails in Outlook app</a:t>
            </a:r>
          </a:p>
          <a:p>
            <a:r>
              <a:rPr lang="en-US"/>
              <a:t>Excel is used to keep data base of appointments and medications</a:t>
            </a:r>
          </a:p>
          <a:p>
            <a:r>
              <a:rPr lang="en-US"/>
              <a:t>Saving information in OneDrive </a:t>
            </a:r>
          </a:p>
          <a:p>
            <a:endParaRPr lang="en-US"/>
          </a:p>
          <a:p>
            <a:endParaRPr lang="en-US"/>
          </a:p>
        </p:txBody>
      </p:sp>
    </p:spTree>
    <p:extLst>
      <p:ext uri="{BB962C8B-B14F-4D97-AF65-F5344CB8AC3E}">
        <p14:creationId xmlns:p14="http://schemas.microsoft.com/office/powerpoint/2010/main" val="4001169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CC61A-8806-F6EC-F8B6-83A3DCD9D466}"/>
              </a:ext>
            </a:extLst>
          </p:cNvPr>
          <p:cNvSpPr>
            <a:spLocks noGrp="1"/>
          </p:cNvSpPr>
          <p:nvPr>
            <p:ph type="title"/>
          </p:nvPr>
        </p:nvSpPr>
        <p:spPr/>
        <p:txBody>
          <a:bodyPr/>
          <a:lstStyle/>
          <a:p>
            <a:r>
              <a:rPr lang="en-US"/>
              <a:t>Effects of limited digital skills</a:t>
            </a:r>
          </a:p>
        </p:txBody>
      </p:sp>
      <p:sp>
        <p:nvSpPr>
          <p:cNvPr id="3" name="Content Placeholder 2">
            <a:extLst>
              <a:ext uri="{FF2B5EF4-FFF2-40B4-BE49-F238E27FC236}">
                <a16:creationId xmlns:a16="http://schemas.microsoft.com/office/drawing/2014/main" id="{2051AB2F-8611-3880-DD2E-4367D7AA1AC0}"/>
              </a:ext>
            </a:extLst>
          </p:cNvPr>
          <p:cNvSpPr>
            <a:spLocks noGrp="1"/>
          </p:cNvSpPr>
          <p:nvPr>
            <p:ph idx="1"/>
          </p:nvPr>
        </p:nvSpPr>
        <p:spPr>
          <a:xfrm>
            <a:off x="1451579" y="2021633"/>
            <a:ext cx="8730751" cy="4031848"/>
          </a:xfrm>
        </p:spPr>
        <p:txBody>
          <a:bodyPr/>
          <a:lstStyle/>
          <a:p>
            <a:r>
              <a:rPr lang="en-GB"/>
              <a:t>Limited digital skills can affect the operations of the Sunrise Residential Care Home in a number of ways:</a:t>
            </a:r>
          </a:p>
          <a:p>
            <a:r>
              <a:rPr lang="en-GB"/>
              <a:t>1.  Safety and security</a:t>
            </a:r>
          </a:p>
          <a:p>
            <a:r>
              <a:rPr lang="en-GB"/>
              <a:t>2.  Faster communication among staff</a:t>
            </a:r>
          </a:p>
          <a:p>
            <a:r>
              <a:rPr lang="en-GB"/>
              <a:t>3. Faster access to medical records</a:t>
            </a:r>
          </a:p>
          <a:p>
            <a:r>
              <a:rPr lang="en-GB"/>
              <a:t>4.  Up-to-date information on patients</a:t>
            </a:r>
          </a:p>
        </p:txBody>
      </p:sp>
    </p:spTree>
    <p:extLst>
      <p:ext uri="{BB962C8B-B14F-4D97-AF65-F5344CB8AC3E}">
        <p14:creationId xmlns:p14="http://schemas.microsoft.com/office/powerpoint/2010/main" val="2509290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5AA4D-E57E-C88E-4213-0C0293A85C4A}"/>
              </a:ext>
            </a:extLst>
          </p:cNvPr>
          <p:cNvSpPr>
            <a:spLocks noGrp="1"/>
          </p:cNvSpPr>
          <p:nvPr>
            <p:ph type="title"/>
          </p:nvPr>
        </p:nvSpPr>
        <p:spPr/>
        <p:txBody>
          <a:bodyPr/>
          <a:lstStyle/>
          <a:p>
            <a:r>
              <a:rPr lang="en-US"/>
              <a:t>Conclusion</a:t>
            </a:r>
            <a:endParaRPr lang="en-GB"/>
          </a:p>
        </p:txBody>
      </p:sp>
      <p:sp>
        <p:nvSpPr>
          <p:cNvPr id="3" name="Content Placeholder 2">
            <a:extLst>
              <a:ext uri="{FF2B5EF4-FFF2-40B4-BE49-F238E27FC236}">
                <a16:creationId xmlns:a16="http://schemas.microsoft.com/office/drawing/2014/main" id="{201ADCBF-FD12-AF19-6ED6-9A98E53149E3}"/>
              </a:ext>
            </a:extLst>
          </p:cNvPr>
          <p:cNvSpPr>
            <a:spLocks noGrp="1"/>
          </p:cNvSpPr>
          <p:nvPr>
            <p:ph idx="1"/>
          </p:nvPr>
        </p:nvSpPr>
        <p:spPr>
          <a:xfrm>
            <a:off x="1294362" y="2015732"/>
            <a:ext cx="9603275" cy="3450613"/>
          </a:xfrm>
        </p:spPr>
        <p:txBody>
          <a:bodyPr/>
          <a:lstStyle/>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en-US" b="0" i="0" u="none" strike="noStrike" kern="1200" cap="none" spc="0" normalizeH="0" baseline="0" noProof="0">
                <a:ln>
                  <a:noFill/>
                </a:ln>
                <a:solidFill>
                  <a:prstClr val="black"/>
                </a:solidFill>
                <a:effectLst/>
                <a:uLnTx/>
                <a:uFillTx/>
                <a:latin typeface="Abadi" panose="020F0502020204030204" pitchFamily="34" charset="0"/>
              </a:rPr>
              <a:t>Many individuals, particularly young people and older people struggle with basic digital tasks, which can hinder their ability to participate in modern life, access healthcare and manage finances effectively and easily as in todays world and society everything is digitally run. </a:t>
            </a:r>
            <a:endParaRPr kumimoji="0" lang="en-GB" b="0" i="0" u="none" strike="noStrike" kern="1200" cap="none" spc="0" normalizeH="0" baseline="0" noProof="0">
              <a:ln>
                <a:noFill/>
              </a:ln>
              <a:solidFill>
                <a:prstClr val="black"/>
              </a:solidFill>
              <a:effectLst/>
              <a:uLnTx/>
              <a:uFillTx/>
              <a:latin typeface="Abadi" panose="020F0502020204030204" pitchFamily="34" charset="0"/>
            </a:endParaRPr>
          </a:p>
        </p:txBody>
      </p:sp>
    </p:spTree>
    <p:extLst>
      <p:ext uri="{BB962C8B-B14F-4D97-AF65-F5344CB8AC3E}">
        <p14:creationId xmlns:p14="http://schemas.microsoft.com/office/powerpoint/2010/main" val="41018636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B22E3-A0AF-7FD7-7EAE-02D2D89459F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B7C8417-D29F-59B1-4E06-7337F0CAF70A}"/>
              </a:ext>
            </a:extLst>
          </p:cNvPr>
          <p:cNvSpPr>
            <a:spLocks noGrp="1"/>
          </p:cNvSpPr>
          <p:nvPr>
            <p:ph idx="1"/>
          </p:nvPr>
        </p:nvSpPr>
        <p:spPr/>
        <p:txBody>
          <a:bodyPr/>
          <a:lstStyle/>
          <a:p>
            <a:pPr marL="0" indent="0">
              <a:buNone/>
            </a:pPr>
            <a:r>
              <a:rPr lang="en-GB" err="1"/>
              <a:t>Kaihlanen</a:t>
            </a:r>
            <a:r>
              <a:rPr lang="en-GB"/>
              <a:t>, AM., </a:t>
            </a:r>
            <a:r>
              <a:rPr lang="en-GB" err="1"/>
              <a:t>Laukka</a:t>
            </a:r>
            <a:r>
              <a:rPr lang="en-GB"/>
              <a:t>, E., </a:t>
            </a:r>
            <a:r>
              <a:rPr lang="en-GB" err="1"/>
              <a:t>Nadav</a:t>
            </a:r>
            <a:r>
              <a:rPr lang="en-GB"/>
              <a:t>, J. et al. (2023).</a:t>
            </a:r>
            <a:r>
              <a:rPr lang="en-GB" i="1"/>
              <a:t>The effects of digitalisation on health and social care work: a qualitative descriptive study of the perceptions of professionals and managers. </a:t>
            </a:r>
            <a:r>
              <a:rPr lang="en-GB"/>
              <a:t>BMC Health </a:t>
            </a:r>
            <a:r>
              <a:rPr lang="en-GB" err="1"/>
              <a:t>Serv</a:t>
            </a:r>
            <a:r>
              <a:rPr lang="en-GB"/>
              <a:t> Res 23, 714. </a:t>
            </a:r>
          </a:p>
          <a:p>
            <a:pPr marL="0" indent="0">
              <a:buNone/>
            </a:pPr>
            <a:r>
              <a:rPr lang="en-GB">
                <a:hlinkClick r:id="rId2"/>
              </a:rPr>
              <a:t>https://doi.org/10.1186/s12913-023-09730-y</a:t>
            </a:r>
            <a:endParaRPr lang="en-GB"/>
          </a:p>
          <a:p>
            <a:pPr marL="0" indent="0">
              <a:buNone/>
            </a:pPr>
            <a:endParaRPr lang="en-US"/>
          </a:p>
        </p:txBody>
      </p:sp>
    </p:spTree>
    <p:extLst>
      <p:ext uri="{BB962C8B-B14F-4D97-AF65-F5344CB8AC3E}">
        <p14:creationId xmlns:p14="http://schemas.microsoft.com/office/powerpoint/2010/main" val="11929039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9B19F66-2395-A74F-1871-718C186B0319}"/>
              </a:ext>
            </a:extLst>
          </p:cNvPr>
          <p:cNvSpPr>
            <a:spLocks noGrp="1"/>
          </p:cNvSpPr>
          <p:nvPr>
            <p:ph type="title"/>
          </p:nvPr>
        </p:nvSpPr>
        <p:spPr>
          <a:xfrm>
            <a:off x="1069849" y="1298448"/>
            <a:ext cx="7056444" cy="3255264"/>
          </a:xfrm>
        </p:spPr>
        <p:txBody>
          <a:bodyPr vert="horz" lIns="91440" tIns="45720" rIns="91440" bIns="45720" rtlCol="0" anchor="b">
            <a:normAutofit/>
          </a:bodyPr>
          <a:lstStyle/>
          <a:p>
            <a:pPr algn="r"/>
            <a:r>
              <a:rPr lang="en-US">
                <a:solidFill>
                  <a:schemeClr val="accent1"/>
                </a:solidFill>
              </a:rPr>
              <a:t>Impact of Limited Digital Skills</a:t>
            </a:r>
          </a:p>
        </p:txBody>
      </p:sp>
      <p:sp>
        <p:nvSpPr>
          <p:cNvPr id="7" name="Text Placeholder 6">
            <a:extLst>
              <a:ext uri="{FF2B5EF4-FFF2-40B4-BE49-F238E27FC236}">
                <a16:creationId xmlns:a16="http://schemas.microsoft.com/office/drawing/2014/main" id="{1B0570AB-3335-7E0B-1040-34D7ECC50C9E}"/>
              </a:ext>
            </a:extLst>
          </p:cNvPr>
          <p:cNvSpPr>
            <a:spLocks noGrp="1"/>
          </p:cNvSpPr>
          <p:nvPr>
            <p:ph type="body" idx="1"/>
          </p:nvPr>
        </p:nvSpPr>
        <p:spPr>
          <a:xfrm>
            <a:off x="8528702" y="4084889"/>
            <a:ext cx="3021621" cy="1709159"/>
          </a:xfrm>
        </p:spPr>
        <p:txBody>
          <a:bodyPr vert="horz" lIns="91440" tIns="45720" rIns="91440" bIns="45720" rtlCol="0" anchor="t">
            <a:normAutofit/>
          </a:bodyPr>
          <a:lstStyle/>
          <a:p>
            <a:pPr algn="r"/>
            <a:r>
              <a:rPr lang="en-US" sz="1800">
                <a:solidFill>
                  <a:srgbClr val="FFFFFF"/>
                </a:solidFill>
              </a:rPr>
              <a:t>Amina Hashmi</a:t>
            </a:r>
          </a:p>
          <a:p>
            <a:pPr algn="r"/>
            <a:r>
              <a:rPr lang="en-US" sz="1800">
                <a:solidFill>
                  <a:srgbClr val="FFFFFF"/>
                </a:solidFill>
              </a:rPr>
              <a:t>Student id 2508599</a:t>
            </a:r>
          </a:p>
        </p:txBody>
      </p:sp>
    </p:spTree>
    <p:extLst>
      <p:ext uri="{BB962C8B-B14F-4D97-AF65-F5344CB8AC3E}">
        <p14:creationId xmlns:p14="http://schemas.microsoft.com/office/powerpoint/2010/main" val="181811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9ED23-3B32-EFE6-1691-B524F14300BA}"/>
              </a:ext>
            </a:extLst>
          </p:cNvPr>
          <p:cNvSpPr>
            <a:spLocks noGrp="1"/>
          </p:cNvSpPr>
          <p:nvPr>
            <p:ph type="title"/>
          </p:nvPr>
        </p:nvSpPr>
        <p:spPr/>
        <p:txBody>
          <a:bodyPr/>
          <a:lstStyle/>
          <a:p>
            <a:r>
              <a:rPr lang="en-GB"/>
              <a:t>Care Delivery</a:t>
            </a:r>
          </a:p>
        </p:txBody>
      </p:sp>
      <p:sp>
        <p:nvSpPr>
          <p:cNvPr id="3" name="Content Placeholder 2">
            <a:extLst>
              <a:ext uri="{FF2B5EF4-FFF2-40B4-BE49-F238E27FC236}">
                <a16:creationId xmlns:a16="http://schemas.microsoft.com/office/drawing/2014/main" id="{7650D957-4D6B-C30E-E189-E29D3A3F0659}"/>
              </a:ext>
            </a:extLst>
          </p:cNvPr>
          <p:cNvSpPr>
            <a:spLocks noGrp="1"/>
          </p:cNvSpPr>
          <p:nvPr>
            <p:ph idx="1"/>
          </p:nvPr>
        </p:nvSpPr>
        <p:spPr/>
        <p:txBody>
          <a:bodyPr>
            <a:normAutofit/>
          </a:bodyPr>
          <a:lstStyle/>
          <a:p>
            <a:r>
              <a:rPr lang="en-GB"/>
              <a:t>Staff need to be trained to amend and share patient’s digital file.</a:t>
            </a:r>
          </a:p>
          <a:p>
            <a:endParaRPr lang="en-GB"/>
          </a:p>
          <a:p>
            <a:endParaRPr lang="en-GB"/>
          </a:p>
          <a:p>
            <a:r>
              <a:rPr lang="en-GB"/>
              <a:t>Staff should be able to upload updated medical conditions and change patient's records.</a:t>
            </a:r>
          </a:p>
          <a:p>
            <a:endParaRPr lang="en-GB"/>
          </a:p>
          <a:p>
            <a:r>
              <a:rPr lang="en-GB"/>
              <a:t>“Relevant regulations, robust data protection measures and transparent data governance are necessary to address privacy and security concerns in the digital health landscape.” (Fitzpatrick, 2023)</a:t>
            </a:r>
          </a:p>
        </p:txBody>
      </p:sp>
    </p:spTree>
    <p:extLst>
      <p:ext uri="{BB962C8B-B14F-4D97-AF65-F5344CB8AC3E}">
        <p14:creationId xmlns:p14="http://schemas.microsoft.com/office/powerpoint/2010/main" val="20779795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CE1B5-F11E-9BDA-4D14-09F1BEF5A93B}"/>
              </a:ext>
            </a:extLst>
          </p:cNvPr>
          <p:cNvSpPr>
            <a:spLocks noGrp="1"/>
          </p:cNvSpPr>
          <p:nvPr>
            <p:ph type="title"/>
          </p:nvPr>
        </p:nvSpPr>
        <p:spPr/>
        <p:txBody>
          <a:bodyPr/>
          <a:lstStyle/>
          <a:p>
            <a:r>
              <a:rPr lang="en-GB"/>
              <a:t>Communication</a:t>
            </a:r>
          </a:p>
        </p:txBody>
      </p:sp>
      <p:sp>
        <p:nvSpPr>
          <p:cNvPr id="3" name="Content Placeholder 2">
            <a:extLst>
              <a:ext uri="{FF2B5EF4-FFF2-40B4-BE49-F238E27FC236}">
                <a16:creationId xmlns:a16="http://schemas.microsoft.com/office/drawing/2014/main" id="{515BCF7B-12D6-926B-8088-6D0DC2E7A115}"/>
              </a:ext>
            </a:extLst>
          </p:cNvPr>
          <p:cNvSpPr>
            <a:spLocks noGrp="1"/>
          </p:cNvSpPr>
          <p:nvPr>
            <p:ph idx="1"/>
          </p:nvPr>
        </p:nvSpPr>
        <p:spPr/>
        <p:txBody>
          <a:bodyPr/>
          <a:lstStyle/>
          <a:p>
            <a:r>
              <a:rPr lang="en-GB"/>
              <a:t> Staff need to know how to use emails, texts and other digital skills to communicate with patient’s families.</a:t>
            </a:r>
          </a:p>
          <a:p>
            <a:endParaRPr lang="en-GB"/>
          </a:p>
          <a:p>
            <a:r>
              <a:rPr lang="en-GB"/>
              <a:t>Lack of communication leads to delayed treatment</a:t>
            </a:r>
          </a:p>
          <a:p>
            <a:endParaRPr lang="en-GB"/>
          </a:p>
          <a:p>
            <a:r>
              <a:rPr lang="en-GB"/>
              <a:t>All staff should be trained on the required communication standards at the Residential Care Home.</a:t>
            </a:r>
            <a:br>
              <a:rPr lang="en-GB"/>
            </a:br>
            <a:br>
              <a:rPr lang="en-GB"/>
            </a:br>
            <a:endParaRPr lang="en-GB"/>
          </a:p>
        </p:txBody>
      </p:sp>
    </p:spTree>
    <p:extLst>
      <p:ext uri="{BB962C8B-B14F-4D97-AF65-F5344CB8AC3E}">
        <p14:creationId xmlns:p14="http://schemas.microsoft.com/office/powerpoint/2010/main" val="1957486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E5418-1A9C-12E1-C3E3-396FE5AF63F3}"/>
              </a:ext>
            </a:extLst>
          </p:cNvPr>
          <p:cNvSpPr>
            <a:spLocks noGrp="1"/>
          </p:cNvSpPr>
          <p:nvPr>
            <p:ph type="title"/>
          </p:nvPr>
        </p:nvSpPr>
        <p:spPr/>
        <p:txBody>
          <a:bodyPr>
            <a:normAutofit/>
          </a:bodyPr>
          <a:lstStyle/>
          <a:p>
            <a:r>
              <a:rPr lang="en-GB"/>
              <a:t>Teamwork</a:t>
            </a:r>
          </a:p>
        </p:txBody>
      </p:sp>
      <p:sp>
        <p:nvSpPr>
          <p:cNvPr id="3" name="Content Placeholder 2">
            <a:extLst>
              <a:ext uri="{FF2B5EF4-FFF2-40B4-BE49-F238E27FC236}">
                <a16:creationId xmlns:a16="http://schemas.microsoft.com/office/drawing/2014/main" id="{E592781F-C901-BD6E-CE1F-D5D81CE7D62F}"/>
              </a:ext>
            </a:extLst>
          </p:cNvPr>
          <p:cNvSpPr>
            <a:spLocks noGrp="1"/>
          </p:cNvSpPr>
          <p:nvPr>
            <p:ph idx="1"/>
          </p:nvPr>
        </p:nvSpPr>
        <p:spPr/>
        <p:txBody>
          <a:bodyPr/>
          <a:lstStyle/>
          <a:p>
            <a:r>
              <a:rPr lang="en-GB"/>
              <a:t> Staff need to be trained to upload all of patient's records using their own accounts.</a:t>
            </a:r>
          </a:p>
          <a:p>
            <a:endParaRPr lang="en-GB"/>
          </a:p>
          <a:p>
            <a:r>
              <a:rPr lang="en-GB"/>
              <a:t>Over reliance on work colleagues can cause resentment among them.</a:t>
            </a:r>
          </a:p>
          <a:p>
            <a:endParaRPr lang="en-GB"/>
          </a:p>
          <a:p>
            <a:r>
              <a:rPr lang="en-GB"/>
              <a:t>Health care systems should make individual accounts with only necessary information. (Jawad, 2024)</a:t>
            </a:r>
          </a:p>
        </p:txBody>
      </p:sp>
    </p:spTree>
    <p:extLst>
      <p:ext uri="{BB962C8B-B14F-4D97-AF65-F5344CB8AC3E}">
        <p14:creationId xmlns:p14="http://schemas.microsoft.com/office/powerpoint/2010/main" val="15607766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704F7-5DED-EF4A-AA52-7389B3ABBD5B}"/>
              </a:ext>
            </a:extLst>
          </p:cNvPr>
          <p:cNvSpPr>
            <a:spLocks noGrp="1"/>
          </p:cNvSpPr>
          <p:nvPr>
            <p:ph type="title"/>
          </p:nvPr>
        </p:nvSpPr>
        <p:spPr>
          <a:xfrm>
            <a:off x="5451642" y="1123837"/>
            <a:ext cx="6451110" cy="1255469"/>
          </a:xfrm>
        </p:spPr>
        <p:txBody>
          <a:bodyPr>
            <a:normAutofit fontScale="90000"/>
          </a:bodyPr>
          <a:lstStyle/>
          <a:p>
            <a:r>
              <a:rPr lang="en-GB"/>
              <a:t>Digital Safety Checklist</a:t>
            </a:r>
          </a:p>
        </p:txBody>
      </p:sp>
      <p:sp>
        <p:nvSpPr>
          <p:cNvPr id="3" name="Content Placeholder 2">
            <a:extLst>
              <a:ext uri="{FF2B5EF4-FFF2-40B4-BE49-F238E27FC236}">
                <a16:creationId xmlns:a16="http://schemas.microsoft.com/office/drawing/2014/main" id="{38595899-CBF4-27F6-3730-3E80D5494A04}"/>
              </a:ext>
            </a:extLst>
          </p:cNvPr>
          <p:cNvSpPr>
            <a:spLocks noGrp="1"/>
          </p:cNvSpPr>
          <p:nvPr>
            <p:ph idx="1"/>
          </p:nvPr>
        </p:nvSpPr>
        <p:spPr>
          <a:xfrm>
            <a:off x="5451644" y="2510395"/>
            <a:ext cx="6451109" cy="3274586"/>
          </a:xfrm>
        </p:spPr>
        <p:txBody>
          <a:bodyPr anchor="t">
            <a:normAutofit fontScale="92500" lnSpcReduction="20000"/>
          </a:bodyPr>
          <a:lstStyle/>
          <a:p>
            <a:r>
              <a:rPr lang="en-GB">
                <a:solidFill>
                  <a:srgbClr val="FFFFFF"/>
                </a:solidFill>
              </a:rPr>
              <a:t>There should be policies made giving guidelines on handling personal and private information. E.g. How to properly dispose of confidential information (ICO, 2021)</a:t>
            </a:r>
          </a:p>
          <a:p>
            <a:endParaRPr lang="en-GB">
              <a:solidFill>
                <a:srgbClr val="FFFFFF"/>
              </a:solidFill>
            </a:endParaRPr>
          </a:p>
          <a:p>
            <a:r>
              <a:rPr lang="en-GB">
                <a:solidFill>
                  <a:srgbClr val="FFFFFF"/>
                </a:solidFill>
              </a:rPr>
              <a:t>Regular training should be given to all staff members how to keep themselves trained to use all the digital skills.</a:t>
            </a:r>
          </a:p>
          <a:p>
            <a:endParaRPr lang="en-GB">
              <a:solidFill>
                <a:srgbClr val="FFFFFF"/>
              </a:solidFill>
            </a:endParaRPr>
          </a:p>
          <a:p>
            <a:r>
              <a:rPr lang="en-GB">
                <a:solidFill>
                  <a:srgbClr val="FFFFFF"/>
                </a:solidFill>
              </a:rPr>
              <a:t>There should be rules made not to share private and personal information with any unfamiliar person.</a:t>
            </a:r>
          </a:p>
        </p:txBody>
      </p:sp>
      <p:pic>
        <p:nvPicPr>
          <p:cNvPr id="4" name="Picture 3" descr="A hand on a computer mouse&#10;&#10;AI-generated content may be incorrect.">
            <a:extLst>
              <a:ext uri="{FF2B5EF4-FFF2-40B4-BE49-F238E27FC236}">
                <a16:creationId xmlns:a16="http://schemas.microsoft.com/office/drawing/2014/main" id="{205426E8-21A5-DB2C-0573-5FA8E7A3D458}"/>
              </a:ext>
            </a:extLst>
          </p:cNvPr>
          <p:cNvPicPr>
            <a:picLocks noChangeAspect="1"/>
          </p:cNvPicPr>
          <p:nvPr/>
        </p:nvPicPr>
        <p:blipFill>
          <a:blip r:embed="rId2"/>
          <a:stretch>
            <a:fillRect/>
          </a:stretch>
        </p:blipFill>
        <p:spPr>
          <a:xfrm>
            <a:off x="682916" y="2073087"/>
            <a:ext cx="4046611" cy="2689414"/>
          </a:xfrm>
          <a:prstGeom prst="rect">
            <a:avLst/>
          </a:prstGeom>
        </p:spPr>
      </p:pic>
    </p:spTree>
    <p:extLst>
      <p:ext uri="{BB962C8B-B14F-4D97-AF65-F5344CB8AC3E}">
        <p14:creationId xmlns:p14="http://schemas.microsoft.com/office/powerpoint/2010/main" val="17808398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C946F-C149-2438-4A28-3D8CBB21052C}"/>
              </a:ext>
            </a:extLst>
          </p:cNvPr>
          <p:cNvSpPr>
            <a:spLocks noGrp="1"/>
          </p:cNvSpPr>
          <p:nvPr>
            <p:ph type="title"/>
          </p:nvPr>
        </p:nvSpPr>
        <p:spPr>
          <a:xfrm>
            <a:off x="1539116" y="864108"/>
            <a:ext cx="3073914" cy="5120639"/>
          </a:xfrm>
        </p:spPr>
        <p:txBody>
          <a:bodyPr>
            <a:normAutofit/>
          </a:bodyPr>
          <a:lstStyle/>
          <a:p>
            <a:pPr algn="r"/>
            <a:r>
              <a:rPr lang="en-GB">
                <a:solidFill>
                  <a:schemeClr val="tx1">
                    <a:lumMod val="85000"/>
                    <a:lumOff val="15000"/>
                  </a:schemeClr>
                </a:solidFill>
              </a:rPr>
              <a:t>Citations</a:t>
            </a:r>
          </a:p>
        </p:txBody>
      </p:sp>
      <p:sp>
        <p:nvSpPr>
          <p:cNvPr id="3" name="Content Placeholder 2">
            <a:extLst>
              <a:ext uri="{FF2B5EF4-FFF2-40B4-BE49-F238E27FC236}">
                <a16:creationId xmlns:a16="http://schemas.microsoft.com/office/drawing/2014/main" id="{A81F92CA-C8FD-998D-6011-3D0E3E4C9E3B}"/>
              </a:ext>
            </a:extLst>
          </p:cNvPr>
          <p:cNvSpPr>
            <a:spLocks noGrp="1"/>
          </p:cNvSpPr>
          <p:nvPr>
            <p:ph idx="1"/>
          </p:nvPr>
        </p:nvSpPr>
        <p:spPr>
          <a:xfrm>
            <a:off x="5289229" y="864108"/>
            <a:ext cx="5910677" cy="5120640"/>
          </a:xfrm>
        </p:spPr>
        <p:txBody>
          <a:bodyPr>
            <a:normAutofit fontScale="70000" lnSpcReduction="20000"/>
          </a:bodyPr>
          <a:lstStyle/>
          <a:p>
            <a:pPr>
              <a:spcAft>
                <a:spcPts val="800"/>
              </a:spcAft>
            </a:pPr>
            <a:endParaRPr lang="en-GB" kern="100">
              <a:latin typeface="Aptos"/>
              <a:ea typeface="Aptos" panose="020B0004020202020204" pitchFamily="34" charset="0"/>
              <a:cs typeface="Times New Roman"/>
            </a:endParaRPr>
          </a:p>
          <a:p>
            <a:pPr>
              <a:spcAft>
                <a:spcPts val="800"/>
              </a:spcAft>
            </a:pPr>
            <a:endParaRPr lang="en-GB" kern="100">
              <a:latin typeface="Aptos"/>
              <a:ea typeface="Aptos" panose="020B0004020202020204" pitchFamily="34" charset="0"/>
              <a:cs typeface="Times New Roman"/>
            </a:endParaRPr>
          </a:p>
          <a:p>
            <a:pPr>
              <a:spcAft>
                <a:spcPts val="800"/>
              </a:spcAft>
            </a:pPr>
            <a:endParaRPr lang="en-GB" kern="100">
              <a:latin typeface="Aptos"/>
              <a:ea typeface="Aptos" panose="020B0004020202020204" pitchFamily="34" charset="0"/>
              <a:cs typeface="Times New Roman"/>
            </a:endParaRPr>
          </a:p>
          <a:p>
            <a:pPr>
              <a:spcAft>
                <a:spcPts val="800"/>
              </a:spcAft>
            </a:pPr>
            <a:r>
              <a:rPr lang="en-GB" kern="100">
                <a:effectLst/>
                <a:latin typeface="Aptos"/>
                <a:ea typeface="Aptos" panose="020B0004020202020204" pitchFamily="34" charset="0"/>
                <a:cs typeface="Times New Roman"/>
              </a:rPr>
              <a:t>Fitzpatrick, P., (2023) ‘Improving health literacy using the power of digital communications to achieve better health outcomes for patients and practitioners’ </a:t>
            </a:r>
            <a:r>
              <a:rPr lang="en-GB" i="1" kern="100">
                <a:effectLst/>
                <a:latin typeface="Aptos"/>
                <a:ea typeface="Aptos" panose="020B0004020202020204" pitchFamily="34" charset="0"/>
                <a:cs typeface="Times New Roman"/>
              </a:rPr>
              <a:t>Frontiers in Digital Health, p.6</a:t>
            </a:r>
            <a:r>
              <a:rPr lang="en-GB" kern="100">
                <a:latin typeface="Aptos"/>
                <a:ea typeface="Aptos" panose="020B0004020202020204" pitchFamily="34" charset="0"/>
                <a:cs typeface="Times New Roman"/>
              </a:rPr>
              <a:t>                    </a:t>
            </a:r>
            <a:r>
              <a:rPr lang="en-GB" i="1" kern="100">
                <a:effectLst/>
                <a:latin typeface="Aptos"/>
                <a:ea typeface="Aptos" panose="020B0004020202020204" pitchFamily="34" charset="0"/>
                <a:cs typeface="Times New Roman"/>
              </a:rPr>
              <a:t>(Accessed on 30/09/2025)</a:t>
            </a:r>
            <a:endParaRPr lang="en-GB">
              <a:latin typeface="Aptos"/>
              <a:cs typeface="Times New Roman"/>
            </a:endParaRPr>
          </a:p>
          <a:p>
            <a:pPr>
              <a:spcAft>
                <a:spcPts val="800"/>
              </a:spcAft>
            </a:pPr>
            <a:r>
              <a:rPr lang="en-GB" kern="100">
                <a:effectLst/>
                <a:latin typeface="Aptos"/>
                <a:ea typeface="Aptos" panose="020B0004020202020204" pitchFamily="34" charset="0"/>
                <a:cs typeface="Times New Roman"/>
              </a:rPr>
              <a:t>Jawad, L. A. (2024). Security and Privacy in Digital Healthcare Systems: Challenges and Mitigation Strategies. Abhigyan, 42(1), 23-31. https://doi.org/10.1177/09702385241233073 (Original work published 2024)</a:t>
            </a:r>
          </a:p>
          <a:p>
            <a:pPr>
              <a:spcAft>
                <a:spcPts val="800"/>
              </a:spcAft>
            </a:pPr>
            <a:r>
              <a:rPr lang="en-GB" kern="100">
                <a:effectLst/>
                <a:latin typeface="Aptos"/>
                <a:ea typeface="Aptos" panose="020B0004020202020204" pitchFamily="34" charset="0"/>
                <a:cs typeface="Times New Roman"/>
              </a:rPr>
              <a:t> Information Commissioner’s Office (ICO) (2021) *UK GDPR Overview*. Available at: https://ico.org.uk/for-organisations/uk-gdpr-guidance-and-resources/ (Accessed: 29 September 2025).  </a:t>
            </a:r>
          </a:p>
          <a:p>
            <a:pPr marL="0" indent="0">
              <a:spcAft>
                <a:spcPts val="800"/>
              </a:spcAft>
              <a:buNone/>
            </a:pPr>
            <a:endParaRPr lang="en-GB"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endParaRPr lang="en-GB" kern="100">
              <a:effectLst/>
              <a:latin typeface="Aptos" panose="020B0004020202020204" pitchFamily="34" charset="0"/>
              <a:ea typeface="Aptos" panose="020B000402020202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2885949279"/>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988e6bc2d8ab448821287bda2bc2eefa">
  <xsd:schema xmlns:xsd="http://www.w3.org/2001/XMLSchema" xmlns:xs="http://www.w3.org/2001/XMLSchema" xmlns:p="http://schemas.microsoft.com/office/2006/metadata/properties" xmlns:ns3="3ef5847a-e696-4fee-a2c0-6c3f87568321" targetNamespace="http://schemas.microsoft.com/office/2006/metadata/properties" ma:root="true" ma:fieldsID="9a15ea9b42d5e2271241009d62b1d98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D2A30D9A-4591-44C0-9D21-45AA8E6082F0}">
  <ds:schemaRefs>
    <ds:schemaRef ds:uri="http://schemas.microsoft.com/sharepoint/v3/contenttype/forms"/>
  </ds:schemaRefs>
</ds:datastoreItem>
</file>

<file path=customXml/itemProps2.xml><?xml version="1.0" encoding="utf-8"?>
<ds:datastoreItem xmlns:ds="http://schemas.openxmlformats.org/officeDocument/2006/customXml" ds:itemID="{21A8D4F5-9530-4388-BCB8-112D211C57F1}">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38FFCDC-3BDC-487A-AFD2-3397FFC4D4F9}">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24</Slides>
  <Notes>5</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AngleLinesVTI</vt:lpstr>
      <vt:lpstr>Sunrise residential care home  </vt:lpstr>
      <vt:lpstr>Microsoft 365 In a care home </vt:lpstr>
      <vt:lpstr>Benefits of Microsoft word 365...</vt:lpstr>
      <vt:lpstr>PowerPoint Presentation</vt:lpstr>
      <vt:lpstr>the benefits of outlook within  Microsoft 365 in sunrise  residential care home</vt:lpstr>
      <vt:lpstr>Introduction</vt:lpstr>
      <vt:lpstr>THE benefits of outlook 365 in sunrise residential  care home</vt:lpstr>
      <vt:lpstr>PowerPoint Presentation</vt:lpstr>
      <vt:lpstr>THE benefits &amp; OVERVIEW OF Microsoft outlook 365</vt:lpstr>
      <vt:lpstr>Limitation outlook</vt:lpstr>
      <vt:lpstr>Digital skills and research methods  Shabinah Nargas 2418690  lecturer: masud siddiqui </vt:lpstr>
      <vt:lpstr>SuNrise residential care home</vt:lpstr>
      <vt:lpstr>PowerPoint Presentation</vt:lpstr>
      <vt:lpstr>PowerPoint Presentation</vt:lpstr>
      <vt:lpstr>What are digital skills</vt:lpstr>
      <vt:lpstr>Effects of limited digital skills</vt:lpstr>
      <vt:lpstr>Conclusion</vt:lpstr>
      <vt:lpstr>PowerPoint Presentation</vt:lpstr>
      <vt:lpstr>Impact of Limited Digital Skills</vt:lpstr>
      <vt:lpstr>Care Delivery</vt:lpstr>
      <vt:lpstr>Communication</vt:lpstr>
      <vt:lpstr>Teamwork</vt:lpstr>
      <vt:lpstr>Digital Safety Checklist</vt:lpstr>
      <vt:lpstr>Citations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Sunrise residential care home  </dc:title>
  <dc:creator>Amina Hashmi (2508599)</dc:creator>
  <cp:revision>1</cp:revision>
  <dcterms:created xsi:type="dcterms:W3CDTF">2025-10-09T11:25:02Z</dcterms:created>
  <dcterms:modified xsi:type="dcterms:W3CDTF">2025-10-09T11:52:46Z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