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7" r:id="rId4"/>
  </p:sldMasterIdLst>
  <p:notesMasterIdLst>
    <p:notesMasterId r:id="rId25"/>
  </p:notesMasterIdLst>
  <p:sldIdLst>
    <p:sldId id="256" r:id="rId5"/>
    <p:sldId id="257" r:id="rId6"/>
    <p:sldId id="276" r:id="rId7"/>
    <p:sldId id="258" r:id="rId8"/>
    <p:sldId id="271" r:id="rId9"/>
    <p:sldId id="273" r:id="rId10"/>
    <p:sldId id="272" r:id="rId11"/>
    <p:sldId id="274" r:id="rId12"/>
    <p:sldId id="263" r:id="rId13"/>
    <p:sldId id="260" r:id="rId14"/>
    <p:sldId id="277" r:id="rId15"/>
    <p:sldId id="278" r:id="rId16"/>
    <p:sldId id="279" r:id="rId17"/>
    <p:sldId id="261" r:id="rId18"/>
    <p:sldId id="265" r:id="rId19"/>
    <p:sldId id="266" r:id="rId20"/>
    <p:sldId id="267" r:id="rId21"/>
    <p:sldId id="269" r:id="rId22"/>
    <p:sldId id="270" r:id="rId23"/>
    <p:sldId id="275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43" d="100"/>
          <a:sy n="143" d="100"/>
        </p:scale>
        <p:origin x="93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554562-5EB3-4541-A632-3CD8BF1ACE9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6751970-4FE8-4B29-B975-343D7D793E5A}">
      <dgm:prSet/>
      <dgm:spPr/>
      <dgm:t>
        <a:bodyPr/>
        <a:lstStyle/>
        <a:p>
          <a:pPr>
            <a:defRPr cap="all"/>
          </a:pPr>
          <a:r>
            <a:rPr lang="en-GB"/>
            <a:t>Welcome to the presentation</a:t>
          </a:r>
          <a:endParaRPr lang="en-US"/>
        </a:p>
      </dgm:t>
    </dgm:pt>
    <dgm:pt modelId="{6D0B2B99-DD81-4232-9755-158330DC9CF8}" type="parTrans" cxnId="{D53E625E-57BD-47B2-AF5B-6BA8C7969938}">
      <dgm:prSet/>
      <dgm:spPr/>
      <dgm:t>
        <a:bodyPr/>
        <a:lstStyle/>
        <a:p>
          <a:endParaRPr lang="en-US"/>
        </a:p>
      </dgm:t>
    </dgm:pt>
    <dgm:pt modelId="{BD8E76D4-2437-435D-AD26-368074725CC5}" type="sibTrans" cxnId="{D53E625E-57BD-47B2-AF5B-6BA8C7969938}">
      <dgm:prSet/>
      <dgm:spPr/>
      <dgm:t>
        <a:bodyPr/>
        <a:lstStyle/>
        <a:p>
          <a:endParaRPr lang="en-US"/>
        </a:p>
      </dgm:t>
    </dgm:pt>
    <dgm:pt modelId="{473EF576-37F0-4D9A-9972-6057F13B2458}">
      <dgm:prSet/>
      <dgm:spPr/>
      <dgm:t>
        <a:bodyPr/>
        <a:lstStyle/>
        <a:p>
          <a:pPr>
            <a:defRPr cap="all"/>
          </a:pPr>
          <a:r>
            <a:rPr lang="en-GB"/>
            <a:t>Is everyone comfortable?</a:t>
          </a:r>
          <a:endParaRPr lang="en-US"/>
        </a:p>
      </dgm:t>
    </dgm:pt>
    <dgm:pt modelId="{AFE73A41-A1BD-4143-83CC-AAD2D2D57C5C}" type="parTrans" cxnId="{C935AEC6-FFA8-4C78-AB4D-0B9186654850}">
      <dgm:prSet/>
      <dgm:spPr/>
      <dgm:t>
        <a:bodyPr/>
        <a:lstStyle/>
        <a:p>
          <a:endParaRPr lang="en-US"/>
        </a:p>
      </dgm:t>
    </dgm:pt>
    <dgm:pt modelId="{38F93B73-37E8-4A4E-BEB2-DB8A4CC1C8FE}" type="sibTrans" cxnId="{C935AEC6-FFA8-4C78-AB4D-0B9186654850}">
      <dgm:prSet/>
      <dgm:spPr/>
      <dgm:t>
        <a:bodyPr/>
        <a:lstStyle/>
        <a:p>
          <a:endParaRPr lang="en-US"/>
        </a:p>
      </dgm:t>
    </dgm:pt>
    <dgm:pt modelId="{A168AEFE-1B43-4A88-B5A9-1D833CBDF92D}">
      <dgm:prSet/>
      <dgm:spPr/>
      <dgm:t>
        <a:bodyPr/>
        <a:lstStyle/>
        <a:p>
          <a:pPr>
            <a:defRPr cap="all"/>
          </a:pPr>
          <a:r>
            <a:rPr lang="en-GB" dirty="0"/>
            <a:t>questions will be welcomed at the end</a:t>
          </a:r>
          <a:endParaRPr lang="en-US" dirty="0"/>
        </a:p>
      </dgm:t>
    </dgm:pt>
    <dgm:pt modelId="{BE7A68FC-5B64-4226-9017-F54877DF4005}" type="parTrans" cxnId="{9B5CCF96-F67B-4ECC-9318-0E742ED7519C}">
      <dgm:prSet/>
      <dgm:spPr/>
      <dgm:t>
        <a:bodyPr/>
        <a:lstStyle/>
        <a:p>
          <a:endParaRPr lang="en-US"/>
        </a:p>
      </dgm:t>
    </dgm:pt>
    <dgm:pt modelId="{B131C00A-F72B-4E2E-B0E6-136D29B7F98E}" type="sibTrans" cxnId="{9B5CCF96-F67B-4ECC-9318-0E742ED7519C}">
      <dgm:prSet/>
      <dgm:spPr/>
      <dgm:t>
        <a:bodyPr/>
        <a:lstStyle/>
        <a:p>
          <a:endParaRPr lang="en-US"/>
        </a:p>
      </dgm:t>
    </dgm:pt>
    <dgm:pt modelId="{CE370BD3-515C-4F19-894E-48A7A41852D2}" type="pres">
      <dgm:prSet presAssocID="{97554562-5EB3-4541-A632-3CD8BF1ACE9B}" presName="root" presStyleCnt="0">
        <dgm:presLayoutVars>
          <dgm:dir/>
          <dgm:resizeHandles val="exact"/>
        </dgm:presLayoutVars>
      </dgm:prSet>
      <dgm:spPr/>
    </dgm:pt>
    <dgm:pt modelId="{F8E6B434-05CD-4CAF-B286-3278B36A2490}" type="pres">
      <dgm:prSet presAssocID="{66751970-4FE8-4B29-B975-343D7D793E5A}" presName="compNode" presStyleCnt="0"/>
      <dgm:spPr/>
    </dgm:pt>
    <dgm:pt modelId="{55B6002D-2EE2-4A38-94F2-98F5E784D73F}" type="pres">
      <dgm:prSet presAssocID="{66751970-4FE8-4B29-B975-343D7D793E5A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4EE87B2-17F7-48A9-810B-10EB1BDD7FB8}" type="pres">
      <dgm:prSet presAssocID="{66751970-4FE8-4B29-B975-343D7D793E5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8A4E816-9E3E-4753-BF74-31593D4AA00C}" type="pres">
      <dgm:prSet presAssocID="{66751970-4FE8-4B29-B975-343D7D793E5A}" presName="spaceRect" presStyleCnt="0"/>
      <dgm:spPr/>
    </dgm:pt>
    <dgm:pt modelId="{88F699C0-15E6-43E6-862E-40BEF4518C40}" type="pres">
      <dgm:prSet presAssocID="{66751970-4FE8-4B29-B975-343D7D793E5A}" presName="textRect" presStyleLbl="revTx" presStyleIdx="0" presStyleCnt="3">
        <dgm:presLayoutVars>
          <dgm:chMax val="1"/>
          <dgm:chPref val="1"/>
        </dgm:presLayoutVars>
      </dgm:prSet>
      <dgm:spPr/>
    </dgm:pt>
    <dgm:pt modelId="{E09618CF-7DC1-4ADD-A78D-60A4472EE9B5}" type="pres">
      <dgm:prSet presAssocID="{BD8E76D4-2437-435D-AD26-368074725CC5}" presName="sibTrans" presStyleCnt="0"/>
      <dgm:spPr/>
    </dgm:pt>
    <dgm:pt modelId="{87499192-0DE9-4ACA-BA5D-60330CA497F3}" type="pres">
      <dgm:prSet presAssocID="{473EF576-37F0-4D9A-9972-6057F13B2458}" presName="compNode" presStyleCnt="0"/>
      <dgm:spPr/>
    </dgm:pt>
    <dgm:pt modelId="{81CE5B6F-49A1-4D1B-81DE-7BF4B1F78C7F}" type="pres">
      <dgm:prSet presAssocID="{473EF576-37F0-4D9A-9972-6057F13B245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78154A4-C30A-4596-A8E1-AF872740D2F6}" type="pres">
      <dgm:prSet presAssocID="{473EF576-37F0-4D9A-9972-6057F13B24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C4793278-33C8-41BA-A14C-F45C42E6F7E3}" type="pres">
      <dgm:prSet presAssocID="{473EF576-37F0-4D9A-9972-6057F13B2458}" presName="spaceRect" presStyleCnt="0"/>
      <dgm:spPr/>
    </dgm:pt>
    <dgm:pt modelId="{DBED98D1-8CB3-4163-A0B1-88E80A1F52C2}" type="pres">
      <dgm:prSet presAssocID="{473EF576-37F0-4D9A-9972-6057F13B2458}" presName="textRect" presStyleLbl="revTx" presStyleIdx="1" presStyleCnt="3">
        <dgm:presLayoutVars>
          <dgm:chMax val="1"/>
          <dgm:chPref val="1"/>
        </dgm:presLayoutVars>
      </dgm:prSet>
      <dgm:spPr/>
    </dgm:pt>
    <dgm:pt modelId="{4ECD8801-CF03-43F7-97DC-03BBFB0E352C}" type="pres">
      <dgm:prSet presAssocID="{38F93B73-37E8-4A4E-BEB2-DB8A4CC1C8FE}" presName="sibTrans" presStyleCnt="0"/>
      <dgm:spPr/>
    </dgm:pt>
    <dgm:pt modelId="{C44118BD-9F35-4CE8-8100-4D6A1C15938A}" type="pres">
      <dgm:prSet presAssocID="{A168AEFE-1B43-4A88-B5A9-1D833CBDF92D}" presName="compNode" presStyleCnt="0"/>
      <dgm:spPr/>
    </dgm:pt>
    <dgm:pt modelId="{7B401C2B-AA95-47F8-8658-A61289076F37}" type="pres">
      <dgm:prSet presAssocID="{A168AEFE-1B43-4A88-B5A9-1D833CBDF92D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F526A51-28B3-4FC8-A4D5-8878B9662422}" type="pres">
      <dgm:prSet presAssocID="{A168AEFE-1B43-4A88-B5A9-1D833CBDF92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te Ringer"/>
        </a:ext>
      </dgm:extLst>
    </dgm:pt>
    <dgm:pt modelId="{668E87AE-97E0-40C8-9AF4-28CAFDF3F208}" type="pres">
      <dgm:prSet presAssocID="{A168AEFE-1B43-4A88-B5A9-1D833CBDF92D}" presName="spaceRect" presStyleCnt="0"/>
      <dgm:spPr/>
    </dgm:pt>
    <dgm:pt modelId="{62A356BC-E2C1-4420-9A8E-7EBAB7D89FF6}" type="pres">
      <dgm:prSet presAssocID="{A168AEFE-1B43-4A88-B5A9-1D833CBDF92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9E88A16-BCF8-4D0D-BBC6-9D5A1427F032}" type="presOf" srcId="{66751970-4FE8-4B29-B975-343D7D793E5A}" destId="{88F699C0-15E6-43E6-862E-40BEF4518C40}" srcOrd="0" destOrd="0" presId="urn:microsoft.com/office/officeart/2018/5/layout/IconLeafLabelList"/>
    <dgm:cxn modelId="{D53E625E-57BD-47B2-AF5B-6BA8C7969938}" srcId="{97554562-5EB3-4541-A632-3CD8BF1ACE9B}" destId="{66751970-4FE8-4B29-B975-343D7D793E5A}" srcOrd="0" destOrd="0" parTransId="{6D0B2B99-DD81-4232-9755-158330DC9CF8}" sibTransId="{BD8E76D4-2437-435D-AD26-368074725CC5}"/>
    <dgm:cxn modelId="{9B5CCF96-F67B-4ECC-9318-0E742ED7519C}" srcId="{97554562-5EB3-4541-A632-3CD8BF1ACE9B}" destId="{A168AEFE-1B43-4A88-B5A9-1D833CBDF92D}" srcOrd="2" destOrd="0" parTransId="{BE7A68FC-5B64-4226-9017-F54877DF4005}" sibTransId="{B131C00A-F72B-4E2E-B0E6-136D29B7F98E}"/>
    <dgm:cxn modelId="{7EB36597-F50D-47E1-9E1C-BC8022D5521F}" type="presOf" srcId="{A168AEFE-1B43-4A88-B5A9-1D833CBDF92D}" destId="{62A356BC-E2C1-4420-9A8E-7EBAB7D89FF6}" srcOrd="0" destOrd="0" presId="urn:microsoft.com/office/officeart/2018/5/layout/IconLeafLabelList"/>
    <dgm:cxn modelId="{3FFEA5C6-91C2-45F0-971F-567236EB61E2}" type="presOf" srcId="{97554562-5EB3-4541-A632-3CD8BF1ACE9B}" destId="{CE370BD3-515C-4F19-894E-48A7A41852D2}" srcOrd="0" destOrd="0" presId="urn:microsoft.com/office/officeart/2018/5/layout/IconLeafLabelList"/>
    <dgm:cxn modelId="{C935AEC6-FFA8-4C78-AB4D-0B9186654850}" srcId="{97554562-5EB3-4541-A632-3CD8BF1ACE9B}" destId="{473EF576-37F0-4D9A-9972-6057F13B2458}" srcOrd="1" destOrd="0" parTransId="{AFE73A41-A1BD-4143-83CC-AAD2D2D57C5C}" sibTransId="{38F93B73-37E8-4A4E-BEB2-DB8A4CC1C8FE}"/>
    <dgm:cxn modelId="{478706FD-7E63-4A12-A0E4-CA9CC88FA194}" type="presOf" srcId="{473EF576-37F0-4D9A-9972-6057F13B2458}" destId="{DBED98D1-8CB3-4163-A0B1-88E80A1F52C2}" srcOrd="0" destOrd="0" presId="urn:microsoft.com/office/officeart/2018/5/layout/IconLeafLabelList"/>
    <dgm:cxn modelId="{4280E8C8-07B2-45F1-ABDD-C5BCE6486845}" type="presParOf" srcId="{CE370BD3-515C-4F19-894E-48A7A41852D2}" destId="{F8E6B434-05CD-4CAF-B286-3278B36A2490}" srcOrd="0" destOrd="0" presId="urn:microsoft.com/office/officeart/2018/5/layout/IconLeafLabelList"/>
    <dgm:cxn modelId="{4674519E-6343-4727-AC3A-49C0ABBFB4E7}" type="presParOf" srcId="{F8E6B434-05CD-4CAF-B286-3278B36A2490}" destId="{55B6002D-2EE2-4A38-94F2-98F5E784D73F}" srcOrd="0" destOrd="0" presId="urn:microsoft.com/office/officeart/2018/5/layout/IconLeafLabelList"/>
    <dgm:cxn modelId="{3B2D942A-F4F9-4CA6-9296-12ED98D3B2DB}" type="presParOf" srcId="{F8E6B434-05CD-4CAF-B286-3278B36A2490}" destId="{D4EE87B2-17F7-48A9-810B-10EB1BDD7FB8}" srcOrd="1" destOrd="0" presId="urn:microsoft.com/office/officeart/2018/5/layout/IconLeafLabelList"/>
    <dgm:cxn modelId="{075DBB42-5260-44C0-8FC3-5528A561DC50}" type="presParOf" srcId="{F8E6B434-05CD-4CAF-B286-3278B36A2490}" destId="{D8A4E816-9E3E-4753-BF74-31593D4AA00C}" srcOrd="2" destOrd="0" presId="urn:microsoft.com/office/officeart/2018/5/layout/IconLeafLabelList"/>
    <dgm:cxn modelId="{59A0C3E9-E0E8-4631-82BC-7933BAD7D577}" type="presParOf" srcId="{F8E6B434-05CD-4CAF-B286-3278B36A2490}" destId="{88F699C0-15E6-43E6-862E-40BEF4518C40}" srcOrd="3" destOrd="0" presId="urn:microsoft.com/office/officeart/2018/5/layout/IconLeafLabelList"/>
    <dgm:cxn modelId="{24BB819D-0BC6-446A-9AF2-6CD538A92B7B}" type="presParOf" srcId="{CE370BD3-515C-4F19-894E-48A7A41852D2}" destId="{E09618CF-7DC1-4ADD-A78D-60A4472EE9B5}" srcOrd="1" destOrd="0" presId="urn:microsoft.com/office/officeart/2018/5/layout/IconLeafLabelList"/>
    <dgm:cxn modelId="{BE54EC8F-B84D-418C-BADF-0C064769937B}" type="presParOf" srcId="{CE370BD3-515C-4F19-894E-48A7A41852D2}" destId="{87499192-0DE9-4ACA-BA5D-60330CA497F3}" srcOrd="2" destOrd="0" presId="urn:microsoft.com/office/officeart/2018/5/layout/IconLeafLabelList"/>
    <dgm:cxn modelId="{F032AC67-792A-47E4-8ED8-2BF1D42D7332}" type="presParOf" srcId="{87499192-0DE9-4ACA-BA5D-60330CA497F3}" destId="{81CE5B6F-49A1-4D1B-81DE-7BF4B1F78C7F}" srcOrd="0" destOrd="0" presId="urn:microsoft.com/office/officeart/2018/5/layout/IconLeafLabelList"/>
    <dgm:cxn modelId="{A063CA4D-C731-4C92-82DA-958FABA815E2}" type="presParOf" srcId="{87499192-0DE9-4ACA-BA5D-60330CA497F3}" destId="{F78154A4-C30A-4596-A8E1-AF872740D2F6}" srcOrd="1" destOrd="0" presId="urn:microsoft.com/office/officeart/2018/5/layout/IconLeafLabelList"/>
    <dgm:cxn modelId="{3FA91F17-097D-40D8-841D-166C184DA944}" type="presParOf" srcId="{87499192-0DE9-4ACA-BA5D-60330CA497F3}" destId="{C4793278-33C8-41BA-A14C-F45C42E6F7E3}" srcOrd="2" destOrd="0" presId="urn:microsoft.com/office/officeart/2018/5/layout/IconLeafLabelList"/>
    <dgm:cxn modelId="{74857AFF-8BDB-4DC2-95DB-64A20185375C}" type="presParOf" srcId="{87499192-0DE9-4ACA-BA5D-60330CA497F3}" destId="{DBED98D1-8CB3-4163-A0B1-88E80A1F52C2}" srcOrd="3" destOrd="0" presId="urn:microsoft.com/office/officeart/2018/5/layout/IconLeafLabelList"/>
    <dgm:cxn modelId="{6D60F0E6-8628-4CDD-9771-E5B682F4834D}" type="presParOf" srcId="{CE370BD3-515C-4F19-894E-48A7A41852D2}" destId="{4ECD8801-CF03-43F7-97DC-03BBFB0E352C}" srcOrd="3" destOrd="0" presId="urn:microsoft.com/office/officeart/2018/5/layout/IconLeafLabelList"/>
    <dgm:cxn modelId="{0EF65DEB-88AF-424F-AE29-E0BACECAFD3D}" type="presParOf" srcId="{CE370BD3-515C-4F19-894E-48A7A41852D2}" destId="{C44118BD-9F35-4CE8-8100-4D6A1C15938A}" srcOrd="4" destOrd="0" presId="urn:microsoft.com/office/officeart/2018/5/layout/IconLeafLabelList"/>
    <dgm:cxn modelId="{39108447-D919-4721-A760-A3D4A9FBAEA9}" type="presParOf" srcId="{C44118BD-9F35-4CE8-8100-4D6A1C15938A}" destId="{7B401C2B-AA95-47F8-8658-A61289076F37}" srcOrd="0" destOrd="0" presId="urn:microsoft.com/office/officeart/2018/5/layout/IconLeafLabelList"/>
    <dgm:cxn modelId="{B98AA570-8E2D-4C82-943F-1473EA9E4DE7}" type="presParOf" srcId="{C44118BD-9F35-4CE8-8100-4D6A1C15938A}" destId="{2F526A51-28B3-4FC8-A4D5-8878B9662422}" srcOrd="1" destOrd="0" presId="urn:microsoft.com/office/officeart/2018/5/layout/IconLeafLabelList"/>
    <dgm:cxn modelId="{5F955058-9C4F-4015-ACB8-1B7A93C3689D}" type="presParOf" srcId="{C44118BD-9F35-4CE8-8100-4D6A1C15938A}" destId="{668E87AE-97E0-40C8-9AF4-28CAFDF3F208}" srcOrd="2" destOrd="0" presId="urn:microsoft.com/office/officeart/2018/5/layout/IconLeafLabelList"/>
    <dgm:cxn modelId="{122CCCC1-9767-43A6-8CD4-97F38E6A53F3}" type="presParOf" srcId="{C44118BD-9F35-4CE8-8100-4D6A1C15938A}" destId="{62A356BC-E2C1-4420-9A8E-7EBAB7D89FF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54D841-BA3B-4ED9-95C9-09DEE6F552A1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B48E0FF-F00C-45BC-9F2A-CE7E369D3E2B}">
      <dgm:prSet/>
      <dgm:spPr/>
      <dgm:t>
        <a:bodyPr/>
        <a:lstStyle/>
        <a:p>
          <a:r>
            <a:rPr lang="en-GB" dirty="0"/>
            <a:t>My name is Daryl Jones</a:t>
          </a:r>
          <a:endParaRPr lang="en-US" dirty="0"/>
        </a:p>
      </dgm:t>
    </dgm:pt>
    <dgm:pt modelId="{084ADB9E-3CEA-471C-8A58-6DBB6FC46030}" type="parTrans" cxnId="{1566917C-3D09-45B9-90D1-651D5E0CDAC4}">
      <dgm:prSet/>
      <dgm:spPr/>
      <dgm:t>
        <a:bodyPr/>
        <a:lstStyle/>
        <a:p>
          <a:endParaRPr lang="en-US"/>
        </a:p>
      </dgm:t>
    </dgm:pt>
    <dgm:pt modelId="{158AD8B1-B488-4F67-8E0F-DD6F9BA36BCE}" type="sibTrans" cxnId="{1566917C-3D09-45B9-90D1-651D5E0CDAC4}">
      <dgm:prSet/>
      <dgm:spPr/>
      <dgm:t>
        <a:bodyPr/>
        <a:lstStyle/>
        <a:p>
          <a:endParaRPr lang="en-US"/>
        </a:p>
      </dgm:t>
    </dgm:pt>
    <dgm:pt modelId="{13BE4B8B-79E5-4904-ABAA-9B743E3F9DF7}">
      <dgm:prSet/>
      <dgm:spPr/>
      <dgm:t>
        <a:bodyPr/>
        <a:lstStyle/>
        <a:p>
          <a:r>
            <a:rPr lang="en-GB" dirty="0"/>
            <a:t>This presentation is for the Trainee Psychological Wellbeing Practitioners post</a:t>
          </a:r>
          <a:endParaRPr lang="en-US" dirty="0"/>
        </a:p>
      </dgm:t>
    </dgm:pt>
    <dgm:pt modelId="{D1CA4478-54A4-42CC-8615-9575E637814A}" type="parTrans" cxnId="{3037EDB7-666E-46B2-AEBD-15F5B257415C}">
      <dgm:prSet/>
      <dgm:spPr/>
      <dgm:t>
        <a:bodyPr/>
        <a:lstStyle/>
        <a:p>
          <a:endParaRPr lang="en-US"/>
        </a:p>
      </dgm:t>
    </dgm:pt>
    <dgm:pt modelId="{63EFA32A-BAC0-4FE5-B4FA-1CFE5682D92B}" type="sibTrans" cxnId="{3037EDB7-666E-46B2-AEBD-15F5B257415C}">
      <dgm:prSet/>
      <dgm:spPr/>
      <dgm:t>
        <a:bodyPr/>
        <a:lstStyle/>
        <a:p>
          <a:endParaRPr lang="en-US"/>
        </a:p>
      </dgm:t>
    </dgm:pt>
    <dgm:pt modelId="{93423EC1-3A54-4B5A-8A2D-5582871BFD00}">
      <dgm:prSet/>
      <dgm:spPr/>
      <dgm:t>
        <a:bodyPr/>
        <a:lstStyle/>
        <a:p>
          <a:r>
            <a:rPr lang="en-GB" dirty="0"/>
            <a:t>I am passionate about helping people with mental health issues</a:t>
          </a:r>
          <a:endParaRPr lang="en-US" dirty="0"/>
        </a:p>
      </dgm:t>
    </dgm:pt>
    <dgm:pt modelId="{E3D634A3-E7A8-4BDE-97D6-02F9A74C6254}" type="parTrans" cxnId="{A688FA52-B076-4537-B9A2-FE596125BDFF}">
      <dgm:prSet/>
      <dgm:spPr/>
      <dgm:t>
        <a:bodyPr/>
        <a:lstStyle/>
        <a:p>
          <a:endParaRPr lang="en-US"/>
        </a:p>
      </dgm:t>
    </dgm:pt>
    <dgm:pt modelId="{51FE19A3-393F-416C-8097-9772C6887118}" type="sibTrans" cxnId="{A688FA52-B076-4537-B9A2-FE596125BDFF}">
      <dgm:prSet/>
      <dgm:spPr/>
      <dgm:t>
        <a:bodyPr/>
        <a:lstStyle/>
        <a:p>
          <a:endParaRPr lang="en-US"/>
        </a:p>
      </dgm:t>
    </dgm:pt>
    <dgm:pt modelId="{443B3993-D03F-4404-80CA-2DCB760B8436}">
      <dgm:prSet/>
      <dgm:spPr/>
      <dgm:t>
        <a:bodyPr/>
        <a:lstStyle/>
        <a:p>
          <a:r>
            <a:rPr lang="en-GB" dirty="0"/>
            <a:t>The presentation will cover why I am applying </a:t>
          </a:r>
          <a:endParaRPr lang="en-US" dirty="0"/>
        </a:p>
      </dgm:t>
    </dgm:pt>
    <dgm:pt modelId="{1633B0E9-19E4-4A0C-A5BD-145B46C3E8A2}" type="parTrans" cxnId="{C139D9AB-47B0-446C-83BF-C972FE01D75F}">
      <dgm:prSet/>
      <dgm:spPr/>
      <dgm:t>
        <a:bodyPr/>
        <a:lstStyle/>
        <a:p>
          <a:endParaRPr lang="en-US"/>
        </a:p>
      </dgm:t>
    </dgm:pt>
    <dgm:pt modelId="{74AB54E2-2021-4380-8117-66CCD4CD65DF}" type="sibTrans" cxnId="{C139D9AB-47B0-446C-83BF-C972FE01D75F}">
      <dgm:prSet/>
      <dgm:spPr/>
      <dgm:t>
        <a:bodyPr/>
        <a:lstStyle/>
        <a:p>
          <a:endParaRPr lang="en-US"/>
        </a:p>
      </dgm:t>
    </dgm:pt>
    <dgm:pt modelId="{6C0838DF-BA44-4510-ADB2-2200112CE98E}">
      <dgm:prSet/>
      <dgm:spPr/>
      <dgm:t>
        <a:bodyPr/>
        <a:lstStyle/>
        <a:p>
          <a:r>
            <a:rPr lang="en-GB" dirty="0"/>
            <a:t>And what I can bring to the organisation</a:t>
          </a:r>
          <a:br>
            <a:rPr lang="en-GB" dirty="0"/>
          </a:br>
          <a:endParaRPr lang="en-US" dirty="0"/>
        </a:p>
      </dgm:t>
    </dgm:pt>
    <dgm:pt modelId="{9E8157A6-9574-44D7-85F7-E3EE68EDFF46}" type="parTrans" cxnId="{A5296FCA-011C-4CA0-8C59-2348288D83F6}">
      <dgm:prSet/>
      <dgm:spPr/>
      <dgm:t>
        <a:bodyPr/>
        <a:lstStyle/>
        <a:p>
          <a:endParaRPr lang="en-US"/>
        </a:p>
      </dgm:t>
    </dgm:pt>
    <dgm:pt modelId="{645BDD72-70C4-4FE9-8403-2507E59AFFEC}" type="sibTrans" cxnId="{A5296FCA-011C-4CA0-8C59-2348288D83F6}">
      <dgm:prSet/>
      <dgm:spPr/>
      <dgm:t>
        <a:bodyPr/>
        <a:lstStyle/>
        <a:p>
          <a:endParaRPr lang="en-US"/>
        </a:p>
      </dgm:t>
    </dgm:pt>
    <dgm:pt modelId="{7F43081F-0394-4162-B5FD-4B07971694BF}" type="pres">
      <dgm:prSet presAssocID="{DA54D841-BA3B-4ED9-95C9-09DEE6F552A1}" presName="Name0" presStyleCnt="0">
        <dgm:presLayoutVars>
          <dgm:dir/>
          <dgm:animLvl val="lvl"/>
          <dgm:resizeHandles val="exact"/>
        </dgm:presLayoutVars>
      </dgm:prSet>
      <dgm:spPr/>
    </dgm:pt>
    <dgm:pt modelId="{53D60193-3EFD-46C3-9B12-2AD6447C7139}" type="pres">
      <dgm:prSet presAssocID="{9B48E0FF-F00C-45BC-9F2A-CE7E369D3E2B}" presName="linNode" presStyleCnt="0"/>
      <dgm:spPr/>
    </dgm:pt>
    <dgm:pt modelId="{C8F91BBB-B1FD-442A-BAB4-3E7A9586D818}" type="pres">
      <dgm:prSet presAssocID="{9B48E0FF-F00C-45BC-9F2A-CE7E369D3E2B}" presName="parentText" presStyleLbl="node1" presStyleIdx="0" presStyleCnt="5" custScaleX="208423">
        <dgm:presLayoutVars>
          <dgm:chMax val="1"/>
          <dgm:bulletEnabled val="1"/>
        </dgm:presLayoutVars>
      </dgm:prSet>
      <dgm:spPr/>
    </dgm:pt>
    <dgm:pt modelId="{2B274576-658E-443B-BB73-DC8C222B13EA}" type="pres">
      <dgm:prSet presAssocID="{158AD8B1-B488-4F67-8E0F-DD6F9BA36BCE}" presName="sp" presStyleCnt="0"/>
      <dgm:spPr/>
    </dgm:pt>
    <dgm:pt modelId="{3BADD750-823E-49AD-AE41-67AC3A4EA11F}" type="pres">
      <dgm:prSet presAssocID="{13BE4B8B-79E5-4904-ABAA-9B743E3F9DF7}" presName="linNode" presStyleCnt="0"/>
      <dgm:spPr/>
    </dgm:pt>
    <dgm:pt modelId="{F4EBB2CD-C0DE-4E20-8236-795E542C3DF8}" type="pres">
      <dgm:prSet presAssocID="{13BE4B8B-79E5-4904-ABAA-9B743E3F9DF7}" presName="parentText" presStyleLbl="node1" presStyleIdx="1" presStyleCnt="5" custScaleX="210291">
        <dgm:presLayoutVars>
          <dgm:chMax val="1"/>
          <dgm:bulletEnabled val="1"/>
        </dgm:presLayoutVars>
      </dgm:prSet>
      <dgm:spPr/>
    </dgm:pt>
    <dgm:pt modelId="{43FCF0E6-6B21-4B06-93DC-A14027923538}" type="pres">
      <dgm:prSet presAssocID="{63EFA32A-BAC0-4FE5-B4FA-1CFE5682D92B}" presName="sp" presStyleCnt="0"/>
      <dgm:spPr/>
    </dgm:pt>
    <dgm:pt modelId="{E30E8BF8-4BBF-4698-BFC3-309BFF5846CD}" type="pres">
      <dgm:prSet presAssocID="{93423EC1-3A54-4B5A-8A2D-5582871BFD00}" presName="linNode" presStyleCnt="0"/>
      <dgm:spPr/>
    </dgm:pt>
    <dgm:pt modelId="{CB94D068-DB1B-44A8-99D5-ABABCBBF1E08}" type="pres">
      <dgm:prSet presAssocID="{93423EC1-3A54-4B5A-8A2D-5582871BFD00}" presName="parentText" presStyleLbl="node1" presStyleIdx="2" presStyleCnt="5" custScaleX="203166">
        <dgm:presLayoutVars>
          <dgm:chMax val="1"/>
          <dgm:bulletEnabled val="1"/>
        </dgm:presLayoutVars>
      </dgm:prSet>
      <dgm:spPr/>
    </dgm:pt>
    <dgm:pt modelId="{0B29ABE4-753F-4892-B8C6-2382B1017ED6}" type="pres">
      <dgm:prSet presAssocID="{51FE19A3-393F-416C-8097-9772C6887118}" presName="sp" presStyleCnt="0"/>
      <dgm:spPr/>
    </dgm:pt>
    <dgm:pt modelId="{8D14B30B-39FE-46AE-AFFC-E800E68FD338}" type="pres">
      <dgm:prSet presAssocID="{443B3993-D03F-4404-80CA-2DCB760B8436}" presName="linNode" presStyleCnt="0"/>
      <dgm:spPr/>
    </dgm:pt>
    <dgm:pt modelId="{DD334E6F-77FF-4799-AE02-E61CD78ACFDE}" type="pres">
      <dgm:prSet presAssocID="{443B3993-D03F-4404-80CA-2DCB760B8436}" presName="parentText" presStyleLbl="node1" presStyleIdx="3" presStyleCnt="5" custScaleX="207088">
        <dgm:presLayoutVars>
          <dgm:chMax val="1"/>
          <dgm:bulletEnabled val="1"/>
        </dgm:presLayoutVars>
      </dgm:prSet>
      <dgm:spPr/>
    </dgm:pt>
    <dgm:pt modelId="{ADCA757F-686C-4AE8-8BA7-8A5C259B3D9F}" type="pres">
      <dgm:prSet presAssocID="{74AB54E2-2021-4380-8117-66CCD4CD65DF}" presName="sp" presStyleCnt="0"/>
      <dgm:spPr/>
    </dgm:pt>
    <dgm:pt modelId="{9F004EC8-808D-4909-A93E-7D865BFCF9E1}" type="pres">
      <dgm:prSet presAssocID="{6C0838DF-BA44-4510-ADB2-2200112CE98E}" presName="linNode" presStyleCnt="0"/>
      <dgm:spPr/>
    </dgm:pt>
    <dgm:pt modelId="{1016493C-9C29-4C48-BE45-7A9398A4BAA1}" type="pres">
      <dgm:prSet presAssocID="{6C0838DF-BA44-4510-ADB2-2200112CE98E}" presName="parentText" presStyleLbl="node1" presStyleIdx="4" presStyleCnt="5" custScaleX="206902">
        <dgm:presLayoutVars>
          <dgm:chMax val="1"/>
          <dgm:bulletEnabled val="1"/>
        </dgm:presLayoutVars>
      </dgm:prSet>
      <dgm:spPr/>
    </dgm:pt>
  </dgm:ptLst>
  <dgm:cxnLst>
    <dgm:cxn modelId="{7B47D330-B596-4AEA-A4B2-84D8E56CEB1F}" type="presOf" srcId="{443B3993-D03F-4404-80CA-2DCB760B8436}" destId="{DD334E6F-77FF-4799-AE02-E61CD78ACFDE}" srcOrd="0" destOrd="0" presId="urn:microsoft.com/office/officeart/2005/8/layout/vList5"/>
    <dgm:cxn modelId="{1EE05D34-E9FD-432A-A6E7-C361E453FC86}" type="presOf" srcId="{93423EC1-3A54-4B5A-8A2D-5582871BFD00}" destId="{CB94D068-DB1B-44A8-99D5-ABABCBBF1E08}" srcOrd="0" destOrd="0" presId="urn:microsoft.com/office/officeart/2005/8/layout/vList5"/>
    <dgm:cxn modelId="{F1C3643F-EFE6-45DA-ABDB-DE7560268788}" type="presOf" srcId="{13BE4B8B-79E5-4904-ABAA-9B743E3F9DF7}" destId="{F4EBB2CD-C0DE-4E20-8236-795E542C3DF8}" srcOrd="0" destOrd="0" presId="urn:microsoft.com/office/officeart/2005/8/layout/vList5"/>
    <dgm:cxn modelId="{5D4DB95E-DE28-45CC-B23C-B02E7C382A78}" type="presOf" srcId="{DA54D841-BA3B-4ED9-95C9-09DEE6F552A1}" destId="{7F43081F-0394-4162-B5FD-4B07971694BF}" srcOrd="0" destOrd="0" presId="urn:microsoft.com/office/officeart/2005/8/layout/vList5"/>
    <dgm:cxn modelId="{45D39967-C67E-40D7-8A98-6F1C5E6F62D6}" type="presOf" srcId="{9B48E0FF-F00C-45BC-9F2A-CE7E369D3E2B}" destId="{C8F91BBB-B1FD-442A-BAB4-3E7A9586D818}" srcOrd="0" destOrd="0" presId="urn:microsoft.com/office/officeart/2005/8/layout/vList5"/>
    <dgm:cxn modelId="{A688FA52-B076-4537-B9A2-FE596125BDFF}" srcId="{DA54D841-BA3B-4ED9-95C9-09DEE6F552A1}" destId="{93423EC1-3A54-4B5A-8A2D-5582871BFD00}" srcOrd="2" destOrd="0" parTransId="{E3D634A3-E7A8-4BDE-97D6-02F9A74C6254}" sibTransId="{51FE19A3-393F-416C-8097-9772C6887118}"/>
    <dgm:cxn modelId="{88FEA37A-881E-4950-80C4-C02B105D3CE6}" type="presOf" srcId="{6C0838DF-BA44-4510-ADB2-2200112CE98E}" destId="{1016493C-9C29-4C48-BE45-7A9398A4BAA1}" srcOrd="0" destOrd="0" presId="urn:microsoft.com/office/officeart/2005/8/layout/vList5"/>
    <dgm:cxn modelId="{1566917C-3D09-45B9-90D1-651D5E0CDAC4}" srcId="{DA54D841-BA3B-4ED9-95C9-09DEE6F552A1}" destId="{9B48E0FF-F00C-45BC-9F2A-CE7E369D3E2B}" srcOrd="0" destOrd="0" parTransId="{084ADB9E-3CEA-471C-8A58-6DBB6FC46030}" sibTransId="{158AD8B1-B488-4F67-8E0F-DD6F9BA36BCE}"/>
    <dgm:cxn modelId="{C139D9AB-47B0-446C-83BF-C972FE01D75F}" srcId="{DA54D841-BA3B-4ED9-95C9-09DEE6F552A1}" destId="{443B3993-D03F-4404-80CA-2DCB760B8436}" srcOrd="3" destOrd="0" parTransId="{1633B0E9-19E4-4A0C-A5BD-145B46C3E8A2}" sibTransId="{74AB54E2-2021-4380-8117-66CCD4CD65DF}"/>
    <dgm:cxn modelId="{3037EDB7-666E-46B2-AEBD-15F5B257415C}" srcId="{DA54D841-BA3B-4ED9-95C9-09DEE6F552A1}" destId="{13BE4B8B-79E5-4904-ABAA-9B743E3F9DF7}" srcOrd="1" destOrd="0" parTransId="{D1CA4478-54A4-42CC-8615-9575E637814A}" sibTransId="{63EFA32A-BAC0-4FE5-B4FA-1CFE5682D92B}"/>
    <dgm:cxn modelId="{A5296FCA-011C-4CA0-8C59-2348288D83F6}" srcId="{DA54D841-BA3B-4ED9-95C9-09DEE6F552A1}" destId="{6C0838DF-BA44-4510-ADB2-2200112CE98E}" srcOrd="4" destOrd="0" parTransId="{9E8157A6-9574-44D7-85F7-E3EE68EDFF46}" sibTransId="{645BDD72-70C4-4FE9-8403-2507E59AFFEC}"/>
    <dgm:cxn modelId="{C9B11BA7-2816-40CD-A6A8-FB269CDE3E08}" type="presParOf" srcId="{7F43081F-0394-4162-B5FD-4B07971694BF}" destId="{53D60193-3EFD-46C3-9B12-2AD6447C7139}" srcOrd="0" destOrd="0" presId="urn:microsoft.com/office/officeart/2005/8/layout/vList5"/>
    <dgm:cxn modelId="{73229F3F-84DA-4389-B0EE-7D9317298C4D}" type="presParOf" srcId="{53D60193-3EFD-46C3-9B12-2AD6447C7139}" destId="{C8F91BBB-B1FD-442A-BAB4-3E7A9586D818}" srcOrd="0" destOrd="0" presId="urn:microsoft.com/office/officeart/2005/8/layout/vList5"/>
    <dgm:cxn modelId="{4B14945F-3BF6-4029-8A8B-4EBBC29974A5}" type="presParOf" srcId="{7F43081F-0394-4162-B5FD-4B07971694BF}" destId="{2B274576-658E-443B-BB73-DC8C222B13EA}" srcOrd="1" destOrd="0" presId="urn:microsoft.com/office/officeart/2005/8/layout/vList5"/>
    <dgm:cxn modelId="{246E8B7A-C73B-49F2-BF0B-034C41E9A789}" type="presParOf" srcId="{7F43081F-0394-4162-B5FD-4B07971694BF}" destId="{3BADD750-823E-49AD-AE41-67AC3A4EA11F}" srcOrd="2" destOrd="0" presId="urn:microsoft.com/office/officeart/2005/8/layout/vList5"/>
    <dgm:cxn modelId="{9DBC7A41-98C0-4BC2-BE3B-005F803F5972}" type="presParOf" srcId="{3BADD750-823E-49AD-AE41-67AC3A4EA11F}" destId="{F4EBB2CD-C0DE-4E20-8236-795E542C3DF8}" srcOrd="0" destOrd="0" presId="urn:microsoft.com/office/officeart/2005/8/layout/vList5"/>
    <dgm:cxn modelId="{156D7A9B-A88C-47E2-BBD5-CEA022302307}" type="presParOf" srcId="{7F43081F-0394-4162-B5FD-4B07971694BF}" destId="{43FCF0E6-6B21-4B06-93DC-A14027923538}" srcOrd="3" destOrd="0" presId="urn:microsoft.com/office/officeart/2005/8/layout/vList5"/>
    <dgm:cxn modelId="{5532A2D5-890A-4395-95B9-5258A20091D4}" type="presParOf" srcId="{7F43081F-0394-4162-B5FD-4B07971694BF}" destId="{E30E8BF8-4BBF-4698-BFC3-309BFF5846CD}" srcOrd="4" destOrd="0" presId="urn:microsoft.com/office/officeart/2005/8/layout/vList5"/>
    <dgm:cxn modelId="{B593063C-8786-4E7D-AB9C-71973E21495E}" type="presParOf" srcId="{E30E8BF8-4BBF-4698-BFC3-309BFF5846CD}" destId="{CB94D068-DB1B-44A8-99D5-ABABCBBF1E08}" srcOrd="0" destOrd="0" presId="urn:microsoft.com/office/officeart/2005/8/layout/vList5"/>
    <dgm:cxn modelId="{3C87191F-17FA-4BFE-A75D-D8406E2F2CB5}" type="presParOf" srcId="{7F43081F-0394-4162-B5FD-4B07971694BF}" destId="{0B29ABE4-753F-4892-B8C6-2382B1017ED6}" srcOrd="5" destOrd="0" presId="urn:microsoft.com/office/officeart/2005/8/layout/vList5"/>
    <dgm:cxn modelId="{39B81F0A-3457-4553-B0B7-73B7DD802C21}" type="presParOf" srcId="{7F43081F-0394-4162-B5FD-4B07971694BF}" destId="{8D14B30B-39FE-46AE-AFFC-E800E68FD338}" srcOrd="6" destOrd="0" presId="urn:microsoft.com/office/officeart/2005/8/layout/vList5"/>
    <dgm:cxn modelId="{4CF1699C-3A3F-4DC0-BF13-CE76D71AF11C}" type="presParOf" srcId="{8D14B30B-39FE-46AE-AFFC-E800E68FD338}" destId="{DD334E6F-77FF-4799-AE02-E61CD78ACFDE}" srcOrd="0" destOrd="0" presId="urn:microsoft.com/office/officeart/2005/8/layout/vList5"/>
    <dgm:cxn modelId="{3CAC9BEF-CF50-459D-BB1C-68AD0C0C72A3}" type="presParOf" srcId="{7F43081F-0394-4162-B5FD-4B07971694BF}" destId="{ADCA757F-686C-4AE8-8BA7-8A5C259B3D9F}" srcOrd="7" destOrd="0" presId="urn:microsoft.com/office/officeart/2005/8/layout/vList5"/>
    <dgm:cxn modelId="{93E74322-B6C7-4A41-9A47-C471C1C7D37F}" type="presParOf" srcId="{7F43081F-0394-4162-B5FD-4B07971694BF}" destId="{9F004EC8-808D-4909-A93E-7D865BFCF9E1}" srcOrd="8" destOrd="0" presId="urn:microsoft.com/office/officeart/2005/8/layout/vList5"/>
    <dgm:cxn modelId="{702CD743-CC14-4F4E-BDD2-0FC9CD100AB7}" type="presParOf" srcId="{9F004EC8-808D-4909-A93E-7D865BFCF9E1}" destId="{1016493C-9C29-4C48-BE45-7A9398A4BAA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2A4F6B-2E4C-4ADA-8A15-259605148F2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D9DC03-28B3-4EF4-9059-B4FE5D2F076E}">
      <dgm:prSet/>
      <dgm:spPr/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21C3C195-39D1-4465-B0E5-C9550703EAAF}" type="parTrans" cxnId="{CC706762-973A-4257-97C8-D0E2B9137E34}">
      <dgm:prSet/>
      <dgm:spPr/>
      <dgm:t>
        <a:bodyPr/>
        <a:lstStyle/>
        <a:p>
          <a:endParaRPr lang="en-US"/>
        </a:p>
      </dgm:t>
    </dgm:pt>
    <dgm:pt modelId="{DCE869AC-83E3-4EBB-9239-49B41D405D37}" type="sibTrans" cxnId="{CC706762-973A-4257-97C8-D0E2B9137E34}">
      <dgm:prSet/>
      <dgm:spPr/>
      <dgm:t>
        <a:bodyPr/>
        <a:lstStyle/>
        <a:p>
          <a:endParaRPr lang="en-US"/>
        </a:p>
      </dgm:t>
    </dgm:pt>
    <dgm:pt modelId="{98378E8A-C1AF-46E9-8537-ECD8D33C5398}">
      <dgm:prSet/>
      <dgm:spPr/>
      <dgm:t>
        <a:bodyPr/>
        <a:lstStyle/>
        <a:p>
          <a:r>
            <a:rPr lang="en-GB" dirty="0"/>
            <a:t>The reasons for applying for the position</a:t>
          </a:r>
          <a:endParaRPr lang="en-US" dirty="0"/>
        </a:p>
      </dgm:t>
    </dgm:pt>
    <dgm:pt modelId="{7F6723D2-F2FC-4DE2-9021-FD36B2115E0D}" type="parTrans" cxnId="{B1CB990B-869F-4DEB-B313-8E568823D939}">
      <dgm:prSet/>
      <dgm:spPr/>
      <dgm:t>
        <a:bodyPr/>
        <a:lstStyle/>
        <a:p>
          <a:endParaRPr lang="en-US"/>
        </a:p>
      </dgm:t>
    </dgm:pt>
    <dgm:pt modelId="{6FC2C942-3DA4-4D80-B947-0F547BE26DC7}" type="sibTrans" cxnId="{B1CB990B-869F-4DEB-B313-8E568823D939}">
      <dgm:prSet/>
      <dgm:spPr/>
      <dgm:t>
        <a:bodyPr/>
        <a:lstStyle/>
        <a:p>
          <a:endParaRPr lang="en-US"/>
        </a:p>
      </dgm:t>
    </dgm:pt>
    <dgm:pt modelId="{A9D32F8E-A8A1-4060-AD13-28C25A578291}">
      <dgm:prSet/>
      <dgm:spPr/>
      <dgm:t>
        <a:bodyPr/>
        <a:lstStyle/>
        <a:p>
          <a:r>
            <a:rPr lang="en-GB" dirty="0"/>
            <a:t>Work experience</a:t>
          </a:r>
          <a:endParaRPr lang="en-US" dirty="0"/>
        </a:p>
      </dgm:t>
    </dgm:pt>
    <dgm:pt modelId="{13A5BE8F-7F5F-422D-B982-2625A2E706C9}" type="parTrans" cxnId="{36444EFE-305B-4357-86FA-D38DB8A3C26E}">
      <dgm:prSet/>
      <dgm:spPr/>
      <dgm:t>
        <a:bodyPr/>
        <a:lstStyle/>
        <a:p>
          <a:endParaRPr lang="en-US"/>
        </a:p>
      </dgm:t>
    </dgm:pt>
    <dgm:pt modelId="{BB1F946E-489A-497E-AC84-AFBBFFEADB41}" type="sibTrans" cxnId="{36444EFE-305B-4357-86FA-D38DB8A3C26E}">
      <dgm:prSet/>
      <dgm:spPr/>
      <dgm:t>
        <a:bodyPr/>
        <a:lstStyle/>
        <a:p>
          <a:endParaRPr lang="en-US"/>
        </a:p>
      </dgm:t>
    </dgm:pt>
    <dgm:pt modelId="{18E7D04B-0330-4235-A221-0A2840971726}">
      <dgm:prSet/>
      <dgm:spPr/>
      <dgm:t>
        <a:bodyPr/>
        <a:lstStyle/>
        <a:p>
          <a:r>
            <a:rPr lang="en-GB" dirty="0"/>
            <a:t>Personal and professional qualities</a:t>
          </a:r>
          <a:endParaRPr lang="en-US" dirty="0"/>
        </a:p>
      </dgm:t>
    </dgm:pt>
    <dgm:pt modelId="{56546BA0-0505-4A25-9DA1-9242716D27F1}" type="parTrans" cxnId="{805E6FC5-C71B-41B0-BE2C-B4EFDB38D0C7}">
      <dgm:prSet/>
      <dgm:spPr/>
      <dgm:t>
        <a:bodyPr/>
        <a:lstStyle/>
        <a:p>
          <a:endParaRPr lang="en-US"/>
        </a:p>
      </dgm:t>
    </dgm:pt>
    <dgm:pt modelId="{E6DEC3A6-528A-413E-B0AB-D02B7EBBF524}" type="sibTrans" cxnId="{805E6FC5-C71B-41B0-BE2C-B4EFDB38D0C7}">
      <dgm:prSet/>
      <dgm:spPr/>
      <dgm:t>
        <a:bodyPr/>
        <a:lstStyle/>
        <a:p>
          <a:endParaRPr lang="en-US"/>
        </a:p>
      </dgm:t>
    </dgm:pt>
    <dgm:pt modelId="{A9D14A22-6BEA-4C10-A27D-5E21FD0D4E82}">
      <dgm:prSet/>
      <dgm:spPr/>
      <dgm:t>
        <a:bodyPr/>
        <a:lstStyle/>
        <a:p>
          <a:r>
            <a:rPr lang="en-GB"/>
            <a:t>A brief summary and conclusion</a:t>
          </a:r>
          <a:endParaRPr lang="en-US"/>
        </a:p>
      </dgm:t>
    </dgm:pt>
    <dgm:pt modelId="{47284BCD-5DFD-4094-BB43-80B2CFA66838}" type="parTrans" cxnId="{8DA7B315-CE24-4DDA-AC3F-032DD6619649}">
      <dgm:prSet/>
      <dgm:spPr/>
      <dgm:t>
        <a:bodyPr/>
        <a:lstStyle/>
        <a:p>
          <a:endParaRPr lang="en-US"/>
        </a:p>
      </dgm:t>
    </dgm:pt>
    <dgm:pt modelId="{3E3EEA78-A1CF-4E0F-A06A-AC7BD396890B}" type="sibTrans" cxnId="{8DA7B315-CE24-4DDA-AC3F-032DD6619649}">
      <dgm:prSet/>
      <dgm:spPr/>
      <dgm:t>
        <a:bodyPr/>
        <a:lstStyle/>
        <a:p>
          <a:endParaRPr lang="en-US"/>
        </a:p>
      </dgm:t>
    </dgm:pt>
    <dgm:pt modelId="{34AFB125-A794-4B8F-81BC-0B313B242F70}" type="pres">
      <dgm:prSet presAssocID="{C92A4F6B-2E4C-4ADA-8A15-259605148F20}" presName="root" presStyleCnt="0">
        <dgm:presLayoutVars>
          <dgm:dir/>
          <dgm:resizeHandles val="exact"/>
        </dgm:presLayoutVars>
      </dgm:prSet>
      <dgm:spPr/>
    </dgm:pt>
    <dgm:pt modelId="{021C91A0-4AFB-4A0E-A0A3-2FA3FA8AE708}" type="pres">
      <dgm:prSet presAssocID="{2FD9DC03-28B3-4EF4-9059-B4FE5D2F076E}" presName="compNode" presStyleCnt="0"/>
      <dgm:spPr/>
    </dgm:pt>
    <dgm:pt modelId="{1A5C5471-4940-42D8-AE89-A8C285779EBF}" type="pres">
      <dgm:prSet presAssocID="{2FD9DC03-28B3-4EF4-9059-B4FE5D2F076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4F660DB-1E1F-4D0B-B7A0-40C67F167F3F}" type="pres">
      <dgm:prSet presAssocID="{2FD9DC03-28B3-4EF4-9059-B4FE5D2F076E}" presName="spaceRect" presStyleCnt="0"/>
      <dgm:spPr/>
    </dgm:pt>
    <dgm:pt modelId="{43BBCBC8-E0D6-4C88-BD93-C5AB7C06D803}" type="pres">
      <dgm:prSet presAssocID="{2FD9DC03-28B3-4EF4-9059-B4FE5D2F076E}" presName="textRect" presStyleLbl="revTx" presStyleIdx="0" presStyleCnt="5">
        <dgm:presLayoutVars>
          <dgm:chMax val="1"/>
          <dgm:chPref val="1"/>
        </dgm:presLayoutVars>
      </dgm:prSet>
      <dgm:spPr/>
    </dgm:pt>
    <dgm:pt modelId="{518F0514-7822-48B8-A96C-BE3EDCB1755A}" type="pres">
      <dgm:prSet presAssocID="{DCE869AC-83E3-4EBB-9239-49B41D405D37}" presName="sibTrans" presStyleCnt="0"/>
      <dgm:spPr/>
    </dgm:pt>
    <dgm:pt modelId="{2CAAC248-CFBF-44D8-A6C8-EFF4FA14C2E4}" type="pres">
      <dgm:prSet presAssocID="{98378E8A-C1AF-46E9-8537-ECD8D33C5398}" presName="compNode" presStyleCnt="0"/>
      <dgm:spPr/>
    </dgm:pt>
    <dgm:pt modelId="{9624C3DB-5FFF-415E-858C-60E249761B79}" type="pres">
      <dgm:prSet presAssocID="{98378E8A-C1AF-46E9-8537-ECD8D33C539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518DEE3-71DB-4A20-8F7C-12474C9AA80F}" type="pres">
      <dgm:prSet presAssocID="{98378E8A-C1AF-46E9-8537-ECD8D33C5398}" presName="spaceRect" presStyleCnt="0"/>
      <dgm:spPr/>
    </dgm:pt>
    <dgm:pt modelId="{BC9FB04E-622F-4A0B-B8C3-177F755016F7}" type="pres">
      <dgm:prSet presAssocID="{98378E8A-C1AF-46E9-8537-ECD8D33C5398}" presName="textRect" presStyleLbl="revTx" presStyleIdx="1" presStyleCnt="5">
        <dgm:presLayoutVars>
          <dgm:chMax val="1"/>
          <dgm:chPref val="1"/>
        </dgm:presLayoutVars>
      </dgm:prSet>
      <dgm:spPr/>
    </dgm:pt>
    <dgm:pt modelId="{64D9BBF1-4943-4DE7-998C-014FE9B41048}" type="pres">
      <dgm:prSet presAssocID="{6FC2C942-3DA4-4D80-B947-0F547BE26DC7}" presName="sibTrans" presStyleCnt="0"/>
      <dgm:spPr/>
    </dgm:pt>
    <dgm:pt modelId="{C69E8FDD-19E9-439F-AB6B-E6E1E4525635}" type="pres">
      <dgm:prSet presAssocID="{A9D32F8E-A8A1-4060-AD13-28C25A578291}" presName="compNode" presStyleCnt="0"/>
      <dgm:spPr/>
    </dgm:pt>
    <dgm:pt modelId="{250A3FC9-3B96-4BE3-BDD1-52103B0CAC93}" type="pres">
      <dgm:prSet presAssocID="{A9D32F8E-A8A1-4060-AD13-28C25A578291}" presName="iconRect" presStyleLbl="node1" presStyleIdx="2" presStyleCnt="5" custLinFactX="100000" custLinFactNeighborX="151524" custLinFactNeighborY="-7922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AA3FA7FD-A3BE-4090-B45C-AC77255BEE5E}" type="pres">
      <dgm:prSet presAssocID="{A9D32F8E-A8A1-4060-AD13-28C25A578291}" presName="spaceRect" presStyleCnt="0"/>
      <dgm:spPr/>
    </dgm:pt>
    <dgm:pt modelId="{82C67C54-F142-49F3-87E7-21B1BBD7F82B}" type="pres">
      <dgm:prSet presAssocID="{A9D32F8E-A8A1-4060-AD13-28C25A578291}" presName="textRect" presStyleLbl="revTx" presStyleIdx="2" presStyleCnt="5" custLinFactX="15859" custLinFactNeighborX="100000" custLinFactNeighborY="-1730">
        <dgm:presLayoutVars>
          <dgm:chMax val="1"/>
          <dgm:chPref val="1"/>
        </dgm:presLayoutVars>
      </dgm:prSet>
      <dgm:spPr/>
    </dgm:pt>
    <dgm:pt modelId="{B550455C-221B-42D8-9281-ABD3D7A5C628}" type="pres">
      <dgm:prSet presAssocID="{BB1F946E-489A-497E-AC84-AFBBFFEADB41}" presName="sibTrans" presStyleCnt="0"/>
      <dgm:spPr/>
    </dgm:pt>
    <dgm:pt modelId="{2D115421-D222-40A6-8FF4-564D82686A42}" type="pres">
      <dgm:prSet presAssocID="{18E7D04B-0330-4235-A221-0A2840971726}" presName="compNode" presStyleCnt="0"/>
      <dgm:spPr/>
    </dgm:pt>
    <dgm:pt modelId="{016BDDE9-C410-4FB3-8240-D955965846E0}" type="pres">
      <dgm:prSet presAssocID="{18E7D04B-0330-4235-A221-0A2840971726}" presName="iconRect" presStyleLbl="node1" presStyleIdx="3" presStyleCnt="5" custLinFactX="-100000" custLinFactNeighborX="-161155" custLinFactNeighborY="7922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06270D9-2A69-4001-827F-00BBBB60A1D3}" type="pres">
      <dgm:prSet presAssocID="{18E7D04B-0330-4235-A221-0A2840971726}" presName="spaceRect" presStyleCnt="0"/>
      <dgm:spPr/>
    </dgm:pt>
    <dgm:pt modelId="{D87E65BB-597E-461F-9672-688780DC4D04}" type="pres">
      <dgm:prSet presAssocID="{18E7D04B-0330-4235-A221-0A2840971726}" presName="textRect" presStyleLbl="revTx" presStyleIdx="3" presStyleCnt="5" custLinFactX="-17520" custLinFactNeighborX="-100000" custLinFactNeighborY="-1730">
        <dgm:presLayoutVars>
          <dgm:chMax val="1"/>
          <dgm:chPref val="1"/>
        </dgm:presLayoutVars>
      </dgm:prSet>
      <dgm:spPr/>
    </dgm:pt>
    <dgm:pt modelId="{EDC6B6BB-44D1-43BB-8434-45F77C9369DD}" type="pres">
      <dgm:prSet presAssocID="{E6DEC3A6-528A-413E-B0AB-D02B7EBBF524}" presName="sibTrans" presStyleCnt="0"/>
      <dgm:spPr/>
    </dgm:pt>
    <dgm:pt modelId="{D6039B8F-760B-4C6D-B54A-5B820BA1A105}" type="pres">
      <dgm:prSet presAssocID="{A9D14A22-6BEA-4C10-A27D-5E21FD0D4E82}" presName="compNode" presStyleCnt="0"/>
      <dgm:spPr/>
    </dgm:pt>
    <dgm:pt modelId="{FD0CBF81-A553-41CD-B64F-04CCEAC2F12B}" type="pres">
      <dgm:prSet presAssocID="{A9D14A22-6BEA-4C10-A27D-5E21FD0D4E8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DE44EBFC-F24F-4849-AF56-F8CD3C6C4C6E}" type="pres">
      <dgm:prSet presAssocID="{A9D14A22-6BEA-4C10-A27D-5E21FD0D4E82}" presName="spaceRect" presStyleCnt="0"/>
      <dgm:spPr/>
    </dgm:pt>
    <dgm:pt modelId="{EC09F64F-3D1F-4BF6-B469-D760C1DE5AD5}" type="pres">
      <dgm:prSet presAssocID="{A9D14A22-6BEA-4C10-A27D-5E21FD0D4E8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1CB990B-869F-4DEB-B313-8E568823D939}" srcId="{C92A4F6B-2E4C-4ADA-8A15-259605148F20}" destId="{98378E8A-C1AF-46E9-8537-ECD8D33C5398}" srcOrd="1" destOrd="0" parTransId="{7F6723D2-F2FC-4DE2-9021-FD36B2115E0D}" sibTransId="{6FC2C942-3DA4-4D80-B947-0F547BE26DC7}"/>
    <dgm:cxn modelId="{8DA7B315-CE24-4DDA-AC3F-032DD6619649}" srcId="{C92A4F6B-2E4C-4ADA-8A15-259605148F20}" destId="{A9D14A22-6BEA-4C10-A27D-5E21FD0D4E82}" srcOrd="4" destOrd="0" parTransId="{47284BCD-5DFD-4094-BB43-80B2CFA66838}" sibTransId="{3E3EEA78-A1CF-4E0F-A06A-AC7BD396890B}"/>
    <dgm:cxn modelId="{5B092F1D-EB78-43E6-AD6E-9BED500198A1}" type="presOf" srcId="{18E7D04B-0330-4235-A221-0A2840971726}" destId="{D87E65BB-597E-461F-9672-688780DC4D04}" srcOrd="0" destOrd="0" presId="urn:microsoft.com/office/officeart/2018/2/layout/IconLabelList"/>
    <dgm:cxn modelId="{2F86762A-4087-4ED8-8702-059C1DAEFA95}" type="presOf" srcId="{2FD9DC03-28B3-4EF4-9059-B4FE5D2F076E}" destId="{43BBCBC8-E0D6-4C88-BD93-C5AB7C06D803}" srcOrd="0" destOrd="0" presId="urn:microsoft.com/office/officeart/2018/2/layout/IconLabelList"/>
    <dgm:cxn modelId="{DEA41D2E-3A87-49A0-9D8B-39DD04D99A4D}" type="presOf" srcId="{98378E8A-C1AF-46E9-8537-ECD8D33C5398}" destId="{BC9FB04E-622F-4A0B-B8C3-177F755016F7}" srcOrd="0" destOrd="0" presId="urn:microsoft.com/office/officeart/2018/2/layout/IconLabelList"/>
    <dgm:cxn modelId="{CC706762-973A-4257-97C8-D0E2B9137E34}" srcId="{C92A4F6B-2E4C-4ADA-8A15-259605148F20}" destId="{2FD9DC03-28B3-4EF4-9059-B4FE5D2F076E}" srcOrd="0" destOrd="0" parTransId="{21C3C195-39D1-4465-B0E5-C9550703EAAF}" sibTransId="{DCE869AC-83E3-4EBB-9239-49B41D405D37}"/>
    <dgm:cxn modelId="{A7770D4C-9082-415C-B028-4FF460225ACC}" type="presOf" srcId="{A9D14A22-6BEA-4C10-A27D-5E21FD0D4E82}" destId="{EC09F64F-3D1F-4BF6-B469-D760C1DE5AD5}" srcOrd="0" destOrd="0" presId="urn:microsoft.com/office/officeart/2018/2/layout/IconLabelList"/>
    <dgm:cxn modelId="{4C3C2D6C-84E5-46C1-94FF-0C813A772250}" type="presOf" srcId="{A9D32F8E-A8A1-4060-AD13-28C25A578291}" destId="{82C67C54-F142-49F3-87E7-21B1BBD7F82B}" srcOrd="0" destOrd="0" presId="urn:microsoft.com/office/officeart/2018/2/layout/IconLabelList"/>
    <dgm:cxn modelId="{285E2F91-B126-4A1A-BE48-428E4E13862F}" type="presOf" srcId="{C92A4F6B-2E4C-4ADA-8A15-259605148F20}" destId="{34AFB125-A794-4B8F-81BC-0B313B242F70}" srcOrd="0" destOrd="0" presId="urn:microsoft.com/office/officeart/2018/2/layout/IconLabelList"/>
    <dgm:cxn modelId="{805E6FC5-C71B-41B0-BE2C-B4EFDB38D0C7}" srcId="{C92A4F6B-2E4C-4ADA-8A15-259605148F20}" destId="{18E7D04B-0330-4235-A221-0A2840971726}" srcOrd="3" destOrd="0" parTransId="{56546BA0-0505-4A25-9DA1-9242716D27F1}" sibTransId="{E6DEC3A6-528A-413E-B0AB-D02B7EBBF524}"/>
    <dgm:cxn modelId="{36444EFE-305B-4357-86FA-D38DB8A3C26E}" srcId="{C92A4F6B-2E4C-4ADA-8A15-259605148F20}" destId="{A9D32F8E-A8A1-4060-AD13-28C25A578291}" srcOrd="2" destOrd="0" parTransId="{13A5BE8F-7F5F-422D-B982-2625A2E706C9}" sibTransId="{BB1F946E-489A-497E-AC84-AFBBFFEADB41}"/>
    <dgm:cxn modelId="{6048829A-6554-4E05-B5FD-5FEBA5883718}" type="presParOf" srcId="{34AFB125-A794-4B8F-81BC-0B313B242F70}" destId="{021C91A0-4AFB-4A0E-A0A3-2FA3FA8AE708}" srcOrd="0" destOrd="0" presId="urn:microsoft.com/office/officeart/2018/2/layout/IconLabelList"/>
    <dgm:cxn modelId="{0C967DC6-7460-4CB0-AC2E-7EE7B93FC3F7}" type="presParOf" srcId="{021C91A0-4AFB-4A0E-A0A3-2FA3FA8AE708}" destId="{1A5C5471-4940-42D8-AE89-A8C285779EBF}" srcOrd="0" destOrd="0" presId="urn:microsoft.com/office/officeart/2018/2/layout/IconLabelList"/>
    <dgm:cxn modelId="{9B9201B1-62CB-4678-91F4-42ADAAA75746}" type="presParOf" srcId="{021C91A0-4AFB-4A0E-A0A3-2FA3FA8AE708}" destId="{24F660DB-1E1F-4D0B-B7A0-40C67F167F3F}" srcOrd="1" destOrd="0" presId="urn:microsoft.com/office/officeart/2018/2/layout/IconLabelList"/>
    <dgm:cxn modelId="{8401B021-AEFB-4B6A-AB04-A766DE93BF59}" type="presParOf" srcId="{021C91A0-4AFB-4A0E-A0A3-2FA3FA8AE708}" destId="{43BBCBC8-E0D6-4C88-BD93-C5AB7C06D803}" srcOrd="2" destOrd="0" presId="urn:microsoft.com/office/officeart/2018/2/layout/IconLabelList"/>
    <dgm:cxn modelId="{68DDCA9F-9E92-4B88-AAD4-79EAA9B0EBE7}" type="presParOf" srcId="{34AFB125-A794-4B8F-81BC-0B313B242F70}" destId="{518F0514-7822-48B8-A96C-BE3EDCB1755A}" srcOrd="1" destOrd="0" presId="urn:microsoft.com/office/officeart/2018/2/layout/IconLabelList"/>
    <dgm:cxn modelId="{CB5F9677-5F24-403C-AD11-02C00CA515BC}" type="presParOf" srcId="{34AFB125-A794-4B8F-81BC-0B313B242F70}" destId="{2CAAC248-CFBF-44D8-A6C8-EFF4FA14C2E4}" srcOrd="2" destOrd="0" presId="urn:microsoft.com/office/officeart/2018/2/layout/IconLabelList"/>
    <dgm:cxn modelId="{B2BF2F43-5962-426A-AFD9-4058366EA87A}" type="presParOf" srcId="{2CAAC248-CFBF-44D8-A6C8-EFF4FA14C2E4}" destId="{9624C3DB-5FFF-415E-858C-60E249761B79}" srcOrd="0" destOrd="0" presId="urn:microsoft.com/office/officeart/2018/2/layout/IconLabelList"/>
    <dgm:cxn modelId="{307E42D9-356E-4C2A-B905-157CA96ABEF8}" type="presParOf" srcId="{2CAAC248-CFBF-44D8-A6C8-EFF4FA14C2E4}" destId="{7518DEE3-71DB-4A20-8F7C-12474C9AA80F}" srcOrd="1" destOrd="0" presId="urn:microsoft.com/office/officeart/2018/2/layout/IconLabelList"/>
    <dgm:cxn modelId="{2A09FC27-EB22-4273-A4B1-C29BFD675707}" type="presParOf" srcId="{2CAAC248-CFBF-44D8-A6C8-EFF4FA14C2E4}" destId="{BC9FB04E-622F-4A0B-B8C3-177F755016F7}" srcOrd="2" destOrd="0" presId="urn:microsoft.com/office/officeart/2018/2/layout/IconLabelList"/>
    <dgm:cxn modelId="{28052219-73B2-450A-90F9-CBED5B0E0CAB}" type="presParOf" srcId="{34AFB125-A794-4B8F-81BC-0B313B242F70}" destId="{64D9BBF1-4943-4DE7-998C-014FE9B41048}" srcOrd="3" destOrd="0" presId="urn:microsoft.com/office/officeart/2018/2/layout/IconLabelList"/>
    <dgm:cxn modelId="{5AC2CEBF-65AD-4AB3-A620-8E7AD54AC454}" type="presParOf" srcId="{34AFB125-A794-4B8F-81BC-0B313B242F70}" destId="{C69E8FDD-19E9-439F-AB6B-E6E1E4525635}" srcOrd="4" destOrd="0" presId="urn:microsoft.com/office/officeart/2018/2/layout/IconLabelList"/>
    <dgm:cxn modelId="{65675A0D-2DAC-4087-AD98-44CBADB6329F}" type="presParOf" srcId="{C69E8FDD-19E9-439F-AB6B-E6E1E4525635}" destId="{250A3FC9-3B96-4BE3-BDD1-52103B0CAC93}" srcOrd="0" destOrd="0" presId="urn:microsoft.com/office/officeart/2018/2/layout/IconLabelList"/>
    <dgm:cxn modelId="{E39F8518-7456-4FE8-8640-27AE0D322C5E}" type="presParOf" srcId="{C69E8FDD-19E9-439F-AB6B-E6E1E4525635}" destId="{AA3FA7FD-A3BE-4090-B45C-AC77255BEE5E}" srcOrd="1" destOrd="0" presId="urn:microsoft.com/office/officeart/2018/2/layout/IconLabelList"/>
    <dgm:cxn modelId="{7B11D8FD-0290-49CB-B5DE-42DB02C8A98F}" type="presParOf" srcId="{C69E8FDD-19E9-439F-AB6B-E6E1E4525635}" destId="{82C67C54-F142-49F3-87E7-21B1BBD7F82B}" srcOrd="2" destOrd="0" presId="urn:microsoft.com/office/officeart/2018/2/layout/IconLabelList"/>
    <dgm:cxn modelId="{C4521070-53F5-4384-A708-09B40507F102}" type="presParOf" srcId="{34AFB125-A794-4B8F-81BC-0B313B242F70}" destId="{B550455C-221B-42D8-9281-ABD3D7A5C628}" srcOrd="5" destOrd="0" presId="urn:microsoft.com/office/officeart/2018/2/layout/IconLabelList"/>
    <dgm:cxn modelId="{8A551EF7-39C1-4065-9622-E044875A2558}" type="presParOf" srcId="{34AFB125-A794-4B8F-81BC-0B313B242F70}" destId="{2D115421-D222-40A6-8FF4-564D82686A42}" srcOrd="6" destOrd="0" presId="urn:microsoft.com/office/officeart/2018/2/layout/IconLabelList"/>
    <dgm:cxn modelId="{55BA99E2-1D13-453E-9A27-E4D7EF886D7D}" type="presParOf" srcId="{2D115421-D222-40A6-8FF4-564D82686A42}" destId="{016BDDE9-C410-4FB3-8240-D955965846E0}" srcOrd="0" destOrd="0" presId="urn:microsoft.com/office/officeart/2018/2/layout/IconLabelList"/>
    <dgm:cxn modelId="{90009F50-15B8-4FAF-A055-F2E618AF8806}" type="presParOf" srcId="{2D115421-D222-40A6-8FF4-564D82686A42}" destId="{006270D9-2A69-4001-827F-00BBBB60A1D3}" srcOrd="1" destOrd="0" presId="urn:microsoft.com/office/officeart/2018/2/layout/IconLabelList"/>
    <dgm:cxn modelId="{CA379492-D05E-4D6B-9B68-0D075BFF3332}" type="presParOf" srcId="{2D115421-D222-40A6-8FF4-564D82686A42}" destId="{D87E65BB-597E-461F-9672-688780DC4D04}" srcOrd="2" destOrd="0" presId="urn:microsoft.com/office/officeart/2018/2/layout/IconLabelList"/>
    <dgm:cxn modelId="{B5434E7A-AD49-47B4-A63B-C71BF3DF6D75}" type="presParOf" srcId="{34AFB125-A794-4B8F-81BC-0B313B242F70}" destId="{EDC6B6BB-44D1-43BB-8434-45F77C9369DD}" srcOrd="7" destOrd="0" presId="urn:microsoft.com/office/officeart/2018/2/layout/IconLabelList"/>
    <dgm:cxn modelId="{80DEDFFD-2D07-493F-B0DA-6C4D776E1C25}" type="presParOf" srcId="{34AFB125-A794-4B8F-81BC-0B313B242F70}" destId="{D6039B8F-760B-4C6D-B54A-5B820BA1A105}" srcOrd="8" destOrd="0" presId="urn:microsoft.com/office/officeart/2018/2/layout/IconLabelList"/>
    <dgm:cxn modelId="{0721B83C-D16B-4346-A071-71EA50BA2938}" type="presParOf" srcId="{D6039B8F-760B-4C6D-B54A-5B820BA1A105}" destId="{FD0CBF81-A553-41CD-B64F-04CCEAC2F12B}" srcOrd="0" destOrd="0" presId="urn:microsoft.com/office/officeart/2018/2/layout/IconLabelList"/>
    <dgm:cxn modelId="{6893A8CB-E3DD-48C7-A79D-428C87955B45}" type="presParOf" srcId="{D6039B8F-760B-4C6D-B54A-5B820BA1A105}" destId="{DE44EBFC-F24F-4849-AF56-F8CD3C6C4C6E}" srcOrd="1" destOrd="0" presId="urn:microsoft.com/office/officeart/2018/2/layout/IconLabelList"/>
    <dgm:cxn modelId="{29C321ED-480A-4789-BE87-2D441EF55ACC}" type="presParOf" srcId="{D6039B8F-760B-4C6D-B54A-5B820BA1A105}" destId="{EC09F64F-3D1F-4BF6-B469-D760C1DE5AD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CBAFEF-A8D1-44B0-AF96-344EB69D33B2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5BC9437-C238-4CB1-BFBD-CE26AD742BE4}">
      <dgm:prSet/>
      <dgm:spPr/>
      <dgm:t>
        <a:bodyPr/>
        <a:lstStyle/>
        <a:p>
          <a:r>
            <a:rPr lang="en-GB"/>
            <a:t>The NHS is a great organisation.</a:t>
          </a:r>
          <a:endParaRPr lang="en-US"/>
        </a:p>
      </dgm:t>
    </dgm:pt>
    <dgm:pt modelId="{AFD62F0F-BB72-4E1A-B1AA-8B12B1C77C8E}" type="parTrans" cxnId="{3D20AC19-9335-4EE5-A83E-6BA7C3F30A18}">
      <dgm:prSet/>
      <dgm:spPr/>
      <dgm:t>
        <a:bodyPr/>
        <a:lstStyle/>
        <a:p>
          <a:endParaRPr lang="en-US"/>
        </a:p>
      </dgm:t>
    </dgm:pt>
    <dgm:pt modelId="{AB5325B6-0E0F-4C68-8A08-E2F9FBFCE65D}" type="sibTrans" cxnId="{3D20AC19-9335-4EE5-A83E-6BA7C3F30A18}">
      <dgm:prSet/>
      <dgm:spPr/>
      <dgm:t>
        <a:bodyPr/>
        <a:lstStyle/>
        <a:p>
          <a:endParaRPr lang="en-US"/>
        </a:p>
      </dgm:t>
    </dgm:pt>
    <dgm:pt modelId="{BF1ACE4D-C3E4-4490-816C-54941F8E3E07}">
      <dgm:prSet/>
      <dgm:spPr/>
      <dgm:t>
        <a:bodyPr/>
        <a:lstStyle/>
        <a:p>
          <a:r>
            <a:rPr lang="en-GB" dirty="0"/>
            <a:t>The opportunities within the NHS are vast and ever-changing.</a:t>
          </a:r>
          <a:endParaRPr lang="en-US" dirty="0"/>
        </a:p>
      </dgm:t>
    </dgm:pt>
    <dgm:pt modelId="{711C73C2-8856-42F8-8CEA-6734DB89428B}" type="parTrans" cxnId="{846A367D-33AC-454D-990C-0FB5A1C243B7}">
      <dgm:prSet/>
      <dgm:spPr/>
      <dgm:t>
        <a:bodyPr/>
        <a:lstStyle/>
        <a:p>
          <a:endParaRPr lang="en-US"/>
        </a:p>
      </dgm:t>
    </dgm:pt>
    <dgm:pt modelId="{9F58FDAF-AF7C-4A05-A413-E92852A62E20}" type="sibTrans" cxnId="{846A367D-33AC-454D-990C-0FB5A1C243B7}">
      <dgm:prSet/>
      <dgm:spPr/>
      <dgm:t>
        <a:bodyPr/>
        <a:lstStyle/>
        <a:p>
          <a:endParaRPr lang="en-US"/>
        </a:p>
      </dgm:t>
    </dgm:pt>
    <dgm:pt modelId="{41289B61-7DD1-4F83-A5B2-BC9C0838576B}">
      <dgm:prSet/>
      <dgm:spPr/>
      <dgm:t>
        <a:bodyPr/>
        <a:lstStyle/>
        <a:p>
          <a:r>
            <a:rPr lang="en-GB" dirty="0"/>
            <a:t>Salary matches ability and responsibility.</a:t>
          </a:r>
          <a:endParaRPr lang="en-US" dirty="0"/>
        </a:p>
      </dgm:t>
    </dgm:pt>
    <dgm:pt modelId="{6F8E5E55-2B75-4BDA-8CD7-A4F02599199C}" type="parTrans" cxnId="{056F934C-D42A-4227-BBC8-9FA07D86A2FF}">
      <dgm:prSet/>
      <dgm:spPr/>
      <dgm:t>
        <a:bodyPr/>
        <a:lstStyle/>
        <a:p>
          <a:endParaRPr lang="en-US"/>
        </a:p>
      </dgm:t>
    </dgm:pt>
    <dgm:pt modelId="{9416505A-7DD5-4D92-9B60-1959E09B44F4}" type="sibTrans" cxnId="{056F934C-D42A-4227-BBC8-9FA07D86A2FF}">
      <dgm:prSet/>
      <dgm:spPr/>
      <dgm:t>
        <a:bodyPr/>
        <a:lstStyle/>
        <a:p>
          <a:endParaRPr lang="en-US"/>
        </a:p>
      </dgm:t>
    </dgm:pt>
    <dgm:pt modelId="{028B1034-178E-40E3-8A3E-3F70613B2205}">
      <dgm:prSet/>
      <dgm:spPr/>
      <dgm:t>
        <a:bodyPr/>
        <a:lstStyle/>
        <a:p>
          <a:r>
            <a:rPr lang="en-GB" dirty="0"/>
            <a:t>Provides care for the whole country.</a:t>
          </a:r>
          <a:endParaRPr lang="en-US" dirty="0"/>
        </a:p>
      </dgm:t>
    </dgm:pt>
    <dgm:pt modelId="{79E9DA5D-7AC2-48E9-B18A-86B4944DBACA}" type="parTrans" cxnId="{8685D8BA-EBDE-4A40-B74E-E4A369A47787}">
      <dgm:prSet/>
      <dgm:spPr/>
      <dgm:t>
        <a:bodyPr/>
        <a:lstStyle/>
        <a:p>
          <a:endParaRPr lang="en-US"/>
        </a:p>
      </dgm:t>
    </dgm:pt>
    <dgm:pt modelId="{BD0F17D5-B5D6-4585-B5F0-8C051BE761A6}" type="sibTrans" cxnId="{8685D8BA-EBDE-4A40-B74E-E4A369A47787}">
      <dgm:prSet/>
      <dgm:spPr/>
      <dgm:t>
        <a:bodyPr/>
        <a:lstStyle/>
        <a:p>
          <a:endParaRPr lang="en-US"/>
        </a:p>
      </dgm:t>
    </dgm:pt>
    <dgm:pt modelId="{7F37B50C-CAEC-445A-9018-27CD923425D7}">
      <dgm:prSet/>
      <dgm:spPr/>
      <dgm:t>
        <a:bodyPr/>
        <a:lstStyle/>
        <a:p>
          <a:r>
            <a:rPr lang="en-GB" dirty="0"/>
            <a:t>Great heritage and reputation.</a:t>
          </a:r>
          <a:endParaRPr lang="en-US" dirty="0"/>
        </a:p>
      </dgm:t>
    </dgm:pt>
    <dgm:pt modelId="{AA11BFC0-49B4-48C0-9F61-9672E879B4C3}" type="parTrans" cxnId="{827446F9-BD59-4068-AEF8-D66E18AA1595}">
      <dgm:prSet/>
      <dgm:spPr/>
      <dgm:t>
        <a:bodyPr/>
        <a:lstStyle/>
        <a:p>
          <a:endParaRPr lang="en-US"/>
        </a:p>
      </dgm:t>
    </dgm:pt>
    <dgm:pt modelId="{BB5B8AAD-87D7-4384-8BE2-97DBF49B3F18}" type="sibTrans" cxnId="{827446F9-BD59-4068-AEF8-D66E18AA1595}">
      <dgm:prSet/>
      <dgm:spPr/>
      <dgm:t>
        <a:bodyPr/>
        <a:lstStyle/>
        <a:p>
          <a:endParaRPr lang="en-US"/>
        </a:p>
      </dgm:t>
    </dgm:pt>
    <dgm:pt modelId="{DC7B926D-B67D-4863-BD17-CD6B7DD41382}">
      <dgm:prSet/>
      <dgm:spPr/>
      <dgm:t>
        <a:bodyPr/>
        <a:lstStyle/>
        <a:p>
          <a:r>
            <a:rPr lang="en-GB" dirty="0"/>
            <a:t>The NHS offers learning and development through employment.</a:t>
          </a:r>
          <a:endParaRPr lang="en-US" dirty="0"/>
        </a:p>
      </dgm:t>
    </dgm:pt>
    <dgm:pt modelId="{A85B8858-23D9-4026-A501-10F14437F58E}" type="parTrans" cxnId="{D6DFB302-E7CA-447C-9374-CC556BB6773D}">
      <dgm:prSet/>
      <dgm:spPr/>
      <dgm:t>
        <a:bodyPr/>
        <a:lstStyle/>
        <a:p>
          <a:endParaRPr lang="en-US"/>
        </a:p>
      </dgm:t>
    </dgm:pt>
    <dgm:pt modelId="{8E75CB05-AC11-49D8-A5BB-7C23346FE824}" type="sibTrans" cxnId="{D6DFB302-E7CA-447C-9374-CC556BB6773D}">
      <dgm:prSet/>
      <dgm:spPr/>
      <dgm:t>
        <a:bodyPr/>
        <a:lstStyle/>
        <a:p>
          <a:endParaRPr lang="en-US"/>
        </a:p>
      </dgm:t>
    </dgm:pt>
    <dgm:pt modelId="{C94CE32E-CC03-4560-98AB-285BF2FD6D48}" type="pres">
      <dgm:prSet presAssocID="{8DCBAFEF-A8D1-44B0-AF96-344EB69D33B2}" presName="diagram" presStyleCnt="0">
        <dgm:presLayoutVars>
          <dgm:dir/>
          <dgm:resizeHandles val="exact"/>
        </dgm:presLayoutVars>
      </dgm:prSet>
      <dgm:spPr/>
    </dgm:pt>
    <dgm:pt modelId="{EFB39E71-9A20-4CA4-B45B-994D67EA88A3}" type="pres">
      <dgm:prSet presAssocID="{D5BC9437-C238-4CB1-BFBD-CE26AD742BE4}" presName="node" presStyleLbl="node1" presStyleIdx="0" presStyleCnt="6">
        <dgm:presLayoutVars>
          <dgm:bulletEnabled val="1"/>
        </dgm:presLayoutVars>
      </dgm:prSet>
      <dgm:spPr/>
    </dgm:pt>
    <dgm:pt modelId="{B7F275C6-46D2-4187-943A-222AF6801F84}" type="pres">
      <dgm:prSet presAssocID="{AB5325B6-0E0F-4C68-8A08-E2F9FBFCE65D}" presName="sibTrans" presStyleCnt="0"/>
      <dgm:spPr/>
    </dgm:pt>
    <dgm:pt modelId="{3B715125-D136-4710-BA9D-A6A3FBAA5652}" type="pres">
      <dgm:prSet presAssocID="{BF1ACE4D-C3E4-4490-816C-54941F8E3E07}" presName="node" presStyleLbl="node1" presStyleIdx="1" presStyleCnt="6" custLinFactY="16667" custLinFactNeighborX="-190" custLinFactNeighborY="100000">
        <dgm:presLayoutVars>
          <dgm:bulletEnabled val="1"/>
        </dgm:presLayoutVars>
      </dgm:prSet>
      <dgm:spPr/>
    </dgm:pt>
    <dgm:pt modelId="{DA560085-D558-42E6-AE5A-0A802799A72A}" type="pres">
      <dgm:prSet presAssocID="{9F58FDAF-AF7C-4A05-A413-E92852A62E20}" presName="sibTrans" presStyleCnt="0"/>
      <dgm:spPr/>
    </dgm:pt>
    <dgm:pt modelId="{EEE1855E-81D6-41F9-AC70-1D5B32D99783}" type="pres">
      <dgm:prSet presAssocID="{41289B61-7DD1-4F83-A5B2-BC9C0838576B}" presName="node" presStyleLbl="node1" presStyleIdx="2" presStyleCnt="6" custLinFactX="10726" custLinFactY="20827" custLinFactNeighborX="100000" custLinFactNeighborY="100000">
        <dgm:presLayoutVars>
          <dgm:bulletEnabled val="1"/>
        </dgm:presLayoutVars>
      </dgm:prSet>
      <dgm:spPr/>
    </dgm:pt>
    <dgm:pt modelId="{9168043D-A0A6-4AE5-8BC9-A86C51BD4807}" type="pres">
      <dgm:prSet presAssocID="{9416505A-7DD5-4D92-9B60-1959E09B44F4}" presName="sibTrans" presStyleCnt="0"/>
      <dgm:spPr/>
    </dgm:pt>
    <dgm:pt modelId="{552B12C3-E8AE-4CA4-99D8-700A46D1AAE6}" type="pres">
      <dgm:prSet presAssocID="{028B1034-178E-40E3-8A3E-3F70613B2205}" presName="node" presStyleLbl="node1" presStyleIdx="3" presStyleCnt="6" custLinFactX="-9608" custLinFactY="21547" custLinFactNeighborX="-100000" custLinFactNeighborY="100000">
        <dgm:presLayoutVars>
          <dgm:bulletEnabled val="1"/>
        </dgm:presLayoutVars>
      </dgm:prSet>
      <dgm:spPr/>
    </dgm:pt>
    <dgm:pt modelId="{9B6F687B-23FE-4F47-8524-76E894384F58}" type="pres">
      <dgm:prSet presAssocID="{BD0F17D5-B5D6-4585-B5F0-8C051BE761A6}" presName="sibTrans" presStyleCnt="0"/>
      <dgm:spPr/>
    </dgm:pt>
    <dgm:pt modelId="{C94CEDA4-67A0-44FC-81FC-ABDF40060444}" type="pres">
      <dgm:prSet presAssocID="{7F37B50C-CAEC-445A-9018-27CD923425D7}" presName="node" presStyleLbl="node1" presStyleIdx="4" presStyleCnt="6" custLinFactY="-16667" custLinFactNeighborX="863" custLinFactNeighborY="-100000">
        <dgm:presLayoutVars>
          <dgm:bulletEnabled val="1"/>
        </dgm:presLayoutVars>
      </dgm:prSet>
      <dgm:spPr/>
    </dgm:pt>
    <dgm:pt modelId="{3FAB242F-5419-4999-BBF3-22C9FD1761A1}" type="pres">
      <dgm:prSet presAssocID="{BB5B8AAD-87D7-4384-8BE2-97DBF49B3F18}" presName="sibTrans" presStyleCnt="0"/>
      <dgm:spPr/>
    </dgm:pt>
    <dgm:pt modelId="{B508CBB3-D4B1-442E-B08A-2D42FD3A609E}" type="pres">
      <dgm:prSet presAssocID="{DC7B926D-B67D-4863-BD17-CD6B7DD41382}" presName="node" presStyleLbl="node1" presStyleIdx="5" presStyleCnt="6" custLinFactY="-100000" custLinFactNeighborX="2055" custLinFactNeighborY="-132460">
        <dgm:presLayoutVars>
          <dgm:bulletEnabled val="1"/>
        </dgm:presLayoutVars>
      </dgm:prSet>
      <dgm:spPr/>
    </dgm:pt>
  </dgm:ptLst>
  <dgm:cxnLst>
    <dgm:cxn modelId="{D6DFB302-E7CA-447C-9374-CC556BB6773D}" srcId="{8DCBAFEF-A8D1-44B0-AF96-344EB69D33B2}" destId="{DC7B926D-B67D-4863-BD17-CD6B7DD41382}" srcOrd="5" destOrd="0" parTransId="{A85B8858-23D9-4026-A501-10F14437F58E}" sibTransId="{8E75CB05-AC11-49D8-A5BB-7C23346FE824}"/>
    <dgm:cxn modelId="{3D20AC19-9335-4EE5-A83E-6BA7C3F30A18}" srcId="{8DCBAFEF-A8D1-44B0-AF96-344EB69D33B2}" destId="{D5BC9437-C238-4CB1-BFBD-CE26AD742BE4}" srcOrd="0" destOrd="0" parTransId="{AFD62F0F-BB72-4E1A-B1AA-8B12B1C77C8E}" sibTransId="{AB5325B6-0E0F-4C68-8A08-E2F9FBFCE65D}"/>
    <dgm:cxn modelId="{7BB72139-CD66-448E-89FD-108C28032AA0}" type="presOf" srcId="{D5BC9437-C238-4CB1-BFBD-CE26AD742BE4}" destId="{EFB39E71-9A20-4CA4-B45B-994D67EA88A3}" srcOrd="0" destOrd="0" presId="urn:microsoft.com/office/officeart/2005/8/layout/default"/>
    <dgm:cxn modelId="{62E30B4A-8AC5-4A0A-87F2-15ED40C267C0}" type="presOf" srcId="{DC7B926D-B67D-4863-BD17-CD6B7DD41382}" destId="{B508CBB3-D4B1-442E-B08A-2D42FD3A609E}" srcOrd="0" destOrd="0" presId="urn:microsoft.com/office/officeart/2005/8/layout/default"/>
    <dgm:cxn modelId="{056F934C-D42A-4227-BBC8-9FA07D86A2FF}" srcId="{8DCBAFEF-A8D1-44B0-AF96-344EB69D33B2}" destId="{41289B61-7DD1-4F83-A5B2-BC9C0838576B}" srcOrd="2" destOrd="0" parTransId="{6F8E5E55-2B75-4BDA-8CD7-A4F02599199C}" sibTransId="{9416505A-7DD5-4D92-9B60-1959E09B44F4}"/>
    <dgm:cxn modelId="{665C1D78-EAD7-4D17-BF3E-A582269F36F5}" type="presOf" srcId="{8DCBAFEF-A8D1-44B0-AF96-344EB69D33B2}" destId="{C94CE32E-CC03-4560-98AB-285BF2FD6D48}" srcOrd="0" destOrd="0" presId="urn:microsoft.com/office/officeart/2005/8/layout/default"/>
    <dgm:cxn modelId="{846A367D-33AC-454D-990C-0FB5A1C243B7}" srcId="{8DCBAFEF-A8D1-44B0-AF96-344EB69D33B2}" destId="{BF1ACE4D-C3E4-4490-816C-54941F8E3E07}" srcOrd="1" destOrd="0" parTransId="{711C73C2-8856-42F8-8CEA-6734DB89428B}" sibTransId="{9F58FDAF-AF7C-4A05-A413-E92852A62E20}"/>
    <dgm:cxn modelId="{591F1D99-A919-43F0-9FD9-2932FC4E305B}" type="presOf" srcId="{028B1034-178E-40E3-8A3E-3F70613B2205}" destId="{552B12C3-E8AE-4CA4-99D8-700A46D1AAE6}" srcOrd="0" destOrd="0" presId="urn:microsoft.com/office/officeart/2005/8/layout/default"/>
    <dgm:cxn modelId="{8685D8BA-EBDE-4A40-B74E-E4A369A47787}" srcId="{8DCBAFEF-A8D1-44B0-AF96-344EB69D33B2}" destId="{028B1034-178E-40E3-8A3E-3F70613B2205}" srcOrd="3" destOrd="0" parTransId="{79E9DA5D-7AC2-48E9-B18A-86B4944DBACA}" sibTransId="{BD0F17D5-B5D6-4585-B5F0-8C051BE761A6}"/>
    <dgm:cxn modelId="{7C12B9E3-2383-49FD-8DF1-8917F56D0888}" type="presOf" srcId="{7F37B50C-CAEC-445A-9018-27CD923425D7}" destId="{C94CEDA4-67A0-44FC-81FC-ABDF40060444}" srcOrd="0" destOrd="0" presId="urn:microsoft.com/office/officeart/2005/8/layout/default"/>
    <dgm:cxn modelId="{E2923CED-E592-4149-8B35-F5E90A25C0C6}" type="presOf" srcId="{BF1ACE4D-C3E4-4490-816C-54941F8E3E07}" destId="{3B715125-D136-4710-BA9D-A6A3FBAA5652}" srcOrd="0" destOrd="0" presId="urn:microsoft.com/office/officeart/2005/8/layout/default"/>
    <dgm:cxn modelId="{A4DF7BF5-4763-48BD-BC79-E2407C34724F}" type="presOf" srcId="{41289B61-7DD1-4F83-A5B2-BC9C0838576B}" destId="{EEE1855E-81D6-41F9-AC70-1D5B32D99783}" srcOrd="0" destOrd="0" presId="urn:microsoft.com/office/officeart/2005/8/layout/default"/>
    <dgm:cxn modelId="{827446F9-BD59-4068-AEF8-D66E18AA1595}" srcId="{8DCBAFEF-A8D1-44B0-AF96-344EB69D33B2}" destId="{7F37B50C-CAEC-445A-9018-27CD923425D7}" srcOrd="4" destOrd="0" parTransId="{AA11BFC0-49B4-48C0-9F61-9672E879B4C3}" sibTransId="{BB5B8AAD-87D7-4384-8BE2-97DBF49B3F18}"/>
    <dgm:cxn modelId="{63C3AF48-C368-4869-BC67-AABEBDD3497F}" type="presParOf" srcId="{C94CE32E-CC03-4560-98AB-285BF2FD6D48}" destId="{EFB39E71-9A20-4CA4-B45B-994D67EA88A3}" srcOrd="0" destOrd="0" presId="urn:microsoft.com/office/officeart/2005/8/layout/default"/>
    <dgm:cxn modelId="{FD63608E-04B2-4266-9CCF-35E4B04C33FE}" type="presParOf" srcId="{C94CE32E-CC03-4560-98AB-285BF2FD6D48}" destId="{B7F275C6-46D2-4187-943A-222AF6801F84}" srcOrd="1" destOrd="0" presId="urn:microsoft.com/office/officeart/2005/8/layout/default"/>
    <dgm:cxn modelId="{3D63843D-00CB-4183-A3BE-067FCF4A3698}" type="presParOf" srcId="{C94CE32E-CC03-4560-98AB-285BF2FD6D48}" destId="{3B715125-D136-4710-BA9D-A6A3FBAA5652}" srcOrd="2" destOrd="0" presId="urn:microsoft.com/office/officeart/2005/8/layout/default"/>
    <dgm:cxn modelId="{F890A1E1-9D2D-4517-859C-E956519284E7}" type="presParOf" srcId="{C94CE32E-CC03-4560-98AB-285BF2FD6D48}" destId="{DA560085-D558-42E6-AE5A-0A802799A72A}" srcOrd="3" destOrd="0" presId="urn:microsoft.com/office/officeart/2005/8/layout/default"/>
    <dgm:cxn modelId="{58516E8C-77F6-4C53-9FB7-83C8EA291C4B}" type="presParOf" srcId="{C94CE32E-CC03-4560-98AB-285BF2FD6D48}" destId="{EEE1855E-81D6-41F9-AC70-1D5B32D99783}" srcOrd="4" destOrd="0" presId="urn:microsoft.com/office/officeart/2005/8/layout/default"/>
    <dgm:cxn modelId="{55D07FCB-2A56-411F-B291-C8F2BCAA861A}" type="presParOf" srcId="{C94CE32E-CC03-4560-98AB-285BF2FD6D48}" destId="{9168043D-A0A6-4AE5-8BC9-A86C51BD4807}" srcOrd="5" destOrd="0" presId="urn:microsoft.com/office/officeart/2005/8/layout/default"/>
    <dgm:cxn modelId="{F09AD046-CD42-417A-91A3-59C93083DFE8}" type="presParOf" srcId="{C94CE32E-CC03-4560-98AB-285BF2FD6D48}" destId="{552B12C3-E8AE-4CA4-99D8-700A46D1AAE6}" srcOrd="6" destOrd="0" presId="urn:microsoft.com/office/officeart/2005/8/layout/default"/>
    <dgm:cxn modelId="{A248F48C-86BA-4F18-9A3B-69D3625449AA}" type="presParOf" srcId="{C94CE32E-CC03-4560-98AB-285BF2FD6D48}" destId="{9B6F687B-23FE-4F47-8524-76E894384F58}" srcOrd="7" destOrd="0" presId="urn:microsoft.com/office/officeart/2005/8/layout/default"/>
    <dgm:cxn modelId="{C7B9F24B-48AF-4290-89B3-EBE46FEDA239}" type="presParOf" srcId="{C94CE32E-CC03-4560-98AB-285BF2FD6D48}" destId="{C94CEDA4-67A0-44FC-81FC-ABDF40060444}" srcOrd="8" destOrd="0" presId="urn:microsoft.com/office/officeart/2005/8/layout/default"/>
    <dgm:cxn modelId="{B801BAC9-E6FC-4DA3-A5A3-B78CDD11227B}" type="presParOf" srcId="{C94CE32E-CC03-4560-98AB-285BF2FD6D48}" destId="{3FAB242F-5419-4999-BBF3-22C9FD1761A1}" srcOrd="9" destOrd="0" presId="urn:microsoft.com/office/officeart/2005/8/layout/default"/>
    <dgm:cxn modelId="{7633E5CC-0980-4C2E-A078-4DF80B0EDFBA}" type="presParOf" srcId="{C94CE32E-CC03-4560-98AB-285BF2FD6D48}" destId="{B508CBB3-D4B1-442E-B08A-2D42FD3A609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2A1716-DD5A-4A69-BE52-DC4BD2686B07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5C8097B-D94A-481B-A72D-A289C3CB6920}">
      <dgm:prSet/>
      <dgm:spPr/>
      <dgm:t>
        <a:bodyPr/>
        <a:lstStyle/>
        <a:p>
          <a:r>
            <a:rPr lang="en-GB" dirty="0"/>
            <a:t>Rewarding and serves the community</a:t>
          </a:r>
          <a:endParaRPr lang="en-US" dirty="0"/>
        </a:p>
      </dgm:t>
    </dgm:pt>
    <dgm:pt modelId="{86ABEFFD-FF17-4761-80A1-5A7EAC943864}" type="parTrans" cxnId="{E7879743-414A-405C-B6B4-7E3CA1D3A0CF}">
      <dgm:prSet/>
      <dgm:spPr/>
      <dgm:t>
        <a:bodyPr/>
        <a:lstStyle/>
        <a:p>
          <a:endParaRPr lang="en-US"/>
        </a:p>
      </dgm:t>
    </dgm:pt>
    <dgm:pt modelId="{22823EAF-5100-4C51-BDB7-F43429DD119A}" type="sibTrans" cxnId="{E7879743-414A-405C-B6B4-7E3CA1D3A0CF}">
      <dgm:prSet/>
      <dgm:spPr/>
      <dgm:t>
        <a:bodyPr/>
        <a:lstStyle/>
        <a:p>
          <a:endParaRPr lang="en-US"/>
        </a:p>
      </dgm:t>
    </dgm:pt>
    <dgm:pt modelId="{31916ED2-6614-46A2-AC38-84135E142DBB}">
      <dgm:prSet/>
      <dgm:spPr/>
      <dgm:t>
        <a:bodyPr/>
        <a:lstStyle/>
        <a:p>
          <a:r>
            <a:rPr lang="en-GB" dirty="0"/>
            <a:t>Support people with mental health issues, such as anxiety and depression</a:t>
          </a:r>
          <a:endParaRPr lang="en-US" dirty="0"/>
        </a:p>
      </dgm:t>
    </dgm:pt>
    <dgm:pt modelId="{D559C9C3-3315-4342-B194-A6480671F661}" type="parTrans" cxnId="{06168825-6953-472E-B077-2A018F3DB524}">
      <dgm:prSet/>
      <dgm:spPr/>
      <dgm:t>
        <a:bodyPr/>
        <a:lstStyle/>
        <a:p>
          <a:endParaRPr lang="en-US"/>
        </a:p>
      </dgm:t>
    </dgm:pt>
    <dgm:pt modelId="{0FFC1652-4354-4E12-B195-8201DFCDF2B5}" type="sibTrans" cxnId="{06168825-6953-472E-B077-2A018F3DB524}">
      <dgm:prSet/>
      <dgm:spPr/>
      <dgm:t>
        <a:bodyPr/>
        <a:lstStyle/>
        <a:p>
          <a:endParaRPr lang="en-US"/>
        </a:p>
      </dgm:t>
    </dgm:pt>
    <dgm:pt modelId="{12DFED0B-9936-40B3-B3C9-76499DFEC54B}">
      <dgm:prSet/>
      <dgm:spPr/>
      <dgm:t>
        <a:bodyPr/>
        <a:lstStyle/>
        <a:p>
          <a:r>
            <a:rPr lang="en-US" dirty="0"/>
            <a:t>Therapy is interesting and is never the same</a:t>
          </a:r>
        </a:p>
      </dgm:t>
    </dgm:pt>
    <dgm:pt modelId="{8381F9B2-4AC7-4A83-A0AA-1595F63F4FAC}" type="parTrans" cxnId="{292C859E-9E1D-4DA4-B6BC-10AD13863492}">
      <dgm:prSet/>
      <dgm:spPr/>
      <dgm:t>
        <a:bodyPr/>
        <a:lstStyle/>
        <a:p>
          <a:endParaRPr lang="en-US"/>
        </a:p>
      </dgm:t>
    </dgm:pt>
    <dgm:pt modelId="{AC1DBA39-39A4-4A2D-A476-B27D2CD81ECE}" type="sibTrans" cxnId="{292C859E-9E1D-4DA4-B6BC-10AD13863492}">
      <dgm:prSet/>
      <dgm:spPr/>
      <dgm:t>
        <a:bodyPr/>
        <a:lstStyle/>
        <a:p>
          <a:endParaRPr lang="en-US"/>
        </a:p>
      </dgm:t>
    </dgm:pt>
    <dgm:pt modelId="{8E30F3B6-A762-48C7-8533-CABCDFE744DA}">
      <dgm:prSet/>
      <dgm:spPr/>
      <dgm:t>
        <a:bodyPr/>
        <a:lstStyle/>
        <a:p>
          <a:r>
            <a:rPr lang="en-GB" dirty="0"/>
            <a:t>Learning skills and developing in my role</a:t>
          </a:r>
          <a:endParaRPr lang="en-US" dirty="0"/>
        </a:p>
      </dgm:t>
    </dgm:pt>
    <dgm:pt modelId="{37136D81-58E5-464C-A384-68C79AB6920A}" type="parTrans" cxnId="{00BE9157-0CE6-45B6-AC8A-7DA438A05A81}">
      <dgm:prSet/>
      <dgm:spPr/>
      <dgm:t>
        <a:bodyPr/>
        <a:lstStyle/>
        <a:p>
          <a:endParaRPr lang="en-US"/>
        </a:p>
      </dgm:t>
    </dgm:pt>
    <dgm:pt modelId="{D7FFEFE6-5149-46CB-B416-83C3F69C825F}" type="sibTrans" cxnId="{00BE9157-0CE6-45B6-AC8A-7DA438A05A81}">
      <dgm:prSet/>
      <dgm:spPr/>
      <dgm:t>
        <a:bodyPr/>
        <a:lstStyle/>
        <a:p>
          <a:endParaRPr lang="en-US"/>
        </a:p>
      </dgm:t>
    </dgm:pt>
    <dgm:pt modelId="{77562DE2-1496-44B2-831C-FBC5CECD4515}">
      <dgm:prSet/>
      <dgm:spPr/>
      <dgm:t>
        <a:bodyPr/>
        <a:lstStyle/>
        <a:p>
          <a:r>
            <a:rPr lang="en-GB" dirty="0"/>
            <a:t>Start a new career</a:t>
          </a:r>
          <a:endParaRPr lang="en-US" dirty="0"/>
        </a:p>
      </dgm:t>
    </dgm:pt>
    <dgm:pt modelId="{254ED184-52F1-4175-8331-581351D5FEB5}" type="parTrans" cxnId="{44F8BD6C-6C2A-44D0-9C3C-A3AEB43B1F29}">
      <dgm:prSet/>
      <dgm:spPr/>
      <dgm:t>
        <a:bodyPr/>
        <a:lstStyle/>
        <a:p>
          <a:endParaRPr lang="en-US"/>
        </a:p>
      </dgm:t>
    </dgm:pt>
    <dgm:pt modelId="{820E9B9E-8997-47A4-92C3-7B6C116EAD16}" type="sibTrans" cxnId="{44F8BD6C-6C2A-44D0-9C3C-A3AEB43B1F29}">
      <dgm:prSet/>
      <dgm:spPr/>
      <dgm:t>
        <a:bodyPr/>
        <a:lstStyle/>
        <a:p>
          <a:endParaRPr lang="en-US"/>
        </a:p>
      </dgm:t>
    </dgm:pt>
    <dgm:pt modelId="{DA567EE1-81FF-4FF2-8329-57A54C14FB3A}">
      <dgm:prSet/>
      <dgm:spPr/>
      <dgm:t>
        <a:bodyPr/>
        <a:lstStyle/>
        <a:p>
          <a:r>
            <a:rPr lang="en-GB" dirty="0"/>
            <a:t>I have an interest in CBT</a:t>
          </a:r>
          <a:endParaRPr lang="en-US" dirty="0"/>
        </a:p>
      </dgm:t>
    </dgm:pt>
    <dgm:pt modelId="{353729C8-0F57-4C48-8BA1-9D10C221007D}" type="parTrans" cxnId="{606B1917-24BE-454B-B45D-33CB0DA6B32E}">
      <dgm:prSet/>
      <dgm:spPr/>
      <dgm:t>
        <a:bodyPr/>
        <a:lstStyle/>
        <a:p>
          <a:endParaRPr lang="en-US"/>
        </a:p>
      </dgm:t>
    </dgm:pt>
    <dgm:pt modelId="{86F7A857-BD96-4C93-96A3-FB8370FB1628}" type="sibTrans" cxnId="{606B1917-24BE-454B-B45D-33CB0DA6B32E}">
      <dgm:prSet/>
      <dgm:spPr/>
      <dgm:t>
        <a:bodyPr/>
        <a:lstStyle/>
        <a:p>
          <a:endParaRPr lang="en-US"/>
        </a:p>
      </dgm:t>
    </dgm:pt>
    <dgm:pt modelId="{CAF6481C-8540-40AA-B2FB-C28AABEB0D5B}">
      <dgm:prSet/>
      <dgm:spPr/>
      <dgm:t>
        <a:bodyPr/>
        <a:lstStyle/>
        <a:p>
          <a:r>
            <a:rPr lang="en-GB" dirty="0"/>
            <a:t>Life experience and understanding</a:t>
          </a:r>
          <a:endParaRPr lang="en-US" dirty="0"/>
        </a:p>
      </dgm:t>
    </dgm:pt>
    <dgm:pt modelId="{72EE7B4A-397F-4464-9B44-CDAAA63FE601}" type="parTrans" cxnId="{DCA6D2E1-9CA0-4073-90C2-70A9ED8BBBE7}">
      <dgm:prSet/>
      <dgm:spPr/>
      <dgm:t>
        <a:bodyPr/>
        <a:lstStyle/>
        <a:p>
          <a:endParaRPr lang="en-US"/>
        </a:p>
      </dgm:t>
    </dgm:pt>
    <dgm:pt modelId="{61C2125A-691D-4980-BE12-1EA492CDA888}" type="sibTrans" cxnId="{DCA6D2E1-9CA0-4073-90C2-70A9ED8BBBE7}">
      <dgm:prSet/>
      <dgm:spPr/>
      <dgm:t>
        <a:bodyPr/>
        <a:lstStyle/>
        <a:p>
          <a:endParaRPr lang="en-US"/>
        </a:p>
      </dgm:t>
    </dgm:pt>
    <dgm:pt modelId="{020FCF5B-8E05-4B55-B917-1206CBC7D673}" type="pres">
      <dgm:prSet presAssocID="{D12A1716-DD5A-4A69-BE52-DC4BD2686B07}" presName="diagram" presStyleCnt="0">
        <dgm:presLayoutVars>
          <dgm:dir/>
          <dgm:resizeHandles val="exact"/>
        </dgm:presLayoutVars>
      </dgm:prSet>
      <dgm:spPr/>
    </dgm:pt>
    <dgm:pt modelId="{9F94B399-966F-4A02-AD5E-9E327E6F78CE}" type="pres">
      <dgm:prSet presAssocID="{55C8097B-D94A-481B-A72D-A289C3CB6920}" presName="node" presStyleLbl="node1" presStyleIdx="0" presStyleCnt="7">
        <dgm:presLayoutVars>
          <dgm:bulletEnabled val="1"/>
        </dgm:presLayoutVars>
      </dgm:prSet>
      <dgm:spPr/>
    </dgm:pt>
    <dgm:pt modelId="{607CD710-971D-4930-B0D9-8C3C32399DE2}" type="pres">
      <dgm:prSet presAssocID="{22823EAF-5100-4C51-BDB7-F43429DD119A}" presName="sibTrans" presStyleCnt="0"/>
      <dgm:spPr/>
    </dgm:pt>
    <dgm:pt modelId="{CE2C6F20-559C-47EB-A93B-F5B9ACF593B3}" type="pres">
      <dgm:prSet presAssocID="{31916ED2-6614-46A2-AC38-84135E142DBB}" presName="node" presStyleLbl="node1" presStyleIdx="1" presStyleCnt="7">
        <dgm:presLayoutVars>
          <dgm:bulletEnabled val="1"/>
        </dgm:presLayoutVars>
      </dgm:prSet>
      <dgm:spPr/>
    </dgm:pt>
    <dgm:pt modelId="{2AD39CDD-1D9C-4606-975A-CD956E648351}" type="pres">
      <dgm:prSet presAssocID="{0FFC1652-4354-4E12-B195-8201DFCDF2B5}" presName="sibTrans" presStyleCnt="0"/>
      <dgm:spPr/>
    </dgm:pt>
    <dgm:pt modelId="{24348BE7-78FA-4116-953A-3FC2A357FE4F}" type="pres">
      <dgm:prSet presAssocID="{12DFED0B-9936-40B3-B3C9-76499DFEC54B}" presName="node" presStyleLbl="node1" presStyleIdx="2" presStyleCnt="7">
        <dgm:presLayoutVars>
          <dgm:bulletEnabled val="1"/>
        </dgm:presLayoutVars>
      </dgm:prSet>
      <dgm:spPr/>
    </dgm:pt>
    <dgm:pt modelId="{05F2AB03-7473-41AA-A315-B8EC3C32BFDB}" type="pres">
      <dgm:prSet presAssocID="{AC1DBA39-39A4-4A2D-A476-B27D2CD81ECE}" presName="sibTrans" presStyleCnt="0"/>
      <dgm:spPr/>
    </dgm:pt>
    <dgm:pt modelId="{DCC1FAA5-9C56-4A41-96B6-415CB15EB7DE}" type="pres">
      <dgm:prSet presAssocID="{8E30F3B6-A762-48C7-8533-CABCDFE744DA}" presName="node" presStyleLbl="node1" presStyleIdx="3" presStyleCnt="7">
        <dgm:presLayoutVars>
          <dgm:bulletEnabled val="1"/>
        </dgm:presLayoutVars>
      </dgm:prSet>
      <dgm:spPr/>
    </dgm:pt>
    <dgm:pt modelId="{42EB6039-89FA-4FED-B71A-80A91BD06D70}" type="pres">
      <dgm:prSet presAssocID="{D7FFEFE6-5149-46CB-B416-83C3F69C825F}" presName="sibTrans" presStyleCnt="0"/>
      <dgm:spPr/>
    </dgm:pt>
    <dgm:pt modelId="{D69118C4-FF10-44EE-A1BD-63DBFCDE5B1E}" type="pres">
      <dgm:prSet presAssocID="{77562DE2-1496-44B2-831C-FBC5CECD4515}" presName="node" presStyleLbl="node1" presStyleIdx="4" presStyleCnt="7">
        <dgm:presLayoutVars>
          <dgm:bulletEnabled val="1"/>
        </dgm:presLayoutVars>
      </dgm:prSet>
      <dgm:spPr/>
    </dgm:pt>
    <dgm:pt modelId="{F5ED3611-1CF8-48C2-A61F-17567263DD04}" type="pres">
      <dgm:prSet presAssocID="{820E9B9E-8997-47A4-92C3-7B6C116EAD16}" presName="sibTrans" presStyleCnt="0"/>
      <dgm:spPr/>
    </dgm:pt>
    <dgm:pt modelId="{D9E97581-2B32-4749-9F1F-726BEE5B4A4E}" type="pres">
      <dgm:prSet presAssocID="{DA567EE1-81FF-4FF2-8329-57A54C14FB3A}" presName="node" presStyleLbl="node1" presStyleIdx="5" presStyleCnt="7">
        <dgm:presLayoutVars>
          <dgm:bulletEnabled val="1"/>
        </dgm:presLayoutVars>
      </dgm:prSet>
      <dgm:spPr/>
    </dgm:pt>
    <dgm:pt modelId="{0AAAECCC-AE7F-4968-B399-F895F2B466CB}" type="pres">
      <dgm:prSet presAssocID="{86F7A857-BD96-4C93-96A3-FB8370FB1628}" presName="sibTrans" presStyleCnt="0"/>
      <dgm:spPr/>
    </dgm:pt>
    <dgm:pt modelId="{9A55C169-63EF-484B-A013-B71ED5576133}" type="pres">
      <dgm:prSet presAssocID="{CAF6481C-8540-40AA-B2FB-C28AABEB0D5B}" presName="node" presStyleLbl="node1" presStyleIdx="6" presStyleCnt="7">
        <dgm:presLayoutVars>
          <dgm:bulletEnabled val="1"/>
        </dgm:presLayoutVars>
      </dgm:prSet>
      <dgm:spPr/>
    </dgm:pt>
  </dgm:ptLst>
  <dgm:cxnLst>
    <dgm:cxn modelId="{AE0A280B-01E2-4B05-9082-B9E0E3CF3924}" type="presOf" srcId="{D12A1716-DD5A-4A69-BE52-DC4BD2686B07}" destId="{020FCF5B-8E05-4B55-B917-1206CBC7D673}" srcOrd="0" destOrd="0" presId="urn:microsoft.com/office/officeart/2005/8/layout/default"/>
    <dgm:cxn modelId="{606B1917-24BE-454B-B45D-33CB0DA6B32E}" srcId="{D12A1716-DD5A-4A69-BE52-DC4BD2686B07}" destId="{DA567EE1-81FF-4FF2-8329-57A54C14FB3A}" srcOrd="5" destOrd="0" parTransId="{353729C8-0F57-4C48-8BA1-9D10C221007D}" sibTransId="{86F7A857-BD96-4C93-96A3-FB8370FB1628}"/>
    <dgm:cxn modelId="{7E0CB418-F45A-4742-9540-A3F0BAAB95EC}" type="presOf" srcId="{77562DE2-1496-44B2-831C-FBC5CECD4515}" destId="{D69118C4-FF10-44EE-A1BD-63DBFCDE5B1E}" srcOrd="0" destOrd="0" presId="urn:microsoft.com/office/officeart/2005/8/layout/default"/>
    <dgm:cxn modelId="{A44A3A1E-DEB3-405D-AF8D-C905F3EF1576}" type="presOf" srcId="{8E30F3B6-A762-48C7-8533-CABCDFE744DA}" destId="{DCC1FAA5-9C56-4A41-96B6-415CB15EB7DE}" srcOrd="0" destOrd="0" presId="urn:microsoft.com/office/officeart/2005/8/layout/default"/>
    <dgm:cxn modelId="{06168825-6953-472E-B077-2A018F3DB524}" srcId="{D12A1716-DD5A-4A69-BE52-DC4BD2686B07}" destId="{31916ED2-6614-46A2-AC38-84135E142DBB}" srcOrd="1" destOrd="0" parTransId="{D559C9C3-3315-4342-B194-A6480671F661}" sibTransId="{0FFC1652-4354-4E12-B195-8201DFCDF2B5}"/>
    <dgm:cxn modelId="{CFF5932B-78C0-4C4C-AB61-90DD730E6853}" type="presOf" srcId="{31916ED2-6614-46A2-AC38-84135E142DBB}" destId="{CE2C6F20-559C-47EB-A93B-F5B9ACF593B3}" srcOrd="0" destOrd="0" presId="urn:microsoft.com/office/officeart/2005/8/layout/default"/>
    <dgm:cxn modelId="{E7879743-414A-405C-B6B4-7E3CA1D3A0CF}" srcId="{D12A1716-DD5A-4A69-BE52-DC4BD2686B07}" destId="{55C8097B-D94A-481B-A72D-A289C3CB6920}" srcOrd="0" destOrd="0" parTransId="{86ABEFFD-FF17-4761-80A1-5A7EAC943864}" sibTransId="{22823EAF-5100-4C51-BDB7-F43429DD119A}"/>
    <dgm:cxn modelId="{44F8BD6C-6C2A-44D0-9C3C-A3AEB43B1F29}" srcId="{D12A1716-DD5A-4A69-BE52-DC4BD2686B07}" destId="{77562DE2-1496-44B2-831C-FBC5CECD4515}" srcOrd="4" destOrd="0" parTransId="{254ED184-52F1-4175-8331-581351D5FEB5}" sibTransId="{820E9B9E-8997-47A4-92C3-7B6C116EAD16}"/>
    <dgm:cxn modelId="{2C460455-7EE2-4045-86A5-D291475A2BD0}" type="presOf" srcId="{CAF6481C-8540-40AA-B2FB-C28AABEB0D5B}" destId="{9A55C169-63EF-484B-A013-B71ED5576133}" srcOrd="0" destOrd="0" presId="urn:microsoft.com/office/officeart/2005/8/layout/default"/>
    <dgm:cxn modelId="{00BE9157-0CE6-45B6-AC8A-7DA438A05A81}" srcId="{D12A1716-DD5A-4A69-BE52-DC4BD2686B07}" destId="{8E30F3B6-A762-48C7-8533-CABCDFE744DA}" srcOrd="3" destOrd="0" parTransId="{37136D81-58E5-464C-A384-68C79AB6920A}" sibTransId="{D7FFEFE6-5149-46CB-B416-83C3F69C825F}"/>
    <dgm:cxn modelId="{0D20798A-CD8E-468B-A0CD-7F7BED47DF4F}" type="presOf" srcId="{DA567EE1-81FF-4FF2-8329-57A54C14FB3A}" destId="{D9E97581-2B32-4749-9F1F-726BEE5B4A4E}" srcOrd="0" destOrd="0" presId="urn:microsoft.com/office/officeart/2005/8/layout/default"/>
    <dgm:cxn modelId="{292C859E-9E1D-4DA4-B6BC-10AD13863492}" srcId="{D12A1716-DD5A-4A69-BE52-DC4BD2686B07}" destId="{12DFED0B-9936-40B3-B3C9-76499DFEC54B}" srcOrd="2" destOrd="0" parTransId="{8381F9B2-4AC7-4A83-A0AA-1595F63F4FAC}" sibTransId="{AC1DBA39-39A4-4A2D-A476-B27D2CD81ECE}"/>
    <dgm:cxn modelId="{280492D3-2AA2-4DDC-9F11-C5273708F3E3}" type="presOf" srcId="{55C8097B-D94A-481B-A72D-A289C3CB6920}" destId="{9F94B399-966F-4A02-AD5E-9E327E6F78CE}" srcOrd="0" destOrd="0" presId="urn:microsoft.com/office/officeart/2005/8/layout/default"/>
    <dgm:cxn modelId="{DCA6D2E1-9CA0-4073-90C2-70A9ED8BBBE7}" srcId="{D12A1716-DD5A-4A69-BE52-DC4BD2686B07}" destId="{CAF6481C-8540-40AA-B2FB-C28AABEB0D5B}" srcOrd="6" destOrd="0" parTransId="{72EE7B4A-397F-4464-9B44-CDAAA63FE601}" sibTransId="{61C2125A-691D-4980-BE12-1EA492CDA888}"/>
    <dgm:cxn modelId="{FBDAFDF0-E78B-4164-AA3E-B46EE989796E}" type="presOf" srcId="{12DFED0B-9936-40B3-B3C9-76499DFEC54B}" destId="{24348BE7-78FA-4116-953A-3FC2A357FE4F}" srcOrd="0" destOrd="0" presId="urn:microsoft.com/office/officeart/2005/8/layout/default"/>
    <dgm:cxn modelId="{9EA46347-7C0C-4B97-84F0-4BD1D4377E06}" type="presParOf" srcId="{020FCF5B-8E05-4B55-B917-1206CBC7D673}" destId="{9F94B399-966F-4A02-AD5E-9E327E6F78CE}" srcOrd="0" destOrd="0" presId="urn:microsoft.com/office/officeart/2005/8/layout/default"/>
    <dgm:cxn modelId="{2D952219-42ED-441B-9350-EE6BCCE9D21B}" type="presParOf" srcId="{020FCF5B-8E05-4B55-B917-1206CBC7D673}" destId="{607CD710-971D-4930-B0D9-8C3C32399DE2}" srcOrd="1" destOrd="0" presId="urn:microsoft.com/office/officeart/2005/8/layout/default"/>
    <dgm:cxn modelId="{2D96EA4E-F0BD-466E-89A2-1162C4C7DD34}" type="presParOf" srcId="{020FCF5B-8E05-4B55-B917-1206CBC7D673}" destId="{CE2C6F20-559C-47EB-A93B-F5B9ACF593B3}" srcOrd="2" destOrd="0" presId="urn:microsoft.com/office/officeart/2005/8/layout/default"/>
    <dgm:cxn modelId="{E69EEB74-A7D8-4A27-A373-4B6823CDD812}" type="presParOf" srcId="{020FCF5B-8E05-4B55-B917-1206CBC7D673}" destId="{2AD39CDD-1D9C-4606-975A-CD956E648351}" srcOrd="3" destOrd="0" presId="urn:microsoft.com/office/officeart/2005/8/layout/default"/>
    <dgm:cxn modelId="{5081152A-6BBF-4C1B-81B9-23F32CDFE7CC}" type="presParOf" srcId="{020FCF5B-8E05-4B55-B917-1206CBC7D673}" destId="{24348BE7-78FA-4116-953A-3FC2A357FE4F}" srcOrd="4" destOrd="0" presId="urn:microsoft.com/office/officeart/2005/8/layout/default"/>
    <dgm:cxn modelId="{28B00C60-0872-44AF-8026-56B4D01CFDFC}" type="presParOf" srcId="{020FCF5B-8E05-4B55-B917-1206CBC7D673}" destId="{05F2AB03-7473-41AA-A315-B8EC3C32BFDB}" srcOrd="5" destOrd="0" presId="urn:microsoft.com/office/officeart/2005/8/layout/default"/>
    <dgm:cxn modelId="{52B32ED7-B7CA-40B8-AD30-E23B4F41990E}" type="presParOf" srcId="{020FCF5B-8E05-4B55-B917-1206CBC7D673}" destId="{DCC1FAA5-9C56-4A41-96B6-415CB15EB7DE}" srcOrd="6" destOrd="0" presId="urn:microsoft.com/office/officeart/2005/8/layout/default"/>
    <dgm:cxn modelId="{BCE99FEF-7CBB-416F-8BD4-8FDB38AD780F}" type="presParOf" srcId="{020FCF5B-8E05-4B55-B917-1206CBC7D673}" destId="{42EB6039-89FA-4FED-B71A-80A91BD06D70}" srcOrd="7" destOrd="0" presId="urn:microsoft.com/office/officeart/2005/8/layout/default"/>
    <dgm:cxn modelId="{72AA7D72-CA0C-473A-A72D-82E370B1D726}" type="presParOf" srcId="{020FCF5B-8E05-4B55-B917-1206CBC7D673}" destId="{D69118C4-FF10-44EE-A1BD-63DBFCDE5B1E}" srcOrd="8" destOrd="0" presId="urn:microsoft.com/office/officeart/2005/8/layout/default"/>
    <dgm:cxn modelId="{31FDE474-0538-4B89-A21B-BC333D6C9A4D}" type="presParOf" srcId="{020FCF5B-8E05-4B55-B917-1206CBC7D673}" destId="{F5ED3611-1CF8-48C2-A61F-17567263DD04}" srcOrd="9" destOrd="0" presId="urn:microsoft.com/office/officeart/2005/8/layout/default"/>
    <dgm:cxn modelId="{79EFEE24-D387-491C-9472-943AE7EC6B81}" type="presParOf" srcId="{020FCF5B-8E05-4B55-B917-1206CBC7D673}" destId="{D9E97581-2B32-4749-9F1F-726BEE5B4A4E}" srcOrd="10" destOrd="0" presId="urn:microsoft.com/office/officeart/2005/8/layout/default"/>
    <dgm:cxn modelId="{37F8F261-60BB-4FDB-8C68-FE2D20110FE7}" type="presParOf" srcId="{020FCF5B-8E05-4B55-B917-1206CBC7D673}" destId="{0AAAECCC-AE7F-4968-B399-F895F2B466CB}" srcOrd="11" destOrd="0" presId="urn:microsoft.com/office/officeart/2005/8/layout/default"/>
    <dgm:cxn modelId="{A2338643-1353-49E5-8A78-AF90B2042D13}" type="presParOf" srcId="{020FCF5B-8E05-4B55-B917-1206CBC7D673}" destId="{9A55C169-63EF-484B-A013-B71ED557613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7A0722A-2B44-42C7-81BA-77F662F19E97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6B459A7-7593-461E-810F-DB95D623C55C}">
      <dgm:prSet/>
      <dgm:spPr/>
      <dgm:t>
        <a:bodyPr/>
        <a:lstStyle/>
        <a:p>
          <a:r>
            <a:rPr lang="en-GB" dirty="0"/>
            <a:t>Interpersonal skills and the therapeutic relationship</a:t>
          </a:r>
          <a:endParaRPr lang="en-US" dirty="0"/>
        </a:p>
      </dgm:t>
    </dgm:pt>
    <dgm:pt modelId="{76A3BFA9-5487-4D10-B439-B4A4DBA70F53}" type="parTrans" cxnId="{DFF3EA33-4D7F-4F14-AC0C-9B997F68BF0E}">
      <dgm:prSet/>
      <dgm:spPr/>
      <dgm:t>
        <a:bodyPr/>
        <a:lstStyle/>
        <a:p>
          <a:endParaRPr lang="en-US"/>
        </a:p>
      </dgm:t>
    </dgm:pt>
    <dgm:pt modelId="{68E1EF22-F0DF-4D30-BA12-5FA9B173295E}" type="sibTrans" cxnId="{DFF3EA33-4D7F-4F14-AC0C-9B997F68BF0E}">
      <dgm:prSet/>
      <dgm:spPr/>
      <dgm:t>
        <a:bodyPr/>
        <a:lstStyle/>
        <a:p>
          <a:endParaRPr lang="en-US"/>
        </a:p>
      </dgm:t>
    </dgm:pt>
    <dgm:pt modelId="{FB235C49-553C-4584-AAD8-06BE4CA05C2C}">
      <dgm:prSet/>
      <dgm:spPr/>
      <dgm:t>
        <a:bodyPr/>
        <a:lstStyle/>
        <a:p>
          <a:r>
            <a:rPr lang="en-GB" dirty="0"/>
            <a:t>Teamwork</a:t>
          </a:r>
          <a:endParaRPr lang="en-US" dirty="0"/>
        </a:p>
      </dgm:t>
    </dgm:pt>
    <dgm:pt modelId="{79F9B6B2-85D9-4423-9028-5A47FAB1ED74}" type="parTrans" cxnId="{A6057CD0-02DA-4DDF-95EA-F87259308C32}">
      <dgm:prSet/>
      <dgm:spPr/>
      <dgm:t>
        <a:bodyPr/>
        <a:lstStyle/>
        <a:p>
          <a:endParaRPr lang="en-US"/>
        </a:p>
      </dgm:t>
    </dgm:pt>
    <dgm:pt modelId="{D77FC068-A304-4283-AB24-0CE4F1016A5F}" type="sibTrans" cxnId="{A6057CD0-02DA-4DDF-95EA-F87259308C32}">
      <dgm:prSet/>
      <dgm:spPr/>
      <dgm:t>
        <a:bodyPr/>
        <a:lstStyle/>
        <a:p>
          <a:endParaRPr lang="en-US"/>
        </a:p>
      </dgm:t>
    </dgm:pt>
    <dgm:pt modelId="{514940E1-22D1-4BFD-9AA4-3D3887B9F0D8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Patience and willingness to listen</a:t>
          </a:r>
        </a:p>
      </dgm:t>
    </dgm:pt>
    <dgm:pt modelId="{54263D17-774F-40C5-91A1-EFAD44D3DF01}" type="parTrans" cxnId="{4ABABB08-F0FE-4FB3-8864-071656374BB0}">
      <dgm:prSet/>
      <dgm:spPr/>
      <dgm:t>
        <a:bodyPr/>
        <a:lstStyle/>
        <a:p>
          <a:endParaRPr lang="en-US"/>
        </a:p>
      </dgm:t>
    </dgm:pt>
    <dgm:pt modelId="{8B551B5A-2828-4DE0-98C2-3D197D9BF5C8}" type="sibTrans" cxnId="{4ABABB08-F0FE-4FB3-8864-071656374BB0}">
      <dgm:prSet/>
      <dgm:spPr/>
      <dgm:t>
        <a:bodyPr/>
        <a:lstStyle/>
        <a:p>
          <a:endParaRPr lang="en-US"/>
        </a:p>
      </dgm:t>
    </dgm:pt>
    <dgm:pt modelId="{63E7F783-4718-40B5-937E-CF8C05F195F0}">
      <dgm:prSet/>
      <dgm:spPr/>
      <dgm:t>
        <a:bodyPr/>
        <a:lstStyle/>
        <a:p>
          <a:r>
            <a:rPr lang="en-GB" dirty="0"/>
            <a:t>Self reflection</a:t>
          </a:r>
          <a:endParaRPr lang="en-US" dirty="0"/>
        </a:p>
      </dgm:t>
    </dgm:pt>
    <dgm:pt modelId="{0388F68C-2B9A-4640-B9D7-736D1B27D7D6}" type="parTrans" cxnId="{A8B44033-DE55-4350-91BA-3DCB6B4F9347}">
      <dgm:prSet/>
      <dgm:spPr/>
      <dgm:t>
        <a:bodyPr/>
        <a:lstStyle/>
        <a:p>
          <a:endParaRPr lang="en-US"/>
        </a:p>
      </dgm:t>
    </dgm:pt>
    <dgm:pt modelId="{9E7073B7-417E-4474-BDEA-0284BDD5ED97}" type="sibTrans" cxnId="{A8B44033-DE55-4350-91BA-3DCB6B4F9347}">
      <dgm:prSet/>
      <dgm:spPr/>
      <dgm:t>
        <a:bodyPr/>
        <a:lstStyle/>
        <a:p>
          <a:endParaRPr lang="en-US"/>
        </a:p>
      </dgm:t>
    </dgm:pt>
    <dgm:pt modelId="{BF4A7798-9424-4E0E-A441-7995DB737E61}">
      <dgm:prSet/>
      <dgm:spPr/>
      <dgm:t>
        <a:bodyPr/>
        <a:lstStyle/>
        <a:p>
          <a:r>
            <a:rPr lang="en-GB" dirty="0"/>
            <a:t>Work under pressure </a:t>
          </a:r>
          <a:endParaRPr lang="en-US" dirty="0"/>
        </a:p>
      </dgm:t>
    </dgm:pt>
    <dgm:pt modelId="{CFEA392C-E929-4F52-8F56-556EE76888CA}" type="parTrans" cxnId="{8BAD6C06-6312-4D5E-9E7E-4E05F4FE4A55}">
      <dgm:prSet/>
      <dgm:spPr/>
      <dgm:t>
        <a:bodyPr/>
        <a:lstStyle/>
        <a:p>
          <a:endParaRPr lang="en-US"/>
        </a:p>
      </dgm:t>
    </dgm:pt>
    <dgm:pt modelId="{53598387-FEF0-433A-95A0-A6E5BD9DD8FC}" type="sibTrans" cxnId="{8BAD6C06-6312-4D5E-9E7E-4E05F4FE4A55}">
      <dgm:prSet/>
      <dgm:spPr/>
      <dgm:t>
        <a:bodyPr/>
        <a:lstStyle/>
        <a:p>
          <a:endParaRPr lang="en-US"/>
        </a:p>
      </dgm:t>
    </dgm:pt>
    <dgm:pt modelId="{B7AE2E72-01A1-4D09-9700-522E90DD3AC1}">
      <dgm:prSet/>
      <dgm:spPr/>
      <dgm:t>
        <a:bodyPr/>
        <a:lstStyle/>
        <a:p>
          <a:r>
            <a:rPr lang="en-GB" dirty="0"/>
            <a:t>Dignity and respect</a:t>
          </a:r>
          <a:endParaRPr lang="en-US" dirty="0"/>
        </a:p>
      </dgm:t>
    </dgm:pt>
    <dgm:pt modelId="{6E4C7C05-2AFA-4F02-9D20-B20E72C7BD78}" type="parTrans" cxnId="{AF660D23-D93A-415C-B2E9-7C92991A9261}">
      <dgm:prSet/>
      <dgm:spPr/>
      <dgm:t>
        <a:bodyPr/>
        <a:lstStyle/>
        <a:p>
          <a:endParaRPr lang="en-US"/>
        </a:p>
      </dgm:t>
    </dgm:pt>
    <dgm:pt modelId="{A28B306F-DA55-42AC-A940-00E37127F472}" type="sibTrans" cxnId="{AF660D23-D93A-415C-B2E9-7C92991A9261}">
      <dgm:prSet/>
      <dgm:spPr/>
      <dgm:t>
        <a:bodyPr/>
        <a:lstStyle/>
        <a:p>
          <a:endParaRPr lang="en-US"/>
        </a:p>
      </dgm:t>
    </dgm:pt>
    <dgm:pt modelId="{89BA5FA2-F15D-4DA1-A24C-82A589C8B01B}">
      <dgm:prSet/>
      <dgm:spPr/>
      <dgm:t>
        <a:bodyPr/>
        <a:lstStyle/>
        <a:p>
          <a:r>
            <a:rPr lang="en-GB" dirty="0"/>
            <a:t>Communication</a:t>
          </a:r>
          <a:endParaRPr lang="en-US" dirty="0"/>
        </a:p>
      </dgm:t>
    </dgm:pt>
    <dgm:pt modelId="{2342D5A3-2330-47E4-8795-D30FAE2460CE}" type="parTrans" cxnId="{B43E70D6-7CBA-472F-AA81-28DC92F2E095}">
      <dgm:prSet/>
      <dgm:spPr/>
      <dgm:t>
        <a:bodyPr/>
        <a:lstStyle/>
        <a:p>
          <a:endParaRPr lang="en-US"/>
        </a:p>
      </dgm:t>
    </dgm:pt>
    <dgm:pt modelId="{9EA0C52E-0FF8-4495-BA9B-54CEF059A784}" type="sibTrans" cxnId="{B43E70D6-7CBA-472F-AA81-28DC92F2E095}">
      <dgm:prSet/>
      <dgm:spPr/>
      <dgm:t>
        <a:bodyPr/>
        <a:lstStyle/>
        <a:p>
          <a:endParaRPr lang="en-US"/>
        </a:p>
      </dgm:t>
    </dgm:pt>
    <dgm:pt modelId="{2921C937-EC3E-4834-8859-856E03255B17}">
      <dgm:prSet/>
      <dgm:spPr/>
      <dgm:t>
        <a:bodyPr/>
        <a:lstStyle/>
        <a:p>
          <a:r>
            <a:rPr lang="en-GB" dirty="0"/>
            <a:t>Working with other professionals</a:t>
          </a:r>
          <a:endParaRPr lang="en-US" dirty="0"/>
        </a:p>
      </dgm:t>
    </dgm:pt>
    <dgm:pt modelId="{DC5A8BEE-C43C-49DA-9B59-F1D356B4838B}" type="parTrans" cxnId="{8D7E2373-B06F-4550-89AB-33D4A05DA914}">
      <dgm:prSet/>
      <dgm:spPr/>
      <dgm:t>
        <a:bodyPr/>
        <a:lstStyle/>
        <a:p>
          <a:endParaRPr lang="en-US"/>
        </a:p>
      </dgm:t>
    </dgm:pt>
    <dgm:pt modelId="{AEDF51AF-B58D-4040-B2D1-05585E660711}" type="sibTrans" cxnId="{8D7E2373-B06F-4550-89AB-33D4A05DA914}">
      <dgm:prSet/>
      <dgm:spPr/>
      <dgm:t>
        <a:bodyPr/>
        <a:lstStyle/>
        <a:p>
          <a:endParaRPr lang="en-US"/>
        </a:p>
      </dgm:t>
    </dgm:pt>
    <dgm:pt modelId="{1A9707FC-E107-4A7D-BD8F-BF14267B8B82}" type="pres">
      <dgm:prSet presAssocID="{67A0722A-2B44-42C7-81BA-77F662F19E97}" presName="diagram" presStyleCnt="0">
        <dgm:presLayoutVars>
          <dgm:dir/>
          <dgm:resizeHandles val="exact"/>
        </dgm:presLayoutVars>
      </dgm:prSet>
      <dgm:spPr/>
    </dgm:pt>
    <dgm:pt modelId="{344F7B93-CBDA-4F2B-87C2-1DA523E17D70}" type="pres">
      <dgm:prSet presAssocID="{26B459A7-7593-461E-810F-DB95D623C55C}" presName="node" presStyleLbl="node1" presStyleIdx="0" presStyleCnt="8">
        <dgm:presLayoutVars>
          <dgm:bulletEnabled val="1"/>
        </dgm:presLayoutVars>
      </dgm:prSet>
      <dgm:spPr/>
    </dgm:pt>
    <dgm:pt modelId="{E2CC8BDA-D3B8-4B65-918B-BFBE7D651CFE}" type="pres">
      <dgm:prSet presAssocID="{68E1EF22-F0DF-4D30-BA12-5FA9B173295E}" presName="sibTrans" presStyleCnt="0"/>
      <dgm:spPr/>
    </dgm:pt>
    <dgm:pt modelId="{C1C1A7B4-996E-4E0B-95DB-860BB8FA2DB5}" type="pres">
      <dgm:prSet presAssocID="{FB235C49-553C-4584-AAD8-06BE4CA05C2C}" presName="node" presStyleLbl="node1" presStyleIdx="1" presStyleCnt="8" custLinFactY="14696" custLinFactNeighborX="2848" custLinFactNeighborY="100000">
        <dgm:presLayoutVars>
          <dgm:bulletEnabled val="1"/>
        </dgm:presLayoutVars>
      </dgm:prSet>
      <dgm:spPr/>
    </dgm:pt>
    <dgm:pt modelId="{3CECB9CE-FC43-45EB-9F52-EE88504684C2}" type="pres">
      <dgm:prSet presAssocID="{D77FC068-A304-4283-AB24-0CE4F1016A5F}" presName="sibTrans" presStyleCnt="0"/>
      <dgm:spPr/>
    </dgm:pt>
    <dgm:pt modelId="{A65C5CC8-D42C-46DC-B817-77EBFCD2C0D7}" type="pres">
      <dgm:prSet presAssocID="{514940E1-22D1-4BFD-9AA4-3D3887B9F0D8}" presName="node" presStyleLbl="node1" presStyleIdx="2" presStyleCnt="8" custLinFactX="12848" custLinFactY="-20102" custLinFactNeighborX="100000" custLinFactNeighborY="-100000">
        <dgm:presLayoutVars>
          <dgm:bulletEnabled val="1"/>
        </dgm:presLayoutVars>
      </dgm:prSet>
      <dgm:spPr/>
    </dgm:pt>
    <dgm:pt modelId="{2BE5BDEA-72A1-4851-8269-174E39C605CA}" type="pres">
      <dgm:prSet presAssocID="{8B551B5A-2828-4DE0-98C2-3D197D9BF5C8}" presName="sibTrans" presStyleCnt="0"/>
      <dgm:spPr/>
    </dgm:pt>
    <dgm:pt modelId="{B4019B18-911C-4461-AE14-B895AE97011D}" type="pres">
      <dgm:prSet presAssocID="{63E7F783-4718-40B5-937E-CF8C05F195F0}" presName="node" presStyleLbl="node1" presStyleIdx="3" presStyleCnt="8" custLinFactX="-12595" custLinFactY="100000" custLinFactNeighborX="-100000" custLinFactNeighborY="128357">
        <dgm:presLayoutVars>
          <dgm:bulletEnabled val="1"/>
        </dgm:presLayoutVars>
      </dgm:prSet>
      <dgm:spPr/>
    </dgm:pt>
    <dgm:pt modelId="{390699D6-2B25-4671-830C-B352D7BFCFBB}" type="pres">
      <dgm:prSet presAssocID="{9E7073B7-417E-4474-BDEA-0284BDD5ED97}" presName="sibTrans" presStyleCnt="0"/>
      <dgm:spPr/>
    </dgm:pt>
    <dgm:pt modelId="{A1F74660-3687-499B-8465-78E2ED8C6EAF}" type="pres">
      <dgm:prSet presAssocID="{BF4A7798-9424-4E0E-A441-7995DB737E61}" presName="node" presStyleLbl="node1" presStyleIdx="4" presStyleCnt="8" custLinFactX="12848" custLinFactY="11110" custLinFactNeighborX="100000" custLinFactNeighborY="100000">
        <dgm:presLayoutVars>
          <dgm:bulletEnabled val="1"/>
        </dgm:presLayoutVars>
      </dgm:prSet>
      <dgm:spPr/>
    </dgm:pt>
    <dgm:pt modelId="{68E7E5A1-87EB-4517-BB81-133FCE0DB5C1}" type="pres">
      <dgm:prSet presAssocID="{53598387-FEF0-433A-95A0-A6E5BD9DD8FC}" presName="sibTrans" presStyleCnt="0"/>
      <dgm:spPr/>
    </dgm:pt>
    <dgm:pt modelId="{00EBDB3B-CF23-4D86-8D68-F28AFA473D25}" type="pres">
      <dgm:prSet presAssocID="{B7AE2E72-01A1-4D09-9700-522E90DD3AC1}" presName="node" presStyleLbl="node1" presStyleIdx="5" presStyleCnt="8" custLinFactX="-12565" custLinFactY="-18637" custLinFactNeighborX="-100000" custLinFactNeighborY="-100000">
        <dgm:presLayoutVars>
          <dgm:bulletEnabled val="1"/>
        </dgm:presLayoutVars>
      </dgm:prSet>
      <dgm:spPr/>
    </dgm:pt>
    <dgm:pt modelId="{720FDF98-26D5-4DCC-8C38-8DDFB48766CE}" type="pres">
      <dgm:prSet presAssocID="{A28B306F-DA55-42AC-A940-00E37127F472}" presName="sibTrans" presStyleCnt="0"/>
      <dgm:spPr/>
    </dgm:pt>
    <dgm:pt modelId="{F446D0CB-C274-4B13-B1D8-AD1EE8C1EAEF}" type="pres">
      <dgm:prSet presAssocID="{89BA5FA2-F15D-4DA1-A24C-82A589C8B01B}" presName="node" presStyleLbl="node1" presStyleIdx="6" presStyleCnt="8" custLinFactY="-20384" custLinFactNeighborX="-2565" custLinFactNeighborY="-100000">
        <dgm:presLayoutVars>
          <dgm:bulletEnabled val="1"/>
        </dgm:presLayoutVars>
      </dgm:prSet>
      <dgm:spPr/>
    </dgm:pt>
    <dgm:pt modelId="{6BB2D3E9-14AF-49A2-A4D5-C7A215BDA0DC}" type="pres">
      <dgm:prSet presAssocID="{9EA0C52E-0FF8-4495-BA9B-54CEF059A784}" presName="sibTrans" presStyleCnt="0"/>
      <dgm:spPr/>
    </dgm:pt>
    <dgm:pt modelId="{5B80B8E9-8350-4449-8A2C-51AEC85131C3}" type="pres">
      <dgm:prSet presAssocID="{2921C937-EC3E-4834-8859-856E03255B17}" presName="node" presStyleLbl="node1" presStyleIdx="7" presStyleCnt="8" custLinFactY="-20384" custLinFactNeighborX="2848" custLinFactNeighborY="-100000">
        <dgm:presLayoutVars>
          <dgm:bulletEnabled val="1"/>
        </dgm:presLayoutVars>
      </dgm:prSet>
      <dgm:spPr/>
    </dgm:pt>
  </dgm:ptLst>
  <dgm:cxnLst>
    <dgm:cxn modelId="{8BAD6C06-6312-4D5E-9E7E-4E05F4FE4A55}" srcId="{67A0722A-2B44-42C7-81BA-77F662F19E97}" destId="{BF4A7798-9424-4E0E-A441-7995DB737E61}" srcOrd="4" destOrd="0" parTransId="{CFEA392C-E929-4F52-8F56-556EE76888CA}" sibTransId="{53598387-FEF0-433A-95A0-A6E5BD9DD8FC}"/>
    <dgm:cxn modelId="{4ABABB08-F0FE-4FB3-8864-071656374BB0}" srcId="{67A0722A-2B44-42C7-81BA-77F662F19E97}" destId="{514940E1-22D1-4BFD-9AA4-3D3887B9F0D8}" srcOrd="2" destOrd="0" parTransId="{54263D17-774F-40C5-91A1-EFAD44D3DF01}" sibTransId="{8B551B5A-2828-4DE0-98C2-3D197D9BF5C8}"/>
    <dgm:cxn modelId="{51C8671B-1E4B-461E-A792-9D7CE810EE7F}" type="presOf" srcId="{26B459A7-7593-461E-810F-DB95D623C55C}" destId="{344F7B93-CBDA-4F2B-87C2-1DA523E17D70}" srcOrd="0" destOrd="0" presId="urn:microsoft.com/office/officeart/2005/8/layout/default"/>
    <dgm:cxn modelId="{AF660D23-D93A-415C-B2E9-7C92991A9261}" srcId="{67A0722A-2B44-42C7-81BA-77F662F19E97}" destId="{B7AE2E72-01A1-4D09-9700-522E90DD3AC1}" srcOrd="5" destOrd="0" parTransId="{6E4C7C05-2AFA-4F02-9D20-B20E72C7BD78}" sibTransId="{A28B306F-DA55-42AC-A940-00E37127F472}"/>
    <dgm:cxn modelId="{A8B44033-DE55-4350-91BA-3DCB6B4F9347}" srcId="{67A0722A-2B44-42C7-81BA-77F662F19E97}" destId="{63E7F783-4718-40B5-937E-CF8C05F195F0}" srcOrd="3" destOrd="0" parTransId="{0388F68C-2B9A-4640-B9D7-736D1B27D7D6}" sibTransId="{9E7073B7-417E-4474-BDEA-0284BDD5ED97}"/>
    <dgm:cxn modelId="{DFF3EA33-4D7F-4F14-AC0C-9B997F68BF0E}" srcId="{67A0722A-2B44-42C7-81BA-77F662F19E97}" destId="{26B459A7-7593-461E-810F-DB95D623C55C}" srcOrd="0" destOrd="0" parTransId="{76A3BFA9-5487-4D10-B439-B4A4DBA70F53}" sibTransId="{68E1EF22-F0DF-4D30-BA12-5FA9B173295E}"/>
    <dgm:cxn modelId="{D646E235-3185-4F46-93C2-1404EA76379E}" type="presOf" srcId="{2921C937-EC3E-4834-8859-856E03255B17}" destId="{5B80B8E9-8350-4449-8A2C-51AEC85131C3}" srcOrd="0" destOrd="0" presId="urn:microsoft.com/office/officeart/2005/8/layout/default"/>
    <dgm:cxn modelId="{6EAA1E5D-6B0B-4C14-958A-95CC9D1211EB}" type="presOf" srcId="{89BA5FA2-F15D-4DA1-A24C-82A589C8B01B}" destId="{F446D0CB-C274-4B13-B1D8-AD1EE8C1EAEF}" srcOrd="0" destOrd="0" presId="urn:microsoft.com/office/officeart/2005/8/layout/default"/>
    <dgm:cxn modelId="{F86BF563-0B63-40B4-AA0A-87DFED17D01B}" type="presOf" srcId="{BF4A7798-9424-4E0E-A441-7995DB737E61}" destId="{A1F74660-3687-499B-8465-78E2ED8C6EAF}" srcOrd="0" destOrd="0" presId="urn:microsoft.com/office/officeart/2005/8/layout/default"/>
    <dgm:cxn modelId="{369F766D-4FE0-4DCC-9A2F-0E08B64C86D9}" type="presOf" srcId="{514940E1-22D1-4BFD-9AA4-3D3887B9F0D8}" destId="{A65C5CC8-D42C-46DC-B817-77EBFCD2C0D7}" srcOrd="0" destOrd="0" presId="urn:microsoft.com/office/officeart/2005/8/layout/default"/>
    <dgm:cxn modelId="{8D7E2373-B06F-4550-89AB-33D4A05DA914}" srcId="{67A0722A-2B44-42C7-81BA-77F662F19E97}" destId="{2921C937-EC3E-4834-8859-856E03255B17}" srcOrd="7" destOrd="0" parTransId="{DC5A8BEE-C43C-49DA-9B59-F1D356B4838B}" sibTransId="{AEDF51AF-B58D-4040-B2D1-05585E660711}"/>
    <dgm:cxn modelId="{6C5F518F-1298-43A4-B721-767E3D0A4031}" type="presOf" srcId="{67A0722A-2B44-42C7-81BA-77F662F19E97}" destId="{1A9707FC-E107-4A7D-BD8F-BF14267B8B82}" srcOrd="0" destOrd="0" presId="urn:microsoft.com/office/officeart/2005/8/layout/default"/>
    <dgm:cxn modelId="{D1D1E39F-0FFF-432B-8CFC-14E86C399474}" type="presOf" srcId="{63E7F783-4718-40B5-937E-CF8C05F195F0}" destId="{B4019B18-911C-4461-AE14-B895AE97011D}" srcOrd="0" destOrd="0" presId="urn:microsoft.com/office/officeart/2005/8/layout/default"/>
    <dgm:cxn modelId="{3BB1D7C7-A2F7-44BC-AC6C-ED6ABE444FBB}" type="presOf" srcId="{FB235C49-553C-4584-AAD8-06BE4CA05C2C}" destId="{C1C1A7B4-996E-4E0B-95DB-860BB8FA2DB5}" srcOrd="0" destOrd="0" presId="urn:microsoft.com/office/officeart/2005/8/layout/default"/>
    <dgm:cxn modelId="{A6057CD0-02DA-4DDF-95EA-F87259308C32}" srcId="{67A0722A-2B44-42C7-81BA-77F662F19E97}" destId="{FB235C49-553C-4584-AAD8-06BE4CA05C2C}" srcOrd="1" destOrd="0" parTransId="{79F9B6B2-85D9-4423-9028-5A47FAB1ED74}" sibTransId="{D77FC068-A304-4283-AB24-0CE4F1016A5F}"/>
    <dgm:cxn modelId="{B5F193D5-9802-4B14-903B-6967A92DC25E}" type="presOf" srcId="{B7AE2E72-01A1-4D09-9700-522E90DD3AC1}" destId="{00EBDB3B-CF23-4D86-8D68-F28AFA473D25}" srcOrd="0" destOrd="0" presId="urn:microsoft.com/office/officeart/2005/8/layout/default"/>
    <dgm:cxn modelId="{B43E70D6-7CBA-472F-AA81-28DC92F2E095}" srcId="{67A0722A-2B44-42C7-81BA-77F662F19E97}" destId="{89BA5FA2-F15D-4DA1-A24C-82A589C8B01B}" srcOrd="6" destOrd="0" parTransId="{2342D5A3-2330-47E4-8795-D30FAE2460CE}" sibTransId="{9EA0C52E-0FF8-4495-BA9B-54CEF059A784}"/>
    <dgm:cxn modelId="{A6770F96-755F-49EE-87B0-A1DA360C5951}" type="presParOf" srcId="{1A9707FC-E107-4A7D-BD8F-BF14267B8B82}" destId="{344F7B93-CBDA-4F2B-87C2-1DA523E17D70}" srcOrd="0" destOrd="0" presId="urn:microsoft.com/office/officeart/2005/8/layout/default"/>
    <dgm:cxn modelId="{6DAA7E40-BC01-4D6F-86C4-E67C34E41774}" type="presParOf" srcId="{1A9707FC-E107-4A7D-BD8F-BF14267B8B82}" destId="{E2CC8BDA-D3B8-4B65-918B-BFBE7D651CFE}" srcOrd="1" destOrd="0" presId="urn:microsoft.com/office/officeart/2005/8/layout/default"/>
    <dgm:cxn modelId="{D3806678-E055-4F9D-873B-37566B22BF1F}" type="presParOf" srcId="{1A9707FC-E107-4A7D-BD8F-BF14267B8B82}" destId="{C1C1A7B4-996E-4E0B-95DB-860BB8FA2DB5}" srcOrd="2" destOrd="0" presId="urn:microsoft.com/office/officeart/2005/8/layout/default"/>
    <dgm:cxn modelId="{E7DF26BF-9FF9-47B1-B8A9-227D73859D43}" type="presParOf" srcId="{1A9707FC-E107-4A7D-BD8F-BF14267B8B82}" destId="{3CECB9CE-FC43-45EB-9F52-EE88504684C2}" srcOrd="3" destOrd="0" presId="urn:microsoft.com/office/officeart/2005/8/layout/default"/>
    <dgm:cxn modelId="{2FD6B68D-A262-46CF-BF8A-26898CFC461E}" type="presParOf" srcId="{1A9707FC-E107-4A7D-BD8F-BF14267B8B82}" destId="{A65C5CC8-D42C-46DC-B817-77EBFCD2C0D7}" srcOrd="4" destOrd="0" presId="urn:microsoft.com/office/officeart/2005/8/layout/default"/>
    <dgm:cxn modelId="{2A66D8C1-4E55-45F6-8E4F-9FDA2384E92F}" type="presParOf" srcId="{1A9707FC-E107-4A7D-BD8F-BF14267B8B82}" destId="{2BE5BDEA-72A1-4851-8269-174E39C605CA}" srcOrd="5" destOrd="0" presId="urn:microsoft.com/office/officeart/2005/8/layout/default"/>
    <dgm:cxn modelId="{6106CE0E-6DA7-4C6E-8CE3-64486199871A}" type="presParOf" srcId="{1A9707FC-E107-4A7D-BD8F-BF14267B8B82}" destId="{B4019B18-911C-4461-AE14-B895AE97011D}" srcOrd="6" destOrd="0" presId="urn:microsoft.com/office/officeart/2005/8/layout/default"/>
    <dgm:cxn modelId="{85B6A02E-5BC7-4EB6-8704-836A6DD77D66}" type="presParOf" srcId="{1A9707FC-E107-4A7D-BD8F-BF14267B8B82}" destId="{390699D6-2B25-4671-830C-B352D7BFCFBB}" srcOrd="7" destOrd="0" presId="urn:microsoft.com/office/officeart/2005/8/layout/default"/>
    <dgm:cxn modelId="{37FF39DA-5187-4486-9A48-81649DB40439}" type="presParOf" srcId="{1A9707FC-E107-4A7D-BD8F-BF14267B8B82}" destId="{A1F74660-3687-499B-8465-78E2ED8C6EAF}" srcOrd="8" destOrd="0" presId="urn:microsoft.com/office/officeart/2005/8/layout/default"/>
    <dgm:cxn modelId="{510AAF36-C50D-4BE2-86EC-64373E9B39D9}" type="presParOf" srcId="{1A9707FC-E107-4A7D-BD8F-BF14267B8B82}" destId="{68E7E5A1-87EB-4517-BB81-133FCE0DB5C1}" srcOrd="9" destOrd="0" presId="urn:microsoft.com/office/officeart/2005/8/layout/default"/>
    <dgm:cxn modelId="{82D2D687-FE87-4A79-BA7E-C6D99837C74E}" type="presParOf" srcId="{1A9707FC-E107-4A7D-BD8F-BF14267B8B82}" destId="{00EBDB3B-CF23-4D86-8D68-F28AFA473D25}" srcOrd="10" destOrd="0" presId="urn:microsoft.com/office/officeart/2005/8/layout/default"/>
    <dgm:cxn modelId="{A5B0881D-5B63-4980-B9B7-7EAEB9A8388E}" type="presParOf" srcId="{1A9707FC-E107-4A7D-BD8F-BF14267B8B82}" destId="{720FDF98-26D5-4DCC-8C38-8DDFB48766CE}" srcOrd="11" destOrd="0" presId="urn:microsoft.com/office/officeart/2005/8/layout/default"/>
    <dgm:cxn modelId="{48C3865A-2586-47F7-8E34-F909E59E4955}" type="presParOf" srcId="{1A9707FC-E107-4A7D-BD8F-BF14267B8B82}" destId="{F446D0CB-C274-4B13-B1D8-AD1EE8C1EAEF}" srcOrd="12" destOrd="0" presId="urn:microsoft.com/office/officeart/2005/8/layout/default"/>
    <dgm:cxn modelId="{D40F9E3D-2481-4608-8D36-933A18B176E7}" type="presParOf" srcId="{1A9707FC-E107-4A7D-BD8F-BF14267B8B82}" destId="{6BB2D3E9-14AF-49A2-A4D5-C7A215BDA0DC}" srcOrd="13" destOrd="0" presId="urn:microsoft.com/office/officeart/2005/8/layout/default"/>
    <dgm:cxn modelId="{DD990E86-7078-4F27-813A-244E946A08E0}" type="presParOf" srcId="{1A9707FC-E107-4A7D-BD8F-BF14267B8B82}" destId="{5B80B8E9-8350-4449-8A2C-51AEC85131C3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88547A-CF63-4785-9A5D-3ECB0150DAFF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DAFAA5A-51BA-4BF2-AE65-E1590C9B0CD5}">
      <dgm:prSet/>
      <dgm:spPr/>
      <dgm:t>
        <a:bodyPr/>
        <a:lstStyle/>
        <a:p>
          <a:r>
            <a:rPr lang="en-GB" dirty="0"/>
            <a:t>IT skills</a:t>
          </a:r>
          <a:endParaRPr lang="en-US" dirty="0"/>
        </a:p>
      </dgm:t>
    </dgm:pt>
    <dgm:pt modelId="{3A12745B-C612-47B6-BAD4-C0B09AA40B16}" type="parTrans" cxnId="{8B44B053-3B73-4895-9D7A-257D374A0118}">
      <dgm:prSet/>
      <dgm:spPr/>
      <dgm:t>
        <a:bodyPr/>
        <a:lstStyle/>
        <a:p>
          <a:endParaRPr lang="en-US"/>
        </a:p>
      </dgm:t>
    </dgm:pt>
    <dgm:pt modelId="{694421A0-6A7D-4D74-ADD3-D01521ACA42C}" type="sibTrans" cxnId="{8B44B053-3B73-4895-9D7A-257D374A0118}">
      <dgm:prSet/>
      <dgm:spPr/>
      <dgm:t>
        <a:bodyPr/>
        <a:lstStyle/>
        <a:p>
          <a:endParaRPr lang="en-US"/>
        </a:p>
      </dgm:t>
    </dgm:pt>
    <dgm:pt modelId="{B02E5F11-F559-4A12-B8E9-4ED5395BA7A4}">
      <dgm:prSet/>
      <dgm:spPr/>
      <dgm:t>
        <a:bodyPr/>
        <a:lstStyle/>
        <a:p>
          <a:r>
            <a:rPr lang="en-GB"/>
            <a:t>Enthusiasm and motivation</a:t>
          </a:r>
          <a:endParaRPr lang="en-US"/>
        </a:p>
      </dgm:t>
    </dgm:pt>
    <dgm:pt modelId="{20B63EA6-5F23-4FEB-9358-09DFD3B8F4F2}" type="parTrans" cxnId="{2404AE6A-E682-4484-8154-7AF02E666EA4}">
      <dgm:prSet/>
      <dgm:spPr/>
      <dgm:t>
        <a:bodyPr/>
        <a:lstStyle/>
        <a:p>
          <a:endParaRPr lang="en-US"/>
        </a:p>
      </dgm:t>
    </dgm:pt>
    <dgm:pt modelId="{4F9F8B4D-C370-424A-A84B-B78463B4791A}" type="sibTrans" cxnId="{2404AE6A-E682-4484-8154-7AF02E666EA4}">
      <dgm:prSet/>
      <dgm:spPr/>
      <dgm:t>
        <a:bodyPr/>
        <a:lstStyle/>
        <a:p>
          <a:endParaRPr lang="en-US"/>
        </a:p>
      </dgm:t>
    </dgm:pt>
    <dgm:pt modelId="{992BEF80-88A9-4D82-A0FD-65EA17D8EEC7}">
      <dgm:prSet/>
      <dgm:spPr/>
      <dgm:t>
        <a:bodyPr/>
        <a:lstStyle/>
        <a:p>
          <a:r>
            <a:rPr lang="en-GB" dirty="0"/>
            <a:t>Own management and organisational skills</a:t>
          </a:r>
          <a:endParaRPr lang="en-US" dirty="0"/>
        </a:p>
      </dgm:t>
    </dgm:pt>
    <dgm:pt modelId="{B217AEBC-ED57-424B-B7E4-FB65131150DC}" type="parTrans" cxnId="{57449427-8DDA-4E75-96FA-421BD354ED5D}">
      <dgm:prSet/>
      <dgm:spPr/>
      <dgm:t>
        <a:bodyPr/>
        <a:lstStyle/>
        <a:p>
          <a:endParaRPr lang="en-US"/>
        </a:p>
      </dgm:t>
    </dgm:pt>
    <dgm:pt modelId="{6313720C-581B-4FCE-B535-FD7CA6D717E2}" type="sibTrans" cxnId="{57449427-8DDA-4E75-96FA-421BD354ED5D}">
      <dgm:prSet/>
      <dgm:spPr/>
      <dgm:t>
        <a:bodyPr/>
        <a:lstStyle/>
        <a:p>
          <a:endParaRPr lang="en-US"/>
        </a:p>
      </dgm:t>
    </dgm:pt>
    <dgm:pt modelId="{0DE6B27E-E764-4F58-9660-B3FD81217CEE}">
      <dgm:prSet/>
      <dgm:spPr/>
      <dgm:t>
        <a:bodyPr/>
        <a:lstStyle/>
        <a:p>
          <a:r>
            <a:rPr lang="en-GB" dirty="0"/>
            <a:t>Applying knowledge and experience to situations </a:t>
          </a:r>
          <a:endParaRPr lang="en-US" dirty="0"/>
        </a:p>
      </dgm:t>
    </dgm:pt>
    <dgm:pt modelId="{ADD9E94D-97B7-4274-8D70-5A6A03BEC84E}" type="parTrans" cxnId="{8265B535-FD49-4927-A728-2F4BAF5FDCDA}">
      <dgm:prSet/>
      <dgm:spPr/>
      <dgm:t>
        <a:bodyPr/>
        <a:lstStyle/>
        <a:p>
          <a:endParaRPr lang="en-US"/>
        </a:p>
      </dgm:t>
    </dgm:pt>
    <dgm:pt modelId="{48CEF927-8B70-428E-B9BF-D689A4AE6A46}" type="sibTrans" cxnId="{8265B535-FD49-4927-A728-2F4BAF5FDCDA}">
      <dgm:prSet/>
      <dgm:spPr/>
      <dgm:t>
        <a:bodyPr/>
        <a:lstStyle/>
        <a:p>
          <a:endParaRPr lang="en-US"/>
        </a:p>
      </dgm:t>
    </dgm:pt>
    <dgm:pt modelId="{65EEA89F-9814-41DC-BC0D-02D1D5220C21}" type="pres">
      <dgm:prSet presAssocID="{2288547A-CF63-4785-9A5D-3ECB0150DAFF}" presName="Name0" presStyleCnt="0">
        <dgm:presLayoutVars>
          <dgm:dir/>
          <dgm:animLvl val="lvl"/>
          <dgm:resizeHandles val="exact"/>
        </dgm:presLayoutVars>
      </dgm:prSet>
      <dgm:spPr/>
    </dgm:pt>
    <dgm:pt modelId="{E262C358-C19F-476C-AC3B-814500CA48E3}" type="pres">
      <dgm:prSet presAssocID="{DDAFAA5A-51BA-4BF2-AE65-E1590C9B0CD5}" presName="linNode" presStyleCnt="0"/>
      <dgm:spPr/>
    </dgm:pt>
    <dgm:pt modelId="{F9186F24-B5AF-456B-A22A-9A6C1531FE9F}" type="pres">
      <dgm:prSet presAssocID="{DDAFAA5A-51BA-4BF2-AE65-E1590C9B0CD5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0738C557-F97E-40FD-93D8-F598D79573DE}" type="pres">
      <dgm:prSet presAssocID="{694421A0-6A7D-4D74-ADD3-D01521ACA42C}" presName="sp" presStyleCnt="0"/>
      <dgm:spPr/>
    </dgm:pt>
    <dgm:pt modelId="{A3823E9B-99DA-49FE-871A-A05DD5B2C0CD}" type="pres">
      <dgm:prSet presAssocID="{B02E5F11-F559-4A12-B8E9-4ED5395BA7A4}" presName="linNode" presStyleCnt="0"/>
      <dgm:spPr/>
    </dgm:pt>
    <dgm:pt modelId="{F4993AC7-8F43-4628-8BA6-8EB767231E23}" type="pres">
      <dgm:prSet presAssocID="{B02E5F11-F559-4A12-B8E9-4ED5395BA7A4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1BBAAC25-CEEA-45C7-9AFD-41BD4004AE87}" type="pres">
      <dgm:prSet presAssocID="{4F9F8B4D-C370-424A-A84B-B78463B4791A}" presName="sp" presStyleCnt="0"/>
      <dgm:spPr/>
    </dgm:pt>
    <dgm:pt modelId="{D112BBB4-19E0-401A-B422-992A2599BD01}" type="pres">
      <dgm:prSet presAssocID="{992BEF80-88A9-4D82-A0FD-65EA17D8EEC7}" presName="linNode" presStyleCnt="0"/>
      <dgm:spPr/>
    </dgm:pt>
    <dgm:pt modelId="{C0765028-92D2-4278-A6A4-A1BB3142ECF0}" type="pres">
      <dgm:prSet presAssocID="{992BEF80-88A9-4D82-A0FD-65EA17D8EEC7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6CBF9DF3-2CE8-4B1A-B299-6DC66BBA2795}" type="pres">
      <dgm:prSet presAssocID="{6313720C-581B-4FCE-B535-FD7CA6D717E2}" presName="sp" presStyleCnt="0"/>
      <dgm:spPr/>
    </dgm:pt>
    <dgm:pt modelId="{512C3440-4042-4F0F-85C2-2EEBB0D6908D}" type="pres">
      <dgm:prSet presAssocID="{0DE6B27E-E764-4F58-9660-B3FD81217CEE}" presName="linNode" presStyleCnt="0"/>
      <dgm:spPr/>
    </dgm:pt>
    <dgm:pt modelId="{E3366134-3A17-4DFE-8E4A-BC7F6612680F}" type="pres">
      <dgm:prSet presAssocID="{0DE6B27E-E764-4F58-9660-B3FD81217CEE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C8C86809-F7F8-474B-847F-655DA7798A88}" type="presOf" srcId="{DDAFAA5A-51BA-4BF2-AE65-E1590C9B0CD5}" destId="{F9186F24-B5AF-456B-A22A-9A6C1531FE9F}" srcOrd="0" destOrd="0" presId="urn:microsoft.com/office/officeart/2005/8/layout/vList5"/>
    <dgm:cxn modelId="{07D5D924-E2C0-4F8A-AEBF-64167A9429ED}" type="presOf" srcId="{2288547A-CF63-4785-9A5D-3ECB0150DAFF}" destId="{65EEA89F-9814-41DC-BC0D-02D1D5220C21}" srcOrd="0" destOrd="0" presId="urn:microsoft.com/office/officeart/2005/8/layout/vList5"/>
    <dgm:cxn modelId="{57449427-8DDA-4E75-96FA-421BD354ED5D}" srcId="{2288547A-CF63-4785-9A5D-3ECB0150DAFF}" destId="{992BEF80-88A9-4D82-A0FD-65EA17D8EEC7}" srcOrd="2" destOrd="0" parTransId="{B217AEBC-ED57-424B-B7E4-FB65131150DC}" sibTransId="{6313720C-581B-4FCE-B535-FD7CA6D717E2}"/>
    <dgm:cxn modelId="{8265B535-FD49-4927-A728-2F4BAF5FDCDA}" srcId="{2288547A-CF63-4785-9A5D-3ECB0150DAFF}" destId="{0DE6B27E-E764-4F58-9660-B3FD81217CEE}" srcOrd="3" destOrd="0" parTransId="{ADD9E94D-97B7-4274-8D70-5A6A03BEC84E}" sibTransId="{48CEF927-8B70-428E-B9BF-D689A4AE6A46}"/>
    <dgm:cxn modelId="{2404AE6A-E682-4484-8154-7AF02E666EA4}" srcId="{2288547A-CF63-4785-9A5D-3ECB0150DAFF}" destId="{B02E5F11-F559-4A12-B8E9-4ED5395BA7A4}" srcOrd="1" destOrd="0" parTransId="{20B63EA6-5F23-4FEB-9358-09DFD3B8F4F2}" sibTransId="{4F9F8B4D-C370-424A-A84B-B78463B4791A}"/>
    <dgm:cxn modelId="{8B44B053-3B73-4895-9D7A-257D374A0118}" srcId="{2288547A-CF63-4785-9A5D-3ECB0150DAFF}" destId="{DDAFAA5A-51BA-4BF2-AE65-E1590C9B0CD5}" srcOrd="0" destOrd="0" parTransId="{3A12745B-C612-47B6-BAD4-C0B09AA40B16}" sibTransId="{694421A0-6A7D-4D74-ADD3-D01521ACA42C}"/>
    <dgm:cxn modelId="{538B1CAB-7880-4C34-9FBE-4B9D2FE6409F}" type="presOf" srcId="{992BEF80-88A9-4D82-A0FD-65EA17D8EEC7}" destId="{C0765028-92D2-4278-A6A4-A1BB3142ECF0}" srcOrd="0" destOrd="0" presId="urn:microsoft.com/office/officeart/2005/8/layout/vList5"/>
    <dgm:cxn modelId="{3DC20EBE-5FEF-41F5-9BC5-C20854D346D5}" type="presOf" srcId="{B02E5F11-F559-4A12-B8E9-4ED5395BA7A4}" destId="{F4993AC7-8F43-4628-8BA6-8EB767231E23}" srcOrd="0" destOrd="0" presId="urn:microsoft.com/office/officeart/2005/8/layout/vList5"/>
    <dgm:cxn modelId="{83817BBF-3CB7-45C8-8DB5-9F40D7CEE8FC}" type="presOf" srcId="{0DE6B27E-E764-4F58-9660-B3FD81217CEE}" destId="{E3366134-3A17-4DFE-8E4A-BC7F6612680F}" srcOrd="0" destOrd="0" presId="urn:microsoft.com/office/officeart/2005/8/layout/vList5"/>
    <dgm:cxn modelId="{40AF895A-0D39-4263-8C09-7FFC51B138FA}" type="presParOf" srcId="{65EEA89F-9814-41DC-BC0D-02D1D5220C21}" destId="{E262C358-C19F-476C-AC3B-814500CA48E3}" srcOrd="0" destOrd="0" presId="urn:microsoft.com/office/officeart/2005/8/layout/vList5"/>
    <dgm:cxn modelId="{E42CA27F-E4F4-461A-858E-F69A1C4406E6}" type="presParOf" srcId="{E262C358-C19F-476C-AC3B-814500CA48E3}" destId="{F9186F24-B5AF-456B-A22A-9A6C1531FE9F}" srcOrd="0" destOrd="0" presId="urn:microsoft.com/office/officeart/2005/8/layout/vList5"/>
    <dgm:cxn modelId="{CDE12075-D6E3-4C76-A81A-F75F84A1CFCC}" type="presParOf" srcId="{65EEA89F-9814-41DC-BC0D-02D1D5220C21}" destId="{0738C557-F97E-40FD-93D8-F598D79573DE}" srcOrd="1" destOrd="0" presId="urn:microsoft.com/office/officeart/2005/8/layout/vList5"/>
    <dgm:cxn modelId="{31217E7B-EE03-469D-A265-91BEF5F82FEA}" type="presParOf" srcId="{65EEA89F-9814-41DC-BC0D-02D1D5220C21}" destId="{A3823E9B-99DA-49FE-871A-A05DD5B2C0CD}" srcOrd="2" destOrd="0" presId="urn:microsoft.com/office/officeart/2005/8/layout/vList5"/>
    <dgm:cxn modelId="{41F296C0-9345-47A8-BE33-AF666F7661A0}" type="presParOf" srcId="{A3823E9B-99DA-49FE-871A-A05DD5B2C0CD}" destId="{F4993AC7-8F43-4628-8BA6-8EB767231E23}" srcOrd="0" destOrd="0" presId="urn:microsoft.com/office/officeart/2005/8/layout/vList5"/>
    <dgm:cxn modelId="{46BD2654-3F71-41FE-A498-0399BE0C1504}" type="presParOf" srcId="{65EEA89F-9814-41DC-BC0D-02D1D5220C21}" destId="{1BBAAC25-CEEA-45C7-9AFD-41BD4004AE87}" srcOrd="3" destOrd="0" presId="urn:microsoft.com/office/officeart/2005/8/layout/vList5"/>
    <dgm:cxn modelId="{CFE4ED1A-713D-4AE1-B8A3-D92FB5CA8447}" type="presParOf" srcId="{65EEA89F-9814-41DC-BC0D-02D1D5220C21}" destId="{D112BBB4-19E0-401A-B422-992A2599BD01}" srcOrd="4" destOrd="0" presId="urn:microsoft.com/office/officeart/2005/8/layout/vList5"/>
    <dgm:cxn modelId="{6226A294-E8DE-4266-BDFC-4641E4D1E86C}" type="presParOf" srcId="{D112BBB4-19E0-401A-B422-992A2599BD01}" destId="{C0765028-92D2-4278-A6A4-A1BB3142ECF0}" srcOrd="0" destOrd="0" presId="urn:microsoft.com/office/officeart/2005/8/layout/vList5"/>
    <dgm:cxn modelId="{6E8B433F-8CFC-4E8D-96ED-D070D13AC508}" type="presParOf" srcId="{65EEA89F-9814-41DC-BC0D-02D1D5220C21}" destId="{6CBF9DF3-2CE8-4B1A-B299-6DC66BBA2795}" srcOrd="5" destOrd="0" presId="urn:microsoft.com/office/officeart/2005/8/layout/vList5"/>
    <dgm:cxn modelId="{CA4966D4-5BB0-4C5E-9210-CE6EA585481D}" type="presParOf" srcId="{65EEA89F-9814-41DC-BC0D-02D1D5220C21}" destId="{512C3440-4042-4F0F-85C2-2EEBB0D6908D}" srcOrd="6" destOrd="0" presId="urn:microsoft.com/office/officeart/2005/8/layout/vList5"/>
    <dgm:cxn modelId="{49470133-D457-4A42-96FF-3FB5AE070153}" type="presParOf" srcId="{512C3440-4042-4F0F-85C2-2EEBB0D6908D}" destId="{E3366134-3A17-4DFE-8E4A-BC7F6612680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4CA22B8-B728-438B-ABF6-CB7BD16E460F}" type="doc">
      <dgm:prSet loTypeId="urn:microsoft.com/office/officeart/2005/8/layout/matrix1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55FB563-CF56-403B-98FD-356A2193F2A3}">
      <dgm:prSet phldrT="[Text]"/>
      <dgm:spPr/>
      <dgm:t>
        <a:bodyPr/>
        <a:lstStyle/>
        <a:p>
          <a:r>
            <a:rPr lang="en-GB" dirty="0"/>
            <a:t>Positive outcome</a:t>
          </a:r>
        </a:p>
      </dgm:t>
    </dgm:pt>
    <dgm:pt modelId="{2621BDE5-A16F-4151-ADAB-6CBF57DE8AFB}" type="parTrans" cxnId="{F6FDECC1-01B5-4F66-BCC7-59F9F507FD65}">
      <dgm:prSet/>
      <dgm:spPr/>
      <dgm:t>
        <a:bodyPr/>
        <a:lstStyle/>
        <a:p>
          <a:endParaRPr lang="en-GB"/>
        </a:p>
      </dgm:t>
    </dgm:pt>
    <dgm:pt modelId="{D6A2EC63-85E4-4E71-A59A-C5FA22E74263}" type="sibTrans" cxnId="{F6FDECC1-01B5-4F66-BCC7-59F9F507FD65}">
      <dgm:prSet/>
      <dgm:spPr/>
      <dgm:t>
        <a:bodyPr/>
        <a:lstStyle/>
        <a:p>
          <a:endParaRPr lang="en-GB"/>
        </a:p>
      </dgm:t>
    </dgm:pt>
    <dgm:pt modelId="{2AC1E2CD-A89D-4813-AB9F-E098632653D3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5C5EA9C0-0382-4F58-B2CA-861DC9758FC2}" type="parTrans" cxnId="{26704FCA-C31B-4132-AC8B-E25463C66C39}">
      <dgm:prSet/>
      <dgm:spPr/>
      <dgm:t>
        <a:bodyPr/>
        <a:lstStyle/>
        <a:p>
          <a:endParaRPr lang="en-GB"/>
        </a:p>
      </dgm:t>
    </dgm:pt>
    <dgm:pt modelId="{66364FF8-6363-442D-B083-69A5EFDF656D}" type="sibTrans" cxnId="{26704FCA-C31B-4132-AC8B-E25463C66C39}">
      <dgm:prSet/>
      <dgm:spPr/>
      <dgm:t>
        <a:bodyPr/>
        <a:lstStyle/>
        <a:p>
          <a:endParaRPr lang="en-GB"/>
        </a:p>
      </dgm:t>
    </dgm:pt>
    <dgm:pt modelId="{B90A649B-782E-4F82-A640-626F8E69A70C}">
      <dgm:prSet phldrT="[Text]"/>
      <dgm:spPr/>
      <dgm:t>
        <a:bodyPr/>
        <a:lstStyle/>
        <a:p>
          <a:r>
            <a:rPr lang="en-GB" dirty="0"/>
            <a:t>Understanding of behaviour and emotions</a:t>
          </a:r>
        </a:p>
      </dgm:t>
    </dgm:pt>
    <dgm:pt modelId="{96B46F13-6744-4BC6-BDA2-7952D1773A4B}" type="parTrans" cxnId="{F9C6F488-CDEE-422F-BAD6-E55B577892CE}">
      <dgm:prSet/>
      <dgm:spPr/>
      <dgm:t>
        <a:bodyPr/>
        <a:lstStyle/>
        <a:p>
          <a:endParaRPr lang="en-GB"/>
        </a:p>
      </dgm:t>
    </dgm:pt>
    <dgm:pt modelId="{899F5C53-3E8F-4D8A-A7BD-CBBD10700C28}" type="sibTrans" cxnId="{F9C6F488-CDEE-422F-BAD6-E55B577892CE}">
      <dgm:prSet/>
      <dgm:spPr/>
      <dgm:t>
        <a:bodyPr/>
        <a:lstStyle/>
        <a:p>
          <a:endParaRPr lang="en-GB"/>
        </a:p>
      </dgm:t>
    </dgm:pt>
    <dgm:pt modelId="{2BE92819-ED10-41D3-AA00-871217747779}">
      <dgm:prSet phldrT="[Text]"/>
      <dgm:spPr/>
      <dgm:t>
        <a:bodyPr/>
        <a:lstStyle/>
        <a:p>
          <a:r>
            <a:rPr lang="en-GB" dirty="0"/>
            <a:t>Own management and organisational skills</a:t>
          </a:r>
        </a:p>
      </dgm:t>
    </dgm:pt>
    <dgm:pt modelId="{8123DA93-9293-4390-A11B-73A0D3EB7A49}" type="parTrans" cxnId="{97417DAA-2427-4401-9B5B-DA8203D8ED66}">
      <dgm:prSet/>
      <dgm:spPr/>
      <dgm:t>
        <a:bodyPr/>
        <a:lstStyle/>
        <a:p>
          <a:endParaRPr lang="en-GB"/>
        </a:p>
      </dgm:t>
    </dgm:pt>
    <dgm:pt modelId="{DF35D0F8-DBDD-401A-B07C-5D5F1B0B63A2}" type="sibTrans" cxnId="{97417DAA-2427-4401-9B5B-DA8203D8ED66}">
      <dgm:prSet/>
      <dgm:spPr/>
      <dgm:t>
        <a:bodyPr/>
        <a:lstStyle/>
        <a:p>
          <a:endParaRPr lang="en-GB"/>
        </a:p>
      </dgm:t>
    </dgm:pt>
    <dgm:pt modelId="{67E64005-F87A-4F6C-BBAD-6D9163D170D3}">
      <dgm:prSet phldrT="[Text]"/>
      <dgm:spPr/>
      <dgm:t>
        <a:bodyPr/>
        <a:lstStyle/>
        <a:p>
          <a:r>
            <a:rPr lang="en-GB" dirty="0"/>
            <a:t>Self Reflection</a:t>
          </a:r>
        </a:p>
      </dgm:t>
    </dgm:pt>
    <dgm:pt modelId="{8A0639F3-7CAB-4247-A7E8-B54D430E067C}" type="parTrans" cxnId="{92E3DE3B-2543-4138-B709-6DF834D93489}">
      <dgm:prSet/>
      <dgm:spPr/>
      <dgm:t>
        <a:bodyPr/>
        <a:lstStyle/>
        <a:p>
          <a:endParaRPr lang="en-GB"/>
        </a:p>
      </dgm:t>
    </dgm:pt>
    <dgm:pt modelId="{4BB5E2CD-99ED-47C2-A8BA-7C9AD56A109E}" type="sibTrans" cxnId="{92E3DE3B-2543-4138-B709-6DF834D93489}">
      <dgm:prSet/>
      <dgm:spPr/>
      <dgm:t>
        <a:bodyPr/>
        <a:lstStyle/>
        <a:p>
          <a:endParaRPr lang="en-GB"/>
        </a:p>
      </dgm:t>
    </dgm:pt>
    <dgm:pt modelId="{5E9E864E-8E34-4A9A-B16F-B25152377D44}" type="pres">
      <dgm:prSet presAssocID="{F4CA22B8-B728-438B-ABF6-CB7BD16E460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30B5F8E-BFB3-428C-8912-FA009EB5B24E}" type="pres">
      <dgm:prSet presAssocID="{F4CA22B8-B728-438B-ABF6-CB7BD16E460F}" presName="matrix" presStyleCnt="0"/>
      <dgm:spPr/>
    </dgm:pt>
    <dgm:pt modelId="{300E4CFA-50A8-46A4-B54A-89B792E28182}" type="pres">
      <dgm:prSet presAssocID="{F4CA22B8-B728-438B-ABF6-CB7BD16E460F}" presName="tile1" presStyleLbl="node1" presStyleIdx="0" presStyleCnt="4"/>
      <dgm:spPr/>
    </dgm:pt>
    <dgm:pt modelId="{AFAEE5CD-2344-436F-B6D8-536BFD1A2FF0}" type="pres">
      <dgm:prSet presAssocID="{F4CA22B8-B728-438B-ABF6-CB7BD16E460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0F4572C-B8EF-4EDC-AFA1-C74F802472D5}" type="pres">
      <dgm:prSet presAssocID="{F4CA22B8-B728-438B-ABF6-CB7BD16E460F}" presName="tile2" presStyleLbl="node1" presStyleIdx="1" presStyleCnt="4"/>
      <dgm:spPr/>
    </dgm:pt>
    <dgm:pt modelId="{AF2BE055-AE16-4123-803D-F4EC67DE7AA1}" type="pres">
      <dgm:prSet presAssocID="{F4CA22B8-B728-438B-ABF6-CB7BD16E460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BEEEF09-77C5-4B10-9ABC-A171397353CA}" type="pres">
      <dgm:prSet presAssocID="{F4CA22B8-B728-438B-ABF6-CB7BD16E460F}" presName="tile3" presStyleLbl="node1" presStyleIdx="2" presStyleCnt="4"/>
      <dgm:spPr/>
    </dgm:pt>
    <dgm:pt modelId="{80179368-C6CB-4846-85D2-3804948E8E5B}" type="pres">
      <dgm:prSet presAssocID="{F4CA22B8-B728-438B-ABF6-CB7BD16E460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30C01B6-52F0-460B-ACB8-B941DF23815E}" type="pres">
      <dgm:prSet presAssocID="{F4CA22B8-B728-438B-ABF6-CB7BD16E460F}" presName="tile4" presStyleLbl="node1" presStyleIdx="3" presStyleCnt="4"/>
      <dgm:spPr/>
    </dgm:pt>
    <dgm:pt modelId="{50172C08-50DD-4993-8366-76AEA4618234}" type="pres">
      <dgm:prSet presAssocID="{F4CA22B8-B728-438B-ABF6-CB7BD16E460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BFA47DE-6897-463B-8EB1-2E05EDEC7198}" type="pres">
      <dgm:prSet presAssocID="{F4CA22B8-B728-438B-ABF6-CB7BD16E460F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92E3DE3B-2543-4138-B709-6DF834D93489}" srcId="{E55FB563-CF56-403B-98FD-356A2193F2A3}" destId="{67E64005-F87A-4F6C-BBAD-6D9163D170D3}" srcOrd="3" destOrd="0" parTransId="{8A0639F3-7CAB-4247-A7E8-B54D430E067C}" sibTransId="{4BB5E2CD-99ED-47C2-A8BA-7C9AD56A109E}"/>
    <dgm:cxn modelId="{5C978650-EFC8-4055-B134-28E392DD909C}" type="presOf" srcId="{B90A649B-782E-4F82-A640-626F8E69A70C}" destId="{AF2BE055-AE16-4123-803D-F4EC67DE7AA1}" srcOrd="1" destOrd="0" presId="urn:microsoft.com/office/officeart/2005/8/layout/matrix1"/>
    <dgm:cxn modelId="{14806554-B22C-444C-8631-6B3B47428B7E}" type="presOf" srcId="{2BE92819-ED10-41D3-AA00-871217747779}" destId="{80179368-C6CB-4846-85D2-3804948E8E5B}" srcOrd="1" destOrd="0" presId="urn:microsoft.com/office/officeart/2005/8/layout/matrix1"/>
    <dgm:cxn modelId="{B5DD3E85-2521-425F-8E76-299EF26655B4}" type="presOf" srcId="{E55FB563-CF56-403B-98FD-356A2193F2A3}" destId="{1BFA47DE-6897-463B-8EB1-2E05EDEC7198}" srcOrd="0" destOrd="0" presId="urn:microsoft.com/office/officeart/2005/8/layout/matrix1"/>
    <dgm:cxn modelId="{F9C6F488-CDEE-422F-BAD6-E55B577892CE}" srcId="{E55FB563-CF56-403B-98FD-356A2193F2A3}" destId="{B90A649B-782E-4F82-A640-626F8E69A70C}" srcOrd="1" destOrd="0" parTransId="{96B46F13-6744-4BC6-BDA2-7952D1773A4B}" sibTransId="{899F5C53-3E8F-4D8A-A7BD-CBBD10700C28}"/>
    <dgm:cxn modelId="{A063A98E-011F-4B79-A822-CB1C180959D2}" type="presOf" srcId="{2AC1E2CD-A89D-4813-AB9F-E098632653D3}" destId="{300E4CFA-50A8-46A4-B54A-89B792E28182}" srcOrd="0" destOrd="0" presId="urn:microsoft.com/office/officeart/2005/8/layout/matrix1"/>
    <dgm:cxn modelId="{B453C691-F5DA-4138-BD72-71E71FFD7DC6}" type="presOf" srcId="{F4CA22B8-B728-438B-ABF6-CB7BD16E460F}" destId="{5E9E864E-8E34-4A9A-B16F-B25152377D44}" srcOrd="0" destOrd="0" presId="urn:microsoft.com/office/officeart/2005/8/layout/matrix1"/>
    <dgm:cxn modelId="{5032899A-0814-4FDC-9D69-65B37EC9163F}" type="presOf" srcId="{67E64005-F87A-4F6C-BBAD-6D9163D170D3}" destId="{50172C08-50DD-4993-8366-76AEA4618234}" srcOrd="1" destOrd="0" presId="urn:microsoft.com/office/officeart/2005/8/layout/matrix1"/>
    <dgm:cxn modelId="{97417DAA-2427-4401-9B5B-DA8203D8ED66}" srcId="{E55FB563-CF56-403B-98FD-356A2193F2A3}" destId="{2BE92819-ED10-41D3-AA00-871217747779}" srcOrd="2" destOrd="0" parTransId="{8123DA93-9293-4390-A11B-73A0D3EB7A49}" sibTransId="{DF35D0F8-DBDD-401A-B07C-5D5F1B0B63A2}"/>
    <dgm:cxn modelId="{9D605FBB-E512-4D8A-A0F7-5B0486D71409}" type="presOf" srcId="{2AC1E2CD-A89D-4813-AB9F-E098632653D3}" destId="{AFAEE5CD-2344-436F-B6D8-536BFD1A2FF0}" srcOrd="1" destOrd="0" presId="urn:microsoft.com/office/officeart/2005/8/layout/matrix1"/>
    <dgm:cxn modelId="{F6FDECC1-01B5-4F66-BCC7-59F9F507FD65}" srcId="{F4CA22B8-B728-438B-ABF6-CB7BD16E460F}" destId="{E55FB563-CF56-403B-98FD-356A2193F2A3}" srcOrd="0" destOrd="0" parTransId="{2621BDE5-A16F-4151-ADAB-6CBF57DE8AFB}" sibTransId="{D6A2EC63-85E4-4E71-A59A-C5FA22E74263}"/>
    <dgm:cxn modelId="{26704FCA-C31B-4132-AC8B-E25463C66C39}" srcId="{E55FB563-CF56-403B-98FD-356A2193F2A3}" destId="{2AC1E2CD-A89D-4813-AB9F-E098632653D3}" srcOrd="0" destOrd="0" parTransId="{5C5EA9C0-0382-4F58-B2CA-861DC9758FC2}" sibTransId="{66364FF8-6363-442D-B083-69A5EFDF656D}"/>
    <dgm:cxn modelId="{4E8A02D0-326F-4E95-80F2-60352E6697B1}" type="presOf" srcId="{67E64005-F87A-4F6C-BBAD-6D9163D170D3}" destId="{C30C01B6-52F0-460B-ACB8-B941DF23815E}" srcOrd="0" destOrd="0" presId="urn:microsoft.com/office/officeart/2005/8/layout/matrix1"/>
    <dgm:cxn modelId="{13B130DF-D2B5-4704-88E8-1E8C4205D3CB}" type="presOf" srcId="{B90A649B-782E-4F82-A640-626F8E69A70C}" destId="{30F4572C-B8EF-4EDC-AFA1-C74F802472D5}" srcOrd="0" destOrd="0" presId="urn:microsoft.com/office/officeart/2005/8/layout/matrix1"/>
    <dgm:cxn modelId="{2D6E91F5-D504-49E6-8783-5F68979B2EF6}" type="presOf" srcId="{2BE92819-ED10-41D3-AA00-871217747779}" destId="{DBEEEF09-77C5-4B10-9ABC-A171397353CA}" srcOrd="0" destOrd="0" presId="urn:microsoft.com/office/officeart/2005/8/layout/matrix1"/>
    <dgm:cxn modelId="{6DFCF934-229D-48CA-9915-E3B992176529}" type="presParOf" srcId="{5E9E864E-8E34-4A9A-B16F-B25152377D44}" destId="{130B5F8E-BFB3-428C-8912-FA009EB5B24E}" srcOrd="0" destOrd="0" presId="urn:microsoft.com/office/officeart/2005/8/layout/matrix1"/>
    <dgm:cxn modelId="{7BC2AB11-C50C-4D8F-AE7C-2A9DC238A196}" type="presParOf" srcId="{130B5F8E-BFB3-428C-8912-FA009EB5B24E}" destId="{300E4CFA-50A8-46A4-B54A-89B792E28182}" srcOrd="0" destOrd="0" presId="urn:microsoft.com/office/officeart/2005/8/layout/matrix1"/>
    <dgm:cxn modelId="{C8A84BC3-949B-4F77-857F-6D18A9AC3333}" type="presParOf" srcId="{130B5F8E-BFB3-428C-8912-FA009EB5B24E}" destId="{AFAEE5CD-2344-436F-B6D8-536BFD1A2FF0}" srcOrd="1" destOrd="0" presId="urn:microsoft.com/office/officeart/2005/8/layout/matrix1"/>
    <dgm:cxn modelId="{DE4EF98E-58AA-4F46-A4C4-331E49AC587C}" type="presParOf" srcId="{130B5F8E-BFB3-428C-8912-FA009EB5B24E}" destId="{30F4572C-B8EF-4EDC-AFA1-C74F802472D5}" srcOrd="2" destOrd="0" presId="urn:microsoft.com/office/officeart/2005/8/layout/matrix1"/>
    <dgm:cxn modelId="{3B314FCD-AA93-4C14-B178-4DC5708D150A}" type="presParOf" srcId="{130B5F8E-BFB3-428C-8912-FA009EB5B24E}" destId="{AF2BE055-AE16-4123-803D-F4EC67DE7AA1}" srcOrd="3" destOrd="0" presId="urn:microsoft.com/office/officeart/2005/8/layout/matrix1"/>
    <dgm:cxn modelId="{7BEBCB4E-E7A4-4C86-B0A4-B0BD64189755}" type="presParOf" srcId="{130B5F8E-BFB3-428C-8912-FA009EB5B24E}" destId="{DBEEEF09-77C5-4B10-9ABC-A171397353CA}" srcOrd="4" destOrd="0" presId="urn:microsoft.com/office/officeart/2005/8/layout/matrix1"/>
    <dgm:cxn modelId="{6EED9F7B-AD53-4D4F-86DE-CED32A1A20AD}" type="presParOf" srcId="{130B5F8E-BFB3-428C-8912-FA009EB5B24E}" destId="{80179368-C6CB-4846-85D2-3804948E8E5B}" srcOrd="5" destOrd="0" presId="urn:microsoft.com/office/officeart/2005/8/layout/matrix1"/>
    <dgm:cxn modelId="{23129CC4-C2CB-4FF3-A6DA-B421B282F70F}" type="presParOf" srcId="{130B5F8E-BFB3-428C-8912-FA009EB5B24E}" destId="{C30C01B6-52F0-460B-ACB8-B941DF23815E}" srcOrd="6" destOrd="0" presId="urn:microsoft.com/office/officeart/2005/8/layout/matrix1"/>
    <dgm:cxn modelId="{4AEBECF6-7928-4BE7-97A8-FFD909A9CD30}" type="presParOf" srcId="{130B5F8E-BFB3-428C-8912-FA009EB5B24E}" destId="{50172C08-50DD-4993-8366-76AEA4618234}" srcOrd="7" destOrd="0" presId="urn:microsoft.com/office/officeart/2005/8/layout/matrix1"/>
    <dgm:cxn modelId="{F566337E-A7A4-4245-A9F9-4F7D81E07513}" type="presParOf" srcId="{5E9E864E-8E34-4A9A-B16F-B25152377D44}" destId="{1BFA47DE-6897-463B-8EB1-2E05EDEC7198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4CA22B8-B728-438B-ABF6-CB7BD16E460F}" type="doc">
      <dgm:prSet loTypeId="urn:microsoft.com/office/officeart/2005/8/layout/matrix1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55FB563-CF56-403B-98FD-356A2193F2A3}">
      <dgm:prSet phldrT="[Text]"/>
      <dgm:spPr/>
      <dgm:t>
        <a:bodyPr/>
        <a:lstStyle/>
        <a:p>
          <a:r>
            <a:rPr lang="en-GB" dirty="0"/>
            <a:t>Positive outcome</a:t>
          </a:r>
        </a:p>
      </dgm:t>
    </dgm:pt>
    <dgm:pt modelId="{2621BDE5-A16F-4151-ADAB-6CBF57DE8AFB}" type="parTrans" cxnId="{F6FDECC1-01B5-4F66-BCC7-59F9F507FD65}">
      <dgm:prSet/>
      <dgm:spPr/>
      <dgm:t>
        <a:bodyPr/>
        <a:lstStyle/>
        <a:p>
          <a:endParaRPr lang="en-GB"/>
        </a:p>
      </dgm:t>
    </dgm:pt>
    <dgm:pt modelId="{D6A2EC63-85E4-4E71-A59A-C5FA22E74263}" type="sibTrans" cxnId="{F6FDECC1-01B5-4F66-BCC7-59F9F507FD65}">
      <dgm:prSet/>
      <dgm:spPr/>
      <dgm:t>
        <a:bodyPr/>
        <a:lstStyle/>
        <a:p>
          <a:endParaRPr lang="en-GB"/>
        </a:p>
      </dgm:t>
    </dgm:pt>
    <dgm:pt modelId="{2AC1E2CD-A89D-4813-AB9F-E098632653D3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Patience and willingness to listen</a:t>
          </a:r>
          <a:endParaRPr lang="en-GB" dirty="0"/>
        </a:p>
      </dgm:t>
    </dgm:pt>
    <dgm:pt modelId="{5C5EA9C0-0382-4F58-B2CA-861DC9758FC2}" type="parTrans" cxnId="{26704FCA-C31B-4132-AC8B-E25463C66C39}">
      <dgm:prSet/>
      <dgm:spPr/>
      <dgm:t>
        <a:bodyPr/>
        <a:lstStyle/>
        <a:p>
          <a:endParaRPr lang="en-GB"/>
        </a:p>
      </dgm:t>
    </dgm:pt>
    <dgm:pt modelId="{66364FF8-6363-442D-B083-69A5EFDF656D}" type="sibTrans" cxnId="{26704FCA-C31B-4132-AC8B-E25463C66C39}">
      <dgm:prSet/>
      <dgm:spPr/>
      <dgm:t>
        <a:bodyPr/>
        <a:lstStyle/>
        <a:p>
          <a:endParaRPr lang="en-GB"/>
        </a:p>
      </dgm:t>
    </dgm:pt>
    <dgm:pt modelId="{B90A649B-782E-4F82-A640-626F8E69A70C}">
      <dgm:prSet phldrT="[Text]"/>
      <dgm:spPr/>
      <dgm:t>
        <a:bodyPr/>
        <a:lstStyle/>
        <a:p>
          <a:r>
            <a:rPr lang="en-GB" dirty="0"/>
            <a:t>Empathy</a:t>
          </a:r>
        </a:p>
      </dgm:t>
    </dgm:pt>
    <dgm:pt modelId="{96B46F13-6744-4BC6-BDA2-7952D1773A4B}" type="parTrans" cxnId="{F9C6F488-CDEE-422F-BAD6-E55B577892CE}">
      <dgm:prSet/>
      <dgm:spPr/>
      <dgm:t>
        <a:bodyPr/>
        <a:lstStyle/>
        <a:p>
          <a:endParaRPr lang="en-GB"/>
        </a:p>
      </dgm:t>
    </dgm:pt>
    <dgm:pt modelId="{899F5C53-3E8F-4D8A-A7BD-CBBD10700C28}" type="sibTrans" cxnId="{F9C6F488-CDEE-422F-BAD6-E55B577892CE}">
      <dgm:prSet/>
      <dgm:spPr/>
      <dgm:t>
        <a:bodyPr/>
        <a:lstStyle/>
        <a:p>
          <a:endParaRPr lang="en-GB"/>
        </a:p>
      </dgm:t>
    </dgm:pt>
    <dgm:pt modelId="{2BE92819-ED10-41D3-AA00-871217747779}">
      <dgm:prSet phldrT="[Text]"/>
      <dgm:spPr/>
      <dgm:t>
        <a:bodyPr/>
        <a:lstStyle/>
        <a:p>
          <a:r>
            <a:rPr lang="en-GB" dirty="0"/>
            <a:t>Applying knowledge and experience to situations </a:t>
          </a:r>
        </a:p>
        <a:p>
          <a:endParaRPr lang="en-GB" dirty="0"/>
        </a:p>
      </dgm:t>
    </dgm:pt>
    <dgm:pt modelId="{8123DA93-9293-4390-A11B-73A0D3EB7A49}" type="parTrans" cxnId="{97417DAA-2427-4401-9B5B-DA8203D8ED66}">
      <dgm:prSet/>
      <dgm:spPr/>
      <dgm:t>
        <a:bodyPr/>
        <a:lstStyle/>
        <a:p>
          <a:endParaRPr lang="en-GB"/>
        </a:p>
      </dgm:t>
    </dgm:pt>
    <dgm:pt modelId="{DF35D0F8-DBDD-401A-B07C-5D5F1B0B63A2}" type="sibTrans" cxnId="{97417DAA-2427-4401-9B5B-DA8203D8ED66}">
      <dgm:prSet/>
      <dgm:spPr/>
      <dgm:t>
        <a:bodyPr/>
        <a:lstStyle/>
        <a:p>
          <a:endParaRPr lang="en-GB"/>
        </a:p>
      </dgm:t>
    </dgm:pt>
    <dgm:pt modelId="{67E64005-F87A-4F6C-BBAD-6D9163D170D3}">
      <dgm:prSet phldrT="[Text]"/>
      <dgm:spPr/>
      <dgm:t>
        <a:bodyPr/>
        <a:lstStyle/>
        <a:p>
          <a:r>
            <a:rPr lang="en-GB" dirty="0"/>
            <a:t>Working with other professionals</a:t>
          </a:r>
        </a:p>
      </dgm:t>
    </dgm:pt>
    <dgm:pt modelId="{8A0639F3-7CAB-4247-A7E8-B54D430E067C}" type="parTrans" cxnId="{92E3DE3B-2543-4138-B709-6DF834D93489}">
      <dgm:prSet/>
      <dgm:spPr/>
      <dgm:t>
        <a:bodyPr/>
        <a:lstStyle/>
        <a:p>
          <a:endParaRPr lang="en-GB"/>
        </a:p>
      </dgm:t>
    </dgm:pt>
    <dgm:pt modelId="{4BB5E2CD-99ED-47C2-A8BA-7C9AD56A109E}" type="sibTrans" cxnId="{92E3DE3B-2543-4138-B709-6DF834D93489}">
      <dgm:prSet/>
      <dgm:spPr/>
      <dgm:t>
        <a:bodyPr/>
        <a:lstStyle/>
        <a:p>
          <a:endParaRPr lang="en-GB"/>
        </a:p>
      </dgm:t>
    </dgm:pt>
    <dgm:pt modelId="{5E9E864E-8E34-4A9A-B16F-B25152377D44}" type="pres">
      <dgm:prSet presAssocID="{F4CA22B8-B728-438B-ABF6-CB7BD16E460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30B5F8E-BFB3-428C-8912-FA009EB5B24E}" type="pres">
      <dgm:prSet presAssocID="{F4CA22B8-B728-438B-ABF6-CB7BD16E460F}" presName="matrix" presStyleCnt="0"/>
      <dgm:spPr/>
    </dgm:pt>
    <dgm:pt modelId="{300E4CFA-50A8-46A4-B54A-89B792E28182}" type="pres">
      <dgm:prSet presAssocID="{F4CA22B8-B728-438B-ABF6-CB7BD16E460F}" presName="tile1" presStyleLbl="node1" presStyleIdx="0" presStyleCnt="4"/>
      <dgm:spPr/>
    </dgm:pt>
    <dgm:pt modelId="{AFAEE5CD-2344-436F-B6D8-536BFD1A2FF0}" type="pres">
      <dgm:prSet presAssocID="{F4CA22B8-B728-438B-ABF6-CB7BD16E460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0F4572C-B8EF-4EDC-AFA1-C74F802472D5}" type="pres">
      <dgm:prSet presAssocID="{F4CA22B8-B728-438B-ABF6-CB7BD16E460F}" presName="tile2" presStyleLbl="node1" presStyleIdx="1" presStyleCnt="4"/>
      <dgm:spPr/>
    </dgm:pt>
    <dgm:pt modelId="{AF2BE055-AE16-4123-803D-F4EC67DE7AA1}" type="pres">
      <dgm:prSet presAssocID="{F4CA22B8-B728-438B-ABF6-CB7BD16E460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BEEEF09-77C5-4B10-9ABC-A171397353CA}" type="pres">
      <dgm:prSet presAssocID="{F4CA22B8-B728-438B-ABF6-CB7BD16E460F}" presName="tile3" presStyleLbl="node1" presStyleIdx="2" presStyleCnt="4"/>
      <dgm:spPr/>
    </dgm:pt>
    <dgm:pt modelId="{80179368-C6CB-4846-85D2-3804948E8E5B}" type="pres">
      <dgm:prSet presAssocID="{F4CA22B8-B728-438B-ABF6-CB7BD16E460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30C01B6-52F0-460B-ACB8-B941DF23815E}" type="pres">
      <dgm:prSet presAssocID="{F4CA22B8-B728-438B-ABF6-CB7BD16E460F}" presName="tile4" presStyleLbl="node1" presStyleIdx="3" presStyleCnt="4"/>
      <dgm:spPr/>
    </dgm:pt>
    <dgm:pt modelId="{50172C08-50DD-4993-8366-76AEA4618234}" type="pres">
      <dgm:prSet presAssocID="{F4CA22B8-B728-438B-ABF6-CB7BD16E460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BFA47DE-6897-463B-8EB1-2E05EDEC7198}" type="pres">
      <dgm:prSet presAssocID="{F4CA22B8-B728-438B-ABF6-CB7BD16E460F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92E3DE3B-2543-4138-B709-6DF834D93489}" srcId="{E55FB563-CF56-403B-98FD-356A2193F2A3}" destId="{67E64005-F87A-4F6C-BBAD-6D9163D170D3}" srcOrd="3" destOrd="0" parTransId="{8A0639F3-7CAB-4247-A7E8-B54D430E067C}" sibTransId="{4BB5E2CD-99ED-47C2-A8BA-7C9AD56A109E}"/>
    <dgm:cxn modelId="{5C978650-EFC8-4055-B134-28E392DD909C}" type="presOf" srcId="{B90A649B-782E-4F82-A640-626F8E69A70C}" destId="{AF2BE055-AE16-4123-803D-F4EC67DE7AA1}" srcOrd="1" destOrd="0" presId="urn:microsoft.com/office/officeart/2005/8/layout/matrix1"/>
    <dgm:cxn modelId="{14806554-B22C-444C-8631-6B3B47428B7E}" type="presOf" srcId="{2BE92819-ED10-41D3-AA00-871217747779}" destId="{80179368-C6CB-4846-85D2-3804948E8E5B}" srcOrd="1" destOrd="0" presId="urn:microsoft.com/office/officeart/2005/8/layout/matrix1"/>
    <dgm:cxn modelId="{B5DD3E85-2521-425F-8E76-299EF26655B4}" type="presOf" srcId="{E55FB563-CF56-403B-98FD-356A2193F2A3}" destId="{1BFA47DE-6897-463B-8EB1-2E05EDEC7198}" srcOrd="0" destOrd="0" presId="urn:microsoft.com/office/officeart/2005/8/layout/matrix1"/>
    <dgm:cxn modelId="{F9C6F488-CDEE-422F-BAD6-E55B577892CE}" srcId="{E55FB563-CF56-403B-98FD-356A2193F2A3}" destId="{B90A649B-782E-4F82-A640-626F8E69A70C}" srcOrd="1" destOrd="0" parTransId="{96B46F13-6744-4BC6-BDA2-7952D1773A4B}" sibTransId="{899F5C53-3E8F-4D8A-A7BD-CBBD10700C28}"/>
    <dgm:cxn modelId="{A063A98E-011F-4B79-A822-CB1C180959D2}" type="presOf" srcId="{2AC1E2CD-A89D-4813-AB9F-E098632653D3}" destId="{300E4CFA-50A8-46A4-B54A-89B792E28182}" srcOrd="0" destOrd="0" presId="urn:microsoft.com/office/officeart/2005/8/layout/matrix1"/>
    <dgm:cxn modelId="{B453C691-F5DA-4138-BD72-71E71FFD7DC6}" type="presOf" srcId="{F4CA22B8-B728-438B-ABF6-CB7BD16E460F}" destId="{5E9E864E-8E34-4A9A-B16F-B25152377D44}" srcOrd="0" destOrd="0" presId="urn:microsoft.com/office/officeart/2005/8/layout/matrix1"/>
    <dgm:cxn modelId="{5032899A-0814-4FDC-9D69-65B37EC9163F}" type="presOf" srcId="{67E64005-F87A-4F6C-BBAD-6D9163D170D3}" destId="{50172C08-50DD-4993-8366-76AEA4618234}" srcOrd="1" destOrd="0" presId="urn:microsoft.com/office/officeart/2005/8/layout/matrix1"/>
    <dgm:cxn modelId="{97417DAA-2427-4401-9B5B-DA8203D8ED66}" srcId="{E55FB563-CF56-403B-98FD-356A2193F2A3}" destId="{2BE92819-ED10-41D3-AA00-871217747779}" srcOrd="2" destOrd="0" parTransId="{8123DA93-9293-4390-A11B-73A0D3EB7A49}" sibTransId="{DF35D0F8-DBDD-401A-B07C-5D5F1B0B63A2}"/>
    <dgm:cxn modelId="{9D605FBB-E512-4D8A-A0F7-5B0486D71409}" type="presOf" srcId="{2AC1E2CD-A89D-4813-AB9F-E098632653D3}" destId="{AFAEE5CD-2344-436F-B6D8-536BFD1A2FF0}" srcOrd="1" destOrd="0" presId="urn:microsoft.com/office/officeart/2005/8/layout/matrix1"/>
    <dgm:cxn modelId="{F6FDECC1-01B5-4F66-BCC7-59F9F507FD65}" srcId="{F4CA22B8-B728-438B-ABF6-CB7BD16E460F}" destId="{E55FB563-CF56-403B-98FD-356A2193F2A3}" srcOrd="0" destOrd="0" parTransId="{2621BDE5-A16F-4151-ADAB-6CBF57DE8AFB}" sibTransId="{D6A2EC63-85E4-4E71-A59A-C5FA22E74263}"/>
    <dgm:cxn modelId="{26704FCA-C31B-4132-AC8B-E25463C66C39}" srcId="{E55FB563-CF56-403B-98FD-356A2193F2A3}" destId="{2AC1E2CD-A89D-4813-AB9F-E098632653D3}" srcOrd="0" destOrd="0" parTransId="{5C5EA9C0-0382-4F58-B2CA-861DC9758FC2}" sibTransId="{66364FF8-6363-442D-B083-69A5EFDF656D}"/>
    <dgm:cxn modelId="{4E8A02D0-326F-4E95-80F2-60352E6697B1}" type="presOf" srcId="{67E64005-F87A-4F6C-BBAD-6D9163D170D3}" destId="{C30C01B6-52F0-460B-ACB8-B941DF23815E}" srcOrd="0" destOrd="0" presId="urn:microsoft.com/office/officeart/2005/8/layout/matrix1"/>
    <dgm:cxn modelId="{13B130DF-D2B5-4704-88E8-1E8C4205D3CB}" type="presOf" srcId="{B90A649B-782E-4F82-A640-626F8E69A70C}" destId="{30F4572C-B8EF-4EDC-AFA1-C74F802472D5}" srcOrd="0" destOrd="0" presId="urn:microsoft.com/office/officeart/2005/8/layout/matrix1"/>
    <dgm:cxn modelId="{2D6E91F5-D504-49E6-8783-5F68979B2EF6}" type="presOf" srcId="{2BE92819-ED10-41D3-AA00-871217747779}" destId="{DBEEEF09-77C5-4B10-9ABC-A171397353CA}" srcOrd="0" destOrd="0" presId="urn:microsoft.com/office/officeart/2005/8/layout/matrix1"/>
    <dgm:cxn modelId="{6DFCF934-229D-48CA-9915-E3B992176529}" type="presParOf" srcId="{5E9E864E-8E34-4A9A-B16F-B25152377D44}" destId="{130B5F8E-BFB3-428C-8912-FA009EB5B24E}" srcOrd="0" destOrd="0" presId="urn:microsoft.com/office/officeart/2005/8/layout/matrix1"/>
    <dgm:cxn modelId="{7BC2AB11-C50C-4D8F-AE7C-2A9DC238A196}" type="presParOf" srcId="{130B5F8E-BFB3-428C-8912-FA009EB5B24E}" destId="{300E4CFA-50A8-46A4-B54A-89B792E28182}" srcOrd="0" destOrd="0" presId="urn:microsoft.com/office/officeart/2005/8/layout/matrix1"/>
    <dgm:cxn modelId="{C8A84BC3-949B-4F77-857F-6D18A9AC3333}" type="presParOf" srcId="{130B5F8E-BFB3-428C-8912-FA009EB5B24E}" destId="{AFAEE5CD-2344-436F-B6D8-536BFD1A2FF0}" srcOrd="1" destOrd="0" presId="urn:microsoft.com/office/officeart/2005/8/layout/matrix1"/>
    <dgm:cxn modelId="{DE4EF98E-58AA-4F46-A4C4-331E49AC587C}" type="presParOf" srcId="{130B5F8E-BFB3-428C-8912-FA009EB5B24E}" destId="{30F4572C-B8EF-4EDC-AFA1-C74F802472D5}" srcOrd="2" destOrd="0" presId="urn:microsoft.com/office/officeart/2005/8/layout/matrix1"/>
    <dgm:cxn modelId="{3B314FCD-AA93-4C14-B178-4DC5708D150A}" type="presParOf" srcId="{130B5F8E-BFB3-428C-8912-FA009EB5B24E}" destId="{AF2BE055-AE16-4123-803D-F4EC67DE7AA1}" srcOrd="3" destOrd="0" presId="urn:microsoft.com/office/officeart/2005/8/layout/matrix1"/>
    <dgm:cxn modelId="{7BEBCB4E-E7A4-4C86-B0A4-B0BD64189755}" type="presParOf" srcId="{130B5F8E-BFB3-428C-8912-FA009EB5B24E}" destId="{DBEEEF09-77C5-4B10-9ABC-A171397353CA}" srcOrd="4" destOrd="0" presId="urn:microsoft.com/office/officeart/2005/8/layout/matrix1"/>
    <dgm:cxn modelId="{6EED9F7B-AD53-4D4F-86DE-CED32A1A20AD}" type="presParOf" srcId="{130B5F8E-BFB3-428C-8912-FA009EB5B24E}" destId="{80179368-C6CB-4846-85D2-3804948E8E5B}" srcOrd="5" destOrd="0" presId="urn:microsoft.com/office/officeart/2005/8/layout/matrix1"/>
    <dgm:cxn modelId="{23129CC4-C2CB-4FF3-A6DA-B421B282F70F}" type="presParOf" srcId="{130B5F8E-BFB3-428C-8912-FA009EB5B24E}" destId="{C30C01B6-52F0-460B-ACB8-B941DF23815E}" srcOrd="6" destOrd="0" presId="urn:microsoft.com/office/officeart/2005/8/layout/matrix1"/>
    <dgm:cxn modelId="{4AEBECF6-7928-4BE7-97A8-FFD909A9CD30}" type="presParOf" srcId="{130B5F8E-BFB3-428C-8912-FA009EB5B24E}" destId="{50172C08-50DD-4993-8366-76AEA4618234}" srcOrd="7" destOrd="0" presId="urn:microsoft.com/office/officeart/2005/8/layout/matrix1"/>
    <dgm:cxn modelId="{F566337E-A7A4-4245-A9F9-4F7D81E07513}" type="presParOf" srcId="{5E9E864E-8E34-4A9A-B16F-B25152377D44}" destId="{1BFA47DE-6897-463B-8EB1-2E05EDEC7198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4CA22B8-B728-438B-ABF6-CB7BD16E460F}" type="doc">
      <dgm:prSet loTypeId="urn:microsoft.com/office/officeart/2005/8/layout/matrix1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55FB563-CF56-403B-98FD-356A2193F2A3}">
      <dgm:prSet phldrT="[Text]"/>
      <dgm:spPr/>
      <dgm:t>
        <a:bodyPr/>
        <a:lstStyle/>
        <a:p>
          <a:r>
            <a:rPr lang="en-GB" dirty="0"/>
            <a:t>Positive outcome</a:t>
          </a:r>
        </a:p>
      </dgm:t>
    </dgm:pt>
    <dgm:pt modelId="{2621BDE5-A16F-4151-ADAB-6CBF57DE8AFB}" type="parTrans" cxnId="{F6FDECC1-01B5-4F66-BCC7-59F9F507FD65}">
      <dgm:prSet/>
      <dgm:spPr/>
      <dgm:t>
        <a:bodyPr/>
        <a:lstStyle/>
        <a:p>
          <a:endParaRPr lang="en-GB"/>
        </a:p>
      </dgm:t>
    </dgm:pt>
    <dgm:pt modelId="{D6A2EC63-85E4-4E71-A59A-C5FA22E74263}" type="sibTrans" cxnId="{F6FDECC1-01B5-4F66-BCC7-59F9F507FD65}">
      <dgm:prSet/>
      <dgm:spPr/>
      <dgm:t>
        <a:bodyPr/>
        <a:lstStyle/>
        <a:p>
          <a:endParaRPr lang="en-GB"/>
        </a:p>
      </dgm:t>
    </dgm:pt>
    <dgm:pt modelId="{2AC1E2CD-A89D-4813-AB9F-E098632653D3}">
      <dgm:prSet phldrT="[Text]"/>
      <dgm:spPr/>
      <dgm:t>
        <a:bodyPr/>
        <a:lstStyle/>
        <a:p>
          <a:r>
            <a:rPr lang="en-GB" dirty="0"/>
            <a:t>Interpersonal skills Therapeutic relationship is important</a:t>
          </a:r>
        </a:p>
      </dgm:t>
    </dgm:pt>
    <dgm:pt modelId="{5C5EA9C0-0382-4F58-B2CA-861DC9758FC2}" type="parTrans" cxnId="{26704FCA-C31B-4132-AC8B-E25463C66C39}">
      <dgm:prSet/>
      <dgm:spPr/>
      <dgm:t>
        <a:bodyPr/>
        <a:lstStyle/>
        <a:p>
          <a:endParaRPr lang="en-GB"/>
        </a:p>
      </dgm:t>
    </dgm:pt>
    <dgm:pt modelId="{66364FF8-6363-442D-B083-69A5EFDF656D}" type="sibTrans" cxnId="{26704FCA-C31B-4132-AC8B-E25463C66C39}">
      <dgm:prSet/>
      <dgm:spPr/>
      <dgm:t>
        <a:bodyPr/>
        <a:lstStyle/>
        <a:p>
          <a:endParaRPr lang="en-GB"/>
        </a:p>
      </dgm:t>
    </dgm:pt>
    <dgm:pt modelId="{B90A649B-782E-4F82-A640-626F8E69A70C}">
      <dgm:prSet phldrT="[Text]"/>
      <dgm:spPr/>
      <dgm:t>
        <a:bodyPr/>
        <a:lstStyle/>
        <a:p>
          <a:r>
            <a:rPr lang="en-GB" dirty="0"/>
            <a:t>Teamwork</a:t>
          </a:r>
        </a:p>
      </dgm:t>
    </dgm:pt>
    <dgm:pt modelId="{96B46F13-6744-4BC6-BDA2-7952D1773A4B}" type="parTrans" cxnId="{F9C6F488-CDEE-422F-BAD6-E55B577892CE}">
      <dgm:prSet/>
      <dgm:spPr/>
      <dgm:t>
        <a:bodyPr/>
        <a:lstStyle/>
        <a:p>
          <a:endParaRPr lang="en-GB"/>
        </a:p>
      </dgm:t>
    </dgm:pt>
    <dgm:pt modelId="{899F5C53-3E8F-4D8A-A7BD-CBBD10700C28}" type="sibTrans" cxnId="{F9C6F488-CDEE-422F-BAD6-E55B577892CE}">
      <dgm:prSet/>
      <dgm:spPr/>
      <dgm:t>
        <a:bodyPr/>
        <a:lstStyle/>
        <a:p>
          <a:endParaRPr lang="en-GB"/>
        </a:p>
      </dgm:t>
    </dgm:pt>
    <dgm:pt modelId="{2BE92819-ED10-41D3-AA00-871217747779}">
      <dgm:prSet phldrT="[Text]"/>
      <dgm:spPr/>
      <dgm:t>
        <a:bodyPr/>
        <a:lstStyle/>
        <a:p>
          <a:r>
            <a:rPr lang="en-GB" dirty="0"/>
            <a:t>Understanding of behaviour and emotions</a:t>
          </a:r>
        </a:p>
      </dgm:t>
    </dgm:pt>
    <dgm:pt modelId="{8123DA93-9293-4390-A11B-73A0D3EB7A49}" type="parTrans" cxnId="{97417DAA-2427-4401-9B5B-DA8203D8ED66}">
      <dgm:prSet/>
      <dgm:spPr/>
      <dgm:t>
        <a:bodyPr/>
        <a:lstStyle/>
        <a:p>
          <a:endParaRPr lang="en-GB"/>
        </a:p>
      </dgm:t>
    </dgm:pt>
    <dgm:pt modelId="{DF35D0F8-DBDD-401A-B07C-5D5F1B0B63A2}" type="sibTrans" cxnId="{97417DAA-2427-4401-9B5B-DA8203D8ED66}">
      <dgm:prSet/>
      <dgm:spPr/>
      <dgm:t>
        <a:bodyPr/>
        <a:lstStyle/>
        <a:p>
          <a:endParaRPr lang="en-GB"/>
        </a:p>
      </dgm:t>
    </dgm:pt>
    <dgm:pt modelId="{67E64005-F87A-4F6C-BBAD-6D9163D170D3}">
      <dgm:prSet phldrT="[Text]"/>
      <dgm:spPr/>
      <dgm:t>
        <a:bodyPr/>
        <a:lstStyle/>
        <a:p>
          <a:endParaRPr lang="en-GB" dirty="0"/>
        </a:p>
      </dgm:t>
    </dgm:pt>
    <dgm:pt modelId="{8A0639F3-7CAB-4247-A7E8-B54D430E067C}" type="parTrans" cxnId="{92E3DE3B-2543-4138-B709-6DF834D93489}">
      <dgm:prSet/>
      <dgm:spPr/>
      <dgm:t>
        <a:bodyPr/>
        <a:lstStyle/>
        <a:p>
          <a:endParaRPr lang="en-GB"/>
        </a:p>
      </dgm:t>
    </dgm:pt>
    <dgm:pt modelId="{4BB5E2CD-99ED-47C2-A8BA-7C9AD56A109E}" type="sibTrans" cxnId="{92E3DE3B-2543-4138-B709-6DF834D93489}">
      <dgm:prSet/>
      <dgm:spPr/>
      <dgm:t>
        <a:bodyPr/>
        <a:lstStyle/>
        <a:p>
          <a:endParaRPr lang="en-GB"/>
        </a:p>
      </dgm:t>
    </dgm:pt>
    <dgm:pt modelId="{9ADD1E56-E369-46AE-AEA5-6E1813ED3B99}">
      <dgm:prSet/>
      <dgm:spPr/>
      <dgm:t>
        <a:bodyPr/>
        <a:lstStyle/>
        <a:p>
          <a:r>
            <a:rPr lang="en-GB" dirty="0"/>
            <a:t>Work under pressure</a:t>
          </a:r>
        </a:p>
      </dgm:t>
    </dgm:pt>
    <dgm:pt modelId="{4307EA65-0F30-4D8E-A957-102DEE951052}" type="parTrans" cxnId="{6972D1D9-AA87-47C9-8758-317BE7BB597B}">
      <dgm:prSet/>
      <dgm:spPr/>
      <dgm:t>
        <a:bodyPr/>
        <a:lstStyle/>
        <a:p>
          <a:endParaRPr lang="en-GB"/>
        </a:p>
      </dgm:t>
    </dgm:pt>
    <dgm:pt modelId="{D4D95F16-385E-453A-90E0-883F534ACFEC}" type="sibTrans" cxnId="{6972D1D9-AA87-47C9-8758-317BE7BB597B}">
      <dgm:prSet/>
      <dgm:spPr/>
      <dgm:t>
        <a:bodyPr/>
        <a:lstStyle/>
        <a:p>
          <a:endParaRPr lang="en-GB"/>
        </a:p>
      </dgm:t>
    </dgm:pt>
    <dgm:pt modelId="{5E9E864E-8E34-4A9A-B16F-B25152377D44}" type="pres">
      <dgm:prSet presAssocID="{F4CA22B8-B728-438B-ABF6-CB7BD16E460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30B5F8E-BFB3-428C-8912-FA009EB5B24E}" type="pres">
      <dgm:prSet presAssocID="{F4CA22B8-B728-438B-ABF6-CB7BD16E460F}" presName="matrix" presStyleCnt="0"/>
      <dgm:spPr/>
    </dgm:pt>
    <dgm:pt modelId="{300E4CFA-50A8-46A4-B54A-89B792E28182}" type="pres">
      <dgm:prSet presAssocID="{F4CA22B8-B728-438B-ABF6-CB7BD16E460F}" presName="tile1" presStyleLbl="node1" presStyleIdx="0" presStyleCnt="4"/>
      <dgm:spPr/>
    </dgm:pt>
    <dgm:pt modelId="{AFAEE5CD-2344-436F-B6D8-536BFD1A2FF0}" type="pres">
      <dgm:prSet presAssocID="{F4CA22B8-B728-438B-ABF6-CB7BD16E460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0F4572C-B8EF-4EDC-AFA1-C74F802472D5}" type="pres">
      <dgm:prSet presAssocID="{F4CA22B8-B728-438B-ABF6-CB7BD16E460F}" presName="tile2" presStyleLbl="node1" presStyleIdx="1" presStyleCnt="4"/>
      <dgm:spPr/>
    </dgm:pt>
    <dgm:pt modelId="{AF2BE055-AE16-4123-803D-F4EC67DE7AA1}" type="pres">
      <dgm:prSet presAssocID="{F4CA22B8-B728-438B-ABF6-CB7BD16E460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BEEEF09-77C5-4B10-9ABC-A171397353CA}" type="pres">
      <dgm:prSet presAssocID="{F4CA22B8-B728-438B-ABF6-CB7BD16E460F}" presName="tile3" presStyleLbl="node1" presStyleIdx="2" presStyleCnt="4"/>
      <dgm:spPr/>
    </dgm:pt>
    <dgm:pt modelId="{80179368-C6CB-4846-85D2-3804948E8E5B}" type="pres">
      <dgm:prSet presAssocID="{F4CA22B8-B728-438B-ABF6-CB7BD16E460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30C01B6-52F0-460B-ACB8-B941DF23815E}" type="pres">
      <dgm:prSet presAssocID="{F4CA22B8-B728-438B-ABF6-CB7BD16E460F}" presName="tile4" presStyleLbl="node1" presStyleIdx="3" presStyleCnt="4"/>
      <dgm:spPr/>
    </dgm:pt>
    <dgm:pt modelId="{50172C08-50DD-4993-8366-76AEA4618234}" type="pres">
      <dgm:prSet presAssocID="{F4CA22B8-B728-438B-ABF6-CB7BD16E460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BFA47DE-6897-463B-8EB1-2E05EDEC7198}" type="pres">
      <dgm:prSet presAssocID="{F4CA22B8-B728-438B-ABF6-CB7BD16E460F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61463329-339A-4C02-9A06-7699FBB63C4B}" type="presOf" srcId="{9ADD1E56-E369-46AE-AEA5-6E1813ED3B99}" destId="{C30C01B6-52F0-460B-ACB8-B941DF23815E}" srcOrd="0" destOrd="0" presId="urn:microsoft.com/office/officeart/2005/8/layout/matrix1"/>
    <dgm:cxn modelId="{92E3DE3B-2543-4138-B709-6DF834D93489}" srcId="{E55FB563-CF56-403B-98FD-356A2193F2A3}" destId="{67E64005-F87A-4F6C-BBAD-6D9163D170D3}" srcOrd="4" destOrd="0" parTransId="{8A0639F3-7CAB-4247-A7E8-B54D430E067C}" sibTransId="{4BB5E2CD-99ED-47C2-A8BA-7C9AD56A109E}"/>
    <dgm:cxn modelId="{E7589A4D-66BC-4C48-B02C-8B3D74DEE8FA}" type="presOf" srcId="{9ADD1E56-E369-46AE-AEA5-6E1813ED3B99}" destId="{50172C08-50DD-4993-8366-76AEA4618234}" srcOrd="1" destOrd="0" presId="urn:microsoft.com/office/officeart/2005/8/layout/matrix1"/>
    <dgm:cxn modelId="{5C978650-EFC8-4055-B134-28E392DD909C}" type="presOf" srcId="{B90A649B-782E-4F82-A640-626F8E69A70C}" destId="{AF2BE055-AE16-4123-803D-F4EC67DE7AA1}" srcOrd="1" destOrd="0" presId="urn:microsoft.com/office/officeart/2005/8/layout/matrix1"/>
    <dgm:cxn modelId="{14806554-B22C-444C-8631-6B3B47428B7E}" type="presOf" srcId="{2BE92819-ED10-41D3-AA00-871217747779}" destId="{80179368-C6CB-4846-85D2-3804948E8E5B}" srcOrd="1" destOrd="0" presId="urn:microsoft.com/office/officeart/2005/8/layout/matrix1"/>
    <dgm:cxn modelId="{B5DD3E85-2521-425F-8E76-299EF26655B4}" type="presOf" srcId="{E55FB563-CF56-403B-98FD-356A2193F2A3}" destId="{1BFA47DE-6897-463B-8EB1-2E05EDEC7198}" srcOrd="0" destOrd="0" presId="urn:microsoft.com/office/officeart/2005/8/layout/matrix1"/>
    <dgm:cxn modelId="{F9C6F488-CDEE-422F-BAD6-E55B577892CE}" srcId="{E55FB563-CF56-403B-98FD-356A2193F2A3}" destId="{B90A649B-782E-4F82-A640-626F8E69A70C}" srcOrd="1" destOrd="0" parTransId="{96B46F13-6744-4BC6-BDA2-7952D1773A4B}" sibTransId="{899F5C53-3E8F-4D8A-A7BD-CBBD10700C28}"/>
    <dgm:cxn modelId="{A063A98E-011F-4B79-A822-CB1C180959D2}" type="presOf" srcId="{2AC1E2CD-A89D-4813-AB9F-E098632653D3}" destId="{300E4CFA-50A8-46A4-B54A-89B792E28182}" srcOrd="0" destOrd="0" presId="urn:microsoft.com/office/officeart/2005/8/layout/matrix1"/>
    <dgm:cxn modelId="{B453C691-F5DA-4138-BD72-71E71FFD7DC6}" type="presOf" srcId="{F4CA22B8-B728-438B-ABF6-CB7BD16E460F}" destId="{5E9E864E-8E34-4A9A-B16F-B25152377D44}" srcOrd="0" destOrd="0" presId="urn:microsoft.com/office/officeart/2005/8/layout/matrix1"/>
    <dgm:cxn modelId="{97417DAA-2427-4401-9B5B-DA8203D8ED66}" srcId="{E55FB563-CF56-403B-98FD-356A2193F2A3}" destId="{2BE92819-ED10-41D3-AA00-871217747779}" srcOrd="2" destOrd="0" parTransId="{8123DA93-9293-4390-A11B-73A0D3EB7A49}" sibTransId="{DF35D0F8-DBDD-401A-B07C-5D5F1B0B63A2}"/>
    <dgm:cxn modelId="{9D605FBB-E512-4D8A-A0F7-5B0486D71409}" type="presOf" srcId="{2AC1E2CD-A89D-4813-AB9F-E098632653D3}" destId="{AFAEE5CD-2344-436F-B6D8-536BFD1A2FF0}" srcOrd="1" destOrd="0" presId="urn:microsoft.com/office/officeart/2005/8/layout/matrix1"/>
    <dgm:cxn modelId="{F6FDECC1-01B5-4F66-BCC7-59F9F507FD65}" srcId="{F4CA22B8-B728-438B-ABF6-CB7BD16E460F}" destId="{E55FB563-CF56-403B-98FD-356A2193F2A3}" srcOrd="0" destOrd="0" parTransId="{2621BDE5-A16F-4151-ADAB-6CBF57DE8AFB}" sibTransId="{D6A2EC63-85E4-4E71-A59A-C5FA22E74263}"/>
    <dgm:cxn modelId="{26704FCA-C31B-4132-AC8B-E25463C66C39}" srcId="{E55FB563-CF56-403B-98FD-356A2193F2A3}" destId="{2AC1E2CD-A89D-4813-AB9F-E098632653D3}" srcOrd="0" destOrd="0" parTransId="{5C5EA9C0-0382-4F58-B2CA-861DC9758FC2}" sibTransId="{66364FF8-6363-442D-B083-69A5EFDF656D}"/>
    <dgm:cxn modelId="{6972D1D9-AA87-47C9-8758-317BE7BB597B}" srcId="{E55FB563-CF56-403B-98FD-356A2193F2A3}" destId="{9ADD1E56-E369-46AE-AEA5-6E1813ED3B99}" srcOrd="3" destOrd="0" parTransId="{4307EA65-0F30-4D8E-A957-102DEE951052}" sibTransId="{D4D95F16-385E-453A-90E0-883F534ACFEC}"/>
    <dgm:cxn modelId="{13B130DF-D2B5-4704-88E8-1E8C4205D3CB}" type="presOf" srcId="{B90A649B-782E-4F82-A640-626F8E69A70C}" destId="{30F4572C-B8EF-4EDC-AFA1-C74F802472D5}" srcOrd="0" destOrd="0" presId="urn:microsoft.com/office/officeart/2005/8/layout/matrix1"/>
    <dgm:cxn modelId="{2D6E91F5-D504-49E6-8783-5F68979B2EF6}" type="presOf" srcId="{2BE92819-ED10-41D3-AA00-871217747779}" destId="{DBEEEF09-77C5-4B10-9ABC-A171397353CA}" srcOrd="0" destOrd="0" presId="urn:microsoft.com/office/officeart/2005/8/layout/matrix1"/>
    <dgm:cxn modelId="{6DFCF934-229D-48CA-9915-E3B992176529}" type="presParOf" srcId="{5E9E864E-8E34-4A9A-B16F-B25152377D44}" destId="{130B5F8E-BFB3-428C-8912-FA009EB5B24E}" srcOrd="0" destOrd="0" presId="urn:microsoft.com/office/officeart/2005/8/layout/matrix1"/>
    <dgm:cxn modelId="{7BC2AB11-C50C-4D8F-AE7C-2A9DC238A196}" type="presParOf" srcId="{130B5F8E-BFB3-428C-8912-FA009EB5B24E}" destId="{300E4CFA-50A8-46A4-B54A-89B792E28182}" srcOrd="0" destOrd="0" presId="urn:microsoft.com/office/officeart/2005/8/layout/matrix1"/>
    <dgm:cxn modelId="{C8A84BC3-949B-4F77-857F-6D18A9AC3333}" type="presParOf" srcId="{130B5F8E-BFB3-428C-8912-FA009EB5B24E}" destId="{AFAEE5CD-2344-436F-B6D8-536BFD1A2FF0}" srcOrd="1" destOrd="0" presId="urn:microsoft.com/office/officeart/2005/8/layout/matrix1"/>
    <dgm:cxn modelId="{DE4EF98E-58AA-4F46-A4C4-331E49AC587C}" type="presParOf" srcId="{130B5F8E-BFB3-428C-8912-FA009EB5B24E}" destId="{30F4572C-B8EF-4EDC-AFA1-C74F802472D5}" srcOrd="2" destOrd="0" presId="urn:microsoft.com/office/officeart/2005/8/layout/matrix1"/>
    <dgm:cxn modelId="{3B314FCD-AA93-4C14-B178-4DC5708D150A}" type="presParOf" srcId="{130B5F8E-BFB3-428C-8912-FA009EB5B24E}" destId="{AF2BE055-AE16-4123-803D-F4EC67DE7AA1}" srcOrd="3" destOrd="0" presId="urn:microsoft.com/office/officeart/2005/8/layout/matrix1"/>
    <dgm:cxn modelId="{7BEBCB4E-E7A4-4C86-B0A4-B0BD64189755}" type="presParOf" srcId="{130B5F8E-BFB3-428C-8912-FA009EB5B24E}" destId="{DBEEEF09-77C5-4B10-9ABC-A171397353CA}" srcOrd="4" destOrd="0" presId="urn:microsoft.com/office/officeart/2005/8/layout/matrix1"/>
    <dgm:cxn modelId="{6EED9F7B-AD53-4D4F-86DE-CED32A1A20AD}" type="presParOf" srcId="{130B5F8E-BFB3-428C-8912-FA009EB5B24E}" destId="{80179368-C6CB-4846-85D2-3804948E8E5B}" srcOrd="5" destOrd="0" presId="urn:microsoft.com/office/officeart/2005/8/layout/matrix1"/>
    <dgm:cxn modelId="{23129CC4-C2CB-4FF3-A6DA-B421B282F70F}" type="presParOf" srcId="{130B5F8E-BFB3-428C-8912-FA009EB5B24E}" destId="{C30C01B6-52F0-460B-ACB8-B941DF23815E}" srcOrd="6" destOrd="0" presId="urn:microsoft.com/office/officeart/2005/8/layout/matrix1"/>
    <dgm:cxn modelId="{4AEBECF6-7928-4BE7-97A8-FFD909A9CD30}" type="presParOf" srcId="{130B5F8E-BFB3-428C-8912-FA009EB5B24E}" destId="{50172C08-50DD-4993-8366-76AEA4618234}" srcOrd="7" destOrd="0" presId="urn:microsoft.com/office/officeart/2005/8/layout/matrix1"/>
    <dgm:cxn modelId="{F566337E-A7A4-4245-A9F9-4F7D81E07513}" type="presParOf" srcId="{5E9E864E-8E34-4A9A-B16F-B25152377D44}" destId="{1BFA47DE-6897-463B-8EB1-2E05EDEC7198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685AAE2-921E-4B3C-BFFA-50C7518C5F0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7D8F9F-F0D9-41FC-B916-A1E20478251A}">
      <dgm:prSet/>
      <dgm:spPr/>
      <dgm:t>
        <a:bodyPr/>
        <a:lstStyle/>
        <a:p>
          <a:r>
            <a:rPr lang="en-GB"/>
            <a:t>Mental Health BSc</a:t>
          </a:r>
          <a:endParaRPr lang="en-US"/>
        </a:p>
      </dgm:t>
    </dgm:pt>
    <dgm:pt modelId="{15CC64D7-9B0B-4EB1-9F6A-21A7B3703764}" type="parTrans" cxnId="{6C6CA0DB-259C-4FA4-BFAA-A9322C8E0910}">
      <dgm:prSet/>
      <dgm:spPr/>
      <dgm:t>
        <a:bodyPr/>
        <a:lstStyle/>
        <a:p>
          <a:endParaRPr lang="en-US"/>
        </a:p>
      </dgm:t>
    </dgm:pt>
    <dgm:pt modelId="{1C6C0971-03EF-4D33-B85D-A51663030CB1}" type="sibTrans" cxnId="{6C6CA0DB-259C-4FA4-BFAA-A9322C8E0910}">
      <dgm:prSet/>
      <dgm:spPr/>
      <dgm:t>
        <a:bodyPr/>
        <a:lstStyle/>
        <a:p>
          <a:endParaRPr lang="en-US"/>
        </a:p>
      </dgm:t>
    </dgm:pt>
    <dgm:pt modelId="{237F640E-1436-48BF-AA41-44EE278205DD}">
      <dgm:prSet/>
      <dgm:spPr/>
      <dgm:t>
        <a:bodyPr/>
        <a:lstStyle/>
        <a:p>
          <a:r>
            <a:rPr lang="en-GB"/>
            <a:t>Level 5 Leading in health and social care</a:t>
          </a:r>
          <a:endParaRPr lang="en-US"/>
        </a:p>
      </dgm:t>
    </dgm:pt>
    <dgm:pt modelId="{0968F522-887F-4EF9-8EB2-801DB576AB82}" type="parTrans" cxnId="{29CC9114-8A16-4D2F-99D5-376AF924D482}">
      <dgm:prSet/>
      <dgm:spPr/>
      <dgm:t>
        <a:bodyPr/>
        <a:lstStyle/>
        <a:p>
          <a:endParaRPr lang="en-US"/>
        </a:p>
      </dgm:t>
    </dgm:pt>
    <dgm:pt modelId="{5C5E6E20-89BF-4F65-AC98-405D388C108C}" type="sibTrans" cxnId="{29CC9114-8A16-4D2F-99D5-376AF924D482}">
      <dgm:prSet/>
      <dgm:spPr/>
      <dgm:t>
        <a:bodyPr/>
        <a:lstStyle/>
        <a:p>
          <a:endParaRPr lang="en-US"/>
        </a:p>
      </dgm:t>
    </dgm:pt>
    <dgm:pt modelId="{C5818FBB-14D2-46C3-BBA6-111BB93E06F1}">
      <dgm:prSet/>
      <dgm:spPr/>
      <dgm:t>
        <a:bodyPr/>
        <a:lstStyle/>
        <a:p>
          <a:r>
            <a:rPr lang="en-GB" dirty="0"/>
            <a:t>Introduction to counselling </a:t>
          </a:r>
          <a:endParaRPr lang="en-US" dirty="0"/>
        </a:p>
      </dgm:t>
    </dgm:pt>
    <dgm:pt modelId="{C3E8C3EE-0956-495D-901B-25B7562DB2CA}" type="parTrans" cxnId="{ECC5A094-5E79-4F3F-80A6-E30FBB3953BF}">
      <dgm:prSet/>
      <dgm:spPr/>
      <dgm:t>
        <a:bodyPr/>
        <a:lstStyle/>
        <a:p>
          <a:endParaRPr lang="en-US"/>
        </a:p>
      </dgm:t>
    </dgm:pt>
    <dgm:pt modelId="{4A9B47AD-9078-4354-BE88-EC4B55EE025A}" type="sibTrans" cxnId="{ECC5A094-5E79-4F3F-80A6-E30FBB3953BF}">
      <dgm:prSet/>
      <dgm:spPr/>
      <dgm:t>
        <a:bodyPr/>
        <a:lstStyle/>
        <a:p>
          <a:endParaRPr lang="en-US"/>
        </a:p>
      </dgm:t>
    </dgm:pt>
    <dgm:pt modelId="{15DB85CD-ABA3-4634-BD90-0E1C7EF3BD7A}">
      <dgm:prSet/>
      <dgm:spPr/>
      <dgm:t>
        <a:bodyPr/>
        <a:lstStyle/>
        <a:p>
          <a:r>
            <a:rPr lang="en-GB"/>
            <a:t>Level 2 &amp; 3 Health and social care</a:t>
          </a:r>
          <a:endParaRPr lang="en-US"/>
        </a:p>
      </dgm:t>
    </dgm:pt>
    <dgm:pt modelId="{CD1BEB5D-29B8-4CBC-8450-DEA6F87D91A2}" type="parTrans" cxnId="{9208B3A0-D845-41A2-8DA5-210F7D69A6F0}">
      <dgm:prSet/>
      <dgm:spPr/>
      <dgm:t>
        <a:bodyPr/>
        <a:lstStyle/>
        <a:p>
          <a:endParaRPr lang="en-US"/>
        </a:p>
      </dgm:t>
    </dgm:pt>
    <dgm:pt modelId="{D0A18678-BA6D-4551-B951-E415CB201647}" type="sibTrans" cxnId="{9208B3A0-D845-41A2-8DA5-210F7D69A6F0}">
      <dgm:prSet/>
      <dgm:spPr/>
      <dgm:t>
        <a:bodyPr/>
        <a:lstStyle/>
        <a:p>
          <a:endParaRPr lang="en-US"/>
        </a:p>
      </dgm:t>
    </dgm:pt>
    <dgm:pt modelId="{DDA483D0-FB8C-4E4F-A129-932F621FFD42}">
      <dgm:prSet/>
      <dgm:spPr/>
      <dgm:t>
        <a:bodyPr/>
        <a:lstStyle/>
        <a:p>
          <a:r>
            <a:rPr lang="en-GB"/>
            <a:t>Level 2 Essential application of numbers</a:t>
          </a:r>
          <a:endParaRPr lang="en-US"/>
        </a:p>
      </dgm:t>
    </dgm:pt>
    <dgm:pt modelId="{5DB6C667-7D2A-4B2C-A589-11831C4B03A2}" type="parTrans" cxnId="{7256C317-A349-4D33-858D-52FB2C842AF2}">
      <dgm:prSet/>
      <dgm:spPr/>
      <dgm:t>
        <a:bodyPr/>
        <a:lstStyle/>
        <a:p>
          <a:endParaRPr lang="en-US"/>
        </a:p>
      </dgm:t>
    </dgm:pt>
    <dgm:pt modelId="{643C6462-B9F7-457A-A1CF-E0A6BFFDDF2A}" type="sibTrans" cxnId="{7256C317-A349-4D33-858D-52FB2C842AF2}">
      <dgm:prSet/>
      <dgm:spPr/>
      <dgm:t>
        <a:bodyPr/>
        <a:lstStyle/>
        <a:p>
          <a:endParaRPr lang="en-US"/>
        </a:p>
      </dgm:t>
    </dgm:pt>
    <dgm:pt modelId="{A07D3CB7-DDB3-4B47-8AD6-4748C0F6205D}">
      <dgm:prSet/>
      <dgm:spPr/>
      <dgm:t>
        <a:bodyPr/>
        <a:lstStyle/>
        <a:p>
          <a:r>
            <a:rPr lang="en-GB"/>
            <a:t>Level 3 Essential communication skills</a:t>
          </a:r>
          <a:endParaRPr lang="en-US"/>
        </a:p>
      </dgm:t>
    </dgm:pt>
    <dgm:pt modelId="{CF9FC90C-2ABE-4613-A44E-5503A459A4F3}" type="parTrans" cxnId="{EE1227F7-E5C1-4487-BB00-8FDE7D90F9AC}">
      <dgm:prSet/>
      <dgm:spPr/>
      <dgm:t>
        <a:bodyPr/>
        <a:lstStyle/>
        <a:p>
          <a:endParaRPr lang="en-US"/>
        </a:p>
      </dgm:t>
    </dgm:pt>
    <dgm:pt modelId="{0A0DC733-7370-4670-8B20-D5C0EC94A73B}" type="sibTrans" cxnId="{EE1227F7-E5C1-4487-BB00-8FDE7D90F9AC}">
      <dgm:prSet/>
      <dgm:spPr/>
      <dgm:t>
        <a:bodyPr/>
        <a:lstStyle/>
        <a:p>
          <a:endParaRPr lang="en-US"/>
        </a:p>
      </dgm:t>
    </dgm:pt>
    <dgm:pt modelId="{78601E74-1C97-42F8-87E1-8F7BED6C6FC6}">
      <dgm:prSet/>
      <dgm:spPr/>
      <dgm:t>
        <a:bodyPr/>
        <a:lstStyle/>
        <a:p>
          <a:r>
            <a:rPr lang="en-GB"/>
            <a:t>10 GCSE c or above</a:t>
          </a:r>
          <a:endParaRPr lang="en-US"/>
        </a:p>
      </dgm:t>
    </dgm:pt>
    <dgm:pt modelId="{BE37C4BA-3758-46EE-B695-CBADE1671CF4}" type="parTrans" cxnId="{545878E6-03A4-4943-B1C5-7518AC1F2F8E}">
      <dgm:prSet/>
      <dgm:spPr/>
      <dgm:t>
        <a:bodyPr/>
        <a:lstStyle/>
        <a:p>
          <a:endParaRPr lang="en-US"/>
        </a:p>
      </dgm:t>
    </dgm:pt>
    <dgm:pt modelId="{F642020D-D29A-4EFB-948F-9F562F65C13C}" type="sibTrans" cxnId="{545878E6-03A4-4943-B1C5-7518AC1F2F8E}">
      <dgm:prSet/>
      <dgm:spPr/>
      <dgm:t>
        <a:bodyPr/>
        <a:lstStyle/>
        <a:p>
          <a:endParaRPr lang="en-US"/>
        </a:p>
      </dgm:t>
    </dgm:pt>
    <dgm:pt modelId="{58963AA9-A8B5-4211-9202-36D057884937}" type="pres">
      <dgm:prSet presAssocID="{A685AAE2-921E-4B3C-BFFA-50C7518C5F04}" presName="linear" presStyleCnt="0">
        <dgm:presLayoutVars>
          <dgm:animLvl val="lvl"/>
          <dgm:resizeHandles val="exact"/>
        </dgm:presLayoutVars>
      </dgm:prSet>
      <dgm:spPr/>
    </dgm:pt>
    <dgm:pt modelId="{8DA411A7-296A-44BE-B066-400265F8A7BD}" type="pres">
      <dgm:prSet presAssocID="{1C7D8F9F-F0D9-41FC-B916-A1E20478251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238A4D4-FEAD-4488-B28B-FA98052745C2}" type="pres">
      <dgm:prSet presAssocID="{1C6C0971-03EF-4D33-B85D-A51663030CB1}" presName="spacer" presStyleCnt="0"/>
      <dgm:spPr/>
    </dgm:pt>
    <dgm:pt modelId="{EC68FFDD-2A79-45BF-9579-49F0EA236CCE}" type="pres">
      <dgm:prSet presAssocID="{237F640E-1436-48BF-AA41-44EE278205D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79FFE4C-1F03-4EA5-B291-EE1D9CE4DF47}" type="pres">
      <dgm:prSet presAssocID="{5C5E6E20-89BF-4F65-AC98-405D388C108C}" presName="spacer" presStyleCnt="0"/>
      <dgm:spPr/>
    </dgm:pt>
    <dgm:pt modelId="{BE99405D-9DA2-412E-AD53-3A0F8BEC830A}" type="pres">
      <dgm:prSet presAssocID="{C5818FBB-14D2-46C3-BBA6-111BB93E06F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0F083C0-B97A-4D52-AEDA-B81253DFC62B}" type="pres">
      <dgm:prSet presAssocID="{4A9B47AD-9078-4354-BE88-EC4B55EE025A}" presName="spacer" presStyleCnt="0"/>
      <dgm:spPr/>
    </dgm:pt>
    <dgm:pt modelId="{6BB5F29C-CA7C-4068-930C-83E9AA6B4220}" type="pres">
      <dgm:prSet presAssocID="{15DB85CD-ABA3-4634-BD90-0E1C7EF3BD7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23D7CA4-CF05-4372-8810-D91CB87B2D84}" type="pres">
      <dgm:prSet presAssocID="{D0A18678-BA6D-4551-B951-E415CB201647}" presName="spacer" presStyleCnt="0"/>
      <dgm:spPr/>
    </dgm:pt>
    <dgm:pt modelId="{7EF3F447-4AA2-4033-B441-F19321E88548}" type="pres">
      <dgm:prSet presAssocID="{DDA483D0-FB8C-4E4F-A129-932F621FFD4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6E0BC7D-7514-4F14-8A5C-5293B4478AFB}" type="pres">
      <dgm:prSet presAssocID="{643C6462-B9F7-457A-A1CF-E0A6BFFDDF2A}" presName="spacer" presStyleCnt="0"/>
      <dgm:spPr/>
    </dgm:pt>
    <dgm:pt modelId="{61F86726-2EBA-409D-9461-66DEE9669D87}" type="pres">
      <dgm:prSet presAssocID="{A07D3CB7-DDB3-4B47-8AD6-4748C0F6205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EC95C5A-E4D5-4265-9069-0489678482A3}" type="pres">
      <dgm:prSet presAssocID="{0A0DC733-7370-4670-8B20-D5C0EC94A73B}" presName="spacer" presStyleCnt="0"/>
      <dgm:spPr/>
    </dgm:pt>
    <dgm:pt modelId="{17DA41F3-1192-400E-82D3-B4AEBD14BD99}" type="pres">
      <dgm:prSet presAssocID="{78601E74-1C97-42F8-87E1-8F7BED6C6FC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9CC9114-8A16-4D2F-99D5-376AF924D482}" srcId="{A685AAE2-921E-4B3C-BFFA-50C7518C5F04}" destId="{237F640E-1436-48BF-AA41-44EE278205DD}" srcOrd="1" destOrd="0" parTransId="{0968F522-887F-4EF9-8EB2-801DB576AB82}" sibTransId="{5C5E6E20-89BF-4F65-AC98-405D388C108C}"/>
    <dgm:cxn modelId="{32D91316-AE46-4206-95CE-267E9ED2B440}" type="presOf" srcId="{78601E74-1C97-42F8-87E1-8F7BED6C6FC6}" destId="{17DA41F3-1192-400E-82D3-B4AEBD14BD99}" srcOrd="0" destOrd="0" presId="urn:microsoft.com/office/officeart/2005/8/layout/vList2"/>
    <dgm:cxn modelId="{7256C317-A349-4D33-858D-52FB2C842AF2}" srcId="{A685AAE2-921E-4B3C-BFFA-50C7518C5F04}" destId="{DDA483D0-FB8C-4E4F-A129-932F621FFD42}" srcOrd="4" destOrd="0" parTransId="{5DB6C667-7D2A-4B2C-A589-11831C4B03A2}" sibTransId="{643C6462-B9F7-457A-A1CF-E0A6BFFDDF2A}"/>
    <dgm:cxn modelId="{BFA00119-77B1-426F-9F01-59D7059AEA2D}" type="presOf" srcId="{A07D3CB7-DDB3-4B47-8AD6-4748C0F6205D}" destId="{61F86726-2EBA-409D-9461-66DEE9669D87}" srcOrd="0" destOrd="0" presId="urn:microsoft.com/office/officeart/2005/8/layout/vList2"/>
    <dgm:cxn modelId="{E3848C2F-0B65-489C-ABE2-DF716D002F99}" type="presOf" srcId="{C5818FBB-14D2-46C3-BBA6-111BB93E06F1}" destId="{BE99405D-9DA2-412E-AD53-3A0F8BEC830A}" srcOrd="0" destOrd="0" presId="urn:microsoft.com/office/officeart/2005/8/layout/vList2"/>
    <dgm:cxn modelId="{EFA53244-ED31-450C-9496-88444F1236D1}" type="presOf" srcId="{237F640E-1436-48BF-AA41-44EE278205DD}" destId="{EC68FFDD-2A79-45BF-9579-49F0EA236CCE}" srcOrd="0" destOrd="0" presId="urn:microsoft.com/office/officeart/2005/8/layout/vList2"/>
    <dgm:cxn modelId="{C2EAB585-0DAF-4B7B-A2D2-C26F3E5CB22D}" type="presOf" srcId="{A685AAE2-921E-4B3C-BFFA-50C7518C5F04}" destId="{58963AA9-A8B5-4211-9202-36D057884937}" srcOrd="0" destOrd="0" presId="urn:microsoft.com/office/officeart/2005/8/layout/vList2"/>
    <dgm:cxn modelId="{ECC5A094-5E79-4F3F-80A6-E30FBB3953BF}" srcId="{A685AAE2-921E-4B3C-BFFA-50C7518C5F04}" destId="{C5818FBB-14D2-46C3-BBA6-111BB93E06F1}" srcOrd="2" destOrd="0" parTransId="{C3E8C3EE-0956-495D-901B-25B7562DB2CA}" sibTransId="{4A9B47AD-9078-4354-BE88-EC4B55EE025A}"/>
    <dgm:cxn modelId="{DC2DAE98-72A7-41CF-93EE-6C928CA74283}" type="presOf" srcId="{DDA483D0-FB8C-4E4F-A129-932F621FFD42}" destId="{7EF3F447-4AA2-4033-B441-F19321E88548}" srcOrd="0" destOrd="0" presId="urn:microsoft.com/office/officeart/2005/8/layout/vList2"/>
    <dgm:cxn modelId="{9208B3A0-D845-41A2-8DA5-210F7D69A6F0}" srcId="{A685AAE2-921E-4B3C-BFFA-50C7518C5F04}" destId="{15DB85CD-ABA3-4634-BD90-0E1C7EF3BD7A}" srcOrd="3" destOrd="0" parTransId="{CD1BEB5D-29B8-4CBC-8450-DEA6F87D91A2}" sibTransId="{D0A18678-BA6D-4551-B951-E415CB201647}"/>
    <dgm:cxn modelId="{AF14C9B1-9DD8-4F0B-B792-50C7E2773EA1}" type="presOf" srcId="{1C7D8F9F-F0D9-41FC-B916-A1E20478251A}" destId="{8DA411A7-296A-44BE-B066-400265F8A7BD}" srcOrd="0" destOrd="0" presId="urn:microsoft.com/office/officeart/2005/8/layout/vList2"/>
    <dgm:cxn modelId="{9F27CDBB-6480-44FE-8C9F-739E910E3930}" type="presOf" srcId="{15DB85CD-ABA3-4634-BD90-0E1C7EF3BD7A}" destId="{6BB5F29C-CA7C-4068-930C-83E9AA6B4220}" srcOrd="0" destOrd="0" presId="urn:microsoft.com/office/officeart/2005/8/layout/vList2"/>
    <dgm:cxn modelId="{6C6CA0DB-259C-4FA4-BFAA-A9322C8E0910}" srcId="{A685AAE2-921E-4B3C-BFFA-50C7518C5F04}" destId="{1C7D8F9F-F0D9-41FC-B916-A1E20478251A}" srcOrd="0" destOrd="0" parTransId="{15CC64D7-9B0B-4EB1-9F6A-21A7B3703764}" sibTransId="{1C6C0971-03EF-4D33-B85D-A51663030CB1}"/>
    <dgm:cxn modelId="{545878E6-03A4-4943-B1C5-7518AC1F2F8E}" srcId="{A685AAE2-921E-4B3C-BFFA-50C7518C5F04}" destId="{78601E74-1C97-42F8-87E1-8F7BED6C6FC6}" srcOrd="6" destOrd="0" parTransId="{BE37C4BA-3758-46EE-B695-CBADE1671CF4}" sibTransId="{F642020D-D29A-4EFB-948F-9F562F65C13C}"/>
    <dgm:cxn modelId="{EE1227F7-E5C1-4487-BB00-8FDE7D90F9AC}" srcId="{A685AAE2-921E-4B3C-BFFA-50C7518C5F04}" destId="{A07D3CB7-DDB3-4B47-8AD6-4748C0F6205D}" srcOrd="5" destOrd="0" parTransId="{CF9FC90C-2ABE-4613-A44E-5503A459A4F3}" sibTransId="{0A0DC733-7370-4670-8B20-D5C0EC94A73B}"/>
    <dgm:cxn modelId="{E7870B54-CCA8-4374-9091-F1357A20C842}" type="presParOf" srcId="{58963AA9-A8B5-4211-9202-36D057884937}" destId="{8DA411A7-296A-44BE-B066-400265F8A7BD}" srcOrd="0" destOrd="0" presId="urn:microsoft.com/office/officeart/2005/8/layout/vList2"/>
    <dgm:cxn modelId="{F6460865-13EB-4D6F-8E52-8AF9DFDEB600}" type="presParOf" srcId="{58963AA9-A8B5-4211-9202-36D057884937}" destId="{D238A4D4-FEAD-4488-B28B-FA98052745C2}" srcOrd="1" destOrd="0" presId="urn:microsoft.com/office/officeart/2005/8/layout/vList2"/>
    <dgm:cxn modelId="{A5069A22-FCF4-46DC-BEF4-B76C1EF86BCC}" type="presParOf" srcId="{58963AA9-A8B5-4211-9202-36D057884937}" destId="{EC68FFDD-2A79-45BF-9579-49F0EA236CCE}" srcOrd="2" destOrd="0" presId="urn:microsoft.com/office/officeart/2005/8/layout/vList2"/>
    <dgm:cxn modelId="{4C8F0C28-A5E6-40C2-9DF0-2EBBD9EFC42F}" type="presParOf" srcId="{58963AA9-A8B5-4211-9202-36D057884937}" destId="{979FFE4C-1F03-4EA5-B291-EE1D9CE4DF47}" srcOrd="3" destOrd="0" presId="urn:microsoft.com/office/officeart/2005/8/layout/vList2"/>
    <dgm:cxn modelId="{F7E60CFA-1114-4F5C-BD36-EFA6FCF40DEB}" type="presParOf" srcId="{58963AA9-A8B5-4211-9202-36D057884937}" destId="{BE99405D-9DA2-412E-AD53-3A0F8BEC830A}" srcOrd="4" destOrd="0" presId="urn:microsoft.com/office/officeart/2005/8/layout/vList2"/>
    <dgm:cxn modelId="{CF74CBB4-B101-4742-9471-FFBD2B71012F}" type="presParOf" srcId="{58963AA9-A8B5-4211-9202-36D057884937}" destId="{40F083C0-B97A-4D52-AEDA-B81253DFC62B}" srcOrd="5" destOrd="0" presId="urn:microsoft.com/office/officeart/2005/8/layout/vList2"/>
    <dgm:cxn modelId="{79078A02-AE34-47AC-A2D2-D309E0D5A22F}" type="presParOf" srcId="{58963AA9-A8B5-4211-9202-36D057884937}" destId="{6BB5F29C-CA7C-4068-930C-83E9AA6B4220}" srcOrd="6" destOrd="0" presId="urn:microsoft.com/office/officeart/2005/8/layout/vList2"/>
    <dgm:cxn modelId="{765E7EF4-8D43-40D8-8923-ECFB69C9A3FC}" type="presParOf" srcId="{58963AA9-A8B5-4211-9202-36D057884937}" destId="{823D7CA4-CF05-4372-8810-D91CB87B2D84}" srcOrd="7" destOrd="0" presId="urn:microsoft.com/office/officeart/2005/8/layout/vList2"/>
    <dgm:cxn modelId="{59880641-82FD-41CE-96A9-8ED7E2F5EE45}" type="presParOf" srcId="{58963AA9-A8B5-4211-9202-36D057884937}" destId="{7EF3F447-4AA2-4033-B441-F19321E88548}" srcOrd="8" destOrd="0" presId="urn:microsoft.com/office/officeart/2005/8/layout/vList2"/>
    <dgm:cxn modelId="{3A2A461C-BE24-4690-8F6D-7ADA84986D1A}" type="presParOf" srcId="{58963AA9-A8B5-4211-9202-36D057884937}" destId="{76E0BC7D-7514-4F14-8A5C-5293B4478AFB}" srcOrd="9" destOrd="0" presId="urn:microsoft.com/office/officeart/2005/8/layout/vList2"/>
    <dgm:cxn modelId="{45F75156-BB03-4B6D-A66A-097E7E62756D}" type="presParOf" srcId="{58963AA9-A8B5-4211-9202-36D057884937}" destId="{61F86726-2EBA-409D-9461-66DEE9669D87}" srcOrd="10" destOrd="0" presId="urn:microsoft.com/office/officeart/2005/8/layout/vList2"/>
    <dgm:cxn modelId="{39420E6A-7D35-4AA1-920D-C27CFD025AF3}" type="presParOf" srcId="{58963AA9-A8B5-4211-9202-36D057884937}" destId="{4EC95C5A-E4D5-4265-9069-0489678482A3}" srcOrd="11" destOrd="0" presId="urn:microsoft.com/office/officeart/2005/8/layout/vList2"/>
    <dgm:cxn modelId="{B57F72FB-F073-4E54-9408-99D60C3CDFF6}" type="presParOf" srcId="{58963AA9-A8B5-4211-9202-36D057884937}" destId="{17DA41F3-1192-400E-82D3-B4AEBD14BD9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B9F3B74-6C26-490F-BA5C-3C5DE66EDD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6975B0C-DE19-49E9-859A-4743827353CE}">
      <dgm:prSet/>
      <dgm:spPr/>
      <dgm:t>
        <a:bodyPr/>
        <a:lstStyle/>
        <a:p>
          <a:r>
            <a:rPr lang="en-GB"/>
            <a:t>The need to learn more</a:t>
          </a:r>
          <a:endParaRPr lang="en-US"/>
        </a:p>
      </dgm:t>
    </dgm:pt>
    <dgm:pt modelId="{7D731845-B306-492D-AC2D-A760BBE33047}" type="parTrans" cxnId="{577A5CEA-A4C2-4726-A5B3-111C2BA6B239}">
      <dgm:prSet/>
      <dgm:spPr/>
      <dgm:t>
        <a:bodyPr/>
        <a:lstStyle/>
        <a:p>
          <a:endParaRPr lang="en-US"/>
        </a:p>
      </dgm:t>
    </dgm:pt>
    <dgm:pt modelId="{39247EE7-F55E-4A0B-98EC-9342D20B56F8}" type="sibTrans" cxnId="{577A5CEA-A4C2-4726-A5B3-111C2BA6B239}">
      <dgm:prSet/>
      <dgm:spPr/>
      <dgm:t>
        <a:bodyPr/>
        <a:lstStyle/>
        <a:p>
          <a:endParaRPr lang="en-US"/>
        </a:p>
      </dgm:t>
    </dgm:pt>
    <dgm:pt modelId="{8FC7627C-E517-47D1-8B9C-D0710D18AFE0}">
      <dgm:prSet/>
      <dgm:spPr/>
      <dgm:t>
        <a:bodyPr/>
        <a:lstStyle/>
        <a:p>
          <a:r>
            <a:rPr lang="en-GB"/>
            <a:t>The want to learn more</a:t>
          </a:r>
          <a:endParaRPr lang="en-US"/>
        </a:p>
      </dgm:t>
    </dgm:pt>
    <dgm:pt modelId="{F33ED5A5-F129-4B82-9BD5-7E526745D432}" type="parTrans" cxnId="{149903BD-6D49-4741-86CE-F10831982B2A}">
      <dgm:prSet/>
      <dgm:spPr/>
      <dgm:t>
        <a:bodyPr/>
        <a:lstStyle/>
        <a:p>
          <a:endParaRPr lang="en-US"/>
        </a:p>
      </dgm:t>
    </dgm:pt>
    <dgm:pt modelId="{DBE0BA20-C1E1-4A66-80D6-EDA614B541B9}" type="sibTrans" cxnId="{149903BD-6D49-4741-86CE-F10831982B2A}">
      <dgm:prSet/>
      <dgm:spPr/>
      <dgm:t>
        <a:bodyPr/>
        <a:lstStyle/>
        <a:p>
          <a:endParaRPr lang="en-US"/>
        </a:p>
      </dgm:t>
    </dgm:pt>
    <dgm:pt modelId="{04C0AAD9-BB53-4905-8FE8-DAA67743FA48}">
      <dgm:prSet/>
      <dgm:spPr/>
      <dgm:t>
        <a:bodyPr/>
        <a:lstStyle/>
        <a:p>
          <a:r>
            <a:rPr lang="en-GB"/>
            <a:t>The drive to learn more</a:t>
          </a:r>
          <a:endParaRPr lang="en-US"/>
        </a:p>
      </dgm:t>
    </dgm:pt>
    <dgm:pt modelId="{2015185B-0B6F-4EFA-AA0B-349606729345}" type="parTrans" cxnId="{2921294E-4A1A-4410-8B80-AB4B27EAE744}">
      <dgm:prSet/>
      <dgm:spPr/>
      <dgm:t>
        <a:bodyPr/>
        <a:lstStyle/>
        <a:p>
          <a:endParaRPr lang="en-US"/>
        </a:p>
      </dgm:t>
    </dgm:pt>
    <dgm:pt modelId="{5DF3C542-3806-4EE9-8E6F-84C42087582A}" type="sibTrans" cxnId="{2921294E-4A1A-4410-8B80-AB4B27EAE744}">
      <dgm:prSet/>
      <dgm:spPr/>
      <dgm:t>
        <a:bodyPr/>
        <a:lstStyle/>
        <a:p>
          <a:endParaRPr lang="en-US"/>
        </a:p>
      </dgm:t>
    </dgm:pt>
    <dgm:pt modelId="{EECF749C-E10D-4FD3-B47E-3BDB6E1DFF0E}">
      <dgm:prSet/>
      <dgm:spPr/>
      <dgm:t>
        <a:bodyPr/>
        <a:lstStyle/>
        <a:p>
          <a:r>
            <a:rPr lang="en-GB"/>
            <a:t>The more I develop, the more effective I can be</a:t>
          </a:r>
          <a:endParaRPr lang="en-US"/>
        </a:p>
      </dgm:t>
    </dgm:pt>
    <dgm:pt modelId="{4FAC48FA-9AF6-4E30-B573-69537C75DC93}" type="parTrans" cxnId="{A6F5B073-C620-4D3B-AB5C-DD9B2E428FD9}">
      <dgm:prSet/>
      <dgm:spPr/>
      <dgm:t>
        <a:bodyPr/>
        <a:lstStyle/>
        <a:p>
          <a:endParaRPr lang="en-US"/>
        </a:p>
      </dgm:t>
    </dgm:pt>
    <dgm:pt modelId="{BEFC90E5-B216-44F1-BFBF-BF99EC6F8C7E}" type="sibTrans" cxnId="{A6F5B073-C620-4D3B-AB5C-DD9B2E428FD9}">
      <dgm:prSet/>
      <dgm:spPr/>
      <dgm:t>
        <a:bodyPr/>
        <a:lstStyle/>
        <a:p>
          <a:endParaRPr lang="en-US"/>
        </a:p>
      </dgm:t>
    </dgm:pt>
    <dgm:pt modelId="{CD14C5F9-B54C-4C9C-816F-450239368CD9}" type="pres">
      <dgm:prSet presAssocID="{8B9F3B74-6C26-490F-BA5C-3C5DE66EDD43}" presName="root" presStyleCnt="0">
        <dgm:presLayoutVars>
          <dgm:dir/>
          <dgm:resizeHandles val="exact"/>
        </dgm:presLayoutVars>
      </dgm:prSet>
      <dgm:spPr/>
    </dgm:pt>
    <dgm:pt modelId="{00FB6DD1-0647-425C-B270-01C96C4BF2E6}" type="pres">
      <dgm:prSet presAssocID="{06975B0C-DE19-49E9-859A-4743827353CE}" presName="compNode" presStyleCnt="0"/>
      <dgm:spPr/>
    </dgm:pt>
    <dgm:pt modelId="{6D685170-8B32-4578-B9C2-8533EE74284F}" type="pres">
      <dgm:prSet presAssocID="{06975B0C-DE19-49E9-859A-4743827353CE}" presName="bgRect" presStyleLbl="bgShp" presStyleIdx="0" presStyleCnt="4"/>
      <dgm:spPr/>
    </dgm:pt>
    <dgm:pt modelId="{A8455C3D-DF67-4143-B2EB-94CD8E4EAE5A}" type="pres">
      <dgm:prSet presAssocID="{06975B0C-DE19-49E9-859A-4743827353C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D200585-7E26-46AD-99F2-89A5FB5EC1C6}" type="pres">
      <dgm:prSet presAssocID="{06975B0C-DE19-49E9-859A-4743827353CE}" presName="spaceRect" presStyleCnt="0"/>
      <dgm:spPr/>
    </dgm:pt>
    <dgm:pt modelId="{AF4F1065-429C-42DA-B6BA-DD22DAEFA152}" type="pres">
      <dgm:prSet presAssocID="{06975B0C-DE19-49E9-859A-4743827353CE}" presName="parTx" presStyleLbl="revTx" presStyleIdx="0" presStyleCnt="4">
        <dgm:presLayoutVars>
          <dgm:chMax val="0"/>
          <dgm:chPref val="0"/>
        </dgm:presLayoutVars>
      </dgm:prSet>
      <dgm:spPr/>
    </dgm:pt>
    <dgm:pt modelId="{1E8493F8-D7F7-4680-B92D-E2E636CE7A95}" type="pres">
      <dgm:prSet presAssocID="{39247EE7-F55E-4A0B-98EC-9342D20B56F8}" presName="sibTrans" presStyleCnt="0"/>
      <dgm:spPr/>
    </dgm:pt>
    <dgm:pt modelId="{5F10F0E2-D605-47C2-9391-F8B4BD8FA593}" type="pres">
      <dgm:prSet presAssocID="{8FC7627C-E517-47D1-8B9C-D0710D18AFE0}" presName="compNode" presStyleCnt="0"/>
      <dgm:spPr/>
    </dgm:pt>
    <dgm:pt modelId="{A2B86926-9057-4AD7-B476-81CDD0084906}" type="pres">
      <dgm:prSet presAssocID="{8FC7627C-E517-47D1-8B9C-D0710D18AFE0}" presName="bgRect" presStyleLbl="bgShp" presStyleIdx="1" presStyleCnt="4"/>
      <dgm:spPr/>
    </dgm:pt>
    <dgm:pt modelId="{46BAFEC5-5A21-484B-9A03-55E82763190E}" type="pres">
      <dgm:prSet presAssocID="{8FC7627C-E517-47D1-8B9C-D0710D18AFE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4D67E2-BCFE-401E-8821-2E5328E1B2FB}" type="pres">
      <dgm:prSet presAssocID="{8FC7627C-E517-47D1-8B9C-D0710D18AFE0}" presName="spaceRect" presStyleCnt="0"/>
      <dgm:spPr/>
    </dgm:pt>
    <dgm:pt modelId="{99163F8C-766F-4A4A-96B6-60A40AB1EF6A}" type="pres">
      <dgm:prSet presAssocID="{8FC7627C-E517-47D1-8B9C-D0710D18AFE0}" presName="parTx" presStyleLbl="revTx" presStyleIdx="1" presStyleCnt="4">
        <dgm:presLayoutVars>
          <dgm:chMax val="0"/>
          <dgm:chPref val="0"/>
        </dgm:presLayoutVars>
      </dgm:prSet>
      <dgm:spPr/>
    </dgm:pt>
    <dgm:pt modelId="{84BE6742-C332-4164-9AB2-79E405E26400}" type="pres">
      <dgm:prSet presAssocID="{DBE0BA20-C1E1-4A66-80D6-EDA614B541B9}" presName="sibTrans" presStyleCnt="0"/>
      <dgm:spPr/>
    </dgm:pt>
    <dgm:pt modelId="{2EB2AD73-93CE-4431-A713-5BB8CFC619A6}" type="pres">
      <dgm:prSet presAssocID="{04C0AAD9-BB53-4905-8FE8-DAA67743FA48}" presName="compNode" presStyleCnt="0"/>
      <dgm:spPr/>
    </dgm:pt>
    <dgm:pt modelId="{F2E8E6E3-ED0D-4324-92A8-3E5E88656296}" type="pres">
      <dgm:prSet presAssocID="{04C0AAD9-BB53-4905-8FE8-DAA67743FA48}" presName="bgRect" presStyleLbl="bgShp" presStyleIdx="2" presStyleCnt="4"/>
      <dgm:spPr/>
    </dgm:pt>
    <dgm:pt modelId="{7CAA4785-4D77-4FAE-9AD1-91A555139C82}" type="pres">
      <dgm:prSet presAssocID="{04C0AAD9-BB53-4905-8FE8-DAA67743FA4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1E483BB9-CAF6-4B08-B6EC-23C3908E3B99}" type="pres">
      <dgm:prSet presAssocID="{04C0AAD9-BB53-4905-8FE8-DAA67743FA48}" presName="spaceRect" presStyleCnt="0"/>
      <dgm:spPr/>
    </dgm:pt>
    <dgm:pt modelId="{E385227E-57CC-425E-B118-8338BBA9F2B5}" type="pres">
      <dgm:prSet presAssocID="{04C0AAD9-BB53-4905-8FE8-DAA67743FA48}" presName="parTx" presStyleLbl="revTx" presStyleIdx="2" presStyleCnt="4">
        <dgm:presLayoutVars>
          <dgm:chMax val="0"/>
          <dgm:chPref val="0"/>
        </dgm:presLayoutVars>
      </dgm:prSet>
      <dgm:spPr/>
    </dgm:pt>
    <dgm:pt modelId="{F1D34309-0318-4DE1-BC22-E37090E58162}" type="pres">
      <dgm:prSet presAssocID="{5DF3C542-3806-4EE9-8E6F-84C42087582A}" presName="sibTrans" presStyleCnt="0"/>
      <dgm:spPr/>
    </dgm:pt>
    <dgm:pt modelId="{7F051C16-B7B9-4861-B68C-79EB8B35D01B}" type="pres">
      <dgm:prSet presAssocID="{EECF749C-E10D-4FD3-B47E-3BDB6E1DFF0E}" presName="compNode" presStyleCnt="0"/>
      <dgm:spPr/>
    </dgm:pt>
    <dgm:pt modelId="{E74F9255-F1BC-447F-834E-9E1F5B1054D3}" type="pres">
      <dgm:prSet presAssocID="{EECF749C-E10D-4FD3-B47E-3BDB6E1DFF0E}" presName="bgRect" presStyleLbl="bgShp" presStyleIdx="3" presStyleCnt="4"/>
      <dgm:spPr/>
    </dgm:pt>
    <dgm:pt modelId="{9A101B43-1FED-4019-B322-EBD4748BD74F}" type="pres">
      <dgm:prSet presAssocID="{EECF749C-E10D-4FD3-B47E-3BDB6E1DFF0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AB84DDF9-FF99-43FB-9C2F-82C271BC59FD}" type="pres">
      <dgm:prSet presAssocID="{EECF749C-E10D-4FD3-B47E-3BDB6E1DFF0E}" presName="spaceRect" presStyleCnt="0"/>
      <dgm:spPr/>
    </dgm:pt>
    <dgm:pt modelId="{EB91BC6D-BFD0-4D9B-91EF-11450D7EF3B7}" type="pres">
      <dgm:prSet presAssocID="{EECF749C-E10D-4FD3-B47E-3BDB6E1DFF0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EA8621F-0B20-499C-9396-1400DD5C3871}" type="presOf" srcId="{06975B0C-DE19-49E9-859A-4743827353CE}" destId="{AF4F1065-429C-42DA-B6BA-DD22DAEFA152}" srcOrd="0" destOrd="0" presId="urn:microsoft.com/office/officeart/2018/2/layout/IconVerticalSolidList"/>
    <dgm:cxn modelId="{2063BA38-1B49-4783-92CD-D35AAB75F400}" type="presOf" srcId="{8B9F3B74-6C26-490F-BA5C-3C5DE66EDD43}" destId="{CD14C5F9-B54C-4C9C-816F-450239368CD9}" srcOrd="0" destOrd="0" presId="urn:microsoft.com/office/officeart/2018/2/layout/IconVerticalSolidList"/>
    <dgm:cxn modelId="{2921294E-4A1A-4410-8B80-AB4B27EAE744}" srcId="{8B9F3B74-6C26-490F-BA5C-3C5DE66EDD43}" destId="{04C0AAD9-BB53-4905-8FE8-DAA67743FA48}" srcOrd="2" destOrd="0" parTransId="{2015185B-0B6F-4EFA-AA0B-349606729345}" sibTransId="{5DF3C542-3806-4EE9-8E6F-84C42087582A}"/>
    <dgm:cxn modelId="{A6F5B073-C620-4D3B-AB5C-DD9B2E428FD9}" srcId="{8B9F3B74-6C26-490F-BA5C-3C5DE66EDD43}" destId="{EECF749C-E10D-4FD3-B47E-3BDB6E1DFF0E}" srcOrd="3" destOrd="0" parTransId="{4FAC48FA-9AF6-4E30-B573-69537C75DC93}" sibTransId="{BEFC90E5-B216-44F1-BFBF-BF99EC6F8C7E}"/>
    <dgm:cxn modelId="{57D13684-15D9-4AF3-B773-271719252848}" type="presOf" srcId="{04C0AAD9-BB53-4905-8FE8-DAA67743FA48}" destId="{E385227E-57CC-425E-B118-8338BBA9F2B5}" srcOrd="0" destOrd="0" presId="urn:microsoft.com/office/officeart/2018/2/layout/IconVerticalSolidList"/>
    <dgm:cxn modelId="{1947D09B-8553-4BF5-9F6F-CA22EED07615}" type="presOf" srcId="{EECF749C-E10D-4FD3-B47E-3BDB6E1DFF0E}" destId="{EB91BC6D-BFD0-4D9B-91EF-11450D7EF3B7}" srcOrd="0" destOrd="0" presId="urn:microsoft.com/office/officeart/2018/2/layout/IconVerticalSolidList"/>
    <dgm:cxn modelId="{06DD91A0-F554-4934-B9E8-3658DB6FD348}" type="presOf" srcId="{8FC7627C-E517-47D1-8B9C-D0710D18AFE0}" destId="{99163F8C-766F-4A4A-96B6-60A40AB1EF6A}" srcOrd="0" destOrd="0" presId="urn:microsoft.com/office/officeart/2018/2/layout/IconVerticalSolidList"/>
    <dgm:cxn modelId="{149903BD-6D49-4741-86CE-F10831982B2A}" srcId="{8B9F3B74-6C26-490F-BA5C-3C5DE66EDD43}" destId="{8FC7627C-E517-47D1-8B9C-D0710D18AFE0}" srcOrd="1" destOrd="0" parTransId="{F33ED5A5-F129-4B82-9BD5-7E526745D432}" sibTransId="{DBE0BA20-C1E1-4A66-80D6-EDA614B541B9}"/>
    <dgm:cxn modelId="{577A5CEA-A4C2-4726-A5B3-111C2BA6B239}" srcId="{8B9F3B74-6C26-490F-BA5C-3C5DE66EDD43}" destId="{06975B0C-DE19-49E9-859A-4743827353CE}" srcOrd="0" destOrd="0" parTransId="{7D731845-B306-492D-AC2D-A760BBE33047}" sibTransId="{39247EE7-F55E-4A0B-98EC-9342D20B56F8}"/>
    <dgm:cxn modelId="{66791A3A-AA44-446F-9336-5422378762A5}" type="presParOf" srcId="{CD14C5F9-B54C-4C9C-816F-450239368CD9}" destId="{00FB6DD1-0647-425C-B270-01C96C4BF2E6}" srcOrd="0" destOrd="0" presId="urn:microsoft.com/office/officeart/2018/2/layout/IconVerticalSolidList"/>
    <dgm:cxn modelId="{E4237FD3-C33B-4E9D-B928-91F00897BA2B}" type="presParOf" srcId="{00FB6DD1-0647-425C-B270-01C96C4BF2E6}" destId="{6D685170-8B32-4578-B9C2-8533EE74284F}" srcOrd="0" destOrd="0" presId="urn:microsoft.com/office/officeart/2018/2/layout/IconVerticalSolidList"/>
    <dgm:cxn modelId="{7D190792-FDA1-4183-8895-042AF7CE42DC}" type="presParOf" srcId="{00FB6DD1-0647-425C-B270-01C96C4BF2E6}" destId="{A8455C3D-DF67-4143-B2EB-94CD8E4EAE5A}" srcOrd="1" destOrd="0" presId="urn:microsoft.com/office/officeart/2018/2/layout/IconVerticalSolidList"/>
    <dgm:cxn modelId="{38D55E1C-5514-440D-866F-EABB6E68710C}" type="presParOf" srcId="{00FB6DD1-0647-425C-B270-01C96C4BF2E6}" destId="{9D200585-7E26-46AD-99F2-89A5FB5EC1C6}" srcOrd="2" destOrd="0" presId="urn:microsoft.com/office/officeart/2018/2/layout/IconVerticalSolidList"/>
    <dgm:cxn modelId="{AF7E7BA7-CDE8-4FE3-977A-1504CF318783}" type="presParOf" srcId="{00FB6DD1-0647-425C-B270-01C96C4BF2E6}" destId="{AF4F1065-429C-42DA-B6BA-DD22DAEFA152}" srcOrd="3" destOrd="0" presId="urn:microsoft.com/office/officeart/2018/2/layout/IconVerticalSolidList"/>
    <dgm:cxn modelId="{4558B6EB-DE8C-4300-9714-7D3BC20275CF}" type="presParOf" srcId="{CD14C5F9-B54C-4C9C-816F-450239368CD9}" destId="{1E8493F8-D7F7-4680-B92D-E2E636CE7A95}" srcOrd="1" destOrd="0" presId="urn:microsoft.com/office/officeart/2018/2/layout/IconVerticalSolidList"/>
    <dgm:cxn modelId="{71C2FD7C-35C2-4EFB-A1DC-4E15F1AD12C6}" type="presParOf" srcId="{CD14C5F9-B54C-4C9C-816F-450239368CD9}" destId="{5F10F0E2-D605-47C2-9391-F8B4BD8FA593}" srcOrd="2" destOrd="0" presId="urn:microsoft.com/office/officeart/2018/2/layout/IconVerticalSolidList"/>
    <dgm:cxn modelId="{D4D2F535-C899-43B7-897C-917B26C97E65}" type="presParOf" srcId="{5F10F0E2-D605-47C2-9391-F8B4BD8FA593}" destId="{A2B86926-9057-4AD7-B476-81CDD0084906}" srcOrd="0" destOrd="0" presId="urn:microsoft.com/office/officeart/2018/2/layout/IconVerticalSolidList"/>
    <dgm:cxn modelId="{477472E5-766A-4DB6-A23F-0AFE1164F414}" type="presParOf" srcId="{5F10F0E2-D605-47C2-9391-F8B4BD8FA593}" destId="{46BAFEC5-5A21-484B-9A03-55E82763190E}" srcOrd="1" destOrd="0" presId="urn:microsoft.com/office/officeart/2018/2/layout/IconVerticalSolidList"/>
    <dgm:cxn modelId="{A6034320-BE47-4A1B-A30F-6675F020E36E}" type="presParOf" srcId="{5F10F0E2-D605-47C2-9391-F8B4BD8FA593}" destId="{3A4D67E2-BCFE-401E-8821-2E5328E1B2FB}" srcOrd="2" destOrd="0" presId="urn:microsoft.com/office/officeart/2018/2/layout/IconVerticalSolidList"/>
    <dgm:cxn modelId="{0A760C7F-E05B-44C4-B020-46D695E5C629}" type="presParOf" srcId="{5F10F0E2-D605-47C2-9391-F8B4BD8FA593}" destId="{99163F8C-766F-4A4A-96B6-60A40AB1EF6A}" srcOrd="3" destOrd="0" presId="urn:microsoft.com/office/officeart/2018/2/layout/IconVerticalSolidList"/>
    <dgm:cxn modelId="{2F87EDE0-EC00-4224-91E6-4A803FAA97A9}" type="presParOf" srcId="{CD14C5F9-B54C-4C9C-816F-450239368CD9}" destId="{84BE6742-C332-4164-9AB2-79E405E26400}" srcOrd="3" destOrd="0" presId="urn:microsoft.com/office/officeart/2018/2/layout/IconVerticalSolidList"/>
    <dgm:cxn modelId="{98CD653F-9383-4FAF-97D3-488AF89C5266}" type="presParOf" srcId="{CD14C5F9-B54C-4C9C-816F-450239368CD9}" destId="{2EB2AD73-93CE-4431-A713-5BB8CFC619A6}" srcOrd="4" destOrd="0" presId="urn:microsoft.com/office/officeart/2018/2/layout/IconVerticalSolidList"/>
    <dgm:cxn modelId="{D415C32E-8251-4671-BB80-2464291D83A6}" type="presParOf" srcId="{2EB2AD73-93CE-4431-A713-5BB8CFC619A6}" destId="{F2E8E6E3-ED0D-4324-92A8-3E5E88656296}" srcOrd="0" destOrd="0" presId="urn:microsoft.com/office/officeart/2018/2/layout/IconVerticalSolidList"/>
    <dgm:cxn modelId="{F8A1E8AC-BB05-4D33-93A6-E540405193D1}" type="presParOf" srcId="{2EB2AD73-93CE-4431-A713-5BB8CFC619A6}" destId="{7CAA4785-4D77-4FAE-9AD1-91A555139C82}" srcOrd="1" destOrd="0" presId="urn:microsoft.com/office/officeart/2018/2/layout/IconVerticalSolidList"/>
    <dgm:cxn modelId="{939E95C5-30A2-4C64-98C9-15312089D842}" type="presParOf" srcId="{2EB2AD73-93CE-4431-A713-5BB8CFC619A6}" destId="{1E483BB9-CAF6-4B08-B6EC-23C3908E3B99}" srcOrd="2" destOrd="0" presId="urn:microsoft.com/office/officeart/2018/2/layout/IconVerticalSolidList"/>
    <dgm:cxn modelId="{2EC1DEA7-FC82-48D9-AC00-D10ED2DDC095}" type="presParOf" srcId="{2EB2AD73-93CE-4431-A713-5BB8CFC619A6}" destId="{E385227E-57CC-425E-B118-8338BBA9F2B5}" srcOrd="3" destOrd="0" presId="urn:microsoft.com/office/officeart/2018/2/layout/IconVerticalSolidList"/>
    <dgm:cxn modelId="{B0C4D688-55BC-439B-B209-62E14467DF8F}" type="presParOf" srcId="{CD14C5F9-B54C-4C9C-816F-450239368CD9}" destId="{F1D34309-0318-4DE1-BC22-E37090E58162}" srcOrd="5" destOrd="0" presId="urn:microsoft.com/office/officeart/2018/2/layout/IconVerticalSolidList"/>
    <dgm:cxn modelId="{E4D3A094-7E9D-4787-B14C-624B6655082F}" type="presParOf" srcId="{CD14C5F9-B54C-4C9C-816F-450239368CD9}" destId="{7F051C16-B7B9-4861-B68C-79EB8B35D01B}" srcOrd="6" destOrd="0" presId="urn:microsoft.com/office/officeart/2018/2/layout/IconVerticalSolidList"/>
    <dgm:cxn modelId="{9BF197F0-BE1D-4EAD-A5A8-0B3EC5CA6341}" type="presParOf" srcId="{7F051C16-B7B9-4861-B68C-79EB8B35D01B}" destId="{E74F9255-F1BC-447F-834E-9E1F5B1054D3}" srcOrd="0" destOrd="0" presId="urn:microsoft.com/office/officeart/2018/2/layout/IconVerticalSolidList"/>
    <dgm:cxn modelId="{F47AF19C-8F7D-42AD-BEF4-BABAA9DA16A3}" type="presParOf" srcId="{7F051C16-B7B9-4861-B68C-79EB8B35D01B}" destId="{9A101B43-1FED-4019-B322-EBD4748BD74F}" srcOrd="1" destOrd="0" presId="urn:microsoft.com/office/officeart/2018/2/layout/IconVerticalSolidList"/>
    <dgm:cxn modelId="{40FBDEC7-866B-4182-8F67-3B14200C28B6}" type="presParOf" srcId="{7F051C16-B7B9-4861-B68C-79EB8B35D01B}" destId="{AB84DDF9-FF99-43FB-9C2F-82C271BC59FD}" srcOrd="2" destOrd="0" presId="urn:microsoft.com/office/officeart/2018/2/layout/IconVerticalSolidList"/>
    <dgm:cxn modelId="{BDC21BBF-41D8-4545-AE56-954D5E41CA93}" type="presParOf" srcId="{7F051C16-B7B9-4861-B68C-79EB8B35D01B}" destId="{EB91BC6D-BFD0-4D9B-91EF-11450D7EF3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B9EFB56-3457-44F4-8E34-45D6F34E4272}" type="doc">
      <dgm:prSet loTypeId="urn:microsoft.com/office/officeart/2005/8/layout/vProcess5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52B883C-D87C-4652-9AE3-C8DA6AD166D1}">
      <dgm:prSet/>
      <dgm:spPr/>
      <dgm:t>
        <a:bodyPr/>
        <a:lstStyle/>
        <a:p>
          <a:r>
            <a:rPr lang="en-GB"/>
            <a:t>I am interested in working with the NHS</a:t>
          </a:r>
          <a:endParaRPr lang="en-US"/>
        </a:p>
      </dgm:t>
    </dgm:pt>
    <dgm:pt modelId="{D668E204-EF16-4612-BA6A-19CCAC5AE1CD}" type="parTrans" cxnId="{C99F7C9A-482B-420F-BDEA-AAF9BCD4EC0C}">
      <dgm:prSet/>
      <dgm:spPr/>
      <dgm:t>
        <a:bodyPr/>
        <a:lstStyle/>
        <a:p>
          <a:endParaRPr lang="en-US"/>
        </a:p>
      </dgm:t>
    </dgm:pt>
    <dgm:pt modelId="{BDF990F7-37AD-47FD-8FA5-FF831EDDCD7A}" type="sibTrans" cxnId="{C99F7C9A-482B-420F-BDEA-AAF9BCD4EC0C}">
      <dgm:prSet/>
      <dgm:spPr/>
      <dgm:t>
        <a:bodyPr/>
        <a:lstStyle/>
        <a:p>
          <a:endParaRPr lang="en-US"/>
        </a:p>
      </dgm:t>
    </dgm:pt>
    <dgm:pt modelId="{FD890EBB-85A1-4666-AB8B-80A3569774B0}">
      <dgm:prSet/>
      <dgm:spPr/>
      <dgm:t>
        <a:bodyPr/>
        <a:lstStyle/>
        <a:p>
          <a:r>
            <a:rPr lang="en-GB" dirty="0"/>
            <a:t>I looking for a new career in therapeutic practice with an interest in CBT, an essential part of the PWP position</a:t>
          </a:r>
          <a:endParaRPr lang="en-US" dirty="0"/>
        </a:p>
      </dgm:t>
    </dgm:pt>
    <dgm:pt modelId="{ABBFB7CD-C42A-4439-8DAA-0D0876E0F751}" type="parTrans" cxnId="{23FA482F-D330-4BCE-8199-D3F0C91B65AB}">
      <dgm:prSet/>
      <dgm:spPr/>
      <dgm:t>
        <a:bodyPr/>
        <a:lstStyle/>
        <a:p>
          <a:endParaRPr lang="en-US"/>
        </a:p>
      </dgm:t>
    </dgm:pt>
    <dgm:pt modelId="{AE0E6200-41C0-4319-9F4C-3EE4D7AF7F0A}" type="sibTrans" cxnId="{23FA482F-D330-4BCE-8199-D3F0C91B65AB}">
      <dgm:prSet/>
      <dgm:spPr/>
      <dgm:t>
        <a:bodyPr/>
        <a:lstStyle/>
        <a:p>
          <a:endParaRPr lang="en-US"/>
        </a:p>
      </dgm:t>
    </dgm:pt>
    <dgm:pt modelId="{46110D23-4033-4C84-BF2E-4D1B5ED6C5F4}">
      <dgm:prSet/>
      <dgm:spPr/>
      <dgm:t>
        <a:bodyPr/>
        <a:lstStyle/>
        <a:p>
          <a:r>
            <a:rPr lang="en-GB"/>
            <a:t>I have many skills and attributes that will allow me to succeed</a:t>
          </a:r>
          <a:endParaRPr lang="en-US"/>
        </a:p>
      </dgm:t>
    </dgm:pt>
    <dgm:pt modelId="{BD2EC567-4340-44C0-B148-3E67BADEACE5}" type="parTrans" cxnId="{ACDD0F02-F8CD-4E23-AEA5-A776847E0C91}">
      <dgm:prSet/>
      <dgm:spPr/>
      <dgm:t>
        <a:bodyPr/>
        <a:lstStyle/>
        <a:p>
          <a:endParaRPr lang="en-US"/>
        </a:p>
      </dgm:t>
    </dgm:pt>
    <dgm:pt modelId="{77ADB12A-609F-4A34-B7D6-C959F731A533}" type="sibTrans" cxnId="{ACDD0F02-F8CD-4E23-AEA5-A776847E0C91}">
      <dgm:prSet/>
      <dgm:spPr/>
      <dgm:t>
        <a:bodyPr/>
        <a:lstStyle/>
        <a:p>
          <a:endParaRPr lang="en-US"/>
        </a:p>
      </dgm:t>
    </dgm:pt>
    <dgm:pt modelId="{A86DF95B-8E23-4767-97BF-B2C037FEF214}">
      <dgm:prSet/>
      <dgm:spPr/>
      <dgm:t>
        <a:bodyPr/>
        <a:lstStyle/>
        <a:p>
          <a:r>
            <a:rPr lang="en-GB"/>
            <a:t>I am passionate about helping people</a:t>
          </a:r>
          <a:endParaRPr lang="en-US"/>
        </a:p>
      </dgm:t>
    </dgm:pt>
    <dgm:pt modelId="{8ACA35B7-CF1B-42A0-8888-36FCE87C73B6}" type="parTrans" cxnId="{0B2A10A5-ED4F-44B4-A15C-11DA39F9F62A}">
      <dgm:prSet/>
      <dgm:spPr/>
      <dgm:t>
        <a:bodyPr/>
        <a:lstStyle/>
        <a:p>
          <a:endParaRPr lang="en-US"/>
        </a:p>
      </dgm:t>
    </dgm:pt>
    <dgm:pt modelId="{6B8E409D-F58B-4758-B947-59A8C0AB289A}" type="sibTrans" cxnId="{0B2A10A5-ED4F-44B4-A15C-11DA39F9F62A}">
      <dgm:prSet/>
      <dgm:spPr/>
      <dgm:t>
        <a:bodyPr/>
        <a:lstStyle/>
        <a:p>
          <a:endParaRPr lang="en-US"/>
        </a:p>
      </dgm:t>
    </dgm:pt>
    <dgm:pt modelId="{7AFD7C3D-D6EA-475A-92D9-437EFDAB71AB}">
      <dgm:prSet/>
      <dgm:spPr/>
      <dgm:t>
        <a:bodyPr/>
        <a:lstStyle/>
        <a:p>
          <a:r>
            <a:rPr lang="en-GB"/>
            <a:t>I am willing to learn and better myself </a:t>
          </a:r>
          <a:endParaRPr lang="en-US"/>
        </a:p>
      </dgm:t>
    </dgm:pt>
    <dgm:pt modelId="{81D4E351-9B6B-4C5E-B796-EE5532A42302}" type="parTrans" cxnId="{1405EC36-8243-4E77-9B47-13127880BF05}">
      <dgm:prSet/>
      <dgm:spPr/>
      <dgm:t>
        <a:bodyPr/>
        <a:lstStyle/>
        <a:p>
          <a:endParaRPr lang="en-US"/>
        </a:p>
      </dgm:t>
    </dgm:pt>
    <dgm:pt modelId="{506EF9E1-EBEE-4800-9F42-D0058E9777DE}" type="sibTrans" cxnId="{1405EC36-8243-4E77-9B47-13127880BF05}">
      <dgm:prSet/>
      <dgm:spPr/>
      <dgm:t>
        <a:bodyPr/>
        <a:lstStyle/>
        <a:p>
          <a:endParaRPr lang="en-US"/>
        </a:p>
      </dgm:t>
    </dgm:pt>
    <dgm:pt modelId="{E00124B0-3D9D-43ED-8C4F-677DFE904671}" type="pres">
      <dgm:prSet presAssocID="{3B9EFB56-3457-44F4-8E34-45D6F34E4272}" presName="outerComposite" presStyleCnt="0">
        <dgm:presLayoutVars>
          <dgm:chMax val="5"/>
          <dgm:dir/>
          <dgm:resizeHandles val="exact"/>
        </dgm:presLayoutVars>
      </dgm:prSet>
      <dgm:spPr/>
    </dgm:pt>
    <dgm:pt modelId="{AEA183F8-F20B-4FCE-BAAF-525A99FC5ED8}" type="pres">
      <dgm:prSet presAssocID="{3B9EFB56-3457-44F4-8E34-45D6F34E4272}" presName="dummyMaxCanvas" presStyleCnt="0">
        <dgm:presLayoutVars/>
      </dgm:prSet>
      <dgm:spPr/>
    </dgm:pt>
    <dgm:pt modelId="{5037249D-6BF5-4F0C-A207-A08C9302409B}" type="pres">
      <dgm:prSet presAssocID="{3B9EFB56-3457-44F4-8E34-45D6F34E4272}" presName="FiveNodes_1" presStyleLbl="node1" presStyleIdx="0" presStyleCnt="5">
        <dgm:presLayoutVars>
          <dgm:bulletEnabled val="1"/>
        </dgm:presLayoutVars>
      </dgm:prSet>
      <dgm:spPr/>
    </dgm:pt>
    <dgm:pt modelId="{FCB97ADC-A8C3-48F3-9C2B-E964013A7D17}" type="pres">
      <dgm:prSet presAssocID="{3B9EFB56-3457-44F4-8E34-45D6F34E4272}" presName="FiveNodes_2" presStyleLbl="node1" presStyleIdx="1" presStyleCnt="5">
        <dgm:presLayoutVars>
          <dgm:bulletEnabled val="1"/>
        </dgm:presLayoutVars>
      </dgm:prSet>
      <dgm:spPr/>
    </dgm:pt>
    <dgm:pt modelId="{149E9380-80A5-4115-ACF6-BF825B8CD316}" type="pres">
      <dgm:prSet presAssocID="{3B9EFB56-3457-44F4-8E34-45D6F34E4272}" presName="FiveNodes_3" presStyleLbl="node1" presStyleIdx="2" presStyleCnt="5">
        <dgm:presLayoutVars>
          <dgm:bulletEnabled val="1"/>
        </dgm:presLayoutVars>
      </dgm:prSet>
      <dgm:spPr/>
    </dgm:pt>
    <dgm:pt modelId="{C3A779E7-B882-47E3-A68C-C0951DE23855}" type="pres">
      <dgm:prSet presAssocID="{3B9EFB56-3457-44F4-8E34-45D6F34E4272}" presName="FiveNodes_4" presStyleLbl="node1" presStyleIdx="3" presStyleCnt="5">
        <dgm:presLayoutVars>
          <dgm:bulletEnabled val="1"/>
        </dgm:presLayoutVars>
      </dgm:prSet>
      <dgm:spPr/>
    </dgm:pt>
    <dgm:pt modelId="{D2BBB8C9-D595-46A5-ACE1-0950FD9D0E2B}" type="pres">
      <dgm:prSet presAssocID="{3B9EFB56-3457-44F4-8E34-45D6F34E4272}" presName="FiveNodes_5" presStyleLbl="node1" presStyleIdx="4" presStyleCnt="5">
        <dgm:presLayoutVars>
          <dgm:bulletEnabled val="1"/>
        </dgm:presLayoutVars>
      </dgm:prSet>
      <dgm:spPr/>
    </dgm:pt>
    <dgm:pt modelId="{12593B54-19F3-4F0A-AE0D-F63BD76CFEF1}" type="pres">
      <dgm:prSet presAssocID="{3B9EFB56-3457-44F4-8E34-45D6F34E4272}" presName="FiveConn_1-2" presStyleLbl="fgAccFollowNode1" presStyleIdx="0" presStyleCnt="4">
        <dgm:presLayoutVars>
          <dgm:bulletEnabled val="1"/>
        </dgm:presLayoutVars>
      </dgm:prSet>
      <dgm:spPr/>
    </dgm:pt>
    <dgm:pt modelId="{C2A2522C-5CC5-403A-AE83-98C5B682E2D6}" type="pres">
      <dgm:prSet presAssocID="{3B9EFB56-3457-44F4-8E34-45D6F34E4272}" presName="FiveConn_2-3" presStyleLbl="fgAccFollowNode1" presStyleIdx="1" presStyleCnt="4">
        <dgm:presLayoutVars>
          <dgm:bulletEnabled val="1"/>
        </dgm:presLayoutVars>
      </dgm:prSet>
      <dgm:spPr/>
    </dgm:pt>
    <dgm:pt modelId="{7CDEE7C1-67D0-4B0F-993A-8FE9D0170A9C}" type="pres">
      <dgm:prSet presAssocID="{3B9EFB56-3457-44F4-8E34-45D6F34E4272}" presName="FiveConn_3-4" presStyleLbl="fgAccFollowNode1" presStyleIdx="2" presStyleCnt="4">
        <dgm:presLayoutVars>
          <dgm:bulletEnabled val="1"/>
        </dgm:presLayoutVars>
      </dgm:prSet>
      <dgm:spPr/>
    </dgm:pt>
    <dgm:pt modelId="{24A0260C-5F71-46DA-90A2-8B4EFD3708CD}" type="pres">
      <dgm:prSet presAssocID="{3B9EFB56-3457-44F4-8E34-45D6F34E4272}" presName="FiveConn_4-5" presStyleLbl="fgAccFollowNode1" presStyleIdx="3" presStyleCnt="4">
        <dgm:presLayoutVars>
          <dgm:bulletEnabled val="1"/>
        </dgm:presLayoutVars>
      </dgm:prSet>
      <dgm:spPr/>
    </dgm:pt>
    <dgm:pt modelId="{D6B93798-E87C-427B-B448-C971B786D8E1}" type="pres">
      <dgm:prSet presAssocID="{3B9EFB56-3457-44F4-8E34-45D6F34E4272}" presName="FiveNodes_1_text" presStyleLbl="node1" presStyleIdx="4" presStyleCnt="5">
        <dgm:presLayoutVars>
          <dgm:bulletEnabled val="1"/>
        </dgm:presLayoutVars>
      </dgm:prSet>
      <dgm:spPr/>
    </dgm:pt>
    <dgm:pt modelId="{738106E3-9FAA-4E4E-B78D-C5278638312C}" type="pres">
      <dgm:prSet presAssocID="{3B9EFB56-3457-44F4-8E34-45D6F34E4272}" presName="FiveNodes_2_text" presStyleLbl="node1" presStyleIdx="4" presStyleCnt="5">
        <dgm:presLayoutVars>
          <dgm:bulletEnabled val="1"/>
        </dgm:presLayoutVars>
      </dgm:prSet>
      <dgm:spPr/>
    </dgm:pt>
    <dgm:pt modelId="{CD214DCD-BD05-45B0-A8AF-1696CAC234EA}" type="pres">
      <dgm:prSet presAssocID="{3B9EFB56-3457-44F4-8E34-45D6F34E4272}" presName="FiveNodes_3_text" presStyleLbl="node1" presStyleIdx="4" presStyleCnt="5">
        <dgm:presLayoutVars>
          <dgm:bulletEnabled val="1"/>
        </dgm:presLayoutVars>
      </dgm:prSet>
      <dgm:spPr/>
    </dgm:pt>
    <dgm:pt modelId="{150D8398-FC04-4D5B-9AA9-8E18DBF47EE7}" type="pres">
      <dgm:prSet presAssocID="{3B9EFB56-3457-44F4-8E34-45D6F34E4272}" presName="FiveNodes_4_text" presStyleLbl="node1" presStyleIdx="4" presStyleCnt="5">
        <dgm:presLayoutVars>
          <dgm:bulletEnabled val="1"/>
        </dgm:presLayoutVars>
      </dgm:prSet>
      <dgm:spPr/>
    </dgm:pt>
    <dgm:pt modelId="{FD232624-DDAE-4728-AA93-D31A50066718}" type="pres">
      <dgm:prSet presAssocID="{3B9EFB56-3457-44F4-8E34-45D6F34E427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CDD0F02-F8CD-4E23-AEA5-A776847E0C91}" srcId="{3B9EFB56-3457-44F4-8E34-45D6F34E4272}" destId="{46110D23-4033-4C84-BF2E-4D1B5ED6C5F4}" srcOrd="2" destOrd="0" parTransId="{BD2EC567-4340-44C0-B148-3E67BADEACE5}" sibTransId="{77ADB12A-609F-4A34-B7D6-C959F731A533}"/>
    <dgm:cxn modelId="{56AA2305-1155-4712-8D07-E9F649AA4D76}" type="presOf" srcId="{FD890EBB-85A1-4666-AB8B-80A3569774B0}" destId="{FCB97ADC-A8C3-48F3-9C2B-E964013A7D17}" srcOrd="0" destOrd="0" presId="urn:microsoft.com/office/officeart/2005/8/layout/vProcess5"/>
    <dgm:cxn modelId="{49BFD20C-7C71-4D29-9D82-EE32CB6D8C28}" type="presOf" srcId="{BDF990F7-37AD-47FD-8FA5-FF831EDDCD7A}" destId="{12593B54-19F3-4F0A-AE0D-F63BD76CFEF1}" srcOrd="0" destOrd="0" presId="urn:microsoft.com/office/officeart/2005/8/layout/vProcess5"/>
    <dgm:cxn modelId="{23FA482F-D330-4BCE-8199-D3F0C91B65AB}" srcId="{3B9EFB56-3457-44F4-8E34-45D6F34E4272}" destId="{FD890EBB-85A1-4666-AB8B-80A3569774B0}" srcOrd="1" destOrd="0" parTransId="{ABBFB7CD-C42A-4439-8DAA-0D0876E0F751}" sibTransId="{AE0E6200-41C0-4319-9F4C-3EE4D7AF7F0A}"/>
    <dgm:cxn modelId="{4831D52F-E5FD-4A06-8F00-1B3B4D5787B9}" type="presOf" srcId="{7AFD7C3D-D6EA-475A-92D9-437EFDAB71AB}" destId="{FD232624-DDAE-4728-AA93-D31A50066718}" srcOrd="1" destOrd="0" presId="urn:microsoft.com/office/officeart/2005/8/layout/vProcess5"/>
    <dgm:cxn modelId="{1405EC36-8243-4E77-9B47-13127880BF05}" srcId="{3B9EFB56-3457-44F4-8E34-45D6F34E4272}" destId="{7AFD7C3D-D6EA-475A-92D9-437EFDAB71AB}" srcOrd="4" destOrd="0" parTransId="{81D4E351-9B6B-4C5E-B796-EE5532A42302}" sibTransId="{506EF9E1-EBEE-4800-9F42-D0058E9777DE}"/>
    <dgm:cxn modelId="{2D553668-DE37-43D5-88CD-AD893AE113F7}" type="presOf" srcId="{6B8E409D-F58B-4758-B947-59A8C0AB289A}" destId="{24A0260C-5F71-46DA-90A2-8B4EFD3708CD}" srcOrd="0" destOrd="0" presId="urn:microsoft.com/office/officeart/2005/8/layout/vProcess5"/>
    <dgm:cxn modelId="{B2032C75-DB40-434A-9724-06D173C03373}" type="presOf" srcId="{C52B883C-D87C-4652-9AE3-C8DA6AD166D1}" destId="{5037249D-6BF5-4F0C-A207-A08C9302409B}" srcOrd="0" destOrd="0" presId="urn:microsoft.com/office/officeart/2005/8/layout/vProcess5"/>
    <dgm:cxn modelId="{2FACAA78-7501-4B03-8664-82442430D047}" type="presOf" srcId="{3B9EFB56-3457-44F4-8E34-45D6F34E4272}" destId="{E00124B0-3D9D-43ED-8C4F-677DFE904671}" srcOrd="0" destOrd="0" presId="urn:microsoft.com/office/officeart/2005/8/layout/vProcess5"/>
    <dgm:cxn modelId="{16C7C281-3A82-4FA2-8D87-A56AC5098EF0}" type="presOf" srcId="{FD890EBB-85A1-4666-AB8B-80A3569774B0}" destId="{738106E3-9FAA-4E4E-B78D-C5278638312C}" srcOrd="1" destOrd="0" presId="urn:microsoft.com/office/officeart/2005/8/layout/vProcess5"/>
    <dgm:cxn modelId="{C99F7C9A-482B-420F-BDEA-AAF9BCD4EC0C}" srcId="{3B9EFB56-3457-44F4-8E34-45D6F34E4272}" destId="{C52B883C-D87C-4652-9AE3-C8DA6AD166D1}" srcOrd="0" destOrd="0" parTransId="{D668E204-EF16-4612-BA6A-19CCAC5AE1CD}" sibTransId="{BDF990F7-37AD-47FD-8FA5-FF831EDDCD7A}"/>
    <dgm:cxn modelId="{728FB5A0-78B5-4D8C-9386-CF267578D759}" type="presOf" srcId="{46110D23-4033-4C84-BF2E-4D1B5ED6C5F4}" destId="{149E9380-80A5-4115-ACF6-BF825B8CD316}" srcOrd="0" destOrd="0" presId="urn:microsoft.com/office/officeart/2005/8/layout/vProcess5"/>
    <dgm:cxn modelId="{A2CE8AA1-CD95-434F-B3EA-8B1CEF198D20}" type="presOf" srcId="{AE0E6200-41C0-4319-9F4C-3EE4D7AF7F0A}" destId="{C2A2522C-5CC5-403A-AE83-98C5B682E2D6}" srcOrd="0" destOrd="0" presId="urn:microsoft.com/office/officeart/2005/8/layout/vProcess5"/>
    <dgm:cxn modelId="{0B2A10A5-ED4F-44B4-A15C-11DA39F9F62A}" srcId="{3B9EFB56-3457-44F4-8E34-45D6F34E4272}" destId="{A86DF95B-8E23-4767-97BF-B2C037FEF214}" srcOrd="3" destOrd="0" parTransId="{8ACA35B7-CF1B-42A0-8888-36FCE87C73B6}" sibTransId="{6B8E409D-F58B-4758-B947-59A8C0AB289A}"/>
    <dgm:cxn modelId="{F5DF19C4-C485-4142-8B0F-479F271BD763}" type="presOf" srcId="{A86DF95B-8E23-4767-97BF-B2C037FEF214}" destId="{C3A779E7-B882-47E3-A68C-C0951DE23855}" srcOrd="0" destOrd="0" presId="urn:microsoft.com/office/officeart/2005/8/layout/vProcess5"/>
    <dgm:cxn modelId="{324E6AC5-93E4-45A2-B488-15A113B7633F}" type="presOf" srcId="{77ADB12A-609F-4A34-B7D6-C959F731A533}" destId="{7CDEE7C1-67D0-4B0F-993A-8FE9D0170A9C}" srcOrd="0" destOrd="0" presId="urn:microsoft.com/office/officeart/2005/8/layout/vProcess5"/>
    <dgm:cxn modelId="{9DDE6AD0-A832-44BC-8A30-4A2FC9FC4FD6}" type="presOf" srcId="{C52B883C-D87C-4652-9AE3-C8DA6AD166D1}" destId="{D6B93798-E87C-427B-B448-C971B786D8E1}" srcOrd="1" destOrd="0" presId="urn:microsoft.com/office/officeart/2005/8/layout/vProcess5"/>
    <dgm:cxn modelId="{8843E9E3-B54A-4EB6-9D3B-C89DA4B6C902}" type="presOf" srcId="{A86DF95B-8E23-4767-97BF-B2C037FEF214}" destId="{150D8398-FC04-4D5B-9AA9-8E18DBF47EE7}" srcOrd="1" destOrd="0" presId="urn:microsoft.com/office/officeart/2005/8/layout/vProcess5"/>
    <dgm:cxn modelId="{CB521AEE-EF82-44CD-A9CA-7A5AF06F5679}" type="presOf" srcId="{46110D23-4033-4C84-BF2E-4D1B5ED6C5F4}" destId="{CD214DCD-BD05-45B0-A8AF-1696CAC234EA}" srcOrd="1" destOrd="0" presId="urn:microsoft.com/office/officeart/2005/8/layout/vProcess5"/>
    <dgm:cxn modelId="{6C6AACFA-9A3C-4349-BE7F-F46D0EE5FA26}" type="presOf" srcId="{7AFD7C3D-D6EA-475A-92D9-437EFDAB71AB}" destId="{D2BBB8C9-D595-46A5-ACE1-0950FD9D0E2B}" srcOrd="0" destOrd="0" presId="urn:microsoft.com/office/officeart/2005/8/layout/vProcess5"/>
    <dgm:cxn modelId="{E5406C72-E4C7-42E7-8F27-7FF5AB8FD205}" type="presParOf" srcId="{E00124B0-3D9D-43ED-8C4F-677DFE904671}" destId="{AEA183F8-F20B-4FCE-BAAF-525A99FC5ED8}" srcOrd="0" destOrd="0" presId="urn:microsoft.com/office/officeart/2005/8/layout/vProcess5"/>
    <dgm:cxn modelId="{FCE3B2FF-85B9-4063-9ED6-BAE5E3E7C67A}" type="presParOf" srcId="{E00124B0-3D9D-43ED-8C4F-677DFE904671}" destId="{5037249D-6BF5-4F0C-A207-A08C9302409B}" srcOrd="1" destOrd="0" presId="urn:microsoft.com/office/officeart/2005/8/layout/vProcess5"/>
    <dgm:cxn modelId="{2FF05E42-8455-4F7F-944F-47E4EA95BB8C}" type="presParOf" srcId="{E00124B0-3D9D-43ED-8C4F-677DFE904671}" destId="{FCB97ADC-A8C3-48F3-9C2B-E964013A7D17}" srcOrd="2" destOrd="0" presId="urn:microsoft.com/office/officeart/2005/8/layout/vProcess5"/>
    <dgm:cxn modelId="{C326B55D-7C7D-49C4-8C3B-61D63AFCD105}" type="presParOf" srcId="{E00124B0-3D9D-43ED-8C4F-677DFE904671}" destId="{149E9380-80A5-4115-ACF6-BF825B8CD316}" srcOrd="3" destOrd="0" presId="urn:microsoft.com/office/officeart/2005/8/layout/vProcess5"/>
    <dgm:cxn modelId="{A6E91D2B-9294-4F0B-81EC-F26037A09349}" type="presParOf" srcId="{E00124B0-3D9D-43ED-8C4F-677DFE904671}" destId="{C3A779E7-B882-47E3-A68C-C0951DE23855}" srcOrd="4" destOrd="0" presId="urn:microsoft.com/office/officeart/2005/8/layout/vProcess5"/>
    <dgm:cxn modelId="{8325E07C-70DF-4D40-B84E-16D229AA0149}" type="presParOf" srcId="{E00124B0-3D9D-43ED-8C4F-677DFE904671}" destId="{D2BBB8C9-D595-46A5-ACE1-0950FD9D0E2B}" srcOrd="5" destOrd="0" presId="urn:microsoft.com/office/officeart/2005/8/layout/vProcess5"/>
    <dgm:cxn modelId="{77912BFE-C047-4C26-BCCD-DA21C6E7C63B}" type="presParOf" srcId="{E00124B0-3D9D-43ED-8C4F-677DFE904671}" destId="{12593B54-19F3-4F0A-AE0D-F63BD76CFEF1}" srcOrd="6" destOrd="0" presId="urn:microsoft.com/office/officeart/2005/8/layout/vProcess5"/>
    <dgm:cxn modelId="{453471F1-2A66-4314-882B-B6817577C568}" type="presParOf" srcId="{E00124B0-3D9D-43ED-8C4F-677DFE904671}" destId="{C2A2522C-5CC5-403A-AE83-98C5B682E2D6}" srcOrd="7" destOrd="0" presId="urn:microsoft.com/office/officeart/2005/8/layout/vProcess5"/>
    <dgm:cxn modelId="{DF3E18C3-7FC4-4944-BE1B-870A9337326C}" type="presParOf" srcId="{E00124B0-3D9D-43ED-8C4F-677DFE904671}" destId="{7CDEE7C1-67D0-4B0F-993A-8FE9D0170A9C}" srcOrd="8" destOrd="0" presId="urn:microsoft.com/office/officeart/2005/8/layout/vProcess5"/>
    <dgm:cxn modelId="{B6632D41-9B9C-4E52-8ADB-964FB72058DE}" type="presParOf" srcId="{E00124B0-3D9D-43ED-8C4F-677DFE904671}" destId="{24A0260C-5F71-46DA-90A2-8B4EFD3708CD}" srcOrd="9" destOrd="0" presId="urn:microsoft.com/office/officeart/2005/8/layout/vProcess5"/>
    <dgm:cxn modelId="{FDD3C153-73E1-4E56-9133-EDD788AFA3A4}" type="presParOf" srcId="{E00124B0-3D9D-43ED-8C4F-677DFE904671}" destId="{D6B93798-E87C-427B-B448-C971B786D8E1}" srcOrd="10" destOrd="0" presId="urn:microsoft.com/office/officeart/2005/8/layout/vProcess5"/>
    <dgm:cxn modelId="{A74BF443-FB7B-40D6-98DF-ADABE377EE68}" type="presParOf" srcId="{E00124B0-3D9D-43ED-8C4F-677DFE904671}" destId="{738106E3-9FAA-4E4E-B78D-C5278638312C}" srcOrd="11" destOrd="0" presId="urn:microsoft.com/office/officeart/2005/8/layout/vProcess5"/>
    <dgm:cxn modelId="{918CC2A8-BADE-4282-A65F-2D8E303A4469}" type="presParOf" srcId="{E00124B0-3D9D-43ED-8C4F-677DFE904671}" destId="{CD214DCD-BD05-45B0-A8AF-1696CAC234EA}" srcOrd="12" destOrd="0" presId="urn:microsoft.com/office/officeart/2005/8/layout/vProcess5"/>
    <dgm:cxn modelId="{C5C6CE35-417E-437B-A220-CDD27774CEEC}" type="presParOf" srcId="{E00124B0-3D9D-43ED-8C4F-677DFE904671}" destId="{150D8398-FC04-4D5B-9AA9-8E18DBF47EE7}" srcOrd="13" destOrd="0" presId="urn:microsoft.com/office/officeart/2005/8/layout/vProcess5"/>
    <dgm:cxn modelId="{E1A87C81-D3DB-41AD-8F9D-F30D1FA1D8A0}" type="presParOf" srcId="{E00124B0-3D9D-43ED-8C4F-677DFE904671}" destId="{FD232624-DDAE-4728-AA93-D31A5006671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ABFA924-A670-4186-A20E-C5104296A16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BBBA12-2C7E-42E3-B0F1-ED30820D1921}">
      <dgm:prSet/>
      <dgm:spPr/>
      <dgm:t>
        <a:bodyPr/>
        <a:lstStyle/>
        <a:p>
          <a:r>
            <a:rPr lang="en-GB"/>
            <a:t>I am an ideal candidate to be considered for the Trainee PWP position</a:t>
          </a:r>
          <a:endParaRPr lang="en-US"/>
        </a:p>
      </dgm:t>
    </dgm:pt>
    <dgm:pt modelId="{AD57C96B-5463-4CDF-BA56-17F9D6C54F69}" type="parTrans" cxnId="{462F0E9D-B4B6-458B-93CE-923E532E8FFB}">
      <dgm:prSet/>
      <dgm:spPr/>
      <dgm:t>
        <a:bodyPr/>
        <a:lstStyle/>
        <a:p>
          <a:endParaRPr lang="en-US"/>
        </a:p>
      </dgm:t>
    </dgm:pt>
    <dgm:pt modelId="{1EC5152C-CEDC-472C-8BF3-1AC294E5C4E9}" type="sibTrans" cxnId="{462F0E9D-B4B6-458B-93CE-923E532E8FFB}">
      <dgm:prSet/>
      <dgm:spPr/>
      <dgm:t>
        <a:bodyPr/>
        <a:lstStyle/>
        <a:p>
          <a:endParaRPr lang="en-US"/>
        </a:p>
      </dgm:t>
    </dgm:pt>
    <dgm:pt modelId="{E98AD086-1EEA-4EE1-99FD-C9FE9B688E01}">
      <dgm:prSet/>
      <dgm:spPr/>
      <dgm:t>
        <a:bodyPr/>
        <a:lstStyle/>
        <a:p>
          <a:r>
            <a:rPr lang="en-GB"/>
            <a:t>I have the passion and drive to better myself</a:t>
          </a:r>
          <a:endParaRPr lang="en-US"/>
        </a:p>
      </dgm:t>
    </dgm:pt>
    <dgm:pt modelId="{5746BE52-A22E-410E-BB23-B5B9D8A50CC0}" type="parTrans" cxnId="{26E5B2B4-F35C-4CE2-857F-1564819C5C24}">
      <dgm:prSet/>
      <dgm:spPr/>
      <dgm:t>
        <a:bodyPr/>
        <a:lstStyle/>
        <a:p>
          <a:endParaRPr lang="en-US"/>
        </a:p>
      </dgm:t>
    </dgm:pt>
    <dgm:pt modelId="{5E3E2BCD-51D5-4571-B8A7-151EF77BF980}" type="sibTrans" cxnId="{26E5B2B4-F35C-4CE2-857F-1564819C5C24}">
      <dgm:prSet/>
      <dgm:spPr/>
      <dgm:t>
        <a:bodyPr/>
        <a:lstStyle/>
        <a:p>
          <a:endParaRPr lang="en-US"/>
        </a:p>
      </dgm:t>
    </dgm:pt>
    <dgm:pt modelId="{5889F0A2-FE47-45F6-81A7-09BB517B6662}">
      <dgm:prSet/>
      <dgm:spPr/>
      <dgm:t>
        <a:bodyPr/>
        <a:lstStyle/>
        <a:p>
          <a:r>
            <a:rPr lang="en-GB" dirty="0"/>
            <a:t>I can and will contribute to enhancing my abilities and improving and supporting the service </a:t>
          </a:r>
          <a:endParaRPr lang="en-US" dirty="0"/>
        </a:p>
      </dgm:t>
    </dgm:pt>
    <dgm:pt modelId="{826B0B66-6083-4A47-96E0-9973EB129EC0}" type="parTrans" cxnId="{71A1D4FC-9737-4660-9228-05B7D2339F18}">
      <dgm:prSet/>
      <dgm:spPr/>
      <dgm:t>
        <a:bodyPr/>
        <a:lstStyle/>
        <a:p>
          <a:endParaRPr lang="en-US"/>
        </a:p>
      </dgm:t>
    </dgm:pt>
    <dgm:pt modelId="{FF877D29-7665-49F4-95BC-B8DB2BA5651E}" type="sibTrans" cxnId="{71A1D4FC-9737-4660-9228-05B7D2339F18}">
      <dgm:prSet/>
      <dgm:spPr/>
      <dgm:t>
        <a:bodyPr/>
        <a:lstStyle/>
        <a:p>
          <a:endParaRPr lang="en-US"/>
        </a:p>
      </dgm:t>
    </dgm:pt>
    <dgm:pt modelId="{A996C962-A2D0-45FF-BFB0-DF9B194F9AE2}" type="pres">
      <dgm:prSet presAssocID="{0ABFA924-A670-4186-A20E-C5104296A16C}" presName="linear" presStyleCnt="0">
        <dgm:presLayoutVars>
          <dgm:animLvl val="lvl"/>
          <dgm:resizeHandles val="exact"/>
        </dgm:presLayoutVars>
      </dgm:prSet>
      <dgm:spPr/>
    </dgm:pt>
    <dgm:pt modelId="{E74FBE9C-6EE2-4F71-B560-D72876DB45F2}" type="pres">
      <dgm:prSet presAssocID="{70BBBA12-2C7E-42E3-B0F1-ED30820D192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54FA08F-3F7B-480D-A112-0749A7E8F617}" type="pres">
      <dgm:prSet presAssocID="{1EC5152C-CEDC-472C-8BF3-1AC294E5C4E9}" presName="spacer" presStyleCnt="0"/>
      <dgm:spPr/>
    </dgm:pt>
    <dgm:pt modelId="{F01AF925-CFAA-40EC-ACC9-B4C1CC559C06}" type="pres">
      <dgm:prSet presAssocID="{E98AD086-1EEA-4EE1-99FD-C9FE9B688E0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0F23CF6-072D-4C17-869D-D0187E1BC176}" type="pres">
      <dgm:prSet presAssocID="{5E3E2BCD-51D5-4571-B8A7-151EF77BF980}" presName="spacer" presStyleCnt="0"/>
      <dgm:spPr/>
    </dgm:pt>
    <dgm:pt modelId="{4EB88070-CE6D-47EB-82E2-7B0FC6CC538A}" type="pres">
      <dgm:prSet presAssocID="{5889F0A2-FE47-45F6-81A7-09BB517B666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447BE3B-CCA0-476A-B6D5-87A7E8ED895C}" type="presOf" srcId="{0ABFA924-A670-4186-A20E-C5104296A16C}" destId="{A996C962-A2D0-45FF-BFB0-DF9B194F9AE2}" srcOrd="0" destOrd="0" presId="urn:microsoft.com/office/officeart/2005/8/layout/vList2"/>
    <dgm:cxn modelId="{2779733D-8B0B-43B3-A8AA-7D955F33729B}" type="presOf" srcId="{70BBBA12-2C7E-42E3-B0F1-ED30820D1921}" destId="{E74FBE9C-6EE2-4F71-B560-D72876DB45F2}" srcOrd="0" destOrd="0" presId="urn:microsoft.com/office/officeart/2005/8/layout/vList2"/>
    <dgm:cxn modelId="{BAB6085A-CAD3-4825-88B2-1170B07B4C7C}" type="presOf" srcId="{5889F0A2-FE47-45F6-81A7-09BB517B6662}" destId="{4EB88070-CE6D-47EB-82E2-7B0FC6CC538A}" srcOrd="0" destOrd="0" presId="urn:microsoft.com/office/officeart/2005/8/layout/vList2"/>
    <dgm:cxn modelId="{462F0E9D-B4B6-458B-93CE-923E532E8FFB}" srcId="{0ABFA924-A670-4186-A20E-C5104296A16C}" destId="{70BBBA12-2C7E-42E3-B0F1-ED30820D1921}" srcOrd="0" destOrd="0" parTransId="{AD57C96B-5463-4CDF-BA56-17F9D6C54F69}" sibTransId="{1EC5152C-CEDC-472C-8BF3-1AC294E5C4E9}"/>
    <dgm:cxn modelId="{26E5B2B4-F35C-4CE2-857F-1564819C5C24}" srcId="{0ABFA924-A670-4186-A20E-C5104296A16C}" destId="{E98AD086-1EEA-4EE1-99FD-C9FE9B688E01}" srcOrd="1" destOrd="0" parTransId="{5746BE52-A22E-410E-BB23-B5B9D8A50CC0}" sibTransId="{5E3E2BCD-51D5-4571-B8A7-151EF77BF980}"/>
    <dgm:cxn modelId="{DAB030C3-6FD2-4D6C-80A8-892C18BAFE21}" type="presOf" srcId="{E98AD086-1EEA-4EE1-99FD-C9FE9B688E01}" destId="{F01AF925-CFAA-40EC-ACC9-B4C1CC559C06}" srcOrd="0" destOrd="0" presId="urn:microsoft.com/office/officeart/2005/8/layout/vList2"/>
    <dgm:cxn modelId="{71A1D4FC-9737-4660-9228-05B7D2339F18}" srcId="{0ABFA924-A670-4186-A20E-C5104296A16C}" destId="{5889F0A2-FE47-45F6-81A7-09BB517B6662}" srcOrd="2" destOrd="0" parTransId="{826B0B66-6083-4A47-96E0-9973EB129EC0}" sibTransId="{FF877D29-7665-49F4-95BC-B8DB2BA5651E}"/>
    <dgm:cxn modelId="{D71BC1D2-424B-4A8C-BD23-18A0FB760A34}" type="presParOf" srcId="{A996C962-A2D0-45FF-BFB0-DF9B194F9AE2}" destId="{E74FBE9C-6EE2-4F71-B560-D72876DB45F2}" srcOrd="0" destOrd="0" presId="urn:microsoft.com/office/officeart/2005/8/layout/vList2"/>
    <dgm:cxn modelId="{D0DD3890-3B09-457C-8D03-39A70176FDB4}" type="presParOf" srcId="{A996C962-A2D0-45FF-BFB0-DF9B194F9AE2}" destId="{254FA08F-3F7B-480D-A112-0749A7E8F617}" srcOrd="1" destOrd="0" presId="urn:microsoft.com/office/officeart/2005/8/layout/vList2"/>
    <dgm:cxn modelId="{E386FD54-9E43-453D-9E1A-F35A88C81760}" type="presParOf" srcId="{A996C962-A2D0-45FF-BFB0-DF9B194F9AE2}" destId="{F01AF925-CFAA-40EC-ACC9-B4C1CC559C06}" srcOrd="2" destOrd="0" presId="urn:microsoft.com/office/officeart/2005/8/layout/vList2"/>
    <dgm:cxn modelId="{1AE31457-A962-4C63-ADE5-F52D4F65FF09}" type="presParOf" srcId="{A996C962-A2D0-45FF-BFB0-DF9B194F9AE2}" destId="{00F23CF6-072D-4C17-869D-D0187E1BC176}" srcOrd="3" destOrd="0" presId="urn:microsoft.com/office/officeart/2005/8/layout/vList2"/>
    <dgm:cxn modelId="{8677BCBF-5C99-4434-88C2-EA9256C63EF7}" type="presParOf" srcId="{A996C962-A2D0-45FF-BFB0-DF9B194F9AE2}" destId="{4EB88070-CE6D-47EB-82E2-7B0FC6CC538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6002D-2EE2-4A38-94F2-98F5E784D73F}">
      <dsp:nvSpPr>
        <dsp:cNvPr id="0" name=""/>
        <dsp:cNvSpPr/>
      </dsp:nvSpPr>
      <dsp:spPr>
        <a:xfrm>
          <a:off x="554226" y="95330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EE87B2-17F7-48A9-810B-10EB1BDD7FB8}">
      <dsp:nvSpPr>
        <dsp:cNvPr id="0" name=""/>
        <dsp:cNvSpPr/>
      </dsp:nvSpPr>
      <dsp:spPr>
        <a:xfrm>
          <a:off x="919851" y="460955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F699C0-15E6-43E6-862E-40BEF4518C40}">
      <dsp:nvSpPr>
        <dsp:cNvPr id="0" name=""/>
        <dsp:cNvSpPr/>
      </dsp:nvSpPr>
      <dsp:spPr>
        <a:xfrm>
          <a:off x="5788" y="2345330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Welcome to the presentation</a:t>
          </a:r>
          <a:endParaRPr lang="en-US" sz="2100" kern="1200"/>
        </a:p>
      </dsp:txBody>
      <dsp:txXfrm>
        <a:off x="5788" y="2345330"/>
        <a:ext cx="2812500" cy="720000"/>
      </dsp:txXfrm>
    </dsp:sp>
    <dsp:sp modelId="{81CE5B6F-49A1-4D1B-81DE-7BF4B1F78C7F}">
      <dsp:nvSpPr>
        <dsp:cNvPr id="0" name=""/>
        <dsp:cNvSpPr/>
      </dsp:nvSpPr>
      <dsp:spPr>
        <a:xfrm>
          <a:off x="3858914" y="95330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154A4-C30A-4596-A8E1-AF872740D2F6}">
      <dsp:nvSpPr>
        <dsp:cNvPr id="0" name=""/>
        <dsp:cNvSpPr/>
      </dsp:nvSpPr>
      <dsp:spPr>
        <a:xfrm>
          <a:off x="4224539" y="460955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D98D1-8CB3-4163-A0B1-88E80A1F52C2}">
      <dsp:nvSpPr>
        <dsp:cNvPr id="0" name=""/>
        <dsp:cNvSpPr/>
      </dsp:nvSpPr>
      <dsp:spPr>
        <a:xfrm>
          <a:off x="3310476" y="2345330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Is everyone comfortable?</a:t>
          </a:r>
          <a:endParaRPr lang="en-US" sz="2100" kern="1200"/>
        </a:p>
      </dsp:txBody>
      <dsp:txXfrm>
        <a:off x="3310476" y="2345330"/>
        <a:ext cx="2812500" cy="720000"/>
      </dsp:txXfrm>
    </dsp:sp>
    <dsp:sp modelId="{7B401C2B-AA95-47F8-8658-A61289076F37}">
      <dsp:nvSpPr>
        <dsp:cNvPr id="0" name=""/>
        <dsp:cNvSpPr/>
      </dsp:nvSpPr>
      <dsp:spPr>
        <a:xfrm>
          <a:off x="7163601" y="95330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526A51-28B3-4FC8-A4D5-8878B9662422}">
      <dsp:nvSpPr>
        <dsp:cNvPr id="0" name=""/>
        <dsp:cNvSpPr/>
      </dsp:nvSpPr>
      <dsp:spPr>
        <a:xfrm>
          <a:off x="7529226" y="460955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356BC-E2C1-4420-9A8E-7EBAB7D89FF6}">
      <dsp:nvSpPr>
        <dsp:cNvPr id="0" name=""/>
        <dsp:cNvSpPr/>
      </dsp:nvSpPr>
      <dsp:spPr>
        <a:xfrm>
          <a:off x="6615164" y="2345330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questions will be welcomed at the end</a:t>
          </a:r>
          <a:endParaRPr lang="en-US" sz="2100" kern="1200" dirty="0"/>
        </a:p>
      </dsp:txBody>
      <dsp:txXfrm>
        <a:off x="6615164" y="2345330"/>
        <a:ext cx="281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F91BBB-B1FD-442A-BAB4-3E7A9586D818}">
      <dsp:nvSpPr>
        <dsp:cNvPr id="0" name=""/>
        <dsp:cNvSpPr/>
      </dsp:nvSpPr>
      <dsp:spPr>
        <a:xfrm>
          <a:off x="723470" y="2366"/>
          <a:ext cx="4468665" cy="103473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My name is Daryl Jones</a:t>
          </a:r>
          <a:endParaRPr lang="en-US" sz="1900" kern="1200" dirty="0"/>
        </a:p>
      </dsp:txBody>
      <dsp:txXfrm>
        <a:off x="773982" y="52878"/>
        <a:ext cx="4367641" cy="933710"/>
      </dsp:txXfrm>
    </dsp:sp>
    <dsp:sp modelId="{F4EBB2CD-C0DE-4E20-8236-795E542C3DF8}">
      <dsp:nvSpPr>
        <dsp:cNvPr id="0" name=""/>
        <dsp:cNvSpPr/>
      </dsp:nvSpPr>
      <dsp:spPr>
        <a:xfrm>
          <a:off x="723470" y="1088838"/>
          <a:ext cx="4508716" cy="1034734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This presentation is for the Trainee Psychological Wellbeing Practitioners post</a:t>
          </a:r>
          <a:endParaRPr lang="en-US" sz="1800" kern="1200" dirty="0"/>
        </a:p>
      </dsp:txBody>
      <dsp:txXfrm>
        <a:off x="773982" y="1139350"/>
        <a:ext cx="4407692" cy="933710"/>
      </dsp:txXfrm>
    </dsp:sp>
    <dsp:sp modelId="{CB94D068-DB1B-44A8-99D5-ABABCBBF1E08}">
      <dsp:nvSpPr>
        <dsp:cNvPr id="0" name=""/>
        <dsp:cNvSpPr/>
      </dsp:nvSpPr>
      <dsp:spPr>
        <a:xfrm>
          <a:off x="723470" y="2175309"/>
          <a:ext cx="4355953" cy="1034734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 am passionate about helping people with mental health issues</a:t>
          </a:r>
          <a:endParaRPr lang="en-US" sz="1700" kern="1200" dirty="0"/>
        </a:p>
      </dsp:txBody>
      <dsp:txXfrm>
        <a:off x="773982" y="2225821"/>
        <a:ext cx="4254929" cy="933710"/>
      </dsp:txXfrm>
    </dsp:sp>
    <dsp:sp modelId="{DD334E6F-77FF-4799-AE02-E61CD78ACFDE}">
      <dsp:nvSpPr>
        <dsp:cNvPr id="0" name=""/>
        <dsp:cNvSpPr/>
      </dsp:nvSpPr>
      <dsp:spPr>
        <a:xfrm>
          <a:off x="723470" y="3261781"/>
          <a:ext cx="4440043" cy="103473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presentation will cover why I am applying </a:t>
          </a:r>
          <a:endParaRPr lang="en-US" sz="1700" kern="1200" dirty="0"/>
        </a:p>
      </dsp:txBody>
      <dsp:txXfrm>
        <a:off x="773982" y="3312293"/>
        <a:ext cx="4339019" cy="933710"/>
      </dsp:txXfrm>
    </dsp:sp>
    <dsp:sp modelId="{1016493C-9C29-4C48-BE45-7A9398A4BAA1}">
      <dsp:nvSpPr>
        <dsp:cNvPr id="0" name=""/>
        <dsp:cNvSpPr/>
      </dsp:nvSpPr>
      <dsp:spPr>
        <a:xfrm>
          <a:off x="723470" y="4348252"/>
          <a:ext cx="4436055" cy="103473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And what I can bring to the organisation</a:t>
          </a:r>
          <a:br>
            <a:rPr lang="en-GB" sz="1600" kern="1200" dirty="0"/>
          </a:br>
          <a:endParaRPr lang="en-US" sz="1600" kern="1200" dirty="0"/>
        </a:p>
      </dsp:txBody>
      <dsp:txXfrm>
        <a:off x="773982" y="4398764"/>
        <a:ext cx="4335031" cy="9337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5C5471-4940-42D8-AE89-A8C285779EBF}">
      <dsp:nvSpPr>
        <dsp:cNvPr id="0" name=""/>
        <dsp:cNvSpPr/>
      </dsp:nvSpPr>
      <dsp:spPr>
        <a:xfrm>
          <a:off x="780320" y="899368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BCBC8-E0D6-4C88-BD93-C5AB7C06D803}">
      <dsp:nvSpPr>
        <dsp:cNvPr id="0" name=""/>
        <dsp:cNvSpPr/>
      </dsp:nvSpPr>
      <dsp:spPr>
        <a:xfrm>
          <a:off x="285320" y="197949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Introduction</a:t>
          </a:r>
          <a:endParaRPr lang="en-US" sz="1800" kern="1200" dirty="0"/>
        </a:p>
      </dsp:txBody>
      <dsp:txXfrm>
        <a:off x="285320" y="1979494"/>
        <a:ext cx="1800000" cy="720000"/>
      </dsp:txXfrm>
    </dsp:sp>
    <dsp:sp modelId="{9624C3DB-5FFF-415E-858C-60E249761B79}">
      <dsp:nvSpPr>
        <dsp:cNvPr id="0" name=""/>
        <dsp:cNvSpPr/>
      </dsp:nvSpPr>
      <dsp:spPr>
        <a:xfrm>
          <a:off x="2895320" y="899368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FB04E-622F-4A0B-B8C3-177F755016F7}">
      <dsp:nvSpPr>
        <dsp:cNvPr id="0" name=""/>
        <dsp:cNvSpPr/>
      </dsp:nvSpPr>
      <dsp:spPr>
        <a:xfrm>
          <a:off x="2400320" y="197949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reasons for applying for the position</a:t>
          </a:r>
          <a:endParaRPr lang="en-US" sz="1800" kern="1200" dirty="0"/>
        </a:p>
      </dsp:txBody>
      <dsp:txXfrm>
        <a:off x="2400320" y="1979494"/>
        <a:ext cx="1800000" cy="720000"/>
      </dsp:txXfrm>
    </dsp:sp>
    <dsp:sp modelId="{250A3FC9-3B96-4BE3-BDD1-52103B0CAC93}">
      <dsp:nvSpPr>
        <dsp:cNvPr id="0" name=""/>
        <dsp:cNvSpPr/>
      </dsp:nvSpPr>
      <dsp:spPr>
        <a:xfrm>
          <a:off x="7047664" y="835200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C67C54-F142-49F3-87E7-21B1BBD7F82B}">
      <dsp:nvSpPr>
        <dsp:cNvPr id="0" name=""/>
        <dsp:cNvSpPr/>
      </dsp:nvSpPr>
      <dsp:spPr>
        <a:xfrm>
          <a:off x="6600782" y="19670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Work experience</a:t>
          </a:r>
          <a:endParaRPr lang="en-US" sz="1800" kern="1200" dirty="0"/>
        </a:p>
      </dsp:txBody>
      <dsp:txXfrm>
        <a:off x="6600782" y="1967038"/>
        <a:ext cx="1800000" cy="720000"/>
      </dsp:txXfrm>
    </dsp:sp>
    <dsp:sp modelId="{016BDDE9-C410-4FB3-8240-D955965846E0}">
      <dsp:nvSpPr>
        <dsp:cNvPr id="0" name=""/>
        <dsp:cNvSpPr/>
      </dsp:nvSpPr>
      <dsp:spPr>
        <a:xfrm>
          <a:off x="5009965" y="963536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E65BB-597E-461F-9672-688780DC4D04}">
      <dsp:nvSpPr>
        <dsp:cNvPr id="0" name=""/>
        <dsp:cNvSpPr/>
      </dsp:nvSpPr>
      <dsp:spPr>
        <a:xfrm>
          <a:off x="4514960" y="19670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Personal and professional qualities</a:t>
          </a:r>
          <a:endParaRPr lang="en-US" sz="1800" kern="1200" dirty="0"/>
        </a:p>
      </dsp:txBody>
      <dsp:txXfrm>
        <a:off x="4514960" y="1967038"/>
        <a:ext cx="1800000" cy="720000"/>
      </dsp:txXfrm>
    </dsp:sp>
    <dsp:sp modelId="{FD0CBF81-A553-41CD-B64F-04CCEAC2F12B}">
      <dsp:nvSpPr>
        <dsp:cNvPr id="0" name=""/>
        <dsp:cNvSpPr/>
      </dsp:nvSpPr>
      <dsp:spPr>
        <a:xfrm>
          <a:off x="9240320" y="899368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09F64F-3D1F-4BF6-B469-D760C1DE5AD5}">
      <dsp:nvSpPr>
        <dsp:cNvPr id="0" name=""/>
        <dsp:cNvSpPr/>
      </dsp:nvSpPr>
      <dsp:spPr>
        <a:xfrm>
          <a:off x="8745320" y="197949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brief summary and conclusion</a:t>
          </a:r>
          <a:endParaRPr lang="en-US" sz="1800" kern="1200"/>
        </a:p>
      </dsp:txBody>
      <dsp:txXfrm>
        <a:off x="8745320" y="1979494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39E71-9A20-4CA4-B45B-994D67EA88A3}">
      <dsp:nvSpPr>
        <dsp:cNvPr id="0" name=""/>
        <dsp:cNvSpPr/>
      </dsp:nvSpPr>
      <dsp:spPr>
        <a:xfrm>
          <a:off x="202996" y="1091"/>
          <a:ext cx="2788146" cy="16728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NHS is a great organisation.</a:t>
          </a:r>
          <a:endParaRPr lang="en-US" sz="2200" kern="1200"/>
        </a:p>
      </dsp:txBody>
      <dsp:txXfrm>
        <a:off x="202996" y="1091"/>
        <a:ext cx="2788146" cy="1672887"/>
      </dsp:txXfrm>
    </dsp:sp>
    <dsp:sp modelId="{3B715125-D136-4710-BA9D-A6A3FBAA5652}">
      <dsp:nvSpPr>
        <dsp:cNvPr id="0" name=""/>
        <dsp:cNvSpPr/>
      </dsp:nvSpPr>
      <dsp:spPr>
        <a:xfrm>
          <a:off x="3264659" y="1952799"/>
          <a:ext cx="2788146" cy="167288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opportunities within the NHS are vast and ever-changing.</a:t>
          </a:r>
          <a:endParaRPr lang="en-US" sz="2200" kern="1200" dirty="0"/>
        </a:p>
      </dsp:txBody>
      <dsp:txXfrm>
        <a:off x="3264659" y="1952799"/>
        <a:ext cx="2788146" cy="1672887"/>
      </dsp:txXfrm>
    </dsp:sp>
    <dsp:sp modelId="{EEE1855E-81D6-41F9-AC70-1D5B32D99783}">
      <dsp:nvSpPr>
        <dsp:cNvPr id="0" name=""/>
        <dsp:cNvSpPr/>
      </dsp:nvSpPr>
      <dsp:spPr>
        <a:xfrm>
          <a:off x="3290199" y="3905587"/>
          <a:ext cx="2788146" cy="167288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Salary matches ability and responsibility.</a:t>
          </a:r>
          <a:endParaRPr lang="en-US" sz="2200" kern="1200" dirty="0"/>
        </a:p>
      </dsp:txBody>
      <dsp:txXfrm>
        <a:off x="3290199" y="3905587"/>
        <a:ext cx="2788146" cy="1672887"/>
      </dsp:txXfrm>
    </dsp:sp>
    <dsp:sp modelId="{552B12C3-E8AE-4CA4-99D8-700A46D1AAE6}">
      <dsp:nvSpPr>
        <dsp:cNvPr id="0" name=""/>
        <dsp:cNvSpPr/>
      </dsp:nvSpPr>
      <dsp:spPr>
        <a:xfrm>
          <a:off x="213926" y="3905587"/>
          <a:ext cx="2788146" cy="16728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Provides care for the whole country.</a:t>
          </a:r>
          <a:endParaRPr lang="en-US" sz="2200" kern="1200" dirty="0"/>
        </a:p>
      </dsp:txBody>
      <dsp:txXfrm>
        <a:off x="213926" y="3905587"/>
        <a:ext cx="2788146" cy="1672887"/>
      </dsp:txXfrm>
    </dsp:sp>
    <dsp:sp modelId="{C94CEDA4-67A0-44FC-81FC-ABDF40060444}">
      <dsp:nvSpPr>
        <dsp:cNvPr id="0" name=""/>
        <dsp:cNvSpPr/>
      </dsp:nvSpPr>
      <dsp:spPr>
        <a:xfrm>
          <a:off x="227058" y="1952788"/>
          <a:ext cx="2788146" cy="16728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Great heritage and reputation.</a:t>
          </a:r>
          <a:endParaRPr lang="en-US" sz="2200" kern="1200" dirty="0"/>
        </a:p>
      </dsp:txBody>
      <dsp:txXfrm>
        <a:off x="227058" y="1952788"/>
        <a:ext cx="2788146" cy="1672887"/>
      </dsp:txXfrm>
    </dsp:sp>
    <dsp:sp modelId="{B508CBB3-D4B1-442E-B08A-2D42FD3A609E}">
      <dsp:nvSpPr>
        <dsp:cNvPr id="0" name=""/>
        <dsp:cNvSpPr/>
      </dsp:nvSpPr>
      <dsp:spPr>
        <a:xfrm>
          <a:off x="3327253" y="15701"/>
          <a:ext cx="2788146" cy="16728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NHS offers learning and development through employment.</a:t>
          </a:r>
          <a:endParaRPr lang="en-US" sz="2200" kern="1200" dirty="0"/>
        </a:p>
      </dsp:txBody>
      <dsp:txXfrm>
        <a:off x="3327253" y="15701"/>
        <a:ext cx="2788146" cy="16728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4B399-966F-4A02-AD5E-9E327E6F78CE}">
      <dsp:nvSpPr>
        <dsp:cNvPr id="0" name=""/>
        <dsp:cNvSpPr/>
      </dsp:nvSpPr>
      <dsp:spPr>
        <a:xfrm>
          <a:off x="2816" y="245123"/>
          <a:ext cx="2234471" cy="134068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Rewarding and serves the community</a:t>
          </a:r>
          <a:endParaRPr lang="en-US" sz="1800" kern="1200" dirty="0"/>
        </a:p>
      </dsp:txBody>
      <dsp:txXfrm>
        <a:off x="2816" y="245123"/>
        <a:ext cx="2234471" cy="1340682"/>
      </dsp:txXfrm>
    </dsp:sp>
    <dsp:sp modelId="{CE2C6F20-559C-47EB-A93B-F5B9ACF593B3}">
      <dsp:nvSpPr>
        <dsp:cNvPr id="0" name=""/>
        <dsp:cNvSpPr/>
      </dsp:nvSpPr>
      <dsp:spPr>
        <a:xfrm>
          <a:off x="2460735" y="245123"/>
          <a:ext cx="2234471" cy="1340682"/>
        </a:xfrm>
        <a:prstGeom prst="rect">
          <a:avLst/>
        </a:prstGeom>
        <a:gradFill rotWithShape="0">
          <a:gsLst>
            <a:gs pos="0">
              <a:schemeClr val="accent2">
                <a:hueOff val="-770015"/>
                <a:satOff val="-267"/>
                <a:lumOff val="98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770015"/>
                <a:satOff val="-267"/>
                <a:lumOff val="98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770015"/>
                <a:satOff val="-267"/>
                <a:lumOff val="98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 people with mental health issues, such as anxiety and depression</a:t>
          </a:r>
          <a:endParaRPr lang="en-US" sz="1800" kern="1200" dirty="0"/>
        </a:p>
      </dsp:txBody>
      <dsp:txXfrm>
        <a:off x="2460735" y="245123"/>
        <a:ext cx="2234471" cy="1340682"/>
      </dsp:txXfrm>
    </dsp:sp>
    <dsp:sp modelId="{24348BE7-78FA-4116-953A-3FC2A357FE4F}">
      <dsp:nvSpPr>
        <dsp:cNvPr id="0" name=""/>
        <dsp:cNvSpPr/>
      </dsp:nvSpPr>
      <dsp:spPr>
        <a:xfrm>
          <a:off x="4918654" y="245123"/>
          <a:ext cx="2234471" cy="1340682"/>
        </a:xfrm>
        <a:prstGeom prst="rect">
          <a:avLst/>
        </a:prstGeom>
        <a:gradFill rotWithShape="0">
          <a:gsLst>
            <a:gs pos="0">
              <a:schemeClr val="accent2">
                <a:hueOff val="-1540030"/>
                <a:satOff val="-534"/>
                <a:lumOff val="196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1540030"/>
                <a:satOff val="-534"/>
                <a:lumOff val="196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1540030"/>
                <a:satOff val="-534"/>
                <a:lumOff val="196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Therapy is interesting and is never the same</a:t>
          </a:r>
        </a:p>
      </dsp:txBody>
      <dsp:txXfrm>
        <a:off x="4918654" y="245123"/>
        <a:ext cx="2234471" cy="1340682"/>
      </dsp:txXfrm>
    </dsp:sp>
    <dsp:sp modelId="{DCC1FAA5-9C56-4A41-96B6-415CB15EB7DE}">
      <dsp:nvSpPr>
        <dsp:cNvPr id="0" name=""/>
        <dsp:cNvSpPr/>
      </dsp:nvSpPr>
      <dsp:spPr>
        <a:xfrm>
          <a:off x="7376572" y="245123"/>
          <a:ext cx="2234471" cy="1340682"/>
        </a:xfrm>
        <a:prstGeom prst="rect">
          <a:avLst/>
        </a:prstGeom>
        <a:gradFill rotWithShape="0">
          <a:gsLst>
            <a:gs pos="0">
              <a:schemeClr val="accent2">
                <a:hueOff val="-2310045"/>
                <a:satOff val="-802"/>
                <a:lumOff val="29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2310045"/>
                <a:satOff val="-802"/>
                <a:lumOff val="29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2310045"/>
                <a:satOff val="-802"/>
                <a:lumOff val="29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Learning skills and developing in my role</a:t>
          </a:r>
          <a:endParaRPr lang="en-US" sz="1800" kern="1200" dirty="0"/>
        </a:p>
      </dsp:txBody>
      <dsp:txXfrm>
        <a:off x="7376572" y="245123"/>
        <a:ext cx="2234471" cy="1340682"/>
      </dsp:txXfrm>
    </dsp:sp>
    <dsp:sp modelId="{D69118C4-FF10-44EE-A1BD-63DBFCDE5B1E}">
      <dsp:nvSpPr>
        <dsp:cNvPr id="0" name=""/>
        <dsp:cNvSpPr/>
      </dsp:nvSpPr>
      <dsp:spPr>
        <a:xfrm>
          <a:off x="1231775" y="1809253"/>
          <a:ext cx="2234471" cy="1340682"/>
        </a:xfrm>
        <a:prstGeom prst="rect">
          <a:avLst/>
        </a:prstGeom>
        <a:gradFill rotWithShape="0">
          <a:gsLst>
            <a:gs pos="0">
              <a:schemeClr val="accent2">
                <a:hueOff val="-3080061"/>
                <a:satOff val="-1069"/>
                <a:lumOff val="392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3080061"/>
                <a:satOff val="-1069"/>
                <a:lumOff val="392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3080061"/>
                <a:satOff val="-1069"/>
                <a:lumOff val="392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Start a new career</a:t>
          </a:r>
          <a:endParaRPr lang="en-US" sz="1800" kern="1200" dirty="0"/>
        </a:p>
      </dsp:txBody>
      <dsp:txXfrm>
        <a:off x="1231775" y="1809253"/>
        <a:ext cx="2234471" cy="1340682"/>
      </dsp:txXfrm>
    </dsp:sp>
    <dsp:sp modelId="{D9E97581-2B32-4749-9F1F-726BEE5B4A4E}">
      <dsp:nvSpPr>
        <dsp:cNvPr id="0" name=""/>
        <dsp:cNvSpPr/>
      </dsp:nvSpPr>
      <dsp:spPr>
        <a:xfrm>
          <a:off x="3689694" y="1809253"/>
          <a:ext cx="2234471" cy="1340682"/>
        </a:xfrm>
        <a:prstGeom prst="rect">
          <a:avLst/>
        </a:prstGeom>
        <a:gradFill rotWithShape="0">
          <a:gsLst>
            <a:gs pos="0">
              <a:schemeClr val="accent2">
                <a:hueOff val="-3850075"/>
                <a:satOff val="-1336"/>
                <a:lumOff val="49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3850075"/>
                <a:satOff val="-1336"/>
                <a:lumOff val="49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3850075"/>
                <a:satOff val="-1336"/>
                <a:lumOff val="49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 have an interest in CBT</a:t>
          </a:r>
          <a:endParaRPr lang="en-US" sz="1800" kern="1200" dirty="0"/>
        </a:p>
      </dsp:txBody>
      <dsp:txXfrm>
        <a:off x="3689694" y="1809253"/>
        <a:ext cx="2234471" cy="1340682"/>
      </dsp:txXfrm>
    </dsp:sp>
    <dsp:sp modelId="{9A55C169-63EF-484B-A013-B71ED5576133}">
      <dsp:nvSpPr>
        <dsp:cNvPr id="0" name=""/>
        <dsp:cNvSpPr/>
      </dsp:nvSpPr>
      <dsp:spPr>
        <a:xfrm>
          <a:off x="6147613" y="1809253"/>
          <a:ext cx="2234471" cy="1340682"/>
        </a:xfrm>
        <a:prstGeom prst="rect">
          <a:avLst/>
        </a:prstGeom>
        <a:gradFill rotWithShape="0">
          <a:gsLst>
            <a:gs pos="0">
              <a:schemeClr val="accent2">
                <a:hueOff val="-4620091"/>
                <a:satOff val="-1603"/>
                <a:lumOff val="588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4620091"/>
                <a:satOff val="-1603"/>
                <a:lumOff val="588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4620091"/>
                <a:satOff val="-1603"/>
                <a:lumOff val="588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Life experience and understanding</a:t>
          </a:r>
          <a:endParaRPr lang="en-US" sz="1800" kern="1200" dirty="0"/>
        </a:p>
      </dsp:txBody>
      <dsp:txXfrm>
        <a:off x="6147613" y="1809253"/>
        <a:ext cx="2234471" cy="13406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F7B93-CBDA-4F2B-87C2-1DA523E17D70}">
      <dsp:nvSpPr>
        <dsp:cNvPr id="0" name=""/>
        <dsp:cNvSpPr/>
      </dsp:nvSpPr>
      <dsp:spPr>
        <a:xfrm>
          <a:off x="963775" y="3384"/>
          <a:ext cx="2063594" cy="12381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Interpersonal skills and the therapeutic relationship</a:t>
          </a:r>
          <a:endParaRPr lang="en-US" sz="2000" kern="1200" dirty="0"/>
        </a:p>
      </dsp:txBody>
      <dsp:txXfrm>
        <a:off x="963775" y="3384"/>
        <a:ext cx="2063594" cy="1238156"/>
      </dsp:txXfrm>
    </dsp:sp>
    <dsp:sp modelId="{C1C1A7B4-996E-4E0B-95DB-860BB8FA2DB5}">
      <dsp:nvSpPr>
        <dsp:cNvPr id="0" name=""/>
        <dsp:cNvSpPr/>
      </dsp:nvSpPr>
      <dsp:spPr>
        <a:xfrm>
          <a:off x="3292500" y="1423500"/>
          <a:ext cx="2063594" cy="12381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Teamwork</a:t>
          </a:r>
          <a:endParaRPr lang="en-US" sz="2000" kern="1200" dirty="0"/>
        </a:p>
      </dsp:txBody>
      <dsp:txXfrm>
        <a:off x="3292500" y="1423500"/>
        <a:ext cx="2063594" cy="1238156"/>
      </dsp:txXfrm>
    </dsp:sp>
    <dsp:sp modelId="{A65C5CC8-D42C-46DC-B817-77EBFCD2C0D7}">
      <dsp:nvSpPr>
        <dsp:cNvPr id="0" name=""/>
        <dsp:cNvSpPr/>
      </dsp:nvSpPr>
      <dsp:spPr>
        <a:xfrm>
          <a:off x="3292500" y="0"/>
          <a:ext cx="2063594" cy="12381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Patience and willingness to listen</a:t>
          </a:r>
        </a:p>
      </dsp:txBody>
      <dsp:txXfrm>
        <a:off x="3292500" y="0"/>
        <a:ext cx="2063594" cy="1238156"/>
      </dsp:txXfrm>
    </dsp:sp>
    <dsp:sp modelId="{B4019B18-911C-4461-AE14-B895AE97011D}">
      <dsp:nvSpPr>
        <dsp:cNvPr id="0" name=""/>
        <dsp:cNvSpPr/>
      </dsp:nvSpPr>
      <dsp:spPr>
        <a:xfrm>
          <a:off x="910224" y="4275318"/>
          <a:ext cx="2063594" cy="12381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Self reflection</a:t>
          </a:r>
          <a:endParaRPr lang="en-US" sz="2000" kern="1200" dirty="0"/>
        </a:p>
      </dsp:txBody>
      <dsp:txXfrm>
        <a:off x="910224" y="4275318"/>
        <a:ext cx="2063594" cy="1238156"/>
      </dsp:txXfrm>
    </dsp:sp>
    <dsp:sp modelId="{A1F74660-3687-499B-8465-78E2ED8C6EAF}">
      <dsp:nvSpPr>
        <dsp:cNvPr id="0" name=""/>
        <dsp:cNvSpPr/>
      </dsp:nvSpPr>
      <dsp:spPr>
        <a:xfrm>
          <a:off x="3292500" y="4268133"/>
          <a:ext cx="2063594" cy="12381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 under pressure </a:t>
          </a:r>
          <a:endParaRPr lang="en-US" sz="2000" kern="1200" dirty="0"/>
        </a:p>
      </dsp:txBody>
      <dsp:txXfrm>
        <a:off x="3292500" y="4268133"/>
        <a:ext cx="2063594" cy="1238156"/>
      </dsp:txXfrm>
    </dsp:sp>
    <dsp:sp modelId="{00EBDB3B-CF23-4D86-8D68-F28AFA473D25}">
      <dsp:nvSpPr>
        <dsp:cNvPr id="0" name=""/>
        <dsp:cNvSpPr/>
      </dsp:nvSpPr>
      <dsp:spPr>
        <a:xfrm>
          <a:off x="910844" y="1423504"/>
          <a:ext cx="2063594" cy="12381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Dignity and respect</a:t>
          </a:r>
          <a:endParaRPr lang="en-US" sz="2000" kern="1200" dirty="0"/>
        </a:p>
      </dsp:txBody>
      <dsp:txXfrm>
        <a:off x="910844" y="1423504"/>
        <a:ext cx="2063594" cy="1238156"/>
      </dsp:txXfrm>
    </dsp:sp>
    <dsp:sp modelId="{F446D0CB-C274-4B13-B1D8-AD1EE8C1EAEF}">
      <dsp:nvSpPr>
        <dsp:cNvPr id="0" name=""/>
        <dsp:cNvSpPr/>
      </dsp:nvSpPr>
      <dsp:spPr>
        <a:xfrm>
          <a:off x="910844" y="2846390"/>
          <a:ext cx="2063594" cy="12381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Communication</a:t>
          </a:r>
          <a:endParaRPr lang="en-US" sz="2000" kern="1200" dirty="0"/>
        </a:p>
      </dsp:txBody>
      <dsp:txXfrm>
        <a:off x="910844" y="2846390"/>
        <a:ext cx="2063594" cy="1238156"/>
      </dsp:txXfrm>
    </dsp:sp>
    <dsp:sp modelId="{5B80B8E9-8350-4449-8A2C-51AEC85131C3}">
      <dsp:nvSpPr>
        <dsp:cNvPr id="0" name=""/>
        <dsp:cNvSpPr/>
      </dsp:nvSpPr>
      <dsp:spPr>
        <a:xfrm>
          <a:off x="3292500" y="2846390"/>
          <a:ext cx="2063594" cy="12381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Working with other professionals</a:t>
          </a:r>
          <a:endParaRPr lang="en-US" sz="2000" kern="1200" dirty="0"/>
        </a:p>
      </dsp:txBody>
      <dsp:txXfrm>
        <a:off x="3292500" y="2846390"/>
        <a:ext cx="2063594" cy="12381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86F24-B5AF-456B-A22A-9A6C1531FE9F}">
      <dsp:nvSpPr>
        <dsp:cNvPr id="0" name=""/>
        <dsp:cNvSpPr/>
      </dsp:nvSpPr>
      <dsp:spPr>
        <a:xfrm>
          <a:off x="1905810" y="2695"/>
          <a:ext cx="2144036" cy="129637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skills</a:t>
          </a:r>
          <a:endParaRPr lang="en-US" sz="1900" kern="1200" dirty="0"/>
        </a:p>
      </dsp:txBody>
      <dsp:txXfrm>
        <a:off x="1969094" y="65979"/>
        <a:ext cx="2017468" cy="1169808"/>
      </dsp:txXfrm>
    </dsp:sp>
    <dsp:sp modelId="{F4993AC7-8F43-4628-8BA6-8EB767231E23}">
      <dsp:nvSpPr>
        <dsp:cNvPr id="0" name=""/>
        <dsp:cNvSpPr/>
      </dsp:nvSpPr>
      <dsp:spPr>
        <a:xfrm>
          <a:off x="1905810" y="1363890"/>
          <a:ext cx="2144036" cy="1296376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Enthusiasm and motivation</a:t>
          </a:r>
          <a:endParaRPr lang="en-US" sz="1900" kern="1200"/>
        </a:p>
      </dsp:txBody>
      <dsp:txXfrm>
        <a:off x="1969094" y="1427174"/>
        <a:ext cx="2017468" cy="1169808"/>
      </dsp:txXfrm>
    </dsp:sp>
    <dsp:sp modelId="{C0765028-92D2-4278-A6A4-A1BB3142ECF0}">
      <dsp:nvSpPr>
        <dsp:cNvPr id="0" name=""/>
        <dsp:cNvSpPr/>
      </dsp:nvSpPr>
      <dsp:spPr>
        <a:xfrm>
          <a:off x="1905810" y="2725086"/>
          <a:ext cx="2144036" cy="129637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Own management and organisational skills</a:t>
          </a:r>
          <a:endParaRPr lang="en-US" sz="1900" kern="1200" dirty="0"/>
        </a:p>
      </dsp:txBody>
      <dsp:txXfrm>
        <a:off x="1969094" y="2788370"/>
        <a:ext cx="2017468" cy="1169808"/>
      </dsp:txXfrm>
    </dsp:sp>
    <dsp:sp modelId="{E3366134-3A17-4DFE-8E4A-BC7F6612680F}">
      <dsp:nvSpPr>
        <dsp:cNvPr id="0" name=""/>
        <dsp:cNvSpPr/>
      </dsp:nvSpPr>
      <dsp:spPr>
        <a:xfrm>
          <a:off x="1905810" y="4086281"/>
          <a:ext cx="2144036" cy="129637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Applying knowledge and experience to situations </a:t>
          </a:r>
          <a:endParaRPr lang="en-US" sz="1900" kern="1200" dirty="0"/>
        </a:p>
      </dsp:txBody>
      <dsp:txXfrm>
        <a:off x="1969094" y="4149565"/>
        <a:ext cx="2017468" cy="116980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E4CFA-50A8-46A4-B54A-89B792E28182}">
      <dsp:nvSpPr>
        <dsp:cNvPr id="0" name=""/>
        <dsp:cNvSpPr/>
      </dsp:nvSpPr>
      <dsp:spPr>
        <a:xfrm rot="16200000">
          <a:off x="1554700" y="-1554700"/>
          <a:ext cx="1697530" cy="4806930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Communication</a:t>
          </a:r>
        </a:p>
      </dsp:txBody>
      <dsp:txXfrm rot="5400000">
        <a:off x="0" y="0"/>
        <a:ext cx="4806930" cy="1273147"/>
      </dsp:txXfrm>
    </dsp:sp>
    <dsp:sp modelId="{30F4572C-B8EF-4EDC-AFA1-C74F802472D5}">
      <dsp:nvSpPr>
        <dsp:cNvPr id="0" name=""/>
        <dsp:cNvSpPr/>
      </dsp:nvSpPr>
      <dsp:spPr>
        <a:xfrm>
          <a:off x="4806930" y="0"/>
          <a:ext cx="4806930" cy="1697530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Understanding of behaviour and emotions</a:t>
          </a:r>
        </a:p>
      </dsp:txBody>
      <dsp:txXfrm>
        <a:off x="4806930" y="0"/>
        <a:ext cx="4806930" cy="1273147"/>
      </dsp:txXfrm>
    </dsp:sp>
    <dsp:sp modelId="{DBEEEF09-77C5-4B10-9ABC-A171397353CA}">
      <dsp:nvSpPr>
        <dsp:cNvPr id="0" name=""/>
        <dsp:cNvSpPr/>
      </dsp:nvSpPr>
      <dsp:spPr>
        <a:xfrm rot="10800000">
          <a:off x="0" y="1697530"/>
          <a:ext cx="4806930" cy="1697530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Own management and organisational skills</a:t>
          </a:r>
        </a:p>
      </dsp:txBody>
      <dsp:txXfrm rot="10800000">
        <a:off x="0" y="2121912"/>
        <a:ext cx="4806930" cy="1273147"/>
      </dsp:txXfrm>
    </dsp:sp>
    <dsp:sp modelId="{C30C01B6-52F0-460B-ACB8-B941DF23815E}">
      <dsp:nvSpPr>
        <dsp:cNvPr id="0" name=""/>
        <dsp:cNvSpPr/>
      </dsp:nvSpPr>
      <dsp:spPr>
        <a:xfrm rot="5400000">
          <a:off x="6361630" y="142829"/>
          <a:ext cx="1697530" cy="480693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Self Reflection</a:t>
          </a:r>
        </a:p>
      </dsp:txBody>
      <dsp:txXfrm rot="-5400000">
        <a:off x="4806930" y="2121912"/>
        <a:ext cx="4806930" cy="1273147"/>
      </dsp:txXfrm>
    </dsp:sp>
    <dsp:sp modelId="{1BFA47DE-6897-463B-8EB1-2E05EDEC7198}">
      <dsp:nvSpPr>
        <dsp:cNvPr id="0" name=""/>
        <dsp:cNvSpPr/>
      </dsp:nvSpPr>
      <dsp:spPr>
        <a:xfrm>
          <a:off x="3364851" y="1273147"/>
          <a:ext cx="2884158" cy="848765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Positive outcome</a:t>
          </a:r>
        </a:p>
      </dsp:txBody>
      <dsp:txXfrm>
        <a:off x="3406284" y="1314580"/>
        <a:ext cx="2801292" cy="76589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E4CFA-50A8-46A4-B54A-89B792E28182}">
      <dsp:nvSpPr>
        <dsp:cNvPr id="0" name=""/>
        <dsp:cNvSpPr/>
      </dsp:nvSpPr>
      <dsp:spPr>
        <a:xfrm rot="16200000">
          <a:off x="1554700" y="-1554700"/>
          <a:ext cx="1697530" cy="4806930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chemeClr val="tx1"/>
              </a:solidFill>
            </a:rPr>
            <a:t>Patience and willingness to listen</a:t>
          </a:r>
          <a:endParaRPr lang="en-GB" sz="2100" kern="1200" dirty="0"/>
        </a:p>
      </dsp:txBody>
      <dsp:txXfrm rot="5400000">
        <a:off x="0" y="0"/>
        <a:ext cx="4806930" cy="1273147"/>
      </dsp:txXfrm>
    </dsp:sp>
    <dsp:sp modelId="{30F4572C-B8EF-4EDC-AFA1-C74F802472D5}">
      <dsp:nvSpPr>
        <dsp:cNvPr id="0" name=""/>
        <dsp:cNvSpPr/>
      </dsp:nvSpPr>
      <dsp:spPr>
        <a:xfrm>
          <a:off x="4806930" y="0"/>
          <a:ext cx="4806930" cy="1697530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Empathy</a:t>
          </a:r>
        </a:p>
      </dsp:txBody>
      <dsp:txXfrm>
        <a:off x="4806930" y="0"/>
        <a:ext cx="4806930" cy="1273147"/>
      </dsp:txXfrm>
    </dsp:sp>
    <dsp:sp modelId="{DBEEEF09-77C5-4B10-9ABC-A171397353CA}">
      <dsp:nvSpPr>
        <dsp:cNvPr id="0" name=""/>
        <dsp:cNvSpPr/>
      </dsp:nvSpPr>
      <dsp:spPr>
        <a:xfrm rot="10800000">
          <a:off x="0" y="1697530"/>
          <a:ext cx="4806930" cy="1697530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Applying knowledge and experience to situations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</dsp:txBody>
      <dsp:txXfrm rot="10800000">
        <a:off x="0" y="2121912"/>
        <a:ext cx="4806930" cy="1273147"/>
      </dsp:txXfrm>
    </dsp:sp>
    <dsp:sp modelId="{C30C01B6-52F0-460B-ACB8-B941DF23815E}">
      <dsp:nvSpPr>
        <dsp:cNvPr id="0" name=""/>
        <dsp:cNvSpPr/>
      </dsp:nvSpPr>
      <dsp:spPr>
        <a:xfrm rot="5400000">
          <a:off x="6361630" y="142829"/>
          <a:ext cx="1697530" cy="480693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Working with other professionals</a:t>
          </a:r>
        </a:p>
      </dsp:txBody>
      <dsp:txXfrm rot="-5400000">
        <a:off x="4806930" y="2121912"/>
        <a:ext cx="4806930" cy="1273147"/>
      </dsp:txXfrm>
    </dsp:sp>
    <dsp:sp modelId="{1BFA47DE-6897-463B-8EB1-2E05EDEC7198}">
      <dsp:nvSpPr>
        <dsp:cNvPr id="0" name=""/>
        <dsp:cNvSpPr/>
      </dsp:nvSpPr>
      <dsp:spPr>
        <a:xfrm>
          <a:off x="3364851" y="1273147"/>
          <a:ext cx="2884158" cy="848765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Positive outcome</a:t>
          </a:r>
        </a:p>
      </dsp:txBody>
      <dsp:txXfrm>
        <a:off x="3406284" y="1314580"/>
        <a:ext cx="2801292" cy="76589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E4CFA-50A8-46A4-B54A-89B792E28182}">
      <dsp:nvSpPr>
        <dsp:cNvPr id="0" name=""/>
        <dsp:cNvSpPr/>
      </dsp:nvSpPr>
      <dsp:spPr>
        <a:xfrm rot="16200000">
          <a:off x="1554700" y="-1554700"/>
          <a:ext cx="1697530" cy="4806930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Interpersonal skills Therapeutic relationship is important</a:t>
          </a:r>
        </a:p>
      </dsp:txBody>
      <dsp:txXfrm rot="5400000">
        <a:off x="0" y="0"/>
        <a:ext cx="4806930" cy="1273147"/>
      </dsp:txXfrm>
    </dsp:sp>
    <dsp:sp modelId="{30F4572C-B8EF-4EDC-AFA1-C74F802472D5}">
      <dsp:nvSpPr>
        <dsp:cNvPr id="0" name=""/>
        <dsp:cNvSpPr/>
      </dsp:nvSpPr>
      <dsp:spPr>
        <a:xfrm>
          <a:off x="4806930" y="0"/>
          <a:ext cx="4806930" cy="1697530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Teamwork</a:t>
          </a:r>
        </a:p>
      </dsp:txBody>
      <dsp:txXfrm>
        <a:off x="4806930" y="0"/>
        <a:ext cx="4806930" cy="1273147"/>
      </dsp:txXfrm>
    </dsp:sp>
    <dsp:sp modelId="{DBEEEF09-77C5-4B10-9ABC-A171397353CA}">
      <dsp:nvSpPr>
        <dsp:cNvPr id="0" name=""/>
        <dsp:cNvSpPr/>
      </dsp:nvSpPr>
      <dsp:spPr>
        <a:xfrm rot="10800000">
          <a:off x="0" y="1697530"/>
          <a:ext cx="4806930" cy="1697530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Understanding of behaviour and emotions</a:t>
          </a:r>
        </a:p>
      </dsp:txBody>
      <dsp:txXfrm rot="10800000">
        <a:off x="0" y="2121912"/>
        <a:ext cx="4806930" cy="1273147"/>
      </dsp:txXfrm>
    </dsp:sp>
    <dsp:sp modelId="{C30C01B6-52F0-460B-ACB8-B941DF23815E}">
      <dsp:nvSpPr>
        <dsp:cNvPr id="0" name=""/>
        <dsp:cNvSpPr/>
      </dsp:nvSpPr>
      <dsp:spPr>
        <a:xfrm rot="5400000">
          <a:off x="6361630" y="142829"/>
          <a:ext cx="1697530" cy="480693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 under pressure</a:t>
          </a:r>
        </a:p>
      </dsp:txBody>
      <dsp:txXfrm rot="-5400000">
        <a:off x="4806930" y="2121912"/>
        <a:ext cx="4806930" cy="1273147"/>
      </dsp:txXfrm>
    </dsp:sp>
    <dsp:sp modelId="{1BFA47DE-6897-463B-8EB1-2E05EDEC7198}">
      <dsp:nvSpPr>
        <dsp:cNvPr id="0" name=""/>
        <dsp:cNvSpPr/>
      </dsp:nvSpPr>
      <dsp:spPr>
        <a:xfrm>
          <a:off x="3364851" y="1273147"/>
          <a:ext cx="2884158" cy="848765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Positive outcome</a:t>
          </a:r>
        </a:p>
      </dsp:txBody>
      <dsp:txXfrm>
        <a:off x="3406284" y="1314580"/>
        <a:ext cx="2801292" cy="76589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411A7-296A-44BE-B066-400265F8A7BD}">
      <dsp:nvSpPr>
        <dsp:cNvPr id="0" name=""/>
        <dsp:cNvSpPr/>
      </dsp:nvSpPr>
      <dsp:spPr>
        <a:xfrm>
          <a:off x="0" y="488050"/>
          <a:ext cx="625736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Mental Health BSc</a:t>
          </a:r>
          <a:endParaRPr lang="en-US" sz="2500" kern="1200"/>
        </a:p>
      </dsp:txBody>
      <dsp:txXfrm>
        <a:off x="28557" y="516607"/>
        <a:ext cx="6200248" cy="527886"/>
      </dsp:txXfrm>
    </dsp:sp>
    <dsp:sp modelId="{EC68FFDD-2A79-45BF-9579-49F0EA236CCE}">
      <dsp:nvSpPr>
        <dsp:cNvPr id="0" name=""/>
        <dsp:cNvSpPr/>
      </dsp:nvSpPr>
      <dsp:spPr>
        <a:xfrm>
          <a:off x="0" y="1145050"/>
          <a:ext cx="625736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Level 5 Leading in health and social care</a:t>
          </a:r>
          <a:endParaRPr lang="en-US" sz="2500" kern="1200"/>
        </a:p>
      </dsp:txBody>
      <dsp:txXfrm>
        <a:off x="28557" y="1173607"/>
        <a:ext cx="6200248" cy="527886"/>
      </dsp:txXfrm>
    </dsp:sp>
    <dsp:sp modelId="{BE99405D-9DA2-412E-AD53-3A0F8BEC830A}">
      <dsp:nvSpPr>
        <dsp:cNvPr id="0" name=""/>
        <dsp:cNvSpPr/>
      </dsp:nvSpPr>
      <dsp:spPr>
        <a:xfrm>
          <a:off x="0" y="1802050"/>
          <a:ext cx="625736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Introduction to counselling </a:t>
          </a:r>
          <a:endParaRPr lang="en-US" sz="2500" kern="1200" dirty="0"/>
        </a:p>
      </dsp:txBody>
      <dsp:txXfrm>
        <a:off x="28557" y="1830607"/>
        <a:ext cx="6200248" cy="527886"/>
      </dsp:txXfrm>
    </dsp:sp>
    <dsp:sp modelId="{6BB5F29C-CA7C-4068-930C-83E9AA6B4220}">
      <dsp:nvSpPr>
        <dsp:cNvPr id="0" name=""/>
        <dsp:cNvSpPr/>
      </dsp:nvSpPr>
      <dsp:spPr>
        <a:xfrm>
          <a:off x="0" y="2459050"/>
          <a:ext cx="625736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Level 2 &amp; 3 Health and social care</a:t>
          </a:r>
          <a:endParaRPr lang="en-US" sz="2500" kern="1200"/>
        </a:p>
      </dsp:txBody>
      <dsp:txXfrm>
        <a:off x="28557" y="2487607"/>
        <a:ext cx="6200248" cy="527886"/>
      </dsp:txXfrm>
    </dsp:sp>
    <dsp:sp modelId="{7EF3F447-4AA2-4033-B441-F19321E88548}">
      <dsp:nvSpPr>
        <dsp:cNvPr id="0" name=""/>
        <dsp:cNvSpPr/>
      </dsp:nvSpPr>
      <dsp:spPr>
        <a:xfrm>
          <a:off x="0" y="3116050"/>
          <a:ext cx="625736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Level 2 Essential application of numbers</a:t>
          </a:r>
          <a:endParaRPr lang="en-US" sz="2500" kern="1200"/>
        </a:p>
      </dsp:txBody>
      <dsp:txXfrm>
        <a:off x="28557" y="3144607"/>
        <a:ext cx="6200248" cy="527886"/>
      </dsp:txXfrm>
    </dsp:sp>
    <dsp:sp modelId="{61F86726-2EBA-409D-9461-66DEE9669D87}">
      <dsp:nvSpPr>
        <dsp:cNvPr id="0" name=""/>
        <dsp:cNvSpPr/>
      </dsp:nvSpPr>
      <dsp:spPr>
        <a:xfrm>
          <a:off x="0" y="3773050"/>
          <a:ext cx="625736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Level 3 Essential communication skills</a:t>
          </a:r>
          <a:endParaRPr lang="en-US" sz="2500" kern="1200"/>
        </a:p>
      </dsp:txBody>
      <dsp:txXfrm>
        <a:off x="28557" y="3801607"/>
        <a:ext cx="6200248" cy="527886"/>
      </dsp:txXfrm>
    </dsp:sp>
    <dsp:sp modelId="{17DA41F3-1192-400E-82D3-B4AEBD14BD99}">
      <dsp:nvSpPr>
        <dsp:cNvPr id="0" name=""/>
        <dsp:cNvSpPr/>
      </dsp:nvSpPr>
      <dsp:spPr>
        <a:xfrm>
          <a:off x="0" y="4430050"/>
          <a:ext cx="625736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10 GCSE c or above</a:t>
          </a:r>
          <a:endParaRPr lang="en-US" sz="2500" kern="1200"/>
        </a:p>
      </dsp:txBody>
      <dsp:txXfrm>
        <a:off x="28557" y="4458607"/>
        <a:ext cx="6200248" cy="52788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85170-8B32-4578-B9C2-8533EE74284F}">
      <dsp:nvSpPr>
        <dsp:cNvPr id="0" name=""/>
        <dsp:cNvSpPr/>
      </dsp:nvSpPr>
      <dsp:spPr>
        <a:xfrm>
          <a:off x="0" y="2315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455C3D-DF67-4143-B2EB-94CD8E4EAE5A}">
      <dsp:nvSpPr>
        <dsp:cNvPr id="0" name=""/>
        <dsp:cNvSpPr/>
      </dsp:nvSpPr>
      <dsp:spPr>
        <a:xfrm>
          <a:off x="354965" y="266339"/>
          <a:ext cx="645392" cy="645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F1065-429C-42DA-B6BA-DD22DAEFA152}">
      <dsp:nvSpPr>
        <dsp:cNvPr id="0" name=""/>
        <dsp:cNvSpPr/>
      </dsp:nvSpPr>
      <dsp:spPr>
        <a:xfrm>
          <a:off x="1355324" y="2315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need to learn more</a:t>
          </a:r>
          <a:endParaRPr lang="en-US" sz="2200" kern="1200"/>
        </a:p>
      </dsp:txBody>
      <dsp:txXfrm>
        <a:off x="1355324" y="2315"/>
        <a:ext cx="4905775" cy="1173440"/>
      </dsp:txXfrm>
    </dsp:sp>
    <dsp:sp modelId="{A2B86926-9057-4AD7-B476-81CDD0084906}">
      <dsp:nvSpPr>
        <dsp:cNvPr id="0" name=""/>
        <dsp:cNvSpPr/>
      </dsp:nvSpPr>
      <dsp:spPr>
        <a:xfrm>
          <a:off x="0" y="1469116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BAFEC5-5A21-484B-9A03-55E82763190E}">
      <dsp:nvSpPr>
        <dsp:cNvPr id="0" name=""/>
        <dsp:cNvSpPr/>
      </dsp:nvSpPr>
      <dsp:spPr>
        <a:xfrm>
          <a:off x="354965" y="1733140"/>
          <a:ext cx="645392" cy="645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63F8C-766F-4A4A-96B6-60A40AB1EF6A}">
      <dsp:nvSpPr>
        <dsp:cNvPr id="0" name=""/>
        <dsp:cNvSpPr/>
      </dsp:nvSpPr>
      <dsp:spPr>
        <a:xfrm>
          <a:off x="1355324" y="1469116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want to learn more</a:t>
          </a:r>
          <a:endParaRPr lang="en-US" sz="2200" kern="1200"/>
        </a:p>
      </dsp:txBody>
      <dsp:txXfrm>
        <a:off x="1355324" y="1469116"/>
        <a:ext cx="4905775" cy="1173440"/>
      </dsp:txXfrm>
    </dsp:sp>
    <dsp:sp modelId="{F2E8E6E3-ED0D-4324-92A8-3E5E88656296}">
      <dsp:nvSpPr>
        <dsp:cNvPr id="0" name=""/>
        <dsp:cNvSpPr/>
      </dsp:nvSpPr>
      <dsp:spPr>
        <a:xfrm>
          <a:off x="0" y="2935917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A4785-4D77-4FAE-9AD1-91A555139C82}">
      <dsp:nvSpPr>
        <dsp:cNvPr id="0" name=""/>
        <dsp:cNvSpPr/>
      </dsp:nvSpPr>
      <dsp:spPr>
        <a:xfrm>
          <a:off x="354965" y="3199941"/>
          <a:ext cx="645392" cy="645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5227E-57CC-425E-B118-8338BBA9F2B5}">
      <dsp:nvSpPr>
        <dsp:cNvPr id="0" name=""/>
        <dsp:cNvSpPr/>
      </dsp:nvSpPr>
      <dsp:spPr>
        <a:xfrm>
          <a:off x="1355324" y="2935917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drive to learn more</a:t>
          </a:r>
          <a:endParaRPr lang="en-US" sz="2200" kern="1200"/>
        </a:p>
      </dsp:txBody>
      <dsp:txXfrm>
        <a:off x="1355324" y="2935917"/>
        <a:ext cx="4905775" cy="1173440"/>
      </dsp:txXfrm>
    </dsp:sp>
    <dsp:sp modelId="{E74F9255-F1BC-447F-834E-9E1F5B1054D3}">
      <dsp:nvSpPr>
        <dsp:cNvPr id="0" name=""/>
        <dsp:cNvSpPr/>
      </dsp:nvSpPr>
      <dsp:spPr>
        <a:xfrm>
          <a:off x="0" y="4402718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101B43-1FED-4019-B322-EBD4748BD74F}">
      <dsp:nvSpPr>
        <dsp:cNvPr id="0" name=""/>
        <dsp:cNvSpPr/>
      </dsp:nvSpPr>
      <dsp:spPr>
        <a:xfrm>
          <a:off x="354965" y="4666742"/>
          <a:ext cx="645392" cy="645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1BC6D-BFD0-4D9B-91EF-11450D7EF3B7}">
      <dsp:nvSpPr>
        <dsp:cNvPr id="0" name=""/>
        <dsp:cNvSpPr/>
      </dsp:nvSpPr>
      <dsp:spPr>
        <a:xfrm>
          <a:off x="1355324" y="4402718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more I develop, the more effective I can be</a:t>
          </a:r>
          <a:endParaRPr lang="en-US" sz="2200" kern="1200"/>
        </a:p>
      </dsp:txBody>
      <dsp:txXfrm>
        <a:off x="1355324" y="4402718"/>
        <a:ext cx="4905775" cy="11734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7249D-6BF5-4F0C-A207-A08C9302409B}">
      <dsp:nvSpPr>
        <dsp:cNvPr id="0" name=""/>
        <dsp:cNvSpPr/>
      </dsp:nvSpPr>
      <dsp:spPr>
        <a:xfrm>
          <a:off x="0" y="0"/>
          <a:ext cx="8339593" cy="6477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am interested in working with the NHS</a:t>
          </a:r>
          <a:endParaRPr lang="en-US" sz="1700" kern="1200"/>
        </a:p>
      </dsp:txBody>
      <dsp:txXfrm>
        <a:off x="18973" y="18973"/>
        <a:ext cx="7564780" cy="609849"/>
      </dsp:txXfrm>
    </dsp:sp>
    <dsp:sp modelId="{FCB97ADC-A8C3-48F3-9C2B-E964013A7D17}">
      <dsp:nvSpPr>
        <dsp:cNvPr id="0" name=""/>
        <dsp:cNvSpPr/>
      </dsp:nvSpPr>
      <dsp:spPr>
        <a:xfrm>
          <a:off x="622761" y="737766"/>
          <a:ext cx="8339593" cy="6477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155023"/>
                <a:satOff val="-401"/>
                <a:lumOff val="147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1155023"/>
                <a:satOff val="-401"/>
                <a:lumOff val="147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1155023"/>
                <a:satOff val="-401"/>
                <a:lumOff val="147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 looking for a new career in therapeutic practice with an interest in CBT, an essential part of the PWP position</a:t>
          </a:r>
          <a:endParaRPr lang="en-US" sz="1700" kern="1200" dirty="0"/>
        </a:p>
      </dsp:txBody>
      <dsp:txXfrm>
        <a:off x="641734" y="756739"/>
        <a:ext cx="7257818" cy="609849"/>
      </dsp:txXfrm>
    </dsp:sp>
    <dsp:sp modelId="{149E9380-80A5-4115-ACF6-BF825B8CD316}">
      <dsp:nvSpPr>
        <dsp:cNvPr id="0" name=""/>
        <dsp:cNvSpPr/>
      </dsp:nvSpPr>
      <dsp:spPr>
        <a:xfrm>
          <a:off x="1245523" y="1475533"/>
          <a:ext cx="8339593" cy="6477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310045"/>
                <a:satOff val="-802"/>
                <a:lumOff val="29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2310045"/>
                <a:satOff val="-802"/>
                <a:lumOff val="29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2310045"/>
                <a:satOff val="-802"/>
                <a:lumOff val="29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have many skills and attributes that will allow me to succeed</a:t>
          </a:r>
          <a:endParaRPr lang="en-US" sz="1700" kern="1200"/>
        </a:p>
      </dsp:txBody>
      <dsp:txXfrm>
        <a:off x="1264496" y="1494506"/>
        <a:ext cx="7257818" cy="609849"/>
      </dsp:txXfrm>
    </dsp:sp>
    <dsp:sp modelId="{C3A779E7-B882-47E3-A68C-C0951DE23855}">
      <dsp:nvSpPr>
        <dsp:cNvPr id="0" name=""/>
        <dsp:cNvSpPr/>
      </dsp:nvSpPr>
      <dsp:spPr>
        <a:xfrm>
          <a:off x="1868285" y="2213300"/>
          <a:ext cx="8339593" cy="6477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465068"/>
                <a:satOff val="-1202"/>
                <a:lumOff val="441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3465068"/>
                <a:satOff val="-1202"/>
                <a:lumOff val="441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3465068"/>
                <a:satOff val="-1202"/>
                <a:lumOff val="441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am passionate about helping people</a:t>
          </a:r>
          <a:endParaRPr lang="en-US" sz="1700" kern="1200"/>
        </a:p>
      </dsp:txBody>
      <dsp:txXfrm>
        <a:off x="1887258" y="2232273"/>
        <a:ext cx="7257818" cy="609849"/>
      </dsp:txXfrm>
    </dsp:sp>
    <dsp:sp modelId="{D2BBB8C9-D595-46A5-ACE1-0950FD9D0E2B}">
      <dsp:nvSpPr>
        <dsp:cNvPr id="0" name=""/>
        <dsp:cNvSpPr/>
      </dsp:nvSpPr>
      <dsp:spPr>
        <a:xfrm>
          <a:off x="2491047" y="2951067"/>
          <a:ext cx="8339593" cy="6477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620091"/>
                <a:satOff val="-1603"/>
                <a:lumOff val="588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4620091"/>
                <a:satOff val="-1603"/>
                <a:lumOff val="588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4620091"/>
                <a:satOff val="-1603"/>
                <a:lumOff val="588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am willing to learn and better myself </a:t>
          </a:r>
          <a:endParaRPr lang="en-US" sz="1700" kern="1200"/>
        </a:p>
      </dsp:txBody>
      <dsp:txXfrm>
        <a:off x="2510020" y="2970040"/>
        <a:ext cx="7257818" cy="609849"/>
      </dsp:txXfrm>
    </dsp:sp>
    <dsp:sp modelId="{12593B54-19F3-4F0A-AE0D-F63BD76CFEF1}">
      <dsp:nvSpPr>
        <dsp:cNvPr id="0" name=""/>
        <dsp:cNvSpPr/>
      </dsp:nvSpPr>
      <dsp:spPr>
        <a:xfrm>
          <a:off x="7918526" y="473250"/>
          <a:ext cx="421066" cy="42106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013266" y="473250"/>
        <a:ext cx="231586" cy="316852"/>
      </dsp:txXfrm>
    </dsp:sp>
    <dsp:sp modelId="{C2A2522C-5CC5-403A-AE83-98C5B682E2D6}">
      <dsp:nvSpPr>
        <dsp:cNvPr id="0" name=""/>
        <dsp:cNvSpPr/>
      </dsp:nvSpPr>
      <dsp:spPr>
        <a:xfrm>
          <a:off x="8541288" y="1211017"/>
          <a:ext cx="421066" cy="42106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533205"/>
            <a:satOff val="-480"/>
            <a:lumOff val="1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1533205"/>
              <a:satOff val="-480"/>
              <a:lumOff val="1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636028" y="1211017"/>
        <a:ext cx="231586" cy="316852"/>
      </dsp:txXfrm>
    </dsp:sp>
    <dsp:sp modelId="{7CDEE7C1-67D0-4B0F-993A-8FE9D0170A9C}">
      <dsp:nvSpPr>
        <dsp:cNvPr id="0" name=""/>
        <dsp:cNvSpPr/>
      </dsp:nvSpPr>
      <dsp:spPr>
        <a:xfrm>
          <a:off x="9164050" y="1937987"/>
          <a:ext cx="421066" cy="42106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066411"/>
            <a:satOff val="-959"/>
            <a:lumOff val="33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3066411"/>
              <a:satOff val="-959"/>
              <a:lumOff val="3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258790" y="1937987"/>
        <a:ext cx="231586" cy="316852"/>
      </dsp:txXfrm>
    </dsp:sp>
    <dsp:sp modelId="{24A0260C-5F71-46DA-90A2-8B4EFD3708CD}">
      <dsp:nvSpPr>
        <dsp:cNvPr id="0" name=""/>
        <dsp:cNvSpPr/>
      </dsp:nvSpPr>
      <dsp:spPr>
        <a:xfrm>
          <a:off x="9786812" y="2682952"/>
          <a:ext cx="421066" cy="42106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599616"/>
            <a:satOff val="-1439"/>
            <a:lumOff val="49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4599616"/>
              <a:satOff val="-1439"/>
              <a:lumOff val="4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881552" y="2682952"/>
        <a:ext cx="231586" cy="31685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4FBE9C-6EE2-4F71-B560-D72876DB45F2}">
      <dsp:nvSpPr>
        <dsp:cNvPr id="0" name=""/>
        <dsp:cNvSpPr/>
      </dsp:nvSpPr>
      <dsp:spPr>
        <a:xfrm>
          <a:off x="0" y="36602"/>
          <a:ext cx="9613860" cy="1119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 am an ideal candidate to be considered for the Trainee PWP position</a:t>
          </a:r>
          <a:endParaRPr lang="en-US" sz="2900" kern="1200"/>
        </a:p>
      </dsp:txBody>
      <dsp:txXfrm>
        <a:off x="54659" y="91261"/>
        <a:ext cx="9504542" cy="1010372"/>
      </dsp:txXfrm>
    </dsp:sp>
    <dsp:sp modelId="{F01AF925-CFAA-40EC-ACC9-B4C1CC559C06}">
      <dsp:nvSpPr>
        <dsp:cNvPr id="0" name=""/>
        <dsp:cNvSpPr/>
      </dsp:nvSpPr>
      <dsp:spPr>
        <a:xfrm>
          <a:off x="0" y="1239812"/>
          <a:ext cx="9613860" cy="1119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 have the passion and drive to better myself</a:t>
          </a:r>
          <a:endParaRPr lang="en-US" sz="2900" kern="1200"/>
        </a:p>
      </dsp:txBody>
      <dsp:txXfrm>
        <a:off x="54659" y="1294471"/>
        <a:ext cx="9504542" cy="1010372"/>
      </dsp:txXfrm>
    </dsp:sp>
    <dsp:sp modelId="{4EB88070-CE6D-47EB-82E2-7B0FC6CC538A}">
      <dsp:nvSpPr>
        <dsp:cNvPr id="0" name=""/>
        <dsp:cNvSpPr/>
      </dsp:nvSpPr>
      <dsp:spPr>
        <a:xfrm>
          <a:off x="0" y="2443023"/>
          <a:ext cx="9613860" cy="1119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 can and will contribute to enhancing my abilities and improving and supporting the service </a:t>
          </a:r>
          <a:endParaRPr lang="en-US" sz="2900" kern="1200" dirty="0"/>
        </a:p>
      </dsp:txBody>
      <dsp:txXfrm>
        <a:off x="54659" y="2497682"/>
        <a:ext cx="9504542" cy="1010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63C16-A80F-4034-AF40-89CC39C7F34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8FC03E-E458-4639-B418-106DDAB3D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611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5779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635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727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415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8794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0756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360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1383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4195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5591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8823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723845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5949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151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732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4311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7177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888A5-38EE-4887-A0E5-1BEE39EDF71B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DF7CEA-032C-4F06-A138-4C5AFA72D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792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  <p:sldLayoutId id="2147483939" r:id="rId12"/>
    <p:sldLayoutId id="2147483940" r:id="rId13"/>
    <p:sldLayoutId id="2147483941" r:id="rId14"/>
    <p:sldLayoutId id="2147483942" r:id="rId15"/>
    <p:sldLayoutId id="2147483943" r:id="rId16"/>
    <p:sldLayoutId id="2147483944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linkedin.com/in/daryl-jones-04b207235/" TargetMode="External"/><Relationship Id="rId5" Type="http://schemas.openxmlformats.org/officeDocument/2006/relationships/hyperlink" Target="mailto:2302973@student.uwtsd.ac.uk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aining-businessman-suit-manager-2874597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0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ebenglish.se/games-hobbies-1-4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careers.nhs.uk/explore-roles/psychological-therapies/roles/psychological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Picture 131">
            <a:extLst>
              <a:ext uri="{FF2B5EF4-FFF2-40B4-BE49-F238E27FC236}">
                <a16:creationId xmlns:a16="http://schemas.microsoft.com/office/drawing/2014/main" id="{A97529DD-0019-4F2B-AAE6-A82A2FADB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4" name="Picture 133">
            <a:extLst>
              <a:ext uri="{FF2B5EF4-FFF2-40B4-BE49-F238E27FC236}">
                <a16:creationId xmlns:a16="http://schemas.microsoft.com/office/drawing/2014/main" id="{4A476453-89B8-4D0E-BDE0-0446B97F5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36" name="Picture 135">
            <a:extLst>
              <a:ext uri="{FF2B5EF4-FFF2-40B4-BE49-F238E27FC236}">
                <a16:creationId xmlns:a16="http://schemas.microsoft.com/office/drawing/2014/main" id="{02B7E5A1-5C08-4455-A219-804981D6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38" name="Rectangle 137">
            <a:extLst>
              <a:ext uri="{FF2B5EF4-FFF2-40B4-BE49-F238E27FC236}">
                <a16:creationId xmlns:a16="http://schemas.microsoft.com/office/drawing/2014/main" id="{6B19486B-DD4C-4473-9FF8-3E3FB1542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52CE1431-75FA-49CE-A7AC-42816EFBC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AD72FC-8D9F-66D5-23F6-52E728A376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>
                <a:effectLst/>
              </a:rPr>
              <a:t>Trainee Psychological Wellbeing Practitioner</a:t>
            </a:r>
            <a:endParaRPr lang="en-US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9A8828-C390-0AB3-235F-2763CF051F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2618241"/>
            <a:ext cx="8209297" cy="359931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By Daryl Jones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Email: </a:t>
            </a:r>
            <a:r>
              <a:rPr lang="en-US" dirty="0">
                <a:hlinkClick r:id="rId5"/>
              </a:rPr>
              <a:t>2302973@student.uwtsd.ac.uk</a:t>
            </a: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Phone number:01550 722989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 err="1"/>
              <a:t>Linkedin:</a:t>
            </a:r>
            <a:r>
              <a:rPr lang="en-US" dirty="0" err="1">
                <a:hlinkClick r:id="rId6"/>
              </a:rPr>
              <a:t>https</a:t>
            </a:r>
            <a:r>
              <a:rPr lang="en-US" dirty="0">
                <a:hlinkClick r:id="rId6"/>
              </a:rPr>
              <a:t>://www.linkedin.com/in/daryl-jones-04b207235/</a:t>
            </a: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4" name="Graphic 53">
            <a:extLst>
              <a:ext uri="{FF2B5EF4-FFF2-40B4-BE49-F238E27FC236}">
                <a16:creationId xmlns:a16="http://schemas.microsoft.com/office/drawing/2014/main" id="{4C00CD6B-E968-3F3D-2B03-A27D2127F8D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24" r="1" b="1"/>
          <a:stretch/>
        </p:blipFill>
        <p:spPr>
          <a:xfrm>
            <a:off x="7781094" y="2587398"/>
            <a:ext cx="2656718" cy="359886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93323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8">
            <a:extLst>
              <a:ext uri="{FF2B5EF4-FFF2-40B4-BE49-F238E27FC236}">
                <a16:creationId xmlns:a16="http://schemas.microsoft.com/office/drawing/2014/main" id="{5CCD89DF-A084-43AD-9824-83BBBFC81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10">
            <a:extLst>
              <a:ext uri="{FF2B5EF4-FFF2-40B4-BE49-F238E27FC236}">
                <a16:creationId xmlns:a16="http://schemas.microsoft.com/office/drawing/2014/main" id="{842DB508-57AC-4491-A95B-0A00DE260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Rectangle 12">
            <a:extLst>
              <a:ext uri="{FF2B5EF4-FFF2-40B4-BE49-F238E27FC236}">
                <a16:creationId xmlns:a16="http://schemas.microsoft.com/office/drawing/2014/main" id="{11767E27-DCFE-4AA0-B1A2-E019108D7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CD7000-E196-1F17-49C4-2B169DFBD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  <a:endParaRPr lang="en-GB" dirty="0"/>
          </a:p>
        </p:txBody>
      </p:sp>
      <p:sp>
        <p:nvSpPr>
          <p:cNvPr id="31" name="Rectangle 14">
            <a:extLst>
              <a:ext uri="{FF2B5EF4-FFF2-40B4-BE49-F238E27FC236}">
                <a16:creationId xmlns:a16="http://schemas.microsoft.com/office/drawing/2014/main" id="{1C61BEF9-DC90-4AC9-8E25-ED5509D7A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6">
            <a:extLst>
              <a:ext uri="{FF2B5EF4-FFF2-40B4-BE49-F238E27FC236}">
                <a16:creationId xmlns:a16="http://schemas.microsoft.com/office/drawing/2014/main" id="{D64306F4-D304-4F4E-9B08-A8036AF82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3" name="Picture 18">
            <a:extLst>
              <a:ext uri="{FF2B5EF4-FFF2-40B4-BE49-F238E27FC236}">
                <a16:creationId xmlns:a16="http://schemas.microsoft.com/office/drawing/2014/main" id="{8FACC571-ABDB-4C1F-8A8B-53E362E11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34" name="Picture 20">
            <a:extLst>
              <a:ext uri="{FF2B5EF4-FFF2-40B4-BE49-F238E27FC236}">
                <a16:creationId xmlns:a16="http://schemas.microsoft.com/office/drawing/2014/main" id="{F486E5BD-1557-41D9-A119-D5F62647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0733B3EB-F55E-205B-D90C-722BF20366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6309472"/>
              </p:ext>
            </p:extLst>
          </p:nvPr>
        </p:nvGraphicFramePr>
        <p:xfrm>
          <a:off x="681038" y="2427478"/>
          <a:ext cx="9433453" cy="3160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475641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43">
            <a:extLst>
              <a:ext uri="{FF2B5EF4-FFF2-40B4-BE49-F238E27FC236}">
                <a16:creationId xmlns:a16="http://schemas.microsoft.com/office/drawing/2014/main" id="{57D13521-EAD4-4B23-AE18-3B70AAE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3" name="Picture 45">
            <a:extLst>
              <a:ext uri="{FF2B5EF4-FFF2-40B4-BE49-F238E27FC236}">
                <a16:creationId xmlns:a16="http://schemas.microsoft.com/office/drawing/2014/main" id="{A2EAC6A1-B9AD-4F52-8BFC-D974236C5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4" name="Rectangle 47">
            <a:extLst>
              <a:ext uri="{FF2B5EF4-FFF2-40B4-BE49-F238E27FC236}">
                <a16:creationId xmlns:a16="http://schemas.microsoft.com/office/drawing/2014/main" id="{2632991A-5881-4C0B-BE55-86E6541DB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5" name="Picture 49">
            <a:extLst>
              <a:ext uri="{FF2B5EF4-FFF2-40B4-BE49-F238E27FC236}">
                <a16:creationId xmlns:a16="http://schemas.microsoft.com/office/drawing/2014/main" id="{4FF107A9-A609-4BE3-AC8C-8A7ABC2E5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66" name="Rectangle 51">
            <a:extLst>
              <a:ext uri="{FF2B5EF4-FFF2-40B4-BE49-F238E27FC236}">
                <a16:creationId xmlns:a16="http://schemas.microsoft.com/office/drawing/2014/main" id="{65AB5407-0F8D-4F52-80FD-7B7BCB7DB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B150C-8E3F-C99E-ACB3-A583D8A77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Introduction</a:t>
            </a: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A71C59F3-C429-E197-5178-5CB78B5E9D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060139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229137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5E4A7-3CF5-9C68-8073-6B7BD26F7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The layout of the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B1067A-25ED-5639-B3D0-10AFDAFAA0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6211151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377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85FFDC-0CAD-450C-A1F1-75E392CC8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672BDB-4ABD-40E5-A8B8-F7340E3BD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1FA2BC7-3F19-4E1C-B3D1-19995D9F6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2FF40B5-1E36-4442-8D28-D1AA571AD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3C09592-2DB2-47C0-A5CB-BD39288D1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44B6A-02A4-388A-BA27-354CF57A0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lvl="0"/>
            <a:r>
              <a:rPr lang="en-GB" sz="4000" dirty="0"/>
              <a:t>The reasons for applying for the position</a:t>
            </a:r>
            <a:endParaRPr lang="en-US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5188ED-C312-C616-3FCD-413313773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6311277"/>
              </p:ext>
            </p:extLst>
          </p:nvPr>
        </p:nvGraphicFramePr>
        <p:xfrm>
          <a:off x="5290449" y="639762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B8D4D65-FD50-69B6-DDFF-79AF8EC066AF}"/>
              </a:ext>
            </a:extLst>
          </p:cNvPr>
          <p:cNvSpPr txBox="1"/>
          <p:nvPr/>
        </p:nvSpPr>
        <p:spPr>
          <a:xfrm>
            <a:off x="10345401" y="6605407"/>
            <a:ext cx="191911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(NHS Jobs - Working in the NHS, n.d.)</a:t>
            </a:r>
          </a:p>
        </p:txBody>
      </p:sp>
    </p:spTree>
    <p:extLst>
      <p:ext uri="{BB962C8B-B14F-4D97-AF65-F5344CB8AC3E}">
        <p14:creationId xmlns:p14="http://schemas.microsoft.com/office/powerpoint/2010/main" val="25051882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3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65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3" name="Picture 67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75" name="Rectangle 69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44B6A-02A4-388A-BA27-354CF57A0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Why I Want Psychological wellbeing practitioner</a:t>
            </a:r>
          </a:p>
        </p:txBody>
      </p:sp>
      <p:pic>
        <p:nvPicPr>
          <p:cNvPr id="77" name="Picture 71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78" name="Rectangle 73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9" name="Content Placeholder 2">
            <a:extLst>
              <a:ext uri="{FF2B5EF4-FFF2-40B4-BE49-F238E27FC236}">
                <a16:creationId xmlns:a16="http://schemas.microsoft.com/office/drawing/2014/main" id="{3CE8D9BB-B67A-289E-150F-0AC54BEC80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529874"/>
              </p:ext>
            </p:extLst>
          </p:nvPr>
        </p:nvGraphicFramePr>
        <p:xfrm>
          <a:off x="680321" y="2336873"/>
          <a:ext cx="9613861" cy="339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E35A0ED-7D83-01F2-3B2B-64BE4ECFB2D8}"/>
              </a:ext>
            </a:extLst>
          </p:cNvPr>
          <p:cNvSpPr txBox="1"/>
          <p:nvPr/>
        </p:nvSpPr>
        <p:spPr>
          <a:xfrm>
            <a:off x="8639082" y="6557569"/>
            <a:ext cx="35974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</a:t>
            </a:r>
            <a:r>
              <a:rPr lang="en-GB" sz="800" i="1" dirty="0">
                <a:solidFill>
                  <a:schemeClr val="bg1"/>
                </a:solidFill>
              </a:rPr>
              <a:t>Psychological Wellbeing Practitioner Job Profile | Prospects.ac.uk</a:t>
            </a:r>
            <a:r>
              <a:rPr lang="en-GB" sz="800" dirty="0">
                <a:solidFill>
                  <a:schemeClr val="bg1"/>
                </a:solidFill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8449556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485FFDC-0CAD-450C-A1F1-75E392CC8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F9672BDB-4ABD-40E5-A8B8-F7340E3BD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B1FA2BC7-3F19-4E1C-B3D1-19995D9F6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62FF40B5-1E36-4442-8D28-D1AA571AD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73C09592-2DB2-47C0-A5CB-BD39288D1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C11B7-F71E-860C-99CE-F40093EE9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dirty="0"/>
              <a:t>The skills I can bring to the role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2A85FAE5-163C-AAD4-BD95-B677C1F58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5907322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5F77E50-9E53-E890-D374-457935C27CA0}"/>
              </a:ext>
            </a:extLst>
          </p:cNvPr>
          <p:cNvSpPr txBox="1"/>
          <p:nvPr/>
        </p:nvSpPr>
        <p:spPr>
          <a:xfrm>
            <a:off x="8334458" y="6642556"/>
            <a:ext cx="39276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(Driskell et al., 2018; Wilding, 2008; </a:t>
            </a:r>
            <a:r>
              <a:rPr lang="en-GB" sz="800" i="1" dirty="0">
                <a:solidFill>
                  <a:schemeClr val="bg1"/>
                </a:solidFill>
              </a:rPr>
              <a:t>Psychological Wellbeing Practitioner</a:t>
            </a:r>
            <a:r>
              <a:rPr lang="en-GB" sz="800" dirty="0">
                <a:solidFill>
                  <a:schemeClr val="bg1"/>
                </a:solidFill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4723556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49">
            <a:extLst>
              <a:ext uri="{FF2B5EF4-FFF2-40B4-BE49-F238E27FC236}">
                <a16:creationId xmlns:a16="http://schemas.microsoft.com/office/drawing/2014/main" id="{57D13521-EAD4-4B23-AE18-3B70AAE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" name="Picture 51">
            <a:extLst>
              <a:ext uri="{FF2B5EF4-FFF2-40B4-BE49-F238E27FC236}">
                <a16:creationId xmlns:a16="http://schemas.microsoft.com/office/drawing/2014/main" id="{A2EAC6A1-B9AD-4F52-8BFC-D974236C5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2" name="Rectangle 53">
            <a:extLst>
              <a:ext uri="{FF2B5EF4-FFF2-40B4-BE49-F238E27FC236}">
                <a16:creationId xmlns:a16="http://schemas.microsoft.com/office/drawing/2014/main" id="{2632991A-5881-4C0B-BE55-86E6541DB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3" name="Picture 55">
            <a:extLst>
              <a:ext uri="{FF2B5EF4-FFF2-40B4-BE49-F238E27FC236}">
                <a16:creationId xmlns:a16="http://schemas.microsoft.com/office/drawing/2014/main" id="{4FF107A9-A609-4BE3-AC8C-8A7ABC2E5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64" name="Rectangle 57">
            <a:extLst>
              <a:ext uri="{FF2B5EF4-FFF2-40B4-BE49-F238E27FC236}">
                <a16:creationId xmlns:a16="http://schemas.microsoft.com/office/drawing/2014/main" id="{65AB5407-0F8D-4F52-80FD-7B7BCB7DB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C11B7-F71E-860C-99CE-F40093EE9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dirty="0"/>
              <a:t>The skills I can bring to the role</a:t>
            </a:r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70B0A0CA-096F-15D6-950C-4A467AA4B1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325222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83A2D1D-8F74-07B9-57F1-49DECC459A93}"/>
              </a:ext>
            </a:extLst>
          </p:cNvPr>
          <p:cNvSpPr txBox="1"/>
          <p:nvPr/>
        </p:nvSpPr>
        <p:spPr>
          <a:xfrm>
            <a:off x="9976637" y="6642556"/>
            <a:ext cx="228433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</a:t>
            </a:r>
            <a:r>
              <a:rPr lang="en-GB" sz="800" i="1" dirty="0">
                <a:solidFill>
                  <a:schemeClr val="bg1"/>
                </a:solidFill>
              </a:rPr>
              <a:t>Psychological Wellbeing Practitioner</a:t>
            </a:r>
            <a:r>
              <a:rPr lang="en-GB" sz="800" dirty="0">
                <a:solidFill>
                  <a:schemeClr val="bg1"/>
                </a:solidFill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5210771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0AE37-E382-2EB4-4BD1-ACEBD5790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The skills I can bring to the role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32AB1-0F46-0D10-9A36-48B82C0AF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672" y="2336873"/>
            <a:ext cx="6516509" cy="3599316"/>
          </a:xfrm>
        </p:spPr>
        <p:txBody>
          <a:bodyPr>
            <a:normAutofit/>
          </a:bodyPr>
          <a:lstStyle/>
          <a:p>
            <a:r>
              <a:rPr lang="en-GB" sz="2200" dirty="0"/>
              <a:t>Empathy </a:t>
            </a:r>
          </a:p>
          <a:p>
            <a:r>
              <a:rPr lang="en-GB" sz="2200" dirty="0"/>
              <a:t>Professional Boundaries</a:t>
            </a:r>
          </a:p>
          <a:p>
            <a:r>
              <a:rPr lang="en-GB" sz="2200" dirty="0"/>
              <a:t>Non-judgemental</a:t>
            </a:r>
          </a:p>
          <a:p>
            <a:r>
              <a:rPr lang="en-GB" sz="2200" dirty="0"/>
              <a:t>Relatable</a:t>
            </a:r>
          </a:p>
          <a:p>
            <a:r>
              <a:rPr lang="en-GB" sz="2200" dirty="0"/>
              <a:t>Understanding of behaviour and emotions</a:t>
            </a:r>
          </a:p>
          <a:p>
            <a:r>
              <a:rPr lang="en-GB" sz="2200" dirty="0"/>
              <a:t>Self-aware </a:t>
            </a:r>
          </a:p>
          <a:p>
            <a:r>
              <a:rPr lang="en-GB" sz="2200" dirty="0"/>
              <a:t>Passionate</a:t>
            </a:r>
          </a:p>
          <a:p>
            <a:r>
              <a:rPr lang="en-GB" sz="2200" dirty="0"/>
              <a:t>Experience (life and professional)</a:t>
            </a:r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2C6ECF-DDB0-695D-22AE-80388154BD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062" r="36380" b="-1"/>
          <a:stretch/>
        </p:blipFill>
        <p:spPr>
          <a:xfrm>
            <a:off x="794325" y="2336872"/>
            <a:ext cx="2692907" cy="359878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205A1B-132E-A946-DF45-C1AFF5C2FF0E}"/>
              </a:ext>
            </a:extLst>
          </p:cNvPr>
          <p:cNvSpPr txBox="1"/>
          <p:nvPr/>
        </p:nvSpPr>
        <p:spPr>
          <a:xfrm>
            <a:off x="10920498" y="6642556"/>
            <a:ext cx="12715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sz="800" dirty="0">
                <a:solidFill>
                  <a:schemeClr val="bg1"/>
                </a:solidFill>
              </a:rPr>
              <a:t>(Van Kleef et al., 2004)</a:t>
            </a: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5087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7E11A8B-D353-4867-842B-40B7BABC9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F0C50D17-020B-418B-BE67-DC7DEA17D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E9D5520-887C-4E25-9F91-49EBA2FB3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3C8AB880-9BA5-E91A-7818-79C2A357C2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683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2E52CAC-158C-4DC7-AA1C-F582FFF73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A2279-80B9-4CB5-5AE1-299ECFD3F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GB" dirty="0"/>
              <a:t>My work experience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3211ECD-2CC2-43D9-A32B-E8669250E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C7DAD-5C93-AB85-EADF-F413E56B4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5041628" cy="3599316"/>
          </a:xfrm>
        </p:spPr>
        <p:txBody>
          <a:bodyPr>
            <a:normAutofit/>
          </a:bodyPr>
          <a:lstStyle/>
          <a:p>
            <a:r>
              <a:rPr lang="en-GB" sz="2000" dirty="0"/>
              <a:t>I have worked in social care for the past 14 years supporting adults with learning disabilities and have one year of experience as a deputy manager. </a:t>
            </a:r>
          </a:p>
          <a:p>
            <a:r>
              <a:rPr lang="en-GB" sz="2000" dirty="0"/>
              <a:t>My interest in mental health was developed at work and peaked after completing a bachelor’s in mental health.</a:t>
            </a:r>
          </a:p>
        </p:txBody>
      </p:sp>
    </p:spTree>
    <p:extLst>
      <p:ext uri="{BB962C8B-B14F-4D97-AF65-F5344CB8AC3E}">
        <p14:creationId xmlns:p14="http://schemas.microsoft.com/office/powerpoint/2010/main" val="627302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7341052-73F2-435C-A1F0-70961D11B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4D2D0F6-68B7-4A2F-B80D-B3AAC1F4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0BCEF11-98AA-4EF8-91CF-8146F6479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B1FAF-4CBC-81D4-31B4-DE2608606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An example of skills developed through my work experience (Example 1 Mr X)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B816C00-E2A2-4A28-A8CB-2E9E10E9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2892C6A-FAAA-49A9-B836-6ECC4D48D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D64CC38-BE4D-6B8C-09B7-60FB4BB906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7451212"/>
              </p:ext>
            </p:extLst>
          </p:nvPr>
        </p:nvGraphicFramePr>
        <p:xfrm>
          <a:off x="680321" y="2336873"/>
          <a:ext cx="9613861" cy="339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689712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7341052-73F2-435C-A1F0-70961D11B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4D2D0F6-68B7-4A2F-B80D-B3AAC1F4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0BCEF11-98AA-4EF8-91CF-8146F6479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B1FAF-4CBC-81D4-31B4-DE2608606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An example of skills developed through my work experience (Example 2 Mr T)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B816C00-E2A2-4A28-A8CB-2E9E10E9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2892C6A-FAAA-49A9-B836-6ECC4D48D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D64CC38-BE4D-6B8C-09B7-60FB4BB906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9528346"/>
              </p:ext>
            </p:extLst>
          </p:nvPr>
        </p:nvGraphicFramePr>
        <p:xfrm>
          <a:off x="680321" y="2336873"/>
          <a:ext cx="9613861" cy="339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908829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7341052-73F2-435C-A1F0-70961D11B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4D2D0F6-68B7-4A2F-B80D-B3AAC1F4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0BCEF11-98AA-4EF8-91CF-8146F6479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B1FAF-4CBC-81D4-31B4-DE2608606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An example of skills developed through my work experience (Example 3 Mr E)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B816C00-E2A2-4A28-A8CB-2E9E10E9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2892C6A-FAAA-49A9-B836-6ECC4D48D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D64CC38-BE4D-6B8C-09B7-60FB4BB906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355357"/>
              </p:ext>
            </p:extLst>
          </p:nvPr>
        </p:nvGraphicFramePr>
        <p:xfrm>
          <a:off x="680321" y="2336873"/>
          <a:ext cx="9613861" cy="339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770432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25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5" name="Picture 27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6" name="Rectangle 29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" name="Picture 31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58" name="Rectangle 33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E2AC5-55EE-D77B-6676-BE28B4476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Qualifications</a:t>
            </a:r>
          </a:p>
        </p:txBody>
      </p:sp>
      <p:graphicFrame>
        <p:nvGraphicFramePr>
          <p:cNvPr id="63" name="Content Placeholder 2">
            <a:extLst>
              <a:ext uri="{FF2B5EF4-FFF2-40B4-BE49-F238E27FC236}">
                <a16:creationId xmlns:a16="http://schemas.microsoft.com/office/drawing/2014/main" id="{F624B4A2-430E-6403-5BCE-EC94FB5F81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87995" y="661106"/>
          <a:ext cx="6257362" cy="5503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902577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85FFDC-0CAD-450C-A1F1-75E392CC8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672BDB-4ABD-40E5-A8B8-F7340E3BD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1FA2BC7-3F19-4E1C-B3D1-19995D9F6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2FF40B5-1E36-4442-8D28-D1AA571AD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3C09592-2DB2-47C0-A5CB-BD39288D1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40757-6DB7-6E09-1742-B2E376AFB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Continuing Professional Development (CPD)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FBA3B7-4181-B256-FC2D-820B221DA7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1425057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988619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893E6-21DE-BFBE-CBFF-A6755DF6B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Hobbies and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3E2DF-C79E-8B9D-9AAF-6F38FE935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672" y="2336873"/>
            <a:ext cx="6516509" cy="3599316"/>
          </a:xfrm>
        </p:spPr>
        <p:txBody>
          <a:bodyPr>
            <a:normAutofit/>
          </a:bodyPr>
          <a:lstStyle/>
          <a:p>
            <a:r>
              <a:rPr lang="en-GB" dirty="0"/>
              <a:t>Keeping active – Going to the gym and walking my dog in the countryside</a:t>
            </a:r>
          </a:p>
          <a:p>
            <a:r>
              <a:rPr lang="en-GB" dirty="0"/>
              <a:t>Keeping my mind active- Reading books on psychology, nonfiction and fiction</a:t>
            </a:r>
          </a:p>
          <a:p>
            <a:r>
              <a:rPr lang="en-GB" dirty="0"/>
              <a:t>Solving puzzles – Either by playing puzzle games or doing a crossword</a:t>
            </a:r>
          </a:p>
          <a:p>
            <a:r>
              <a:rPr lang="en-GB" dirty="0"/>
              <a:t>Socialising - Spending time with my family</a:t>
            </a:r>
          </a:p>
          <a:p>
            <a:r>
              <a:rPr lang="en-GB" dirty="0"/>
              <a:t>Relaxing - Listening to audiobooks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234991-A8ED-20ED-D137-AC5CA72D34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954" r="28956" b="2"/>
          <a:stretch/>
        </p:blipFill>
        <p:spPr>
          <a:xfrm>
            <a:off x="794325" y="2336872"/>
            <a:ext cx="2692907" cy="359878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901F94-94AF-6558-D52F-AA22A093E6B9}"/>
              </a:ext>
            </a:extLst>
          </p:cNvPr>
          <p:cNvSpPr txBox="1"/>
          <p:nvPr/>
        </p:nvSpPr>
        <p:spPr>
          <a:xfrm>
            <a:off x="960578" y="5735606"/>
            <a:ext cx="25266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ebenglish.se/games-hobbies-1-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0987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BC385-82D7-D562-C32E-2DFD5D6B5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385804-AC4D-F273-E2CB-7CC92E2D59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0011185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87085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23AE4-9EF6-E082-C9B2-9FD05DB27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83D75E-130A-883C-9A8B-E66BE6CD8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149483"/>
              </p:ext>
            </p:extLst>
          </p:nvPr>
        </p:nvGraphicFramePr>
        <p:xfrm>
          <a:off x="680321" y="2336873"/>
          <a:ext cx="9613861" cy="3599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73027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Picture 43">
            <a:extLst>
              <a:ext uri="{FF2B5EF4-FFF2-40B4-BE49-F238E27FC236}">
                <a16:creationId xmlns:a16="http://schemas.microsoft.com/office/drawing/2014/main" id="{9B9C2B48-3899-4B1D-B526-C35DFD16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3" name="Picture 45">
            <a:extLst>
              <a:ext uri="{FF2B5EF4-FFF2-40B4-BE49-F238E27FC236}">
                <a16:creationId xmlns:a16="http://schemas.microsoft.com/office/drawing/2014/main" id="{1A89A43D-53DA-411B-94AD-DEEF9B65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4" name="Picture 47">
            <a:extLst>
              <a:ext uri="{FF2B5EF4-FFF2-40B4-BE49-F238E27FC236}">
                <a16:creationId xmlns:a16="http://schemas.microsoft.com/office/drawing/2014/main" id="{5D844A84-2EA4-4FF5-83FD-E14C9E8D7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25" name="Rectangle 49">
            <a:extLst>
              <a:ext uri="{FF2B5EF4-FFF2-40B4-BE49-F238E27FC236}">
                <a16:creationId xmlns:a16="http://schemas.microsoft.com/office/drawing/2014/main" id="{6A23D1B2-B408-4913-9A1D-051C9DB38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6" name="Rectangle 51">
            <a:extLst>
              <a:ext uri="{FF2B5EF4-FFF2-40B4-BE49-F238E27FC236}">
                <a16:creationId xmlns:a16="http://schemas.microsoft.com/office/drawing/2014/main" id="{0189E329-C38B-4230-A181-B6B8BB9E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7" name="Rectangle 53">
            <a:extLst>
              <a:ext uri="{FF2B5EF4-FFF2-40B4-BE49-F238E27FC236}">
                <a16:creationId xmlns:a16="http://schemas.microsoft.com/office/drawing/2014/main" id="{7D905BBE-9F8D-4A73-B5F1-BAF812A33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8" name="Picture 55">
            <a:extLst>
              <a:ext uri="{FF2B5EF4-FFF2-40B4-BE49-F238E27FC236}">
                <a16:creationId xmlns:a16="http://schemas.microsoft.com/office/drawing/2014/main" id="{0FAC86CD-FCB8-459B-A58A-C461E1B9E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129" name="Rectangle 57">
            <a:extLst>
              <a:ext uri="{FF2B5EF4-FFF2-40B4-BE49-F238E27FC236}">
                <a16:creationId xmlns:a16="http://schemas.microsoft.com/office/drawing/2014/main" id="{C9658688-9BC1-45C6-BEBA-1753861A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816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0" name="Picture 59">
            <a:extLst>
              <a:ext uri="{FF2B5EF4-FFF2-40B4-BE49-F238E27FC236}">
                <a16:creationId xmlns:a16="http://schemas.microsoft.com/office/drawing/2014/main" id="{187BD969-077D-471D-AED5-0DA80819A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2"/>
            <a:ext cx="7767872" cy="225365"/>
          </a:xfrm>
          <a:prstGeom prst="rect">
            <a:avLst/>
          </a:prstGeom>
        </p:spPr>
      </p:pic>
      <p:sp>
        <p:nvSpPr>
          <p:cNvPr id="131" name="Rectangle 61">
            <a:extLst>
              <a:ext uri="{FF2B5EF4-FFF2-40B4-BE49-F238E27FC236}">
                <a16:creationId xmlns:a16="http://schemas.microsoft.com/office/drawing/2014/main" id="{A9EE5B3E-496C-497B-9BD6-2A98CBD55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590078"/>
            <a:ext cx="7868173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22651-055D-CA0A-C4C9-DE0DD9F37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733709"/>
            <a:ext cx="6752110" cy="13730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000"/>
              <a:t>Thank you for listening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A41F8-9994-73C8-A17F-C71815386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4394039"/>
            <a:ext cx="6752109" cy="11176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000"/>
              <a:t>Please feel free to ask questions</a:t>
            </a:r>
            <a:endParaRPr lang="en-US" sz="2000" dirty="0"/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292DADDD-21FB-4C38-6EF9-686CD6D5A3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87091" y="1749761"/>
            <a:ext cx="3358478" cy="335847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08053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3F901-6479-07F5-1BD3-E2F66D7D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1CDF0-A55C-A405-F624-0BC577301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457200" indent="-457200">
              <a:lnSpc>
                <a:spcPct val="200000"/>
              </a:lnSpc>
            </a:pP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Adult psychotherapist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. (2022, March 8). Health Careers. https://www.healthcareers.nhs.uk/explore-roles/psychological-therapies/roles/psychotherapist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Driskell, J. E., Salas, E., &amp; Driskell, T. (2018). Foundations of teamwork and collaboration.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American Psychologist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73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(4), 334–348. https://doi.org/10.1037/amp0000241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NHS Jobs - Working in the NHS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. (n.d.). https://www.jobs.nhs.uk/about_nhs.html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Psychological wellbeing practitioner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. (2022, September 27). Health Careers. 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hlinkClick r:id="rId2"/>
              </a:rPr>
              <a:t>https://www.healthcareers.nhs.uk/explore-roles/psychological-therapies/roles/psychological-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   wellbeing-practitioner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Psychological wellbeing practitioner job profile | Prospects.ac.uk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. (n.d.). Prospects. https://www.prospects.ac.uk/job-profiles/psychological-wellbeing-practitioner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Van </a:t>
            </a:r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Kleef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G. A., De </a:t>
            </a:r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Dreu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C. K. W., &amp; </a:t>
            </a:r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Manstead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A. S. R. (2004). The Interpersonal Effects of Emotions in Negotiations: A Motivated Information Processing Approach.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Journal of Personality and Social Psychology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87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(4), 510–528. https://doi.org/10.1037/0022-3514.87.4.510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Wilding, P. (2008). Reflective practice: a learning tool for student nurses.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British Journal of Nursing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17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(11), 720–724. https://doi.org/10.12968/bjon.2008.17.11.29644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9587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2" ma:contentTypeDescription="Create a new document." ma:contentTypeScope="" ma:versionID="33e07decca7eb0d54d3a8e0b0e1db948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af08adc02aeccc1d63163564a926814f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Props1.xml><?xml version="1.0" encoding="utf-8"?>
<ds:datastoreItem xmlns:ds="http://schemas.openxmlformats.org/officeDocument/2006/customXml" ds:itemID="{F1779FCF-C289-44A8-82DF-3018E87B9A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6B57470-508D-4667-BAFC-D3D3D7E4D4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36E85E-ABBB-48E6-BF2C-02B68689AA3F}">
  <ds:schemaRefs>
    <ds:schemaRef ds:uri="http://www.w3.org/XML/1998/namespace"/>
    <ds:schemaRef ds:uri="791995b0-624b-4c5a-90b4-d742ddd9de15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1b88a2b3-a887-4da5-bc58-1cd6fd79184b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3003</TotalTime>
  <Words>1009</Words>
  <Application>Microsoft Office PowerPoint</Application>
  <PresentationFormat>Widescreen</PresentationFormat>
  <Paragraphs>125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Times New Roman</vt:lpstr>
      <vt:lpstr>Trebuchet MS</vt:lpstr>
      <vt:lpstr>Berlin</vt:lpstr>
      <vt:lpstr>Trainee Psychological Wellbeing Practitioner</vt:lpstr>
      <vt:lpstr>Introduction</vt:lpstr>
      <vt:lpstr>Introduction</vt:lpstr>
      <vt:lpstr>The layout of the presentation</vt:lpstr>
      <vt:lpstr>The reasons for applying for the position</vt:lpstr>
      <vt:lpstr>Why I Want Psychological wellbeing practitioner</vt:lpstr>
      <vt:lpstr>The skills I can bring to the role</vt:lpstr>
      <vt:lpstr>The skills I can bring to the role</vt:lpstr>
      <vt:lpstr>The skills I can bring to the role </vt:lpstr>
      <vt:lpstr>My work experience</vt:lpstr>
      <vt:lpstr>An example of skills developed through my work experience (Example 1 Mr X)</vt:lpstr>
      <vt:lpstr>An example of skills developed through my work experience (Example 2 Mr T)</vt:lpstr>
      <vt:lpstr>An example of skills developed through my work experience (Example 3 Mr E)</vt:lpstr>
      <vt:lpstr>Qualifications</vt:lpstr>
      <vt:lpstr>Continuing Professional Development (CPD)</vt:lpstr>
      <vt:lpstr>Hobbies and interests</vt:lpstr>
      <vt:lpstr>Summary</vt:lpstr>
      <vt:lpstr>Conclusion</vt:lpstr>
      <vt:lpstr>Thank you for listening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Assistant Therapy Practitioner</dc:title>
  <dc:creator>Daryl</dc:creator>
  <cp:lastModifiedBy>Daryl Jones (2302973)</cp:lastModifiedBy>
  <cp:revision>5</cp:revision>
  <dcterms:created xsi:type="dcterms:W3CDTF">2023-04-15T14:25:24Z</dcterms:created>
  <dcterms:modified xsi:type="dcterms:W3CDTF">2023-05-05T10:02:40Z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