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1" r:id="rId4"/>
  </p:sldMasterIdLst>
  <p:notesMasterIdLst>
    <p:notesMasterId r:id="rId18"/>
  </p:notesMasterIdLst>
  <p:sldIdLst>
    <p:sldId id="256" r:id="rId5"/>
    <p:sldId id="260" r:id="rId6"/>
    <p:sldId id="280" r:id="rId7"/>
    <p:sldId id="281" r:id="rId8"/>
    <p:sldId id="269" r:id="rId9"/>
    <p:sldId id="273" r:id="rId10"/>
    <p:sldId id="265" r:id="rId11"/>
    <p:sldId id="298" r:id="rId12"/>
    <p:sldId id="299" r:id="rId13"/>
    <p:sldId id="295" r:id="rId14"/>
    <p:sldId id="296" r:id="rId15"/>
    <p:sldId id="297" r:id="rId16"/>
    <p:sldId id="264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1"/>
    <p:restoredTop sz="94249" autoAdjust="0"/>
  </p:normalViewPr>
  <p:slideViewPr>
    <p:cSldViewPr snapToGrid="0" snapToObjects="1">
      <p:cViewPr varScale="1">
        <p:scale>
          <a:sx n="72" d="100"/>
          <a:sy n="72" d="100"/>
        </p:scale>
        <p:origin x="63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roline Jawad" userId="ebec8957-a986-4a6f-937a-47250bfdae89" providerId="ADAL" clId="{35151371-EB8A-4E10-9166-7BCA7E96461F}"/>
    <pc:docChg chg="delSld">
      <pc:chgData name="Caroline Jawad" userId="ebec8957-a986-4a6f-937a-47250bfdae89" providerId="ADAL" clId="{35151371-EB8A-4E10-9166-7BCA7E96461F}" dt="2020-04-28T16:09:53.165" v="22" actId="2696"/>
      <pc:docMkLst>
        <pc:docMk/>
      </pc:docMkLst>
      <pc:sldChg chg="del">
        <pc:chgData name="Caroline Jawad" userId="ebec8957-a986-4a6f-937a-47250bfdae89" providerId="ADAL" clId="{35151371-EB8A-4E10-9166-7BCA7E96461F}" dt="2020-04-28T16:09:29.108" v="2" actId="2696"/>
        <pc:sldMkLst>
          <pc:docMk/>
          <pc:sldMk cId="1452023879" sldId="262"/>
        </pc:sldMkLst>
      </pc:sldChg>
      <pc:sldChg chg="del">
        <pc:chgData name="Caroline Jawad" userId="ebec8957-a986-4a6f-937a-47250bfdae89" providerId="ADAL" clId="{35151371-EB8A-4E10-9166-7BCA7E96461F}" dt="2020-04-28T16:09:42.267" v="18" actId="2696"/>
        <pc:sldMkLst>
          <pc:docMk/>
          <pc:sldMk cId="623720675" sldId="266"/>
        </pc:sldMkLst>
      </pc:sldChg>
      <pc:sldChg chg="del">
        <pc:chgData name="Caroline Jawad" userId="ebec8957-a986-4a6f-937a-47250bfdae89" providerId="ADAL" clId="{35151371-EB8A-4E10-9166-7BCA7E96461F}" dt="2020-04-28T16:09:49.580" v="21" actId="2696"/>
        <pc:sldMkLst>
          <pc:docMk/>
          <pc:sldMk cId="3162023627" sldId="267"/>
        </pc:sldMkLst>
      </pc:sldChg>
      <pc:sldChg chg="del">
        <pc:chgData name="Caroline Jawad" userId="ebec8957-a986-4a6f-937a-47250bfdae89" providerId="ADAL" clId="{35151371-EB8A-4E10-9166-7BCA7E96461F}" dt="2020-04-28T16:09:28.873" v="1" actId="2696"/>
        <pc:sldMkLst>
          <pc:docMk/>
          <pc:sldMk cId="2731750124" sldId="271"/>
        </pc:sldMkLst>
      </pc:sldChg>
      <pc:sldChg chg="del">
        <pc:chgData name="Caroline Jawad" userId="ebec8957-a986-4a6f-937a-47250bfdae89" providerId="ADAL" clId="{35151371-EB8A-4E10-9166-7BCA7E96461F}" dt="2020-04-28T16:09:30.467" v="7" actId="2696"/>
        <pc:sldMkLst>
          <pc:docMk/>
          <pc:sldMk cId="1154488346" sldId="272"/>
        </pc:sldMkLst>
      </pc:sldChg>
      <pc:sldChg chg="del">
        <pc:chgData name="Caroline Jawad" userId="ebec8957-a986-4a6f-937a-47250bfdae89" providerId="ADAL" clId="{35151371-EB8A-4E10-9166-7BCA7E96461F}" dt="2020-04-28T16:09:41.040" v="17" actId="2696"/>
        <pc:sldMkLst>
          <pc:docMk/>
          <pc:sldMk cId="1342734074" sldId="274"/>
        </pc:sldMkLst>
      </pc:sldChg>
      <pc:sldChg chg="del">
        <pc:chgData name="Caroline Jawad" userId="ebec8957-a986-4a6f-937a-47250bfdae89" providerId="ADAL" clId="{35151371-EB8A-4E10-9166-7BCA7E96461F}" dt="2020-04-28T16:09:29.541" v="4" actId="2696"/>
        <pc:sldMkLst>
          <pc:docMk/>
          <pc:sldMk cId="3995305939" sldId="275"/>
        </pc:sldMkLst>
      </pc:sldChg>
      <pc:sldChg chg="del">
        <pc:chgData name="Caroline Jawad" userId="ebec8957-a986-4a6f-937a-47250bfdae89" providerId="ADAL" clId="{35151371-EB8A-4E10-9166-7BCA7E96461F}" dt="2020-04-28T16:09:37.552" v="15" actId="2696"/>
        <pc:sldMkLst>
          <pc:docMk/>
          <pc:sldMk cId="1141780056" sldId="277"/>
        </pc:sldMkLst>
      </pc:sldChg>
      <pc:sldChg chg="del">
        <pc:chgData name="Caroline Jawad" userId="ebec8957-a986-4a6f-937a-47250bfdae89" providerId="ADAL" clId="{35151371-EB8A-4E10-9166-7BCA7E96461F}" dt="2020-04-28T16:09:35.250" v="13" actId="2696"/>
        <pc:sldMkLst>
          <pc:docMk/>
          <pc:sldMk cId="2727473783" sldId="278"/>
        </pc:sldMkLst>
      </pc:sldChg>
      <pc:sldChg chg="del">
        <pc:chgData name="Caroline Jawad" userId="ebec8957-a986-4a6f-937a-47250bfdae89" providerId="ADAL" clId="{35151371-EB8A-4E10-9166-7BCA7E96461F}" dt="2020-04-28T16:09:38.741" v="16" actId="2696"/>
        <pc:sldMkLst>
          <pc:docMk/>
          <pc:sldMk cId="1182515760" sldId="282"/>
        </pc:sldMkLst>
      </pc:sldChg>
      <pc:sldChg chg="del">
        <pc:chgData name="Caroline Jawad" userId="ebec8957-a986-4a6f-937a-47250bfdae89" providerId="ADAL" clId="{35151371-EB8A-4E10-9166-7BCA7E96461F}" dt="2020-04-28T16:09:28.457" v="0" actId="2696"/>
        <pc:sldMkLst>
          <pc:docMk/>
          <pc:sldMk cId="4242999892" sldId="283"/>
        </pc:sldMkLst>
      </pc:sldChg>
      <pc:sldChg chg="del">
        <pc:chgData name="Caroline Jawad" userId="ebec8957-a986-4a6f-937a-47250bfdae89" providerId="ADAL" clId="{35151371-EB8A-4E10-9166-7BCA7E96461F}" dt="2020-04-28T16:09:43.395" v="19" actId="2696"/>
        <pc:sldMkLst>
          <pc:docMk/>
          <pc:sldMk cId="1028377913" sldId="284"/>
        </pc:sldMkLst>
      </pc:sldChg>
      <pc:sldChg chg="del">
        <pc:chgData name="Caroline Jawad" userId="ebec8957-a986-4a6f-937a-47250bfdae89" providerId="ADAL" clId="{35151371-EB8A-4E10-9166-7BCA7E96461F}" dt="2020-04-28T16:09:30.245" v="6" actId="2696"/>
        <pc:sldMkLst>
          <pc:docMk/>
          <pc:sldMk cId="673012881" sldId="285"/>
        </pc:sldMkLst>
      </pc:sldChg>
      <pc:sldChg chg="del">
        <pc:chgData name="Caroline Jawad" userId="ebec8957-a986-4a6f-937a-47250bfdae89" providerId="ADAL" clId="{35151371-EB8A-4E10-9166-7BCA7E96461F}" dt="2020-04-28T16:09:31.592" v="9" actId="2696"/>
        <pc:sldMkLst>
          <pc:docMk/>
          <pc:sldMk cId="950947504" sldId="286"/>
        </pc:sldMkLst>
      </pc:sldChg>
      <pc:sldChg chg="del">
        <pc:chgData name="Caroline Jawad" userId="ebec8957-a986-4a6f-937a-47250bfdae89" providerId="ADAL" clId="{35151371-EB8A-4E10-9166-7BCA7E96461F}" dt="2020-04-28T16:09:30.692" v="8" actId="2696"/>
        <pc:sldMkLst>
          <pc:docMk/>
          <pc:sldMk cId="3682232772" sldId="287"/>
        </pc:sldMkLst>
      </pc:sldChg>
      <pc:sldChg chg="del">
        <pc:chgData name="Caroline Jawad" userId="ebec8957-a986-4a6f-937a-47250bfdae89" providerId="ADAL" clId="{35151371-EB8A-4E10-9166-7BCA7E96461F}" dt="2020-04-28T16:09:30.006" v="5" actId="2696"/>
        <pc:sldMkLst>
          <pc:docMk/>
          <pc:sldMk cId="3558356580" sldId="288"/>
        </pc:sldMkLst>
      </pc:sldChg>
      <pc:sldChg chg="del">
        <pc:chgData name="Caroline Jawad" userId="ebec8957-a986-4a6f-937a-47250bfdae89" providerId="ADAL" clId="{35151371-EB8A-4E10-9166-7BCA7E96461F}" dt="2020-04-28T16:09:29.302" v="3" actId="2696"/>
        <pc:sldMkLst>
          <pc:docMk/>
          <pc:sldMk cId="980201078" sldId="289"/>
        </pc:sldMkLst>
      </pc:sldChg>
      <pc:sldChg chg="del">
        <pc:chgData name="Caroline Jawad" userId="ebec8957-a986-4a6f-937a-47250bfdae89" providerId="ADAL" clId="{35151371-EB8A-4E10-9166-7BCA7E96461F}" dt="2020-04-28T16:09:36.329" v="14" actId="2696"/>
        <pc:sldMkLst>
          <pc:docMk/>
          <pc:sldMk cId="2765662783" sldId="290"/>
        </pc:sldMkLst>
      </pc:sldChg>
      <pc:sldChg chg="del">
        <pc:chgData name="Caroline Jawad" userId="ebec8957-a986-4a6f-937a-47250bfdae89" providerId="ADAL" clId="{35151371-EB8A-4E10-9166-7BCA7E96461F}" dt="2020-04-28T16:09:34.295" v="12" actId="2696"/>
        <pc:sldMkLst>
          <pc:docMk/>
          <pc:sldMk cId="1761752009" sldId="291"/>
        </pc:sldMkLst>
      </pc:sldChg>
      <pc:sldChg chg="del">
        <pc:chgData name="Caroline Jawad" userId="ebec8957-a986-4a6f-937a-47250bfdae89" providerId="ADAL" clId="{35151371-EB8A-4E10-9166-7BCA7E96461F}" dt="2020-04-28T16:09:33.495" v="11" actId="2696"/>
        <pc:sldMkLst>
          <pc:docMk/>
          <pc:sldMk cId="1079700542" sldId="292"/>
        </pc:sldMkLst>
      </pc:sldChg>
      <pc:sldChg chg="del">
        <pc:chgData name="Caroline Jawad" userId="ebec8957-a986-4a6f-937a-47250bfdae89" providerId="ADAL" clId="{35151371-EB8A-4E10-9166-7BCA7E96461F}" dt="2020-04-28T16:09:32.434" v="10" actId="2696"/>
        <pc:sldMkLst>
          <pc:docMk/>
          <pc:sldMk cId="4210540638" sldId="293"/>
        </pc:sldMkLst>
      </pc:sldChg>
      <pc:sldChg chg="del">
        <pc:chgData name="Caroline Jawad" userId="ebec8957-a986-4a6f-937a-47250bfdae89" providerId="ADAL" clId="{35151371-EB8A-4E10-9166-7BCA7E96461F}" dt="2020-04-28T16:09:53.165" v="22" actId="2696"/>
        <pc:sldMkLst>
          <pc:docMk/>
          <pc:sldMk cId="2221657683" sldId="294"/>
        </pc:sldMkLst>
      </pc:sldChg>
      <pc:sldChg chg="del">
        <pc:chgData name="Caroline Jawad" userId="ebec8957-a986-4a6f-937a-47250bfdae89" providerId="ADAL" clId="{35151371-EB8A-4E10-9166-7BCA7E96461F}" dt="2020-04-28T16:09:44.359" v="20" actId="2696"/>
        <pc:sldMkLst>
          <pc:docMk/>
          <pc:sldMk cId="2088736324" sldId="30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5A7FCE47-0D50-46F1-803F-24B302ECF78D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3E36D89C-B193-4849-B5A5-C630AEA9AAD8}">
      <dgm:prSet phldrT="[Text]"/>
      <dgm:spPr/>
      <dgm:t>
        <a:bodyPr/>
        <a:lstStyle/>
        <a:p>
          <a:r>
            <a:rPr lang="en-GB" dirty="0"/>
            <a:t>What?</a:t>
          </a:r>
        </a:p>
      </dgm:t>
    </dgm:pt>
    <dgm:pt modelId="{586AD9FF-9D8A-4918-8D6A-06CE5A385C2B}" type="parTrans" cxnId="{F97BAE1B-5C45-4AE8-A4FD-DAFEF1E13D03}">
      <dgm:prSet/>
      <dgm:spPr/>
      <dgm:t>
        <a:bodyPr/>
        <a:lstStyle/>
        <a:p>
          <a:endParaRPr lang="en-GB"/>
        </a:p>
      </dgm:t>
    </dgm:pt>
    <dgm:pt modelId="{CEC06368-28CA-4714-B3F5-EA83505F1F5C}" type="sibTrans" cxnId="{F97BAE1B-5C45-4AE8-A4FD-DAFEF1E13D03}">
      <dgm:prSet/>
      <dgm:spPr/>
      <dgm:t>
        <a:bodyPr/>
        <a:lstStyle/>
        <a:p>
          <a:endParaRPr lang="en-GB"/>
        </a:p>
      </dgm:t>
    </dgm:pt>
    <dgm:pt modelId="{23B498D1-91E3-4DE2-A790-D8E41586F7C4}">
      <dgm:prSet phldrT="[Text]"/>
      <dgm:spPr/>
      <dgm:t>
        <a:bodyPr/>
        <a:lstStyle/>
        <a:p>
          <a:r>
            <a:rPr lang="en-GB" dirty="0"/>
            <a:t>What are the barriers to using social media as a research tool?</a:t>
          </a:r>
        </a:p>
      </dgm:t>
    </dgm:pt>
    <dgm:pt modelId="{891A9B48-F069-48B8-A123-DAB5CC37D1C8}" type="parTrans" cxnId="{57652139-16DC-402B-807D-22BB17DE02A1}">
      <dgm:prSet/>
      <dgm:spPr/>
      <dgm:t>
        <a:bodyPr/>
        <a:lstStyle/>
        <a:p>
          <a:endParaRPr lang="en-GB"/>
        </a:p>
      </dgm:t>
    </dgm:pt>
    <dgm:pt modelId="{8132AEEB-DCCA-4EB4-8FEC-1B392AA6061B}" type="sibTrans" cxnId="{57652139-16DC-402B-807D-22BB17DE02A1}">
      <dgm:prSet/>
      <dgm:spPr/>
      <dgm:t>
        <a:bodyPr/>
        <a:lstStyle/>
        <a:p>
          <a:endParaRPr lang="en-GB"/>
        </a:p>
      </dgm:t>
    </dgm:pt>
    <dgm:pt modelId="{13DA6055-2CA6-40A7-BFC1-26D9B158746A}">
      <dgm:prSet phldrT="[Text]"/>
      <dgm:spPr/>
      <dgm:t>
        <a:bodyPr/>
        <a:lstStyle/>
        <a:p>
          <a:r>
            <a:rPr lang="en-GB" dirty="0"/>
            <a:t>How?</a:t>
          </a:r>
        </a:p>
      </dgm:t>
    </dgm:pt>
    <dgm:pt modelId="{01E24229-CB18-46D8-9047-76BA0358703F}" type="parTrans" cxnId="{DD3F9CC0-6A8E-4B4B-899B-D94E303BCB36}">
      <dgm:prSet/>
      <dgm:spPr/>
      <dgm:t>
        <a:bodyPr/>
        <a:lstStyle/>
        <a:p>
          <a:endParaRPr lang="en-GB"/>
        </a:p>
      </dgm:t>
    </dgm:pt>
    <dgm:pt modelId="{3AA30E2B-1789-4F10-96AF-92F6E9EBACAF}" type="sibTrans" cxnId="{DD3F9CC0-6A8E-4B4B-899B-D94E303BCB36}">
      <dgm:prSet/>
      <dgm:spPr/>
      <dgm:t>
        <a:bodyPr/>
        <a:lstStyle/>
        <a:p>
          <a:endParaRPr lang="en-GB"/>
        </a:p>
      </dgm:t>
    </dgm:pt>
    <dgm:pt modelId="{604325D5-B459-411A-B988-7055DA48D0BD}">
      <dgm:prSet phldrT="[Text]"/>
      <dgm:spPr/>
      <dgm:t>
        <a:bodyPr/>
        <a:lstStyle/>
        <a:p>
          <a:r>
            <a:rPr lang="en-GB" dirty="0"/>
            <a:t>How are researchers using social media to gather data?</a:t>
          </a:r>
        </a:p>
      </dgm:t>
    </dgm:pt>
    <dgm:pt modelId="{1E156A87-F3B6-4D36-9B5F-BB603FE2F88E}" type="parTrans" cxnId="{3BC458CE-3D08-4966-8AA8-2D41EDF0CA94}">
      <dgm:prSet/>
      <dgm:spPr/>
      <dgm:t>
        <a:bodyPr/>
        <a:lstStyle/>
        <a:p>
          <a:endParaRPr lang="en-GB"/>
        </a:p>
      </dgm:t>
    </dgm:pt>
    <dgm:pt modelId="{4BA9D3E6-45D8-4877-8781-D7EB61C7385D}" type="sibTrans" cxnId="{3BC458CE-3D08-4966-8AA8-2D41EDF0CA94}">
      <dgm:prSet/>
      <dgm:spPr/>
      <dgm:t>
        <a:bodyPr/>
        <a:lstStyle/>
        <a:p>
          <a:endParaRPr lang="en-GB"/>
        </a:p>
      </dgm:t>
    </dgm:pt>
    <dgm:pt modelId="{2EF2C803-DF3D-4C58-A771-D89B15082B24}">
      <dgm:prSet phldrT="[Text]"/>
      <dgm:spPr/>
      <dgm:t>
        <a:bodyPr/>
        <a:lstStyle/>
        <a:p>
          <a:r>
            <a:rPr lang="en-GB" dirty="0"/>
            <a:t>Why?</a:t>
          </a:r>
        </a:p>
      </dgm:t>
    </dgm:pt>
    <dgm:pt modelId="{A114A139-A76D-4E17-9ACF-0CA832CA183C}" type="parTrans" cxnId="{6DA4A360-F086-42ED-B467-5BF0ECCB275E}">
      <dgm:prSet/>
      <dgm:spPr/>
      <dgm:t>
        <a:bodyPr/>
        <a:lstStyle/>
        <a:p>
          <a:endParaRPr lang="en-GB"/>
        </a:p>
      </dgm:t>
    </dgm:pt>
    <dgm:pt modelId="{D3DE3191-ADF6-446B-AEB0-B8DDA4700ED3}" type="sibTrans" cxnId="{6DA4A360-F086-42ED-B467-5BF0ECCB275E}">
      <dgm:prSet/>
      <dgm:spPr/>
      <dgm:t>
        <a:bodyPr/>
        <a:lstStyle/>
        <a:p>
          <a:endParaRPr lang="en-GB"/>
        </a:p>
      </dgm:t>
    </dgm:pt>
    <dgm:pt modelId="{6A541A59-9E98-4B9C-A4E7-A8C8A0D9F79D}">
      <dgm:prSet phldrT="[Text]"/>
      <dgm:spPr/>
      <dgm:t>
        <a:bodyPr/>
        <a:lstStyle/>
        <a:p>
          <a:r>
            <a:rPr lang="en-GB" dirty="0"/>
            <a:t>Why are some people reluctant to take part in social media research?</a:t>
          </a:r>
        </a:p>
      </dgm:t>
    </dgm:pt>
    <dgm:pt modelId="{1A5C9D2B-5B1D-427E-BF7E-8A41219051DC}" type="parTrans" cxnId="{E0BCC6AA-0E22-45F1-8D0B-6090E4569B58}">
      <dgm:prSet/>
      <dgm:spPr/>
      <dgm:t>
        <a:bodyPr/>
        <a:lstStyle/>
        <a:p>
          <a:endParaRPr lang="en-GB"/>
        </a:p>
      </dgm:t>
    </dgm:pt>
    <dgm:pt modelId="{8795ED52-B1E3-432F-903C-9CA66D8E1669}" type="sibTrans" cxnId="{E0BCC6AA-0E22-45F1-8D0B-6090E4569B58}">
      <dgm:prSet/>
      <dgm:spPr/>
      <dgm:t>
        <a:bodyPr/>
        <a:lstStyle/>
        <a:p>
          <a:endParaRPr lang="en-GB"/>
        </a:p>
      </dgm:t>
    </dgm:pt>
    <dgm:pt modelId="{09C2B2C0-C15B-41E4-83BE-A775091225D2}" type="pres">
      <dgm:prSet presAssocID="{5A7FCE47-0D50-46F1-803F-24B302ECF78D}" presName="Name0" presStyleCnt="0">
        <dgm:presLayoutVars>
          <dgm:dir/>
          <dgm:animLvl val="lvl"/>
          <dgm:resizeHandles val="exact"/>
        </dgm:presLayoutVars>
      </dgm:prSet>
      <dgm:spPr/>
    </dgm:pt>
    <dgm:pt modelId="{87248EEA-FD5A-411A-8CF1-CCDEF19643F6}" type="pres">
      <dgm:prSet presAssocID="{3E36D89C-B193-4849-B5A5-C630AEA9AAD8}" presName="linNode" presStyleCnt="0"/>
      <dgm:spPr/>
    </dgm:pt>
    <dgm:pt modelId="{9D2E29C6-A2BB-4E4E-8461-844D04491B30}" type="pres">
      <dgm:prSet presAssocID="{3E36D89C-B193-4849-B5A5-C630AEA9AAD8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743AD5C-90C0-4072-BA0A-85D4981803E7}" type="pres">
      <dgm:prSet presAssocID="{3E36D89C-B193-4849-B5A5-C630AEA9AAD8}" presName="descendantText" presStyleLbl="alignAccFollowNode1" presStyleIdx="0" presStyleCnt="3">
        <dgm:presLayoutVars>
          <dgm:bulletEnabled val="1"/>
        </dgm:presLayoutVars>
      </dgm:prSet>
      <dgm:spPr/>
    </dgm:pt>
    <dgm:pt modelId="{B18C069B-AC65-4A5F-A759-8E001C99FBCA}" type="pres">
      <dgm:prSet presAssocID="{CEC06368-28CA-4714-B3F5-EA83505F1F5C}" presName="sp" presStyleCnt="0"/>
      <dgm:spPr/>
    </dgm:pt>
    <dgm:pt modelId="{2BB9873A-DA7A-4AF9-884A-A3442FDC0092}" type="pres">
      <dgm:prSet presAssocID="{13DA6055-2CA6-40A7-BFC1-26D9B158746A}" presName="linNode" presStyleCnt="0"/>
      <dgm:spPr/>
    </dgm:pt>
    <dgm:pt modelId="{7F0FB7C3-70FC-4C97-BA9B-CB685AD5E425}" type="pres">
      <dgm:prSet presAssocID="{13DA6055-2CA6-40A7-BFC1-26D9B158746A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02BC12F1-4AA1-4CEF-BD07-00B094D33466}" type="pres">
      <dgm:prSet presAssocID="{13DA6055-2CA6-40A7-BFC1-26D9B158746A}" presName="descendantText" presStyleLbl="alignAccFollowNode1" presStyleIdx="1" presStyleCnt="3">
        <dgm:presLayoutVars>
          <dgm:bulletEnabled val="1"/>
        </dgm:presLayoutVars>
      </dgm:prSet>
      <dgm:spPr/>
    </dgm:pt>
    <dgm:pt modelId="{48FDA2FE-0275-4FB5-A354-A6B52F01C604}" type="pres">
      <dgm:prSet presAssocID="{3AA30E2B-1789-4F10-96AF-92F6E9EBACAF}" presName="sp" presStyleCnt="0"/>
      <dgm:spPr/>
    </dgm:pt>
    <dgm:pt modelId="{C862B024-D62A-4E39-88F3-A37820227F58}" type="pres">
      <dgm:prSet presAssocID="{2EF2C803-DF3D-4C58-A771-D89B15082B24}" presName="linNode" presStyleCnt="0"/>
      <dgm:spPr/>
    </dgm:pt>
    <dgm:pt modelId="{512E92D6-C35E-416E-8556-DC32579D96E1}" type="pres">
      <dgm:prSet presAssocID="{2EF2C803-DF3D-4C58-A771-D89B15082B2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AC19E5C3-D2DE-4861-8034-575D965C2BA7}" type="pres">
      <dgm:prSet presAssocID="{2EF2C803-DF3D-4C58-A771-D89B15082B24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77847F19-D8A2-4CF8-B074-8460C6EAAFEC}" type="presOf" srcId="{6A541A59-9E98-4B9C-A4E7-A8C8A0D9F79D}" destId="{AC19E5C3-D2DE-4861-8034-575D965C2BA7}" srcOrd="0" destOrd="0" presId="urn:microsoft.com/office/officeart/2005/8/layout/vList5"/>
    <dgm:cxn modelId="{F97BAE1B-5C45-4AE8-A4FD-DAFEF1E13D03}" srcId="{5A7FCE47-0D50-46F1-803F-24B302ECF78D}" destId="{3E36D89C-B193-4849-B5A5-C630AEA9AAD8}" srcOrd="0" destOrd="0" parTransId="{586AD9FF-9D8A-4918-8D6A-06CE5A385C2B}" sibTransId="{CEC06368-28CA-4714-B3F5-EA83505F1F5C}"/>
    <dgm:cxn modelId="{A2ECEA38-DDC6-456D-9B95-B0E3B7250D90}" type="presOf" srcId="{604325D5-B459-411A-B988-7055DA48D0BD}" destId="{02BC12F1-4AA1-4CEF-BD07-00B094D33466}" srcOrd="0" destOrd="0" presId="urn:microsoft.com/office/officeart/2005/8/layout/vList5"/>
    <dgm:cxn modelId="{57652139-16DC-402B-807D-22BB17DE02A1}" srcId="{3E36D89C-B193-4849-B5A5-C630AEA9AAD8}" destId="{23B498D1-91E3-4DE2-A790-D8E41586F7C4}" srcOrd="0" destOrd="0" parTransId="{891A9B48-F069-48B8-A123-DAB5CC37D1C8}" sibTransId="{8132AEEB-DCCA-4EB4-8FEC-1B392AA6061B}"/>
    <dgm:cxn modelId="{941A3860-0F35-461B-85AD-4099129B1A84}" type="presOf" srcId="{13DA6055-2CA6-40A7-BFC1-26D9B158746A}" destId="{7F0FB7C3-70FC-4C97-BA9B-CB685AD5E425}" srcOrd="0" destOrd="0" presId="urn:microsoft.com/office/officeart/2005/8/layout/vList5"/>
    <dgm:cxn modelId="{6DA4A360-F086-42ED-B467-5BF0ECCB275E}" srcId="{5A7FCE47-0D50-46F1-803F-24B302ECF78D}" destId="{2EF2C803-DF3D-4C58-A771-D89B15082B24}" srcOrd="2" destOrd="0" parTransId="{A114A139-A76D-4E17-9ACF-0CA832CA183C}" sibTransId="{D3DE3191-ADF6-446B-AEB0-B8DDA4700ED3}"/>
    <dgm:cxn modelId="{E0BCC6AA-0E22-45F1-8D0B-6090E4569B58}" srcId="{2EF2C803-DF3D-4C58-A771-D89B15082B24}" destId="{6A541A59-9E98-4B9C-A4E7-A8C8A0D9F79D}" srcOrd="0" destOrd="0" parTransId="{1A5C9D2B-5B1D-427E-BF7E-8A41219051DC}" sibTransId="{8795ED52-B1E3-432F-903C-9CA66D8E1669}"/>
    <dgm:cxn modelId="{2903F2B0-62A3-4A18-B618-9376F9F501D4}" type="presOf" srcId="{5A7FCE47-0D50-46F1-803F-24B302ECF78D}" destId="{09C2B2C0-C15B-41E4-83BE-A775091225D2}" srcOrd="0" destOrd="0" presId="urn:microsoft.com/office/officeart/2005/8/layout/vList5"/>
    <dgm:cxn modelId="{DB1081B1-4F11-4B5D-9B72-6429E5E4F67A}" type="presOf" srcId="{3E36D89C-B193-4849-B5A5-C630AEA9AAD8}" destId="{9D2E29C6-A2BB-4E4E-8461-844D04491B30}" srcOrd="0" destOrd="0" presId="urn:microsoft.com/office/officeart/2005/8/layout/vList5"/>
    <dgm:cxn modelId="{DD3F9CC0-6A8E-4B4B-899B-D94E303BCB36}" srcId="{5A7FCE47-0D50-46F1-803F-24B302ECF78D}" destId="{13DA6055-2CA6-40A7-BFC1-26D9B158746A}" srcOrd="1" destOrd="0" parTransId="{01E24229-CB18-46D8-9047-76BA0358703F}" sibTransId="{3AA30E2B-1789-4F10-96AF-92F6E9EBACAF}"/>
    <dgm:cxn modelId="{3BC458CE-3D08-4966-8AA8-2D41EDF0CA94}" srcId="{13DA6055-2CA6-40A7-BFC1-26D9B158746A}" destId="{604325D5-B459-411A-B988-7055DA48D0BD}" srcOrd="0" destOrd="0" parTransId="{1E156A87-F3B6-4D36-9B5F-BB603FE2F88E}" sibTransId="{4BA9D3E6-45D8-4877-8781-D7EB61C7385D}"/>
    <dgm:cxn modelId="{D0D5CCD3-D5D8-45B3-B2CE-BB1B5462678A}" type="presOf" srcId="{2EF2C803-DF3D-4C58-A771-D89B15082B24}" destId="{512E92D6-C35E-416E-8556-DC32579D96E1}" srcOrd="0" destOrd="0" presId="urn:microsoft.com/office/officeart/2005/8/layout/vList5"/>
    <dgm:cxn modelId="{E4323AFA-8CF2-45E5-987E-125E8ED0E5C7}" type="presOf" srcId="{23B498D1-91E3-4DE2-A790-D8E41586F7C4}" destId="{6743AD5C-90C0-4072-BA0A-85D4981803E7}" srcOrd="0" destOrd="0" presId="urn:microsoft.com/office/officeart/2005/8/layout/vList5"/>
    <dgm:cxn modelId="{46647383-B7CF-4970-8F6F-6FAA9283AFC2}" type="presParOf" srcId="{09C2B2C0-C15B-41E4-83BE-A775091225D2}" destId="{87248EEA-FD5A-411A-8CF1-CCDEF19643F6}" srcOrd="0" destOrd="0" presId="urn:microsoft.com/office/officeart/2005/8/layout/vList5"/>
    <dgm:cxn modelId="{09CC65D2-4191-4E9E-A18C-18CFFA9FB443}" type="presParOf" srcId="{87248EEA-FD5A-411A-8CF1-CCDEF19643F6}" destId="{9D2E29C6-A2BB-4E4E-8461-844D04491B30}" srcOrd="0" destOrd="0" presId="urn:microsoft.com/office/officeart/2005/8/layout/vList5"/>
    <dgm:cxn modelId="{D463542A-2CA8-4D73-B307-906E1775DE1A}" type="presParOf" srcId="{87248EEA-FD5A-411A-8CF1-CCDEF19643F6}" destId="{6743AD5C-90C0-4072-BA0A-85D4981803E7}" srcOrd="1" destOrd="0" presId="urn:microsoft.com/office/officeart/2005/8/layout/vList5"/>
    <dgm:cxn modelId="{0D4DA0BB-CC7F-4C2A-A52E-E61DD9C9DE1A}" type="presParOf" srcId="{09C2B2C0-C15B-41E4-83BE-A775091225D2}" destId="{B18C069B-AC65-4A5F-A759-8E001C99FBCA}" srcOrd="1" destOrd="0" presId="urn:microsoft.com/office/officeart/2005/8/layout/vList5"/>
    <dgm:cxn modelId="{FA790539-539F-486E-AE6A-B1781CFAFCAD}" type="presParOf" srcId="{09C2B2C0-C15B-41E4-83BE-A775091225D2}" destId="{2BB9873A-DA7A-4AF9-884A-A3442FDC0092}" srcOrd="2" destOrd="0" presId="urn:microsoft.com/office/officeart/2005/8/layout/vList5"/>
    <dgm:cxn modelId="{6AA26277-7FC8-4EC3-96F0-32A9D5BD4767}" type="presParOf" srcId="{2BB9873A-DA7A-4AF9-884A-A3442FDC0092}" destId="{7F0FB7C3-70FC-4C97-BA9B-CB685AD5E425}" srcOrd="0" destOrd="0" presId="urn:microsoft.com/office/officeart/2005/8/layout/vList5"/>
    <dgm:cxn modelId="{978E06DE-F5BE-4A7D-90CD-8C0C37AF3CF4}" type="presParOf" srcId="{2BB9873A-DA7A-4AF9-884A-A3442FDC0092}" destId="{02BC12F1-4AA1-4CEF-BD07-00B094D33466}" srcOrd="1" destOrd="0" presId="urn:microsoft.com/office/officeart/2005/8/layout/vList5"/>
    <dgm:cxn modelId="{EF57B7F4-5D98-4947-A9EC-5BFCF28B96B9}" type="presParOf" srcId="{09C2B2C0-C15B-41E4-83BE-A775091225D2}" destId="{48FDA2FE-0275-4FB5-A354-A6B52F01C604}" srcOrd="3" destOrd="0" presId="urn:microsoft.com/office/officeart/2005/8/layout/vList5"/>
    <dgm:cxn modelId="{FC0897D4-EDCD-4DCD-A740-A6C83EA2F06E}" type="presParOf" srcId="{09C2B2C0-C15B-41E4-83BE-A775091225D2}" destId="{C862B024-D62A-4E39-88F3-A37820227F58}" srcOrd="4" destOrd="0" presId="urn:microsoft.com/office/officeart/2005/8/layout/vList5"/>
    <dgm:cxn modelId="{AC484C83-8BCC-4080-8BF1-02FCC1BF169D}" type="presParOf" srcId="{C862B024-D62A-4E39-88F3-A37820227F58}" destId="{512E92D6-C35E-416E-8556-DC32579D96E1}" srcOrd="0" destOrd="0" presId="urn:microsoft.com/office/officeart/2005/8/layout/vList5"/>
    <dgm:cxn modelId="{82516471-A8AD-4D44-965F-0A5595D00C14}" type="presParOf" srcId="{C862B024-D62A-4E39-88F3-A37820227F58}" destId="{AC19E5C3-D2DE-4861-8034-575D965C2BA7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788EBEC-E8A7-4DB1-8BC3-55A5D40DEBD0}" type="doc">
      <dgm:prSet loTypeId="urn:microsoft.com/office/officeart/2005/8/layout/cycle3" loCatId="cycle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AAA3709C-71ED-41BE-93C5-84001C7CD910}">
      <dgm:prSet phldrT="[Text]"/>
      <dgm:spPr/>
      <dgm:t>
        <a:bodyPr/>
        <a:lstStyle/>
        <a:p>
          <a:r>
            <a:rPr lang="en-GB" dirty="0"/>
            <a:t>Identify similarities</a:t>
          </a:r>
        </a:p>
      </dgm:t>
    </dgm:pt>
    <dgm:pt modelId="{780B0831-0006-4EF5-A5C1-6EB715DD674E}" type="parTrans" cxnId="{BD7902AB-6974-4FED-8B93-8F8C5A03B846}">
      <dgm:prSet/>
      <dgm:spPr/>
      <dgm:t>
        <a:bodyPr/>
        <a:lstStyle/>
        <a:p>
          <a:endParaRPr lang="en-GB"/>
        </a:p>
      </dgm:t>
    </dgm:pt>
    <dgm:pt modelId="{B07D0CD6-6CCC-4844-8491-622625BB7291}" type="sibTrans" cxnId="{BD7902AB-6974-4FED-8B93-8F8C5A03B846}">
      <dgm:prSet/>
      <dgm:spPr/>
      <dgm:t>
        <a:bodyPr/>
        <a:lstStyle/>
        <a:p>
          <a:endParaRPr lang="en-GB"/>
        </a:p>
      </dgm:t>
    </dgm:pt>
    <dgm:pt modelId="{22C6CFD4-9624-4A7C-A287-B96D2C5E2868}">
      <dgm:prSet phldrT="[Text]"/>
      <dgm:spPr/>
      <dgm:t>
        <a:bodyPr/>
        <a:lstStyle/>
        <a:p>
          <a:r>
            <a:rPr lang="en-GB" dirty="0"/>
            <a:t>Extract themes</a:t>
          </a:r>
        </a:p>
      </dgm:t>
    </dgm:pt>
    <dgm:pt modelId="{F56BC304-7460-42E0-9226-7435F27209BD}" type="parTrans" cxnId="{BFEADBEA-13C6-4747-859B-3CF97E47A8DA}">
      <dgm:prSet/>
      <dgm:spPr/>
      <dgm:t>
        <a:bodyPr/>
        <a:lstStyle/>
        <a:p>
          <a:endParaRPr lang="en-GB"/>
        </a:p>
      </dgm:t>
    </dgm:pt>
    <dgm:pt modelId="{33C61179-98B7-435D-8923-C86CEC37B2A3}" type="sibTrans" cxnId="{BFEADBEA-13C6-4747-859B-3CF97E47A8DA}">
      <dgm:prSet/>
      <dgm:spPr/>
      <dgm:t>
        <a:bodyPr/>
        <a:lstStyle/>
        <a:p>
          <a:endParaRPr lang="en-GB"/>
        </a:p>
      </dgm:t>
    </dgm:pt>
    <dgm:pt modelId="{603D94EF-B634-484C-BBF1-F59AD9759E80}">
      <dgm:prSet phldrT="[Text]"/>
      <dgm:spPr/>
      <dgm:t>
        <a:bodyPr/>
        <a:lstStyle/>
        <a:p>
          <a:r>
            <a:rPr lang="en-GB" dirty="0"/>
            <a:t>Identify relationships</a:t>
          </a:r>
        </a:p>
      </dgm:t>
    </dgm:pt>
    <dgm:pt modelId="{B55C8A2F-F9B8-4A5D-84AA-9BE5804F7BD5}" type="parTrans" cxnId="{0E54EC76-FA6F-4E42-8F64-4743AE9925F1}">
      <dgm:prSet/>
      <dgm:spPr/>
      <dgm:t>
        <a:bodyPr/>
        <a:lstStyle/>
        <a:p>
          <a:endParaRPr lang="en-GB"/>
        </a:p>
      </dgm:t>
    </dgm:pt>
    <dgm:pt modelId="{F96124F2-F7F4-46A2-A143-13205F36E9A4}" type="sibTrans" cxnId="{0E54EC76-FA6F-4E42-8F64-4743AE9925F1}">
      <dgm:prSet/>
      <dgm:spPr/>
      <dgm:t>
        <a:bodyPr/>
        <a:lstStyle/>
        <a:p>
          <a:endParaRPr lang="en-GB"/>
        </a:p>
      </dgm:t>
    </dgm:pt>
    <dgm:pt modelId="{BF454131-43A3-433C-8FCC-21DF851B6A2D}">
      <dgm:prSet phldrT="[Text]"/>
      <dgm:spPr/>
      <dgm:t>
        <a:bodyPr/>
        <a:lstStyle/>
        <a:p>
          <a:r>
            <a:rPr lang="en-GB" dirty="0"/>
            <a:t>Highlight differences</a:t>
          </a:r>
        </a:p>
      </dgm:t>
    </dgm:pt>
    <dgm:pt modelId="{AC11E3D7-F000-43C2-903B-3983EA90C7D6}" type="parTrans" cxnId="{23A312EA-526A-4063-AD3F-A9A907E76F80}">
      <dgm:prSet/>
      <dgm:spPr/>
      <dgm:t>
        <a:bodyPr/>
        <a:lstStyle/>
        <a:p>
          <a:endParaRPr lang="en-GB"/>
        </a:p>
      </dgm:t>
    </dgm:pt>
    <dgm:pt modelId="{BAB2400A-BC7C-4A68-899A-70B2A7F32438}" type="sibTrans" cxnId="{23A312EA-526A-4063-AD3F-A9A907E76F80}">
      <dgm:prSet/>
      <dgm:spPr/>
      <dgm:t>
        <a:bodyPr/>
        <a:lstStyle/>
        <a:p>
          <a:endParaRPr lang="en-GB"/>
        </a:p>
      </dgm:t>
    </dgm:pt>
    <dgm:pt modelId="{6CADFB84-310A-48CB-8B36-0CD8C8C736DB}">
      <dgm:prSet phldrT="[Text]"/>
      <dgm:spPr/>
      <dgm:t>
        <a:bodyPr/>
        <a:lstStyle/>
        <a:p>
          <a:r>
            <a:rPr lang="en-GB" dirty="0"/>
            <a:t>Create generalisations</a:t>
          </a:r>
        </a:p>
      </dgm:t>
    </dgm:pt>
    <dgm:pt modelId="{E9F5814B-B026-4FF2-AF42-192F744BAB43}" type="parTrans" cxnId="{6901D377-963E-46D5-8A6A-78404BD7DB91}">
      <dgm:prSet/>
      <dgm:spPr/>
      <dgm:t>
        <a:bodyPr/>
        <a:lstStyle/>
        <a:p>
          <a:endParaRPr lang="en-GB"/>
        </a:p>
      </dgm:t>
    </dgm:pt>
    <dgm:pt modelId="{788DFCD2-B570-486A-A230-7FEC2B37D4B2}" type="sibTrans" cxnId="{6901D377-963E-46D5-8A6A-78404BD7DB91}">
      <dgm:prSet/>
      <dgm:spPr/>
      <dgm:t>
        <a:bodyPr/>
        <a:lstStyle/>
        <a:p>
          <a:endParaRPr lang="en-GB"/>
        </a:p>
      </dgm:t>
    </dgm:pt>
    <dgm:pt modelId="{2E082B84-5848-4547-A27B-59B13C229D97}" type="pres">
      <dgm:prSet presAssocID="{F788EBEC-E8A7-4DB1-8BC3-55A5D40DEBD0}" presName="Name0" presStyleCnt="0">
        <dgm:presLayoutVars>
          <dgm:dir/>
          <dgm:resizeHandles val="exact"/>
        </dgm:presLayoutVars>
      </dgm:prSet>
      <dgm:spPr/>
    </dgm:pt>
    <dgm:pt modelId="{E5F20D4C-9A73-4BDB-9093-1009C98FF57C}" type="pres">
      <dgm:prSet presAssocID="{F788EBEC-E8A7-4DB1-8BC3-55A5D40DEBD0}" presName="cycle" presStyleCnt="0"/>
      <dgm:spPr/>
    </dgm:pt>
    <dgm:pt modelId="{1B8A6ACE-4722-4A32-8022-1205430401D7}" type="pres">
      <dgm:prSet presAssocID="{AAA3709C-71ED-41BE-93C5-84001C7CD910}" presName="nodeFirstNode" presStyleLbl="node1" presStyleIdx="0" presStyleCnt="5">
        <dgm:presLayoutVars>
          <dgm:bulletEnabled val="1"/>
        </dgm:presLayoutVars>
      </dgm:prSet>
      <dgm:spPr/>
    </dgm:pt>
    <dgm:pt modelId="{0C659ED3-5766-486D-B21E-68E6A34902D9}" type="pres">
      <dgm:prSet presAssocID="{B07D0CD6-6CCC-4844-8491-622625BB7291}" presName="sibTransFirstNode" presStyleLbl="bgShp" presStyleIdx="0" presStyleCnt="1"/>
      <dgm:spPr/>
    </dgm:pt>
    <dgm:pt modelId="{5D2E1863-C395-4C6E-9423-279CB8699E11}" type="pres">
      <dgm:prSet presAssocID="{22C6CFD4-9624-4A7C-A287-B96D2C5E2868}" presName="nodeFollowingNodes" presStyleLbl="node1" presStyleIdx="1" presStyleCnt="5">
        <dgm:presLayoutVars>
          <dgm:bulletEnabled val="1"/>
        </dgm:presLayoutVars>
      </dgm:prSet>
      <dgm:spPr/>
    </dgm:pt>
    <dgm:pt modelId="{921AE366-86AE-4CDE-A075-B1CE1B0E0CC2}" type="pres">
      <dgm:prSet presAssocID="{603D94EF-B634-484C-BBF1-F59AD9759E80}" presName="nodeFollowingNodes" presStyleLbl="node1" presStyleIdx="2" presStyleCnt="5">
        <dgm:presLayoutVars>
          <dgm:bulletEnabled val="1"/>
        </dgm:presLayoutVars>
      </dgm:prSet>
      <dgm:spPr/>
    </dgm:pt>
    <dgm:pt modelId="{B40DB5B0-9AA8-4070-A307-F05990DE14BE}" type="pres">
      <dgm:prSet presAssocID="{BF454131-43A3-433C-8FCC-21DF851B6A2D}" presName="nodeFollowingNodes" presStyleLbl="node1" presStyleIdx="3" presStyleCnt="5">
        <dgm:presLayoutVars>
          <dgm:bulletEnabled val="1"/>
        </dgm:presLayoutVars>
      </dgm:prSet>
      <dgm:spPr/>
    </dgm:pt>
    <dgm:pt modelId="{45362A85-364A-4B1D-A230-89F76F8E2FF8}" type="pres">
      <dgm:prSet presAssocID="{6CADFB84-310A-48CB-8B36-0CD8C8C736DB}" presName="nodeFollowingNodes" presStyleLbl="node1" presStyleIdx="4" presStyleCnt="5">
        <dgm:presLayoutVars>
          <dgm:bulletEnabled val="1"/>
        </dgm:presLayoutVars>
      </dgm:prSet>
      <dgm:spPr/>
    </dgm:pt>
  </dgm:ptLst>
  <dgm:cxnLst>
    <dgm:cxn modelId="{C3DBD709-FCBB-495E-A2B8-35AA26A9FFB9}" type="presOf" srcId="{AAA3709C-71ED-41BE-93C5-84001C7CD910}" destId="{1B8A6ACE-4722-4A32-8022-1205430401D7}" srcOrd="0" destOrd="0" presId="urn:microsoft.com/office/officeart/2005/8/layout/cycle3"/>
    <dgm:cxn modelId="{D9D0AE10-0F06-49CC-A174-DFBF6DFABA4A}" type="presOf" srcId="{F788EBEC-E8A7-4DB1-8BC3-55A5D40DEBD0}" destId="{2E082B84-5848-4547-A27B-59B13C229D97}" srcOrd="0" destOrd="0" presId="urn:microsoft.com/office/officeart/2005/8/layout/cycle3"/>
    <dgm:cxn modelId="{A44E532E-0690-42C6-91E5-EAC4313F70A5}" type="presOf" srcId="{22C6CFD4-9624-4A7C-A287-B96D2C5E2868}" destId="{5D2E1863-C395-4C6E-9423-279CB8699E11}" srcOrd="0" destOrd="0" presId="urn:microsoft.com/office/officeart/2005/8/layout/cycle3"/>
    <dgm:cxn modelId="{4460F360-859D-4A16-A502-3EC6F2F9C25B}" type="presOf" srcId="{603D94EF-B634-484C-BBF1-F59AD9759E80}" destId="{921AE366-86AE-4CDE-A075-B1CE1B0E0CC2}" srcOrd="0" destOrd="0" presId="urn:microsoft.com/office/officeart/2005/8/layout/cycle3"/>
    <dgm:cxn modelId="{0E54EC76-FA6F-4E42-8F64-4743AE9925F1}" srcId="{F788EBEC-E8A7-4DB1-8BC3-55A5D40DEBD0}" destId="{603D94EF-B634-484C-BBF1-F59AD9759E80}" srcOrd="2" destOrd="0" parTransId="{B55C8A2F-F9B8-4A5D-84AA-9BE5804F7BD5}" sibTransId="{F96124F2-F7F4-46A2-A143-13205F36E9A4}"/>
    <dgm:cxn modelId="{6901D377-963E-46D5-8A6A-78404BD7DB91}" srcId="{F788EBEC-E8A7-4DB1-8BC3-55A5D40DEBD0}" destId="{6CADFB84-310A-48CB-8B36-0CD8C8C736DB}" srcOrd="4" destOrd="0" parTransId="{E9F5814B-B026-4FF2-AF42-192F744BAB43}" sibTransId="{788DFCD2-B570-486A-A230-7FEC2B37D4B2}"/>
    <dgm:cxn modelId="{9C183B58-01A2-44BC-BD00-AD2E21711269}" type="presOf" srcId="{B07D0CD6-6CCC-4844-8491-622625BB7291}" destId="{0C659ED3-5766-486D-B21E-68E6A34902D9}" srcOrd="0" destOrd="0" presId="urn:microsoft.com/office/officeart/2005/8/layout/cycle3"/>
    <dgm:cxn modelId="{BD7902AB-6974-4FED-8B93-8F8C5A03B846}" srcId="{F788EBEC-E8A7-4DB1-8BC3-55A5D40DEBD0}" destId="{AAA3709C-71ED-41BE-93C5-84001C7CD910}" srcOrd="0" destOrd="0" parTransId="{780B0831-0006-4EF5-A5C1-6EB715DD674E}" sibTransId="{B07D0CD6-6CCC-4844-8491-622625BB7291}"/>
    <dgm:cxn modelId="{5C4ACCC7-7634-4276-828A-BBCB1970FB68}" type="presOf" srcId="{6CADFB84-310A-48CB-8B36-0CD8C8C736DB}" destId="{45362A85-364A-4B1D-A230-89F76F8E2FF8}" srcOrd="0" destOrd="0" presId="urn:microsoft.com/office/officeart/2005/8/layout/cycle3"/>
    <dgm:cxn modelId="{3534FCD5-3312-4DDA-B540-4F71442C5E95}" type="presOf" srcId="{BF454131-43A3-433C-8FCC-21DF851B6A2D}" destId="{B40DB5B0-9AA8-4070-A307-F05990DE14BE}" srcOrd="0" destOrd="0" presId="urn:microsoft.com/office/officeart/2005/8/layout/cycle3"/>
    <dgm:cxn modelId="{23A312EA-526A-4063-AD3F-A9A907E76F80}" srcId="{F788EBEC-E8A7-4DB1-8BC3-55A5D40DEBD0}" destId="{BF454131-43A3-433C-8FCC-21DF851B6A2D}" srcOrd="3" destOrd="0" parTransId="{AC11E3D7-F000-43C2-903B-3983EA90C7D6}" sibTransId="{BAB2400A-BC7C-4A68-899A-70B2A7F32438}"/>
    <dgm:cxn modelId="{BFEADBEA-13C6-4747-859B-3CF97E47A8DA}" srcId="{F788EBEC-E8A7-4DB1-8BC3-55A5D40DEBD0}" destId="{22C6CFD4-9624-4A7C-A287-B96D2C5E2868}" srcOrd="1" destOrd="0" parTransId="{F56BC304-7460-42E0-9226-7435F27209BD}" sibTransId="{33C61179-98B7-435D-8923-C86CEC37B2A3}"/>
    <dgm:cxn modelId="{CEB1364A-CC36-465C-BF27-06A99C1879AA}" type="presParOf" srcId="{2E082B84-5848-4547-A27B-59B13C229D97}" destId="{E5F20D4C-9A73-4BDB-9093-1009C98FF57C}" srcOrd="0" destOrd="0" presId="urn:microsoft.com/office/officeart/2005/8/layout/cycle3"/>
    <dgm:cxn modelId="{CE865DEB-42AE-4AA9-9EF9-E4FA042296CC}" type="presParOf" srcId="{E5F20D4C-9A73-4BDB-9093-1009C98FF57C}" destId="{1B8A6ACE-4722-4A32-8022-1205430401D7}" srcOrd="0" destOrd="0" presId="urn:microsoft.com/office/officeart/2005/8/layout/cycle3"/>
    <dgm:cxn modelId="{B48F4E63-340F-4440-8F34-78B2E1ECC336}" type="presParOf" srcId="{E5F20D4C-9A73-4BDB-9093-1009C98FF57C}" destId="{0C659ED3-5766-486D-B21E-68E6A34902D9}" srcOrd="1" destOrd="0" presId="urn:microsoft.com/office/officeart/2005/8/layout/cycle3"/>
    <dgm:cxn modelId="{262267E1-9432-442E-9EFF-3757B19E744C}" type="presParOf" srcId="{E5F20D4C-9A73-4BDB-9093-1009C98FF57C}" destId="{5D2E1863-C395-4C6E-9423-279CB8699E11}" srcOrd="2" destOrd="0" presId="urn:microsoft.com/office/officeart/2005/8/layout/cycle3"/>
    <dgm:cxn modelId="{FE59006C-5C01-4D0F-B435-61A946564E5D}" type="presParOf" srcId="{E5F20D4C-9A73-4BDB-9093-1009C98FF57C}" destId="{921AE366-86AE-4CDE-A075-B1CE1B0E0CC2}" srcOrd="3" destOrd="0" presId="urn:microsoft.com/office/officeart/2005/8/layout/cycle3"/>
    <dgm:cxn modelId="{43AD9F94-1AB7-4593-B01E-5FD41AFF8B42}" type="presParOf" srcId="{E5F20D4C-9A73-4BDB-9093-1009C98FF57C}" destId="{B40DB5B0-9AA8-4070-A307-F05990DE14BE}" srcOrd="4" destOrd="0" presId="urn:microsoft.com/office/officeart/2005/8/layout/cycle3"/>
    <dgm:cxn modelId="{1FD6EE04-55F0-4DBC-A1D0-403B07A9913C}" type="presParOf" srcId="{E5F20D4C-9A73-4BDB-9093-1009C98FF57C}" destId="{45362A85-364A-4B1D-A230-89F76F8E2FF8}" srcOrd="5" destOrd="0" presId="urn:microsoft.com/office/officeart/2005/8/layout/cycle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A396FA3-0294-4196-8671-FAC231179A75}" type="doc">
      <dgm:prSet loTypeId="urn:microsoft.com/office/officeart/2008/layout/VerticalCurvedLis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F47B88C7-14BC-423C-B752-0A460AAAED7F}">
      <dgm:prSet phldrT="[Text]"/>
      <dgm:spPr/>
      <dgm:t>
        <a:bodyPr/>
        <a:lstStyle/>
        <a:p>
          <a:r>
            <a:rPr lang="en-GB" dirty="0"/>
            <a:t>To draw conclusions</a:t>
          </a:r>
        </a:p>
      </dgm:t>
    </dgm:pt>
    <dgm:pt modelId="{7874E2BD-7414-4804-8199-73A95A3E80A3}" type="parTrans" cxnId="{9B22FCD7-9A67-49CE-92CD-1B425C6FFE36}">
      <dgm:prSet/>
      <dgm:spPr/>
      <dgm:t>
        <a:bodyPr/>
        <a:lstStyle/>
        <a:p>
          <a:endParaRPr lang="en-GB"/>
        </a:p>
      </dgm:t>
    </dgm:pt>
    <dgm:pt modelId="{49E8BB68-AC63-42EC-B849-2973DC000C3A}" type="sibTrans" cxnId="{9B22FCD7-9A67-49CE-92CD-1B425C6FFE36}">
      <dgm:prSet/>
      <dgm:spPr/>
      <dgm:t>
        <a:bodyPr/>
        <a:lstStyle/>
        <a:p>
          <a:endParaRPr lang="en-GB"/>
        </a:p>
      </dgm:t>
    </dgm:pt>
    <dgm:pt modelId="{A9B3C5DD-2523-491A-991A-209208662D01}">
      <dgm:prSet phldrT="[Text]"/>
      <dgm:spPr/>
      <dgm:t>
        <a:bodyPr/>
        <a:lstStyle/>
        <a:p>
          <a:r>
            <a:rPr lang="en-GB" dirty="0"/>
            <a:t>To develop theories</a:t>
          </a:r>
        </a:p>
      </dgm:t>
    </dgm:pt>
    <dgm:pt modelId="{B6C06A94-F406-4748-A8E6-97C2C4F7B6B9}" type="parTrans" cxnId="{C6DC450C-6BA7-4DDC-BED4-7723ACA01EAD}">
      <dgm:prSet/>
      <dgm:spPr/>
      <dgm:t>
        <a:bodyPr/>
        <a:lstStyle/>
        <a:p>
          <a:endParaRPr lang="en-GB"/>
        </a:p>
      </dgm:t>
    </dgm:pt>
    <dgm:pt modelId="{A6A0DDB0-5F85-476E-B324-A4F390FEF6F6}" type="sibTrans" cxnId="{C6DC450C-6BA7-4DDC-BED4-7723ACA01EAD}">
      <dgm:prSet/>
      <dgm:spPr/>
      <dgm:t>
        <a:bodyPr/>
        <a:lstStyle/>
        <a:p>
          <a:endParaRPr lang="en-GB"/>
        </a:p>
      </dgm:t>
    </dgm:pt>
    <dgm:pt modelId="{780A4F57-3D5B-4B5F-ADDF-3E0630130483}">
      <dgm:prSet phldrT="[Text]"/>
      <dgm:spPr/>
      <dgm:t>
        <a:bodyPr/>
        <a:lstStyle/>
        <a:p>
          <a:r>
            <a:rPr lang="en-GB" dirty="0"/>
            <a:t>To test hypotheses</a:t>
          </a:r>
        </a:p>
      </dgm:t>
    </dgm:pt>
    <dgm:pt modelId="{AEEDD564-8FD8-4777-BB03-839A58C3F38C}" type="parTrans" cxnId="{B7CC2BDC-8C4F-4B73-8FFA-FDA5F2DEDD58}">
      <dgm:prSet/>
      <dgm:spPr/>
      <dgm:t>
        <a:bodyPr/>
        <a:lstStyle/>
        <a:p>
          <a:endParaRPr lang="en-GB"/>
        </a:p>
      </dgm:t>
    </dgm:pt>
    <dgm:pt modelId="{AECFB36B-208F-4F45-8ED3-BB2FDE1C945F}" type="sibTrans" cxnId="{B7CC2BDC-8C4F-4B73-8FFA-FDA5F2DEDD58}">
      <dgm:prSet/>
      <dgm:spPr/>
      <dgm:t>
        <a:bodyPr/>
        <a:lstStyle/>
        <a:p>
          <a:endParaRPr lang="en-GB"/>
        </a:p>
      </dgm:t>
    </dgm:pt>
    <dgm:pt modelId="{83E951B9-516C-AD4D-B68E-CE6BB7E17099}" type="pres">
      <dgm:prSet presAssocID="{6A396FA3-0294-4196-8671-FAC231179A75}" presName="Name0" presStyleCnt="0">
        <dgm:presLayoutVars>
          <dgm:chMax val="7"/>
          <dgm:chPref val="7"/>
          <dgm:dir/>
        </dgm:presLayoutVars>
      </dgm:prSet>
      <dgm:spPr/>
    </dgm:pt>
    <dgm:pt modelId="{4BB8B52B-FE01-3E4C-BF23-7EA9EDDA7CE6}" type="pres">
      <dgm:prSet presAssocID="{6A396FA3-0294-4196-8671-FAC231179A75}" presName="Name1" presStyleCnt="0"/>
      <dgm:spPr/>
    </dgm:pt>
    <dgm:pt modelId="{A6E19AA1-0E3B-2849-B100-F5B848D2F46A}" type="pres">
      <dgm:prSet presAssocID="{6A396FA3-0294-4196-8671-FAC231179A75}" presName="cycle" presStyleCnt="0"/>
      <dgm:spPr/>
    </dgm:pt>
    <dgm:pt modelId="{9A14A8E6-E22A-3B41-A809-E82B36ED862E}" type="pres">
      <dgm:prSet presAssocID="{6A396FA3-0294-4196-8671-FAC231179A75}" presName="srcNode" presStyleLbl="node1" presStyleIdx="0" presStyleCnt="3"/>
      <dgm:spPr/>
    </dgm:pt>
    <dgm:pt modelId="{15B4385F-0BED-E74E-9292-2E5315E7A6E4}" type="pres">
      <dgm:prSet presAssocID="{6A396FA3-0294-4196-8671-FAC231179A75}" presName="conn" presStyleLbl="parChTrans1D2" presStyleIdx="0" presStyleCnt="1"/>
      <dgm:spPr/>
    </dgm:pt>
    <dgm:pt modelId="{A3C1648C-46CC-0947-9013-A2517A678279}" type="pres">
      <dgm:prSet presAssocID="{6A396FA3-0294-4196-8671-FAC231179A75}" presName="extraNode" presStyleLbl="node1" presStyleIdx="0" presStyleCnt="3"/>
      <dgm:spPr/>
    </dgm:pt>
    <dgm:pt modelId="{D9D8E5F1-A035-B04C-9D4F-6CEBFB60B247}" type="pres">
      <dgm:prSet presAssocID="{6A396FA3-0294-4196-8671-FAC231179A75}" presName="dstNode" presStyleLbl="node1" presStyleIdx="0" presStyleCnt="3"/>
      <dgm:spPr/>
    </dgm:pt>
    <dgm:pt modelId="{4DBE2D28-0B1F-B64B-A545-38F08E673A05}" type="pres">
      <dgm:prSet presAssocID="{F47B88C7-14BC-423C-B752-0A460AAAED7F}" presName="text_1" presStyleLbl="node1" presStyleIdx="0" presStyleCnt="3">
        <dgm:presLayoutVars>
          <dgm:bulletEnabled val="1"/>
        </dgm:presLayoutVars>
      </dgm:prSet>
      <dgm:spPr/>
    </dgm:pt>
    <dgm:pt modelId="{3249CAAF-F1A5-E641-B628-E2759E7F5150}" type="pres">
      <dgm:prSet presAssocID="{F47B88C7-14BC-423C-B752-0A460AAAED7F}" presName="accent_1" presStyleCnt="0"/>
      <dgm:spPr/>
    </dgm:pt>
    <dgm:pt modelId="{96961BDB-8359-6E46-BAEA-837BC762DC8C}" type="pres">
      <dgm:prSet presAssocID="{F47B88C7-14BC-423C-B752-0A460AAAED7F}" presName="accentRepeatNode" presStyleLbl="solidFgAcc1" presStyleIdx="0" presStyleCnt="3"/>
      <dgm:spPr/>
    </dgm:pt>
    <dgm:pt modelId="{2FFC6DC5-DA94-EF46-A724-31CEEEB5C5FA}" type="pres">
      <dgm:prSet presAssocID="{A9B3C5DD-2523-491A-991A-209208662D01}" presName="text_2" presStyleLbl="node1" presStyleIdx="1" presStyleCnt="3">
        <dgm:presLayoutVars>
          <dgm:bulletEnabled val="1"/>
        </dgm:presLayoutVars>
      </dgm:prSet>
      <dgm:spPr/>
    </dgm:pt>
    <dgm:pt modelId="{747EBCB1-6738-D341-9F35-57BC71578273}" type="pres">
      <dgm:prSet presAssocID="{A9B3C5DD-2523-491A-991A-209208662D01}" presName="accent_2" presStyleCnt="0"/>
      <dgm:spPr/>
    </dgm:pt>
    <dgm:pt modelId="{8E5F4C44-5213-144F-8B6C-30FF32666F29}" type="pres">
      <dgm:prSet presAssocID="{A9B3C5DD-2523-491A-991A-209208662D01}" presName="accentRepeatNode" presStyleLbl="solidFgAcc1" presStyleIdx="1" presStyleCnt="3"/>
      <dgm:spPr/>
    </dgm:pt>
    <dgm:pt modelId="{C83AB80E-AC93-7A46-9AFC-283E71169E77}" type="pres">
      <dgm:prSet presAssocID="{780A4F57-3D5B-4B5F-ADDF-3E0630130483}" presName="text_3" presStyleLbl="node1" presStyleIdx="2" presStyleCnt="3">
        <dgm:presLayoutVars>
          <dgm:bulletEnabled val="1"/>
        </dgm:presLayoutVars>
      </dgm:prSet>
      <dgm:spPr/>
    </dgm:pt>
    <dgm:pt modelId="{BC78BDB2-4EA4-CE4F-9456-DE4F8BE03392}" type="pres">
      <dgm:prSet presAssocID="{780A4F57-3D5B-4B5F-ADDF-3E0630130483}" presName="accent_3" presStyleCnt="0"/>
      <dgm:spPr/>
    </dgm:pt>
    <dgm:pt modelId="{567ECAD5-25A9-5E4A-99F3-C03397BD0B44}" type="pres">
      <dgm:prSet presAssocID="{780A4F57-3D5B-4B5F-ADDF-3E0630130483}" presName="accentRepeatNode" presStyleLbl="solidFgAcc1" presStyleIdx="2" presStyleCnt="3"/>
      <dgm:spPr/>
    </dgm:pt>
  </dgm:ptLst>
  <dgm:cxnLst>
    <dgm:cxn modelId="{C6DC450C-6BA7-4DDC-BED4-7723ACA01EAD}" srcId="{6A396FA3-0294-4196-8671-FAC231179A75}" destId="{A9B3C5DD-2523-491A-991A-209208662D01}" srcOrd="1" destOrd="0" parTransId="{B6C06A94-F406-4748-A8E6-97C2C4F7B6B9}" sibTransId="{A6A0DDB0-5F85-476E-B324-A4F390FEF6F6}"/>
    <dgm:cxn modelId="{C3CECF1E-E1F9-2444-A50D-15B76A6337D6}" type="presOf" srcId="{6A396FA3-0294-4196-8671-FAC231179A75}" destId="{83E951B9-516C-AD4D-B68E-CE6BB7E17099}" srcOrd="0" destOrd="0" presId="urn:microsoft.com/office/officeart/2008/layout/VerticalCurvedList"/>
    <dgm:cxn modelId="{14BAFE24-72BD-A941-AAAD-7B04D5D14E38}" type="presOf" srcId="{780A4F57-3D5B-4B5F-ADDF-3E0630130483}" destId="{C83AB80E-AC93-7A46-9AFC-283E71169E77}" srcOrd="0" destOrd="0" presId="urn:microsoft.com/office/officeart/2008/layout/VerticalCurvedList"/>
    <dgm:cxn modelId="{81614BA6-8378-514D-A07E-F32ECBF5DBCC}" type="presOf" srcId="{A9B3C5DD-2523-491A-991A-209208662D01}" destId="{2FFC6DC5-DA94-EF46-A724-31CEEEB5C5FA}" srcOrd="0" destOrd="0" presId="urn:microsoft.com/office/officeart/2008/layout/VerticalCurvedList"/>
    <dgm:cxn modelId="{E7A9C2B0-3834-BA44-ADEC-CE648850E8EE}" type="presOf" srcId="{49E8BB68-AC63-42EC-B849-2973DC000C3A}" destId="{15B4385F-0BED-E74E-9292-2E5315E7A6E4}" srcOrd="0" destOrd="0" presId="urn:microsoft.com/office/officeart/2008/layout/VerticalCurvedList"/>
    <dgm:cxn modelId="{C6B3E6B1-A450-514B-A026-32D6FEAAEB12}" type="presOf" srcId="{F47B88C7-14BC-423C-B752-0A460AAAED7F}" destId="{4DBE2D28-0B1F-B64B-A545-38F08E673A05}" srcOrd="0" destOrd="0" presId="urn:microsoft.com/office/officeart/2008/layout/VerticalCurvedList"/>
    <dgm:cxn modelId="{9B22FCD7-9A67-49CE-92CD-1B425C6FFE36}" srcId="{6A396FA3-0294-4196-8671-FAC231179A75}" destId="{F47B88C7-14BC-423C-B752-0A460AAAED7F}" srcOrd="0" destOrd="0" parTransId="{7874E2BD-7414-4804-8199-73A95A3E80A3}" sibTransId="{49E8BB68-AC63-42EC-B849-2973DC000C3A}"/>
    <dgm:cxn modelId="{B7CC2BDC-8C4F-4B73-8FFA-FDA5F2DEDD58}" srcId="{6A396FA3-0294-4196-8671-FAC231179A75}" destId="{780A4F57-3D5B-4B5F-ADDF-3E0630130483}" srcOrd="2" destOrd="0" parTransId="{AEEDD564-8FD8-4777-BB03-839A58C3F38C}" sibTransId="{AECFB36B-208F-4F45-8ED3-BB2FDE1C945F}"/>
    <dgm:cxn modelId="{6DE9C4EF-6196-9D44-9538-A147EC4DB4B7}" type="presParOf" srcId="{83E951B9-516C-AD4D-B68E-CE6BB7E17099}" destId="{4BB8B52B-FE01-3E4C-BF23-7EA9EDDA7CE6}" srcOrd="0" destOrd="0" presId="urn:microsoft.com/office/officeart/2008/layout/VerticalCurvedList"/>
    <dgm:cxn modelId="{C2FF01D2-1B91-504B-BB66-A91C3AAADB01}" type="presParOf" srcId="{4BB8B52B-FE01-3E4C-BF23-7EA9EDDA7CE6}" destId="{A6E19AA1-0E3B-2849-B100-F5B848D2F46A}" srcOrd="0" destOrd="0" presId="urn:microsoft.com/office/officeart/2008/layout/VerticalCurvedList"/>
    <dgm:cxn modelId="{3B2491FF-FD09-7F40-91AC-6AFF59C6DC23}" type="presParOf" srcId="{A6E19AA1-0E3B-2849-B100-F5B848D2F46A}" destId="{9A14A8E6-E22A-3B41-A809-E82B36ED862E}" srcOrd="0" destOrd="0" presId="urn:microsoft.com/office/officeart/2008/layout/VerticalCurvedList"/>
    <dgm:cxn modelId="{10CEB258-ACAB-154F-9B52-02936BD9748D}" type="presParOf" srcId="{A6E19AA1-0E3B-2849-B100-F5B848D2F46A}" destId="{15B4385F-0BED-E74E-9292-2E5315E7A6E4}" srcOrd="1" destOrd="0" presId="urn:microsoft.com/office/officeart/2008/layout/VerticalCurvedList"/>
    <dgm:cxn modelId="{378F569E-0580-DE45-AC38-82B65E479E7F}" type="presParOf" srcId="{A6E19AA1-0E3B-2849-B100-F5B848D2F46A}" destId="{A3C1648C-46CC-0947-9013-A2517A678279}" srcOrd="2" destOrd="0" presId="urn:microsoft.com/office/officeart/2008/layout/VerticalCurvedList"/>
    <dgm:cxn modelId="{03E29398-80DD-ED45-9BDB-3BE016C34841}" type="presParOf" srcId="{A6E19AA1-0E3B-2849-B100-F5B848D2F46A}" destId="{D9D8E5F1-A035-B04C-9D4F-6CEBFB60B247}" srcOrd="3" destOrd="0" presId="urn:microsoft.com/office/officeart/2008/layout/VerticalCurvedList"/>
    <dgm:cxn modelId="{6483F9B2-BDE8-2840-8CE1-552C11C119BB}" type="presParOf" srcId="{4BB8B52B-FE01-3E4C-BF23-7EA9EDDA7CE6}" destId="{4DBE2D28-0B1F-B64B-A545-38F08E673A05}" srcOrd="1" destOrd="0" presId="urn:microsoft.com/office/officeart/2008/layout/VerticalCurvedList"/>
    <dgm:cxn modelId="{7E98A4C0-7A1E-1F4F-81BC-ED51D2026115}" type="presParOf" srcId="{4BB8B52B-FE01-3E4C-BF23-7EA9EDDA7CE6}" destId="{3249CAAF-F1A5-E641-B628-E2759E7F5150}" srcOrd="2" destOrd="0" presId="urn:microsoft.com/office/officeart/2008/layout/VerticalCurvedList"/>
    <dgm:cxn modelId="{09EDEB17-CC3B-E141-AADC-045CAE9E227B}" type="presParOf" srcId="{3249CAAF-F1A5-E641-B628-E2759E7F5150}" destId="{96961BDB-8359-6E46-BAEA-837BC762DC8C}" srcOrd="0" destOrd="0" presId="urn:microsoft.com/office/officeart/2008/layout/VerticalCurvedList"/>
    <dgm:cxn modelId="{CC408F8E-48AB-2C40-B67B-E43E2C376B2A}" type="presParOf" srcId="{4BB8B52B-FE01-3E4C-BF23-7EA9EDDA7CE6}" destId="{2FFC6DC5-DA94-EF46-A724-31CEEEB5C5FA}" srcOrd="3" destOrd="0" presId="urn:microsoft.com/office/officeart/2008/layout/VerticalCurvedList"/>
    <dgm:cxn modelId="{4E0BEF16-98B8-FE4B-BF0A-B273D92B02D5}" type="presParOf" srcId="{4BB8B52B-FE01-3E4C-BF23-7EA9EDDA7CE6}" destId="{747EBCB1-6738-D341-9F35-57BC71578273}" srcOrd="4" destOrd="0" presId="urn:microsoft.com/office/officeart/2008/layout/VerticalCurvedList"/>
    <dgm:cxn modelId="{750E9350-DEDD-334C-84C8-2890882C43A7}" type="presParOf" srcId="{747EBCB1-6738-D341-9F35-57BC71578273}" destId="{8E5F4C44-5213-144F-8B6C-30FF32666F29}" srcOrd="0" destOrd="0" presId="urn:microsoft.com/office/officeart/2008/layout/VerticalCurvedList"/>
    <dgm:cxn modelId="{C888B0B0-F932-EF4E-BFB6-9139C6F57F5F}" type="presParOf" srcId="{4BB8B52B-FE01-3E4C-BF23-7EA9EDDA7CE6}" destId="{C83AB80E-AC93-7A46-9AFC-283E71169E77}" srcOrd="5" destOrd="0" presId="urn:microsoft.com/office/officeart/2008/layout/VerticalCurvedList"/>
    <dgm:cxn modelId="{63A38FDF-73D1-0444-BF89-EEF0D6709C93}" type="presParOf" srcId="{4BB8B52B-FE01-3E4C-BF23-7EA9EDDA7CE6}" destId="{BC78BDB2-4EA4-CE4F-9456-DE4F8BE03392}" srcOrd="6" destOrd="0" presId="urn:microsoft.com/office/officeart/2008/layout/VerticalCurvedList"/>
    <dgm:cxn modelId="{BD1C1743-1850-1845-B9F8-BAB4807F8D10}" type="presParOf" srcId="{BC78BDB2-4EA4-CE4F-9456-DE4F8BE03392}" destId="{567ECAD5-25A9-5E4A-99F3-C03397BD0B44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43AD5C-90C0-4072-BA0A-85D4981803E7}">
      <dsp:nvSpPr>
        <dsp:cNvPr id="0" name=""/>
        <dsp:cNvSpPr/>
      </dsp:nvSpPr>
      <dsp:spPr>
        <a:xfrm rot="5400000">
          <a:off x="4593141" y="-1813045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What are the barriers to using social media as a research tool?</a:t>
          </a:r>
        </a:p>
      </dsp:txBody>
      <dsp:txXfrm rot="-5400000">
        <a:off x="2667190" y="156341"/>
        <a:ext cx="4698236" cy="802898"/>
      </dsp:txXfrm>
    </dsp:sp>
    <dsp:sp modelId="{9D2E29C6-A2BB-4E4E-8461-844D04491B30}">
      <dsp:nvSpPr>
        <dsp:cNvPr id="0" name=""/>
        <dsp:cNvSpPr/>
      </dsp:nvSpPr>
      <dsp:spPr>
        <a:xfrm>
          <a:off x="0" y="1685"/>
          <a:ext cx="2667190" cy="1112211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What?</a:t>
          </a:r>
        </a:p>
      </dsp:txBody>
      <dsp:txXfrm>
        <a:off x="54294" y="55979"/>
        <a:ext cx="2558602" cy="1003623"/>
      </dsp:txXfrm>
    </dsp:sp>
    <dsp:sp modelId="{02BC12F1-4AA1-4CEF-BD07-00B094D33466}">
      <dsp:nvSpPr>
        <dsp:cNvPr id="0" name=""/>
        <dsp:cNvSpPr/>
      </dsp:nvSpPr>
      <dsp:spPr>
        <a:xfrm rot="5400000">
          <a:off x="4593141" y="-645223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1216703"/>
            <a:satOff val="-4887"/>
            <a:lumOff val="-484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1216703"/>
              <a:satOff val="-4887"/>
              <a:lumOff val="-4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How are researchers using social media to gather data?</a:t>
          </a:r>
        </a:p>
      </dsp:txBody>
      <dsp:txXfrm rot="-5400000">
        <a:off x="2667190" y="1324163"/>
        <a:ext cx="4698236" cy="802898"/>
      </dsp:txXfrm>
    </dsp:sp>
    <dsp:sp modelId="{7F0FB7C3-70FC-4C97-BA9B-CB685AD5E425}">
      <dsp:nvSpPr>
        <dsp:cNvPr id="0" name=""/>
        <dsp:cNvSpPr/>
      </dsp:nvSpPr>
      <dsp:spPr>
        <a:xfrm>
          <a:off x="0" y="1169506"/>
          <a:ext cx="2667190" cy="1112211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How?</a:t>
          </a:r>
        </a:p>
      </dsp:txBody>
      <dsp:txXfrm>
        <a:off x="54294" y="1223800"/>
        <a:ext cx="2558602" cy="1003623"/>
      </dsp:txXfrm>
    </dsp:sp>
    <dsp:sp modelId="{AC19E5C3-D2DE-4861-8034-575D965C2BA7}">
      <dsp:nvSpPr>
        <dsp:cNvPr id="0" name=""/>
        <dsp:cNvSpPr/>
      </dsp:nvSpPr>
      <dsp:spPr>
        <a:xfrm rot="5400000">
          <a:off x="4593141" y="522598"/>
          <a:ext cx="889768" cy="4741671"/>
        </a:xfrm>
        <a:prstGeom prst="round2SameRect">
          <a:avLst/>
        </a:prstGeom>
        <a:solidFill>
          <a:schemeClr val="accent2">
            <a:tint val="40000"/>
            <a:alpha val="90000"/>
            <a:hueOff val="2433405"/>
            <a:satOff val="-9773"/>
            <a:lumOff val="-967"/>
            <a:alphaOff val="0"/>
          </a:schemeClr>
        </a:solidFill>
        <a:ln w="15875" cap="flat" cmpd="sng" algn="ctr">
          <a:solidFill>
            <a:schemeClr val="accent2">
              <a:tint val="40000"/>
              <a:alpha val="90000"/>
              <a:hueOff val="2433405"/>
              <a:satOff val="-9773"/>
              <a:lumOff val="-9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400" kern="1200" dirty="0"/>
            <a:t>Why are some people reluctant to take part in social media research?</a:t>
          </a:r>
        </a:p>
      </dsp:txBody>
      <dsp:txXfrm rot="-5400000">
        <a:off x="2667190" y="2491985"/>
        <a:ext cx="4698236" cy="802898"/>
      </dsp:txXfrm>
    </dsp:sp>
    <dsp:sp modelId="{512E92D6-C35E-416E-8556-DC32579D96E1}">
      <dsp:nvSpPr>
        <dsp:cNvPr id="0" name=""/>
        <dsp:cNvSpPr/>
      </dsp:nvSpPr>
      <dsp:spPr>
        <a:xfrm>
          <a:off x="0" y="2337328"/>
          <a:ext cx="2667190" cy="1112211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110490" rIns="220980" bIns="11049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800" kern="1200" dirty="0"/>
            <a:t>Why?</a:t>
          </a:r>
        </a:p>
      </dsp:txBody>
      <dsp:txXfrm>
        <a:off x="54294" y="2391622"/>
        <a:ext cx="2558602" cy="100362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59ED3-5766-486D-B21E-68E6A34902D9}">
      <dsp:nvSpPr>
        <dsp:cNvPr id="0" name=""/>
        <dsp:cNvSpPr/>
      </dsp:nvSpPr>
      <dsp:spPr>
        <a:xfrm>
          <a:off x="468138" y="64958"/>
          <a:ext cx="3610323" cy="3610323"/>
        </a:xfrm>
        <a:prstGeom prst="circularArrow">
          <a:avLst>
            <a:gd name="adj1" fmla="val 5544"/>
            <a:gd name="adj2" fmla="val 330680"/>
            <a:gd name="adj3" fmla="val 13877189"/>
            <a:gd name="adj4" fmla="val 17324639"/>
            <a:gd name="adj5" fmla="val 5757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8A6ACE-4722-4A32-8022-1205430401D7}">
      <dsp:nvSpPr>
        <dsp:cNvPr id="0" name=""/>
        <dsp:cNvSpPr/>
      </dsp:nvSpPr>
      <dsp:spPr>
        <a:xfrm>
          <a:off x="1465212" y="83784"/>
          <a:ext cx="1616174" cy="808087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similarities</a:t>
          </a:r>
        </a:p>
      </dsp:txBody>
      <dsp:txXfrm>
        <a:off x="1504660" y="123232"/>
        <a:ext cx="1537278" cy="729191"/>
      </dsp:txXfrm>
    </dsp:sp>
    <dsp:sp modelId="{5D2E1863-C395-4C6E-9423-279CB8699E11}">
      <dsp:nvSpPr>
        <dsp:cNvPr id="0" name=""/>
        <dsp:cNvSpPr/>
      </dsp:nvSpPr>
      <dsp:spPr>
        <a:xfrm>
          <a:off x="2929443" y="1147610"/>
          <a:ext cx="1616174" cy="808087"/>
        </a:xfrm>
        <a:prstGeom prst="roundRect">
          <a:avLst/>
        </a:prstGeom>
        <a:solidFill>
          <a:schemeClr val="accent2">
            <a:hueOff val="373934"/>
            <a:satOff val="-2620"/>
            <a:lumOff val="-392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Extract themes</a:t>
          </a:r>
        </a:p>
      </dsp:txBody>
      <dsp:txXfrm>
        <a:off x="2968891" y="1187058"/>
        <a:ext cx="1537278" cy="729191"/>
      </dsp:txXfrm>
    </dsp:sp>
    <dsp:sp modelId="{921AE366-86AE-4CDE-A075-B1CE1B0E0CC2}">
      <dsp:nvSpPr>
        <dsp:cNvPr id="0" name=""/>
        <dsp:cNvSpPr/>
      </dsp:nvSpPr>
      <dsp:spPr>
        <a:xfrm>
          <a:off x="2370157" y="2868917"/>
          <a:ext cx="1616174" cy="808087"/>
        </a:xfrm>
        <a:prstGeom prst="round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Identify relationships</a:t>
          </a:r>
        </a:p>
      </dsp:txBody>
      <dsp:txXfrm>
        <a:off x="2409605" y="2908365"/>
        <a:ext cx="1537278" cy="729191"/>
      </dsp:txXfrm>
    </dsp:sp>
    <dsp:sp modelId="{B40DB5B0-9AA8-4070-A307-F05990DE14BE}">
      <dsp:nvSpPr>
        <dsp:cNvPr id="0" name=""/>
        <dsp:cNvSpPr/>
      </dsp:nvSpPr>
      <dsp:spPr>
        <a:xfrm>
          <a:off x="560268" y="2868917"/>
          <a:ext cx="1616174" cy="808087"/>
        </a:xfrm>
        <a:prstGeom prst="roundRect">
          <a:avLst/>
        </a:prstGeom>
        <a:solidFill>
          <a:schemeClr val="accent2">
            <a:hueOff val="1121803"/>
            <a:satOff val="-7860"/>
            <a:lumOff val="-1175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Highlight differences</a:t>
          </a:r>
        </a:p>
      </dsp:txBody>
      <dsp:txXfrm>
        <a:off x="599716" y="2908365"/>
        <a:ext cx="1537278" cy="729191"/>
      </dsp:txXfrm>
    </dsp:sp>
    <dsp:sp modelId="{45362A85-364A-4B1D-A230-89F76F8E2FF8}">
      <dsp:nvSpPr>
        <dsp:cNvPr id="0" name=""/>
        <dsp:cNvSpPr/>
      </dsp:nvSpPr>
      <dsp:spPr>
        <a:xfrm>
          <a:off x="981" y="1147610"/>
          <a:ext cx="1616174" cy="808087"/>
        </a:xfrm>
        <a:prstGeom prst="round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Create generalisations</a:t>
          </a:r>
        </a:p>
      </dsp:txBody>
      <dsp:txXfrm>
        <a:off x="40429" y="1187058"/>
        <a:ext cx="1537278" cy="7291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4385F-0BED-E74E-9292-2E5315E7A6E4}">
      <dsp:nvSpPr>
        <dsp:cNvPr id="0" name=""/>
        <dsp:cNvSpPr/>
      </dsp:nvSpPr>
      <dsp:spPr>
        <a:xfrm>
          <a:off x="-4279902" y="-656605"/>
          <a:ext cx="5099291" cy="5099291"/>
        </a:xfrm>
        <a:prstGeom prst="blockArc">
          <a:avLst>
            <a:gd name="adj1" fmla="val 18900000"/>
            <a:gd name="adj2" fmla="val 2700000"/>
            <a:gd name="adj3" fmla="val 424"/>
          </a:avLst>
        </a:prstGeom>
        <a:noFill/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DBE2D28-0B1F-B64B-A545-38F08E673A05}">
      <dsp:nvSpPr>
        <dsp:cNvPr id="0" name=""/>
        <dsp:cNvSpPr/>
      </dsp:nvSpPr>
      <dsp:spPr>
        <a:xfrm>
          <a:off x="526958" y="378608"/>
          <a:ext cx="9480644" cy="75721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To draw conclusions</a:t>
          </a:r>
        </a:p>
      </dsp:txBody>
      <dsp:txXfrm>
        <a:off x="526958" y="378608"/>
        <a:ext cx="9480644" cy="757216"/>
      </dsp:txXfrm>
    </dsp:sp>
    <dsp:sp modelId="{96961BDB-8359-6E46-BAEA-837BC762DC8C}">
      <dsp:nvSpPr>
        <dsp:cNvPr id="0" name=""/>
        <dsp:cNvSpPr/>
      </dsp:nvSpPr>
      <dsp:spPr>
        <a:xfrm>
          <a:off x="53698" y="283956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FC6DC5-DA94-EF46-A724-31CEEEB5C5FA}">
      <dsp:nvSpPr>
        <dsp:cNvPr id="0" name=""/>
        <dsp:cNvSpPr/>
      </dsp:nvSpPr>
      <dsp:spPr>
        <a:xfrm>
          <a:off x="802206" y="1514432"/>
          <a:ext cx="9205396" cy="757216"/>
        </a:xfrm>
        <a:prstGeom prst="rect">
          <a:avLst/>
        </a:prstGeom>
        <a:solidFill>
          <a:schemeClr val="accent2">
            <a:hueOff val="747869"/>
            <a:satOff val="-5240"/>
            <a:lumOff val="-784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To develop theories</a:t>
          </a:r>
        </a:p>
      </dsp:txBody>
      <dsp:txXfrm>
        <a:off x="802206" y="1514432"/>
        <a:ext cx="9205396" cy="757216"/>
      </dsp:txXfrm>
    </dsp:sp>
    <dsp:sp modelId="{8E5F4C44-5213-144F-8B6C-30FF32666F29}">
      <dsp:nvSpPr>
        <dsp:cNvPr id="0" name=""/>
        <dsp:cNvSpPr/>
      </dsp:nvSpPr>
      <dsp:spPr>
        <a:xfrm>
          <a:off x="328946" y="1419780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747869"/>
              <a:satOff val="-5240"/>
              <a:lumOff val="-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3AB80E-AC93-7A46-9AFC-283E71169E77}">
      <dsp:nvSpPr>
        <dsp:cNvPr id="0" name=""/>
        <dsp:cNvSpPr/>
      </dsp:nvSpPr>
      <dsp:spPr>
        <a:xfrm>
          <a:off x="526958" y="2650256"/>
          <a:ext cx="9480644" cy="757216"/>
        </a:xfrm>
        <a:prstGeom prst="rect">
          <a:avLst/>
        </a:prstGeom>
        <a:solidFill>
          <a:schemeClr val="accent2">
            <a:hueOff val="1495738"/>
            <a:satOff val="-10480"/>
            <a:lumOff val="-1567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1040" tIns="109220" rIns="109220" bIns="10922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 dirty="0"/>
            <a:t>To test hypotheses</a:t>
          </a:r>
        </a:p>
      </dsp:txBody>
      <dsp:txXfrm>
        <a:off x="526958" y="2650256"/>
        <a:ext cx="9480644" cy="757216"/>
      </dsp:txXfrm>
    </dsp:sp>
    <dsp:sp modelId="{567ECAD5-25A9-5E4A-99F3-C03397BD0B44}">
      <dsp:nvSpPr>
        <dsp:cNvPr id="0" name=""/>
        <dsp:cNvSpPr/>
      </dsp:nvSpPr>
      <dsp:spPr>
        <a:xfrm>
          <a:off x="53698" y="2555604"/>
          <a:ext cx="946520" cy="9465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1495738"/>
              <a:satOff val="-10480"/>
              <a:lumOff val="-156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3">
  <dgm:title val=""/>
  <dgm:desc val=""/>
  <dgm:catLst>
    <dgm:cat type="cycle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ch" ptType="node" func="cnt" op="equ" val="2">
        <dgm:alg type="composite">
          <dgm:param type="ar" val="0.9"/>
        </dgm:alg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  <dgm:constr type="ctrX" for="ch" forName="node1" refType="w" fact="0.5"/>
          <dgm:constr type="t" for="ch" forName="node1"/>
          <dgm:constr type="w" for="ch" forName="node1" refType="w" fact="0.8"/>
          <dgm:constr type="h" for="ch" forName="node1" refType="w" refFor="ch" refForName="node1" fact="0.5"/>
          <dgm:constr type="ctrX" for="ch" forName="sibTrans" refType="w" fact="0.5"/>
          <dgm:constr type="t" for="ch" forName="sibTrans"/>
          <dgm:constr type="w" for="ch" forName="sibTrans" refType="w" fact="0.8"/>
          <dgm:constr type="h" for="ch" forName="sibTrans" refType="w" refFor="ch" refForName="node1" fact="0.5"/>
          <dgm:constr type="userA" for="ch" forName="sibTrans" refType="w" fact="1.07"/>
          <dgm:constr type="ctrX" for="ch" forName="node2" refType="w" fact="0.5"/>
          <dgm:constr type="b" for="ch" forName="node2" refType="h"/>
          <dgm:constr type="w" for="ch" forName="node2" refType="w" fact="0.8"/>
          <dgm:constr type="h" for="ch" forName="node2" refType="w" refFor="ch" refForName="node1" fact="0.5"/>
          <dgm:constr type="l" for="ch" forName="sp1"/>
          <dgm:constr type="t" for="ch" forName="sp1" refType="h" fact="0.5"/>
          <dgm:constr type="w" for="ch" forName="sp1" val="1"/>
          <dgm:constr type="h" for="ch" forName="sp1" val="1"/>
          <dgm:constr type="r" for="ch" forName="sp2" refType="w"/>
          <dgm:constr type="t" for="ch" forName="sp2" refType="h" fact="0.5"/>
          <dgm:constr type="w" for="ch" forName="sp2" val="1"/>
          <dgm:constr type="h" for="ch" forName="sp2" val="1"/>
        </dgm:constrLst>
        <dgm:ruleLst/>
      </dgm:if>
      <dgm:else name="Name3">
        <dgm:alg type="composite"/>
        <dgm:shape xmlns:r="http://schemas.openxmlformats.org/officeDocument/2006/relationships" r:blip="">
          <dgm:adjLst/>
        </dgm:shape>
        <dgm:presOf/>
        <dgm:constrLst>
          <dgm:constr type="primFontSz" for="ch" ptType="node" op="equ" val="65"/>
        </dgm:constrLst>
        <dgm:ruleLst/>
      </dgm:else>
    </dgm:choose>
    <dgm:choose name="Name4">
      <dgm:if name="Name5" axis="ch" ptType="node" func="cnt" op="equ" val="2">
        <dgm:layoutNode name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ibTrans" styleLbl="bgShp">
          <dgm:choose name="Name6">
            <dgm:if name="Name7" func="var" arg="dir" op="equ" val="norm">
              <dgm:alg type="conn">
                <dgm:param type="connRout" val="longCurve"/>
                <dgm:param type="begPts" val="midR"/>
                <dgm:param type="endPts" val="midL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 fact="-1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if>
            <dgm:else name="Name8">
              <dgm:alg type="conn">
                <dgm:param type="connRout" val="longCurve"/>
                <dgm:param type="begPts" val="midL"/>
                <dgm:param type="endPts" val="midR"/>
                <dgm:param type="dstNode" val="node1"/>
              </dgm:alg>
              <dgm:shape xmlns:r="http://schemas.openxmlformats.org/officeDocument/2006/relationships" type="conn" r:blip="" zOrderOff="-2">
                <dgm:adjLst/>
              </dgm:shape>
              <dgm:presOf axis="ch" ptType="sibTrans"/>
              <dgm:constrLst>
                <dgm:constr type="userA"/>
                <dgm:constr type="diam" refType="userA"/>
                <dgm:constr type="wArH" refType="userA" fact="0.05"/>
                <dgm:constr type="hArH" refType="userA" fact="0.1"/>
                <dgm:constr type="stemThick" refType="userA" fact="0.06"/>
                <dgm:constr type="begPad" refType="connDist" fact="-0.2"/>
                <dgm:constr type="endPad" refType="connDist" fact="0.05"/>
              </dgm:constrLst>
            </dgm:else>
          </dgm:choose>
          <dgm:ruleLst/>
        </dgm:layoutNode>
        <dgm:layoutNode name="node2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sp1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sp2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if>
      <dgm:else name="Name9">
        <dgm:layoutNode name="cycle">
          <dgm:choose name="Name10">
            <dgm:if name="Name11" func="var" arg="dir" op="equ" val="norm">
              <dgm:alg type="cycle">
                <dgm:param type="stAng" val="0"/>
                <dgm:param type="spanAng" val="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 fact="-1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if>
            <dgm:else name="Name12">
              <dgm:alg type="cycle">
                <dgm:param type="stAng" val="0"/>
                <dgm:param type="spanAng" val="-360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diam" refType="w"/>
                <dgm:constr type="w" for="ch" ptType="node" refType="w"/>
                <dgm:constr type="sibSp" val="15"/>
                <dgm:constr type="userA" for="ch" ptType="sibTrans" refType="diam" op="equ"/>
                <dgm:constr type="wArH" for="ch" ptType="sibTrans" refType="diam" op="equ" fact="0.05"/>
                <dgm:constr type="hArH" for="ch" ptType="sibTrans" refType="diam" op="equ" fact="0.1"/>
                <dgm:constr type="stemThick" for="ch" ptType="sibTrans" refType="diam" op="equ" fact="0.065"/>
                <dgm:constr type="primFontSz" for="ch" ptType="node" op="equ"/>
              </dgm:constrLst>
            </dgm:else>
          </dgm:choose>
          <dgm:ruleLst/>
          <dgm:forEach name="nodesFirstNodeForEach" axis="ch" ptType="node" cnt="1">
            <dgm:layoutNode name="nodeFirstNode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forEach name="sibTransForEach" axis="followSib" ptType="sibTrans" cnt="1">
              <dgm:layoutNode name="sibTransFirstNode" styleLbl="bgShp">
                <dgm:choose name="Name13">
                  <dgm:if name="Name14" func="var" arg="dir" op="equ" val="norm">
                    <dgm:alg type="conn">
                      <dgm:param type="connRout" val="longCurve"/>
                      <dgm:param type="begPts" val="midR"/>
                      <dgm:param type="endPts" val="midL"/>
                      <dgm:param type="dstNode" val="nodeFirstNode"/>
                    </dgm:alg>
                  </dgm:if>
                  <dgm:else name="Name15">
                    <dgm:alg type="conn">
                      <dgm:param type="connRout" val="longCurve"/>
                      <dgm:param type="begPts" val="midL"/>
                      <dgm:param type="endPts" val="midR"/>
                      <dgm:param type="dstNode" val="nodeFirstNode"/>
                    </dgm:alg>
                  </dgm:else>
                </dgm:choose>
                <dgm:shape xmlns:r="http://schemas.openxmlformats.org/officeDocument/2006/relationships" type="conn" r:blip="" zOrderOff="-2">
                  <dgm:adjLst/>
                </dgm:shape>
                <dgm:presOf axis="self"/>
                <dgm:choose name="Name16">
                  <dgm:if name="Name17" axis="par ch" ptType="doc node" func="cnt" op="equ" val="3">
                    <dgm:constrLst>
                      <dgm:constr type="userA"/>
                      <dgm:constr type="diam" refType="userA" fact="1.01"/>
                      <dgm:constr type="begPad" refType="connDist" fact="-0.2"/>
                      <dgm:constr type="endPad" refType="connDist" fact="0.05"/>
                    </dgm:constrLst>
                  </dgm:if>
                  <dgm:if name="Name18" axis="par ch" ptType="doc node" func="cnt" op="equ" val="4">
                    <dgm:constrLst>
                      <dgm:constr type="userA"/>
                      <dgm:constr type="diam" refType="userA" fact="1.26"/>
                      <dgm:constr type="begPad" refType="connDist" fact="-0.2"/>
                      <dgm:constr type="endPad" refType="connDist" fact="0.05"/>
                    </dgm:constrLst>
                  </dgm:if>
                  <dgm:if name="Name19" axis="par ch" ptType="doc node" func="cnt" op="equ" val="5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if>
                  <dgm:if name="Name20" axis="par ch" ptType="doc node" func="cnt" op="equ" val="6">
                    <dgm:constrLst>
                      <dgm:constr type="userA"/>
                      <dgm:constr type="diam" refType="userA" fact="1.1"/>
                      <dgm:constr type="begPad" refType="connDist" fact="-0.2"/>
                      <dgm:constr type="endPad" refType="connDist" fact="0.05"/>
                    </dgm:constrLst>
                  </dgm:if>
                  <dgm:else name="Name21">
                    <dgm:constrLst>
                      <dgm:constr type="userA"/>
                      <dgm:constr type="diam" refType="userA" fact="1.04"/>
                      <dgm:constr type="begPad" refType="connDist" fact="-0.2"/>
                      <dgm:constr type="endPad" refType="connDist" fact="0.05"/>
                    </dgm:constrLst>
                  </dgm:else>
                </dgm:choose>
                <dgm:ruleLst/>
              </dgm:layoutNode>
            </dgm:forEach>
          </dgm:forEach>
          <dgm:forEach name="followingNodesForEach" axis="ch" ptType="node" st="2">
            <dgm:layoutNode name="nodeFollowingNodes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h" refType="w" fact="0.5"/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forEach>
        </dgm:layoutNode>
      </dgm:else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F77E73-569E-5046-A855-6D4AD3C80E67}" type="datetimeFigureOut">
              <a:rPr lang="en-US" smtClean="0"/>
              <a:t>4/28/2020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8647349-124B-CD4B-862A-47E3B128FB4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3597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2869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8154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/>
              <a:t>Sort through data to identify similar phrases</a:t>
            </a:r>
          </a:p>
          <a:p>
            <a:r>
              <a:rPr lang="en-GB" sz="1200" dirty="0"/>
              <a:t>Extract themes based on phrases</a:t>
            </a:r>
          </a:p>
          <a:p>
            <a:r>
              <a:rPr lang="en-GB" sz="1200" dirty="0"/>
              <a:t>Identify relationships between themes</a:t>
            </a:r>
          </a:p>
          <a:p>
            <a:r>
              <a:rPr lang="en-GB" sz="1200" dirty="0"/>
              <a:t>Highlight differences between subgroups</a:t>
            </a:r>
          </a:p>
          <a:p>
            <a:r>
              <a:rPr lang="en-GB" sz="1200" dirty="0"/>
              <a:t>Identify patterns and processes</a:t>
            </a:r>
          </a:p>
          <a:p>
            <a:r>
              <a:rPr lang="en-GB" sz="1200" dirty="0"/>
              <a:t>Build on consistencies to create generalisations</a:t>
            </a:r>
          </a:p>
          <a:p>
            <a:r>
              <a:rPr lang="en-GB" sz="1200" dirty="0"/>
              <a:t>Iterative process – need to review initial findings to inform further analysis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77260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89273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16636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Does not prescribe</a:t>
            </a:r>
            <a:r>
              <a:rPr lang="en-GB" baseline="0" dirty="0"/>
              <a:t> a method but rather supports a range of methodological approaches</a:t>
            </a:r>
          </a:p>
          <a:p>
            <a:r>
              <a:rPr lang="en-GB" baseline="0" dirty="0"/>
              <a:t>Emphasis on storage and retrieval rather than analysis</a:t>
            </a:r>
          </a:p>
          <a:p>
            <a:r>
              <a:rPr lang="en-GB" baseline="0" dirty="0"/>
              <a:t>Automated or keyword searches are no substitute for interpretive coding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398FD4-BF33-405A-BD61-B391818D22A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6904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A28EDE-A54F-284E-B447-FBD1AD898283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171124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FD664-BCB7-0448-887E-6D281B32CA27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63565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1A89C8-E9BA-FC4E-AF94-C308EE13847C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42229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32D1F-9727-4848-B46D-ED680038A3F5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839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B5C0AF-4967-3747-8CB7-F18368D77F9F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7810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52C600-E094-F446-8A87-6D48506073C4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31575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7FB5B-5B60-434E-9CAD-4429801F49E6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5492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ED6EB815-79B1-2E4C-9142-7A8E1ED5361B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5324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DBB51C2-655B-4641-8B8C-F04B7E6A3BF1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34457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7876D2-8BD3-8845-905A-B9DDCD4BE6B9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49682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B8A120-2525-2144-BDED-82DA102867F8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7708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52370-854D-AE43-A9F8-CBF0F2B07B44}" type="datetime1">
              <a:rPr lang="en-GB" smtClean="0"/>
              <a:t>28/04/2020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9A5947-CADF-43F9-812A-43226304911B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902207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6193536" y="2679192"/>
            <a:ext cx="5096256" cy="34472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167192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5764167F-2782-7C45-BE88-695466D6E7C8}" type="datetime1">
              <a:rPr lang="en-GB" smtClean="0"/>
              <a:t>28/04/2020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72287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30" r:id="rId6"/>
    <p:sldLayoutId id="2147483725" r:id="rId7"/>
    <p:sldLayoutId id="2147483726" r:id="rId8"/>
    <p:sldLayoutId id="2147483727" r:id="rId9"/>
    <p:sldLayoutId id="2147483729" r:id="rId10"/>
    <p:sldLayoutId id="2147483728" r:id="rId11"/>
    <p:sldLayoutId id="2147483732" r:id="rId12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4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21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2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uea.ac.uk/documents/6207125/9555010/D223+-+part+1+new+-+Nov+16.pdf/eac95209-926c-48dd-ba94-47fc992de730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3">
            <a:extLst>
              <a:ext uri="{FF2B5EF4-FFF2-40B4-BE49-F238E27FC236}">
                <a16:creationId xmlns:a16="http://schemas.microsoft.com/office/drawing/2014/main" id="{69337CF0-3DD7-4334-83BD-CB2A9222B3F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391" b="9340"/>
          <a:stretch/>
        </p:blipFill>
        <p:spPr>
          <a:xfrm>
            <a:off x="-1" y="10"/>
            <a:ext cx="12191999" cy="6857990"/>
          </a:xfrm>
          <a:prstGeom prst="rect">
            <a:avLst/>
          </a:prstGeom>
        </p:spPr>
      </p:pic>
      <p:sp>
        <p:nvSpPr>
          <p:cNvPr id="27" name="Rectangle 21">
            <a:extLst>
              <a:ext uri="{FF2B5EF4-FFF2-40B4-BE49-F238E27FC236}">
                <a16:creationId xmlns:a16="http://schemas.microsoft.com/office/drawing/2014/main" id="{7319A1DD-F557-4EC6-8A8C-F7617B4CD6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3118982"/>
            <a:ext cx="7537704" cy="2462668"/>
          </a:xfrm>
          <a:prstGeom prst="rect">
            <a:avLst/>
          </a:prstGeom>
          <a:solidFill>
            <a:schemeClr val="bg1">
              <a:alpha val="9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BD0C54-4258-8540-B4F3-B5786B1107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35791" y="3331444"/>
            <a:ext cx="6470692" cy="1229306"/>
          </a:xfrm>
        </p:spPr>
        <p:txBody>
          <a:bodyPr>
            <a:normAutofit/>
          </a:bodyPr>
          <a:lstStyle/>
          <a:p>
            <a:r>
              <a:rPr lang="en-GB" sz="3800">
                <a:solidFill>
                  <a:schemeClr val="tx1"/>
                </a:solidFill>
              </a:rPr>
              <a:t>Qualitative Data Analysis using NVivo</a:t>
            </a:r>
            <a:endParaRPr lang="en-US" sz="3800">
              <a:solidFill>
                <a:schemeClr val="tx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BEB669-AE41-1746-B470-80505841E38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35791" y="4735799"/>
            <a:ext cx="6470693" cy="605256"/>
          </a:xfrm>
        </p:spPr>
        <p:txBody>
          <a:bodyPr>
            <a:normAutofit/>
          </a:bodyPr>
          <a:lstStyle/>
          <a:p>
            <a:r>
              <a:rPr lang="en-US"/>
              <a:t>Dr caroline jawad 2020</a:t>
            </a:r>
          </a:p>
          <a:p>
            <a:endParaRPr lang="en-US"/>
          </a:p>
        </p:txBody>
      </p:sp>
      <p:cxnSp>
        <p:nvCxnSpPr>
          <p:cNvPr id="28" name="Straight Connector 23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72429" y="4641183"/>
            <a:ext cx="63093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  <a:alpha val="9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Rectangle 25">
            <a:extLst>
              <a:ext uri="{FF2B5EF4-FFF2-40B4-BE49-F238E27FC236}">
                <a16:creationId xmlns:a16="http://schemas.microsoft.com/office/drawing/2014/main" id="{C390A367-0330-4E03-9D5F-40308A7975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37017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What is Qualitative Data?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/>
              <a:t>Non-numerical – converse of quantitative data</a:t>
            </a:r>
          </a:p>
          <a:p>
            <a:r>
              <a:rPr lang="en-GB"/>
              <a:t>Typically word based – but may include imagery, video, etc.</a:t>
            </a:r>
          </a:p>
          <a:p>
            <a:r>
              <a:rPr lang="en-GB"/>
              <a:t>Can record attitudes, behaviours, experiences, motivations, etc.</a:t>
            </a:r>
          </a:p>
          <a:p>
            <a:r>
              <a:rPr lang="en-GB"/>
              <a:t>Descriptive – describing events/opinions etc.</a:t>
            </a:r>
          </a:p>
          <a:p>
            <a:r>
              <a:rPr lang="en-GB"/>
              <a:t>Explanatory – explaining events/opinions etc.</a:t>
            </a:r>
          </a:p>
          <a:p>
            <a:endParaRPr lang="en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C00AF9-481B-4575-A3F3-2BAB2CB5F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837632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395538" y="2674939"/>
          <a:ext cx="7408862" cy="34512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Use Qualitative Data to Answer What/How/Why Questions</a:t>
            </a:r>
          </a:p>
        </p:txBody>
      </p:sp>
    </p:spTree>
    <p:extLst>
      <p:ext uri="{BB962C8B-B14F-4D97-AF65-F5344CB8AC3E}">
        <p14:creationId xmlns:p14="http://schemas.microsoft.com/office/powerpoint/2010/main" val="42162444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D2E29C6-A2BB-4E4E-8461-844D04491B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9D2E29C6-A2BB-4E4E-8461-844D04491B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743AD5C-90C0-4072-BA0A-85D4981803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6743AD5C-90C0-4072-BA0A-85D4981803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F0FB7C3-70FC-4C97-BA9B-CB685AD5E4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7F0FB7C3-70FC-4C97-BA9B-CB685AD5E4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BC12F1-4AA1-4CEF-BD07-00B094D33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2BC12F1-4AA1-4CEF-BD07-00B094D334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12E92D6-C35E-416E-8556-DC32579D96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512E92D6-C35E-416E-8556-DC32579D96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C19E5C3-D2DE-4861-8034-575D965C2B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AC19E5C3-D2DE-4861-8034-575D965C2B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Examples of Qualitative Data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2200656" y="2679192"/>
            <a:ext cx="2887233" cy="3447288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Interviews</a:t>
            </a:r>
          </a:p>
          <a:p>
            <a:r>
              <a:rPr lang="en-GB" sz="2800" dirty="0">
                <a:solidFill>
                  <a:srgbClr val="FF0000"/>
                </a:solidFill>
              </a:rPr>
              <a:t>Focus groups</a:t>
            </a:r>
          </a:p>
          <a:p>
            <a:r>
              <a:rPr lang="en-GB" sz="2800" dirty="0"/>
              <a:t>Speeches</a:t>
            </a:r>
          </a:p>
          <a:p>
            <a:r>
              <a:rPr lang="en-GB" sz="2800" dirty="0"/>
              <a:t>Questionnaires</a:t>
            </a:r>
          </a:p>
          <a:p>
            <a:r>
              <a:rPr lang="en-GB" sz="2800" dirty="0"/>
              <a:t>Journals/diaries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5159896" y="2636912"/>
            <a:ext cx="3822192" cy="3447288"/>
          </a:xfrm>
        </p:spPr>
        <p:txBody>
          <a:bodyPr>
            <a:normAutofit lnSpcReduction="10000"/>
          </a:bodyPr>
          <a:lstStyle/>
          <a:p>
            <a:r>
              <a:rPr lang="en-GB" sz="2800" dirty="0"/>
              <a:t>Documents</a:t>
            </a:r>
          </a:p>
          <a:p>
            <a:r>
              <a:rPr lang="en-GB" sz="2800" dirty="0"/>
              <a:t>Observation</a:t>
            </a:r>
          </a:p>
          <a:p>
            <a:r>
              <a:rPr lang="en-GB" sz="2800" dirty="0"/>
              <a:t>Audio/visual </a:t>
            </a:r>
            <a:br>
              <a:rPr lang="en-GB" sz="2800" dirty="0"/>
            </a:br>
            <a:r>
              <a:rPr lang="en-GB" sz="2800" dirty="0"/>
              <a:t>materials</a:t>
            </a:r>
          </a:p>
          <a:p>
            <a:r>
              <a:rPr lang="en-GB" sz="2800" dirty="0"/>
              <a:t>Websites</a:t>
            </a:r>
          </a:p>
          <a:p>
            <a:r>
              <a:rPr lang="en-GB" sz="2800" dirty="0"/>
              <a:t>Social media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07676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8438" y="2395988"/>
            <a:ext cx="5133974" cy="3016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Analysing Qualitative Data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2843593"/>
              </p:ext>
            </p:extLst>
          </p:nvPr>
        </p:nvGraphicFramePr>
        <p:xfrm>
          <a:off x="1096964" y="2108199"/>
          <a:ext cx="4546600" cy="37607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785483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B8A6ACE-4722-4A32-8022-1205430401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1B8A6ACE-4722-4A32-8022-1205430401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C659ED3-5766-486D-B21E-68E6A34902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0C659ED3-5766-486D-B21E-68E6A34902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D2E1863-C395-4C6E-9423-279CB8699E1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5D2E1863-C395-4C6E-9423-279CB8699E1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21AE366-86AE-4CDE-A075-B1CE1B0E0C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921AE366-86AE-4CDE-A075-B1CE1B0E0C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40DB5B0-9AA8-4070-A307-F05990DE14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4">
                                            <p:graphicEl>
                                              <a:dgm id="{B40DB5B0-9AA8-4070-A307-F05990DE14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5362A85-364A-4B1D-A230-89F76F8E2F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45362A85-364A-4B1D-A230-89F76F8E2F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r>
              <a:rPr lang="en-GB" dirty="0"/>
              <a:t>Objectives of Qualitative Analysis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5528610"/>
              </p:ext>
            </p:extLst>
          </p:nvPr>
        </p:nvGraphicFramePr>
        <p:xfrm>
          <a:off x="1096963" y="2098515"/>
          <a:ext cx="10058400" cy="37860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262822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Coding Data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Divide data into meaningful units</a:t>
            </a:r>
          </a:p>
          <a:p>
            <a:pPr lvl="1">
              <a:lnSpc>
                <a:spcPct val="90000"/>
              </a:lnSpc>
            </a:pPr>
            <a:r>
              <a:rPr lang="en-GB"/>
              <a:t>Use words/phrases e.g. ‘physical environment’, ‘interpersonal relationships’</a:t>
            </a:r>
          </a:p>
          <a:p>
            <a:pPr>
              <a:lnSpc>
                <a:spcPct val="90000"/>
              </a:lnSpc>
            </a:pPr>
            <a:r>
              <a:rPr lang="en-GB"/>
              <a:t>Codes can be ‘</a:t>
            </a:r>
            <a:r>
              <a:rPr lang="en-GB" b="1"/>
              <a:t>data-driven</a:t>
            </a:r>
            <a:r>
              <a:rPr lang="en-GB"/>
              <a:t>’ or ‘</a:t>
            </a:r>
            <a:r>
              <a:rPr lang="en-GB" b="1"/>
              <a:t>theory-driven</a:t>
            </a:r>
            <a:r>
              <a:rPr lang="en-GB"/>
              <a:t>’</a:t>
            </a:r>
          </a:p>
          <a:p>
            <a:pPr lvl="1">
              <a:lnSpc>
                <a:spcPct val="90000"/>
              </a:lnSpc>
            </a:pPr>
            <a:r>
              <a:rPr lang="en-GB" b="1"/>
              <a:t>Deductive coding </a:t>
            </a:r>
            <a:r>
              <a:rPr lang="en-GB"/>
              <a:t>codes are developed before examining the data</a:t>
            </a:r>
          </a:p>
          <a:p>
            <a:pPr lvl="1">
              <a:lnSpc>
                <a:spcPct val="90000"/>
              </a:lnSpc>
            </a:pPr>
            <a:r>
              <a:rPr lang="en-GB" b="1"/>
              <a:t>Inductive coding </a:t>
            </a:r>
            <a:r>
              <a:rPr lang="en-GB"/>
              <a:t>codes are derived from the data</a:t>
            </a:r>
          </a:p>
          <a:p>
            <a:pPr lvl="1">
              <a:lnSpc>
                <a:spcPct val="90000"/>
              </a:lnSpc>
            </a:pPr>
            <a:r>
              <a:rPr lang="en-GB"/>
              <a:t>In </a:t>
            </a:r>
            <a:r>
              <a:rPr lang="en-GB" err="1"/>
              <a:t>NVivo</a:t>
            </a:r>
            <a:r>
              <a:rPr lang="en-GB"/>
              <a:t>, codes are stored within </a:t>
            </a:r>
            <a:r>
              <a:rPr lang="en-GB" b="1"/>
              <a:t>Nodes</a:t>
            </a:r>
          </a:p>
          <a:p>
            <a:pPr>
              <a:lnSpc>
                <a:spcPct val="90000"/>
              </a:lnSpc>
            </a:pPr>
            <a:r>
              <a:rPr lang="en-GB"/>
              <a:t>Keep a master list of codes used</a:t>
            </a:r>
          </a:p>
          <a:p>
            <a:pPr>
              <a:lnSpc>
                <a:spcPct val="90000"/>
              </a:lnSpc>
            </a:pPr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C00AF9-481B-4575-A3F3-2BAB2CB5F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0527586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BF753A-287F-5A42-9C50-97E87BE80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41110" y="639098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>
                <a:solidFill>
                  <a:schemeClr val="tx1">
                    <a:lumMod val="85000"/>
                    <a:lumOff val="15000"/>
                  </a:schemeClr>
                </a:solidFill>
              </a:rPr>
              <a:t>What will it create? Trends based on word frequencies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CD8D3E5C-0E12-FF4B-B468-5812BDBABC8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989398" y="640081"/>
            <a:ext cx="6201418" cy="5054156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577483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34461041-8413-4023-ABA7-9E499B0AD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8A5CA0-9389-4A4F-8A24-D1E00AEDF9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7355" y="4374204"/>
            <a:ext cx="9818390" cy="1029308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200">
                <a:solidFill>
                  <a:schemeClr val="tx1">
                    <a:lumMod val="85000"/>
                    <a:lumOff val="15000"/>
                  </a:schemeClr>
                </a:solidFill>
              </a:rPr>
              <a:t>Or Word Trees- prominent words/phrases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2569489-F636-7144-A1FE-851299C2EC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1633" y="655794"/>
            <a:ext cx="9824112" cy="3462999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05BCF04-4702-43D0-BE8F-DBF6C2F651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95400" y="5569068"/>
            <a:ext cx="96012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>
            <a:extLst>
              <a:ext uri="{FF2B5EF4-FFF2-40B4-BE49-F238E27FC236}">
                <a16:creationId xmlns:a16="http://schemas.microsoft.com/office/drawing/2014/main" id="{7FC9E1B0-1575-4658-AD6E-43DF73FC3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4902643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54D21A-7A91-4047-B27F-39D896B5F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Why use Nvivo?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7D21DA-E87D-7A4C-9F2A-BE7DC4D60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US" dirty="0"/>
              <a:t>Because you can.</a:t>
            </a:r>
          </a:p>
          <a:p>
            <a:r>
              <a:rPr lang="en-US" dirty="0"/>
              <a:t>Because you have it for free.</a:t>
            </a:r>
          </a:p>
          <a:p>
            <a:r>
              <a:rPr lang="en-US" dirty="0"/>
              <a:t>Because it shows off your competency.</a:t>
            </a:r>
          </a:p>
          <a:p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C00AF9-481B-4575-A3F3-2BAB2CB5F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3298220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38DC48-592C-1348-9BDA-8A53729B3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/>
              <a:t>Nvivo</a:t>
            </a:r>
            <a:r>
              <a:rPr lang="en-US" dirty="0"/>
              <a:t>,</a:t>
            </a:r>
            <a:r>
              <a:rPr lang="en-GB" b="1" dirty="0"/>
              <a:t> </a:t>
            </a:r>
            <a:r>
              <a:rPr lang="en-GB" dirty="0"/>
              <a:t>CAQDAS and Qualitative Data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74B027-B0BD-9F42-B1C2-A3798B46110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err="1"/>
              <a:t>Nvivo</a:t>
            </a:r>
            <a:r>
              <a:rPr lang="en-GB" dirty="0"/>
              <a:t> CAN  help us with organising ideas and concepts and data captured from unstructured interviews or open questions in surveys. </a:t>
            </a:r>
          </a:p>
          <a:p>
            <a:r>
              <a:rPr lang="en-GB" dirty="0"/>
              <a:t>NVivo is a package that falls into a category of software known as CAQDAS (Computer-Assisted Qualitative Data Analysis Software). Using such software makes qualitative data analysis easier - </a:t>
            </a:r>
            <a:r>
              <a:rPr lang="en-GB" dirty="0">
                <a:solidFill>
                  <a:srgbClr val="FF0000"/>
                </a:solidFill>
                <a:highlight>
                  <a:srgbClr val="FFFF00"/>
                </a:highlight>
              </a:rPr>
              <a:t>it can't analyse the data for us but it can assist us. </a:t>
            </a:r>
          </a:p>
          <a:p>
            <a:r>
              <a:rPr lang="en-GB" dirty="0"/>
              <a:t>There are definite benefits in using a CAQDAS package for organising materials and your research ideas compared with doing it manually; being able to find things once the data mounts, cross referencing, identifying trends and patterns or connections, working directly with audio visual sources, even producing diagrams or 'models' showing relationships.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2871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0"/>
            <a:ext cx="12188952" cy="1905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559DCF3-6A3E-7A4A-998E-948CDF6156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It takes a lot of work by you 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DE346-1688-804F-96AF-1B809BF5DC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6963" y="2675694"/>
            <a:ext cx="10058400" cy="3193294"/>
          </a:xfrm>
        </p:spPr>
        <p:txBody>
          <a:bodyPr>
            <a:normAutofit/>
          </a:bodyPr>
          <a:lstStyle/>
          <a:p>
            <a:r>
              <a:rPr lang="en-GB" dirty="0"/>
              <a:t>For up-to-date information visit </a:t>
            </a:r>
            <a:r>
              <a:rPr lang="en-GB" dirty="0" err="1"/>
              <a:t>www.qsrinternational.com</a:t>
            </a:r>
            <a:r>
              <a:rPr lang="en-GB" dirty="0"/>
              <a:t> where you’ll find lots of material including tutorials and videos. </a:t>
            </a:r>
          </a:p>
          <a:p>
            <a:r>
              <a:rPr lang="en-US" dirty="0">
                <a:hlinkClick r:id="rId2"/>
              </a:rPr>
              <a:t>https://www.uea.ac.uk/documents/6207125/9555010/D223+-+part+1+new+-+Nov+16.pdf/eac95209-926c-48dd-ba94-47fc992de730</a:t>
            </a:r>
            <a:endParaRPr lang="en-US" dirty="0"/>
          </a:p>
          <a:p>
            <a:r>
              <a:rPr lang="en-US" dirty="0"/>
              <a:t>https://www.youtube.com/watch?v=SgY0MNdKVwM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C00AF9-481B-4575-A3F3-2BAB2CB5F2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8697138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741B58E-3B65-4A01-A276-975AB2CF8A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6315" cy="6858000"/>
          </a:xfrm>
          <a:prstGeom prst="rect">
            <a:avLst/>
          </a:prstGeom>
          <a:ln>
            <a:noFill/>
          </a:ln>
        </p:spPr>
        <p:style>
          <a:lnRef idx="2">
            <a:schemeClr val="accent6">
              <a:shade val="50000"/>
            </a:schemeClr>
          </a:lnRef>
          <a:fillRef idx="1001">
            <a:schemeClr val="lt1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AAC67C3-831B-4AB1-A259-DFB839CAFA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" y="0"/>
            <a:ext cx="4648593" cy="6400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92369" y="605896"/>
            <a:ext cx="3642309" cy="5646208"/>
          </a:xfrm>
        </p:spPr>
        <p:txBody>
          <a:bodyPr anchor="ctr">
            <a:normAutofit/>
          </a:bodyPr>
          <a:lstStyle/>
          <a:p>
            <a:r>
              <a:rPr lang="en-GB" sz="4400">
                <a:solidFill>
                  <a:srgbClr val="FFFFFF"/>
                </a:solidFill>
              </a:rPr>
              <a:t>Limitations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5231958" y="605896"/>
            <a:ext cx="5923721" cy="5646208"/>
          </a:xfrm>
        </p:spPr>
        <p:txBody>
          <a:bodyPr anchor="ctr">
            <a:normAutofit/>
          </a:bodyPr>
          <a:lstStyle/>
          <a:p>
            <a:r>
              <a:rPr lang="en-GB" sz="2400"/>
              <a:t>Complex package that can take time to learn</a:t>
            </a:r>
          </a:p>
          <a:p>
            <a:r>
              <a:rPr lang="en-GB" sz="2400"/>
              <a:t>Can distance researcher from their data</a:t>
            </a:r>
          </a:p>
          <a:p>
            <a:r>
              <a:rPr lang="en-GB" sz="2400"/>
              <a:t>Researcher can get caught in ‘coding trap’</a:t>
            </a:r>
          </a:p>
          <a:p>
            <a:r>
              <a:rPr lang="en-GB" sz="2400"/>
              <a:t>Can identify references to phrases but cannot discern different contexts</a:t>
            </a:r>
          </a:p>
          <a:p>
            <a:r>
              <a:rPr lang="en-GB" sz="2400"/>
              <a:t>Will not compensate for poor data or weak interpretive skills!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47830C7-1F96-488F-89E5-DC15DB2512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996610990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AnalogousFromRegularSeedRightStep">
      <a:dk1>
        <a:srgbClr val="000000"/>
      </a:dk1>
      <a:lt1>
        <a:srgbClr val="FFFFFF"/>
      </a:lt1>
      <a:dk2>
        <a:srgbClr val="3E3823"/>
      </a:dk2>
      <a:lt2>
        <a:srgbClr val="E2E6E8"/>
      </a:lt2>
      <a:accent1>
        <a:srgbClr val="E4712C"/>
      </a:accent1>
      <a:accent2>
        <a:srgbClr val="C09D18"/>
      </a:accent2>
      <a:accent3>
        <a:srgbClr val="91AE22"/>
      </a:accent3>
      <a:accent4>
        <a:srgbClr val="53B717"/>
      </a:accent4>
      <a:accent5>
        <a:srgbClr val="24BB2B"/>
      </a:accent5>
      <a:accent6>
        <a:srgbClr val="17BA62"/>
      </a:accent6>
      <a:hlink>
        <a:srgbClr val="3D89B7"/>
      </a:hlink>
      <a:folHlink>
        <a:srgbClr val="828282"/>
      </a:folHlink>
    </a:clrScheme>
    <a:fontScheme name="Retrospect">
      <a:majorFont>
        <a:latin typeface="Tw Cen M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BEBE1B5A18CA4D82AA3EC25D86BF17" ma:contentTypeVersion="13" ma:contentTypeDescription="Create a new document." ma:contentTypeScope="" ma:versionID="ee0779e7325908ee6b23f490a7a86e4c">
  <xsd:schema xmlns:xsd="http://www.w3.org/2001/XMLSchema" xmlns:xs="http://www.w3.org/2001/XMLSchema" xmlns:p="http://schemas.microsoft.com/office/2006/metadata/properties" xmlns:ns3="175a304c-2342-45ef-8dc6-82622f85b28d" xmlns:ns4="30bab34e-cbd2-460d-9227-52c21590b64b" targetNamespace="http://schemas.microsoft.com/office/2006/metadata/properties" ma:root="true" ma:fieldsID="74b8224a884fd72eef46864c0283a950" ns3:_="" ns4:_="">
    <xsd:import namespace="175a304c-2342-45ef-8dc6-82622f85b28d"/>
    <xsd:import namespace="30bab34e-cbd2-460d-9227-52c21590b64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Locatio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75a304c-2342-45ef-8dc6-82622f85b28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OCR" ma:index="12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Location" ma:index="17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bab34e-cbd2-460d-9227-52c21590b64b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61BCD89-BFA3-4575-9A24-7F1E3885298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75a304c-2342-45ef-8dc6-82622f85b28d"/>
    <ds:schemaRef ds:uri="30bab34e-cbd2-460d-9227-52c21590b64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1A36EA-88B0-46E7-BE67-04F0478442E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B70D7755-8274-416B-964D-790406554F80}">
  <ds:schemaRefs>
    <ds:schemaRef ds:uri="http://purl.org/dc/terms/"/>
    <ds:schemaRef ds:uri="http://schemas.openxmlformats.org/package/2006/metadata/core-properties"/>
    <ds:schemaRef ds:uri="30bab34e-cbd2-460d-9227-52c21590b64b"/>
    <ds:schemaRef ds:uri="http://schemas.microsoft.com/office/2006/documentManagement/types"/>
    <ds:schemaRef ds:uri="175a304c-2342-45ef-8dc6-82622f85b28d"/>
    <ds:schemaRef ds:uri="http://purl.org/dc/elements/1.1/"/>
    <ds:schemaRef ds:uri="http://schemas.microsoft.com/office/2006/metadata/properti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2005</TotalTime>
  <Words>585</Words>
  <Application>Microsoft Office PowerPoint</Application>
  <PresentationFormat>Widescreen</PresentationFormat>
  <Paragraphs>80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Tw Cen MT</vt:lpstr>
      <vt:lpstr>RetrospectVTI</vt:lpstr>
      <vt:lpstr>Qualitative Data Analysis using NVivo</vt:lpstr>
      <vt:lpstr>What is Qualitative Data?</vt:lpstr>
      <vt:lpstr>Use Qualitative Data to Answer What/How/Why Questions</vt:lpstr>
      <vt:lpstr>Examples of Qualitative Data Sources</vt:lpstr>
      <vt:lpstr>Analysing Qualitative Data</vt:lpstr>
      <vt:lpstr>Objectives of Qualitative Analysis</vt:lpstr>
      <vt:lpstr>Coding Data</vt:lpstr>
      <vt:lpstr>What will it create? Trends based on word frequencies</vt:lpstr>
      <vt:lpstr>Or Word Trees- prominent words/phrases</vt:lpstr>
      <vt:lpstr>Why use Nvivo?</vt:lpstr>
      <vt:lpstr>Nvivo, CAQDAS and Qualitative Data  </vt:lpstr>
      <vt:lpstr>It takes a lot of work by you ….</vt:lpstr>
      <vt:lpstr>Limitations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Qualitative Data Analysis using NVivo</dc:title>
  <dc:creator>caroline jawad</dc:creator>
  <cp:lastModifiedBy>Caroline Jawad</cp:lastModifiedBy>
  <cp:revision>5</cp:revision>
  <dcterms:created xsi:type="dcterms:W3CDTF">2020-02-08T18:15:20Z</dcterms:created>
  <dcterms:modified xsi:type="dcterms:W3CDTF">2020-04-28T16:10:02Z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0x0101008CBEBE1B5A18CA4D82AA3EC25D86BF17</vt:lpwstr>
  </property>
</Properties>
</file>