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85" r:id="rId2"/>
    <p:sldId id="286" r:id="rId3"/>
    <p:sldId id="287" r:id="rId4"/>
    <p:sldId id="288" r:id="rId5"/>
    <p:sldId id="292" r:id="rId6"/>
    <p:sldId id="291" r:id="rId7"/>
    <p:sldId id="290" r:id="rId8"/>
    <p:sldId id="293" r:id="rId9"/>
    <p:sldId id="294" r:id="rId10"/>
    <p:sldId id="256" r:id="rId11"/>
    <p:sldId id="257" r:id="rId12"/>
    <p:sldId id="258" r:id="rId13"/>
    <p:sldId id="259" r:id="rId14"/>
    <p:sldId id="279" r:id="rId15"/>
    <p:sldId id="280" r:id="rId16"/>
    <p:sldId id="281" r:id="rId17"/>
    <p:sldId id="263" r:id="rId18"/>
    <p:sldId id="260" r:id="rId19"/>
    <p:sldId id="264" r:id="rId20"/>
    <p:sldId id="266" r:id="rId21"/>
    <p:sldId id="282" r:id="rId22"/>
    <p:sldId id="267" r:id="rId23"/>
    <p:sldId id="283" r:id="rId24"/>
    <p:sldId id="284" r:id="rId25"/>
    <p:sldId id="269" r:id="rId26"/>
    <p:sldId id="270" r:id="rId27"/>
    <p:sldId id="271" r:id="rId28"/>
    <p:sldId id="272" r:id="rId29"/>
    <p:sldId id="274" r:id="rId30"/>
    <p:sldId id="276" r:id="rId31"/>
    <p:sldId id="277" r:id="rId32"/>
    <p:sldId id="278" r:id="rId3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1BE646-E2F9-4444-BA6E-8F8B6F3F0FD1}" v="17" dt="2024-04-08T08:58:46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171BE646-E2F9-4444-BA6E-8F8B6F3F0FD1}"/>
    <pc:docChg chg="undo custSel addSld delSld modSld sldOrd">
      <pc:chgData name="Zita Draper" userId="b063123c-f51f-481b-b99c-f574606c9ace" providerId="ADAL" clId="{171BE646-E2F9-4444-BA6E-8F8B6F3F0FD1}" dt="2024-04-16T08:18:31.320" v="3577" actId="478"/>
      <pc:docMkLst>
        <pc:docMk/>
      </pc:docMkLst>
      <pc:sldChg chg="delSp modSp mod delAnim">
        <pc:chgData name="Zita Draper" userId="b063123c-f51f-481b-b99c-f574606c9ace" providerId="ADAL" clId="{171BE646-E2F9-4444-BA6E-8F8B6F3F0FD1}" dt="2024-04-16T08:17:53.876" v="3569" actId="478"/>
        <pc:sldMkLst>
          <pc:docMk/>
          <pc:sldMk cId="109857222" sldId="256"/>
        </pc:sldMkLst>
        <pc:picChg chg="del mod">
          <ac:chgData name="Zita Draper" userId="b063123c-f51f-481b-b99c-f574606c9ace" providerId="ADAL" clId="{171BE646-E2F9-4444-BA6E-8F8B6F3F0FD1}" dt="2024-04-16T08:17:53.876" v="3569" actId="478"/>
          <ac:picMkLst>
            <pc:docMk/>
            <pc:sldMk cId="109857222" sldId="256"/>
            <ac:picMk id="4" creationId="{E3142276-BFAB-5218-E0DE-6FFA9B753F58}"/>
          </ac:picMkLst>
        </pc:picChg>
      </pc:sldChg>
      <pc:sldChg chg="delSp modSp mod delAnim">
        <pc:chgData name="Zita Draper" userId="b063123c-f51f-481b-b99c-f574606c9ace" providerId="ADAL" clId="{171BE646-E2F9-4444-BA6E-8F8B6F3F0FD1}" dt="2024-04-16T08:17:57.346" v="3570" actId="478"/>
        <pc:sldMkLst>
          <pc:docMk/>
          <pc:sldMk cId="444481685" sldId="257"/>
        </pc:sldMkLst>
        <pc:spChg chg="mod">
          <ac:chgData name="Zita Draper" userId="b063123c-f51f-481b-b99c-f574606c9ace" providerId="ADAL" clId="{171BE646-E2F9-4444-BA6E-8F8B6F3F0FD1}" dt="2024-03-20T13:00:34.995" v="21" actId="20577"/>
          <ac:spMkLst>
            <pc:docMk/>
            <pc:sldMk cId="444481685" sldId="257"/>
            <ac:spMk id="3" creationId="{4AAF1801-3305-F507-C8EA-D8B0536706FA}"/>
          </ac:spMkLst>
        </pc:spChg>
        <pc:picChg chg="del mod">
          <ac:chgData name="Zita Draper" userId="b063123c-f51f-481b-b99c-f574606c9ace" providerId="ADAL" clId="{171BE646-E2F9-4444-BA6E-8F8B6F3F0FD1}" dt="2024-04-16T08:17:57.346" v="3570" actId="478"/>
          <ac:picMkLst>
            <pc:docMk/>
            <pc:sldMk cId="444481685" sldId="257"/>
            <ac:picMk id="5" creationId="{871D0C33-4610-5FED-AAC5-7B7FF4B9A49F}"/>
          </ac:picMkLst>
        </pc:picChg>
      </pc:sldChg>
      <pc:sldChg chg="delSp modSp mod delAnim">
        <pc:chgData name="Zita Draper" userId="b063123c-f51f-481b-b99c-f574606c9ace" providerId="ADAL" clId="{171BE646-E2F9-4444-BA6E-8F8B6F3F0FD1}" dt="2024-04-16T08:18:00.083" v="3571" actId="478"/>
        <pc:sldMkLst>
          <pc:docMk/>
          <pc:sldMk cId="1682179746" sldId="258"/>
        </pc:sldMkLst>
        <pc:spChg chg="mod">
          <ac:chgData name="Zita Draper" userId="b063123c-f51f-481b-b99c-f574606c9ace" providerId="ADAL" clId="{171BE646-E2F9-4444-BA6E-8F8B6F3F0FD1}" dt="2024-03-20T13:00:51.863" v="36" actId="20577"/>
          <ac:spMkLst>
            <pc:docMk/>
            <pc:sldMk cId="1682179746" sldId="258"/>
            <ac:spMk id="3" creationId="{91B241BB-2505-978B-1873-ED462439B5F2}"/>
          </ac:spMkLst>
        </pc:spChg>
        <pc:picChg chg="del mod">
          <ac:chgData name="Zita Draper" userId="b063123c-f51f-481b-b99c-f574606c9ace" providerId="ADAL" clId="{171BE646-E2F9-4444-BA6E-8F8B6F3F0FD1}" dt="2024-04-16T08:18:00.083" v="3571" actId="478"/>
          <ac:picMkLst>
            <pc:docMk/>
            <pc:sldMk cId="1682179746" sldId="258"/>
            <ac:picMk id="4" creationId="{4294903E-88ED-6CD2-11CD-5731B4EBCA12}"/>
          </ac:picMkLst>
        </pc:picChg>
      </pc:sldChg>
      <pc:sldChg chg="delSp modSp mod delAnim">
        <pc:chgData name="Zita Draper" userId="b063123c-f51f-481b-b99c-f574606c9ace" providerId="ADAL" clId="{171BE646-E2F9-4444-BA6E-8F8B6F3F0FD1}" dt="2024-04-16T08:18:02.685" v="3572" actId="478"/>
        <pc:sldMkLst>
          <pc:docMk/>
          <pc:sldMk cId="1398424576" sldId="259"/>
        </pc:sldMkLst>
        <pc:spChg chg="mod">
          <ac:chgData name="Zita Draper" userId="b063123c-f51f-481b-b99c-f574606c9ace" providerId="ADAL" clId="{171BE646-E2F9-4444-BA6E-8F8B6F3F0FD1}" dt="2024-03-20T13:00:59.910" v="37" actId="20577"/>
          <ac:spMkLst>
            <pc:docMk/>
            <pc:sldMk cId="1398424576" sldId="259"/>
            <ac:spMk id="2" creationId="{4C432EEF-AA98-044C-EA1D-867C1537CBF1}"/>
          </ac:spMkLst>
        </pc:spChg>
        <pc:spChg chg="mod">
          <ac:chgData name="Zita Draper" userId="b063123c-f51f-481b-b99c-f574606c9ace" providerId="ADAL" clId="{171BE646-E2F9-4444-BA6E-8F8B6F3F0FD1}" dt="2024-03-20T13:28:21.697" v="199" actId="313"/>
          <ac:spMkLst>
            <pc:docMk/>
            <pc:sldMk cId="1398424576" sldId="259"/>
            <ac:spMk id="3" creationId="{0299A44E-5DD0-D87D-3B4E-0F9B17F3D74B}"/>
          </ac:spMkLst>
        </pc:spChg>
        <pc:picChg chg="del mod">
          <ac:chgData name="Zita Draper" userId="b063123c-f51f-481b-b99c-f574606c9ace" providerId="ADAL" clId="{171BE646-E2F9-4444-BA6E-8F8B6F3F0FD1}" dt="2024-04-16T08:18:02.685" v="3572" actId="478"/>
          <ac:picMkLst>
            <pc:docMk/>
            <pc:sldMk cId="1398424576" sldId="259"/>
            <ac:picMk id="4" creationId="{0F471303-FADD-489B-DA27-6C488A499015}"/>
          </ac:picMkLst>
        </pc:picChg>
      </pc:sldChg>
      <pc:sldChg chg="modSp mod ord">
        <pc:chgData name="Zita Draper" userId="b063123c-f51f-481b-b99c-f574606c9ace" providerId="ADAL" clId="{171BE646-E2F9-4444-BA6E-8F8B6F3F0FD1}" dt="2024-03-20T13:39:12.789" v="944"/>
        <pc:sldMkLst>
          <pc:docMk/>
          <pc:sldMk cId="57222606" sldId="260"/>
        </pc:sldMkLst>
        <pc:spChg chg="mod">
          <ac:chgData name="Zita Draper" userId="b063123c-f51f-481b-b99c-f574606c9ace" providerId="ADAL" clId="{171BE646-E2F9-4444-BA6E-8F8B6F3F0FD1}" dt="2024-03-20T13:01:22.716" v="41" actId="20577"/>
          <ac:spMkLst>
            <pc:docMk/>
            <pc:sldMk cId="57222606" sldId="260"/>
            <ac:spMk id="3" creationId="{13D8BF87-C7A0-AED5-308C-A208AAF923FE}"/>
          </ac:spMkLst>
        </pc:spChg>
      </pc:sldChg>
      <pc:sldChg chg="del">
        <pc:chgData name="Zita Draper" userId="b063123c-f51f-481b-b99c-f574606c9ace" providerId="ADAL" clId="{171BE646-E2F9-4444-BA6E-8F8B6F3F0FD1}" dt="2024-03-20T13:01:49.553" v="42" actId="2696"/>
        <pc:sldMkLst>
          <pc:docMk/>
          <pc:sldMk cId="570875954" sldId="261"/>
        </pc:sldMkLst>
      </pc:sldChg>
      <pc:sldChg chg="modSp mod">
        <pc:chgData name="Zita Draper" userId="b063123c-f51f-481b-b99c-f574606c9ace" providerId="ADAL" clId="{171BE646-E2F9-4444-BA6E-8F8B6F3F0FD1}" dt="2024-03-20T13:39:09.037" v="942" actId="20577"/>
        <pc:sldMkLst>
          <pc:docMk/>
          <pc:sldMk cId="3227483593" sldId="263"/>
        </pc:sldMkLst>
        <pc:spChg chg="mod">
          <ac:chgData name="Zita Draper" userId="b063123c-f51f-481b-b99c-f574606c9ace" providerId="ADAL" clId="{171BE646-E2F9-4444-BA6E-8F8B6F3F0FD1}" dt="2024-03-20T13:39:09.037" v="942" actId="20577"/>
          <ac:spMkLst>
            <pc:docMk/>
            <pc:sldMk cId="3227483593" sldId="263"/>
            <ac:spMk id="3" creationId="{7EE56181-1004-20B5-5586-12227895FA1C}"/>
          </ac:spMkLst>
        </pc:spChg>
      </pc:sldChg>
      <pc:sldChg chg="modSp mod">
        <pc:chgData name="Zita Draper" userId="b063123c-f51f-481b-b99c-f574606c9ace" providerId="ADAL" clId="{171BE646-E2F9-4444-BA6E-8F8B6F3F0FD1}" dt="2024-03-21T16:09:31.448" v="3201" actId="33524"/>
        <pc:sldMkLst>
          <pc:docMk/>
          <pc:sldMk cId="2129762197" sldId="264"/>
        </pc:sldMkLst>
        <pc:spChg chg="mod">
          <ac:chgData name="Zita Draper" userId="b063123c-f51f-481b-b99c-f574606c9ace" providerId="ADAL" clId="{171BE646-E2F9-4444-BA6E-8F8B6F3F0FD1}" dt="2024-03-21T16:09:31.448" v="3201" actId="33524"/>
          <ac:spMkLst>
            <pc:docMk/>
            <pc:sldMk cId="2129762197" sldId="264"/>
            <ac:spMk id="2" creationId="{B80BE6D4-A9DB-67D0-0212-497C62FC08E9}"/>
          </ac:spMkLst>
        </pc:spChg>
      </pc:sldChg>
      <pc:sldChg chg="delSp modSp mod delAnim">
        <pc:chgData name="Zita Draper" userId="b063123c-f51f-481b-b99c-f574606c9ace" providerId="ADAL" clId="{171BE646-E2F9-4444-BA6E-8F8B6F3F0FD1}" dt="2024-04-16T08:18:09.690" v="3573" actId="478"/>
        <pc:sldMkLst>
          <pc:docMk/>
          <pc:sldMk cId="514854458" sldId="266"/>
        </pc:sldMkLst>
        <pc:picChg chg="del mod">
          <ac:chgData name="Zita Draper" userId="b063123c-f51f-481b-b99c-f574606c9ace" providerId="ADAL" clId="{171BE646-E2F9-4444-BA6E-8F8B6F3F0FD1}" dt="2024-04-16T08:18:09.690" v="3573" actId="478"/>
          <ac:picMkLst>
            <pc:docMk/>
            <pc:sldMk cId="514854458" sldId="266"/>
            <ac:picMk id="3" creationId="{E1FB705D-2DB0-E50C-DC02-AC1DE536B67F}"/>
          </ac:picMkLst>
        </pc:picChg>
      </pc:sldChg>
      <pc:sldChg chg="del">
        <pc:chgData name="Zita Draper" userId="b063123c-f51f-481b-b99c-f574606c9ace" providerId="ADAL" clId="{171BE646-E2F9-4444-BA6E-8F8B6F3F0FD1}" dt="2024-03-20T13:42:06.223" v="963" actId="2696"/>
        <pc:sldMkLst>
          <pc:docMk/>
          <pc:sldMk cId="2887061524" sldId="268"/>
        </pc:sldMkLst>
      </pc:sldChg>
      <pc:sldChg chg="addSp delSp modSp mod modClrScheme chgLayout">
        <pc:chgData name="Zita Draper" userId="b063123c-f51f-481b-b99c-f574606c9ace" providerId="ADAL" clId="{171BE646-E2F9-4444-BA6E-8F8B6F3F0FD1}" dt="2024-03-20T13:43:22.232" v="1002" actId="478"/>
        <pc:sldMkLst>
          <pc:docMk/>
          <pc:sldMk cId="1953956532" sldId="269"/>
        </pc:sldMkLst>
        <pc:spChg chg="del mod ord">
          <ac:chgData name="Zita Draper" userId="b063123c-f51f-481b-b99c-f574606c9ace" providerId="ADAL" clId="{171BE646-E2F9-4444-BA6E-8F8B6F3F0FD1}" dt="2024-03-20T13:43:03.759" v="972" actId="700"/>
          <ac:spMkLst>
            <pc:docMk/>
            <pc:sldMk cId="1953956532" sldId="269"/>
            <ac:spMk id="2" creationId="{DE05039E-FE7E-15CE-43FF-074E8BA8F57B}"/>
          </ac:spMkLst>
        </pc:spChg>
        <pc:spChg chg="del mod ord">
          <ac:chgData name="Zita Draper" userId="b063123c-f51f-481b-b99c-f574606c9ace" providerId="ADAL" clId="{171BE646-E2F9-4444-BA6E-8F8B6F3F0FD1}" dt="2024-03-20T13:43:03.759" v="972" actId="700"/>
          <ac:spMkLst>
            <pc:docMk/>
            <pc:sldMk cId="1953956532" sldId="269"/>
            <ac:spMk id="3" creationId="{50360375-4859-01F6-3744-76A1FE07780E}"/>
          </ac:spMkLst>
        </pc:spChg>
        <pc:spChg chg="add mod ord">
          <ac:chgData name="Zita Draper" userId="b063123c-f51f-481b-b99c-f574606c9ace" providerId="ADAL" clId="{171BE646-E2F9-4444-BA6E-8F8B6F3F0FD1}" dt="2024-03-20T13:43:17.876" v="1001" actId="115"/>
          <ac:spMkLst>
            <pc:docMk/>
            <pc:sldMk cId="1953956532" sldId="269"/>
            <ac:spMk id="4" creationId="{7A3BD363-BE1D-2241-3233-54F90651BAA0}"/>
          </ac:spMkLst>
        </pc:spChg>
        <pc:spChg chg="add del mod ord">
          <ac:chgData name="Zita Draper" userId="b063123c-f51f-481b-b99c-f574606c9ace" providerId="ADAL" clId="{171BE646-E2F9-4444-BA6E-8F8B6F3F0FD1}" dt="2024-03-20T13:43:22.232" v="1002" actId="478"/>
          <ac:spMkLst>
            <pc:docMk/>
            <pc:sldMk cId="1953956532" sldId="269"/>
            <ac:spMk id="5" creationId="{684651BA-7B47-64B2-AAFB-06213C157AE7}"/>
          </ac:spMkLst>
        </pc:spChg>
      </pc:sldChg>
      <pc:sldChg chg="modSp mod">
        <pc:chgData name="Zita Draper" userId="b063123c-f51f-481b-b99c-f574606c9ace" providerId="ADAL" clId="{171BE646-E2F9-4444-BA6E-8F8B6F3F0FD1}" dt="2024-03-21T16:11:22.656" v="3387" actId="20577"/>
        <pc:sldMkLst>
          <pc:docMk/>
          <pc:sldMk cId="594265640" sldId="270"/>
        </pc:sldMkLst>
        <pc:spChg chg="mod">
          <ac:chgData name="Zita Draper" userId="b063123c-f51f-481b-b99c-f574606c9ace" providerId="ADAL" clId="{171BE646-E2F9-4444-BA6E-8F8B6F3F0FD1}" dt="2024-03-21T16:10:48.510" v="3264" actId="122"/>
          <ac:spMkLst>
            <pc:docMk/>
            <pc:sldMk cId="594265640" sldId="270"/>
            <ac:spMk id="2" creationId="{8D119E27-1A8C-ABEA-EC0C-6233967AC649}"/>
          </ac:spMkLst>
        </pc:spChg>
        <pc:spChg chg="mod">
          <ac:chgData name="Zita Draper" userId="b063123c-f51f-481b-b99c-f574606c9ace" providerId="ADAL" clId="{171BE646-E2F9-4444-BA6E-8F8B6F3F0FD1}" dt="2024-03-21T16:11:22.656" v="3387" actId="20577"/>
          <ac:spMkLst>
            <pc:docMk/>
            <pc:sldMk cId="594265640" sldId="270"/>
            <ac:spMk id="3" creationId="{4B680AE8-AE4D-A354-A275-96FCFDB33C3B}"/>
          </ac:spMkLst>
        </pc:spChg>
      </pc:sldChg>
      <pc:sldChg chg="addSp delSp modSp mod modClrScheme chgLayout">
        <pc:chgData name="Zita Draper" userId="b063123c-f51f-481b-b99c-f574606c9ace" providerId="ADAL" clId="{171BE646-E2F9-4444-BA6E-8F8B6F3F0FD1}" dt="2024-03-21T16:11:57.966" v="3423" actId="478"/>
        <pc:sldMkLst>
          <pc:docMk/>
          <pc:sldMk cId="3814753491" sldId="271"/>
        </pc:sldMkLst>
        <pc:spChg chg="del mod ord">
          <ac:chgData name="Zita Draper" userId="b063123c-f51f-481b-b99c-f574606c9ace" providerId="ADAL" clId="{171BE646-E2F9-4444-BA6E-8F8B6F3F0FD1}" dt="2024-03-21T16:11:40.990" v="3390" actId="700"/>
          <ac:spMkLst>
            <pc:docMk/>
            <pc:sldMk cId="3814753491" sldId="271"/>
            <ac:spMk id="2" creationId="{6004A0DB-A18C-5465-86C6-CB27F9F3EA29}"/>
          </ac:spMkLst>
        </pc:spChg>
        <pc:spChg chg="del mod ord">
          <ac:chgData name="Zita Draper" userId="b063123c-f51f-481b-b99c-f574606c9ace" providerId="ADAL" clId="{171BE646-E2F9-4444-BA6E-8F8B6F3F0FD1}" dt="2024-03-21T16:11:40.990" v="3390" actId="700"/>
          <ac:spMkLst>
            <pc:docMk/>
            <pc:sldMk cId="3814753491" sldId="271"/>
            <ac:spMk id="3" creationId="{6568DAA5-E4D2-8B1E-8F57-9A6236738C27}"/>
          </ac:spMkLst>
        </pc:spChg>
        <pc:spChg chg="add mod ord">
          <ac:chgData name="Zita Draper" userId="b063123c-f51f-481b-b99c-f574606c9ace" providerId="ADAL" clId="{171BE646-E2F9-4444-BA6E-8F8B6F3F0FD1}" dt="2024-03-21T16:11:53.860" v="3422" actId="115"/>
          <ac:spMkLst>
            <pc:docMk/>
            <pc:sldMk cId="3814753491" sldId="271"/>
            <ac:spMk id="4" creationId="{5724FFD7-A584-0FB2-1D44-FC2C5149344B}"/>
          </ac:spMkLst>
        </pc:spChg>
        <pc:spChg chg="add del mod ord">
          <ac:chgData name="Zita Draper" userId="b063123c-f51f-481b-b99c-f574606c9ace" providerId="ADAL" clId="{171BE646-E2F9-4444-BA6E-8F8B6F3F0FD1}" dt="2024-03-21T16:11:57.966" v="3423" actId="478"/>
          <ac:spMkLst>
            <pc:docMk/>
            <pc:sldMk cId="3814753491" sldId="271"/>
            <ac:spMk id="5" creationId="{A27E39B4-460B-6773-FCC5-DF9B67975D84}"/>
          </ac:spMkLst>
        </pc:spChg>
      </pc:sldChg>
      <pc:sldChg chg="addSp delSp modSp mod">
        <pc:chgData name="Zita Draper" userId="b063123c-f51f-481b-b99c-f574606c9ace" providerId="ADAL" clId="{171BE646-E2F9-4444-BA6E-8F8B6F3F0FD1}" dt="2024-03-21T16:13:28.914" v="3509" actId="26606"/>
        <pc:sldMkLst>
          <pc:docMk/>
          <pc:sldMk cId="743076401" sldId="272"/>
        </pc:sldMkLst>
        <pc:spChg chg="mod">
          <ac:chgData name="Zita Draper" userId="b063123c-f51f-481b-b99c-f574606c9ace" providerId="ADAL" clId="{171BE646-E2F9-4444-BA6E-8F8B6F3F0FD1}" dt="2024-03-21T16:12:54.192" v="3439" actId="122"/>
          <ac:spMkLst>
            <pc:docMk/>
            <pc:sldMk cId="743076401" sldId="272"/>
            <ac:spMk id="2" creationId="{89B0D70D-C1B2-68F4-78E8-CC1110044186}"/>
          </ac:spMkLst>
        </pc:spChg>
        <pc:spChg chg="del mod">
          <ac:chgData name="Zita Draper" userId="b063123c-f51f-481b-b99c-f574606c9ace" providerId="ADAL" clId="{171BE646-E2F9-4444-BA6E-8F8B6F3F0FD1}" dt="2024-03-21T16:13:28.914" v="3509" actId="26606"/>
          <ac:spMkLst>
            <pc:docMk/>
            <pc:sldMk cId="743076401" sldId="272"/>
            <ac:spMk id="3" creationId="{D2C06B55-0884-E427-9C24-A0B2D1135106}"/>
          </ac:spMkLst>
        </pc:spChg>
        <pc:graphicFrameChg chg="add">
          <ac:chgData name="Zita Draper" userId="b063123c-f51f-481b-b99c-f574606c9ace" providerId="ADAL" clId="{171BE646-E2F9-4444-BA6E-8F8B6F3F0FD1}" dt="2024-03-21T16:13:28.914" v="3509" actId="26606"/>
          <ac:graphicFrameMkLst>
            <pc:docMk/>
            <pc:sldMk cId="743076401" sldId="272"/>
            <ac:graphicFrameMk id="5" creationId="{C2079FEE-9321-72DE-8CD4-528C575CDDB3}"/>
          </ac:graphicFrameMkLst>
        </pc:graphicFrameChg>
      </pc:sldChg>
      <pc:sldChg chg="del">
        <pc:chgData name="Zita Draper" userId="b063123c-f51f-481b-b99c-f574606c9ace" providerId="ADAL" clId="{171BE646-E2F9-4444-BA6E-8F8B6F3F0FD1}" dt="2024-03-21T16:11:30.338" v="3389" actId="2696"/>
        <pc:sldMkLst>
          <pc:docMk/>
          <pc:sldMk cId="3073381981" sldId="273"/>
        </pc:sldMkLst>
      </pc:sldChg>
      <pc:sldChg chg="addSp delSp modSp mod setBg">
        <pc:chgData name="Zita Draper" userId="b063123c-f51f-481b-b99c-f574606c9ace" providerId="ADAL" clId="{171BE646-E2F9-4444-BA6E-8F8B6F3F0FD1}" dt="2024-04-08T08:59:17.206" v="3565" actId="27614"/>
        <pc:sldMkLst>
          <pc:docMk/>
          <pc:sldMk cId="3810639857" sldId="274"/>
        </pc:sldMkLst>
        <pc:spChg chg="del">
          <ac:chgData name="Zita Draper" userId="b063123c-f51f-481b-b99c-f574606c9ace" providerId="ADAL" clId="{171BE646-E2F9-4444-BA6E-8F8B6F3F0FD1}" dt="2024-03-21T16:13:36.712" v="3510" actId="478"/>
          <ac:spMkLst>
            <pc:docMk/>
            <pc:sldMk cId="3810639857" sldId="274"/>
            <ac:spMk id="2" creationId="{0D9008C5-0AB2-9174-E9CE-1AE59A5FE94E}"/>
          </ac:spMkLst>
        </pc:spChg>
        <pc:spChg chg="add mo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2" creationId="{D1E6136E-4BAA-B82E-B7BB-88483485EC8A}"/>
          </ac:spMkLst>
        </pc:spChg>
        <pc:spChg chg="del mod">
          <ac:chgData name="Zita Draper" userId="b063123c-f51f-481b-b99c-f574606c9ace" providerId="ADAL" clId="{171BE646-E2F9-4444-BA6E-8F8B6F3F0FD1}" dt="2024-04-08T08:58:22.806" v="3527"/>
          <ac:spMkLst>
            <pc:docMk/>
            <pc:sldMk cId="3810639857" sldId="274"/>
            <ac:spMk id="3" creationId="{C67473D7-C350-A8FC-4BB9-2704BE6E914B}"/>
          </ac:spMkLst>
        </pc:spChg>
        <pc:spChg chg="add del">
          <ac:chgData name="Zita Draper" userId="b063123c-f51f-481b-b99c-f574606c9ace" providerId="ADAL" clId="{171BE646-E2F9-4444-BA6E-8F8B6F3F0FD1}" dt="2024-04-08T08:58:35.741" v="3529" actId="478"/>
          <ac:spMkLst>
            <pc:docMk/>
            <pc:sldMk cId="3810639857" sldId="274"/>
            <ac:spMk id="1030" creationId="{F4F1CDF4-8EA3-5168-410F-EEB301A2000D}"/>
          </ac:spMkLst>
        </pc:spChg>
        <pc:spChg chg="add del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33" creationId="{3D6A03ED-7B7A-4C88-8FFC-A4D862447D4B}"/>
          </ac:spMkLst>
        </pc:spChg>
        <pc:spChg chg="add del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35" creationId="{53975754-B125-4FFC-9140-F88A16E3D0E7}"/>
          </ac:spMkLst>
        </pc:spChg>
        <pc:spChg chg="add del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37" creationId="{2C673667-46AA-4DF0-A85B-F7D6E52DB8DF}"/>
          </ac:spMkLst>
        </pc:spChg>
        <pc:spChg chg="add del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39" creationId="{A6C1F2A2-D184-49FB-99E6-B2EE7A52C05B}"/>
          </ac:spMkLst>
        </pc:spChg>
        <pc:spChg chg="ad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44" creationId="{96A35EAA-ED80-4FF1-942C-82B1D483AF60}"/>
          </ac:spMkLst>
        </pc:spChg>
        <pc:spChg chg="ad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46" creationId="{D415F49B-3CBC-46CF-AFB5-988852D0479E}"/>
          </ac:spMkLst>
        </pc:spChg>
        <pc:spChg chg="ad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48" creationId="{D0940C6F-9A54-410C-9BCD-203E8D97FBAB}"/>
          </ac:spMkLst>
        </pc:spChg>
        <pc:spChg chg="ad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50" creationId="{F646C6CE-72A6-48A2-BAA1-A9BD9AE029EC}"/>
          </ac:spMkLst>
        </pc:spChg>
        <pc:spChg chg="ad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52" creationId="{F6AFF5CE-B67C-4572-A244-872A4D90EB4C}"/>
          </ac:spMkLst>
        </pc:spChg>
        <pc:spChg chg="ad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54" creationId="{FB69A980-D397-4383-991D-6DC2FB1C3CC6}"/>
          </ac:spMkLst>
        </pc:spChg>
        <pc:spChg chg="add">
          <ac:chgData name="Zita Draper" userId="b063123c-f51f-481b-b99c-f574606c9ace" providerId="ADAL" clId="{171BE646-E2F9-4444-BA6E-8F8B6F3F0FD1}" dt="2024-04-08T08:59:10.539" v="3564" actId="26606"/>
          <ac:spMkLst>
            <pc:docMk/>
            <pc:sldMk cId="3810639857" sldId="274"/>
            <ac:spMk id="1056" creationId="{365ECCD1-CF5E-4EE6-837B-F9A6958B1B81}"/>
          </ac:spMkLst>
        </pc:spChg>
        <pc:picChg chg="add mod ord">
          <ac:chgData name="Zita Draper" userId="b063123c-f51f-481b-b99c-f574606c9ace" providerId="ADAL" clId="{171BE646-E2F9-4444-BA6E-8F8B6F3F0FD1}" dt="2024-04-08T08:59:17.206" v="3565" actId="27614"/>
          <ac:picMkLst>
            <pc:docMk/>
            <pc:sldMk cId="3810639857" sldId="274"/>
            <ac:picMk id="1026" creationId="{0AB3C989-64C7-3793-5EEF-89CFE27E44F0}"/>
          </ac:picMkLst>
        </pc:picChg>
      </pc:sldChg>
      <pc:sldChg chg="del">
        <pc:chgData name="Zita Draper" userId="b063123c-f51f-481b-b99c-f574606c9ace" providerId="ADAL" clId="{171BE646-E2F9-4444-BA6E-8F8B6F3F0FD1}" dt="2024-03-21T16:11:28.866" v="3388" actId="2696"/>
        <pc:sldMkLst>
          <pc:docMk/>
          <pc:sldMk cId="956148295" sldId="275"/>
        </pc:sldMkLst>
      </pc:sldChg>
      <pc:sldChg chg="addSp delSp modSp mod setBg delAnim">
        <pc:chgData name="Zita Draper" userId="b063123c-f51f-481b-b99c-f574606c9ace" providerId="ADAL" clId="{171BE646-E2F9-4444-BA6E-8F8B6F3F0FD1}" dt="2024-04-16T08:18:24.615" v="3575" actId="478"/>
        <pc:sldMkLst>
          <pc:docMk/>
          <pc:sldMk cId="4214913864" sldId="276"/>
        </pc:sldMkLst>
        <pc:spChg chg="mod">
          <ac:chgData name="Zita Draper" userId="b063123c-f51f-481b-b99c-f574606c9ace" providerId="ADAL" clId="{171BE646-E2F9-4444-BA6E-8F8B6F3F0FD1}" dt="2024-03-21T16:09:03.096" v="3200" actId="26606"/>
          <ac:spMkLst>
            <pc:docMk/>
            <pc:sldMk cId="4214913864" sldId="276"/>
            <ac:spMk id="2" creationId="{A3F7A079-2F7B-072F-20D0-A9E9D8D8655C}"/>
          </ac:spMkLst>
        </pc:spChg>
        <pc:spChg chg="mod">
          <ac:chgData name="Zita Draper" userId="b063123c-f51f-481b-b99c-f574606c9ace" providerId="ADAL" clId="{171BE646-E2F9-4444-BA6E-8F8B6F3F0FD1}" dt="2024-03-21T16:09:03.096" v="3200" actId="26606"/>
          <ac:spMkLst>
            <pc:docMk/>
            <pc:sldMk cId="4214913864" sldId="276"/>
            <ac:spMk id="3" creationId="{611977F2-5EB3-F353-67FD-46BE4862AAF2}"/>
          </ac:spMkLst>
        </pc:spChg>
        <pc:spChg chg="add">
          <ac:chgData name="Zita Draper" userId="b063123c-f51f-481b-b99c-f574606c9ace" providerId="ADAL" clId="{171BE646-E2F9-4444-BA6E-8F8B6F3F0FD1}" dt="2024-03-21T16:09:03.096" v="3200" actId="26606"/>
          <ac:spMkLst>
            <pc:docMk/>
            <pc:sldMk cId="4214913864" sldId="276"/>
            <ac:spMk id="8" creationId="{0B80D39A-0BA2-4F75-B566-623666189877}"/>
          </ac:spMkLst>
        </pc:spChg>
        <pc:spChg chg="add">
          <ac:chgData name="Zita Draper" userId="b063123c-f51f-481b-b99c-f574606c9ace" providerId="ADAL" clId="{171BE646-E2F9-4444-BA6E-8F8B6F3F0FD1}" dt="2024-03-21T16:09:03.096" v="3200" actId="26606"/>
          <ac:spMkLst>
            <pc:docMk/>
            <pc:sldMk cId="4214913864" sldId="276"/>
            <ac:spMk id="10" creationId="{D1DE4653-4C0D-4C98-9FD1-95AD4A0C67D4}"/>
          </ac:spMkLst>
        </pc:spChg>
        <pc:spChg chg="add">
          <ac:chgData name="Zita Draper" userId="b063123c-f51f-481b-b99c-f574606c9ace" providerId="ADAL" clId="{171BE646-E2F9-4444-BA6E-8F8B6F3F0FD1}" dt="2024-03-21T16:09:03.096" v="3200" actId="26606"/>
          <ac:spMkLst>
            <pc:docMk/>
            <pc:sldMk cId="4214913864" sldId="276"/>
            <ac:spMk id="12" creationId="{D4FB7586-D41B-4287-9864-5CA49B350F56}"/>
          </ac:spMkLst>
        </pc:spChg>
        <pc:spChg chg="add">
          <ac:chgData name="Zita Draper" userId="b063123c-f51f-481b-b99c-f574606c9ace" providerId="ADAL" clId="{171BE646-E2F9-4444-BA6E-8F8B6F3F0FD1}" dt="2024-03-21T16:09:03.096" v="3200" actId="26606"/>
          <ac:spMkLst>
            <pc:docMk/>
            <pc:sldMk cId="4214913864" sldId="276"/>
            <ac:spMk id="14" creationId="{CD9E833B-71C6-4E5A-8EE9-2F5C6CF093DD}"/>
          </ac:spMkLst>
        </pc:spChg>
        <pc:spChg chg="add">
          <ac:chgData name="Zita Draper" userId="b063123c-f51f-481b-b99c-f574606c9ace" providerId="ADAL" clId="{171BE646-E2F9-4444-BA6E-8F8B6F3F0FD1}" dt="2024-03-21T16:09:03.096" v="3200" actId="26606"/>
          <ac:spMkLst>
            <pc:docMk/>
            <pc:sldMk cId="4214913864" sldId="276"/>
            <ac:spMk id="16" creationId="{A7E159FC-3666-4232-8B04-4E20400D3A44}"/>
          </ac:spMkLst>
        </pc:spChg>
        <pc:picChg chg="del mod">
          <ac:chgData name="Zita Draper" userId="b063123c-f51f-481b-b99c-f574606c9ace" providerId="ADAL" clId="{171BE646-E2F9-4444-BA6E-8F8B6F3F0FD1}" dt="2024-04-16T08:18:24.615" v="3575" actId="478"/>
          <ac:picMkLst>
            <pc:docMk/>
            <pc:sldMk cId="4214913864" sldId="276"/>
            <ac:picMk id="4" creationId="{5D15066F-177C-FA86-EFBD-7A7CFFA327A6}"/>
          </ac:picMkLst>
        </pc:picChg>
      </pc:sldChg>
      <pc:sldChg chg="delSp modSp mod delAnim">
        <pc:chgData name="Zita Draper" userId="b063123c-f51f-481b-b99c-f574606c9ace" providerId="ADAL" clId="{171BE646-E2F9-4444-BA6E-8F8B6F3F0FD1}" dt="2024-04-16T08:18:27.734" v="3576" actId="478"/>
        <pc:sldMkLst>
          <pc:docMk/>
          <pc:sldMk cId="2477488491" sldId="277"/>
        </pc:sldMkLst>
        <pc:spChg chg="mod">
          <ac:chgData name="Zita Draper" userId="b063123c-f51f-481b-b99c-f574606c9ace" providerId="ADAL" clId="{171BE646-E2F9-4444-BA6E-8F8B6F3F0FD1}" dt="2024-03-20T12:59:50.862" v="17" actId="122"/>
          <ac:spMkLst>
            <pc:docMk/>
            <pc:sldMk cId="2477488491" sldId="277"/>
            <ac:spMk id="2" creationId="{A06DC8E9-156D-8E92-92E9-859964D45A68}"/>
          </ac:spMkLst>
        </pc:spChg>
        <pc:spChg chg="mod">
          <ac:chgData name="Zita Draper" userId="b063123c-f51f-481b-b99c-f574606c9ace" providerId="ADAL" clId="{171BE646-E2F9-4444-BA6E-8F8B6F3F0FD1}" dt="2024-03-21T16:08:37.708" v="3199" actId="20577"/>
          <ac:spMkLst>
            <pc:docMk/>
            <pc:sldMk cId="2477488491" sldId="277"/>
            <ac:spMk id="3" creationId="{9D8C2017-F87D-8FF1-70AA-ACDC4D6984DE}"/>
          </ac:spMkLst>
        </pc:spChg>
        <pc:picChg chg="del mod">
          <ac:chgData name="Zita Draper" userId="b063123c-f51f-481b-b99c-f574606c9ace" providerId="ADAL" clId="{171BE646-E2F9-4444-BA6E-8F8B6F3F0FD1}" dt="2024-04-16T08:18:27.734" v="3576" actId="478"/>
          <ac:picMkLst>
            <pc:docMk/>
            <pc:sldMk cId="2477488491" sldId="277"/>
            <ac:picMk id="4" creationId="{43722575-DCBC-E595-FB68-2D787E266B85}"/>
          </ac:picMkLst>
        </pc:picChg>
      </pc:sldChg>
      <pc:sldChg chg="delSp modSp mod delAnim">
        <pc:chgData name="Zita Draper" userId="b063123c-f51f-481b-b99c-f574606c9ace" providerId="ADAL" clId="{171BE646-E2F9-4444-BA6E-8F8B6F3F0FD1}" dt="2024-04-16T08:18:31.320" v="3577" actId="478"/>
        <pc:sldMkLst>
          <pc:docMk/>
          <pc:sldMk cId="4137589722" sldId="278"/>
        </pc:sldMkLst>
        <pc:spChg chg="mod">
          <ac:chgData name="Zita Draper" userId="b063123c-f51f-481b-b99c-f574606c9ace" providerId="ADAL" clId="{171BE646-E2F9-4444-BA6E-8F8B6F3F0FD1}" dt="2024-03-20T12:59:36.685" v="5" actId="115"/>
          <ac:spMkLst>
            <pc:docMk/>
            <pc:sldMk cId="4137589722" sldId="278"/>
            <ac:spMk id="2" creationId="{085EE6D4-2DEE-8252-E00C-BAC68DBE4401}"/>
          </ac:spMkLst>
        </pc:spChg>
        <pc:picChg chg="del mod">
          <ac:chgData name="Zita Draper" userId="b063123c-f51f-481b-b99c-f574606c9ace" providerId="ADAL" clId="{171BE646-E2F9-4444-BA6E-8F8B6F3F0FD1}" dt="2024-04-16T08:18:31.320" v="3577" actId="478"/>
          <ac:picMkLst>
            <pc:docMk/>
            <pc:sldMk cId="4137589722" sldId="278"/>
            <ac:picMk id="4" creationId="{7E59BDB3-C83A-5832-B72A-3506E483DE97}"/>
          </ac:picMkLst>
        </pc:picChg>
      </pc:sldChg>
      <pc:sldChg chg="addSp modSp new mod setBg">
        <pc:chgData name="Zita Draper" userId="b063123c-f51f-481b-b99c-f574606c9ace" providerId="ADAL" clId="{171BE646-E2F9-4444-BA6E-8F8B6F3F0FD1}" dt="2024-03-20T13:35:13.978" v="537" actId="26606"/>
        <pc:sldMkLst>
          <pc:docMk/>
          <pc:sldMk cId="488260195" sldId="279"/>
        </pc:sldMkLst>
        <pc:spChg chg="mod">
          <ac:chgData name="Zita Draper" userId="b063123c-f51f-481b-b99c-f574606c9ace" providerId="ADAL" clId="{171BE646-E2F9-4444-BA6E-8F8B6F3F0FD1}" dt="2024-03-20T13:35:13.978" v="537" actId="26606"/>
          <ac:spMkLst>
            <pc:docMk/>
            <pc:sldMk cId="488260195" sldId="279"/>
            <ac:spMk id="2" creationId="{D6B04C75-F8AE-1691-555C-E02EE372ADE7}"/>
          </ac:spMkLst>
        </pc:spChg>
        <pc:spChg chg="mod">
          <ac:chgData name="Zita Draper" userId="b063123c-f51f-481b-b99c-f574606c9ace" providerId="ADAL" clId="{171BE646-E2F9-4444-BA6E-8F8B6F3F0FD1}" dt="2024-03-20T13:35:13.978" v="537" actId="26606"/>
          <ac:spMkLst>
            <pc:docMk/>
            <pc:sldMk cId="488260195" sldId="279"/>
            <ac:spMk id="3" creationId="{2249522F-6282-20CB-C068-5AF97EA8724E}"/>
          </ac:spMkLst>
        </pc:spChg>
        <pc:spChg chg="add">
          <ac:chgData name="Zita Draper" userId="b063123c-f51f-481b-b99c-f574606c9ace" providerId="ADAL" clId="{171BE646-E2F9-4444-BA6E-8F8B6F3F0FD1}" dt="2024-03-20T13:35:13.978" v="537" actId="26606"/>
          <ac:spMkLst>
            <pc:docMk/>
            <pc:sldMk cId="488260195" sldId="279"/>
            <ac:spMk id="9" creationId="{E7B74E81-276A-4BF8-9D74-BF6C44B2E424}"/>
          </ac:spMkLst>
        </pc:spChg>
        <pc:spChg chg="add">
          <ac:chgData name="Zita Draper" userId="b063123c-f51f-481b-b99c-f574606c9ace" providerId="ADAL" clId="{171BE646-E2F9-4444-BA6E-8F8B6F3F0FD1}" dt="2024-03-20T13:35:13.978" v="537" actId="26606"/>
          <ac:spMkLst>
            <pc:docMk/>
            <pc:sldMk cId="488260195" sldId="279"/>
            <ac:spMk id="11" creationId="{19C537B0-73BE-41E7-8BD7-CC603DD2BE4E}"/>
          </ac:spMkLst>
        </pc:spChg>
        <pc:spChg chg="add">
          <ac:chgData name="Zita Draper" userId="b063123c-f51f-481b-b99c-f574606c9ace" providerId="ADAL" clId="{171BE646-E2F9-4444-BA6E-8F8B6F3F0FD1}" dt="2024-03-20T13:35:13.978" v="537" actId="26606"/>
          <ac:spMkLst>
            <pc:docMk/>
            <pc:sldMk cId="488260195" sldId="279"/>
            <ac:spMk id="13" creationId="{5757CFF1-20F6-4EF6-83FA-264F652F45B9}"/>
          </ac:spMkLst>
        </pc:spChg>
        <pc:spChg chg="add">
          <ac:chgData name="Zita Draper" userId="b063123c-f51f-481b-b99c-f574606c9ace" providerId="ADAL" clId="{171BE646-E2F9-4444-BA6E-8F8B6F3F0FD1}" dt="2024-03-20T13:35:13.978" v="537" actId="26606"/>
          <ac:spMkLst>
            <pc:docMk/>
            <pc:sldMk cId="488260195" sldId="279"/>
            <ac:spMk id="15" creationId="{06A9A420-EBC2-475A-B5F6-1915095B1EB6}"/>
          </ac:spMkLst>
        </pc:spChg>
        <pc:spChg chg="add">
          <ac:chgData name="Zita Draper" userId="b063123c-f51f-481b-b99c-f574606c9ace" providerId="ADAL" clId="{171BE646-E2F9-4444-BA6E-8F8B6F3F0FD1}" dt="2024-03-20T13:35:13.978" v="537" actId="26606"/>
          <ac:spMkLst>
            <pc:docMk/>
            <pc:sldMk cId="488260195" sldId="279"/>
            <ac:spMk id="17" creationId="{23E32A87-27EB-4E8C-A286-AC27F2A1424A}"/>
          </ac:spMkLst>
        </pc:spChg>
        <pc:picChg chg="add">
          <ac:chgData name="Zita Draper" userId="b063123c-f51f-481b-b99c-f574606c9ace" providerId="ADAL" clId="{171BE646-E2F9-4444-BA6E-8F8B6F3F0FD1}" dt="2024-03-20T13:35:13.978" v="537" actId="26606"/>
          <ac:picMkLst>
            <pc:docMk/>
            <pc:sldMk cId="488260195" sldId="279"/>
            <ac:picMk id="5" creationId="{D852812A-7CAC-1E21-6D0A-6A6897B33C4B}"/>
          </ac:picMkLst>
        </pc:picChg>
      </pc:sldChg>
      <pc:sldChg chg="modSp new mod">
        <pc:chgData name="Zita Draper" userId="b063123c-f51f-481b-b99c-f574606c9ace" providerId="ADAL" clId="{171BE646-E2F9-4444-BA6E-8F8B6F3F0FD1}" dt="2024-03-20T13:36:10.962" v="668" actId="20577"/>
        <pc:sldMkLst>
          <pc:docMk/>
          <pc:sldMk cId="146299786" sldId="280"/>
        </pc:sldMkLst>
        <pc:spChg chg="mod">
          <ac:chgData name="Zita Draper" userId="b063123c-f51f-481b-b99c-f574606c9ace" providerId="ADAL" clId="{171BE646-E2F9-4444-BA6E-8F8B6F3F0FD1}" dt="2024-03-20T13:35:50.893" v="578" actId="122"/>
          <ac:spMkLst>
            <pc:docMk/>
            <pc:sldMk cId="146299786" sldId="280"/>
            <ac:spMk id="2" creationId="{03859366-3F61-CE1F-1245-DFC81BC2510A}"/>
          </ac:spMkLst>
        </pc:spChg>
        <pc:spChg chg="mod">
          <ac:chgData name="Zita Draper" userId="b063123c-f51f-481b-b99c-f574606c9ace" providerId="ADAL" clId="{171BE646-E2F9-4444-BA6E-8F8B6F3F0FD1}" dt="2024-03-20T13:36:10.962" v="668" actId="20577"/>
          <ac:spMkLst>
            <pc:docMk/>
            <pc:sldMk cId="146299786" sldId="280"/>
            <ac:spMk id="3" creationId="{0D5FBEB0-14E2-1878-D621-1BDE5D8B1444}"/>
          </ac:spMkLst>
        </pc:spChg>
      </pc:sldChg>
      <pc:sldChg chg="modSp new mod">
        <pc:chgData name="Zita Draper" userId="b063123c-f51f-481b-b99c-f574606c9ace" providerId="ADAL" clId="{171BE646-E2F9-4444-BA6E-8F8B6F3F0FD1}" dt="2024-03-20T13:38:27.878" v="801" actId="20577"/>
        <pc:sldMkLst>
          <pc:docMk/>
          <pc:sldMk cId="1666231354" sldId="281"/>
        </pc:sldMkLst>
        <pc:spChg chg="mod">
          <ac:chgData name="Zita Draper" userId="b063123c-f51f-481b-b99c-f574606c9ace" providerId="ADAL" clId="{171BE646-E2F9-4444-BA6E-8F8B6F3F0FD1}" dt="2024-03-20T13:37:02.725" v="705" actId="122"/>
          <ac:spMkLst>
            <pc:docMk/>
            <pc:sldMk cId="1666231354" sldId="281"/>
            <ac:spMk id="2" creationId="{5BC8285F-322C-E6A1-ABDB-2D5D2578649C}"/>
          </ac:spMkLst>
        </pc:spChg>
        <pc:spChg chg="mod">
          <ac:chgData name="Zita Draper" userId="b063123c-f51f-481b-b99c-f574606c9ace" providerId="ADAL" clId="{171BE646-E2F9-4444-BA6E-8F8B6F3F0FD1}" dt="2024-03-20T13:38:27.878" v="801" actId="20577"/>
          <ac:spMkLst>
            <pc:docMk/>
            <pc:sldMk cId="1666231354" sldId="281"/>
            <ac:spMk id="3" creationId="{38A60243-CA2A-BA7C-4350-F6FE05D8EB7B}"/>
          </ac:spMkLst>
        </pc:spChg>
      </pc:sldChg>
      <pc:sldChg chg="addSp delSp modSp add mod setBg delAnim">
        <pc:chgData name="Zita Draper" userId="b063123c-f51f-481b-b99c-f574606c9ace" providerId="ADAL" clId="{171BE646-E2F9-4444-BA6E-8F8B6F3F0FD1}" dt="2024-04-16T08:18:13.024" v="3574" actId="478"/>
        <pc:sldMkLst>
          <pc:docMk/>
          <pc:sldMk cId="728271158" sldId="282"/>
        </pc:sldMkLst>
        <pc:spChg chg="mod">
          <ac:chgData name="Zita Draper" userId="b063123c-f51f-481b-b99c-f574606c9ace" providerId="ADAL" clId="{171BE646-E2F9-4444-BA6E-8F8B6F3F0FD1}" dt="2024-03-20T13:41:42.270" v="959" actId="26606"/>
          <ac:spMkLst>
            <pc:docMk/>
            <pc:sldMk cId="728271158" sldId="282"/>
            <ac:spMk id="2" creationId="{F1425843-D8C6-6CF6-CEF0-53EB57AD2CAB}"/>
          </ac:spMkLst>
        </pc:spChg>
        <pc:spChg chg="mod">
          <ac:chgData name="Zita Draper" userId="b063123c-f51f-481b-b99c-f574606c9ace" providerId="ADAL" clId="{171BE646-E2F9-4444-BA6E-8F8B6F3F0FD1}" dt="2024-03-20T13:41:42.270" v="959" actId="26606"/>
          <ac:spMkLst>
            <pc:docMk/>
            <pc:sldMk cId="728271158" sldId="282"/>
            <ac:spMk id="3" creationId="{AACC5401-0442-912D-C38C-36A791A89EF8}"/>
          </ac:spMkLst>
        </pc:spChg>
        <pc:spChg chg="add">
          <ac:chgData name="Zita Draper" userId="b063123c-f51f-481b-b99c-f574606c9ace" providerId="ADAL" clId="{171BE646-E2F9-4444-BA6E-8F8B6F3F0FD1}" dt="2024-03-20T13:41:42.270" v="959" actId="26606"/>
          <ac:spMkLst>
            <pc:docMk/>
            <pc:sldMk cId="728271158" sldId="282"/>
            <ac:spMk id="10" creationId="{E2A96188-384C-4341-9EEB-967A9341CD86}"/>
          </ac:spMkLst>
        </pc:spChg>
        <pc:spChg chg="add">
          <ac:chgData name="Zita Draper" userId="b063123c-f51f-481b-b99c-f574606c9ace" providerId="ADAL" clId="{171BE646-E2F9-4444-BA6E-8F8B6F3F0FD1}" dt="2024-03-20T13:41:42.270" v="959" actId="26606"/>
          <ac:spMkLst>
            <pc:docMk/>
            <pc:sldMk cId="728271158" sldId="282"/>
            <ac:spMk id="12" creationId="{280331C3-DDF5-48A9-8947-D71EAAFFAB0E}"/>
          </ac:spMkLst>
        </pc:spChg>
        <pc:spChg chg="add">
          <ac:chgData name="Zita Draper" userId="b063123c-f51f-481b-b99c-f574606c9ace" providerId="ADAL" clId="{171BE646-E2F9-4444-BA6E-8F8B6F3F0FD1}" dt="2024-03-20T13:41:42.270" v="959" actId="26606"/>
          <ac:spMkLst>
            <pc:docMk/>
            <pc:sldMk cId="728271158" sldId="282"/>
            <ac:spMk id="14" creationId="{C535A640-1948-4AFD-A0B7-19AFDA955322}"/>
          </ac:spMkLst>
        </pc:spChg>
        <pc:picChg chg="del mod">
          <ac:chgData name="Zita Draper" userId="b063123c-f51f-481b-b99c-f574606c9ace" providerId="ADAL" clId="{171BE646-E2F9-4444-BA6E-8F8B6F3F0FD1}" dt="2024-04-16T08:18:13.024" v="3574" actId="478"/>
          <ac:picMkLst>
            <pc:docMk/>
            <pc:sldMk cId="728271158" sldId="282"/>
            <ac:picMk id="4" creationId="{C0DDAADF-5792-1133-02D7-FE8895D2A5C7}"/>
          </ac:picMkLst>
        </pc:picChg>
        <pc:picChg chg="add">
          <ac:chgData name="Zita Draper" userId="b063123c-f51f-481b-b99c-f574606c9ace" providerId="ADAL" clId="{171BE646-E2F9-4444-BA6E-8F8B6F3F0FD1}" dt="2024-03-20T13:41:42.270" v="959" actId="26606"/>
          <ac:picMkLst>
            <pc:docMk/>
            <pc:sldMk cId="728271158" sldId="282"/>
            <ac:picMk id="7" creationId="{86DCDE64-6B9E-1557-C521-703EB0598E3A}"/>
          </ac:picMkLst>
        </pc:picChg>
      </pc:sldChg>
      <pc:sldChg chg="delSp modSp add mod setBg delDesignElem">
        <pc:chgData name="Zita Draper" userId="b063123c-f51f-481b-b99c-f574606c9ace" providerId="ADAL" clId="{171BE646-E2F9-4444-BA6E-8F8B6F3F0FD1}" dt="2024-03-20T13:42:15.380" v="967" actId="1076"/>
        <pc:sldMkLst>
          <pc:docMk/>
          <pc:sldMk cId="1531867120" sldId="283"/>
        </pc:sldMkLst>
        <pc:spChg chg="mod">
          <ac:chgData name="Zita Draper" userId="b063123c-f51f-481b-b99c-f574606c9ace" providerId="ADAL" clId="{171BE646-E2F9-4444-BA6E-8F8B6F3F0FD1}" dt="2024-03-20T13:42:15.380" v="967" actId="1076"/>
          <ac:spMkLst>
            <pc:docMk/>
            <pc:sldMk cId="1531867120" sldId="283"/>
            <ac:spMk id="3" creationId="{B454610F-20A0-0100-45C7-CEB3885731C4}"/>
          </ac:spMkLst>
        </pc:spChg>
        <pc:spChg chg="del">
          <ac:chgData name="Zita Draper" userId="b063123c-f51f-481b-b99c-f574606c9ace" providerId="ADAL" clId="{171BE646-E2F9-4444-BA6E-8F8B6F3F0FD1}" dt="2024-03-20T13:42:04.003" v="961"/>
          <ac:spMkLst>
            <pc:docMk/>
            <pc:sldMk cId="1531867120" sldId="283"/>
            <ac:spMk id="8" creationId="{7B22176A-41DB-4D9A-9B6F-F2296F1ED173}"/>
          </ac:spMkLst>
        </pc:spChg>
        <pc:spChg chg="del">
          <ac:chgData name="Zita Draper" userId="b063123c-f51f-481b-b99c-f574606c9ace" providerId="ADAL" clId="{171BE646-E2F9-4444-BA6E-8F8B6F3F0FD1}" dt="2024-03-20T13:42:04.003" v="961"/>
          <ac:spMkLst>
            <pc:docMk/>
            <pc:sldMk cId="1531867120" sldId="283"/>
            <ac:spMk id="10" creationId="{774A8DF5-445E-49C5-B10A-8DF5FEFBCC46}"/>
          </ac:spMkLst>
        </pc:spChg>
        <pc:spChg chg="del">
          <ac:chgData name="Zita Draper" userId="b063123c-f51f-481b-b99c-f574606c9ace" providerId="ADAL" clId="{171BE646-E2F9-4444-BA6E-8F8B6F3F0FD1}" dt="2024-03-20T13:42:04.003" v="961"/>
          <ac:spMkLst>
            <pc:docMk/>
            <pc:sldMk cId="1531867120" sldId="283"/>
            <ac:spMk id="12" creationId="{9A4E38D9-EFB8-40B5-B42B-514FBF180360}"/>
          </ac:spMkLst>
        </pc:spChg>
        <pc:grpChg chg="del">
          <ac:chgData name="Zita Draper" userId="b063123c-f51f-481b-b99c-f574606c9ace" providerId="ADAL" clId="{171BE646-E2F9-4444-BA6E-8F8B6F3F0FD1}" dt="2024-03-20T13:42:04.003" v="961"/>
          <ac:grpSpMkLst>
            <pc:docMk/>
            <pc:sldMk cId="1531867120" sldId="283"/>
            <ac:grpSpMk id="14" creationId="{1148C992-36DE-4449-B92D-49AE04B5DE20}"/>
          </ac:grpSpMkLst>
        </pc:grpChg>
      </pc:sldChg>
      <pc:sldChg chg="addSp delSp modSp add mod setBg">
        <pc:chgData name="Zita Draper" userId="b063123c-f51f-481b-b99c-f574606c9ace" providerId="ADAL" clId="{171BE646-E2F9-4444-BA6E-8F8B6F3F0FD1}" dt="2024-03-20T13:42:49.058" v="971" actId="26606"/>
        <pc:sldMkLst>
          <pc:docMk/>
          <pc:sldMk cId="1050056369" sldId="284"/>
        </pc:sldMkLst>
        <pc:spChg chg="add del">
          <ac:chgData name="Zita Draper" userId="b063123c-f51f-481b-b99c-f574606c9ace" providerId="ADAL" clId="{171BE646-E2F9-4444-BA6E-8F8B6F3F0FD1}" dt="2024-03-20T13:42:48.989" v="970" actId="26606"/>
          <ac:spMkLst>
            <pc:docMk/>
            <pc:sldMk cId="1050056369" sldId="284"/>
            <ac:spMk id="10" creationId="{78E898BD-E486-4B36-BE62-17938B5D2DA4}"/>
          </ac:spMkLst>
        </pc:spChg>
        <pc:spChg chg="add del">
          <ac:chgData name="Zita Draper" userId="b063123c-f51f-481b-b99c-f574606c9ace" providerId="ADAL" clId="{171BE646-E2F9-4444-BA6E-8F8B6F3F0FD1}" dt="2024-03-20T13:42:48.989" v="970" actId="26606"/>
          <ac:spMkLst>
            <pc:docMk/>
            <pc:sldMk cId="1050056369" sldId="284"/>
            <ac:spMk id="12" creationId="{B6FB7394-C898-4857-BD32-4D131839D8DC}"/>
          </ac:spMkLst>
        </pc:spChg>
        <pc:spChg chg="add del">
          <ac:chgData name="Zita Draper" userId="b063123c-f51f-481b-b99c-f574606c9ace" providerId="ADAL" clId="{171BE646-E2F9-4444-BA6E-8F8B6F3F0FD1}" dt="2024-03-20T13:42:48.989" v="970" actId="26606"/>
          <ac:spMkLst>
            <pc:docMk/>
            <pc:sldMk cId="1050056369" sldId="284"/>
            <ac:spMk id="14" creationId="{FDF0A576-7F35-49A7-97B1-027F4C037828}"/>
          </ac:spMkLst>
        </pc:spChg>
        <pc:spChg chg="add">
          <ac:chgData name="Zita Draper" userId="b063123c-f51f-481b-b99c-f574606c9ace" providerId="ADAL" clId="{171BE646-E2F9-4444-BA6E-8F8B6F3F0FD1}" dt="2024-03-20T13:42:49.058" v="971" actId="26606"/>
          <ac:spMkLst>
            <pc:docMk/>
            <pc:sldMk cId="1050056369" sldId="284"/>
            <ac:spMk id="16" creationId="{78E898BD-E486-4B36-BE62-17938B5D2DA4}"/>
          </ac:spMkLst>
        </pc:spChg>
        <pc:spChg chg="add">
          <ac:chgData name="Zita Draper" userId="b063123c-f51f-481b-b99c-f574606c9ace" providerId="ADAL" clId="{171BE646-E2F9-4444-BA6E-8F8B6F3F0FD1}" dt="2024-03-20T13:42:49.058" v="971" actId="26606"/>
          <ac:spMkLst>
            <pc:docMk/>
            <pc:sldMk cId="1050056369" sldId="284"/>
            <ac:spMk id="17" creationId="{B6FB7394-C898-4857-BD32-4D131839D8DC}"/>
          </ac:spMkLst>
        </pc:spChg>
        <pc:spChg chg="add">
          <ac:chgData name="Zita Draper" userId="b063123c-f51f-481b-b99c-f574606c9ace" providerId="ADAL" clId="{171BE646-E2F9-4444-BA6E-8F8B6F3F0FD1}" dt="2024-03-20T13:42:49.058" v="971" actId="26606"/>
          <ac:spMkLst>
            <pc:docMk/>
            <pc:sldMk cId="1050056369" sldId="284"/>
            <ac:spMk id="18" creationId="{FDF0A576-7F35-49A7-97B1-027F4C037828}"/>
          </ac:spMkLst>
        </pc:spChg>
        <pc:graphicFrameChg chg="mod modGraphic">
          <ac:chgData name="Zita Draper" userId="b063123c-f51f-481b-b99c-f574606c9ace" providerId="ADAL" clId="{171BE646-E2F9-4444-BA6E-8F8B6F3F0FD1}" dt="2024-03-20T13:42:49.058" v="971" actId="26606"/>
          <ac:graphicFrameMkLst>
            <pc:docMk/>
            <pc:sldMk cId="1050056369" sldId="284"/>
            <ac:graphicFrameMk id="5" creationId="{A49DBF40-ACF6-DA5E-5F2E-598D621D0E6C}"/>
          </ac:graphicFrameMkLst>
        </pc:graphicFrameChg>
      </pc:sldChg>
      <pc:sldChg chg="addSp delSp modSp new mod ord modMedia setBg modClrScheme delAnim chgLayout">
        <pc:chgData name="Zita Draper" userId="b063123c-f51f-481b-b99c-f574606c9ace" providerId="ADAL" clId="{171BE646-E2F9-4444-BA6E-8F8B6F3F0FD1}" dt="2024-04-16T08:17:34.838" v="3566" actId="478"/>
        <pc:sldMkLst>
          <pc:docMk/>
          <pc:sldMk cId="177509372" sldId="285"/>
        </pc:sldMkLst>
        <pc:spChg chg="del mod ord">
          <ac:chgData name="Zita Draper" userId="b063123c-f51f-481b-b99c-f574606c9ace" providerId="ADAL" clId="{171BE646-E2F9-4444-BA6E-8F8B6F3F0FD1}" dt="2024-03-20T13:43:58.559" v="1011" actId="700"/>
          <ac:spMkLst>
            <pc:docMk/>
            <pc:sldMk cId="177509372" sldId="285"/>
            <ac:spMk id="2" creationId="{971A1D18-1A9A-D418-97DD-6D862FDA45A9}"/>
          </ac:spMkLst>
        </pc:spChg>
        <pc:spChg chg="del mod ord">
          <ac:chgData name="Zita Draper" userId="b063123c-f51f-481b-b99c-f574606c9ace" providerId="ADAL" clId="{171BE646-E2F9-4444-BA6E-8F8B6F3F0FD1}" dt="2024-03-20T13:43:58.559" v="1011" actId="700"/>
          <ac:spMkLst>
            <pc:docMk/>
            <pc:sldMk cId="177509372" sldId="285"/>
            <ac:spMk id="3" creationId="{2992FC68-3917-4230-7005-D339D584E340}"/>
          </ac:spMkLst>
        </pc:spChg>
        <pc:spChg chg="add mod ord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4" creationId="{AABC8269-041C-7EA9-440C-C263A58D33BA}"/>
          </ac:spMkLst>
        </pc:spChg>
        <pc:spChg chg="add mod ord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5" creationId="{635CD82D-1B5D-7B74-1239-9BC500A4DE3E}"/>
          </ac:spMkLst>
        </pc:spChg>
        <pc:spChg chg="add del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10" creationId="{57FDDC53-8DE6-4F4C-B6B4-4FA2A876C503}"/>
          </ac:spMkLst>
        </pc:spChg>
        <pc:spChg chg="add del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12" creationId="{23AD053B-137E-47B4-997C-C91AE70CE744}"/>
          </ac:spMkLst>
        </pc:spChg>
        <pc:spChg chg="add del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14" creationId="{009E72EC-1178-47C7-A287-A05A6D497A15}"/>
          </ac:spMkLst>
        </pc:spChg>
        <pc:spChg chg="add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20" creationId="{FED3E28F-E990-4EB1-BDE1-DEF2B7F98CF4}"/>
          </ac:spMkLst>
        </pc:spChg>
        <pc:spChg chg="add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22" creationId="{F5CA07C1-041F-475C-9FC6-2E431653212E}"/>
          </ac:spMkLst>
        </pc:spChg>
        <pc:spChg chg="add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24" creationId="{82749E47-91E3-4256-A517-9E7E684EB4DF}"/>
          </ac:spMkLst>
        </pc:spChg>
        <pc:spChg chg="add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26" creationId="{5A54E502-E41E-47D5-8AB9-683E3D3EEDC7}"/>
          </ac:spMkLst>
        </pc:spChg>
        <pc:spChg chg="add">
          <ac:chgData name="Zita Draper" userId="b063123c-f51f-481b-b99c-f574606c9ace" providerId="ADAL" clId="{171BE646-E2F9-4444-BA6E-8F8B6F3F0FD1}" dt="2024-03-20T13:44:52.198" v="1128" actId="26606"/>
          <ac:spMkLst>
            <pc:docMk/>
            <pc:sldMk cId="177509372" sldId="285"/>
            <ac:spMk id="28" creationId="{3FCBF8AE-1318-4240-B3C3-A276ADFA57B5}"/>
          </ac:spMkLst>
        </pc:spChg>
        <pc:picChg chg="del mod">
          <ac:chgData name="Zita Draper" userId="b063123c-f51f-481b-b99c-f574606c9ace" providerId="ADAL" clId="{171BE646-E2F9-4444-BA6E-8F8B6F3F0FD1}" dt="2024-04-16T08:17:34.838" v="3566" actId="478"/>
          <ac:picMkLst>
            <pc:docMk/>
            <pc:sldMk cId="177509372" sldId="285"/>
            <ac:picMk id="2" creationId="{AE3E1E82-17A7-C44A-8C98-127A6F56FDBA}"/>
          </ac:picMkLst>
        </pc:picChg>
        <pc:picChg chg="add mod">
          <ac:chgData name="Zita Draper" userId="b063123c-f51f-481b-b99c-f574606c9ace" providerId="ADAL" clId="{171BE646-E2F9-4444-BA6E-8F8B6F3F0FD1}" dt="2024-03-20T13:44:53.510" v="1130"/>
          <ac:picMkLst>
            <pc:docMk/>
            <pc:sldMk cId="177509372" sldId="285"/>
            <ac:picMk id="16" creationId="{C5ADF6D2-1D83-BBF4-5D12-08B9DD814D40}"/>
          </ac:picMkLst>
        </pc:picChg>
      </pc:sldChg>
      <pc:sldChg chg="addSp delSp modSp new mod ord delAnim">
        <pc:chgData name="Zita Draper" userId="b063123c-f51f-481b-b99c-f574606c9ace" providerId="ADAL" clId="{171BE646-E2F9-4444-BA6E-8F8B6F3F0FD1}" dt="2024-04-16T08:17:38.167" v="3567" actId="478"/>
        <pc:sldMkLst>
          <pc:docMk/>
          <pc:sldMk cId="2450099951" sldId="286"/>
        </pc:sldMkLst>
        <pc:spChg chg="mod">
          <ac:chgData name="Zita Draper" userId="b063123c-f51f-481b-b99c-f574606c9ace" providerId="ADAL" clId="{171BE646-E2F9-4444-BA6E-8F8B6F3F0FD1}" dt="2024-03-20T13:45:06.907" v="1144" actId="122"/>
          <ac:spMkLst>
            <pc:docMk/>
            <pc:sldMk cId="2450099951" sldId="286"/>
            <ac:spMk id="2" creationId="{47C7B23A-256A-D434-7810-77FA49D06E6E}"/>
          </ac:spMkLst>
        </pc:spChg>
        <pc:spChg chg="del mod">
          <ac:chgData name="Zita Draper" userId="b063123c-f51f-481b-b99c-f574606c9ace" providerId="ADAL" clId="{171BE646-E2F9-4444-BA6E-8F8B6F3F0FD1}" dt="2024-03-20T13:46:03.492" v="1230" actId="26606"/>
          <ac:spMkLst>
            <pc:docMk/>
            <pc:sldMk cId="2450099951" sldId="286"/>
            <ac:spMk id="3" creationId="{083133A7-CCF3-69B1-F0D6-24DAC1E2AD8C}"/>
          </ac:spMkLst>
        </pc:spChg>
        <pc:graphicFrameChg chg="add">
          <ac:chgData name="Zita Draper" userId="b063123c-f51f-481b-b99c-f574606c9ace" providerId="ADAL" clId="{171BE646-E2F9-4444-BA6E-8F8B6F3F0FD1}" dt="2024-03-20T13:46:03.492" v="1230" actId="26606"/>
          <ac:graphicFrameMkLst>
            <pc:docMk/>
            <pc:sldMk cId="2450099951" sldId="286"/>
            <ac:graphicFrameMk id="5" creationId="{C1076945-8F85-D297-8F5C-9648497298B4}"/>
          </ac:graphicFrameMkLst>
        </pc:graphicFrameChg>
        <pc:picChg chg="del mod">
          <ac:chgData name="Zita Draper" userId="b063123c-f51f-481b-b99c-f574606c9ace" providerId="ADAL" clId="{171BE646-E2F9-4444-BA6E-8F8B6F3F0FD1}" dt="2024-04-16T08:17:38.167" v="3567" actId="478"/>
          <ac:picMkLst>
            <pc:docMk/>
            <pc:sldMk cId="2450099951" sldId="286"/>
            <ac:picMk id="3" creationId="{A4E0AA95-14D7-A4CF-FD2E-6384103CC0DF}"/>
          </ac:picMkLst>
        </pc:picChg>
      </pc:sldChg>
      <pc:sldChg chg="addSp delSp modSp new mod setBg delAnim">
        <pc:chgData name="Zita Draper" userId="b063123c-f51f-481b-b99c-f574606c9ace" providerId="ADAL" clId="{171BE646-E2F9-4444-BA6E-8F8B6F3F0FD1}" dt="2024-04-16T08:17:42.219" v="3568" actId="478"/>
        <pc:sldMkLst>
          <pc:docMk/>
          <pc:sldMk cId="2533637649" sldId="287"/>
        </pc:sldMkLst>
        <pc:spChg chg="mod">
          <ac:chgData name="Zita Draper" userId="b063123c-f51f-481b-b99c-f574606c9ace" providerId="ADAL" clId="{171BE646-E2F9-4444-BA6E-8F8B6F3F0FD1}" dt="2024-03-20T13:49:23.308" v="1535" actId="26606"/>
          <ac:spMkLst>
            <pc:docMk/>
            <pc:sldMk cId="2533637649" sldId="287"/>
            <ac:spMk id="2" creationId="{184FDD88-2E74-9CEF-F0E5-11DC312E5D97}"/>
          </ac:spMkLst>
        </pc:spChg>
        <pc:spChg chg="mod">
          <ac:chgData name="Zita Draper" userId="b063123c-f51f-481b-b99c-f574606c9ace" providerId="ADAL" clId="{171BE646-E2F9-4444-BA6E-8F8B6F3F0FD1}" dt="2024-03-20T13:49:23.308" v="1535" actId="26606"/>
          <ac:spMkLst>
            <pc:docMk/>
            <pc:sldMk cId="2533637649" sldId="287"/>
            <ac:spMk id="3" creationId="{5AEDB300-002D-D4DE-E82C-4B2D016EA2E5}"/>
          </ac:spMkLst>
        </pc:spChg>
        <pc:spChg chg="add">
          <ac:chgData name="Zita Draper" userId="b063123c-f51f-481b-b99c-f574606c9ace" providerId="ADAL" clId="{171BE646-E2F9-4444-BA6E-8F8B6F3F0FD1}" dt="2024-03-20T13:49:23.308" v="1535" actId="26606"/>
          <ac:spMkLst>
            <pc:docMk/>
            <pc:sldMk cId="2533637649" sldId="287"/>
            <ac:spMk id="10" creationId="{E2A96188-384C-4341-9EEB-967A9341CD86}"/>
          </ac:spMkLst>
        </pc:spChg>
        <pc:spChg chg="add">
          <ac:chgData name="Zita Draper" userId="b063123c-f51f-481b-b99c-f574606c9ace" providerId="ADAL" clId="{171BE646-E2F9-4444-BA6E-8F8B6F3F0FD1}" dt="2024-03-20T13:49:23.308" v="1535" actId="26606"/>
          <ac:spMkLst>
            <pc:docMk/>
            <pc:sldMk cId="2533637649" sldId="287"/>
            <ac:spMk id="12" creationId="{280331C3-DDF5-48A9-8947-D71EAAFFAB0E}"/>
          </ac:spMkLst>
        </pc:spChg>
        <pc:spChg chg="add">
          <ac:chgData name="Zita Draper" userId="b063123c-f51f-481b-b99c-f574606c9ace" providerId="ADAL" clId="{171BE646-E2F9-4444-BA6E-8F8B6F3F0FD1}" dt="2024-03-20T13:49:23.308" v="1535" actId="26606"/>
          <ac:spMkLst>
            <pc:docMk/>
            <pc:sldMk cId="2533637649" sldId="287"/>
            <ac:spMk id="14" creationId="{C535A640-1948-4AFD-A0B7-19AFDA955322}"/>
          </ac:spMkLst>
        </pc:spChg>
        <pc:picChg chg="del mod">
          <ac:chgData name="Zita Draper" userId="b063123c-f51f-481b-b99c-f574606c9ace" providerId="ADAL" clId="{171BE646-E2F9-4444-BA6E-8F8B6F3F0FD1}" dt="2024-04-16T08:17:42.219" v="3568" actId="478"/>
          <ac:picMkLst>
            <pc:docMk/>
            <pc:sldMk cId="2533637649" sldId="287"/>
            <ac:picMk id="4" creationId="{B9D8FA43-8503-C0A5-0A5F-496AA7CFBEE9}"/>
          </ac:picMkLst>
        </pc:picChg>
        <pc:picChg chg="add">
          <ac:chgData name="Zita Draper" userId="b063123c-f51f-481b-b99c-f574606c9ace" providerId="ADAL" clId="{171BE646-E2F9-4444-BA6E-8F8B6F3F0FD1}" dt="2024-03-20T13:49:23.308" v="1535" actId="26606"/>
          <ac:picMkLst>
            <pc:docMk/>
            <pc:sldMk cId="2533637649" sldId="287"/>
            <ac:picMk id="7" creationId="{81F766EE-B4EB-E5D8-5FAE-1183EBA40BB8}"/>
          </ac:picMkLst>
        </pc:picChg>
      </pc:sldChg>
      <pc:sldChg chg="addSp modSp new mod setBg">
        <pc:chgData name="Zita Draper" userId="b063123c-f51f-481b-b99c-f574606c9ace" providerId="ADAL" clId="{171BE646-E2F9-4444-BA6E-8F8B6F3F0FD1}" dt="2024-03-20T14:06:12.415" v="2411" actId="26606"/>
        <pc:sldMkLst>
          <pc:docMk/>
          <pc:sldMk cId="3221469944" sldId="288"/>
        </pc:sldMkLst>
        <pc:spChg chg="mod">
          <ac:chgData name="Zita Draper" userId="b063123c-f51f-481b-b99c-f574606c9ace" providerId="ADAL" clId="{171BE646-E2F9-4444-BA6E-8F8B6F3F0FD1}" dt="2024-03-20T14:06:12.415" v="2411" actId="26606"/>
          <ac:spMkLst>
            <pc:docMk/>
            <pc:sldMk cId="3221469944" sldId="288"/>
            <ac:spMk id="2" creationId="{94DBCBE2-E52B-A799-8479-4FD5AE3ECF8B}"/>
          </ac:spMkLst>
        </pc:spChg>
        <pc:spChg chg="mod">
          <ac:chgData name="Zita Draper" userId="b063123c-f51f-481b-b99c-f574606c9ace" providerId="ADAL" clId="{171BE646-E2F9-4444-BA6E-8F8B6F3F0FD1}" dt="2024-03-20T14:06:12.415" v="2411" actId="26606"/>
          <ac:spMkLst>
            <pc:docMk/>
            <pc:sldMk cId="3221469944" sldId="288"/>
            <ac:spMk id="3" creationId="{C0A039A7-8332-F893-297E-4CB1F2129477}"/>
          </ac:spMkLst>
        </pc:spChg>
        <pc:spChg chg="add">
          <ac:chgData name="Zita Draper" userId="b063123c-f51f-481b-b99c-f574606c9ace" providerId="ADAL" clId="{171BE646-E2F9-4444-BA6E-8F8B6F3F0FD1}" dt="2024-03-20T14:06:12.415" v="2411" actId="26606"/>
          <ac:spMkLst>
            <pc:docMk/>
            <pc:sldMk cId="3221469944" sldId="288"/>
            <ac:spMk id="8" creationId="{0B80D39A-0BA2-4F75-B566-623666189877}"/>
          </ac:spMkLst>
        </pc:spChg>
        <pc:spChg chg="add">
          <ac:chgData name="Zita Draper" userId="b063123c-f51f-481b-b99c-f574606c9ace" providerId="ADAL" clId="{171BE646-E2F9-4444-BA6E-8F8B6F3F0FD1}" dt="2024-03-20T14:06:12.415" v="2411" actId="26606"/>
          <ac:spMkLst>
            <pc:docMk/>
            <pc:sldMk cId="3221469944" sldId="288"/>
            <ac:spMk id="10" creationId="{D1DE4653-4C0D-4C98-9FD1-95AD4A0C67D4}"/>
          </ac:spMkLst>
        </pc:spChg>
        <pc:spChg chg="add">
          <ac:chgData name="Zita Draper" userId="b063123c-f51f-481b-b99c-f574606c9ace" providerId="ADAL" clId="{171BE646-E2F9-4444-BA6E-8F8B6F3F0FD1}" dt="2024-03-20T14:06:12.415" v="2411" actId="26606"/>
          <ac:spMkLst>
            <pc:docMk/>
            <pc:sldMk cId="3221469944" sldId="288"/>
            <ac:spMk id="12" creationId="{D4FB7586-D41B-4287-9864-5CA49B350F56}"/>
          </ac:spMkLst>
        </pc:spChg>
        <pc:spChg chg="add">
          <ac:chgData name="Zita Draper" userId="b063123c-f51f-481b-b99c-f574606c9ace" providerId="ADAL" clId="{171BE646-E2F9-4444-BA6E-8F8B6F3F0FD1}" dt="2024-03-20T14:06:12.415" v="2411" actId="26606"/>
          <ac:spMkLst>
            <pc:docMk/>
            <pc:sldMk cId="3221469944" sldId="288"/>
            <ac:spMk id="14" creationId="{CD9E833B-71C6-4E5A-8EE9-2F5C6CF093DD}"/>
          </ac:spMkLst>
        </pc:spChg>
        <pc:spChg chg="add">
          <ac:chgData name="Zita Draper" userId="b063123c-f51f-481b-b99c-f574606c9ace" providerId="ADAL" clId="{171BE646-E2F9-4444-BA6E-8F8B6F3F0FD1}" dt="2024-03-20T14:06:12.415" v="2411" actId="26606"/>
          <ac:spMkLst>
            <pc:docMk/>
            <pc:sldMk cId="3221469944" sldId="288"/>
            <ac:spMk id="16" creationId="{A7E159FC-3666-4232-8B04-4E20400D3A44}"/>
          </ac:spMkLst>
        </pc:spChg>
      </pc:sldChg>
      <pc:sldChg chg="modSp new del mod">
        <pc:chgData name="Zita Draper" userId="b063123c-f51f-481b-b99c-f574606c9ace" providerId="ADAL" clId="{171BE646-E2F9-4444-BA6E-8F8B6F3F0FD1}" dt="2024-03-20T14:03:01.856" v="1927" actId="2696"/>
        <pc:sldMkLst>
          <pc:docMk/>
          <pc:sldMk cId="1036189250" sldId="289"/>
        </pc:sldMkLst>
        <pc:spChg chg="mod">
          <ac:chgData name="Zita Draper" userId="b063123c-f51f-481b-b99c-f574606c9ace" providerId="ADAL" clId="{171BE646-E2F9-4444-BA6E-8F8B6F3F0FD1}" dt="2024-03-20T13:58:53.837" v="1925" actId="122"/>
          <ac:spMkLst>
            <pc:docMk/>
            <pc:sldMk cId="1036189250" sldId="289"/>
            <ac:spMk id="2" creationId="{2A3D47A2-1C1C-8ECA-74F4-80E439CB140B}"/>
          </ac:spMkLst>
        </pc:spChg>
        <pc:spChg chg="mod">
          <ac:chgData name="Zita Draper" userId="b063123c-f51f-481b-b99c-f574606c9ace" providerId="ADAL" clId="{171BE646-E2F9-4444-BA6E-8F8B6F3F0FD1}" dt="2024-03-20T13:58:55.377" v="1926" actId="20577"/>
          <ac:spMkLst>
            <pc:docMk/>
            <pc:sldMk cId="1036189250" sldId="289"/>
            <ac:spMk id="3" creationId="{B66E0893-ECF8-05EB-755F-97E00DA34FDC}"/>
          </ac:spMkLst>
        </pc:spChg>
      </pc:sldChg>
      <pc:sldChg chg="addSp modSp new mod ord setBg">
        <pc:chgData name="Zita Draper" userId="b063123c-f51f-481b-b99c-f574606c9ace" providerId="ADAL" clId="{171BE646-E2F9-4444-BA6E-8F8B6F3F0FD1}" dt="2024-03-20T14:27:22.824" v="2759" actId="26606"/>
        <pc:sldMkLst>
          <pc:docMk/>
          <pc:sldMk cId="2702357224" sldId="290"/>
        </pc:sldMkLst>
        <pc:spChg chg="mod">
          <ac:chgData name="Zita Draper" userId="b063123c-f51f-481b-b99c-f574606c9ace" providerId="ADAL" clId="{171BE646-E2F9-4444-BA6E-8F8B6F3F0FD1}" dt="2024-03-20T14:27:22.824" v="2759" actId="26606"/>
          <ac:spMkLst>
            <pc:docMk/>
            <pc:sldMk cId="2702357224" sldId="290"/>
            <ac:spMk id="2" creationId="{5C61F152-0DF9-9363-EF1A-88C846254040}"/>
          </ac:spMkLst>
        </pc:spChg>
        <pc:spChg chg="mod">
          <ac:chgData name="Zita Draper" userId="b063123c-f51f-481b-b99c-f574606c9ace" providerId="ADAL" clId="{171BE646-E2F9-4444-BA6E-8F8B6F3F0FD1}" dt="2024-03-20T14:27:22.824" v="2759" actId="26606"/>
          <ac:spMkLst>
            <pc:docMk/>
            <pc:sldMk cId="2702357224" sldId="290"/>
            <ac:spMk id="3" creationId="{C8801736-4643-2D28-22E2-ED8FCB0689C6}"/>
          </ac:spMkLst>
        </pc:spChg>
        <pc:spChg chg="add">
          <ac:chgData name="Zita Draper" userId="b063123c-f51f-481b-b99c-f574606c9ace" providerId="ADAL" clId="{171BE646-E2F9-4444-BA6E-8F8B6F3F0FD1}" dt="2024-03-20T14:27:22.824" v="2759" actId="26606"/>
          <ac:spMkLst>
            <pc:docMk/>
            <pc:sldMk cId="2702357224" sldId="290"/>
            <ac:spMk id="9" creationId="{E7B74E81-276A-4BF8-9D74-BF6C44B2E424}"/>
          </ac:spMkLst>
        </pc:spChg>
        <pc:spChg chg="add">
          <ac:chgData name="Zita Draper" userId="b063123c-f51f-481b-b99c-f574606c9ace" providerId="ADAL" clId="{171BE646-E2F9-4444-BA6E-8F8B6F3F0FD1}" dt="2024-03-20T14:27:22.824" v="2759" actId="26606"/>
          <ac:spMkLst>
            <pc:docMk/>
            <pc:sldMk cId="2702357224" sldId="290"/>
            <ac:spMk id="11" creationId="{19C537B0-73BE-41E7-8BD7-CC603DD2BE4E}"/>
          </ac:spMkLst>
        </pc:spChg>
        <pc:spChg chg="add">
          <ac:chgData name="Zita Draper" userId="b063123c-f51f-481b-b99c-f574606c9ace" providerId="ADAL" clId="{171BE646-E2F9-4444-BA6E-8F8B6F3F0FD1}" dt="2024-03-20T14:27:22.824" v="2759" actId="26606"/>
          <ac:spMkLst>
            <pc:docMk/>
            <pc:sldMk cId="2702357224" sldId="290"/>
            <ac:spMk id="13" creationId="{5757CFF1-20F6-4EF6-83FA-264F652F45B9}"/>
          </ac:spMkLst>
        </pc:spChg>
        <pc:spChg chg="add">
          <ac:chgData name="Zita Draper" userId="b063123c-f51f-481b-b99c-f574606c9ace" providerId="ADAL" clId="{171BE646-E2F9-4444-BA6E-8F8B6F3F0FD1}" dt="2024-03-20T14:27:22.824" v="2759" actId="26606"/>
          <ac:spMkLst>
            <pc:docMk/>
            <pc:sldMk cId="2702357224" sldId="290"/>
            <ac:spMk id="15" creationId="{06A9A420-EBC2-475A-B5F6-1915095B1EB6}"/>
          </ac:spMkLst>
        </pc:spChg>
        <pc:spChg chg="add">
          <ac:chgData name="Zita Draper" userId="b063123c-f51f-481b-b99c-f574606c9ace" providerId="ADAL" clId="{171BE646-E2F9-4444-BA6E-8F8B6F3F0FD1}" dt="2024-03-20T14:27:22.824" v="2759" actId="26606"/>
          <ac:spMkLst>
            <pc:docMk/>
            <pc:sldMk cId="2702357224" sldId="290"/>
            <ac:spMk id="17" creationId="{23E32A87-27EB-4E8C-A286-AC27F2A1424A}"/>
          </ac:spMkLst>
        </pc:spChg>
        <pc:picChg chg="add">
          <ac:chgData name="Zita Draper" userId="b063123c-f51f-481b-b99c-f574606c9ace" providerId="ADAL" clId="{171BE646-E2F9-4444-BA6E-8F8B6F3F0FD1}" dt="2024-03-20T14:27:22.824" v="2759" actId="26606"/>
          <ac:picMkLst>
            <pc:docMk/>
            <pc:sldMk cId="2702357224" sldId="290"/>
            <ac:picMk id="5" creationId="{0D0F7102-DB85-E5E7-72F8-5CB80BE3D703}"/>
          </ac:picMkLst>
        </pc:picChg>
      </pc:sldChg>
      <pc:sldChg chg="addSp modSp new mod ord setBg">
        <pc:chgData name="Zita Draper" userId="b063123c-f51f-481b-b99c-f574606c9ace" providerId="ADAL" clId="{171BE646-E2F9-4444-BA6E-8F8B6F3F0FD1}" dt="2024-03-20T14:06:03.562" v="2410" actId="26606"/>
        <pc:sldMkLst>
          <pc:docMk/>
          <pc:sldMk cId="2207196234" sldId="291"/>
        </pc:sldMkLst>
        <pc:spChg chg="mod">
          <ac:chgData name="Zita Draper" userId="b063123c-f51f-481b-b99c-f574606c9ace" providerId="ADAL" clId="{171BE646-E2F9-4444-BA6E-8F8B6F3F0FD1}" dt="2024-03-20T14:06:03.562" v="2410" actId="26606"/>
          <ac:spMkLst>
            <pc:docMk/>
            <pc:sldMk cId="2207196234" sldId="291"/>
            <ac:spMk id="2" creationId="{F5AF524A-1C3B-1F40-4227-B5D3E34870CB}"/>
          </ac:spMkLst>
        </pc:spChg>
        <pc:spChg chg="mod">
          <ac:chgData name="Zita Draper" userId="b063123c-f51f-481b-b99c-f574606c9ace" providerId="ADAL" clId="{171BE646-E2F9-4444-BA6E-8F8B6F3F0FD1}" dt="2024-03-20T14:06:03.562" v="2410" actId="26606"/>
          <ac:spMkLst>
            <pc:docMk/>
            <pc:sldMk cId="2207196234" sldId="291"/>
            <ac:spMk id="3" creationId="{D204E2A4-9375-2394-F16E-A76C604F4AAB}"/>
          </ac:spMkLst>
        </pc:spChg>
        <pc:spChg chg="add">
          <ac:chgData name="Zita Draper" userId="b063123c-f51f-481b-b99c-f574606c9ace" providerId="ADAL" clId="{171BE646-E2F9-4444-BA6E-8F8B6F3F0FD1}" dt="2024-03-20T14:06:03.562" v="2410" actId="26606"/>
          <ac:spMkLst>
            <pc:docMk/>
            <pc:sldMk cId="2207196234" sldId="291"/>
            <ac:spMk id="8" creationId="{C8D9769A-E1A8-4890-A4B7-FF5D5C1DC5A1}"/>
          </ac:spMkLst>
        </pc:spChg>
        <pc:spChg chg="add">
          <ac:chgData name="Zita Draper" userId="b063123c-f51f-481b-b99c-f574606c9ace" providerId="ADAL" clId="{171BE646-E2F9-4444-BA6E-8F8B6F3F0FD1}" dt="2024-03-20T14:06:03.562" v="2410" actId="26606"/>
          <ac:spMkLst>
            <pc:docMk/>
            <pc:sldMk cId="2207196234" sldId="291"/>
            <ac:spMk id="10" creationId="{65030541-939E-4D9D-82AB-34D32FD167B7}"/>
          </ac:spMkLst>
        </pc:spChg>
        <pc:spChg chg="add">
          <ac:chgData name="Zita Draper" userId="b063123c-f51f-481b-b99c-f574606c9ace" providerId="ADAL" clId="{171BE646-E2F9-4444-BA6E-8F8B6F3F0FD1}" dt="2024-03-20T14:06:03.562" v="2410" actId="26606"/>
          <ac:spMkLst>
            <pc:docMk/>
            <pc:sldMk cId="2207196234" sldId="291"/>
            <ac:spMk id="12" creationId="{42C72092-2B09-4FBA-B639-9D86325451BC}"/>
          </ac:spMkLst>
        </pc:spChg>
        <pc:spChg chg="add">
          <ac:chgData name="Zita Draper" userId="b063123c-f51f-481b-b99c-f574606c9ace" providerId="ADAL" clId="{171BE646-E2F9-4444-BA6E-8F8B6F3F0FD1}" dt="2024-03-20T14:06:03.562" v="2410" actId="26606"/>
          <ac:spMkLst>
            <pc:docMk/>
            <pc:sldMk cId="2207196234" sldId="291"/>
            <ac:spMk id="14" creationId="{75DB81DD-8F8C-4933-94B4-0E5595C5A72C}"/>
          </ac:spMkLst>
        </pc:spChg>
        <pc:spChg chg="add">
          <ac:chgData name="Zita Draper" userId="b063123c-f51f-481b-b99c-f574606c9ace" providerId="ADAL" clId="{171BE646-E2F9-4444-BA6E-8F8B6F3F0FD1}" dt="2024-03-20T14:06:03.562" v="2410" actId="26606"/>
          <ac:spMkLst>
            <pc:docMk/>
            <pc:sldMk cId="2207196234" sldId="291"/>
            <ac:spMk id="16" creationId="{E10B73D1-A4C3-4A71-836A-5FD28F3264CE}"/>
          </ac:spMkLst>
        </pc:spChg>
      </pc:sldChg>
      <pc:sldChg chg="addSp modSp new mod setBg">
        <pc:chgData name="Zita Draper" userId="b063123c-f51f-481b-b99c-f574606c9ace" providerId="ADAL" clId="{171BE646-E2F9-4444-BA6E-8F8B6F3F0FD1}" dt="2024-03-20T14:05:58.245" v="2409" actId="26606"/>
        <pc:sldMkLst>
          <pc:docMk/>
          <pc:sldMk cId="366262383" sldId="292"/>
        </pc:sldMkLst>
        <pc:spChg chg="mod">
          <ac:chgData name="Zita Draper" userId="b063123c-f51f-481b-b99c-f574606c9ace" providerId="ADAL" clId="{171BE646-E2F9-4444-BA6E-8F8B6F3F0FD1}" dt="2024-03-20T14:05:58.245" v="2409" actId="26606"/>
          <ac:spMkLst>
            <pc:docMk/>
            <pc:sldMk cId="366262383" sldId="292"/>
            <ac:spMk id="2" creationId="{C3BA08FA-A8D4-92C7-BEA2-EF44EE55D31F}"/>
          </ac:spMkLst>
        </pc:spChg>
        <pc:spChg chg="mod">
          <ac:chgData name="Zita Draper" userId="b063123c-f51f-481b-b99c-f574606c9ace" providerId="ADAL" clId="{171BE646-E2F9-4444-BA6E-8F8B6F3F0FD1}" dt="2024-03-20T14:05:58.245" v="2409" actId="26606"/>
          <ac:spMkLst>
            <pc:docMk/>
            <pc:sldMk cId="366262383" sldId="292"/>
            <ac:spMk id="3" creationId="{F827287B-A11F-4337-8E81-21E10B06DD3F}"/>
          </ac:spMkLst>
        </pc:spChg>
        <pc:spChg chg="add">
          <ac:chgData name="Zita Draper" userId="b063123c-f51f-481b-b99c-f574606c9ace" providerId="ADAL" clId="{171BE646-E2F9-4444-BA6E-8F8B6F3F0FD1}" dt="2024-03-20T14:05:58.245" v="2409" actId="26606"/>
          <ac:spMkLst>
            <pc:docMk/>
            <pc:sldMk cId="366262383" sldId="292"/>
            <ac:spMk id="10" creationId="{E2A96188-384C-4341-9EEB-967A9341CD86}"/>
          </ac:spMkLst>
        </pc:spChg>
        <pc:spChg chg="add">
          <ac:chgData name="Zita Draper" userId="b063123c-f51f-481b-b99c-f574606c9ace" providerId="ADAL" clId="{171BE646-E2F9-4444-BA6E-8F8B6F3F0FD1}" dt="2024-03-20T14:05:58.245" v="2409" actId="26606"/>
          <ac:spMkLst>
            <pc:docMk/>
            <pc:sldMk cId="366262383" sldId="292"/>
            <ac:spMk id="12" creationId="{280331C3-DDF5-48A9-8947-D71EAAFFAB0E}"/>
          </ac:spMkLst>
        </pc:spChg>
        <pc:spChg chg="add">
          <ac:chgData name="Zita Draper" userId="b063123c-f51f-481b-b99c-f574606c9ace" providerId="ADAL" clId="{171BE646-E2F9-4444-BA6E-8F8B6F3F0FD1}" dt="2024-03-20T14:05:58.245" v="2409" actId="26606"/>
          <ac:spMkLst>
            <pc:docMk/>
            <pc:sldMk cId="366262383" sldId="292"/>
            <ac:spMk id="14" creationId="{C535A640-1948-4AFD-A0B7-19AFDA955322}"/>
          </ac:spMkLst>
        </pc:spChg>
        <pc:picChg chg="add">
          <ac:chgData name="Zita Draper" userId="b063123c-f51f-481b-b99c-f574606c9ace" providerId="ADAL" clId="{171BE646-E2F9-4444-BA6E-8F8B6F3F0FD1}" dt="2024-03-20T14:05:58.245" v="2409" actId="26606"/>
          <ac:picMkLst>
            <pc:docMk/>
            <pc:sldMk cId="366262383" sldId="292"/>
            <ac:picMk id="7" creationId="{C1AB321D-862D-7FA3-2F5F-A7856D4452C5}"/>
          </ac:picMkLst>
        </pc:picChg>
      </pc:sldChg>
      <pc:sldChg chg="addSp delSp modSp new mod">
        <pc:chgData name="Zita Draper" userId="b063123c-f51f-481b-b99c-f574606c9ace" providerId="ADAL" clId="{171BE646-E2F9-4444-BA6E-8F8B6F3F0FD1}" dt="2024-03-20T14:27:31.658" v="2760" actId="26606"/>
        <pc:sldMkLst>
          <pc:docMk/>
          <pc:sldMk cId="2604795097" sldId="293"/>
        </pc:sldMkLst>
        <pc:spChg chg="mod">
          <ac:chgData name="Zita Draper" userId="b063123c-f51f-481b-b99c-f574606c9ace" providerId="ADAL" clId="{171BE646-E2F9-4444-BA6E-8F8B6F3F0FD1}" dt="2024-03-20T14:26:47.783" v="2660" actId="122"/>
          <ac:spMkLst>
            <pc:docMk/>
            <pc:sldMk cId="2604795097" sldId="293"/>
            <ac:spMk id="2" creationId="{5E607128-2C04-6C11-1FD8-65976E3F9653}"/>
          </ac:spMkLst>
        </pc:spChg>
        <pc:spChg chg="del mod">
          <ac:chgData name="Zita Draper" userId="b063123c-f51f-481b-b99c-f574606c9ace" providerId="ADAL" clId="{171BE646-E2F9-4444-BA6E-8F8B6F3F0FD1}" dt="2024-03-20T14:27:31.658" v="2760" actId="26606"/>
          <ac:spMkLst>
            <pc:docMk/>
            <pc:sldMk cId="2604795097" sldId="293"/>
            <ac:spMk id="3" creationId="{F7A646A6-67E1-3E06-E2E3-764F5CEA1A17}"/>
          </ac:spMkLst>
        </pc:spChg>
        <pc:graphicFrameChg chg="add">
          <ac:chgData name="Zita Draper" userId="b063123c-f51f-481b-b99c-f574606c9ace" providerId="ADAL" clId="{171BE646-E2F9-4444-BA6E-8F8B6F3F0FD1}" dt="2024-03-20T14:27:31.658" v="2760" actId="26606"/>
          <ac:graphicFrameMkLst>
            <pc:docMk/>
            <pc:sldMk cId="2604795097" sldId="293"/>
            <ac:graphicFrameMk id="5" creationId="{A7DEEAF4-C2DF-7F2E-3DE4-B01F9C1B6855}"/>
          </ac:graphicFrameMkLst>
        </pc:graphicFrameChg>
      </pc:sldChg>
      <pc:sldChg chg="addSp modSp new mod setBg">
        <pc:chgData name="Zita Draper" userId="b063123c-f51f-481b-b99c-f574606c9ace" providerId="ADAL" clId="{171BE646-E2F9-4444-BA6E-8F8B6F3F0FD1}" dt="2024-03-21T16:05:43.773" v="2932" actId="26606"/>
        <pc:sldMkLst>
          <pc:docMk/>
          <pc:sldMk cId="1598518549" sldId="294"/>
        </pc:sldMkLst>
        <pc:spChg chg="mod">
          <ac:chgData name="Zita Draper" userId="b063123c-f51f-481b-b99c-f574606c9ace" providerId="ADAL" clId="{171BE646-E2F9-4444-BA6E-8F8B6F3F0FD1}" dt="2024-03-21T16:05:43.773" v="2932" actId="26606"/>
          <ac:spMkLst>
            <pc:docMk/>
            <pc:sldMk cId="1598518549" sldId="294"/>
            <ac:spMk id="2" creationId="{0F942ACF-98F1-1341-C3A9-BAA393049468}"/>
          </ac:spMkLst>
        </pc:spChg>
        <pc:spChg chg="mod">
          <ac:chgData name="Zita Draper" userId="b063123c-f51f-481b-b99c-f574606c9ace" providerId="ADAL" clId="{171BE646-E2F9-4444-BA6E-8F8B6F3F0FD1}" dt="2024-03-21T16:05:43.773" v="2932" actId="26606"/>
          <ac:spMkLst>
            <pc:docMk/>
            <pc:sldMk cId="1598518549" sldId="294"/>
            <ac:spMk id="3" creationId="{8E463FAF-5BA6-3E4C-5FC9-99B4FFB087D4}"/>
          </ac:spMkLst>
        </pc:spChg>
        <pc:spChg chg="add">
          <ac:chgData name="Zita Draper" userId="b063123c-f51f-481b-b99c-f574606c9ace" providerId="ADAL" clId="{171BE646-E2F9-4444-BA6E-8F8B6F3F0FD1}" dt="2024-03-21T16:05:43.773" v="2932" actId="26606"/>
          <ac:spMkLst>
            <pc:docMk/>
            <pc:sldMk cId="1598518549" sldId="294"/>
            <ac:spMk id="10" creationId="{E2A96188-384C-4341-9EEB-967A9341CD86}"/>
          </ac:spMkLst>
        </pc:spChg>
        <pc:spChg chg="add">
          <ac:chgData name="Zita Draper" userId="b063123c-f51f-481b-b99c-f574606c9ace" providerId="ADAL" clId="{171BE646-E2F9-4444-BA6E-8F8B6F3F0FD1}" dt="2024-03-21T16:05:43.773" v="2932" actId="26606"/>
          <ac:spMkLst>
            <pc:docMk/>
            <pc:sldMk cId="1598518549" sldId="294"/>
            <ac:spMk id="12" creationId="{280331C3-DDF5-48A9-8947-D71EAAFFAB0E}"/>
          </ac:spMkLst>
        </pc:spChg>
        <pc:spChg chg="add">
          <ac:chgData name="Zita Draper" userId="b063123c-f51f-481b-b99c-f574606c9ace" providerId="ADAL" clId="{171BE646-E2F9-4444-BA6E-8F8B6F3F0FD1}" dt="2024-03-21T16:05:43.773" v="2932" actId="26606"/>
          <ac:spMkLst>
            <pc:docMk/>
            <pc:sldMk cId="1598518549" sldId="294"/>
            <ac:spMk id="14" creationId="{C535A640-1948-4AFD-A0B7-19AFDA955322}"/>
          </ac:spMkLst>
        </pc:spChg>
        <pc:picChg chg="add">
          <ac:chgData name="Zita Draper" userId="b063123c-f51f-481b-b99c-f574606c9ace" providerId="ADAL" clId="{171BE646-E2F9-4444-BA6E-8F8B6F3F0FD1}" dt="2024-03-21T16:05:43.773" v="2932" actId="26606"/>
          <ac:picMkLst>
            <pc:docMk/>
            <pc:sldMk cId="1598518549" sldId="294"/>
            <ac:picMk id="7" creationId="{D3E8E1A8-6AF4-9F97-7E9E-31E5794FB04F}"/>
          </ac:picMkLst>
        </pc:picChg>
      </pc:sldChg>
      <pc:sldChg chg="new del">
        <pc:chgData name="Zita Draper" userId="b063123c-f51f-481b-b99c-f574606c9ace" providerId="ADAL" clId="{171BE646-E2F9-4444-BA6E-8F8B6F3F0FD1}" dt="2024-03-21T15:51:08.477" v="2864" actId="2696"/>
        <pc:sldMkLst>
          <pc:docMk/>
          <pc:sldMk cId="452482125" sldId="295"/>
        </pc:sldMkLst>
      </pc:sldChg>
      <pc:sldChg chg="modSp new del mod">
        <pc:chgData name="Zita Draper" userId="b063123c-f51f-481b-b99c-f574606c9ace" providerId="ADAL" clId="{171BE646-E2F9-4444-BA6E-8F8B6F3F0FD1}" dt="2024-03-21T16:09:48.155" v="3237" actId="2696"/>
        <pc:sldMkLst>
          <pc:docMk/>
          <pc:sldMk cId="2607828332" sldId="295"/>
        </pc:sldMkLst>
        <pc:spChg chg="mod">
          <ac:chgData name="Zita Draper" userId="b063123c-f51f-481b-b99c-f574606c9ace" providerId="ADAL" clId="{171BE646-E2F9-4444-BA6E-8F8B6F3F0FD1}" dt="2024-03-21T16:09:44.636" v="3236" actId="20577"/>
          <ac:spMkLst>
            <pc:docMk/>
            <pc:sldMk cId="2607828332" sldId="295"/>
            <ac:spMk id="2" creationId="{C6F6EC8C-B772-A649-D08A-B7E9CF1E5DAF}"/>
          </ac:spMkLst>
        </pc:spChg>
      </pc:sldChg>
    </pc:docChg>
  </pc:docChgLst>
  <pc:docChgLst>
    <pc:chgData name="Zita Draper" userId="S::z.draper@uwtsd.ac.uk::b063123c-f51f-481b-b99c-f574606c9ace" providerId="AD" clId="Web-{D2C9A08A-6D12-549F-5A65-E63177B9127A}"/>
    <pc:docChg chg="addSld delSld modSld">
      <pc:chgData name="Zita Draper" userId="S::z.draper@uwtsd.ac.uk::b063123c-f51f-481b-b99c-f574606c9ace" providerId="AD" clId="Web-{D2C9A08A-6D12-549F-5A65-E63177B9127A}" dt="2022-10-31T15:25:32.867" v="113" actId="20577"/>
      <pc:docMkLst>
        <pc:docMk/>
      </pc:docMkLst>
      <pc:sldChg chg="addSp modSp mod setBg">
        <pc:chgData name="Zita Draper" userId="S::z.draper@uwtsd.ac.uk::b063123c-f51f-481b-b99c-f574606c9ace" providerId="AD" clId="Web-{D2C9A08A-6D12-549F-5A65-E63177B9127A}" dt="2022-10-31T15:22:21.294" v="54"/>
        <pc:sldMkLst>
          <pc:docMk/>
          <pc:sldMk cId="570875954" sldId="261"/>
        </pc:sldMkLst>
        <pc:spChg chg="mod">
          <ac:chgData name="Zita Draper" userId="S::z.draper@uwtsd.ac.uk::b063123c-f51f-481b-b99c-f574606c9ace" providerId="AD" clId="Web-{D2C9A08A-6D12-549F-5A65-E63177B9127A}" dt="2022-10-31T15:22:21.294" v="54"/>
          <ac:spMkLst>
            <pc:docMk/>
            <pc:sldMk cId="570875954" sldId="261"/>
            <ac:spMk id="2" creationId="{2F4551A9-1F49-D013-5A30-485219D9932F}"/>
          </ac:spMkLst>
        </pc:spChg>
        <pc:spChg chg="mod">
          <ac:chgData name="Zita Draper" userId="S::z.draper@uwtsd.ac.uk::b063123c-f51f-481b-b99c-f574606c9ace" providerId="AD" clId="Web-{D2C9A08A-6D12-549F-5A65-E63177B9127A}" dt="2022-10-31T15:22:21.294" v="54"/>
          <ac:spMkLst>
            <pc:docMk/>
            <pc:sldMk cId="570875954" sldId="261"/>
            <ac:spMk id="3" creationId="{25FF3175-4A8A-69F5-0733-004A2E1B15B2}"/>
          </ac:spMkLst>
        </pc:spChg>
        <pc:spChg chg="add">
          <ac:chgData name="Zita Draper" userId="S::z.draper@uwtsd.ac.uk::b063123c-f51f-481b-b99c-f574606c9ace" providerId="AD" clId="Web-{D2C9A08A-6D12-549F-5A65-E63177B9127A}" dt="2022-10-31T15:22:21.294" v="54"/>
          <ac:spMkLst>
            <pc:docMk/>
            <pc:sldMk cId="570875954" sldId="261"/>
            <ac:spMk id="9" creationId="{E2A96188-384C-4341-9EEB-967A9341CD86}"/>
          </ac:spMkLst>
        </pc:spChg>
        <pc:spChg chg="add">
          <ac:chgData name="Zita Draper" userId="S::z.draper@uwtsd.ac.uk::b063123c-f51f-481b-b99c-f574606c9ace" providerId="AD" clId="Web-{D2C9A08A-6D12-549F-5A65-E63177B9127A}" dt="2022-10-31T15:22:21.294" v="54"/>
          <ac:spMkLst>
            <pc:docMk/>
            <pc:sldMk cId="570875954" sldId="261"/>
            <ac:spMk id="11" creationId="{280331C3-DDF5-48A9-8947-D71EAAFFAB0E}"/>
          </ac:spMkLst>
        </pc:spChg>
        <pc:spChg chg="add">
          <ac:chgData name="Zita Draper" userId="S::z.draper@uwtsd.ac.uk::b063123c-f51f-481b-b99c-f574606c9ace" providerId="AD" clId="Web-{D2C9A08A-6D12-549F-5A65-E63177B9127A}" dt="2022-10-31T15:22:21.294" v="54"/>
          <ac:spMkLst>
            <pc:docMk/>
            <pc:sldMk cId="570875954" sldId="261"/>
            <ac:spMk id="13" creationId="{C535A640-1948-4AFD-A0B7-19AFDA955322}"/>
          </ac:spMkLst>
        </pc:spChg>
        <pc:picChg chg="add mod">
          <ac:chgData name="Zita Draper" userId="S::z.draper@uwtsd.ac.uk::b063123c-f51f-481b-b99c-f574606c9ace" providerId="AD" clId="Web-{D2C9A08A-6D12-549F-5A65-E63177B9127A}" dt="2022-10-31T15:22:21.294" v="54"/>
          <ac:picMkLst>
            <pc:docMk/>
            <pc:sldMk cId="570875954" sldId="261"/>
            <ac:picMk id="4" creationId="{2EA1FDE2-CEFB-7B76-8D46-7DC6E1390662}"/>
          </ac:picMkLst>
        </pc:picChg>
      </pc:sldChg>
      <pc:sldChg chg="del">
        <pc:chgData name="Zita Draper" userId="S::z.draper@uwtsd.ac.uk::b063123c-f51f-481b-b99c-f574606c9ace" providerId="AD" clId="Web-{D2C9A08A-6D12-549F-5A65-E63177B9127A}" dt="2022-10-31T15:22:58.483" v="62"/>
        <pc:sldMkLst>
          <pc:docMk/>
          <pc:sldMk cId="630340997" sldId="265"/>
        </pc:sldMkLst>
      </pc:sldChg>
      <pc:sldChg chg="modSp new">
        <pc:chgData name="Zita Draper" userId="S::z.draper@uwtsd.ac.uk::b063123c-f51f-481b-b99c-f574606c9ace" providerId="AD" clId="Web-{D2C9A08A-6D12-549F-5A65-E63177B9127A}" dt="2022-10-31T15:23:11.890" v="71" actId="20577"/>
        <pc:sldMkLst>
          <pc:docMk/>
          <pc:sldMk cId="514854458" sldId="266"/>
        </pc:sldMkLst>
        <pc:spChg chg="mod">
          <ac:chgData name="Zita Draper" userId="S::z.draper@uwtsd.ac.uk::b063123c-f51f-481b-b99c-f574606c9ace" providerId="AD" clId="Web-{D2C9A08A-6D12-549F-5A65-E63177B9127A}" dt="2022-10-31T15:23:11.890" v="71" actId="20577"/>
          <ac:spMkLst>
            <pc:docMk/>
            <pc:sldMk cId="514854458" sldId="266"/>
            <ac:spMk id="2" creationId="{B047D650-CA33-0DB3-5F38-7133E58CA96F}"/>
          </ac:spMkLst>
        </pc:spChg>
      </pc:sldChg>
      <pc:sldChg chg="del">
        <pc:chgData name="Zita Draper" userId="S::z.draper@uwtsd.ac.uk::b063123c-f51f-481b-b99c-f574606c9ace" providerId="AD" clId="Web-{D2C9A08A-6D12-549F-5A65-E63177B9127A}" dt="2022-10-31T15:22:42.561" v="55"/>
        <pc:sldMkLst>
          <pc:docMk/>
          <pc:sldMk cId="2923673270" sldId="266"/>
        </pc:sldMkLst>
      </pc:sldChg>
      <pc:sldChg chg="del">
        <pc:chgData name="Zita Draper" userId="S::z.draper@uwtsd.ac.uk::b063123c-f51f-481b-b99c-f574606c9ace" providerId="AD" clId="Web-{D2C9A08A-6D12-549F-5A65-E63177B9127A}" dt="2022-10-31T15:22:43.764" v="56"/>
        <pc:sldMkLst>
          <pc:docMk/>
          <pc:sldMk cId="3244509541" sldId="267"/>
        </pc:sldMkLst>
      </pc:sldChg>
      <pc:sldChg chg="addSp modSp new mod setBg">
        <pc:chgData name="Zita Draper" userId="S::z.draper@uwtsd.ac.uk::b063123c-f51f-481b-b99c-f574606c9ace" providerId="AD" clId="Web-{D2C9A08A-6D12-549F-5A65-E63177B9127A}" dt="2022-10-31T15:24:48.443" v="93"/>
        <pc:sldMkLst>
          <pc:docMk/>
          <pc:sldMk cId="3679028557" sldId="267"/>
        </pc:sldMkLst>
        <pc:spChg chg="mod">
          <ac:chgData name="Zita Draper" userId="S::z.draper@uwtsd.ac.uk::b063123c-f51f-481b-b99c-f574606c9ace" providerId="AD" clId="Web-{D2C9A08A-6D12-549F-5A65-E63177B9127A}" dt="2022-10-31T15:24:48.443" v="93"/>
          <ac:spMkLst>
            <pc:docMk/>
            <pc:sldMk cId="3679028557" sldId="267"/>
            <ac:spMk id="2" creationId="{F62EB08D-EC68-025A-25DC-23F58CD748D9}"/>
          </ac:spMkLst>
        </pc:spChg>
        <pc:spChg chg="add">
          <ac:chgData name="Zita Draper" userId="S::z.draper@uwtsd.ac.uk::b063123c-f51f-481b-b99c-f574606c9ace" providerId="AD" clId="Web-{D2C9A08A-6D12-549F-5A65-E63177B9127A}" dt="2022-10-31T15:24:48.443" v="93"/>
          <ac:spMkLst>
            <pc:docMk/>
            <pc:sldMk cId="3679028557" sldId="267"/>
            <ac:spMk id="8" creationId="{96A35EAA-ED80-4FF1-942C-82B1D483AF60}"/>
          </ac:spMkLst>
        </pc:spChg>
        <pc:spChg chg="add">
          <ac:chgData name="Zita Draper" userId="S::z.draper@uwtsd.ac.uk::b063123c-f51f-481b-b99c-f574606c9ace" providerId="AD" clId="Web-{D2C9A08A-6D12-549F-5A65-E63177B9127A}" dt="2022-10-31T15:24:48.443" v="93"/>
          <ac:spMkLst>
            <pc:docMk/>
            <pc:sldMk cId="3679028557" sldId="267"/>
            <ac:spMk id="10" creationId="{D415F49B-3CBC-46CF-AFB5-988852D0479E}"/>
          </ac:spMkLst>
        </pc:spChg>
        <pc:spChg chg="add">
          <ac:chgData name="Zita Draper" userId="S::z.draper@uwtsd.ac.uk::b063123c-f51f-481b-b99c-f574606c9ace" providerId="AD" clId="Web-{D2C9A08A-6D12-549F-5A65-E63177B9127A}" dt="2022-10-31T15:24:48.443" v="93"/>
          <ac:spMkLst>
            <pc:docMk/>
            <pc:sldMk cId="3679028557" sldId="267"/>
            <ac:spMk id="12" creationId="{421117CB-D197-45F3-B441-4AC4D215E71B}"/>
          </ac:spMkLst>
        </pc:spChg>
        <pc:spChg chg="add">
          <ac:chgData name="Zita Draper" userId="S::z.draper@uwtsd.ac.uk::b063123c-f51f-481b-b99c-f574606c9ace" providerId="AD" clId="Web-{D2C9A08A-6D12-549F-5A65-E63177B9127A}" dt="2022-10-31T15:24:48.443" v="93"/>
          <ac:spMkLst>
            <pc:docMk/>
            <pc:sldMk cId="3679028557" sldId="267"/>
            <ac:spMk id="14" creationId="{05B2B39F-11F7-47FD-8D3C-5BC814285F4A}"/>
          </ac:spMkLst>
        </pc:spChg>
        <pc:spChg chg="add">
          <ac:chgData name="Zita Draper" userId="S::z.draper@uwtsd.ac.uk::b063123c-f51f-481b-b99c-f574606c9ace" providerId="AD" clId="Web-{D2C9A08A-6D12-549F-5A65-E63177B9127A}" dt="2022-10-31T15:24:48.443" v="93"/>
          <ac:spMkLst>
            <pc:docMk/>
            <pc:sldMk cId="3679028557" sldId="267"/>
            <ac:spMk id="16" creationId="{FB69A980-D397-4383-991D-6DC2FB1C3CC6}"/>
          </ac:spMkLst>
        </pc:spChg>
        <pc:picChg chg="add mod">
          <ac:chgData name="Zita Draper" userId="S::z.draper@uwtsd.ac.uk::b063123c-f51f-481b-b99c-f574606c9ace" providerId="AD" clId="Web-{D2C9A08A-6D12-549F-5A65-E63177B9127A}" dt="2022-10-31T15:24:48.443" v="93"/>
          <ac:picMkLst>
            <pc:docMk/>
            <pc:sldMk cId="3679028557" sldId="267"/>
            <ac:picMk id="3" creationId="{157BEB60-7F21-FEA6-2AAF-E66552B60B9D}"/>
          </ac:picMkLst>
        </pc:picChg>
      </pc:sldChg>
      <pc:sldChg chg="addSp modSp new mod modClrScheme chgLayout">
        <pc:chgData name="Zita Draper" userId="S::z.draper@uwtsd.ac.uk::b063123c-f51f-481b-b99c-f574606c9ace" providerId="AD" clId="Web-{D2C9A08A-6D12-549F-5A65-E63177B9127A}" dt="2022-10-31T15:24:59.506" v="94"/>
        <pc:sldMkLst>
          <pc:docMk/>
          <pc:sldMk cId="2887061524" sldId="268"/>
        </pc:sldMkLst>
        <pc:spChg chg="mod ord">
          <ac:chgData name="Zita Draper" userId="S::z.draper@uwtsd.ac.uk::b063123c-f51f-481b-b99c-f574606c9ace" providerId="AD" clId="Web-{D2C9A08A-6D12-549F-5A65-E63177B9127A}" dt="2022-10-31T15:24:59.506" v="94"/>
          <ac:spMkLst>
            <pc:docMk/>
            <pc:sldMk cId="2887061524" sldId="268"/>
            <ac:spMk id="2" creationId="{0C7C93A3-F1F3-2847-B9D6-5A7CB764639D}"/>
          </ac:spMkLst>
        </pc:spChg>
        <pc:spChg chg="add mod ord">
          <ac:chgData name="Zita Draper" userId="S::z.draper@uwtsd.ac.uk::b063123c-f51f-481b-b99c-f574606c9ace" providerId="AD" clId="Web-{D2C9A08A-6D12-549F-5A65-E63177B9127A}" dt="2022-10-31T15:24:59.506" v="94"/>
          <ac:spMkLst>
            <pc:docMk/>
            <pc:sldMk cId="2887061524" sldId="268"/>
            <ac:spMk id="3" creationId="{37C43DC6-5CAB-83BD-F30E-0D39ACDE0F50}"/>
          </ac:spMkLst>
        </pc:spChg>
      </pc:sldChg>
      <pc:sldChg chg="new del">
        <pc:chgData name="Zita Draper" userId="S::z.draper@uwtsd.ac.uk::b063123c-f51f-481b-b99c-f574606c9ace" providerId="AD" clId="Web-{D2C9A08A-6D12-549F-5A65-E63177B9127A}" dt="2022-10-31T15:25:02.694" v="95"/>
        <pc:sldMkLst>
          <pc:docMk/>
          <pc:sldMk cId="666952873" sldId="269"/>
        </pc:sldMkLst>
      </pc:sldChg>
      <pc:sldChg chg="new">
        <pc:chgData name="Zita Draper" userId="S::z.draper@uwtsd.ac.uk::b063123c-f51f-481b-b99c-f574606c9ace" providerId="AD" clId="Web-{D2C9A08A-6D12-549F-5A65-E63177B9127A}" dt="2022-10-31T15:25:06.569" v="97"/>
        <pc:sldMkLst>
          <pc:docMk/>
          <pc:sldMk cId="1953956532" sldId="269"/>
        </pc:sldMkLst>
      </pc:sldChg>
      <pc:sldChg chg="new">
        <pc:chgData name="Zita Draper" userId="S::z.draper@uwtsd.ac.uk::b063123c-f51f-481b-b99c-f574606c9ace" providerId="AD" clId="Web-{D2C9A08A-6D12-549F-5A65-E63177B9127A}" dt="2022-10-31T15:25:07.928" v="98"/>
        <pc:sldMkLst>
          <pc:docMk/>
          <pc:sldMk cId="594265640" sldId="270"/>
        </pc:sldMkLst>
      </pc:sldChg>
      <pc:sldChg chg="new del">
        <pc:chgData name="Zita Draper" userId="S::z.draper@uwtsd.ac.uk::b063123c-f51f-481b-b99c-f574606c9ace" providerId="AD" clId="Web-{D2C9A08A-6D12-549F-5A65-E63177B9127A}" dt="2022-10-31T15:25:04.428" v="96"/>
        <pc:sldMkLst>
          <pc:docMk/>
          <pc:sldMk cId="807321894" sldId="270"/>
        </pc:sldMkLst>
      </pc:sldChg>
      <pc:sldChg chg="new">
        <pc:chgData name="Zita Draper" userId="S::z.draper@uwtsd.ac.uk::b063123c-f51f-481b-b99c-f574606c9ace" providerId="AD" clId="Web-{D2C9A08A-6D12-549F-5A65-E63177B9127A}" dt="2022-10-31T15:25:08.460" v="99"/>
        <pc:sldMkLst>
          <pc:docMk/>
          <pc:sldMk cId="3814753491" sldId="271"/>
        </pc:sldMkLst>
      </pc:sldChg>
      <pc:sldChg chg="new">
        <pc:chgData name="Zita Draper" userId="S::z.draper@uwtsd.ac.uk::b063123c-f51f-481b-b99c-f574606c9ace" providerId="AD" clId="Web-{D2C9A08A-6D12-549F-5A65-E63177B9127A}" dt="2022-10-31T15:25:11.350" v="100"/>
        <pc:sldMkLst>
          <pc:docMk/>
          <pc:sldMk cId="743076401" sldId="272"/>
        </pc:sldMkLst>
      </pc:sldChg>
      <pc:sldChg chg="new">
        <pc:chgData name="Zita Draper" userId="S::z.draper@uwtsd.ac.uk::b063123c-f51f-481b-b99c-f574606c9ace" providerId="AD" clId="Web-{D2C9A08A-6D12-549F-5A65-E63177B9127A}" dt="2022-10-31T15:25:11.866" v="101"/>
        <pc:sldMkLst>
          <pc:docMk/>
          <pc:sldMk cId="3073381981" sldId="273"/>
        </pc:sldMkLst>
      </pc:sldChg>
      <pc:sldChg chg="new">
        <pc:chgData name="Zita Draper" userId="S::z.draper@uwtsd.ac.uk::b063123c-f51f-481b-b99c-f574606c9ace" providerId="AD" clId="Web-{D2C9A08A-6D12-549F-5A65-E63177B9127A}" dt="2022-10-31T15:25:12.413" v="102"/>
        <pc:sldMkLst>
          <pc:docMk/>
          <pc:sldMk cId="3810639857" sldId="274"/>
        </pc:sldMkLst>
      </pc:sldChg>
      <pc:sldChg chg="new">
        <pc:chgData name="Zita Draper" userId="S::z.draper@uwtsd.ac.uk::b063123c-f51f-481b-b99c-f574606c9ace" providerId="AD" clId="Web-{D2C9A08A-6D12-549F-5A65-E63177B9127A}" dt="2022-10-31T15:25:12.929" v="103"/>
        <pc:sldMkLst>
          <pc:docMk/>
          <pc:sldMk cId="956148295" sldId="275"/>
        </pc:sldMkLst>
      </pc:sldChg>
      <pc:sldChg chg="new">
        <pc:chgData name="Zita Draper" userId="S::z.draper@uwtsd.ac.uk::b063123c-f51f-481b-b99c-f574606c9ace" providerId="AD" clId="Web-{D2C9A08A-6D12-549F-5A65-E63177B9127A}" dt="2022-10-31T15:25:13.507" v="104"/>
        <pc:sldMkLst>
          <pc:docMk/>
          <pc:sldMk cId="4214913864" sldId="276"/>
        </pc:sldMkLst>
      </pc:sldChg>
      <pc:sldChg chg="new">
        <pc:chgData name="Zita Draper" userId="S::z.draper@uwtsd.ac.uk::b063123c-f51f-481b-b99c-f574606c9ace" providerId="AD" clId="Web-{D2C9A08A-6D12-549F-5A65-E63177B9127A}" dt="2022-10-31T15:25:13.960" v="105"/>
        <pc:sldMkLst>
          <pc:docMk/>
          <pc:sldMk cId="2477488491" sldId="277"/>
        </pc:sldMkLst>
      </pc:sldChg>
      <pc:sldChg chg="modSp new mod modClrScheme chgLayout">
        <pc:chgData name="Zita Draper" userId="S::z.draper@uwtsd.ac.uk::b063123c-f51f-481b-b99c-f574606c9ace" providerId="AD" clId="Web-{D2C9A08A-6D12-549F-5A65-E63177B9127A}" dt="2022-10-31T15:25:32.867" v="113" actId="20577"/>
        <pc:sldMkLst>
          <pc:docMk/>
          <pc:sldMk cId="4137589722" sldId="278"/>
        </pc:sldMkLst>
        <pc:spChg chg="mod ord">
          <ac:chgData name="Zita Draper" userId="S::z.draper@uwtsd.ac.uk::b063123c-f51f-481b-b99c-f574606c9ace" providerId="AD" clId="Web-{D2C9A08A-6D12-549F-5A65-E63177B9127A}" dt="2022-10-31T15:25:31.414" v="110" actId="20577"/>
          <ac:spMkLst>
            <pc:docMk/>
            <pc:sldMk cId="4137589722" sldId="278"/>
            <ac:spMk id="2" creationId="{085EE6D4-2DEE-8252-E00C-BAC68DBE4401}"/>
          </ac:spMkLst>
        </pc:spChg>
        <pc:spChg chg="mod ord">
          <ac:chgData name="Zita Draper" userId="S::z.draper@uwtsd.ac.uk::b063123c-f51f-481b-b99c-f574606c9ace" providerId="AD" clId="Web-{D2C9A08A-6D12-549F-5A65-E63177B9127A}" dt="2022-10-31T15:25:32.867" v="113" actId="20577"/>
          <ac:spMkLst>
            <pc:docMk/>
            <pc:sldMk cId="4137589722" sldId="278"/>
            <ac:spMk id="3" creationId="{3AC37F31-0F8E-90DE-0544-60067F0B8187}"/>
          </ac:spMkLst>
        </pc:spChg>
      </pc:sldChg>
    </pc:docChg>
  </pc:docChgLst>
  <pc:docChgLst>
    <pc:chgData name="Zita Draper" userId="S::z.draper@uwtsd.ac.uk::b063123c-f51f-481b-b99c-f574606c9ace" providerId="AD" clId="Web-{405E7871-F38F-4580-A94C-B834660EE96A}"/>
    <pc:docChg chg="addSld delSld modSld addMainMaster delMainMaster">
      <pc:chgData name="Zita Draper" userId="S::z.draper@uwtsd.ac.uk::b063123c-f51f-481b-b99c-f574606c9ace" providerId="AD" clId="Web-{405E7871-F38F-4580-A94C-B834660EE96A}" dt="2022-09-15T11:58:44.459" v="871" actId="20577"/>
      <pc:docMkLst>
        <pc:docMk/>
      </pc:docMkLst>
      <pc:sldChg chg="addSp delSp modSp mod setBg modClrScheme addAnim delAnim chgLayout">
        <pc:chgData name="Zita Draper" userId="S::z.draper@uwtsd.ac.uk::b063123c-f51f-481b-b99c-f574606c9ace" providerId="AD" clId="Web-{405E7871-F38F-4580-A94C-B834660EE96A}" dt="2022-09-15T11:15:06.582" v="22" actId="2057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405E7871-F38F-4580-A94C-B834660EE96A}" dt="2022-09-15T11:14:56.956" v="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405E7871-F38F-4580-A94C-B834660EE96A}" dt="2022-09-15T11:15:06.582" v="2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405E7871-F38F-4580-A94C-B834660EE96A}" dt="2022-09-15T11:14:35.939" v="12"/>
          <ac:spMkLst>
            <pc:docMk/>
            <pc:sldMk cId="109857222" sldId="256"/>
            <ac:spMk id="8" creationId="{57FDDC53-8DE6-4F4C-B6B4-4FA2A876C503}"/>
          </ac:spMkLst>
        </pc:spChg>
        <pc:spChg chg="add del">
          <ac:chgData name="Zita Draper" userId="S::z.draper@uwtsd.ac.uk::b063123c-f51f-481b-b99c-f574606c9ace" providerId="AD" clId="Web-{405E7871-F38F-4580-A94C-B834660EE96A}" dt="2022-09-15T11:14:35.939" v="12"/>
          <ac:spMkLst>
            <pc:docMk/>
            <pc:sldMk cId="109857222" sldId="256"/>
            <ac:spMk id="10" creationId="{23AD053B-137E-47B4-997C-C91AE70CE744}"/>
          </ac:spMkLst>
        </pc:spChg>
        <pc:spChg chg="add del">
          <ac:chgData name="Zita Draper" userId="S::z.draper@uwtsd.ac.uk::b063123c-f51f-481b-b99c-f574606c9ace" providerId="AD" clId="Web-{405E7871-F38F-4580-A94C-B834660EE96A}" dt="2022-09-15T11:14:35.939" v="12"/>
          <ac:spMkLst>
            <pc:docMk/>
            <pc:sldMk cId="109857222" sldId="256"/>
            <ac:spMk id="12" creationId="{009E72EC-1178-47C7-A287-A05A6D497A15}"/>
          </ac:spMkLst>
        </pc:spChg>
        <pc:spChg chg="add del">
          <ac:chgData name="Zita Draper" userId="S::z.draper@uwtsd.ac.uk::b063123c-f51f-481b-b99c-f574606c9ace" providerId="AD" clId="Web-{405E7871-F38F-4580-A94C-B834660EE96A}" dt="2022-09-15T11:14:35.939" v="12"/>
          <ac:spMkLst>
            <pc:docMk/>
            <pc:sldMk cId="109857222" sldId="256"/>
            <ac:spMk id="17" creationId="{9B45BA4C-9B54-4496-821F-9E0985CA984D}"/>
          </ac:spMkLst>
        </pc:spChg>
        <pc:picChg chg="add del">
          <ac:chgData name="Zita Draper" userId="S::z.draper@uwtsd.ac.uk::b063123c-f51f-481b-b99c-f574606c9ace" providerId="AD" clId="Web-{405E7871-F38F-4580-A94C-B834660EE96A}" dt="2022-09-15T11:14:35.939" v="12"/>
          <ac:picMkLst>
            <pc:docMk/>
            <pc:sldMk cId="109857222" sldId="256"/>
            <ac:picMk id="4" creationId="{95902FA4-4531-A6F8-9407-415091112831}"/>
          </ac:picMkLst>
        </pc:picChg>
      </pc:sldChg>
      <pc:sldChg chg="addSp modSp new mod setBg">
        <pc:chgData name="Zita Draper" userId="S::z.draper@uwtsd.ac.uk::b063123c-f51f-481b-b99c-f574606c9ace" providerId="AD" clId="Web-{405E7871-F38F-4580-A94C-B834660EE96A}" dt="2022-09-15T11:41:58.918" v="426" actId="20577"/>
        <pc:sldMkLst>
          <pc:docMk/>
          <pc:sldMk cId="444481685" sldId="257"/>
        </pc:sldMkLst>
        <pc:spChg chg="mod">
          <ac:chgData name="Zita Draper" userId="S::z.draper@uwtsd.ac.uk::b063123c-f51f-481b-b99c-f574606c9ace" providerId="AD" clId="Web-{405E7871-F38F-4580-A94C-B834660EE96A}" dt="2022-09-15T11:32:01.405" v="312" actId="1076"/>
          <ac:spMkLst>
            <pc:docMk/>
            <pc:sldMk cId="444481685" sldId="257"/>
            <ac:spMk id="2" creationId="{1A99EC8E-02EC-0382-3953-6611925555F6}"/>
          </ac:spMkLst>
        </pc:spChg>
        <pc:spChg chg="mod">
          <ac:chgData name="Zita Draper" userId="S::z.draper@uwtsd.ac.uk::b063123c-f51f-481b-b99c-f574606c9ace" providerId="AD" clId="Web-{405E7871-F38F-4580-A94C-B834660EE96A}" dt="2022-09-15T11:41:58.918" v="426" actId="20577"/>
          <ac:spMkLst>
            <pc:docMk/>
            <pc:sldMk cId="444481685" sldId="257"/>
            <ac:spMk id="3" creationId="{4AAF1801-3305-F507-C8EA-D8B0536706FA}"/>
          </ac:spMkLst>
        </pc:spChg>
        <pc:spChg chg="add">
          <ac:chgData name="Zita Draper" userId="S::z.draper@uwtsd.ac.uk::b063123c-f51f-481b-b99c-f574606c9ace" providerId="AD" clId="Web-{405E7871-F38F-4580-A94C-B834660EE96A}" dt="2022-09-15T11:31:40.341" v="307"/>
          <ac:spMkLst>
            <pc:docMk/>
            <pc:sldMk cId="444481685" sldId="257"/>
            <ac:spMk id="9" creationId="{E2A96188-384C-4341-9EEB-967A9341CD86}"/>
          </ac:spMkLst>
        </pc:spChg>
        <pc:spChg chg="add">
          <ac:chgData name="Zita Draper" userId="S::z.draper@uwtsd.ac.uk::b063123c-f51f-481b-b99c-f574606c9ace" providerId="AD" clId="Web-{405E7871-F38F-4580-A94C-B834660EE96A}" dt="2022-09-15T11:31:40.341" v="307"/>
          <ac:spMkLst>
            <pc:docMk/>
            <pc:sldMk cId="444481685" sldId="257"/>
            <ac:spMk id="11" creationId="{280331C3-DDF5-48A9-8947-D71EAAFFAB0E}"/>
          </ac:spMkLst>
        </pc:spChg>
        <pc:spChg chg="add">
          <ac:chgData name="Zita Draper" userId="S::z.draper@uwtsd.ac.uk::b063123c-f51f-481b-b99c-f574606c9ace" providerId="AD" clId="Web-{405E7871-F38F-4580-A94C-B834660EE96A}" dt="2022-09-15T11:31:40.341" v="307"/>
          <ac:spMkLst>
            <pc:docMk/>
            <pc:sldMk cId="444481685" sldId="257"/>
            <ac:spMk id="13" creationId="{C535A640-1948-4AFD-A0B7-19AFDA955322}"/>
          </ac:spMkLst>
        </pc:spChg>
        <pc:picChg chg="add mod">
          <ac:chgData name="Zita Draper" userId="S::z.draper@uwtsd.ac.uk::b063123c-f51f-481b-b99c-f574606c9ace" providerId="AD" clId="Web-{405E7871-F38F-4580-A94C-B834660EE96A}" dt="2022-09-15T11:31:40.341" v="307"/>
          <ac:picMkLst>
            <pc:docMk/>
            <pc:sldMk cId="444481685" sldId="257"/>
            <ac:picMk id="4" creationId="{090D4913-E7D8-7F3C-C1A9-C3B99181F5FE}"/>
          </ac:picMkLst>
        </pc:picChg>
      </pc:sldChg>
      <pc:sldChg chg="modSp new">
        <pc:chgData name="Zita Draper" userId="S::z.draper@uwtsd.ac.uk::b063123c-f51f-481b-b99c-f574606c9ace" providerId="AD" clId="Web-{405E7871-F38F-4580-A94C-B834660EE96A}" dt="2022-09-15T11:41:05.179" v="409" actId="20577"/>
        <pc:sldMkLst>
          <pc:docMk/>
          <pc:sldMk cId="1682179746" sldId="258"/>
        </pc:sldMkLst>
        <pc:spChg chg="mod">
          <ac:chgData name="Zita Draper" userId="S::z.draper@uwtsd.ac.uk::b063123c-f51f-481b-b99c-f574606c9ace" providerId="AD" clId="Web-{405E7871-F38F-4580-A94C-B834660EE96A}" dt="2022-09-15T11:22:23.035" v="194" actId="20577"/>
          <ac:spMkLst>
            <pc:docMk/>
            <pc:sldMk cId="1682179746" sldId="258"/>
            <ac:spMk id="2" creationId="{33B3492F-53E4-3A4F-BCBB-B822B8A790C1}"/>
          </ac:spMkLst>
        </pc:spChg>
        <pc:spChg chg="mod">
          <ac:chgData name="Zita Draper" userId="S::z.draper@uwtsd.ac.uk::b063123c-f51f-481b-b99c-f574606c9ace" providerId="AD" clId="Web-{405E7871-F38F-4580-A94C-B834660EE96A}" dt="2022-09-15T11:41:05.179" v="409" actId="20577"/>
          <ac:spMkLst>
            <pc:docMk/>
            <pc:sldMk cId="1682179746" sldId="258"/>
            <ac:spMk id="3" creationId="{91B241BB-2505-978B-1873-ED462439B5F2}"/>
          </ac:spMkLst>
        </pc:spChg>
      </pc:sldChg>
      <pc:sldChg chg="addSp delSp modSp new mod setBg">
        <pc:chgData name="Zita Draper" userId="S::z.draper@uwtsd.ac.uk::b063123c-f51f-481b-b99c-f574606c9ace" providerId="AD" clId="Web-{405E7871-F38F-4580-A94C-B834660EE96A}" dt="2022-09-15T11:47:46.208" v="586" actId="20577"/>
        <pc:sldMkLst>
          <pc:docMk/>
          <pc:sldMk cId="1398424576" sldId="259"/>
        </pc:sldMkLst>
        <pc:spChg chg="mod">
          <ac:chgData name="Zita Draper" userId="S::z.draper@uwtsd.ac.uk::b063123c-f51f-481b-b99c-f574606c9ace" providerId="AD" clId="Web-{405E7871-F38F-4580-A94C-B834660EE96A}" dt="2022-09-15T11:47:46.208" v="586" actId="20577"/>
          <ac:spMkLst>
            <pc:docMk/>
            <pc:sldMk cId="1398424576" sldId="259"/>
            <ac:spMk id="2" creationId="{4C432EEF-AA98-044C-EA1D-867C1537CBF1}"/>
          </ac:spMkLst>
        </pc:spChg>
        <pc:spChg chg="mod">
          <ac:chgData name="Zita Draper" userId="S::z.draper@uwtsd.ac.uk::b063123c-f51f-481b-b99c-f574606c9ace" providerId="AD" clId="Web-{405E7871-F38F-4580-A94C-B834660EE96A}" dt="2022-09-15T11:47:34.926" v="583" actId="20577"/>
          <ac:spMkLst>
            <pc:docMk/>
            <pc:sldMk cId="1398424576" sldId="259"/>
            <ac:spMk id="3" creationId="{0299A44E-5DD0-D87D-3B4E-0F9B17F3D74B}"/>
          </ac:spMkLst>
        </pc:spChg>
        <pc:spChg chg="add del">
          <ac:chgData name="Zita Draper" userId="S::z.draper@uwtsd.ac.uk::b063123c-f51f-481b-b99c-f574606c9ace" providerId="AD" clId="Web-{405E7871-F38F-4580-A94C-B834660EE96A}" dt="2022-09-15T11:47:08.534" v="576"/>
          <ac:spMkLst>
            <pc:docMk/>
            <pc:sldMk cId="1398424576" sldId="259"/>
            <ac:spMk id="8" creationId="{23296414-C354-4038-A008-70976D294ED2}"/>
          </ac:spMkLst>
        </pc:spChg>
        <pc:spChg chg="add del">
          <ac:chgData name="Zita Draper" userId="S::z.draper@uwtsd.ac.uk::b063123c-f51f-481b-b99c-f574606c9ace" providerId="AD" clId="Web-{405E7871-F38F-4580-A94C-B834660EE96A}" dt="2022-09-15T11:47:08.534" v="576"/>
          <ac:spMkLst>
            <pc:docMk/>
            <pc:sldMk cId="1398424576" sldId="259"/>
            <ac:spMk id="10" creationId="{E7FF5CE3-B741-44C1-98BA-1DF33DD0D49A}"/>
          </ac:spMkLst>
        </pc:spChg>
        <pc:spChg chg="add del">
          <ac:chgData name="Zita Draper" userId="S::z.draper@uwtsd.ac.uk::b063123c-f51f-481b-b99c-f574606c9ace" providerId="AD" clId="Web-{405E7871-F38F-4580-A94C-B834660EE96A}" dt="2022-09-15T11:47:08.534" v="576"/>
          <ac:spMkLst>
            <pc:docMk/>
            <pc:sldMk cId="1398424576" sldId="259"/>
            <ac:spMk id="12" creationId="{DEC0F4EA-80E8-4830-A80E-AEFD38ADAC08}"/>
          </ac:spMkLst>
        </pc:spChg>
        <pc:spChg chg="add">
          <ac:chgData name="Zita Draper" userId="S::z.draper@uwtsd.ac.uk::b063123c-f51f-481b-b99c-f574606c9ace" providerId="AD" clId="Web-{405E7871-F38F-4580-A94C-B834660EE96A}" dt="2022-09-15T11:47:08.581" v="577"/>
          <ac:spMkLst>
            <pc:docMk/>
            <pc:sldMk cId="1398424576" sldId="259"/>
            <ac:spMk id="14" creationId="{CD9E833B-71C6-4E5A-8EE9-2F5C6CF093DD}"/>
          </ac:spMkLst>
        </pc:spChg>
        <pc:spChg chg="add">
          <ac:chgData name="Zita Draper" userId="S::z.draper@uwtsd.ac.uk::b063123c-f51f-481b-b99c-f574606c9ace" providerId="AD" clId="Web-{405E7871-F38F-4580-A94C-B834660EE96A}" dt="2022-09-15T11:47:08.581" v="577"/>
          <ac:spMkLst>
            <pc:docMk/>
            <pc:sldMk cId="1398424576" sldId="259"/>
            <ac:spMk id="15" creationId="{0B80D39A-0BA2-4F75-B566-623666189877}"/>
          </ac:spMkLst>
        </pc:spChg>
        <pc:spChg chg="add">
          <ac:chgData name="Zita Draper" userId="S::z.draper@uwtsd.ac.uk::b063123c-f51f-481b-b99c-f574606c9ace" providerId="AD" clId="Web-{405E7871-F38F-4580-A94C-B834660EE96A}" dt="2022-09-15T11:47:08.581" v="577"/>
          <ac:spMkLst>
            <pc:docMk/>
            <pc:sldMk cId="1398424576" sldId="259"/>
            <ac:spMk id="16" creationId="{A7E159FC-3666-4232-8B04-4E20400D3A44}"/>
          </ac:spMkLst>
        </pc:spChg>
        <pc:spChg chg="add">
          <ac:chgData name="Zita Draper" userId="S::z.draper@uwtsd.ac.uk::b063123c-f51f-481b-b99c-f574606c9ace" providerId="AD" clId="Web-{405E7871-F38F-4580-A94C-B834660EE96A}" dt="2022-09-15T11:47:08.581" v="577"/>
          <ac:spMkLst>
            <pc:docMk/>
            <pc:sldMk cId="1398424576" sldId="259"/>
            <ac:spMk id="17" creationId="{D1DE4653-4C0D-4C98-9FD1-95AD4A0C67D4}"/>
          </ac:spMkLst>
        </pc:spChg>
        <pc:spChg chg="add">
          <ac:chgData name="Zita Draper" userId="S::z.draper@uwtsd.ac.uk::b063123c-f51f-481b-b99c-f574606c9ace" providerId="AD" clId="Web-{405E7871-F38F-4580-A94C-B834660EE96A}" dt="2022-09-15T11:47:08.581" v="577"/>
          <ac:spMkLst>
            <pc:docMk/>
            <pc:sldMk cId="1398424576" sldId="259"/>
            <ac:spMk id="18" creationId="{D4FB7586-D41B-4287-9864-5CA49B350F56}"/>
          </ac:spMkLst>
        </pc:spChg>
      </pc:sldChg>
      <pc:sldChg chg="addSp modSp new mod setBg">
        <pc:chgData name="Zita Draper" userId="S::z.draper@uwtsd.ac.uk::b063123c-f51f-481b-b99c-f574606c9ace" providerId="AD" clId="Web-{405E7871-F38F-4580-A94C-B834660EE96A}" dt="2022-09-15T11:55:36.899" v="763" actId="20577"/>
        <pc:sldMkLst>
          <pc:docMk/>
          <pc:sldMk cId="57222606" sldId="260"/>
        </pc:sldMkLst>
        <pc:spChg chg="mod">
          <ac:chgData name="Zita Draper" userId="S::z.draper@uwtsd.ac.uk::b063123c-f51f-481b-b99c-f574606c9ace" providerId="AD" clId="Web-{405E7871-F38F-4580-A94C-B834660EE96A}" dt="2022-09-15T11:54:50.802" v="746" actId="1076"/>
          <ac:spMkLst>
            <pc:docMk/>
            <pc:sldMk cId="57222606" sldId="260"/>
            <ac:spMk id="2" creationId="{9BE26AF3-74C2-ED02-8E32-4D2D726B85B0}"/>
          </ac:spMkLst>
        </pc:spChg>
        <pc:spChg chg="mod">
          <ac:chgData name="Zita Draper" userId="S::z.draper@uwtsd.ac.uk::b063123c-f51f-481b-b99c-f574606c9ace" providerId="AD" clId="Web-{405E7871-F38F-4580-A94C-B834660EE96A}" dt="2022-09-15T11:55:36.899" v="763" actId="20577"/>
          <ac:spMkLst>
            <pc:docMk/>
            <pc:sldMk cId="57222606" sldId="260"/>
            <ac:spMk id="3" creationId="{13D8BF87-C7A0-AED5-308C-A208AAF923FE}"/>
          </ac:spMkLst>
        </pc:spChg>
        <pc:spChg chg="add">
          <ac:chgData name="Zita Draper" userId="S::z.draper@uwtsd.ac.uk::b063123c-f51f-481b-b99c-f574606c9ace" providerId="AD" clId="Web-{405E7871-F38F-4580-A94C-B834660EE96A}" dt="2022-09-15T11:54:35.004" v="742"/>
          <ac:spMkLst>
            <pc:docMk/>
            <pc:sldMk cId="57222606" sldId="260"/>
            <ac:spMk id="9" creationId="{E2A96188-384C-4341-9EEB-967A9341CD86}"/>
          </ac:spMkLst>
        </pc:spChg>
        <pc:spChg chg="add">
          <ac:chgData name="Zita Draper" userId="S::z.draper@uwtsd.ac.uk::b063123c-f51f-481b-b99c-f574606c9ace" providerId="AD" clId="Web-{405E7871-F38F-4580-A94C-B834660EE96A}" dt="2022-09-15T11:54:35.004" v="742"/>
          <ac:spMkLst>
            <pc:docMk/>
            <pc:sldMk cId="57222606" sldId="260"/>
            <ac:spMk id="11" creationId="{280331C3-DDF5-48A9-8947-D71EAAFFAB0E}"/>
          </ac:spMkLst>
        </pc:spChg>
        <pc:spChg chg="add">
          <ac:chgData name="Zita Draper" userId="S::z.draper@uwtsd.ac.uk::b063123c-f51f-481b-b99c-f574606c9ace" providerId="AD" clId="Web-{405E7871-F38F-4580-A94C-B834660EE96A}" dt="2022-09-15T11:54:35.004" v="742"/>
          <ac:spMkLst>
            <pc:docMk/>
            <pc:sldMk cId="57222606" sldId="260"/>
            <ac:spMk id="13" creationId="{C535A640-1948-4AFD-A0B7-19AFDA955322}"/>
          </ac:spMkLst>
        </pc:spChg>
        <pc:picChg chg="add mod">
          <ac:chgData name="Zita Draper" userId="S::z.draper@uwtsd.ac.uk::b063123c-f51f-481b-b99c-f574606c9ace" providerId="AD" clId="Web-{405E7871-F38F-4580-A94C-B834660EE96A}" dt="2022-09-15T11:54:35.004" v="742"/>
          <ac:picMkLst>
            <pc:docMk/>
            <pc:sldMk cId="57222606" sldId="260"/>
            <ac:picMk id="4" creationId="{42442308-8AF6-03F7-580E-4BD9BBD5FB53}"/>
          </ac:picMkLst>
        </pc:picChg>
      </pc:sldChg>
      <pc:sldChg chg="new">
        <pc:chgData name="Zita Draper" userId="S::z.draper@uwtsd.ac.uk::b063123c-f51f-481b-b99c-f574606c9ace" providerId="AD" clId="Web-{405E7871-F38F-4580-A94C-B834660EE96A}" dt="2022-09-15T11:15:19.395" v="27"/>
        <pc:sldMkLst>
          <pc:docMk/>
          <pc:sldMk cId="570875954" sldId="261"/>
        </pc:sldMkLst>
      </pc:sldChg>
      <pc:sldChg chg="modSp new del">
        <pc:chgData name="Zita Draper" userId="S::z.draper@uwtsd.ac.uk::b063123c-f51f-481b-b99c-f574606c9ace" providerId="AD" clId="Web-{405E7871-F38F-4580-A94C-B834660EE96A}" dt="2022-09-15T11:56:06.698" v="766"/>
        <pc:sldMkLst>
          <pc:docMk/>
          <pc:sldMk cId="574511900" sldId="262"/>
        </pc:sldMkLst>
        <pc:spChg chg="mod">
          <ac:chgData name="Zita Draper" userId="S::z.draper@uwtsd.ac.uk::b063123c-f51f-481b-b99c-f574606c9ace" providerId="AD" clId="Web-{405E7871-F38F-4580-A94C-B834660EE96A}" dt="2022-09-15T11:21:22.828" v="149" actId="20577"/>
          <ac:spMkLst>
            <pc:docMk/>
            <pc:sldMk cId="574511900" sldId="262"/>
            <ac:spMk id="2" creationId="{AF2BA76E-D3F5-8C6A-6951-6056582040F2}"/>
          </ac:spMkLst>
        </pc:spChg>
      </pc:sldChg>
      <pc:sldChg chg="modSp new">
        <pc:chgData name="Zita Draper" userId="S::z.draper@uwtsd.ac.uk::b063123c-f51f-481b-b99c-f574606c9ace" providerId="AD" clId="Web-{405E7871-F38F-4580-A94C-B834660EE96A}" dt="2022-09-15T11:58:44.459" v="871" actId="20577"/>
        <pc:sldMkLst>
          <pc:docMk/>
          <pc:sldMk cId="3227483593" sldId="263"/>
        </pc:sldMkLst>
        <pc:spChg chg="mod">
          <ac:chgData name="Zita Draper" userId="S::z.draper@uwtsd.ac.uk::b063123c-f51f-481b-b99c-f574606c9ace" providerId="AD" clId="Web-{405E7871-F38F-4580-A94C-B834660EE96A}" dt="2022-09-15T11:21:02.342" v="146" actId="20577"/>
          <ac:spMkLst>
            <pc:docMk/>
            <pc:sldMk cId="3227483593" sldId="263"/>
            <ac:spMk id="2" creationId="{1FE8CCFB-786E-6805-5F29-26A2C1104613}"/>
          </ac:spMkLst>
        </pc:spChg>
        <pc:spChg chg="mod">
          <ac:chgData name="Zita Draper" userId="S::z.draper@uwtsd.ac.uk::b063123c-f51f-481b-b99c-f574606c9ace" providerId="AD" clId="Web-{405E7871-F38F-4580-A94C-B834660EE96A}" dt="2022-09-15T11:58:44.459" v="871" actId="20577"/>
          <ac:spMkLst>
            <pc:docMk/>
            <pc:sldMk cId="3227483593" sldId="263"/>
            <ac:spMk id="3" creationId="{7EE56181-1004-20B5-5586-12227895FA1C}"/>
          </ac:spMkLst>
        </pc:spChg>
      </pc:sldChg>
      <pc:sldChg chg="addSp delSp modSp new mod setBg">
        <pc:chgData name="Zita Draper" userId="S::z.draper@uwtsd.ac.uk::b063123c-f51f-481b-b99c-f574606c9ace" providerId="AD" clId="Web-{405E7871-F38F-4580-A94C-B834660EE96A}" dt="2022-09-15T11:20:32.340" v="138"/>
        <pc:sldMkLst>
          <pc:docMk/>
          <pc:sldMk cId="2129762197" sldId="264"/>
        </pc:sldMkLst>
        <pc:spChg chg="mod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2" creationId="{B80BE6D4-A9DB-67D0-0212-497C62FC08E9}"/>
          </ac:spMkLst>
        </pc:spChg>
        <pc:spChg chg="mod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3" creationId="{6A059386-A4AC-E308-B542-8F2B55F368CD}"/>
          </ac:spMkLst>
        </pc:spChg>
        <pc:spChg chg="add del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8" creationId="{C4474318-9BA9-4C58-85CC-EAF141DDB165}"/>
          </ac:spMkLst>
        </pc:spChg>
        <pc:spChg chg="add del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10" creationId="{39010BAD-EF79-4453-A6CC-603B6FB042A1}"/>
          </ac:spMkLst>
        </pc:spChg>
        <pc:spChg chg="add del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12" creationId="{9F9F0D99-A2D7-4650-BA53-99550E8F6808}"/>
          </ac:spMkLst>
        </pc:spChg>
        <pc:spChg chg="add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17" creationId="{E2A96188-384C-4341-9EEB-967A9341CD86}"/>
          </ac:spMkLst>
        </pc:spChg>
        <pc:spChg chg="add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19" creationId="{280331C3-DDF5-48A9-8947-D71EAAFFAB0E}"/>
          </ac:spMkLst>
        </pc:spChg>
        <pc:spChg chg="add">
          <ac:chgData name="Zita Draper" userId="S::z.draper@uwtsd.ac.uk::b063123c-f51f-481b-b99c-f574606c9ace" providerId="AD" clId="Web-{405E7871-F38F-4580-A94C-B834660EE96A}" dt="2022-09-15T11:20:32.340" v="138"/>
          <ac:spMkLst>
            <pc:docMk/>
            <pc:sldMk cId="2129762197" sldId="264"/>
            <ac:spMk id="21" creationId="{C535A640-1948-4AFD-A0B7-19AFDA955322}"/>
          </ac:spMkLst>
        </pc:spChg>
        <pc:picChg chg="add mod">
          <ac:chgData name="Zita Draper" userId="S::z.draper@uwtsd.ac.uk::b063123c-f51f-481b-b99c-f574606c9ace" providerId="AD" clId="Web-{405E7871-F38F-4580-A94C-B834660EE96A}" dt="2022-09-15T11:20:32.340" v="138"/>
          <ac:picMkLst>
            <pc:docMk/>
            <pc:sldMk cId="2129762197" sldId="264"/>
            <ac:picMk id="4" creationId="{32B84DDA-3E01-B5DD-69B2-03DFC6547513}"/>
          </ac:picMkLst>
        </pc:picChg>
      </pc:sldChg>
      <pc:sldChg chg="addSp delSp modSp new mod modClrScheme chgLayout">
        <pc:chgData name="Zita Draper" userId="S::z.draper@uwtsd.ac.uk::b063123c-f51f-481b-b99c-f574606c9ace" providerId="AD" clId="Web-{405E7871-F38F-4580-A94C-B834660EE96A}" dt="2022-09-15T11:17:29.858" v="61" actId="14100"/>
        <pc:sldMkLst>
          <pc:docMk/>
          <pc:sldMk cId="630340997" sldId="265"/>
        </pc:sldMkLst>
        <pc:spChg chg="mod ord">
          <ac:chgData name="Zita Draper" userId="S::z.draper@uwtsd.ac.uk::b063123c-f51f-481b-b99c-f574606c9ace" providerId="AD" clId="Web-{405E7871-F38F-4580-A94C-B834660EE96A}" dt="2022-09-15T11:16:01.336" v="55" actId="20577"/>
          <ac:spMkLst>
            <pc:docMk/>
            <pc:sldMk cId="630340997" sldId="265"/>
            <ac:spMk id="2" creationId="{487307D7-0E99-4428-4A08-14A37A71BD61}"/>
          </ac:spMkLst>
        </pc:spChg>
        <pc:spChg chg="del">
          <ac:chgData name="Zita Draper" userId="S::z.draper@uwtsd.ac.uk::b063123c-f51f-481b-b99c-f574606c9ace" providerId="AD" clId="Web-{405E7871-F38F-4580-A94C-B834660EE96A}" dt="2022-09-15T11:15:34.193" v="32"/>
          <ac:spMkLst>
            <pc:docMk/>
            <pc:sldMk cId="630340997" sldId="265"/>
            <ac:spMk id="3" creationId="{E89C21C5-CC58-13C4-7954-149DAEA282E0}"/>
          </ac:spMkLst>
        </pc:spChg>
        <pc:picChg chg="add mod">
          <ac:chgData name="Zita Draper" userId="S::z.draper@uwtsd.ac.uk::b063123c-f51f-481b-b99c-f574606c9ace" providerId="AD" clId="Web-{405E7871-F38F-4580-A94C-B834660EE96A}" dt="2022-09-15T11:16:37.291" v="58" actId="14100"/>
          <ac:picMkLst>
            <pc:docMk/>
            <pc:sldMk cId="630340997" sldId="265"/>
            <ac:picMk id="4" creationId="{5ED9086B-ABFD-16F7-8ED8-307F354A55BA}"/>
          </ac:picMkLst>
        </pc:picChg>
        <pc:picChg chg="add mod">
          <ac:chgData name="Zita Draper" userId="S::z.draper@uwtsd.ac.uk::b063123c-f51f-481b-b99c-f574606c9ace" providerId="AD" clId="Web-{405E7871-F38F-4580-A94C-B834660EE96A}" dt="2022-09-15T11:17:29.858" v="61" actId="14100"/>
          <ac:picMkLst>
            <pc:docMk/>
            <pc:sldMk cId="630340997" sldId="265"/>
            <ac:picMk id="5" creationId="{9632A6CB-0D15-B1B6-CA6D-D9474BF8C94E}"/>
          </ac:picMkLst>
        </pc:picChg>
      </pc:sldChg>
      <pc:sldChg chg="new">
        <pc:chgData name="Zita Draper" userId="S::z.draper@uwtsd.ac.uk::b063123c-f51f-481b-b99c-f574606c9ace" providerId="AD" clId="Web-{405E7871-F38F-4580-A94C-B834660EE96A}" dt="2022-09-15T11:55:59.916" v="764"/>
        <pc:sldMkLst>
          <pc:docMk/>
          <pc:sldMk cId="2923673270" sldId="266"/>
        </pc:sldMkLst>
      </pc:sldChg>
      <pc:sldChg chg="new">
        <pc:chgData name="Zita Draper" userId="S::z.draper@uwtsd.ac.uk::b063123c-f51f-481b-b99c-f574606c9ace" providerId="AD" clId="Web-{405E7871-F38F-4580-A94C-B834660EE96A}" dt="2022-09-15T11:56:01.541" v="765"/>
        <pc:sldMkLst>
          <pc:docMk/>
          <pc:sldMk cId="3244509541" sldId="267"/>
        </pc:sldMkLst>
      </pc:sldChg>
      <pc:sldMasterChg chg="del delSldLayout">
        <pc:chgData name="Zita Draper" userId="S::z.draper@uwtsd.ac.uk::b063123c-f51f-481b-b99c-f574606c9ace" providerId="AD" clId="Web-{405E7871-F38F-4580-A94C-B834660EE96A}" dt="2022-09-15T11:13:25.309" v="0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405E7871-F38F-4580-A94C-B834660EE96A}" dt="2022-09-15T11:13:25.30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405E7871-F38F-4580-A94C-B834660EE96A}" dt="2022-09-15T11:14:35.939" v="12"/>
        <pc:sldMasterMkLst>
          <pc:docMk/>
          <pc:sldMasterMk cId="3574981825" sldId="2147483685"/>
        </pc:sldMasterMkLst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3030622944" sldId="2147483674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907968228" sldId="2147483675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3732295238" sldId="2147483676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2303688067" sldId="2147483677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1904150715" sldId="2147483678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4227463798" sldId="2147483679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157556588" sldId="2147483680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521647170" sldId="2147483681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1339785472" sldId="2147483682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2438255109" sldId="2147483683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3574981825" sldId="2147483685"/>
            <pc:sldLayoutMk cId="536888055" sldId="2147483684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405E7871-F38F-4580-A94C-B834660EE96A}" dt="2022-09-15T11:14:35.939" v="12"/>
        <pc:sldMasterMkLst>
          <pc:docMk/>
          <pc:sldMasterMk cId="2799125962" sldId="2147483709"/>
        </pc:sldMasterMkLst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2402089704" sldId="2147483698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3110889758" sldId="2147483699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2866619589" sldId="2147483700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1786213658" sldId="2147483701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3980920973" sldId="2147483702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1642566060" sldId="2147483703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1355842809" sldId="2147483704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1686278462" sldId="2147483705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1457745410" sldId="2147483706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1961282581" sldId="2147483707"/>
          </pc:sldLayoutMkLst>
        </pc:sldLayoutChg>
        <pc:sldLayoutChg chg="add del">
          <pc:chgData name="Zita Draper" userId="S::z.draper@uwtsd.ac.uk::b063123c-f51f-481b-b99c-f574606c9ace" providerId="AD" clId="Web-{405E7871-F38F-4580-A94C-B834660EE96A}" dt="2022-09-15T11:14:35.939" v="12"/>
          <pc:sldLayoutMkLst>
            <pc:docMk/>
            <pc:sldMasterMk cId="2799125962" sldId="2147483709"/>
            <pc:sldLayoutMk cId="1006006530" sldId="2147483708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svg"/><Relationship Id="rId3" Type="http://schemas.openxmlformats.org/officeDocument/2006/relationships/image" Target="../media/image28.svg"/><Relationship Id="rId7" Type="http://schemas.openxmlformats.org/officeDocument/2006/relationships/image" Target="../media/image32.sv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hyperlink" Target="https://www.linkedin.com/pulse/bortons-model-reflection-paul-templar" TargetMode="External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5" Type="http://schemas.openxmlformats.org/officeDocument/2006/relationships/image" Target="../media/image30.sv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8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hyperlink" Target="https://www.linkedin.com/pulse/bortons-model-reflection-paul-templar" TargetMode="External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286D30-F418-4B12-8FBB-C7BC947F016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058FAA-4E31-482F-86F7-22B38D0EAB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- Aims and learning objectives </a:t>
          </a:r>
          <a:endParaRPr lang="en-US"/>
        </a:p>
      </dgm:t>
    </dgm:pt>
    <dgm:pt modelId="{133FAC2E-3763-4A86-A040-1922CD8F158E}" type="parTrans" cxnId="{F5B23EE6-E233-4C18-99FB-47892FA0D300}">
      <dgm:prSet/>
      <dgm:spPr/>
      <dgm:t>
        <a:bodyPr/>
        <a:lstStyle/>
        <a:p>
          <a:endParaRPr lang="en-US"/>
        </a:p>
      </dgm:t>
    </dgm:pt>
    <dgm:pt modelId="{0D342E99-4CB8-4E0D-BA6D-F6404CE66502}" type="sibTrans" cxnId="{F5B23EE6-E233-4C18-99FB-47892FA0D3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04A4DC-9829-4E53-A6EC-6B150AEBCD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- Types of skills</a:t>
          </a:r>
          <a:endParaRPr lang="en-US"/>
        </a:p>
      </dgm:t>
    </dgm:pt>
    <dgm:pt modelId="{F8044602-FA7C-4701-B725-24346A08B4F0}" type="parTrans" cxnId="{36A4E20D-E533-4685-A657-88567D72D518}">
      <dgm:prSet/>
      <dgm:spPr/>
      <dgm:t>
        <a:bodyPr/>
        <a:lstStyle/>
        <a:p>
          <a:endParaRPr lang="en-US"/>
        </a:p>
      </dgm:t>
    </dgm:pt>
    <dgm:pt modelId="{15310F27-BC64-4572-9F58-71DA6053A29D}" type="sibTrans" cxnId="{36A4E20D-E533-4685-A657-88567D72D5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238D1D-80BD-4A3A-B8DB-ED9F429A31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- Activity </a:t>
          </a:r>
          <a:endParaRPr lang="en-US"/>
        </a:p>
      </dgm:t>
    </dgm:pt>
    <dgm:pt modelId="{7D45AD0D-24B8-4108-9383-F52DB17F2E9F}" type="parTrans" cxnId="{35E99DF9-B34F-4E12-9D87-CF36F09296C3}">
      <dgm:prSet/>
      <dgm:spPr/>
      <dgm:t>
        <a:bodyPr/>
        <a:lstStyle/>
        <a:p>
          <a:endParaRPr lang="en-US"/>
        </a:p>
      </dgm:t>
    </dgm:pt>
    <dgm:pt modelId="{EFB54D19-2F79-4E06-90A8-F0AC2C7228A4}" type="sibTrans" cxnId="{35E99DF9-B34F-4E12-9D87-CF36F09296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1D3EE19-4B14-416A-A0A4-6573E9EB6E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- Summary</a:t>
          </a:r>
          <a:endParaRPr lang="en-US"/>
        </a:p>
      </dgm:t>
    </dgm:pt>
    <dgm:pt modelId="{3DAE5AD9-5303-460E-A030-298BB0E951A3}" type="parTrans" cxnId="{EBA9A400-AC9C-4952-BEEE-062502CB5C18}">
      <dgm:prSet/>
      <dgm:spPr/>
      <dgm:t>
        <a:bodyPr/>
        <a:lstStyle/>
        <a:p>
          <a:endParaRPr lang="en-US"/>
        </a:p>
      </dgm:t>
    </dgm:pt>
    <dgm:pt modelId="{FFA681F1-65E5-47B0-901C-FF093C9D33DD}" type="sibTrans" cxnId="{EBA9A400-AC9C-4952-BEEE-062502CB5C18}">
      <dgm:prSet/>
      <dgm:spPr/>
      <dgm:t>
        <a:bodyPr/>
        <a:lstStyle/>
        <a:p>
          <a:endParaRPr lang="en-US"/>
        </a:p>
      </dgm:t>
    </dgm:pt>
    <dgm:pt modelId="{815F9B8C-D6BA-4AED-A83E-5A4C710EF320}" type="pres">
      <dgm:prSet presAssocID="{30286D30-F418-4B12-8FBB-C7BC947F016B}" presName="root" presStyleCnt="0">
        <dgm:presLayoutVars>
          <dgm:dir/>
          <dgm:resizeHandles val="exact"/>
        </dgm:presLayoutVars>
      </dgm:prSet>
      <dgm:spPr/>
    </dgm:pt>
    <dgm:pt modelId="{0764E7CC-CFF2-49C6-955E-A55054CB9C5C}" type="pres">
      <dgm:prSet presAssocID="{30286D30-F418-4B12-8FBB-C7BC947F016B}" presName="container" presStyleCnt="0">
        <dgm:presLayoutVars>
          <dgm:dir/>
          <dgm:resizeHandles val="exact"/>
        </dgm:presLayoutVars>
      </dgm:prSet>
      <dgm:spPr/>
    </dgm:pt>
    <dgm:pt modelId="{B616448D-1A89-4FFA-9FFA-A54E1EC524DF}" type="pres">
      <dgm:prSet presAssocID="{BD058FAA-4E31-482F-86F7-22B38D0EAB9D}" presName="compNode" presStyleCnt="0"/>
      <dgm:spPr/>
    </dgm:pt>
    <dgm:pt modelId="{9092906A-27AA-4783-87F9-F450987E7150}" type="pres">
      <dgm:prSet presAssocID="{BD058FAA-4E31-482F-86F7-22B38D0EAB9D}" presName="iconBgRect" presStyleLbl="bgShp" presStyleIdx="0" presStyleCnt="4"/>
      <dgm:spPr/>
    </dgm:pt>
    <dgm:pt modelId="{BC211E9E-1FCF-4E2A-9493-956F1C368619}" type="pres">
      <dgm:prSet presAssocID="{BD058FAA-4E31-482F-86F7-22B38D0EAB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0B8442C-7328-4F9D-86A1-EB172BFE384C}" type="pres">
      <dgm:prSet presAssocID="{BD058FAA-4E31-482F-86F7-22B38D0EAB9D}" presName="spaceRect" presStyleCnt="0"/>
      <dgm:spPr/>
    </dgm:pt>
    <dgm:pt modelId="{A83382F4-9396-43F3-9D71-8D52D0F9E432}" type="pres">
      <dgm:prSet presAssocID="{BD058FAA-4E31-482F-86F7-22B38D0EAB9D}" presName="textRect" presStyleLbl="revTx" presStyleIdx="0" presStyleCnt="4">
        <dgm:presLayoutVars>
          <dgm:chMax val="1"/>
          <dgm:chPref val="1"/>
        </dgm:presLayoutVars>
      </dgm:prSet>
      <dgm:spPr/>
    </dgm:pt>
    <dgm:pt modelId="{7C7FAD6F-0C88-4D07-955C-1F1C8455031D}" type="pres">
      <dgm:prSet presAssocID="{0D342E99-4CB8-4E0D-BA6D-F6404CE66502}" presName="sibTrans" presStyleLbl="sibTrans2D1" presStyleIdx="0" presStyleCnt="0"/>
      <dgm:spPr/>
    </dgm:pt>
    <dgm:pt modelId="{77D5C195-DA5D-422C-A2A8-68D5FBBEB6AA}" type="pres">
      <dgm:prSet presAssocID="{7104A4DC-9829-4E53-A6EC-6B150AEBCDAE}" presName="compNode" presStyleCnt="0"/>
      <dgm:spPr/>
    </dgm:pt>
    <dgm:pt modelId="{CA847102-0378-4F93-8605-F08C5EFA0D1B}" type="pres">
      <dgm:prSet presAssocID="{7104A4DC-9829-4E53-A6EC-6B150AEBCDAE}" presName="iconBgRect" presStyleLbl="bgShp" presStyleIdx="1" presStyleCnt="4"/>
      <dgm:spPr/>
    </dgm:pt>
    <dgm:pt modelId="{C01EA6AE-53D4-4C7C-A357-7C0526412EBE}" type="pres">
      <dgm:prSet presAssocID="{7104A4DC-9829-4E53-A6EC-6B150AEBCDA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6884B35-7CC7-40BC-A91F-78BFDC0C38B6}" type="pres">
      <dgm:prSet presAssocID="{7104A4DC-9829-4E53-A6EC-6B150AEBCDAE}" presName="spaceRect" presStyleCnt="0"/>
      <dgm:spPr/>
    </dgm:pt>
    <dgm:pt modelId="{79309786-7FC1-4DDE-B08F-304D799E1C90}" type="pres">
      <dgm:prSet presAssocID="{7104A4DC-9829-4E53-A6EC-6B150AEBCDAE}" presName="textRect" presStyleLbl="revTx" presStyleIdx="1" presStyleCnt="4">
        <dgm:presLayoutVars>
          <dgm:chMax val="1"/>
          <dgm:chPref val="1"/>
        </dgm:presLayoutVars>
      </dgm:prSet>
      <dgm:spPr/>
    </dgm:pt>
    <dgm:pt modelId="{A2995D08-8D7A-481A-BDCE-B79F5D021259}" type="pres">
      <dgm:prSet presAssocID="{15310F27-BC64-4572-9F58-71DA6053A29D}" presName="sibTrans" presStyleLbl="sibTrans2D1" presStyleIdx="0" presStyleCnt="0"/>
      <dgm:spPr/>
    </dgm:pt>
    <dgm:pt modelId="{F27A2320-5029-426C-AF99-8C5F86E67536}" type="pres">
      <dgm:prSet presAssocID="{96238D1D-80BD-4A3A-B8DB-ED9F429A310F}" presName="compNode" presStyleCnt="0"/>
      <dgm:spPr/>
    </dgm:pt>
    <dgm:pt modelId="{675E823A-D855-458A-ACD6-BA0A70010BDA}" type="pres">
      <dgm:prSet presAssocID="{96238D1D-80BD-4A3A-B8DB-ED9F429A310F}" presName="iconBgRect" presStyleLbl="bgShp" presStyleIdx="2" presStyleCnt="4"/>
      <dgm:spPr/>
    </dgm:pt>
    <dgm:pt modelId="{DEB05140-FFB4-430A-9EA1-5212BDA704D5}" type="pres">
      <dgm:prSet presAssocID="{96238D1D-80BD-4A3A-B8DB-ED9F429A310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3D20FFA-DB00-4AC1-82BA-D7F3DBE362D9}" type="pres">
      <dgm:prSet presAssocID="{96238D1D-80BD-4A3A-B8DB-ED9F429A310F}" presName="spaceRect" presStyleCnt="0"/>
      <dgm:spPr/>
    </dgm:pt>
    <dgm:pt modelId="{6636C9AE-C80A-430C-8B95-43798BF8CED3}" type="pres">
      <dgm:prSet presAssocID="{96238D1D-80BD-4A3A-B8DB-ED9F429A310F}" presName="textRect" presStyleLbl="revTx" presStyleIdx="2" presStyleCnt="4">
        <dgm:presLayoutVars>
          <dgm:chMax val="1"/>
          <dgm:chPref val="1"/>
        </dgm:presLayoutVars>
      </dgm:prSet>
      <dgm:spPr/>
    </dgm:pt>
    <dgm:pt modelId="{96C452B2-63F9-4E09-9221-8B885D1BFDA0}" type="pres">
      <dgm:prSet presAssocID="{EFB54D19-2F79-4E06-90A8-F0AC2C7228A4}" presName="sibTrans" presStyleLbl="sibTrans2D1" presStyleIdx="0" presStyleCnt="0"/>
      <dgm:spPr/>
    </dgm:pt>
    <dgm:pt modelId="{BDEFABBE-1D63-4BC6-A976-DABF6FD2F8C3}" type="pres">
      <dgm:prSet presAssocID="{61D3EE19-4B14-416A-A0A4-6573E9EB6E52}" presName="compNode" presStyleCnt="0"/>
      <dgm:spPr/>
    </dgm:pt>
    <dgm:pt modelId="{1B85B3BB-8751-40D6-AFE7-8E57F0714905}" type="pres">
      <dgm:prSet presAssocID="{61D3EE19-4B14-416A-A0A4-6573E9EB6E52}" presName="iconBgRect" presStyleLbl="bgShp" presStyleIdx="3" presStyleCnt="4"/>
      <dgm:spPr/>
    </dgm:pt>
    <dgm:pt modelId="{62CD3463-815A-458E-AE5C-5137EAF9E2DD}" type="pres">
      <dgm:prSet presAssocID="{61D3EE19-4B14-416A-A0A4-6573E9EB6E5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FCFD27D-EC44-4A27-A2DB-F95F9FE35F91}" type="pres">
      <dgm:prSet presAssocID="{61D3EE19-4B14-416A-A0A4-6573E9EB6E52}" presName="spaceRect" presStyleCnt="0"/>
      <dgm:spPr/>
    </dgm:pt>
    <dgm:pt modelId="{714C2392-1D37-4A28-AE8E-A01F340C590E}" type="pres">
      <dgm:prSet presAssocID="{61D3EE19-4B14-416A-A0A4-6573E9EB6E5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BA9A400-AC9C-4952-BEEE-062502CB5C18}" srcId="{30286D30-F418-4B12-8FBB-C7BC947F016B}" destId="{61D3EE19-4B14-416A-A0A4-6573E9EB6E52}" srcOrd="3" destOrd="0" parTransId="{3DAE5AD9-5303-460E-A030-298BB0E951A3}" sibTransId="{FFA681F1-65E5-47B0-901C-FF093C9D33DD}"/>
    <dgm:cxn modelId="{AD18F00A-E465-41EE-9566-E41FFDC848DB}" type="presOf" srcId="{BD058FAA-4E31-482F-86F7-22B38D0EAB9D}" destId="{A83382F4-9396-43F3-9D71-8D52D0F9E432}" srcOrd="0" destOrd="0" presId="urn:microsoft.com/office/officeart/2018/2/layout/IconCircleList"/>
    <dgm:cxn modelId="{36A4E20D-E533-4685-A657-88567D72D518}" srcId="{30286D30-F418-4B12-8FBB-C7BC947F016B}" destId="{7104A4DC-9829-4E53-A6EC-6B150AEBCDAE}" srcOrd="1" destOrd="0" parTransId="{F8044602-FA7C-4701-B725-24346A08B4F0}" sibTransId="{15310F27-BC64-4572-9F58-71DA6053A29D}"/>
    <dgm:cxn modelId="{6E891B33-1D21-47A1-9A74-0377B2453930}" type="presOf" srcId="{61D3EE19-4B14-416A-A0A4-6573E9EB6E52}" destId="{714C2392-1D37-4A28-AE8E-A01F340C590E}" srcOrd="0" destOrd="0" presId="urn:microsoft.com/office/officeart/2018/2/layout/IconCircleList"/>
    <dgm:cxn modelId="{B6009434-6F5F-4A3A-BFA5-B0126C3CDAF9}" type="presOf" srcId="{EFB54D19-2F79-4E06-90A8-F0AC2C7228A4}" destId="{96C452B2-63F9-4E09-9221-8B885D1BFDA0}" srcOrd="0" destOrd="0" presId="urn:microsoft.com/office/officeart/2018/2/layout/IconCircleList"/>
    <dgm:cxn modelId="{83244036-A1A5-4850-A9A5-BE63217203EF}" type="presOf" srcId="{7104A4DC-9829-4E53-A6EC-6B150AEBCDAE}" destId="{79309786-7FC1-4DDE-B08F-304D799E1C90}" srcOrd="0" destOrd="0" presId="urn:microsoft.com/office/officeart/2018/2/layout/IconCircleList"/>
    <dgm:cxn modelId="{BA0F0C79-620A-41AD-9A64-04A35722BE6C}" type="presOf" srcId="{0D342E99-4CB8-4E0D-BA6D-F6404CE66502}" destId="{7C7FAD6F-0C88-4D07-955C-1F1C8455031D}" srcOrd="0" destOrd="0" presId="urn:microsoft.com/office/officeart/2018/2/layout/IconCircleList"/>
    <dgm:cxn modelId="{0F5FA98F-3C7B-4FC2-9E6C-96D0B894ECDA}" type="presOf" srcId="{30286D30-F418-4B12-8FBB-C7BC947F016B}" destId="{815F9B8C-D6BA-4AED-A83E-5A4C710EF320}" srcOrd="0" destOrd="0" presId="urn:microsoft.com/office/officeart/2018/2/layout/IconCircleList"/>
    <dgm:cxn modelId="{00E530A9-18FE-4CDE-8550-E3FB4E872099}" type="presOf" srcId="{96238D1D-80BD-4A3A-B8DB-ED9F429A310F}" destId="{6636C9AE-C80A-430C-8B95-43798BF8CED3}" srcOrd="0" destOrd="0" presId="urn:microsoft.com/office/officeart/2018/2/layout/IconCircleList"/>
    <dgm:cxn modelId="{ACB90FD8-988B-40E9-8AC3-51BC6D38407D}" type="presOf" srcId="{15310F27-BC64-4572-9F58-71DA6053A29D}" destId="{A2995D08-8D7A-481A-BDCE-B79F5D021259}" srcOrd="0" destOrd="0" presId="urn:microsoft.com/office/officeart/2018/2/layout/IconCircleList"/>
    <dgm:cxn modelId="{F5B23EE6-E233-4C18-99FB-47892FA0D300}" srcId="{30286D30-F418-4B12-8FBB-C7BC947F016B}" destId="{BD058FAA-4E31-482F-86F7-22B38D0EAB9D}" srcOrd="0" destOrd="0" parTransId="{133FAC2E-3763-4A86-A040-1922CD8F158E}" sibTransId="{0D342E99-4CB8-4E0D-BA6D-F6404CE66502}"/>
    <dgm:cxn modelId="{35E99DF9-B34F-4E12-9D87-CF36F09296C3}" srcId="{30286D30-F418-4B12-8FBB-C7BC947F016B}" destId="{96238D1D-80BD-4A3A-B8DB-ED9F429A310F}" srcOrd="2" destOrd="0" parTransId="{7D45AD0D-24B8-4108-9383-F52DB17F2E9F}" sibTransId="{EFB54D19-2F79-4E06-90A8-F0AC2C7228A4}"/>
    <dgm:cxn modelId="{C2E18F08-BC92-4A45-B2C9-7B1B3159FD9B}" type="presParOf" srcId="{815F9B8C-D6BA-4AED-A83E-5A4C710EF320}" destId="{0764E7CC-CFF2-49C6-955E-A55054CB9C5C}" srcOrd="0" destOrd="0" presId="urn:microsoft.com/office/officeart/2018/2/layout/IconCircleList"/>
    <dgm:cxn modelId="{016963DB-2302-47A3-8ADD-12F81E93EB24}" type="presParOf" srcId="{0764E7CC-CFF2-49C6-955E-A55054CB9C5C}" destId="{B616448D-1A89-4FFA-9FFA-A54E1EC524DF}" srcOrd="0" destOrd="0" presId="urn:microsoft.com/office/officeart/2018/2/layout/IconCircleList"/>
    <dgm:cxn modelId="{3095FD6C-468F-4DA7-8B37-0809AD16367C}" type="presParOf" srcId="{B616448D-1A89-4FFA-9FFA-A54E1EC524DF}" destId="{9092906A-27AA-4783-87F9-F450987E7150}" srcOrd="0" destOrd="0" presId="urn:microsoft.com/office/officeart/2018/2/layout/IconCircleList"/>
    <dgm:cxn modelId="{418911F8-74AF-4962-B909-95C230152C54}" type="presParOf" srcId="{B616448D-1A89-4FFA-9FFA-A54E1EC524DF}" destId="{BC211E9E-1FCF-4E2A-9493-956F1C368619}" srcOrd="1" destOrd="0" presId="urn:microsoft.com/office/officeart/2018/2/layout/IconCircleList"/>
    <dgm:cxn modelId="{B3245A82-F789-4DED-8B21-48D1D76202BA}" type="presParOf" srcId="{B616448D-1A89-4FFA-9FFA-A54E1EC524DF}" destId="{70B8442C-7328-4F9D-86A1-EB172BFE384C}" srcOrd="2" destOrd="0" presId="urn:microsoft.com/office/officeart/2018/2/layout/IconCircleList"/>
    <dgm:cxn modelId="{ADF897B1-24B8-49E1-A177-6D21CE501FBE}" type="presParOf" srcId="{B616448D-1A89-4FFA-9FFA-A54E1EC524DF}" destId="{A83382F4-9396-43F3-9D71-8D52D0F9E432}" srcOrd="3" destOrd="0" presId="urn:microsoft.com/office/officeart/2018/2/layout/IconCircleList"/>
    <dgm:cxn modelId="{512C1412-C9AE-4C99-8B96-5BE93A70F567}" type="presParOf" srcId="{0764E7CC-CFF2-49C6-955E-A55054CB9C5C}" destId="{7C7FAD6F-0C88-4D07-955C-1F1C8455031D}" srcOrd="1" destOrd="0" presId="urn:microsoft.com/office/officeart/2018/2/layout/IconCircleList"/>
    <dgm:cxn modelId="{100676DE-2657-468F-B715-43FC7238CBA4}" type="presParOf" srcId="{0764E7CC-CFF2-49C6-955E-A55054CB9C5C}" destId="{77D5C195-DA5D-422C-A2A8-68D5FBBEB6AA}" srcOrd="2" destOrd="0" presId="urn:microsoft.com/office/officeart/2018/2/layout/IconCircleList"/>
    <dgm:cxn modelId="{1DCF74F3-9AA4-469C-97E4-6D2FA974034E}" type="presParOf" srcId="{77D5C195-DA5D-422C-A2A8-68D5FBBEB6AA}" destId="{CA847102-0378-4F93-8605-F08C5EFA0D1B}" srcOrd="0" destOrd="0" presId="urn:microsoft.com/office/officeart/2018/2/layout/IconCircleList"/>
    <dgm:cxn modelId="{1E7A1D82-1C07-4563-A4E1-7A931431A276}" type="presParOf" srcId="{77D5C195-DA5D-422C-A2A8-68D5FBBEB6AA}" destId="{C01EA6AE-53D4-4C7C-A357-7C0526412EBE}" srcOrd="1" destOrd="0" presId="urn:microsoft.com/office/officeart/2018/2/layout/IconCircleList"/>
    <dgm:cxn modelId="{31649325-D65B-44CF-8C96-9F12A0BE9A66}" type="presParOf" srcId="{77D5C195-DA5D-422C-A2A8-68D5FBBEB6AA}" destId="{46884B35-7CC7-40BC-A91F-78BFDC0C38B6}" srcOrd="2" destOrd="0" presId="urn:microsoft.com/office/officeart/2018/2/layout/IconCircleList"/>
    <dgm:cxn modelId="{B5892CD7-3DCA-4DDA-85C1-871AA16C5F12}" type="presParOf" srcId="{77D5C195-DA5D-422C-A2A8-68D5FBBEB6AA}" destId="{79309786-7FC1-4DDE-B08F-304D799E1C90}" srcOrd="3" destOrd="0" presId="urn:microsoft.com/office/officeart/2018/2/layout/IconCircleList"/>
    <dgm:cxn modelId="{087F20B9-8A6F-4922-A821-8A48D01E9B98}" type="presParOf" srcId="{0764E7CC-CFF2-49C6-955E-A55054CB9C5C}" destId="{A2995D08-8D7A-481A-BDCE-B79F5D021259}" srcOrd="3" destOrd="0" presId="urn:microsoft.com/office/officeart/2018/2/layout/IconCircleList"/>
    <dgm:cxn modelId="{3E7747FA-9326-41E5-A4F3-6DB0C24A76BE}" type="presParOf" srcId="{0764E7CC-CFF2-49C6-955E-A55054CB9C5C}" destId="{F27A2320-5029-426C-AF99-8C5F86E67536}" srcOrd="4" destOrd="0" presId="urn:microsoft.com/office/officeart/2018/2/layout/IconCircleList"/>
    <dgm:cxn modelId="{9E16C80F-B947-4403-8937-D02BA64A8964}" type="presParOf" srcId="{F27A2320-5029-426C-AF99-8C5F86E67536}" destId="{675E823A-D855-458A-ACD6-BA0A70010BDA}" srcOrd="0" destOrd="0" presId="urn:microsoft.com/office/officeart/2018/2/layout/IconCircleList"/>
    <dgm:cxn modelId="{A9013BFD-E3B3-4BEB-B7E6-A42A1B8A244C}" type="presParOf" srcId="{F27A2320-5029-426C-AF99-8C5F86E67536}" destId="{DEB05140-FFB4-430A-9EA1-5212BDA704D5}" srcOrd="1" destOrd="0" presId="urn:microsoft.com/office/officeart/2018/2/layout/IconCircleList"/>
    <dgm:cxn modelId="{9661B942-B9F4-42FF-BAF5-B69F624C2B06}" type="presParOf" srcId="{F27A2320-5029-426C-AF99-8C5F86E67536}" destId="{F3D20FFA-DB00-4AC1-82BA-D7F3DBE362D9}" srcOrd="2" destOrd="0" presId="urn:microsoft.com/office/officeart/2018/2/layout/IconCircleList"/>
    <dgm:cxn modelId="{56974187-4A64-4BE8-BDBF-6F3F36D57AB8}" type="presParOf" srcId="{F27A2320-5029-426C-AF99-8C5F86E67536}" destId="{6636C9AE-C80A-430C-8B95-43798BF8CED3}" srcOrd="3" destOrd="0" presId="urn:microsoft.com/office/officeart/2018/2/layout/IconCircleList"/>
    <dgm:cxn modelId="{FBC47695-22D5-4344-AAF9-89EF28C6448D}" type="presParOf" srcId="{0764E7CC-CFF2-49C6-955E-A55054CB9C5C}" destId="{96C452B2-63F9-4E09-9221-8B885D1BFDA0}" srcOrd="5" destOrd="0" presId="urn:microsoft.com/office/officeart/2018/2/layout/IconCircleList"/>
    <dgm:cxn modelId="{AE0F05FF-0F93-42E9-83B4-6A261214B26B}" type="presParOf" srcId="{0764E7CC-CFF2-49C6-955E-A55054CB9C5C}" destId="{BDEFABBE-1D63-4BC6-A976-DABF6FD2F8C3}" srcOrd="6" destOrd="0" presId="urn:microsoft.com/office/officeart/2018/2/layout/IconCircleList"/>
    <dgm:cxn modelId="{9D8F5AEC-562B-401D-96A6-5FB2BAD918F1}" type="presParOf" srcId="{BDEFABBE-1D63-4BC6-A976-DABF6FD2F8C3}" destId="{1B85B3BB-8751-40D6-AFE7-8E57F0714905}" srcOrd="0" destOrd="0" presId="urn:microsoft.com/office/officeart/2018/2/layout/IconCircleList"/>
    <dgm:cxn modelId="{7D24E007-B4CE-4B0A-856D-EB8BFBA2E6C5}" type="presParOf" srcId="{BDEFABBE-1D63-4BC6-A976-DABF6FD2F8C3}" destId="{62CD3463-815A-458E-AE5C-5137EAF9E2DD}" srcOrd="1" destOrd="0" presId="urn:microsoft.com/office/officeart/2018/2/layout/IconCircleList"/>
    <dgm:cxn modelId="{031B351C-045D-42D8-9623-6BC5A41A8887}" type="presParOf" srcId="{BDEFABBE-1D63-4BC6-A976-DABF6FD2F8C3}" destId="{CFCFD27D-EC44-4A27-A2DB-F95F9FE35F91}" srcOrd="2" destOrd="0" presId="urn:microsoft.com/office/officeart/2018/2/layout/IconCircleList"/>
    <dgm:cxn modelId="{62D5969F-B984-4E76-9618-518F7811DDA7}" type="presParOf" srcId="{BDEFABBE-1D63-4BC6-A976-DABF6FD2F8C3}" destId="{714C2392-1D37-4A28-AE8E-A01F340C590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8647F8-73EE-42B0-A36B-9D5547CC7BA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069049-CFDC-431C-8594-65BCF3BFEAEC}">
      <dgm:prSet/>
      <dgm:spPr/>
      <dgm:t>
        <a:bodyPr/>
        <a:lstStyle/>
        <a:p>
          <a:r>
            <a:rPr lang="en-GB" b="1" baseline="0"/>
            <a:t>- Confidence. </a:t>
          </a:r>
          <a:endParaRPr lang="en-US"/>
        </a:p>
      </dgm:t>
    </dgm:pt>
    <dgm:pt modelId="{B3D37EA4-0991-48C9-B2E2-5658DC4B6E37}" type="parTrans" cxnId="{3E8FF302-7E75-44D2-B5A0-31BBC2114092}">
      <dgm:prSet/>
      <dgm:spPr/>
      <dgm:t>
        <a:bodyPr/>
        <a:lstStyle/>
        <a:p>
          <a:endParaRPr lang="en-US"/>
        </a:p>
      </dgm:t>
    </dgm:pt>
    <dgm:pt modelId="{9BEBF3A3-052D-409C-8113-D19D436D29CA}" type="sibTrans" cxnId="{3E8FF302-7E75-44D2-B5A0-31BBC2114092}">
      <dgm:prSet/>
      <dgm:spPr/>
      <dgm:t>
        <a:bodyPr/>
        <a:lstStyle/>
        <a:p>
          <a:endParaRPr lang="en-US"/>
        </a:p>
      </dgm:t>
    </dgm:pt>
    <dgm:pt modelId="{3AE336E0-9383-4D78-A7FC-E514849820DC}">
      <dgm:prSet/>
      <dgm:spPr/>
      <dgm:t>
        <a:bodyPr/>
        <a:lstStyle/>
        <a:p>
          <a:r>
            <a:rPr lang="en-GB" b="1" baseline="0"/>
            <a:t>- Reframing. </a:t>
          </a:r>
          <a:endParaRPr lang="en-US"/>
        </a:p>
      </dgm:t>
    </dgm:pt>
    <dgm:pt modelId="{69B1D5FD-118F-4BE1-A9B6-8F6310949EAA}" type="parTrans" cxnId="{42DD8990-00D9-4D8B-B60F-E3EC17C8083B}">
      <dgm:prSet/>
      <dgm:spPr/>
      <dgm:t>
        <a:bodyPr/>
        <a:lstStyle/>
        <a:p>
          <a:endParaRPr lang="en-US"/>
        </a:p>
      </dgm:t>
    </dgm:pt>
    <dgm:pt modelId="{69A78B6E-F800-440B-85FB-851B43426477}" type="sibTrans" cxnId="{42DD8990-00D9-4D8B-B60F-E3EC17C8083B}">
      <dgm:prSet/>
      <dgm:spPr/>
      <dgm:t>
        <a:bodyPr/>
        <a:lstStyle/>
        <a:p>
          <a:endParaRPr lang="en-US"/>
        </a:p>
      </dgm:t>
    </dgm:pt>
    <dgm:pt modelId="{CF29D4A1-CC11-4676-BFB3-CDCAAC72F36A}">
      <dgm:prSet/>
      <dgm:spPr/>
      <dgm:t>
        <a:bodyPr/>
        <a:lstStyle/>
        <a:p>
          <a:r>
            <a:rPr lang="en-GB" b="1" baseline="0"/>
            <a:t>- Being physically active. </a:t>
          </a:r>
          <a:endParaRPr lang="en-US"/>
        </a:p>
      </dgm:t>
    </dgm:pt>
    <dgm:pt modelId="{7126C027-12BA-4004-9076-E8BFC791EFB7}" type="parTrans" cxnId="{B15F2BB8-6DE2-4FD2-AB4C-E564D9C940F2}">
      <dgm:prSet/>
      <dgm:spPr/>
      <dgm:t>
        <a:bodyPr/>
        <a:lstStyle/>
        <a:p>
          <a:endParaRPr lang="en-US"/>
        </a:p>
      </dgm:t>
    </dgm:pt>
    <dgm:pt modelId="{BF5C535F-DF73-425B-8499-413BE3C3BE18}" type="sibTrans" cxnId="{B15F2BB8-6DE2-4FD2-AB4C-E564D9C940F2}">
      <dgm:prSet/>
      <dgm:spPr/>
      <dgm:t>
        <a:bodyPr/>
        <a:lstStyle/>
        <a:p>
          <a:endParaRPr lang="en-US"/>
        </a:p>
      </dgm:t>
    </dgm:pt>
    <dgm:pt modelId="{5C400524-F890-4A84-AF7D-5B8EFA4021AF}">
      <dgm:prSet/>
      <dgm:spPr/>
      <dgm:t>
        <a:bodyPr/>
        <a:lstStyle/>
        <a:p>
          <a:r>
            <a:rPr lang="en-GB" b="1" baseline="0"/>
            <a:t>- Much more. </a:t>
          </a:r>
          <a:endParaRPr lang="en-US"/>
        </a:p>
      </dgm:t>
    </dgm:pt>
    <dgm:pt modelId="{CE69E04C-419A-4F36-A488-C1CCDC74B27C}" type="parTrans" cxnId="{0786238C-D0F6-4998-9682-18EB4CB9047D}">
      <dgm:prSet/>
      <dgm:spPr/>
      <dgm:t>
        <a:bodyPr/>
        <a:lstStyle/>
        <a:p>
          <a:endParaRPr lang="en-US"/>
        </a:p>
      </dgm:t>
    </dgm:pt>
    <dgm:pt modelId="{815DA5F7-21C7-449A-8BC1-2AB34AD10481}" type="sibTrans" cxnId="{0786238C-D0F6-4998-9682-18EB4CB9047D}">
      <dgm:prSet/>
      <dgm:spPr/>
      <dgm:t>
        <a:bodyPr/>
        <a:lstStyle/>
        <a:p>
          <a:endParaRPr lang="en-US"/>
        </a:p>
      </dgm:t>
    </dgm:pt>
    <dgm:pt modelId="{A4871245-E538-4627-9291-2A6FA11A7569}" type="pres">
      <dgm:prSet presAssocID="{358647F8-73EE-42B0-A36B-9D5547CC7BA3}" presName="linear" presStyleCnt="0">
        <dgm:presLayoutVars>
          <dgm:animLvl val="lvl"/>
          <dgm:resizeHandles val="exact"/>
        </dgm:presLayoutVars>
      </dgm:prSet>
      <dgm:spPr/>
    </dgm:pt>
    <dgm:pt modelId="{DA519B6D-E9BF-4E12-9614-760F6B2BFD35}" type="pres">
      <dgm:prSet presAssocID="{81069049-CFDC-431C-8594-65BCF3BFEAE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656C8D5-C9C7-4AE0-846F-E4688670F5A2}" type="pres">
      <dgm:prSet presAssocID="{9BEBF3A3-052D-409C-8113-D19D436D29CA}" presName="spacer" presStyleCnt="0"/>
      <dgm:spPr/>
    </dgm:pt>
    <dgm:pt modelId="{F7E99B60-E7FA-4AFC-8643-63C6D43FB5C5}" type="pres">
      <dgm:prSet presAssocID="{3AE336E0-9383-4D78-A7FC-E514849820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F3E6E79-12C1-4380-9459-7402629E984D}" type="pres">
      <dgm:prSet presAssocID="{69A78B6E-F800-440B-85FB-851B43426477}" presName="spacer" presStyleCnt="0"/>
      <dgm:spPr/>
    </dgm:pt>
    <dgm:pt modelId="{E9C91DEA-F17A-4663-B4E7-9E89D6ABEEF3}" type="pres">
      <dgm:prSet presAssocID="{CF29D4A1-CC11-4676-BFB3-CDCAAC72F3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5F2F6C0-B811-47ED-8C8B-5B5CA2DBA112}" type="pres">
      <dgm:prSet presAssocID="{BF5C535F-DF73-425B-8499-413BE3C3BE18}" presName="spacer" presStyleCnt="0"/>
      <dgm:spPr/>
    </dgm:pt>
    <dgm:pt modelId="{21B4BE6F-134D-4C0E-AC08-0E6BB8F5DA60}" type="pres">
      <dgm:prSet presAssocID="{5C400524-F890-4A84-AF7D-5B8EFA4021A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E8FF302-7E75-44D2-B5A0-31BBC2114092}" srcId="{358647F8-73EE-42B0-A36B-9D5547CC7BA3}" destId="{81069049-CFDC-431C-8594-65BCF3BFEAEC}" srcOrd="0" destOrd="0" parTransId="{B3D37EA4-0991-48C9-B2E2-5658DC4B6E37}" sibTransId="{9BEBF3A3-052D-409C-8113-D19D436D29CA}"/>
    <dgm:cxn modelId="{79E1D804-6B67-49D2-9F12-76BE368B6977}" type="presOf" srcId="{3AE336E0-9383-4D78-A7FC-E514849820DC}" destId="{F7E99B60-E7FA-4AFC-8643-63C6D43FB5C5}" srcOrd="0" destOrd="0" presId="urn:microsoft.com/office/officeart/2005/8/layout/vList2"/>
    <dgm:cxn modelId="{CFB91F1E-3607-43EA-9A90-786EFC44DE34}" type="presOf" srcId="{5C400524-F890-4A84-AF7D-5B8EFA4021AF}" destId="{21B4BE6F-134D-4C0E-AC08-0E6BB8F5DA60}" srcOrd="0" destOrd="0" presId="urn:microsoft.com/office/officeart/2005/8/layout/vList2"/>
    <dgm:cxn modelId="{68399C62-E1CB-47F7-A4C1-953890341C3A}" type="presOf" srcId="{81069049-CFDC-431C-8594-65BCF3BFEAEC}" destId="{DA519B6D-E9BF-4E12-9614-760F6B2BFD35}" srcOrd="0" destOrd="0" presId="urn:microsoft.com/office/officeart/2005/8/layout/vList2"/>
    <dgm:cxn modelId="{EC907B7D-A741-4CDB-826A-90A714228654}" type="presOf" srcId="{358647F8-73EE-42B0-A36B-9D5547CC7BA3}" destId="{A4871245-E538-4627-9291-2A6FA11A7569}" srcOrd="0" destOrd="0" presId="urn:microsoft.com/office/officeart/2005/8/layout/vList2"/>
    <dgm:cxn modelId="{0786238C-D0F6-4998-9682-18EB4CB9047D}" srcId="{358647F8-73EE-42B0-A36B-9D5547CC7BA3}" destId="{5C400524-F890-4A84-AF7D-5B8EFA4021AF}" srcOrd="3" destOrd="0" parTransId="{CE69E04C-419A-4F36-A488-C1CCDC74B27C}" sibTransId="{815DA5F7-21C7-449A-8BC1-2AB34AD10481}"/>
    <dgm:cxn modelId="{42DD8990-00D9-4D8B-B60F-E3EC17C8083B}" srcId="{358647F8-73EE-42B0-A36B-9D5547CC7BA3}" destId="{3AE336E0-9383-4D78-A7FC-E514849820DC}" srcOrd="1" destOrd="0" parTransId="{69B1D5FD-118F-4BE1-A9B6-8F6310949EAA}" sibTransId="{69A78B6E-F800-440B-85FB-851B43426477}"/>
    <dgm:cxn modelId="{B15F2BB8-6DE2-4FD2-AB4C-E564D9C940F2}" srcId="{358647F8-73EE-42B0-A36B-9D5547CC7BA3}" destId="{CF29D4A1-CC11-4676-BFB3-CDCAAC72F36A}" srcOrd="2" destOrd="0" parTransId="{7126C027-12BA-4004-9076-E8BFC791EFB7}" sibTransId="{BF5C535F-DF73-425B-8499-413BE3C3BE18}"/>
    <dgm:cxn modelId="{46F95ECA-1E05-4E5B-89AC-F9DB6E572663}" type="presOf" srcId="{CF29D4A1-CC11-4676-BFB3-CDCAAC72F36A}" destId="{E9C91DEA-F17A-4663-B4E7-9E89D6ABEEF3}" srcOrd="0" destOrd="0" presId="urn:microsoft.com/office/officeart/2005/8/layout/vList2"/>
    <dgm:cxn modelId="{E5679453-01DA-4C78-8142-88D58356E3AD}" type="presParOf" srcId="{A4871245-E538-4627-9291-2A6FA11A7569}" destId="{DA519B6D-E9BF-4E12-9614-760F6B2BFD35}" srcOrd="0" destOrd="0" presId="urn:microsoft.com/office/officeart/2005/8/layout/vList2"/>
    <dgm:cxn modelId="{6CC7AFDF-4F19-4AE4-892C-61C170334A0D}" type="presParOf" srcId="{A4871245-E538-4627-9291-2A6FA11A7569}" destId="{A656C8D5-C9C7-4AE0-846F-E4688670F5A2}" srcOrd="1" destOrd="0" presId="urn:microsoft.com/office/officeart/2005/8/layout/vList2"/>
    <dgm:cxn modelId="{1105F0C7-4E85-494F-B802-9BB2F7E3CD48}" type="presParOf" srcId="{A4871245-E538-4627-9291-2A6FA11A7569}" destId="{F7E99B60-E7FA-4AFC-8643-63C6D43FB5C5}" srcOrd="2" destOrd="0" presId="urn:microsoft.com/office/officeart/2005/8/layout/vList2"/>
    <dgm:cxn modelId="{465A00DA-966B-4D60-941D-A6DF75BA95F3}" type="presParOf" srcId="{A4871245-E538-4627-9291-2A6FA11A7569}" destId="{EF3E6E79-12C1-4380-9459-7402629E984D}" srcOrd="3" destOrd="0" presId="urn:microsoft.com/office/officeart/2005/8/layout/vList2"/>
    <dgm:cxn modelId="{1E6DA74E-7BD7-4DEC-9483-8A6C4D88B109}" type="presParOf" srcId="{A4871245-E538-4627-9291-2A6FA11A7569}" destId="{E9C91DEA-F17A-4663-B4E7-9E89D6ABEEF3}" srcOrd="4" destOrd="0" presId="urn:microsoft.com/office/officeart/2005/8/layout/vList2"/>
    <dgm:cxn modelId="{C17F25D2-42D7-4701-86F5-1D171DB27F68}" type="presParOf" srcId="{A4871245-E538-4627-9291-2A6FA11A7569}" destId="{65F2F6C0-B811-47ED-8C8B-5B5CA2DBA112}" srcOrd="5" destOrd="0" presId="urn:microsoft.com/office/officeart/2005/8/layout/vList2"/>
    <dgm:cxn modelId="{10DB55B8-97AC-4FB7-BD42-6CD32F6B39B5}" type="presParOf" srcId="{A4871245-E538-4627-9291-2A6FA11A7569}" destId="{21B4BE6F-134D-4C0E-AC08-0E6BB8F5DA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56E8BE-BEB8-4163-93BA-879D8065617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920BE25-6946-40EC-AA89-97626028B7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Action plan- </a:t>
          </a:r>
          <a:endParaRPr lang="en-US"/>
        </a:p>
      </dgm:t>
    </dgm:pt>
    <dgm:pt modelId="{E3BB211D-3632-4714-8F2B-E335D61824E7}" type="parTrans" cxnId="{D2865065-6E8D-48D1-B06F-E932134BFB75}">
      <dgm:prSet/>
      <dgm:spPr/>
      <dgm:t>
        <a:bodyPr/>
        <a:lstStyle/>
        <a:p>
          <a:endParaRPr lang="en-US"/>
        </a:p>
      </dgm:t>
    </dgm:pt>
    <dgm:pt modelId="{02A46ACE-E387-4D0E-B817-E9CD6C35E89B}" type="sibTrans" cxnId="{D2865065-6E8D-48D1-B06F-E932134BFB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95C037-53F1-40D1-A6E8-5E326C7037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what do I do next?</a:t>
          </a:r>
          <a:endParaRPr lang="en-US"/>
        </a:p>
      </dgm:t>
    </dgm:pt>
    <dgm:pt modelId="{2C8B0525-F96F-4161-9555-B3341EFEF6AB}" type="parTrans" cxnId="{539C5475-69DE-4917-86C5-150EB67E1926}">
      <dgm:prSet/>
      <dgm:spPr/>
      <dgm:t>
        <a:bodyPr/>
        <a:lstStyle/>
        <a:p>
          <a:endParaRPr lang="en-US"/>
        </a:p>
      </dgm:t>
    </dgm:pt>
    <dgm:pt modelId="{ED55BC39-D0CB-4391-B58F-3D86F1D7488A}" type="sibTrans" cxnId="{539C5475-69DE-4917-86C5-150EB67E19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DE118B-FFBD-4FC0-B658-8774DB8E4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how do I start? </a:t>
          </a:r>
          <a:endParaRPr lang="en-US"/>
        </a:p>
      </dgm:t>
    </dgm:pt>
    <dgm:pt modelId="{2F58A797-F795-49B3-89AE-EDB7A15574AC}" type="parTrans" cxnId="{732F2FA1-5480-45E0-85FA-6EA93609A953}">
      <dgm:prSet/>
      <dgm:spPr/>
      <dgm:t>
        <a:bodyPr/>
        <a:lstStyle/>
        <a:p>
          <a:endParaRPr lang="en-US"/>
        </a:p>
      </dgm:t>
    </dgm:pt>
    <dgm:pt modelId="{E2511430-2A80-4785-AAAD-50DC824126C4}" type="sibTrans" cxnId="{732F2FA1-5480-45E0-85FA-6EA93609A9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F73B34-8E8E-4411-960D-9D4DAE5D57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What impact will this have?</a:t>
          </a:r>
          <a:endParaRPr lang="en-US"/>
        </a:p>
      </dgm:t>
    </dgm:pt>
    <dgm:pt modelId="{FD88503C-6F91-4D04-A87D-17B66F6A521B}" type="parTrans" cxnId="{3E5E23DF-52F6-49FD-8852-67D3EF6F152F}">
      <dgm:prSet/>
      <dgm:spPr/>
      <dgm:t>
        <a:bodyPr/>
        <a:lstStyle/>
        <a:p>
          <a:endParaRPr lang="en-US"/>
        </a:p>
      </dgm:t>
    </dgm:pt>
    <dgm:pt modelId="{8175F485-BFCC-48CC-993B-BDFA005403DB}" type="sibTrans" cxnId="{3E5E23DF-52F6-49FD-8852-67D3EF6F15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9DCA10-13A1-465E-BFD5-27EA9159E2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See also; </a:t>
          </a:r>
          <a:r>
            <a:rPr lang="en-GB">
              <a:hlinkClick xmlns:r="http://schemas.openxmlformats.org/officeDocument/2006/relationships" r:id="rId1"/>
            </a:rPr>
            <a:t>Borton’s Model Of Reflection (linkedin.com) -</a:t>
          </a:r>
          <a:endParaRPr lang="en-US"/>
        </a:p>
      </dgm:t>
    </dgm:pt>
    <dgm:pt modelId="{469F9B3F-EDB5-47E2-B9D4-5E83EDC474B6}" type="parTrans" cxnId="{5167F08D-1C6F-4A43-BF05-D385EB12ECD5}">
      <dgm:prSet/>
      <dgm:spPr/>
      <dgm:t>
        <a:bodyPr/>
        <a:lstStyle/>
        <a:p>
          <a:endParaRPr lang="en-US"/>
        </a:p>
      </dgm:t>
    </dgm:pt>
    <dgm:pt modelId="{992AB24E-0D7E-4DF8-BA15-861A5D999A47}" type="sibTrans" cxnId="{5167F08D-1C6F-4A43-BF05-D385EB12EC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22B1B0-8858-40FA-8E8C-D1FE7EC4BB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Please note that you will need to reference the above website within your assignment.</a:t>
          </a:r>
          <a:endParaRPr lang="en-US"/>
        </a:p>
      </dgm:t>
    </dgm:pt>
    <dgm:pt modelId="{AC5877D4-9CDB-4062-9AFA-89840264E436}" type="parTrans" cxnId="{1BB5A71A-74D7-4EB8-B0AA-4D8B857ACE03}">
      <dgm:prSet/>
      <dgm:spPr/>
      <dgm:t>
        <a:bodyPr/>
        <a:lstStyle/>
        <a:p>
          <a:endParaRPr lang="en-US"/>
        </a:p>
      </dgm:t>
    </dgm:pt>
    <dgm:pt modelId="{4A04C1B9-C71F-4AD0-93F7-919AA1346502}" type="sibTrans" cxnId="{1BB5A71A-74D7-4EB8-B0AA-4D8B857ACE03}">
      <dgm:prSet/>
      <dgm:spPr/>
      <dgm:t>
        <a:bodyPr/>
        <a:lstStyle/>
        <a:p>
          <a:endParaRPr lang="en-US"/>
        </a:p>
      </dgm:t>
    </dgm:pt>
    <dgm:pt modelId="{515CF6B1-3C54-417D-90E0-032EC6B43B13}" type="pres">
      <dgm:prSet presAssocID="{1256E8BE-BEB8-4163-93BA-879D80656173}" presName="root" presStyleCnt="0">
        <dgm:presLayoutVars>
          <dgm:dir/>
          <dgm:resizeHandles val="exact"/>
        </dgm:presLayoutVars>
      </dgm:prSet>
      <dgm:spPr/>
    </dgm:pt>
    <dgm:pt modelId="{67A9819E-9947-4400-B34B-E120383DA0C7}" type="pres">
      <dgm:prSet presAssocID="{1256E8BE-BEB8-4163-93BA-879D80656173}" presName="container" presStyleCnt="0">
        <dgm:presLayoutVars>
          <dgm:dir/>
          <dgm:resizeHandles val="exact"/>
        </dgm:presLayoutVars>
      </dgm:prSet>
      <dgm:spPr/>
    </dgm:pt>
    <dgm:pt modelId="{CCFD68B1-A2D2-4831-9F1E-0D38F02181A2}" type="pres">
      <dgm:prSet presAssocID="{B920BE25-6946-40EC-AA89-97626028B751}" presName="compNode" presStyleCnt="0"/>
      <dgm:spPr/>
    </dgm:pt>
    <dgm:pt modelId="{55BDDCD4-ED47-4AE2-BDDD-2B45E96DAAF8}" type="pres">
      <dgm:prSet presAssocID="{B920BE25-6946-40EC-AA89-97626028B751}" presName="iconBgRect" presStyleLbl="bgShp" presStyleIdx="0" presStyleCnt="6"/>
      <dgm:spPr/>
    </dgm:pt>
    <dgm:pt modelId="{D0363432-AAF6-4693-9340-A523C1E6B390}" type="pres">
      <dgm:prSet presAssocID="{B920BE25-6946-40EC-AA89-97626028B751}" presName="iconRect" presStyleLbl="node1" presStyleIdx="0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F8F111DD-FC55-47B2-A89D-C7925D66653F}" type="pres">
      <dgm:prSet presAssocID="{B920BE25-6946-40EC-AA89-97626028B751}" presName="spaceRect" presStyleCnt="0"/>
      <dgm:spPr/>
    </dgm:pt>
    <dgm:pt modelId="{27D12945-6B63-4E58-B530-60D2374090CD}" type="pres">
      <dgm:prSet presAssocID="{B920BE25-6946-40EC-AA89-97626028B751}" presName="textRect" presStyleLbl="revTx" presStyleIdx="0" presStyleCnt="6">
        <dgm:presLayoutVars>
          <dgm:chMax val="1"/>
          <dgm:chPref val="1"/>
        </dgm:presLayoutVars>
      </dgm:prSet>
      <dgm:spPr/>
    </dgm:pt>
    <dgm:pt modelId="{CDCAD1E8-15D7-46D3-B9FB-266F5429F420}" type="pres">
      <dgm:prSet presAssocID="{02A46ACE-E387-4D0E-B817-E9CD6C35E89B}" presName="sibTrans" presStyleLbl="sibTrans2D1" presStyleIdx="0" presStyleCnt="0"/>
      <dgm:spPr/>
    </dgm:pt>
    <dgm:pt modelId="{19821B63-26E9-41E6-AC55-2913D5BAD1A7}" type="pres">
      <dgm:prSet presAssocID="{1895C037-53F1-40D1-A6E8-5E326C703730}" presName="compNode" presStyleCnt="0"/>
      <dgm:spPr/>
    </dgm:pt>
    <dgm:pt modelId="{9D4D7779-E67A-4CD5-A1DF-A48704233B49}" type="pres">
      <dgm:prSet presAssocID="{1895C037-53F1-40D1-A6E8-5E326C703730}" presName="iconBgRect" presStyleLbl="bgShp" presStyleIdx="1" presStyleCnt="6"/>
      <dgm:spPr/>
    </dgm:pt>
    <dgm:pt modelId="{9A8997F9-FF95-42BD-A574-4CC047A893F4}" type="pres">
      <dgm:prSet presAssocID="{1895C037-53F1-40D1-A6E8-5E326C703730}" presName="iconRect" presStyleLbl="node1" presStyleIdx="1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796BE81-84A8-4E7D-95D2-15D6DCEB77E7}" type="pres">
      <dgm:prSet presAssocID="{1895C037-53F1-40D1-A6E8-5E326C703730}" presName="spaceRect" presStyleCnt="0"/>
      <dgm:spPr/>
    </dgm:pt>
    <dgm:pt modelId="{655D7624-0C9E-42E8-9457-7E8507B30818}" type="pres">
      <dgm:prSet presAssocID="{1895C037-53F1-40D1-A6E8-5E326C703730}" presName="textRect" presStyleLbl="revTx" presStyleIdx="1" presStyleCnt="6">
        <dgm:presLayoutVars>
          <dgm:chMax val="1"/>
          <dgm:chPref val="1"/>
        </dgm:presLayoutVars>
      </dgm:prSet>
      <dgm:spPr/>
    </dgm:pt>
    <dgm:pt modelId="{C51E82AA-BB01-4B6B-9143-EFC90E0A48FB}" type="pres">
      <dgm:prSet presAssocID="{ED55BC39-D0CB-4391-B58F-3D86F1D7488A}" presName="sibTrans" presStyleLbl="sibTrans2D1" presStyleIdx="0" presStyleCnt="0"/>
      <dgm:spPr/>
    </dgm:pt>
    <dgm:pt modelId="{29BA4FC2-A053-4797-8BF4-9C0D69EFAF81}" type="pres">
      <dgm:prSet presAssocID="{1EDE118B-FFBD-4FC0-B658-8774DB8E48D9}" presName="compNode" presStyleCnt="0"/>
      <dgm:spPr/>
    </dgm:pt>
    <dgm:pt modelId="{B649A272-D06D-43FA-A72F-D3C5160C574F}" type="pres">
      <dgm:prSet presAssocID="{1EDE118B-FFBD-4FC0-B658-8774DB8E48D9}" presName="iconBgRect" presStyleLbl="bgShp" presStyleIdx="2" presStyleCnt="6"/>
      <dgm:spPr/>
    </dgm:pt>
    <dgm:pt modelId="{E9A63BDA-AE5F-4964-9621-3BFDEF92E46A}" type="pres">
      <dgm:prSet presAssocID="{1EDE118B-FFBD-4FC0-B658-8774DB8E48D9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A793847-62B5-43D3-8EF8-4DBF09446C3F}" type="pres">
      <dgm:prSet presAssocID="{1EDE118B-FFBD-4FC0-B658-8774DB8E48D9}" presName="spaceRect" presStyleCnt="0"/>
      <dgm:spPr/>
    </dgm:pt>
    <dgm:pt modelId="{E313689C-5172-41AE-A11B-B13E8B491795}" type="pres">
      <dgm:prSet presAssocID="{1EDE118B-FFBD-4FC0-B658-8774DB8E48D9}" presName="textRect" presStyleLbl="revTx" presStyleIdx="2" presStyleCnt="6">
        <dgm:presLayoutVars>
          <dgm:chMax val="1"/>
          <dgm:chPref val="1"/>
        </dgm:presLayoutVars>
      </dgm:prSet>
      <dgm:spPr/>
    </dgm:pt>
    <dgm:pt modelId="{E214DC6F-DE3C-488C-909D-55CDE8626A7A}" type="pres">
      <dgm:prSet presAssocID="{E2511430-2A80-4785-AAAD-50DC824126C4}" presName="sibTrans" presStyleLbl="sibTrans2D1" presStyleIdx="0" presStyleCnt="0"/>
      <dgm:spPr/>
    </dgm:pt>
    <dgm:pt modelId="{6D69FA17-DA5A-45E4-9027-DC13C688C6EA}" type="pres">
      <dgm:prSet presAssocID="{73F73B34-8E8E-4411-960D-9D4DAE5D5701}" presName="compNode" presStyleCnt="0"/>
      <dgm:spPr/>
    </dgm:pt>
    <dgm:pt modelId="{A0B7BA2B-CC32-47D9-B896-9AC5CD03F6BA}" type="pres">
      <dgm:prSet presAssocID="{73F73B34-8E8E-4411-960D-9D4DAE5D5701}" presName="iconBgRect" presStyleLbl="bgShp" presStyleIdx="3" presStyleCnt="6"/>
      <dgm:spPr/>
    </dgm:pt>
    <dgm:pt modelId="{AF751214-E5EE-44DD-9A09-BFE97C47E66A}" type="pres">
      <dgm:prSet presAssocID="{73F73B34-8E8E-4411-960D-9D4DAE5D5701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4D4D9357-6073-41D0-A05E-C448B036C3B3}" type="pres">
      <dgm:prSet presAssocID="{73F73B34-8E8E-4411-960D-9D4DAE5D5701}" presName="spaceRect" presStyleCnt="0"/>
      <dgm:spPr/>
    </dgm:pt>
    <dgm:pt modelId="{EF377534-DFC5-4FA0-A990-CC06C0850C9F}" type="pres">
      <dgm:prSet presAssocID="{73F73B34-8E8E-4411-960D-9D4DAE5D5701}" presName="textRect" presStyleLbl="revTx" presStyleIdx="3" presStyleCnt="6">
        <dgm:presLayoutVars>
          <dgm:chMax val="1"/>
          <dgm:chPref val="1"/>
        </dgm:presLayoutVars>
      </dgm:prSet>
      <dgm:spPr/>
    </dgm:pt>
    <dgm:pt modelId="{9325D3CA-610A-4DB5-A0A1-7DCEEEACD831}" type="pres">
      <dgm:prSet presAssocID="{8175F485-BFCC-48CC-993B-BDFA005403DB}" presName="sibTrans" presStyleLbl="sibTrans2D1" presStyleIdx="0" presStyleCnt="0"/>
      <dgm:spPr/>
    </dgm:pt>
    <dgm:pt modelId="{DB25FD59-EF5F-4C7F-91FF-5D0349AD6AE5}" type="pres">
      <dgm:prSet presAssocID="{D89DCA10-13A1-465E-BFD5-27EA9159E28D}" presName="compNode" presStyleCnt="0"/>
      <dgm:spPr/>
    </dgm:pt>
    <dgm:pt modelId="{2AD4B5E1-6774-4A54-B4FE-08F3DCA1D2CD}" type="pres">
      <dgm:prSet presAssocID="{D89DCA10-13A1-465E-BFD5-27EA9159E28D}" presName="iconBgRect" presStyleLbl="bgShp" presStyleIdx="4" presStyleCnt="6"/>
      <dgm:spPr/>
    </dgm:pt>
    <dgm:pt modelId="{D70ABCDD-78DF-4FF0-9E20-8FD7BA7A8ACD}" type="pres">
      <dgm:prSet presAssocID="{D89DCA10-13A1-465E-BFD5-27EA9159E28D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2E36B6A3-6315-444B-9715-7521B9E12358}" type="pres">
      <dgm:prSet presAssocID="{D89DCA10-13A1-465E-BFD5-27EA9159E28D}" presName="spaceRect" presStyleCnt="0"/>
      <dgm:spPr/>
    </dgm:pt>
    <dgm:pt modelId="{FE6FD0FD-EC13-4D19-BB9F-D83E1CCCCBC8}" type="pres">
      <dgm:prSet presAssocID="{D89DCA10-13A1-465E-BFD5-27EA9159E28D}" presName="textRect" presStyleLbl="revTx" presStyleIdx="4" presStyleCnt="6">
        <dgm:presLayoutVars>
          <dgm:chMax val="1"/>
          <dgm:chPref val="1"/>
        </dgm:presLayoutVars>
      </dgm:prSet>
      <dgm:spPr/>
    </dgm:pt>
    <dgm:pt modelId="{F7EFB4DB-2ED5-4F4A-A1BC-22A0CB447545}" type="pres">
      <dgm:prSet presAssocID="{992AB24E-0D7E-4DF8-BA15-861A5D999A47}" presName="sibTrans" presStyleLbl="sibTrans2D1" presStyleIdx="0" presStyleCnt="0"/>
      <dgm:spPr/>
    </dgm:pt>
    <dgm:pt modelId="{97D987D7-F475-4FC1-8505-E44753452CF9}" type="pres">
      <dgm:prSet presAssocID="{C422B1B0-8858-40FA-8E8C-D1FE7EC4BB29}" presName="compNode" presStyleCnt="0"/>
      <dgm:spPr/>
    </dgm:pt>
    <dgm:pt modelId="{D0166164-7AF2-4D4F-B5EB-31D322689C8A}" type="pres">
      <dgm:prSet presAssocID="{C422B1B0-8858-40FA-8E8C-D1FE7EC4BB29}" presName="iconBgRect" presStyleLbl="bgShp" presStyleIdx="5" presStyleCnt="6"/>
      <dgm:spPr/>
    </dgm:pt>
    <dgm:pt modelId="{1B41DF74-B8AB-4885-95BE-45EA8CAA31EC}" type="pres">
      <dgm:prSet presAssocID="{C422B1B0-8858-40FA-8E8C-D1FE7EC4BB29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4B548E45-8C0B-468A-B03B-ABE6CCD31846}" type="pres">
      <dgm:prSet presAssocID="{C422B1B0-8858-40FA-8E8C-D1FE7EC4BB29}" presName="spaceRect" presStyleCnt="0"/>
      <dgm:spPr/>
    </dgm:pt>
    <dgm:pt modelId="{600DC096-E544-43F0-A709-0A96BDFDA909}" type="pres">
      <dgm:prSet presAssocID="{C422B1B0-8858-40FA-8E8C-D1FE7EC4BB2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71ECB06-4F49-45FF-8D8D-48A800B6ECAF}" type="presOf" srcId="{D89DCA10-13A1-465E-BFD5-27EA9159E28D}" destId="{FE6FD0FD-EC13-4D19-BB9F-D83E1CCCCBC8}" srcOrd="0" destOrd="0" presId="urn:microsoft.com/office/officeart/2018/2/layout/IconCircleList"/>
    <dgm:cxn modelId="{5AAB6D11-964D-4BE0-BF9D-92CF67A08371}" type="presOf" srcId="{C422B1B0-8858-40FA-8E8C-D1FE7EC4BB29}" destId="{600DC096-E544-43F0-A709-0A96BDFDA909}" srcOrd="0" destOrd="0" presId="urn:microsoft.com/office/officeart/2018/2/layout/IconCircleList"/>
    <dgm:cxn modelId="{1BB5A71A-74D7-4EB8-B0AA-4D8B857ACE03}" srcId="{1256E8BE-BEB8-4163-93BA-879D80656173}" destId="{C422B1B0-8858-40FA-8E8C-D1FE7EC4BB29}" srcOrd="5" destOrd="0" parTransId="{AC5877D4-9CDB-4062-9AFA-89840264E436}" sibTransId="{4A04C1B9-C71F-4AD0-93F7-919AA1346502}"/>
    <dgm:cxn modelId="{6ABB0D23-32B3-4AE9-B775-35CA390A91AF}" type="presOf" srcId="{8175F485-BFCC-48CC-993B-BDFA005403DB}" destId="{9325D3CA-610A-4DB5-A0A1-7DCEEEACD831}" srcOrd="0" destOrd="0" presId="urn:microsoft.com/office/officeart/2018/2/layout/IconCircleList"/>
    <dgm:cxn modelId="{C2869323-D02F-4BE1-B24C-E569B7FF442C}" type="presOf" srcId="{02A46ACE-E387-4D0E-B817-E9CD6C35E89B}" destId="{CDCAD1E8-15D7-46D3-B9FB-266F5429F420}" srcOrd="0" destOrd="0" presId="urn:microsoft.com/office/officeart/2018/2/layout/IconCircleList"/>
    <dgm:cxn modelId="{494AFB5B-2A01-4CC9-BB99-0727139FC0C8}" type="presOf" srcId="{1EDE118B-FFBD-4FC0-B658-8774DB8E48D9}" destId="{E313689C-5172-41AE-A11B-B13E8B491795}" srcOrd="0" destOrd="0" presId="urn:microsoft.com/office/officeart/2018/2/layout/IconCircleList"/>
    <dgm:cxn modelId="{598E805C-5748-48AB-B1D4-AE27DFDE3D03}" type="presOf" srcId="{B920BE25-6946-40EC-AA89-97626028B751}" destId="{27D12945-6B63-4E58-B530-60D2374090CD}" srcOrd="0" destOrd="0" presId="urn:microsoft.com/office/officeart/2018/2/layout/IconCircleList"/>
    <dgm:cxn modelId="{8F172463-E285-4BE2-9EE7-1B56FAA47889}" type="presOf" srcId="{1256E8BE-BEB8-4163-93BA-879D80656173}" destId="{515CF6B1-3C54-417D-90E0-032EC6B43B13}" srcOrd="0" destOrd="0" presId="urn:microsoft.com/office/officeart/2018/2/layout/IconCircleList"/>
    <dgm:cxn modelId="{D2865065-6E8D-48D1-B06F-E932134BFB75}" srcId="{1256E8BE-BEB8-4163-93BA-879D80656173}" destId="{B920BE25-6946-40EC-AA89-97626028B751}" srcOrd="0" destOrd="0" parTransId="{E3BB211D-3632-4714-8F2B-E335D61824E7}" sibTransId="{02A46ACE-E387-4D0E-B817-E9CD6C35E89B}"/>
    <dgm:cxn modelId="{EF77F050-B1B3-4D73-A2F2-2C57969724C1}" type="presOf" srcId="{ED55BC39-D0CB-4391-B58F-3D86F1D7488A}" destId="{C51E82AA-BB01-4B6B-9143-EFC90E0A48FB}" srcOrd="0" destOrd="0" presId="urn:microsoft.com/office/officeart/2018/2/layout/IconCircleList"/>
    <dgm:cxn modelId="{539C5475-69DE-4917-86C5-150EB67E1926}" srcId="{1256E8BE-BEB8-4163-93BA-879D80656173}" destId="{1895C037-53F1-40D1-A6E8-5E326C703730}" srcOrd="1" destOrd="0" parTransId="{2C8B0525-F96F-4161-9555-B3341EFEF6AB}" sibTransId="{ED55BC39-D0CB-4391-B58F-3D86F1D7488A}"/>
    <dgm:cxn modelId="{2315698C-8797-4238-894A-2D5166F177A7}" type="presOf" srcId="{E2511430-2A80-4785-AAAD-50DC824126C4}" destId="{E214DC6F-DE3C-488C-909D-55CDE8626A7A}" srcOrd="0" destOrd="0" presId="urn:microsoft.com/office/officeart/2018/2/layout/IconCircleList"/>
    <dgm:cxn modelId="{5167F08D-1C6F-4A43-BF05-D385EB12ECD5}" srcId="{1256E8BE-BEB8-4163-93BA-879D80656173}" destId="{D89DCA10-13A1-465E-BFD5-27EA9159E28D}" srcOrd="4" destOrd="0" parTransId="{469F9B3F-EDB5-47E2-B9D4-5E83EDC474B6}" sibTransId="{992AB24E-0D7E-4DF8-BA15-861A5D999A47}"/>
    <dgm:cxn modelId="{732F2FA1-5480-45E0-85FA-6EA93609A953}" srcId="{1256E8BE-BEB8-4163-93BA-879D80656173}" destId="{1EDE118B-FFBD-4FC0-B658-8774DB8E48D9}" srcOrd="2" destOrd="0" parTransId="{2F58A797-F795-49B3-89AE-EDB7A15574AC}" sibTransId="{E2511430-2A80-4785-AAAD-50DC824126C4}"/>
    <dgm:cxn modelId="{196D7DA6-A89C-4B58-96CE-1A602A4197D3}" type="presOf" srcId="{73F73B34-8E8E-4411-960D-9D4DAE5D5701}" destId="{EF377534-DFC5-4FA0-A990-CC06C0850C9F}" srcOrd="0" destOrd="0" presId="urn:microsoft.com/office/officeart/2018/2/layout/IconCircleList"/>
    <dgm:cxn modelId="{523248CF-3E10-4784-AE1B-1466AC405CAD}" type="presOf" srcId="{992AB24E-0D7E-4DF8-BA15-861A5D999A47}" destId="{F7EFB4DB-2ED5-4F4A-A1BC-22A0CB447545}" srcOrd="0" destOrd="0" presId="urn:microsoft.com/office/officeart/2018/2/layout/IconCircleList"/>
    <dgm:cxn modelId="{9C5914DD-9C4D-41F9-8B6A-5F02A62EDC56}" type="presOf" srcId="{1895C037-53F1-40D1-A6E8-5E326C703730}" destId="{655D7624-0C9E-42E8-9457-7E8507B30818}" srcOrd="0" destOrd="0" presId="urn:microsoft.com/office/officeart/2018/2/layout/IconCircleList"/>
    <dgm:cxn modelId="{3E5E23DF-52F6-49FD-8852-67D3EF6F152F}" srcId="{1256E8BE-BEB8-4163-93BA-879D80656173}" destId="{73F73B34-8E8E-4411-960D-9D4DAE5D5701}" srcOrd="3" destOrd="0" parTransId="{FD88503C-6F91-4D04-A87D-17B66F6A521B}" sibTransId="{8175F485-BFCC-48CC-993B-BDFA005403DB}"/>
    <dgm:cxn modelId="{F409E60D-B91D-4652-A161-99D9F41331B4}" type="presParOf" srcId="{515CF6B1-3C54-417D-90E0-032EC6B43B13}" destId="{67A9819E-9947-4400-B34B-E120383DA0C7}" srcOrd="0" destOrd="0" presId="urn:microsoft.com/office/officeart/2018/2/layout/IconCircleList"/>
    <dgm:cxn modelId="{92DD4534-11BC-40D8-BAC6-B0EDA2A26430}" type="presParOf" srcId="{67A9819E-9947-4400-B34B-E120383DA0C7}" destId="{CCFD68B1-A2D2-4831-9F1E-0D38F02181A2}" srcOrd="0" destOrd="0" presId="urn:microsoft.com/office/officeart/2018/2/layout/IconCircleList"/>
    <dgm:cxn modelId="{AD34C382-D366-4DF2-A6B7-B63CBD89A17B}" type="presParOf" srcId="{CCFD68B1-A2D2-4831-9F1E-0D38F02181A2}" destId="{55BDDCD4-ED47-4AE2-BDDD-2B45E96DAAF8}" srcOrd="0" destOrd="0" presId="urn:microsoft.com/office/officeart/2018/2/layout/IconCircleList"/>
    <dgm:cxn modelId="{36B1404A-82E8-43FD-8CCE-0CDAF8231DC7}" type="presParOf" srcId="{CCFD68B1-A2D2-4831-9F1E-0D38F02181A2}" destId="{D0363432-AAF6-4693-9340-A523C1E6B390}" srcOrd="1" destOrd="0" presId="urn:microsoft.com/office/officeart/2018/2/layout/IconCircleList"/>
    <dgm:cxn modelId="{D063F007-A4EF-4667-8221-0A2A1C96CB59}" type="presParOf" srcId="{CCFD68B1-A2D2-4831-9F1E-0D38F02181A2}" destId="{F8F111DD-FC55-47B2-A89D-C7925D66653F}" srcOrd="2" destOrd="0" presId="urn:microsoft.com/office/officeart/2018/2/layout/IconCircleList"/>
    <dgm:cxn modelId="{C08264D3-9485-44BC-BB0F-EEC4FB15CEA2}" type="presParOf" srcId="{CCFD68B1-A2D2-4831-9F1E-0D38F02181A2}" destId="{27D12945-6B63-4E58-B530-60D2374090CD}" srcOrd="3" destOrd="0" presId="urn:microsoft.com/office/officeart/2018/2/layout/IconCircleList"/>
    <dgm:cxn modelId="{3A0E1207-BFE9-412D-A23F-74B680DD4284}" type="presParOf" srcId="{67A9819E-9947-4400-B34B-E120383DA0C7}" destId="{CDCAD1E8-15D7-46D3-B9FB-266F5429F420}" srcOrd="1" destOrd="0" presId="urn:microsoft.com/office/officeart/2018/2/layout/IconCircleList"/>
    <dgm:cxn modelId="{32C572A3-2713-47B8-9594-3BF744DEF5F8}" type="presParOf" srcId="{67A9819E-9947-4400-B34B-E120383DA0C7}" destId="{19821B63-26E9-41E6-AC55-2913D5BAD1A7}" srcOrd="2" destOrd="0" presId="urn:microsoft.com/office/officeart/2018/2/layout/IconCircleList"/>
    <dgm:cxn modelId="{AD3578D3-828B-43F5-BACB-1BAD15DFE259}" type="presParOf" srcId="{19821B63-26E9-41E6-AC55-2913D5BAD1A7}" destId="{9D4D7779-E67A-4CD5-A1DF-A48704233B49}" srcOrd="0" destOrd="0" presId="urn:microsoft.com/office/officeart/2018/2/layout/IconCircleList"/>
    <dgm:cxn modelId="{ED88F64F-5A66-4CC6-8215-720E0CAD51AE}" type="presParOf" srcId="{19821B63-26E9-41E6-AC55-2913D5BAD1A7}" destId="{9A8997F9-FF95-42BD-A574-4CC047A893F4}" srcOrd="1" destOrd="0" presId="urn:microsoft.com/office/officeart/2018/2/layout/IconCircleList"/>
    <dgm:cxn modelId="{4A943C24-2012-4325-A307-DF4D68C5490B}" type="presParOf" srcId="{19821B63-26E9-41E6-AC55-2913D5BAD1A7}" destId="{0796BE81-84A8-4E7D-95D2-15D6DCEB77E7}" srcOrd="2" destOrd="0" presId="urn:microsoft.com/office/officeart/2018/2/layout/IconCircleList"/>
    <dgm:cxn modelId="{687CED36-BFE7-4486-9377-2EA1064A513A}" type="presParOf" srcId="{19821B63-26E9-41E6-AC55-2913D5BAD1A7}" destId="{655D7624-0C9E-42E8-9457-7E8507B30818}" srcOrd="3" destOrd="0" presId="urn:microsoft.com/office/officeart/2018/2/layout/IconCircleList"/>
    <dgm:cxn modelId="{0C79184C-2B8E-45E4-A936-47ADF249730F}" type="presParOf" srcId="{67A9819E-9947-4400-B34B-E120383DA0C7}" destId="{C51E82AA-BB01-4B6B-9143-EFC90E0A48FB}" srcOrd="3" destOrd="0" presId="urn:microsoft.com/office/officeart/2018/2/layout/IconCircleList"/>
    <dgm:cxn modelId="{98337A90-C0C2-48E4-9CBB-A1CB30E53F09}" type="presParOf" srcId="{67A9819E-9947-4400-B34B-E120383DA0C7}" destId="{29BA4FC2-A053-4797-8BF4-9C0D69EFAF81}" srcOrd="4" destOrd="0" presId="urn:microsoft.com/office/officeart/2018/2/layout/IconCircleList"/>
    <dgm:cxn modelId="{D46FAF63-B873-4656-AF52-52B0285D25E6}" type="presParOf" srcId="{29BA4FC2-A053-4797-8BF4-9C0D69EFAF81}" destId="{B649A272-D06D-43FA-A72F-D3C5160C574F}" srcOrd="0" destOrd="0" presId="urn:microsoft.com/office/officeart/2018/2/layout/IconCircleList"/>
    <dgm:cxn modelId="{162AE8C2-F368-4C4E-9B58-B6047B6AC73F}" type="presParOf" srcId="{29BA4FC2-A053-4797-8BF4-9C0D69EFAF81}" destId="{E9A63BDA-AE5F-4964-9621-3BFDEF92E46A}" srcOrd="1" destOrd="0" presId="urn:microsoft.com/office/officeart/2018/2/layout/IconCircleList"/>
    <dgm:cxn modelId="{76C92FE0-CE15-4947-8C70-4B897A23180F}" type="presParOf" srcId="{29BA4FC2-A053-4797-8BF4-9C0D69EFAF81}" destId="{DA793847-62B5-43D3-8EF8-4DBF09446C3F}" srcOrd="2" destOrd="0" presId="urn:microsoft.com/office/officeart/2018/2/layout/IconCircleList"/>
    <dgm:cxn modelId="{F0E372BA-A947-4984-8B56-CA8D799CF550}" type="presParOf" srcId="{29BA4FC2-A053-4797-8BF4-9C0D69EFAF81}" destId="{E313689C-5172-41AE-A11B-B13E8B491795}" srcOrd="3" destOrd="0" presId="urn:microsoft.com/office/officeart/2018/2/layout/IconCircleList"/>
    <dgm:cxn modelId="{1E9D3F71-53E5-401A-8AC9-9A44BAEAB442}" type="presParOf" srcId="{67A9819E-9947-4400-B34B-E120383DA0C7}" destId="{E214DC6F-DE3C-488C-909D-55CDE8626A7A}" srcOrd="5" destOrd="0" presId="urn:microsoft.com/office/officeart/2018/2/layout/IconCircleList"/>
    <dgm:cxn modelId="{1BE7F874-F916-4773-8F47-D70DEB2C24DA}" type="presParOf" srcId="{67A9819E-9947-4400-B34B-E120383DA0C7}" destId="{6D69FA17-DA5A-45E4-9027-DC13C688C6EA}" srcOrd="6" destOrd="0" presId="urn:microsoft.com/office/officeart/2018/2/layout/IconCircleList"/>
    <dgm:cxn modelId="{47479702-6A1A-4EBB-A835-2E89D3CBF35B}" type="presParOf" srcId="{6D69FA17-DA5A-45E4-9027-DC13C688C6EA}" destId="{A0B7BA2B-CC32-47D9-B896-9AC5CD03F6BA}" srcOrd="0" destOrd="0" presId="urn:microsoft.com/office/officeart/2018/2/layout/IconCircleList"/>
    <dgm:cxn modelId="{D39A9563-1751-452D-8123-054E741FA006}" type="presParOf" srcId="{6D69FA17-DA5A-45E4-9027-DC13C688C6EA}" destId="{AF751214-E5EE-44DD-9A09-BFE97C47E66A}" srcOrd="1" destOrd="0" presId="urn:microsoft.com/office/officeart/2018/2/layout/IconCircleList"/>
    <dgm:cxn modelId="{CEE95998-5CB1-40CB-B8B8-76B571E5726E}" type="presParOf" srcId="{6D69FA17-DA5A-45E4-9027-DC13C688C6EA}" destId="{4D4D9357-6073-41D0-A05E-C448B036C3B3}" srcOrd="2" destOrd="0" presId="urn:microsoft.com/office/officeart/2018/2/layout/IconCircleList"/>
    <dgm:cxn modelId="{400972C7-0ED7-493E-9F62-EDA3D9BE5B42}" type="presParOf" srcId="{6D69FA17-DA5A-45E4-9027-DC13C688C6EA}" destId="{EF377534-DFC5-4FA0-A990-CC06C0850C9F}" srcOrd="3" destOrd="0" presId="urn:microsoft.com/office/officeart/2018/2/layout/IconCircleList"/>
    <dgm:cxn modelId="{71B6BB69-CB04-4A32-9700-1538A518F33C}" type="presParOf" srcId="{67A9819E-9947-4400-B34B-E120383DA0C7}" destId="{9325D3CA-610A-4DB5-A0A1-7DCEEEACD831}" srcOrd="7" destOrd="0" presId="urn:microsoft.com/office/officeart/2018/2/layout/IconCircleList"/>
    <dgm:cxn modelId="{34D70DE7-9A86-479D-B99A-60D1EF43C659}" type="presParOf" srcId="{67A9819E-9947-4400-B34B-E120383DA0C7}" destId="{DB25FD59-EF5F-4C7F-91FF-5D0349AD6AE5}" srcOrd="8" destOrd="0" presId="urn:microsoft.com/office/officeart/2018/2/layout/IconCircleList"/>
    <dgm:cxn modelId="{73F693F0-53B1-4246-805C-09779739AA1E}" type="presParOf" srcId="{DB25FD59-EF5F-4C7F-91FF-5D0349AD6AE5}" destId="{2AD4B5E1-6774-4A54-B4FE-08F3DCA1D2CD}" srcOrd="0" destOrd="0" presId="urn:microsoft.com/office/officeart/2018/2/layout/IconCircleList"/>
    <dgm:cxn modelId="{ED3AE931-4A41-4EB9-92FD-D3DED5A169F3}" type="presParOf" srcId="{DB25FD59-EF5F-4C7F-91FF-5D0349AD6AE5}" destId="{D70ABCDD-78DF-4FF0-9E20-8FD7BA7A8ACD}" srcOrd="1" destOrd="0" presId="urn:microsoft.com/office/officeart/2018/2/layout/IconCircleList"/>
    <dgm:cxn modelId="{8D2D2492-D97A-4994-91B2-D10048FA15BC}" type="presParOf" srcId="{DB25FD59-EF5F-4C7F-91FF-5D0349AD6AE5}" destId="{2E36B6A3-6315-444B-9715-7521B9E12358}" srcOrd="2" destOrd="0" presId="urn:microsoft.com/office/officeart/2018/2/layout/IconCircleList"/>
    <dgm:cxn modelId="{9C5FE32A-99FF-430F-B3C3-96A192B3702E}" type="presParOf" srcId="{DB25FD59-EF5F-4C7F-91FF-5D0349AD6AE5}" destId="{FE6FD0FD-EC13-4D19-BB9F-D83E1CCCCBC8}" srcOrd="3" destOrd="0" presId="urn:microsoft.com/office/officeart/2018/2/layout/IconCircleList"/>
    <dgm:cxn modelId="{42BFA15E-4D22-497F-A8FD-E8F6E524173B}" type="presParOf" srcId="{67A9819E-9947-4400-B34B-E120383DA0C7}" destId="{F7EFB4DB-2ED5-4F4A-A1BC-22A0CB447545}" srcOrd="9" destOrd="0" presId="urn:microsoft.com/office/officeart/2018/2/layout/IconCircleList"/>
    <dgm:cxn modelId="{C1A001E7-F7D1-4EDD-A876-6122277698B8}" type="presParOf" srcId="{67A9819E-9947-4400-B34B-E120383DA0C7}" destId="{97D987D7-F475-4FC1-8505-E44753452CF9}" srcOrd="10" destOrd="0" presId="urn:microsoft.com/office/officeart/2018/2/layout/IconCircleList"/>
    <dgm:cxn modelId="{98695BC4-7D8D-4456-AB87-2ACBF35B9193}" type="presParOf" srcId="{97D987D7-F475-4FC1-8505-E44753452CF9}" destId="{D0166164-7AF2-4D4F-B5EB-31D322689C8A}" srcOrd="0" destOrd="0" presId="urn:microsoft.com/office/officeart/2018/2/layout/IconCircleList"/>
    <dgm:cxn modelId="{F2BC6BBE-874B-4A37-9286-D08FA2C61F71}" type="presParOf" srcId="{97D987D7-F475-4FC1-8505-E44753452CF9}" destId="{1B41DF74-B8AB-4885-95BE-45EA8CAA31EC}" srcOrd="1" destOrd="0" presId="urn:microsoft.com/office/officeart/2018/2/layout/IconCircleList"/>
    <dgm:cxn modelId="{9D3FA82E-8FD1-4C56-AFCC-A7BF8EBA1273}" type="presParOf" srcId="{97D987D7-F475-4FC1-8505-E44753452CF9}" destId="{4B548E45-8C0B-468A-B03B-ABE6CCD31846}" srcOrd="2" destOrd="0" presId="urn:microsoft.com/office/officeart/2018/2/layout/IconCircleList"/>
    <dgm:cxn modelId="{F1EFAD94-C001-4622-ABD1-A98B3B9536AF}" type="presParOf" srcId="{97D987D7-F475-4FC1-8505-E44753452CF9}" destId="{600DC096-E544-43F0-A709-0A96BDFDA90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8DC6D9-814C-43CC-9339-56726604BA6C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EF5FC6-4C4C-4864-9385-9BEBED734F8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- Similar to the Gibbs reflective cycle. </a:t>
          </a:r>
          <a:endParaRPr lang="en-US"/>
        </a:p>
      </dgm:t>
    </dgm:pt>
    <dgm:pt modelId="{ED4D3D76-3DF0-454D-B1C6-D1018731AC4D}" type="parTrans" cxnId="{BC269B90-75BE-4BCD-8231-5F537828016B}">
      <dgm:prSet/>
      <dgm:spPr/>
      <dgm:t>
        <a:bodyPr/>
        <a:lstStyle/>
        <a:p>
          <a:endParaRPr lang="en-US"/>
        </a:p>
      </dgm:t>
    </dgm:pt>
    <dgm:pt modelId="{66599ED4-36C2-4AEF-AB12-66BD21BB0C64}" type="sibTrans" cxnId="{BC269B90-75BE-4BCD-8231-5F537828016B}">
      <dgm:prSet/>
      <dgm:spPr/>
      <dgm:t>
        <a:bodyPr/>
        <a:lstStyle/>
        <a:p>
          <a:endParaRPr lang="en-US"/>
        </a:p>
      </dgm:t>
    </dgm:pt>
    <dgm:pt modelId="{30BF709C-164E-4D60-8576-05D81A0CF54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- But a different format.</a:t>
          </a:r>
          <a:endParaRPr lang="en-US"/>
        </a:p>
      </dgm:t>
    </dgm:pt>
    <dgm:pt modelId="{91B08F92-C534-47D0-9713-9E7B4D3DD825}" type="parTrans" cxnId="{C9B9BFB1-AE1C-4C4F-B9F5-4E1CF7C0C91A}">
      <dgm:prSet/>
      <dgm:spPr/>
      <dgm:t>
        <a:bodyPr/>
        <a:lstStyle/>
        <a:p>
          <a:endParaRPr lang="en-US"/>
        </a:p>
      </dgm:t>
    </dgm:pt>
    <dgm:pt modelId="{5C323365-D547-4793-BAA5-4FBD949B791A}" type="sibTrans" cxnId="{C9B9BFB1-AE1C-4C4F-B9F5-4E1CF7C0C91A}">
      <dgm:prSet/>
      <dgm:spPr/>
      <dgm:t>
        <a:bodyPr/>
        <a:lstStyle/>
        <a:p>
          <a:endParaRPr lang="en-US"/>
        </a:p>
      </dgm:t>
    </dgm:pt>
    <dgm:pt modelId="{48CF51AB-44E9-48C9-9C1B-BA8BCB1B094F}" type="pres">
      <dgm:prSet presAssocID="{058DC6D9-814C-43CC-9339-56726604BA6C}" presName="root" presStyleCnt="0">
        <dgm:presLayoutVars>
          <dgm:dir/>
          <dgm:resizeHandles val="exact"/>
        </dgm:presLayoutVars>
      </dgm:prSet>
      <dgm:spPr/>
    </dgm:pt>
    <dgm:pt modelId="{9B3D6275-A4A5-40F4-89B7-339A8121CD62}" type="pres">
      <dgm:prSet presAssocID="{68EF5FC6-4C4C-4864-9385-9BEBED734F8F}" presName="compNode" presStyleCnt="0"/>
      <dgm:spPr/>
    </dgm:pt>
    <dgm:pt modelId="{AD89955C-5412-419A-8BCE-79CB8B69E884}" type="pres">
      <dgm:prSet presAssocID="{68EF5FC6-4C4C-4864-9385-9BEBED734F8F}" presName="iconBgRect" presStyleLbl="bgShp" presStyleIdx="0" presStyleCnt="2"/>
      <dgm:spPr/>
    </dgm:pt>
    <dgm:pt modelId="{973CC314-6E24-483E-9097-387A3DCCEAE9}" type="pres">
      <dgm:prSet presAssocID="{68EF5FC6-4C4C-4864-9385-9BEBED734F8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0E1BCF27-F41E-42DF-B385-D665BDF0DB6B}" type="pres">
      <dgm:prSet presAssocID="{68EF5FC6-4C4C-4864-9385-9BEBED734F8F}" presName="spaceRect" presStyleCnt="0"/>
      <dgm:spPr/>
    </dgm:pt>
    <dgm:pt modelId="{C793D754-3D6B-4E7F-AA1C-294A75B591C8}" type="pres">
      <dgm:prSet presAssocID="{68EF5FC6-4C4C-4864-9385-9BEBED734F8F}" presName="textRect" presStyleLbl="revTx" presStyleIdx="0" presStyleCnt="2">
        <dgm:presLayoutVars>
          <dgm:chMax val="1"/>
          <dgm:chPref val="1"/>
        </dgm:presLayoutVars>
      </dgm:prSet>
      <dgm:spPr/>
    </dgm:pt>
    <dgm:pt modelId="{BBE2C0F5-B9DB-42E4-B26F-BD95F001EF66}" type="pres">
      <dgm:prSet presAssocID="{66599ED4-36C2-4AEF-AB12-66BD21BB0C64}" presName="sibTrans" presStyleCnt="0"/>
      <dgm:spPr/>
    </dgm:pt>
    <dgm:pt modelId="{0D3436DC-2441-4CC9-8A1A-FA1B1DF6E7C8}" type="pres">
      <dgm:prSet presAssocID="{30BF709C-164E-4D60-8576-05D81A0CF547}" presName="compNode" presStyleCnt="0"/>
      <dgm:spPr/>
    </dgm:pt>
    <dgm:pt modelId="{AC516083-F275-4448-AA27-A857AFEBE83A}" type="pres">
      <dgm:prSet presAssocID="{30BF709C-164E-4D60-8576-05D81A0CF547}" presName="iconBgRect" presStyleLbl="bgShp" presStyleIdx="1" presStyleCnt="2"/>
      <dgm:spPr/>
    </dgm:pt>
    <dgm:pt modelId="{0127FAAF-2C43-4DB6-B9F2-75B0ABF4FFAC}" type="pres">
      <dgm:prSet presAssocID="{30BF709C-164E-4D60-8576-05D81A0CF54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3BE47C08-772E-403E-9690-CB64A403C607}" type="pres">
      <dgm:prSet presAssocID="{30BF709C-164E-4D60-8576-05D81A0CF547}" presName="spaceRect" presStyleCnt="0"/>
      <dgm:spPr/>
    </dgm:pt>
    <dgm:pt modelId="{4909CF12-5DED-4950-ADC1-5C4C187757A9}" type="pres">
      <dgm:prSet presAssocID="{30BF709C-164E-4D60-8576-05D81A0CF54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67EB37-2666-4247-8DC0-A81B7CFE7046}" type="presOf" srcId="{058DC6D9-814C-43CC-9339-56726604BA6C}" destId="{48CF51AB-44E9-48C9-9C1B-BA8BCB1B094F}" srcOrd="0" destOrd="0" presId="urn:microsoft.com/office/officeart/2018/5/layout/IconCircleLabelList"/>
    <dgm:cxn modelId="{BC269B90-75BE-4BCD-8231-5F537828016B}" srcId="{058DC6D9-814C-43CC-9339-56726604BA6C}" destId="{68EF5FC6-4C4C-4864-9385-9BEBED734F8F}" srcOrd="0" destOrd="0" parTransId="{ED4D3D76-3DF0-454D-B1C6-D1018731AC4D}" sibTransId="{66599ED4-36C2-4AEF-AB12-66BD21BB0C64}"/>
    <dgm:cxn modelId="{B4951796-99AF-495B-9F73-BE699CAC8ADA}" type="presOf" srcId="{30BF709C-164E-4D60-8576-05D81A0CF547}" destId="{4909CF12-5DED-4950-ADC1-5C4C187757A9}" srcOrd="0" destOrd="0" presId="urn:microsoft.com/office/officeart/2018/5/layout/IconCircleLabelList"/>
    <dgm:cxn modelId="{33E2BC9A-96F8-47EE-88C2-B338026867EF}" type="presOf" srcId="{68EF5FC6-4C4C-4864-9385-9BEBED734F8F}" destId="{C793D754-3D6B-4E7F-AA1C-294A75B591C8}" srcOrd="0" destOrd="0" presId="urn:microsoft.com/office/officeart/2018/5/layout/IconCircleLabelList"/>
    <dgm:cxn modelId="{C9B9BFB1-AE1C-4C4F-B9F5-4E1CF7C0C91A}" srcId="{058DC6D9-814C-43CC-9339-56726604BA6C}" destId="{30BF709C-164E-4D60-8576-05D81A0CF547}" srcOrd="1" destOrd="0" parTransId="{91B08F92-C534-47D0-9713-9E7B4D3DD825}" sibTransId="{5C323365-D547-4793-BAA5-4FBD949B791A}"/>
    <dgm:cxn modelId="{E2A6E75C-EF7B-4ECD-AC15-98ECC24A9FC3}" type="presParOf" srcId="{48CF51AB-44E9-48C9-9C1B-BA8BCB1B094F}" destId="{9B3D6275-A4A5-40F4-89B7-339A8121CD62}" srcOrd="0" destOrd="0" presId="urn:microsoft.com/office/officeart/2018/5/layout/IconCircleLabelList"/>
    <dgm:cxn modelId="{88E47454-6AC6-49FA-9DD1-5EB327BA105B}" type="presParOf" srcId="{9B3D6275-A4A5-40F4-89B7-339A8121CD62}" destId="{AD89955C-5412-419A-8BCE-79CB8B69E884}" srcOrd="0" destOrd="0" presId="urn:microsoft.com/office/officeart/2018/5/layout/IconCircleLabelList"/>
    <dgm:cxn modelId="{A5D10C6B-4B4B-4F2F-8B41-F8A92DF78898}" type="presParOf" srcId="{9B3D6275-A4A5-40F4-89B7-339A8121CD62}" destId="{973CC314-6E24-483E-9097-387A3DCCEAE9}" srcOrd="1" destOrd="0" presId="urn:microsoft.com/office/officeart/2018/5/layout/IconCircleLabelList"/>
    <dgm:cxn modelId="{EBCB6F81-DAF1-4F51-A524-D54A6EF41654}" type="presParOf" srcId="{9B3D6275-A4A5-40F4-89B7-339A8121CD62}" destId="{0E1BCF27-F41E-42DF-B385-D665BDF0DB6B}" srcOrd="2" destOrd="0" presId="urn:microsoft.com/office/officeart/2018/5/layout/IconCircleLabelList"/>
    <dgm:cxn modelId="{17A05119-23FC-4255-85A9-F283BC1EDDFA}" type="presParOf" srcId="{9B3D6275-A4A5-40F4-89B7-339A8121CD62}" destId="{C793D754-3D6B-4E7F-AA1C-294A75B591C8}" srcOrd="3" destOrd="0" presId="urn:microsoft.com/office/officeart/2018/5/layout/IconCircleLabelList"/>
    <dgm:cxn modelId="{595794C4-63AF-4BCB-8E03-676F3801FD37}" type="presParOf" srcId="{48CF51AB-44E9-48C9-9C1B-BA8BCB1B094F}" destId="{BBE2C0F5-B9DB-42E4-B26F-BD95F001EF66}" srcOrd="1" destOrd="0" presId="urn:microsoft.com/office/officeart/2018/5/layout/IconCircleLabelList"/>
    <dgm:cxn modelId="{077C9E32-4BAB-4861-B1B7-86B5716C001D}" type="presParOf" srcId="{48CF51AB-44E9-48C9-9C1B-BA8BCB1B094F}" destId="{0D3436DC-2441-4CC9-8A1A-FA1B1DF6E7C8}" srcOrd="2" destOrd="0" presId="urn:microsoft.com/office/officeart/2018/5/layout/IconCircleLabelList"/>
    <dgm:cxn modelId="{2795ABDF-36E0-41A2-8EAC-4F9CDF46D153}" type="presParOf" srcId="{0D3436DC-2441-4CC9-8A1A-FA1B1DF6E7C8}" destId="{AC516083-F275-4448-AA27-A857AFEBE83A}" srcOrd="0" destOrd="0" presId="urn:microsoft.com/office/officeart/2018/5/layout/IconCircleLabelList"/>
    <dgm:cxn modelId="{68D0BF0C-F40C-4B47-A4BD-57C93309F773}" type="presParOf" srcId="{0D3436DC-2441-4CC9-8A1A-FA1B1DF6E7C8}" destId="{0127FAAF-2C43-4DB6-B9F2-75B0ABF4FFAC}" srcOrd="1" destOrd="0" presId="urn:microsoft.com/office/officeart/2018/5/layout/IconCircleLabelList"/>
    <dgm:cxn modelId="{67FB61EE-8A48-4B8E-B956-618D3FE04DBD}" type="presParOf" srcId="{0D3436DC-2441-4CC9-8A1A-FA1B1DF6E7C8}" destId="{3BE47C08-772E-403E-9690-CB64A403C607}" srcOrd="2" destOrd="0" presId="urn:microsoft.com/office/officeart/2018/5/layout/IconCircleLabelList"/>
    <dgm:cxn modelId="{7E7C76CF-7FEE-4791-8211-82EF30ED65F3}" type="presParOf" srcId="{0D3436DC-2441-4CC9-8A1A-FA1B1DF6E7C8}" destId="{4909CF12-5DED-4950-ADC1-5C4C187757A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2906A-27AA-4783-87F9-F450987E7150}">
      <dsp:nvSpPr>
        <dsp:cNvPr id="0" name=""/>
        <dsp:cNvSpPr/>
      </dsp:nvSpPr>
      <dsp:spPr>
        <a:xfrm>
          <a:off x="181391" y="268560"/>
          <a:ext cx="1319943" cy="131994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11E9E-1FCF-4E2A-9493-956F1C368619}">
      <dsp:nvSpPr>
        <dsp:cNvPr id="0" name=""/>
        <dsp:cNvSpPr/>
      </dsp:nvSpPr>
      <dsp:spPr>
        <a:xfrm>
          <a:off x="458579" y="545748"/>
          <a:ext cx="765567" cy="7655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382F4-9396-43F3-9D71-8D52D0F9E432}">
      <dsp:nvSpPr>
        <dsp:cNvPr id="0" name=""/>
        <dsp:cNvSpPr/>
      </dsp:nvSpPr>
      <dsp:spPr>
        <a:xfrm>
          <a:off x="1784180" y="268560"/>
          <a:ext cx="3111296" cy="1319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baseline="0"/>
            <a:t>- Aims and learning objectives </a:t>
          </a:r>
          <a:endParaRPr lang="en-US" sz="2400" kern="1200"/>
        </a:p>
      </dsp:txBody>
      <dsp:txXfrm>
        <a:off x="1784180" y="268560"/>
        <a:ext cx="3111296" cy="1319943"/>
      </dsp:txXfrm>
    </dsp:sp>
    <dsp:sp modelId="{CA847102-0378-4F93-8605-F08C5EFA0D1B}">
      <dsp:nvSpPr>
        <dsp:cNvPr id="0" name=""/>
        <dsp:cNvSpPr/>
      </dsp:nvSpPr>
      <dsp:spPr>
        <a:xfrm>
          <a:off x="5437596" y="268560"/>
          <a:ext cx="1319943" cy="131994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1EA6AE-53D4-4C7C-A357-7C0526412EBE}">
      <dsp:nvSpPr>
        <dsp:cNvPr id="0" name=""/>
        <dsp:cNvSpPr/>
      </dsp:nvSpPr>
      <dsp:spPr>
        <a:xfrm>
          <a:off x="5714785" y="545748"/>
          <a:ext cx="765567" cy="7655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309786-7FC1-4DDE-B08F-304D799E1C90}">
      <dsp:nvSpPr>
        <dsp:cNvPr id="0" name=""/>
        <dsp:cNvSpPr/>
      </dsp:nvSpPr>
      <dsp:spPr>
        <a:xfrm>
          <a:off x="7040386" y="268560"/>
          <a:ext cx="3111296" cy="1319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baseline="0"/>
            <a:t>- Types of skills</a:t>
          </a:r>
          <a:endParaRPr lang="en-US" sz="2400" kern="1200"/>
        </a:p>
      </dsp:txBody>
      <dsp:txXfrm>
        <a:off x="7040386" y="268560"/>
        <a:ext cx="3111296" cy="1319943"/>
      </dsp:txXfrm>
    </dsp:sp>
    <dsp:sp modelId="{675E823A-D855-458A-ACD6-BA0A70010BDA}">
      <dsp:nvSpPr>
        <dsp:cNvPr id="0" name=""/>
        <dsp:cNvSpPr/>
      </dsp:nvSpPr>
      <dsp:spPr>
        <a:xfrm>
          <a:off x="181391" y="2239217"/>
          <a:ext cx="1319943" cy="131994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B05140-FFB4-430A-9EA1-5212BDA704D5}">
      <dsp:nvSpPr>
        <dsp:cNvPr id="0" name=""/>
        <dsp:cNvSpPr/>
      </dsp:nvSpPr>
      <dsp:spPr>
        <a:xfrm>
          <a:off x="458579" y="2516405"/>
          <a:ext cx="765567" cy="7655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6C9AE-C80A-430C-8B95-43798BF8CED3}">
      <dsp:nvSpPr>
        <dsp:cNvPr id="0" name=""/>
        <dsp:cNvSpPr/>
      </dsp:nvSpPr>
      <dsp:spPr>
        <a:xfrm>
          <a:off x="1784180" y="2239217"/>
          <a:ext cx="3111296" cy="1319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baseline="0"/>
            <a:t>- Activity </a:t>
          </a:r>
          <a:endParaRPr lang="en-US" sz="2400" kern="1200"/>
        </a:p>
      </dsp:txBody>
      <dsp:txXfrm>
        <a:off x="1784180" y="2239217"/>
        <a:ext cx="3111296" cy="1319943"/>
      </dsp:txXfrm>
    </dsp:sp>
    <dsp:sp modelId="{1B85B3BB-8751-40D6-AFE7-8E57F0714905}">
      <dsp:nvSpPr>
        <dsp:cNvPr id="0" name=""/>
        <dsp:cNvSpPr/>
      </dsp:nvSpPr>
      <dsp:spPr>
        <a:xfrm>
          <a:off x="5437596" y="2239217"/>
          <a:ext cx="1319943" cy="131994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D3463-815A-458E-AE5C-5137EAF9E2DD}">
      <dsp:nvSpPr>
        <dsp:cNvPr id="0" name=""/>
        <dsp:cNvSpPr/>
      </dsp:nvSpPr>
      <dsp:spPr>
        <a:xfrm>
          <a:off x="5714785" y="2516405"/>
          <a:ext cx="765567" cy="7655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C2392-1D37-4A28-AE8E-A01F340C590E}">
      <dsp:nvSpPr>
        <dsp:cNvPr id="0" name=""/>
        <dsp:cNvSpPr/>
      </dsp:nvSpPr>
      <dsp:spPr>
        <a:xfrm>
          <a:off x="7040386" y="2239217"/>
          <a:ext cx="3111296" cy="1319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baseline="0"/>
            <a:t>- Summary</a:t>
          </a:r>
          <a:endParaRPr lang="en-US" sz="2400" kern="1200"/>
        </a:p>
      </dsp:txBody>
      <dsp:txXfrm>
        <a:off x="7040386" y="2239217"/>
        <a:ext cx="3111296" cy="13199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19B6D-E9BF-4E12-9614-760F6B2BFD35}">
      <dsp:nvSpPr>
        <dsp:cNvPr id="0" name=""/>
        <dsp:cNvSpPr/>
      </dsp:nvSpPr>
      <dsp:spPr>
        <a:xfrm>
          <a:off x="0" y="31421"/>
          <a:ext cx="10333074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baseline="0"/>
            <a:t>- Confidence. </a:t>
          </a:r>
          <a:endParaRPr lang="en-US" sz="3600" kern="1200"/>
        </a:p>
      </dsp:txBody>
      <dsp:txXfrm>
        <a:off x="42151" y="73572"/>
        <a:ext cx="10248772" cy="779158"/>
      </dsp:txXfrm>
    </dsp:sp>
    <dsp:sp modelId="{F7E99B60-E7FA-4AFC-8643-63C6D43FB5C5}">
      <dsp:nvSpPr>
        <dsp:cNvPr id="0" name=""/>
        <dsp:cNvSpPr/>
      </dsp:nvSpPr>
      <dsp:spPr>
        <a:xfrm>
          <a:off x="0" y="998561"/>
          <a:ext cx="10333074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baseline="0"/>
            <a:t>- Reframing. </a:t>
          </a:r>
          <a:endParaRPr lang="en-US" sz="3600" kern="1200"/>
        </a:p>
      </dsp:txBody>
      <dsp:txXfrm>
        <a:off x="42151" y="1040712"/>
        <a:ext cx="10248772" cy="779158"/>
      </dsp:txXfrm>
    </dsp:sp>
    <dsp:sp modelId="{E9C91DEA-F17A-4663-B4E7-9E89D6ABEEF3}">
      <dsp:nvSpPr>
        <dsp:cNvPr id="0" name=""/>
        <dsp:cNvSpPr/>
      </dsp:nvSpPr>
      <dsp:spPr>
        <a:xfrm>
          <a:off x="0" y="1965701"/>
          <a:ext cx="10333074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baseline="0"/>
            <a:t>- Being physically active. </a:t>
          </a:r>
          <a:endParaRPr lang="en-US" sz="3600" kern="1200"/>
        </a:p>
      </dsp:txBody>
      <dsp:txXfrm>
        <a:off x="42151" y="2007852"/>
        <a:ext cx="10248772" cy="779158"/>
      </dsp:txXfrm>
    </dsp:sp>
    <dsp:sp modelId="{21B4BE6F-134D-4C0E-AC08-0E6BB8F5DA60}">
      <dsp:nvSpPr>
        <dsp:cNvPr id="0" name=""/>
        <dsp:cNvSpPr/>
      </dsp:nvSpPr>
      <dsp:spPr>
        <a:xfrm>
          <a:off x="0" y="2932841"/>
          <a:ext cx="10333074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baseline="0"/>
            <a:t>- Much more. </a:t>
          </a:r>
          <a:endParaRPr lang="en-US" sz="3600" kern="1200"/>
        </a:p>
      </dsp:txBody>
      <dsp:txXfrm>
        <a:off x="42151" y="2974992"/>
        <a:ext cx="10248772" cy="7791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DDCD4-ED47-4AE2-BDDD-2B45E96DAAF8}">
      <dsp:nvSpPr>
        <dsp:cNvPr id="0" name=""/>
        <dsp:cNvSpPr/>
      </dsp:nvSpPr>
      <dsp:spPr>
        <a:xfrm>
          <a:off x="42913" y="699573"/>
          <a:ext cx="892585" cy="8925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63432-AAF6-4693-9340-A523C1E6B390}">
      <dsp:nvSpPr>
        <dsp:cNvPr id="0" name=""/>
        <dsp:cNvSpPr/>
      </dsp:nvSpPr>
      <dsp:spPr>
        <a:xfrm>
          <a:off x="230356" y="887015"/>
          <a:ext cx="517699" cy="5176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12945-6B63-4E58-B530-60D2374090CD}">
      <dsp:nvSpPr>
        <dsp:cNvPr id="0" name=""/>
        <dsp:cNvSpPr/>
      </dsp:nvSpPr>
      <dsp:spPr>
        <a:xfrm>
          <a:off x="1126766" y="699573"/>
          <a:ext cx="2103950" cy="89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Action plan- </a:t>
          </a:r>
          <a:endParaRPr lang="en-US" sz="1900" kern="1200"/>
        </a:p>
      </dsp:txBody>
      <dsp:txXfrm>
        <a:off x="1126766" y="699573"/>
        <a:ext cx="2103950" cy="892585"/>
      </dsp:txXfrm>
    </dsp:sp>
    <dsp:sp modelId="{9D4D7779-E67A-4CD5-A1DF-A48704233B49}">
      <dsp:nvSpPr>
        <dsp:cNvPr id="0" name=""/>
        <dsp:cNvSpPr/>
      </dsp:nvSpPr>
      <dsp:spPr>
        <a:xfrm>
          <a:off x="3597314" y="699573"/>
          <a:ext cx="892585" cy="8925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8997F9-FF95-42BD-A574-4CC047A893F4}">
      <dsp:nvSpPr>
        <dsp:cNvPr id="0" name=""/>
        <dsp:cNvSpPr/>
      </dsp:nvSpPr>
      <dsp:spPr>
        <a:xfrm>
          <a:off x="3784757" y="887015"/>
          <a:ext cx="517699" cy="5176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5D7624-0C9E-42E8-9457-7E8507B30818}">
      <dsp:nvSpPr>
        <dsp:cNvPr id="0" name=""/>
        <dsp:cNvSpPr/>
      </dsp:nvSpPr>
      <dsp:spPr>
        <a:xfrm>
          <a:off x="4681168" y="699573"/>
          <a:ext cx="2103950" cy="89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what do I do next?</a:t>
          </a:r>
          <a:endParaRPr lang="en-US" sz="1900" kern="1200"/>
        </a:p>
      </dsp:txBody>
      <dsp:txXfrm>
        <a:off x="4681168" y="699573"/>
        <a:ext cx="2103950" cy="892585"/>
      </dsp:txXfrm>
    </dsp:sp>
    <dsp:sp modelId="{B649A272-D06D-43FA-A72F-D3C5160C574F}">
      <dsp:nvSpPr>
        <dsp:cNvPr id="0" name=""/>
        <dsp:cNvSpPr/>
      </dsp:nvSpPr>
      <dsp:spPr>
        <a:xfrm>
          <a:off x="7151716" y="699573"/>
          <a:ext cx="892585" cy="8925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63BDA-AE5F-4964-9621-3BFDEF92E46A}">
      <dsp:nvSpPr>
        <dsp:cNvPr id="0" name=""/>
        <dsp:cNvSpPr/>
      </dsp:nvSpPr>
      <dsp:spPr>
        <a:xfrm>
          <a:off x="7339159" y="887015"/>
          <a:ext cx="517699" cy="5176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3689C-5172-41AE-A11B-B13E8B491795}">
      <dsp:nvSpPr>
        <dsp:cNvPr id="0" name=""/>
        <dsp:cNvSpPr/>
      </dsp:nvSpPr>
      <dsp:spPr>
        <a:xfrm>
          <a:off x="8235570" y="699573"/>
          <a:ext cx="2103950" cy="89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how do I start? </a:t>
          </a:r>
          <a:endParaRPr lang="en-US" sz="1900" kern="1200"/>
        </a:p>
      </dsp:txBody>
      <dsp:txXfrm>
        <a:off x="8235570" y="699573"/>
        <a:ext cx="2103950" cy="892585"/>
      </dsp:txXfrm>
    </dsp:sp>
    <dsp:sp modelId="{A0B7BA2B-CC32-47D9-B896-9AC5CD03F6BA}">
      <dsp:nvSpPr>
        <dsp:cNvPr id="0" name=""/>
        <dsp:cNvSpPr/>
      </dsp:nvSpPr>
      <dsp:spPr>
        <a:xfrm>
          <a:off x="42913" y="2244367"/>
          <a:ext cx="892585" cy="8925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51214-E5EE-44DD-9A09-BFE97C47E66A}">
      <dsp:nvSpPr>
        <dsp:cNvPr id="0" name=""/>
        <dsp:cNvSpPr/>
      </dsp:nvSpPr>
      <dsp:spPr>
        <a:xfrm>
          <a:off x="230356" y="2431810"/>
          <a:ext cx="517699" cy="5176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77534-DFC5-4FA0-A990-CC06C0850C9F}">
      <dsp:nvSpPr>
        <dsp:cNvPr id="0" name=""/>
        <dsp:cNvSpPr/>
      </dsp:nvSpPr>
      <dsp:spPr>
        <a:xfrm>
          <a:off x="1126766" y="2244367"/>
          <a:ext cx="2103950" cy="89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What impact will this have?</a:t>
          </a:r>
          <a:endParaRPr lang="en-US" sz="1900" kern="1200"/>
        </a:p>
      </dsp:txBody>
      <dsp:txXfrm>
        <a:off x="1126766" y="2244367"/>
        <a:ext cx="2103950" cy="892585"/>
      </dsp:txXfrm>
    </dsp:sp>
    <dsp:sp modelId="{2AD4B5E1-6774-4A54-B4FE-08F3DCA1D2CD}">
      <dsp:nvSpPr>
        <dsp:cNvPr id="0" name=""/>
        <dsp:cNvSpPr/>
      </dsp:nvSpPr>
      <dsp:spPr>
        <a:xfrm>
          <a:off x="3597314" y="2244367"/>
          <a:ext cx="892585" cy="89258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ABCDD-78DF-4FF0-9E20-8FD7BA7A8ACD}">
      <dsp:nvSpPr>
        <dsp:cNvPr id="0" name=""/>
        <dsp:cNvSpPr/>
      </dsp:nvSpPr>
      <dsp:spPr>
        <a:xfrm>
          <a:off x="3784757" y="2431810"/>
          <a:ext cx="517699" cy="5176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FD0FD-EC13-4D19-BB9F-D83E1CCCCBC8}">
      <dsp:nvSpPr>
        <dsp:cNvPr id="0" name=""/>
        <dsp:cNvSpPr/>
      </dsp:nvSpPr>
      <dsp:spPr>
        <a:xfrm>
          <a:off x="4681168" y="2244367"/>
          <a:ext cx="2103950" cy="89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See also; </a:t>
          </a:r>
          <a:r>
            <a:rPr lang="en-GB" sz="1900" kern="1200">
              <a:hlinkClick xmlns:r="http://schemas.openxmlformats.org/officeDocument/2006/relationships" r:id="rId11"/>
            </a:rPr>
            <a:t>Borton’s Model Of Reflection (linkedin.com) -</a:t>
          </a:r>
          <a:endParaRPr lang="en-US" sz="1900" kern="1200"/>
        </a:p>
      </dsp:txBody>
      <dsp:txXfrm>
        <a:off x="4681168" y="2244367"/>
        <a:ext cx="2103950" cy="892585"/>
      </dsp:txXfrm>
    </dsp:sp>
    <dsp:sp modelId="{D0166164-7AF2-4D4F-B5EB-31D322689C8A}">
      <dsp:nvSpPr>
        <dsp:cNvPr id="0" name=""/>
        <dsp:cNvSpPr/>
      </dsp:nvSpPr>
      <dsp:spPr>
        <a:xfrm>
          <a:off x="7151716" y="2244367"/>
          <a:ext cx="892585" cy="8925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41DF74-B8AB-4885-95BE-45EA8CAA31EC}">
      <dsp:nvSpPr>
        <dsp:cNvPr id="0" name=""/>
        <dsp:cNvSpPr/>
      </dsp:nvSpPr>
      <dsp:spPr>
        <a:xfrm>
          <a:off x="7339159" y="2431810"/>
          <a:ext cx="517699" cy="517699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0DC096-E544-43F0-A709-0A96BDFDA909}">
      <dsp:nvSpPr>
        <dsp:cNvPr id="0" name=""/>
        <dsp:cNvSpPr/>
      </dsp:nvSpPr>
      <dsp:spPr>
        <a:xfrm>
          <a:off x="8235570" y="2244367"/>
          <a:ext cx="2103950" cy="89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Please note that you will need to reference the above website within your assignment.</a:t>
          </a:r>
          <a:endParaRPr lang="en-US" sz="1900" kern="1200"/>
        </a:p>
      </dsp:txBody>
      <dsp:txXfrm>
        <a:off x="8235570" y="2244367"/>
        <a:ext cx="2103950" cy="8925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89955C-5412-419A-8BCE-79CB8B69E884}">
      <dsp:nvSpPr>
        <dsp:cNvPr id="0" name=""/>
        <dsp:cNvSpPr/>
      </dsp:nvSpPr>
      <dsp:spPr>
        <a:xfrm>
          <a:off x="1953537" y="113860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CC314-6E24-483E-9097-387A3DCCEAE9}">
      <dsp:nvSpPr>
        <dsp:cNvPr id="0" name=""/>
        <dsp:cNvSpPr/>
      </dsp:nvSpPr>
      <dsp:spPr>
        <a:xfrm>
          <a:off x="2421537" y="581860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3D754-3D6B-4E7F-AA1C-294A75B591C8}">
      <dsp:nvSpPr>
        <dsp:cNvPr id="0" name=""/>
        <dsp:cNvSpPr/>
      </dsp:nvSpPr>
      <dsp:spPr>
        <a:xfrm>
          <a:off x="1251537" y="29938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- Similar to the Gibbs reflective cycle. </a:t>
          </a:r>
          <a:endParaRPr lang="en-US" sz="2800" kern="1200"/>
        </a:p>
      </dsp:txBody>
      <dsp:txXfrm>
        <a:off x="1251537" y="2993861"/>
        <a:ext cx="3600000" cy="720000"/>
      </dsp:txXfrm>
    </dsp:sp>
    <dsp:sp modelId="{AC516083-F275-4448-AA27-A857AFEBE83A}">
      <dsp:nvSpPr>
        <dsp:cNvPr id="0" name=""/>
        <dsp:cNvSpPr/>
      </dsp:nvSpPr>
      <dsp:spPr>
        <a:xfrm>
          <a:off x="6183537" y="113860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27FAAF-2C43-4DB6-B9F2-75B0ABF4FFAC}">
      <dsp:nvSpPr>
        <dsp:cNvPr id="0" name=""/>
        <dsp:cNvSpPr/>
      </dsp:nvSpPr>
      <dsp:spPr>
        <a:xfrm>
          <a:off x="6651537" y="581860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9CF12-5DED-4950-ADC1-5C4C187757A9}">
      <dsp:nvSpPr>
        <dsp:cNvPr id="0" name=""/>
        <dsp:cNvSpPr/>
      </dsp:nvSpPr>
      <dsp:spPr>
        <a:xfrm>
          <a:off x="5481537" y="29938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- But a different format.</a:t>
          </a:r>
          <a:endParaRPr lang="en-US" sz="2800" kern="1200"/>
        </a:p>
      </dsp:txBody>
      <dsp:txXfrm>
        <a:off x="5481537" y="2993861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56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647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785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255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888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50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622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968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295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688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463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4/16/2024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981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ED3E28F-E990-4EB1-BDE1-DEF2B7F98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Video 15" descr="Moving Gears">
            <a:extLst>
              <a:ext uri="{FF2B5EF4-FFF2-40B4-BE49-F238E27FC236}">
                <a16:creationId xmlns:a16="http://schemas.microsoft.com/office/drawing/2014/main" id="{C5ADF6D2-1D83-BBF4-5D12-08B9DD814D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33"/>
          <a:stretch/>
        </p:blipFill>
        <p:spPr>
          <a:xfrm>
            <a:off x="20" y="1"/>
            <a:ext cx="12191980" cy="6861458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5CA07C1-041F-475C-9FC6-2E4316532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0564" y="592494"/>
            <a:ext cx="5230734" cy="2989690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097"/>
              <a:gd name="connsiteY0" fmla="*/ 2270200 h 2480730"/>
              <a:gd name="connsiteX1" fmla="*/ 495492 w 6769097"/>
              <a:gd name="connsiteY1" fmla="*/ 2141439 h 2480730"/>
              <a:gd name="connsiteX2" fmla="*/ 134625 w 6769097"/>
              <a:gd name="connsiteY2" fmla="*/ 1814494 h 2480730"/>
              <a:gd name="connsiteX3" fmla="*/ 36881 w 6769097"/>
              <a:gd name="connsiteY3" fmla="*/ 773214 h 2480730"/>
              <a:gd name="connsiteX4" fmla="*/ 721307 w 6769097"/>
              <a:gd name="connsiteY4" fmla="*/ 34910 h 2480730"/>
              <a:gd name="connsiteX5" fmla="*/ 5609353 w 6769097"/>
              <a:gd name="connsiteY5" fmla="*/ 127244 h 2480730"/>
              <a:gd name="connsiteX6" fmla="*/ 6768288 w 6769097"/>
              <a:gd name="connsiteY6" fmla="*/ 843902 h 2480730"/>
              <a:gd name="connsiteX7" fmla="*/ 5950733 w 6769097"/>
              <a:gd name="connsiteY7" fmla="*/ 2108306 h 2480730"/>
              <a:gd name="connsiteX8" fmla="*/ 2042119 w 6769097"/>
              <a:gd name="connsiteY8" fmla="*/ 2280687 h 2480730"/>
              <a:gd name="connsiteX9" fmla="*/ 1327444 w 6769097"/>
              <a:gd name="connsiteY9" fmla="*/ 2480730 h 2480730"/>
              <a:gd name="connsiteX10" fmla="*/ 1218613 w 6769097"/>
              <a:gd name="connsiteY10" fmla="*/ 2270200 h 2480730"/>
              <a:gd name="connsiteX0" fmla="*/ 1218613 w 6571897"/>
              <a:gd name="connsiteY0" fmla="*/ 2290477 h 2501007"/>
              <a:gd name="connsiteX1" fmla="*/ 495492 w 6571897"/>
              <a:gd name="connsiteY1" fmla="*/ 2161716 h 2501007"/>
              <a:gd name="connsiteX2" fmla="*/ 134625 w 6571897"/>
              <a:gd name="connsiteY2" fmla="*/ 1834771 h 2501007"/>
              <a:gd name="connsiteX3" fmla="*/ 36881 w 6571897"/>
              <a:gd name="connsiteY3" fmla="*/ 793491 h 2501007"/>
              <a:gd name="connsiteX4" fmla="*/ 721307 w 6571897"/>
              <a:gd name="connsiteY4" fmla="*/ 55187 h 2501007"/>
              <a:gd name="connsiteX5" fmla="*/ 5609353 w 6571897"/>
              <a:gd name="connsiteY5" fmla="*/ 147521 h 2501007"/>
              <a:gd name="connsiteX6" fmla="*/ 6563360 w 6571897"/>
              <a:gd name="connsiteY6" fmla="*/ 894996 h 2501007"/>
              <a:gd name="connsiteX7" fmla="*/ 5950733 w 6571897"/>
              <a:gd name="connsiteY7" fmla="*/ 2128583 h 2501007"/>
              <a:gd name="connsiteX8" fmla="*/ 2042119 w 6571897"/>
              <a:gd name="connsiteY8" fmla="*/ 2300964 h 2501007"/>
              <a:gd name="connsiteX9" fmla="*/ 1327444 w 6571897"/>
              <a:gd name="connsiteY9" fmla="*/ 2501007 h 2501007"/>
              <a:gd name="connsiteX10" fmla="*/ 1218613 w 6571897"/>
              <a:gd name="connsiteY10" fmla="*/ 2290477 h 2501007"/>
              <a:gd name="connsiteX0" fmla="*/ 1218613 w 6567563"/>
              <a:gd name="connsiteY0" fmla="*/ 2246415 h 2456945"/>
              <a:gd name="connsiteX1" fmla="*/ 495492 w 6567563"/>
              <a:gd name="connsiteY1" fmla="*/ 2117654 h 2456945"/>
              <a:gd name="connsiteX2" fmla="*/ 134625 w 6567563"/>
              <a:gd name="connsiteY2" fmla="*/ 1790709 h 2456945"/>
              <a:gd name="connsiteX3" fmla="*/ 36881 w 6567563"/>
              <a:gd name="connsiteY3" fmla="*/ 749429 h 2456945"/>
              <a:gd name="connsiteX4" fmla="*/ 721307 w 6567563"/>
              <a:gd name="connsiteY4" fmla="*/ 11125 h 2456945"/>
              <a:gd name="connsiteX5" fmla="*/ 5483243 w 6567563"/>
              <a:gd name="connsiteY5" fmla="*/ 342289 h 2456945"/>
              <a:gd name="connsiteX6" fmla="*/ 6563360 w 6567563"/>
              <a:gd name="connsiteY6" fmla="*/ 850934 h 2456945"/>
              <a:gd name="connsiteX7" fmla="*/ 5950733 w 6567563"/>
              <a:gd name="connsiteY7" fmla="*/ 2084521 h 2456945"/>
              <a:gd name="connsiteX8" fmla="*/ 2042119 w 6567563"/>
              <a:gd name="connsiteY8" fmla="*/ 2256902 h 2456945"/>
              <a:gd name="connsiteX9" fmla="*/ 1327444 w 6567563"/>
              <a:gd name="connsiteY9" fmla="*/ 2456945 h 2456945"/>
              <a:gd name="connsiteX10" fmla="*/ 1218613 w 6567563"/>
              <a:gd name="connsiteY10" fmla="*/ 2246415 h 2456945"/>
              <a:gd name="connsiteX0" fmla="*/ 1261070 w 6608712"/>
              <a:gd name="connsiteY0" fmla="*/ 2071877 h 2282407"/>
              <a:gd name="connsiteX1" fmla="*/ 537949 w 6608712"/>
              <a:gd name="connsiteY1" fmla="*/ 1943116 h 2282407"/>
              <a:gd name="connsiteX2" fmla="*/ 177082 w 6608712"/>
              <a:gd name="connsiteY2" fmla="*/ 1616171 h 2282407"/>
              <a:gd name="connsiteX3" fmla="*/ 79338 w 6608712"/>
              <a:gd name="connsiteY3" fmla="*/ 574891 h 2282407"/>
              <a:gd name="connsiteX4" fmla="*/ 1347021 w 6608712"/>
              <a:gd name="connsiteY4" fmla="*/ 21487 h 2282407"/>
              <a:gd name="connsiteX5" fmla="*/ 5525700 w 6608712"/>
              <a:gd name="connsiteY5" fmla="*/ 167751 h 2282407"/>
              <a:gd name="connsiteX6" fmla="*/ 6605817 w 6608712"/>
              <a:gd name="connsiteY6" fmla="*/ 676396 h 2282407"/>
              <a:gd name="connsiteX7" fmla="*/ 5993190 w 6608712"/>
              <a:gd name="connsiteY7" fmla="*/ 1909983 h 2282407"/>
              <a:gd name="connsiteX8" fmla="*/ 2084576 w 6608712"/>
              <a:gd name="connsiteY8" fmla="*/ 2082364 h 2282407"/>
              <a:gd name="connsiteX9" fmla="*/ 1369901 w 6608712"/>
              <a:gd name="connsiteY9" fmla="*/ 2282407 h 2282407"/>
              <a:gd name="connsiteX10" fmla="*/ 1261070 w 6608712"/>
              <a:gd name="connsiteY10" fmla="*/ 2071877 h 2282407"/>
              <a:gd name="connsiteX0" fmla="*/ 1223256 w 6570898"/>
              <a:gd name="connsiteY0" fmla="*/ 2072393 h 2282923"/>
              <a:gd name="connsiteX1" fmla="*/ 500135 w 6570898"/>
              <a:gd name="connsiteY1" fmla="*/ 1943632 h 2282923"/>
              <a:gd name="connsiteX2" fmla="*/ 139268 w 6570898"/>
              <a:gd name="connsiteY2" fmla="*/ 1616687 h 2282923"/>
              <a:gd name="connsiteX3" fmla="*/ 88816 w 6570898"/>
              <a:gd name="connsiteY3" fmla="*/ 583111 h 2282923"/>
              <a:gd name="connsiteX4" fmla="*/ 1309207 w 6570898"/>
              <a:gd name="connsiteY4" fmla="*/ 22003 h 2282923"/>
              <a:gd name="connsiteX5" fmla="*/ 5487886 w 6570898"/>
              <a:gd name="connsiteY5" fmla="*/ 168267 h 2282923"/>
              <a:gd name="connsiteX6" fmla="*/ 6568003 w 6570898"/>
              <a:gd name="connsiteY6" fmla="*/ 676912 h 2282923"/>
              <a:gd name="connsiteX7" fmla="*/ 5955376 w 6570898"/>
              <a:gd name="connsiteY7" fmla="*/ 1910499 h 2282923"/>
              <a:gd name="connsiteX8" fmla="*/ 2046762 w 6570898"/>
              <a:gd name="connsiteY8" fmla="*/ 2082880 h 2282923"/>
              <a:gd name="connsiteX9" fmla="*/ 1332087 w 6570898"/>
              <a:gd name="connsiteY9" fmla="*/ 2282923 h 2282923"/>
              <a:gd name="connsiteX10" fmla="*/ 1223256 w 6570898"/>
              <a:gd name="connsiteY10" fmla="*/ 2072393 h 2282923"/>
              <a:gd name="connsiteX0" fmla="*/ 1223256 w 6602187"/>
              <a:gd name="connsiteY0" fmla="*/ 2076033 h 2286563"/>
              <a:gd name="connsiteX1" fmla="*/ 500135 w 6602187"/>
              <a:gd name="connsiteY1" fmla="*/ 1947272 h 2286563"/>
              <a:gd name="connsiteX2" fmla="*/ 139268 w 6602187"/>
              <a:gd name="connsiteY2" fmla="*/ 1620327 h 2286563"/>
              <a:gd name="connsiteX3" fmla="*/ 88816 w 6602187"/>
              <a:gd name="connsiteY3" fmla="*/ 586751 h 2286563"/>
              <a:gd name="connsiteX4" fmla="*/ 1309207 w 6602187"/>
              <a:gd name="connsiteY4" fmla="*/ 25643 h 2286563"/>
              <a:gd name="connsiteX5" fmla="*/ 5487886 w 6602187"/>
              <a:gd name="connsiteY5" fmla="*/ 171907 h 2286563"/>
              <a:gd name="connsiteX6" fmla="*/ 6599531 w 6602187"/>
              <a:gd name="connsiteY6" fmla="*/ 850044 h 2286563"/>
              <a:gd name="connsiteX7" fmla="*/ 5955376 w 6602187"/>
              <a:gd name="connsiteY7" fmla="*/ 1914139 h 2286563"/>
              <a:gd name="connsiteX8" fmla="*/ 2046762 w 6602187"/>
              <a:gd name="connsiteY8" fmla="*/ 2086520 h 2286563"/>
              <a:gd name="connsiteX9" fmla="*/ 1332087 w 6602187"/>
              <a:gd name="connsiteY9" fmla="*/ 2286563 h 2286563"/>
              <a:gd name="connsiteX10" fmla="*/ 1223256 w 6602187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23012"/>
              <a:gd name="connsiteY0" fmla="*/ 2076033 h 2286563"/>
              <a:gd name="connsiteX1" fmla="*/ 500135 w 6623012"/>
              <a:gd name="connsiteY1" fmla="*/ 1947272 h 2286563"/>
              <a:gd name="connsiteX2" fmla="*/ 139268 w 6623012"/>
              <a:gd name="connsiteY2" fmla="*/ 1620327 h 2286563"/>
              <a:gd name="connsiteX3" fmla="*/ 88816 w 6623012"/>
              <a:gd name="connsiteY3" fmla="*/ 586751 h 2286563"/>
              <a:gd name="connsiteX4" fmla="*/ 1309207 w 6623012"/>
              <a:gd name="connsiteY4" fmla="*/ 25643 h 2286563"/>
              <a:gd name="connsiteX5" fmla="*/ 5487886 w 6623012"/>
              <a:gd name="connsiteY5" fmla="*/ 171907 h 2286563"/>
              <a:gd name="connsiteX6" fmla="*/ 6599531 w 6623012"/>
              <a:gd name="connsiteY6" fmla="*/ 850044 h 2286563"/>
              <a:gd name="connsiteX7" fmla="*/ 5955376 w 6623012"/>
              <a:gd name="connsiteY7" fmla="*/ 1914139 h 2286563"/>
              <a:gd name="connsiteX8" fmla="*/ 2046762 w 6623012"/>
              <a:gd name="connsiteY8" fmla="*/ 2086520 h 2286563"/>
              <a:gd name="connsiteX9" fmla="*/ 1332087 w 6623012"/>
              <a:gd name="connsiteY9" fmla="*/ 2286563 h 2286563"/>
              <a:gd name="connsiteX10" fmla="*/ 1223256 w 6623012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00330"/>
              <a:gd name="connsiteY0" fmla="*/ 2077382 h 2287912"/>
              <a:gd name="connsiteX1" fmla="*/ 500135 w 6600330"/>
              <a:gd name="connsiteY1" fmla="*/ 1948621 h 2287912"/>
              <a:gd name="connsiteX2" fmla="*/ 139268 w 6600330"/>
              <a:gd name="connsiteY2" fmla="*/ 1621676 h 2287912"/>
              <a:gd name="connsiteX3" fmla="*/ 88816 w 6600330"/>
              <a:gd name="connsiteY3" fmla="*/ 588100 h 2287912"/>
              <a:gd name="connsiteX4" fmla="*/ 1309207 w 6600330"/>
              <a:gd name="connsiteY4" fmla="*/ 26992 h 2287912"/>
              <a:gd name="connsiteX5" fmla="*/ 5487886 w 6600330"/>
              <a:gd name="connsiteY5" fmla="*/ 173256 h 2287912"/>
              <a:gd name="connsiteX6" fmla="*/ 6599531 w 6600330"/>
              <a:gd name="connsiteY6" fmla="*/ 905322 h 2287912"/>
              <a:gd name="connsiteX7" fmla="*/ 5955376 w 6600330"/>
              <a:gd name="connsiteY7" fmla="*/ 1915488 h 2287912"/>
              <a:gd name="connsiteX8" fmla="*/ 2046762 w 6600330"/>
              <a:gd name="connsiteY8" fmla="*/ 2087869 h 2287912"/>
              <a:gd name="connsiteX9" fmla="*/ 1332087 w 6600330"/>
              <a:gd name="connsiteY9" fmla="*/ 2287912 h 2287912"/>
              <a:gd name="connsiteX10" fmla="*/ 1223256 w 6600330"/>
              <a:gd name="connsiteY10" fmla="*/ 2077382 h 2287912"/>
              <a:gd name="connsiteX0" fmla="*/ 1236982 w 6614056"/>
              <a:gd name="connsiteY0" fmla="*/ 2077382 h 2287912"/>
              <a:gd name="connsiteX1" fmla="*/ 513861 w 6614056"/>
              <a:gd name="connsiteY1" fmla="*/ 1948621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325239 w 6614056"/>
              <a:gd name="connsiteY0" fmla="*/ 2062693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25239 w 6614056"/>
              <a:gd name="connsiteY10" fmla="*/ 2062693 h 2287912"/>
              <a:gd name="connsiteX0" fmla="*/ 1350455 w 6614056"/>
              <a:gd name="connsiteY0" fmla="*/ 2033314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50455 w 661405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423371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342580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060489 w 6614057"/>
              <a:gd name="connsiteY8" fmla="*/ 2087869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123530 w 6614057"/>
              <a:gd name="connsiteY8" fmla="*/ 2058491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6451"/>
              <a:gd name="connsiteY0" fmla="*/ 2033314 h 2287912"/>
              <a:gd name="connsiteX1" fmla="*/ 513863 w 6616451"/>
              <a:gd name="connsiteY1" fmla="*/ 1765006 h 2287912"/>
              <a:gd name="connsiteX2" fmla="*/ 115171 w 6616451"/>
              <a:gd name="connsiteY2" fmla="*/ 1342580 h 2287912"/>
              <a:gd name="connsiteX3" fmla="*/ 102543 w 6616451"/>
              <a:gd name="connsiteY3" fmla="*/ 588100 h 2287912"/>
              <a:gd name="connsiteX4" fmla="*/ 1322934 w 6616451"/>
              <a:gd name="connsiteY4" fmla="*/ 26992 h 2287912"/>
              <a:gd name="connsiteX5" fmla="*/ 5501613 w 6616451"/>
              <a:gd name="connsiteY5" fmla="*/ 173256 h 2287912"/>
              <a:gd name="connsiteX6" fmla="*/ 6613258 w 6616451"/>
              <a:gd name="connsiteY6" fmla="*/ 905322 h 2287912"/>
              <a:gd name="connsiteX7" fmla="*/ 6032145 w 6616451"/>
              <a:gd name="connsiteY7" fmla="*/ 1856731 h 2287912"/>
              <a:gd name="connsiteX8" fmla="*/ 2224395 w 6616451"/>
              <a:gd name="connsiteY8" fmla="*/ 2029112 h 2287912"/>
              <a:gd name="connsiteX9" fmla="*/ 1345814 w 6616451"/>
              <a:gd name="connsiteY9" fmla="*/ 2287912 h 2287912"/>
              <a:gd name="connsiteX10" fmla="*/ 1350456 w 6616451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32145 w 6614057"/>
              <a:gd name="connsiteY7" fmla="*/ 1856731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19537 w 6614057"/>
              <a:gd name="connsiteY7" fmla="*/ 180531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3258"/>
              <a:gd name="connsiteY0" fmla="*/ 2033314 h 2287912"/>
              <a:gd name="connsiteX1" fmla="*/ 513863 w 6613258"/>
              <a:gd name="connsiteY1" fmla="*/ 1765006 h 2287912"/>
              <a:gd name="connsiteX2" fmla="*/ 115171 w 6613258"/>
              <a:gd name="connsiteY2" fmla="*/ 1342580 h 2287912"/>
              <a:gd name="connsiteX3" fmla="*/ 102543 w 6613258"/>
              <a:gd name="connsiteY3" fmla="*/ 588100 h 2287912"/>
              <a:gd name="connsiteX4" fmla="*/ 1322934 w 6613258"/>
              <a:gd name="connsiteY4" fmla="*/ 26992 h 2287912"/>
              <a:gd name="connsiteX5" fmla="*/ 5501613 w 6613258"/>
              <a:gd name="connsiteY5" fmla="*/ 173256 h 2287912"/>
              <a:gd name="connsiteX6" fmla="*/ 6613258 w 6613258"/>
              <a:gd name="connsiteY6" fmla="*/ 905322 h 2287912"/>
              <a:gd name="connsiteX7" fmla="*/ 6019537 w 6613258"/>
              <a:gd name="connsiteY7" fmla="*/ 1805318 h 2287912"/>
              <a:gd name="connsiteX8" fmla="*/ 2224395 w 6613258"/>
              <a:gd name="connsiteY8" fmla="*/ 2029112 h 2287912"/>
              <a:gd name="connsiteX9" fmla="*/ 1345814 w 6613258"/>
              <a:gd name="connsiteY9" fmla="*/ 2287912 h 2287912"/>
              <a:gd name="connsiteX10" fmla="*/ 1350456 w 6613258"/>
              <a:gd name="connsiteY10" fmla="*/ 2033314 h 2287912"/>
              <a:gd name="connsiteX0" fmla="*/ 1352720 w 6615522"/>
              <a:gd name="connsiteY0" fmla="*/ 2033314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52720 w 6615522"/>
              <a:gd name="connsiteY10" fmla="*/ 2033314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2284 w 6617261"/>
              <a:gd name="connsiteY0" fmla="*/ 2011281 h 2287912"/>
              <a:gd name="connsiteX1" fmla="*/ 606122 w 6617261"/>
              <a:gd name="connsiteY1" fmla="*/ 1728283 h 2287912"/>
              <a:gd name="connsiteX2" fmla="*/ 119174 w 6617261"/>
              <a:gd name="connsiteY2" fmla="*/ 1342580 h 2287912"/>
              <a:gd name="connsiteX3" fmla="*/ 106546 w 6617261"/>
              <a:gd name="connsiteY3" fmla="*/ 588100 h 2287912"/>
              <a:gd name="connsiteX4" fmla="*/ 1326937 w 6617261"/>
              <a:gd name="connsiteY4" fmla="*/ 26992 h 2287912"/>
              <a:gd name="connsiteX5" fmla="*/ 5505616 w 6617261"/>
              <a:gd name="connsiteY5" fmla="*/ 173256 h 2287912"/>
              <a:gd name="connsiteX6" fmla="*/ 6617261 w 6617261"/>
              <a:gd name="connsiteY6" fmla="*/ 905322 h 2287912"/>
              <a:gd name="connsiteX7" fmla="*/ 6023540 w 6617261"/>
              <a:gd name="connsiteY7" fmla="*/ 1805318 h 2287912"/>
              <a:gd name="connsiteX8" fmla="*/ 2228398 w 6617261"/>
              <a:gd name="connsiteY8" fmla="*/ 2029112 h 2287912"/>
              <a:gd name="connsiteX9" fmla="*/ 1349817 w 6617261"/>
              <a:gd name="connsiteY9" fmla="*/ 2287912 h 2287912"/>
              <a:gd name="connsiteX10" fmla="*/ 1392284 w 6617261"/>
              <a:gd name="connsiteY10" fmla="*/ 2011281 h 2287912"/>
              <a:gd name="connsiteX0" fmla="*/ 1382461 w 6607438"/>
              <a:gd name="connsiteY0" fmla="*/ 2011281 h 2287912"/>
              <a:gd name="connsiteX1" fmla="*/ 596299 w 6607438"/>
              <a:gd name="connsiteY1" fmla="*/ 1728283 h 2287912"/>
              <a:gd name="connsiteX2" fmla="*/ 134568 w 6607438"/>
              <a:gd name="connsiteY2" fmla="*/ 1291168 h 2287912"/>
              <a:gd name="connsiteX3" fmla="*/ 96723 w 6607438"/>
              <a:gd name="connsiteY3" fmla="*/ 588100 h 2287912"/>
              <a:gd name="connsiteX4" fmla="*/ 1317114 w 6607438"/>
              <a:gd name="connsiteY4" fmla="*/ 26992 h 2287912"/>
              <a:gd name="connsiteX5" fmla="*/ 5495793 w 6607438"/>
              <a:gd name="connsiteY5" fmla="*/ 173256 h 2287912"/>
              <a:gd name="connsiteX6" fmla="*/ 6607438 w 6607438"/>
              <a:gd name="connsiteY6" fmla="*/ 905322 h 2287912"/>
              <a:gd name="connsiteX7" fmla="*/ 6013717 w 6607438"/>
              <a:gd name="connsiteY7" fmla="*/ 1805318 h 2287912"/>
              <a:gd name="connsiteX8" fmla="*/ 2218575 w 6607438"/>
              <a:gd name="connsiteY8" fmla="*/ 2029112 h 2287912"/>
              <a:gd name="connsiteX9" fmla="*/ 1339994 w 6607438"/>
              <a:gd name="connsiteY9" fmla="*/ 2287912 h 2287912"/>
              <a:gd name="connsiteX10" fmla="*/ 1382461 w 6607438"/>
              <a:gd name="connsiteY10" fmla="*/ 2011281 h 2287912"/>
              <a:gd name="connsiteX0" fmla="*/ 1346619 w 6571596"/>
              <a:gd name="connsiteY0" fmla="*/ 2009705 h 2286336"/>
              <a:gd name="connsiteX1" fmla="*/ 560457 w 6571596"/>
              <a:gd name="connsiteY1" fmla="*/ 1726707 h 2286336"/>
              <a:gd name="connsiteX2" fmla="*/ 98726 w 6571596"/>
              <a:gd name="connsiteY2" fmla="*/ 1289592 h 2286336"/>
              <a:gd name="connsiteX3" fmla="*/ 111313 w 6571596"/>
              <a:gd name="connsiteY3" fmla="*/ 564490 h 2286336"/>
              <a:gd name="connsiteX4" fmla="*/ 1281272 w 6571596"/>
              <a:gd name="connsiteY4" fmla="*/ 25416 h 2286336"/>
              <a:gd name="connsiteX5" fmla="*/ 5459951 w 6571596"/>
              <a:gd name="connsiteY5" fmla="*/ 171680 h 2286336"/>
              <a:gd name="connsiteX6" fmla="*/ 6571596 w 6571596"/>
              <a:gd name="connsiteY6" fmla="*/ 903746 h 2286336"/>
              <a:gd name="connsiteX7" fmla="*/ 5977875 w 6571596"/>
              <a:gd name="connsiteY7" fmla="*/ 1803742 h 2286336"/>
              <a:gd name="connsiteX8" fmla="*/ 2182733 w 6571596"/>
              <a:gd name="connsiteY8" fmla="*/ 2027536 h 2286336"/>
              <a:gd name="connsiteX9" fmla="*/ 1304152 w 6571596"/>
              <a:gd name="connsiteY9" fmla="*/ 2286336 h 2286336"/>
              <a:gd name="connsiteX10" fmla="*/ 1346619 w 6571596"/>
              <a:gd name="connsiteY10" fmla="*/ 2009705 h 2286336"/>
              <a:gd name="connsiteX0" fmla="*/ 1335993 w 6560970"/>
              <a:gd name="connsiteY0" fmla="*/ 2009705 h 2286336"/>
              <a:gd name="connsiteX1" fmla="*/ 549831 w 6560970"/>
              <a:gd name="connsiteY1" fmla="*/ 1726707 h 2286336"/>
              <a:gd name="connsiteX2" fmla="*/ 88100 w 6560970"/>
              <a:gd name="connsiteY2" fmla="*/ 1289592 h 2286336"/>
              <a:gd name="connsiteX3" fmla="*/ 100687 w 6560970"/>
              <a:gd name="connsiteY3" fmla="*/ 564490 h 2286336"/>
              <a:gd name="connsiteX4" fmla="*/ 1270646 w 6560970"/>
              <a:gd name="connsiteY4" fmla="*/ 25416 h 2286336"/>
              <a:gd name="connsiteX5" fmla="*/ 5449325 w 6560970"/>
              <a:gd name="connsiteY5" fmla="*/ 171680 h 2286336"/>
              <a:gd name="connsiteX6" fmla="*/ 6560970 w 6560970"/>
              <a:gd name="connsiteY6" fmla="*/ 903746 h 2286336"/>
              <a:gd name="connsiteX7" fmla="*/ 5967249 w 6560970"/>
              <a:gd name="connsiteY7" fmla="*/ 1803742 h 2286336"/>
              <a:gd name="connsiteX8" fmla="*/ 2172107 w 6560970"/>
              <a:gd name="connsiteY8" fmla="*/ 2027536 h 2286336"/>
              <a:gd name="connsiteX9" fmla="*/ 1293526 w 6560970"/>
              <a:gd name="connsiteY9" fmla="*/ 2286336 h 2286336"/>
              <a:gd name="connsiteX10" fmla="*/ 1335993 w 6560970"/>
              <a:gd name="connsiteY10" fmla="*/ 2009705 h 2286336"/>
              <a:gd name="connsiteX0" fmla="*/ 1320449 w 6545426"/>
              <a:gd name="connsiteY0" fmla="*/ 2009705 h 2286336"/>
              <a:gd name="connsiteX1" fmla="*/ 534287 w 6545426"/>
              <a:gd name="connsiteY1" fmla="*/ 1726707 h 2286336"/>
              <a:gd name="connsiteX2" fmla="*/ 72556 w 6545426"/>
              <a:gd name="connsiteY2" fmla="*/ 1289592 h 2286336"/>
              <a:gd name="connsiteX3" fmla="*/ 85143 w 6545426"/>
              <a:gd name="connsiteY3" fmla="*/ 564490 h 2286336"/>
              <a:gd name="connsiteX4" fmla="*/ 1255102 w 6545426"/>
              <a:gd name="connsiteY4" fmla="*/ 25416 h 2286336"/>
              <a:gd name="connsiteX5" fmla="*/ 5433781 w 6545426"/>
              <a:gd name="connsiteY5" fmla="*/ 171680 h 2286336"/>
              <a:gd name="connsiteX6" fmla="*/ 6545426 w 6545426"/>
              <a:gd name="connsiteY6" fmla="*/ 903746 h 2286336"/>
              <a:gd name="connsiteX7" fmla="*/ 5951705 w 6545426"/>
              <a:gd name="connsiteY7" fmla="*/ 1803742 h 2286336"/>
              <a:gd name="connsiteX8" fmla="*/ 2156563 w 6545426"/>
              <a:gd name="connsiteY8" fmla="*/ 2027536 h 2286336"/>
              <a:gd name="connsiteX9" fmla="*/ 1277982 w 6545426"/>
              <a:gd name="connsiteY9" fmla="*/ 2286336 h 2286336"/>
              <a:gd name="connsiteX10" fmla="*/ 1320449 w 6545426"/>
              <a:gd name="connsiteY10" fmla="*/ 2009705 h 2286336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261706 w 6486683"/>
              <a:gd name="connsiteY0" fmla="*/ 2028838 h 2305469"/>
              <a:gd name="connsiteX1" fmla="*/ 475544 w 6486683"/>
              <a:gd name="connsiteY1" fmla="*/ 1745840 h 2305469"/>
              <a:gd name="connsiteX2" fmla="*/ 26400 w 6486683"/>
              <a:gd name="connsiteY2" fmla="*/ 583623 h 2305469"/>
              <a:gd name="connsiteX3" fmla="*/ 1246792 w 6486683"/>
              <a:gd name="connsiteY3" fmla="*/ 22515 h 2305469"/>
              <a:gd name="connsiteX4" fmla="*/ 5375038 w 6486683"/>
              <a:gd name="connsiteY4" fmla="*/ 190813 h 2305469"/>
              <a:gd name="connsiteX5" fmla="*/ 6486683 w 6486683"/>
              <a:gd name="connsiteY5" fmla="*/ 922879 h 2305469"/>
              <a:gd name="connsiteX6" fmla="*/ 5892962 w 6486683"/>
              <a:gd name="connsiteY6" fmla="*/ 1822875 h 2305469"/>
              <a:gd name="connsiteX7" fmla="*/ 2097820 w 6486683"/>
              <a:gd name="connsiteY7" fmla="*/ 2046669 h 2305469"/>
              <a:gd name="connsiteX8" fmla="*/ 1219239 w 6486683"/>
              <a:gd name="connsiteY8" fmla="*/ 2305469 h 2305469"/>
              <a:gd name="connsiteX9" fmla="*/ 1261706 w 6486683"/>
              <a:gd name="connsiteY9" fmla="*/ 2028838 h 2305469"/>
              <a:gd name="connsiteX0" fmla="*/ 1278912 w 6503889"/>
              <a:gd name="connsiteY0" fmla="*/ 2028838 h 2305469"/>
              <a:gd name="connsiteX1" fmla="*/ 366669 w 6503889"/>
              <a:gd name="connsiteY1" fmla="*/ 1650360 h 2305469"/>
              <a:gd name="connsiteX2" fmla="*/ 43606 w 6503889"/>
              <a:gd name="connsiteY2" fmla="*/ 583623 h 2305469"/>
              <a:gd name="connsiteX3" fmla="*/ 1263998 w 6503889"/>
              <a:gd name="connsiteY3" fmla="*/ 22515 h 2305469"/>
              <a:gd name="connsiteX4" fmla="*/ 5392244 w 6503889"/>
              <a:gd name="connsiteY4" fmla="*/ 190813 h 2305469"/>
              <a:gd name="connsiteX5" fmla="*/ 6503889 w 6503889"/>
              <a:gd name="connsiteY5" fmla="*/ 922879 h 2305469"/>
              <a:gd name="connsiteX6" fmla="*/ 5910168 w 6503889"/>
              <a:gd name="connsiteY6" fmla="*/ 1822875 h 2305469"/>
              <a:gd name="connsiteX7" fmla="*/ 2115026 w 6503889"/>
              <a:gd name="connsiteY7" fmla="*/ 2046669 h 2305469"/>
              <a:gd name="connsiteX8" fmla="*/ 1236445 w 6503889"/>
              <a:gd name="connsiteY8" fmla="*/ 2305469 h 2305469"/>
              <a:gd name="connsiteX9" fmla="*/ 1278912 w 6503889"/>
              <a:gd name="connsiteY9" fmla="*/ 2028838 h 2305469"/>
              <a:gd name="connsiteX0" fmla="*/ 1306915 w 6531892"/>
              <a:gd name="connsiteY0" fmla="*/ 2028838 h 2305469"/>
              <a:gd name="connsiteX1" fmla="*/ 268591 w 6531892"/>
              <a:gd name="connsiteY1" fmla="*/ 1643015 h 2305469"/>
              <a:gd name="connsiteX2" fmla="*/ 71609 w 6531892"/>
              <a:gd name="connsiteY2" fmla="*/ 583623 h 2305469"/>
              <a:gd name="connsiteX3" fmla="*/ 1292001 w 6531892"/>
              <a:gd name="connsiteY3" fmla="*/ 22515 h 2305469"/>
              <a:gd name="connsiteX4" fmla="*/ 5420247 w 6531892"/>
              <a:gd name="connsiteY4" fmla="*/ 190813 h 2305469"/>
              <a:gd name="connsiteX5" fmla="*/ 6531892 w 6531892"/>
              <a:gd name="connsiteY5" fmla="*/ 922879 h 2305469"/>
              <a:gd name="connsiteX6" fmla="*/ 5938171 w 6531892"/>
              <a:gd name="connsiteY6" fmla="*/ 1822875 h 2305469"/>
              <a:gd name="connsiteX7" fmla="*/ 2143029 w 6531892"/>
              <a:gd name="connsiteY7" fmla="*/ 2046669 h 2305469"/>
              <a:gd name="connsiteX8" fmla="*/ 1264448 w 6531892"/>
              <a:gd name="connsiteY8" fmla="*/ 2305469 h 2305469"/>
              <a:gd name="connsiteX9" fmla="*/ 1306915 w 6531892"/>
              <a:gd name="connsiteY9" fmla="*/ 2028838 h 2305469"/>
              <a:gd name="connsiteX0" fmla="*/ 1322733 w 6547710"/>
              <a:gd name="connsiteY0" fmla="*/ 2028838 h 2305469"/>
              <a:gd name="connsiteX1" fmla="*/ 284409 w 6547710"/>
              <a:gd name="connsiteY1" fmla="*/ 1643015 h 2305469"/>
              <a:gd name="connsiteX2" fmla="*/ 87427 w 6547710"/>
              <a:gd name="connsiteY2" fmla="*/ 583623 h 2305469"/>
              <a:gd name="connsiteX3" fmla="*/ 1307819 w 6547710"/>
              <a:gd name="connsiteY3" fmla="*/ 22515 h 2305469"/>
              <a:gd name="connsiteX4" fmla="*/ 5436065 w 6547710"/>
              <a:gd name="connsiteY4" fmla="*/ 190813 h 2305469"/>
              <a:gd name="connsiteX5" fmla="*/ 6547710 w 6547710"/>
              <a:gd name="connsiteY5" fmla="*/ 922879 h 2305469"/>
              <a:gd name="connsiteX6" fmla="*/ 5953989 w 6547710"/>
              <a:gd name="connsiteY6" fmla="*/ 1822875 h 2305469"/>
              <a:gd name="connsiteX7" fmla="*/ 2158847 w 6547710"/>
              <a:gd name="connsiteY7" fmla="*/ 2046669 h 2305469"/>
              <a:gd name="connsiteX8" fmla="*/ 1280266 w 6547710"/>
              <a:gd name="connsiteY8" fmla="*/ 2305469 h 2305469"/>
              <a:gd name="connsiteX9" fmla="*/ 1322733 w 6547710"/>
              <a:gd name="connsiteY9" fmla="*/ 2028838 h 2305469"/>
              <a:gd name="connsiteX0" fmla="*/ 1350725 w 6575702"/>
              <a:gd name="connsiteY0" fmla="*/ 2028838 h 2305469"/>
              <a:gd name="connsiteX1" fmla="*/ 312401 w 6575702"/>
              <a:gd name="connsiteY1" fmla="*/ 1643015 h 2305469"/>
              <a:gd name="connsiteX2" fmla="*/ 115419 w 6575702"/>
              <a:gd name="connsiteY2" fmla="*/ 583623 h 2305469"/>
              <a:gd name="connsiteX3" fmla="*/ 1335811 w 6575702"/>
              <a:gd name="connsiteY3" fmla="*/ 22515 h 2305469"/>
              <a:gd name="connsiteX4" fmla="*/ 5464057 w 6575702"/>
              <a:gd name="connsiteY4" fmla="*/ 190813 h 2305469"/>
              <a:gd name="connsiteX5" fmla="*/ 6575702 w 6575702"/>
              <a:gd name="connsiteY5" fmla="*/ 922879 h 2305469"/>
              <a:gd name="connsiteX6" fmla="*/ 5981981 w 6575702"/>
              <a:gd name="connsiteY6" fmla="*/ 1822875 h 2305469"/>
              <a:gd name="connsiteX7" fmla="*/ 2186839 w 6575702"/>
              <a:gd name="connsiteY7" fmla="*/ 2046669 h 2305469"/>
              <a:gd name="connsiteX8" fmla="*/ 1308258 w 6575702"/>
              <a:gd name="connsiteY8" fmla="*/ 2305469 h 2305469"/>
              <a:gd name="connsiteX9" fmla="*/ 1350725 w 6575702"/>
              <a:gd name="connsiteY9" fmla="*/ 2028838 h 2305469"/>
              <a:gd name="connsiteX0" fmla="*/ 1334698 w 6559675"/>
              <a:gd name="connsiteY0" fmla="*/ 2033414 h 2310045"/>
              <a:gd name="connsiteX1" fmla="*/ 296374 w 6559675"/>
              <a:gd name="connsiteY1" fmla="*/ 1647591 h 2310045"/>
              <a:gd name="connsiteX2" fmla="*/ 99392 w 6559675"/>
              <a:gd name="connsiteY2" fmla="*/ 654301 h 2310045"/>
              <a:gd name="connsiteX3" fmla="*/ 1319784 w 6559675"/>
              <a:gd name="connsiteY3" fmla="*/ 27091 h 2310045"/>
              <a:gd name="connsiteX4" fmla="*/ 5448030 w 6559675"/>
              <a:gd name="connsiteY4" fmla="*/ 195389 h 2310045"/>
              <a:gd name="connsiteX5" fmla="*/ 6559675 w 6559675"/>
              <a:gd name="connsiteY5" fmla="*/ 927455 h 2310045"/>
              <a:gd name="connsiteX6" fmla="*/ 5965954 w 6559675"/>
              <a:gd name="connsiteY6" fmla="*/ 1827451 h 2310045"/>
              <a:gd name="connsiteX7" fmla="*/ 2170812 w 6559675"/>
              <a:gd name="connsiteY7" fmla="*/ 2051245 h 2310045"/>
              <a:gd name="connsiteX8" fmla="*/ 1292231 w 6559675"/>
              <a:gd name="connsiteY8" fmla="*/ 2310045 h 2310045"/>
              <a:gd name="connsiteX9" fmla="*/ 1334698 w 6559675"/>
              <a:gd name="connsiteY9" fmla="*/ 2033414 h 2310045"/>
              <a:gd name="connsiteX0" fmla="*/ 1387100 w 6612077"/>
              <a:gd name="connsiteY0" fmla="*/ 2036495 h 2313126"/>
              <a:gd name="connsiteX1" fmla="*/ 348776 w 6612077"/>
              <a:gd name="connsiteY1" fmla="*/ 1650672 h 2313126"/>
              <a:gd name="connsiteX2" fmla="*/ 88753 w 6612077"/>
              <a:gd name="connsiteY2" fmla="*/ 701450 h 2313126"/>
              <a:gd name="connsiteX3" fmla="*/ 1372186 w 6612077"/>
              <a:gd name="connsiteY3" fmla="*/ 30172 h 2313126"/>
              <a:gd name="connsiteX4" fmla="*/ 5500432 w 6612077"/>
              <a:gd name="connsiteY4" fmla="*/ 198470 h 2313126"/>
              <a:gd name="connsiteX5" fmla="*/ 6612077 w 6612077"/>
              <a:gd name="connsiteY5" fmla="*/ 930536 h 2313126"/>
              <a:gd name="connsiteX6" fmla="*/ 6018356 w 6612077"/>
              <a:gd name="connsiteY6" fmla="*/ 1830532 h 2313126"/>
              <a:gd name="connsiteX7" fmla="*/ 2223214 w 6612077"/>
              <a:gd name="connsiteY7" fmla="*/ 2054326 h 2313126"/>
              <a:gd name="connsiteX8" fmla="*/ 1344633 w 6612077"/>
              <a:gd name="connsiteY8" fmla="*/ 2313126 h 2313126"/>
              <a:gd name="connsiteX9" fmla="*/ 1387100 w 6612077"/>
              <a:gd name="connsiteY9" fmla="*/ 2036495 h 2313126"/>
              <a:gd name="connsiteX0" fmla="*/ 1391247 w 6616224"/>
              <a:gd name="connsiteY0" fmla="*/ 2036495 h 2313126"/>
              <a:gd name="connsiteX1" fmla="*/ 352923 w 6616224"/>
              <a:gd name="connsiteY1" fmla="*/ 1650672 h 2313126"/>
              <a:gd name="connsiteX2" fmla="*/ 92900 w 6616224"/>
              <a:gd name="connsiteY2" fmla="*/ 701450 h 2313126"/>
              <a:gd name="connsiteX3" fmla="*/ 1376333 w 6616224"/>
              <a:gd name="connsiteY3" fmla="*/ 30172 h 2313126"/>
              <a:gd name="connsiteX4" fmla="*/ 5504579 w 6616224"/>
              <a:gd name="connsiteY4" fmla="*/ 198470 h 2313126"/>
              <a:gd name="connsiteX5" fmla="*/ 6616224 w 6616224"/>
              <a:gd name="connsiteY5" fmla="*/ 930536 h 2313126"/>
              <a:gd name="connsiteX6" fmla="*/ 6022503 w 6616224"/>
              <a:gd name="connsiteY6" fmla="*/ 1830532 h 2313126"/>
              <a:gd name="connsiteX7" fmla="*/ 2227361 w 6616224"/>
              <a:gd name="connsiteY7" fmla="*/ 2054326 h 2313126"/>
              <a:gd name="connsiteX8" fmla="*/ 1348780 w 6616224"/>
              <a:gd name="connsiteY8" fmla="*/ 2313126 h 2313126"/>
              <a:gd name="connsiteX9" fmla="*/ 1391247 w 6616224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438885 w 6613429"/>
              <a:gd name="connsiteY0" fmla="*/ 2029150 h 2313126"/>
              <a:gd name="connsiteX1" fmla="*/ 350128 w 6613429"/>
              <a:gd name="connsiteY1" fmla="*/ 1650672 h 2313126"/>
              <a:gd name="connsiteX2" fmla="*/ 90105 w 6613429"/>
              <a:gd name="connsiteY2" fmla="*/ 701450 h 2313126"/>
              <a:gd name="connsiteX3" fmla="*/ 1373538 w 6613429"/>
              <a:gd name="connsiteY3" fmla="*/ 30172 h 2313126"/>
              <a:gd name="connsiteX4" fmla="*/ 5501784 w 6613429"/>
              <a:gd name="connsiteY4" fmla="*/ 198470 h 2313126"/>
              <a:gd name="connsiteX5" fmla="*/ 6613429 w 6613429"/>
              <a:gd name="connsiteY5" fmla="*/ 930536 h 2313126"/>
              <a:gd name="connsiteX6" fmla="*/ 6019708 w 6613429"/>
              <a:gd name="connsiteY6" fmla="*/ 1830532 h 2313126"/>
              <a:gd name="connsiteX7" fmla="*/ 2224566 w 6613429"/>
              <a:gd name="connsiteY7" fmla="*/ 2054326 h 2313126"/>
              <a:gd name="connsiteX8" fmla="*/ 1345985 w 6613429"/>
              <a:gd name="connsiteY8" fmla="*/ 2313126 h 2313126"/>
              <a:gd name="connsiteX9" fmla="*/ 1438885 w 6613429"/>
              <a:gd name="connsiteY9" fmla="*/ 2029150 h 2313126"/>
              <a:gd name="connsiteX0" fmla="*/ 1411781 w 6586325"/>
              <a:gd name="connsiteY0" fmla="*/ 2029150 h 2313126"/>
              <a:gd name="connsiteX1" fmla="*/ 323024 w 6586325"/>
              <a:gd name="connsiteY1" fmla="*/ 1650672 h 2313126"/>
              <a:gd name="connsiteX2" fmla="*/ 63001 w 6586325"/>
              <a:gd name="connsiteY2" fmla="*/ 701450 h 2313126"/>
              <a:gd name="connsiteX3" fmla="*/ 1346434 w 6586325"/>
              <a:gd name="connsiteY3" fmla="*/ 30172 h 2313126"/>
              <a:gd name="connsiteX4" fmla="*/ 5474680 w 6586325"/>
              <a:gd name="connsiteY4" fmla="*/ 198470 h 2313126"/>
              <a:gd name="connsiteX5" fmla="*/ 6586325 w 6586325"/>
              <a:gd name="connsiteY5" fmla="*/ 930536 h 2313126"/>
              <a:gd name="connsiteX6" fmla="*/ 5992604 w 6586325"/>
              <a:gd name="connsiteY6" fmla="*/ 1830532 h 2313126"/>
              <a:gd name="connsiteX7" fmla="*/ 2197462 w 6586325"/>
              <a:gd name="connsiteY7" fmla="*/ 2054326 h 2313126"/>
              <a:gd name="connsiteX8" fmla="*/ 1318881 w 6586325"/>
              <a:gd name="connsiteY8" fmla="*/ 2313126 h 2313126"/>
              <a:gd name="connsiteX9" fmla="*/ 1411781 w 6586325"/>
              <a:gd name="connsiteY9" fmla="*/ 2029150 h 2313126"/>
              <a:gd name="connsiteX0" fmla="*/ 1422251 w 6596795"/>
              <a:gd name="connsiteY0" fmla="*/ 2029150 h 2313126"/>
              <a:gd name="connsiteX1" fmla="*/ 333494 w 6596795"/>
              <a:gd name="connsiteY1" fmla="*/ 1650672 h 2313126"/>
              <a:gd name="connsiteX2" fmla="*/ 73471 w 6596795"/>
              <a:gd name="connsiteY2" fmla="*/ 701450 h 2313126"/>
              <a:gd name="connsiteX3" fmla="*/ 1356904 w 6596795"/>
              <a:gd name="connsiteY3" fmla="*/ 30172 h 2313126"/>
              <a:gd name="connsiteX4" fmla="*/ 5485150 w 6596795"/>
              <a:gd name="connsiteY4" fmla="*/ 198470 h 2313126"/>
              <a:gd name="connsiteX5" fmla="*/ 6596795 w 6596795"/>
              <a:gd name="connsiteY5" fmla="*/ 930536 h 2313126"/>
              <a:gd name="connsiteX6" fmla="*/ 6003074 w 6596795"/>
              <a:gd name="connsiteY6" fmla="*/ 1830532 h 2313126"/>
              <a:gd name="connsiteX7" fmla="*/ 2207932 w 6596795"/>
              <a:gd name="connsiteY7" fmla="*/ 2054326 h 2313126"/>
              <a:gd name="connsiteX8" fmla="*/ 1329351 w 6596795"/>
              <a:gd name="connsiteY8" fmla="*/ 2313126 h 2313126"/>
              <a:gd name="connsiteX9" fmla="*/ 1422251 w 6596795"/>
              <a:gd name="connsiteY9" fmla="*/ 2029150 h 2313126"/>
              <a:gd name="connsiteX0" fmla="*/ 1427107 w 6601651"/>
              <a:gd name="connsiteY0" fmla="*/ 2029150 h 2313126"/>
              <a:gd name="connsiteX1" fmla="*/ 338350 w 6601651"/>
              <a:gd name="connsiteY1" fmla="*/ 1650672 h 2313126"/>
              <a:gd name="connsiteX2" fmla="*/ 78327 w 6601651"/>
              <a:gd name="connsiteY2" fmla="*/ 701450 h 2313126"/>
              <a:gd name="connsiteX3" fmla="*/ 1361760 w 6601651"/>
              <a:gd name="connsiteY3" fmla="*/ 30172 h 2313126"/>
              <a:gd name="connsiteX4" fmla="*/ 5490006 w 6601651"/>
              <a:gd name="connsiteY4" fmla="*/ 198470 h 2313126"/>
              <a:gd name="connsiteX5" fmla="*/ 6601651 w 6601651"/>
              <a:gd name="connsiteY5" fmla="*/ 930536 h 2313126"/>
              <a:gd name="connsiteX6" fmla="*/ 6007930 w 6601651"/>
              <a:gd name="connsiteY6" fmla="*/ 1830532 h 2313126"/>
              <a:gd name="connsiteX7" fmla="*/ 2212788 w 6601651"/>
              <a:gd name="connsiteY7" fmla="*/ 2054326 h 2313126"/>
              <a:gd name="connsiteX8" fmla="*/ 1334207 w 6601651"/>
              <a:gd name="connsiteY8" fmla="*/ 2313126 h 2313126"/>
              <a:gd name="connsiteX9" fmla="*/ 1427107 w 6601651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98750 w 6597644"/>
              <a:gd name="connsiteY0" fmla="*/ 2029150 h 2313126"/>
              <a:gd name="connsiteX1" fmla="*/ 298554 w 6597644"/>
              <a:gd name="connsiteY1" fmla="*/ 1654147 h 2313126"/>
              <a:gd name="connsiteX2" fmla="*/ 74320 w 6597644"/>
              <a:gd name="connsiteY2" fmla="*/ 701450 h 2313126"/>
              <a:gd name="connsiteX3" fmla="*/ 1357753 w 6597644"/>
              <a:gd name="connsiteY3" fmla="*/ 30172 h 2313126"/>
              <a:gd name="connsiteX4" fmla="*/ 5485999 w 6597644"/>
              <a:gd name="connsiteY4" fmla="*/ 198470 h 2313126"/>
              <a:gd name="connsiteX5" fmla="*/ 6597644 w 6597644"/>
              <a:gd name="connsiteY5" fmla="*/ 930536 h 2313126"/>
              <a:gd name="connsiteX6" fmla="*/ 6003923 w 6597644"/>
              <a:gd name="connsiteY6" fmla="*/ 1830532 h 2313126"/>
              <a:gd name="connsiteX7" fmla="*/ 2208781 w 6597644"/>
              <a:gd name="connsiteY7" fmla="*/ 2054326 h 2313126"/>
              <a:gd name="connsiteX8" fmla="*/ 1330200 w 6597644"/>
              <a:gd name="connsiteY8" fmla="*/ 2313126 h 2313126"/>
              <a:gd name="connsiteX9" fmla="*/ 1498750 w 65976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506919 w 6605813"/>
              <a:gd name="connsiteY0" fmla="*/ 2029150 h 2313126"/>
              <a:gd name="connsiteX1" fmla="*/ 306723 w 6605813"/>
              <a:gd name="connsiteY1" fmla="*/ 1654147 h 2313126"/>
              <a:gd name="connsiteX2" fmla="*/ 82489 w 6605813"/>
              <a:gd name="connsiteY2" fmla="*/ 701450 h 2313126"/>
              <a:gd name="connsiteX3" fmla="*/ 1365922 w 6605813"/>
              <a:gd name="connsiteY3" fmla="*/ 30172 h 2313126"/>
              <a:gd name="connsiteX4" fmla="*/ 5494168 w 6605813"/>
              <a:gd name="connsiteY4" fmla="*/ 198470 h 2313126"/>
              <a:gd name="connsiteX5" fmla="*/ 6605813 w 6605813"/>
              <a:gd name="connsiteY5" fmla="*/ 930536 h 2313126"/>
              <a:gd name="connsiteX6" fmla="*/ 6012092 w 6605813"/>
              <a:gd name="connsiteY6" fmla="*/ 1830532 h 2313126"/>
              <a:gd name="connsiteX7" fmla="*/ 2216950 w 6605813"/>
              <a:gd name="connsiteY7" fmla="*/ 2054326 h 2313126"/>
              <a:gd name="connsiteX8" fmla="*/ 1338369 w 6605813"/>
              <a:gd name="connsiteY8" fmla="*/ 2313126 h 2313126"/>
              <a:gd name="connsiteX9" fmla="*/ 1506919 w 6605813"/>
              <a:gd name="connsiteY9" fmla="*/ 2029150 h 2313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05813" h="2313126">
                <a:moveTo>
                  <a:pt x="1506919" y="2029150"/>
                </a:moveTo>
                <a:cubicBezTo>
                  <a:pt x="1417504" y="1839150"/>
                  <a:pt x="585881" y="1896278"/>
                  <a:pt x="306723" y="1654147"/>
                </a:cubicBezTo>
                <a:cubicBezTo>
                  <a:pt x="27565" y="1412016"/>
                  <a:pt x="-94044" y="972113"/>
                  <a:pt x="82489" y="701450"/>
                </a:cubicBezTo>
                <a:cubicBezTo>
                  <a:pt x="259022" y="430788"/>
                  <a:pt x="463975" y="114002"/>
                  <a:pt x="1365922" y="30172"/>
                </a:cubicBezTo>
                <a:cubicBezTo>
                  <a:pt x="2267869" y="-53658"/>
                  <a:pt x="4620853" y="48409"/>
                  <a:pt x="5494168" y="198470"/>
                </a:cubicBezTo>
                <a:cubicBezTo>
                  <a:pt x="6367483" y="348531"/>
                  <a:pt x="6547059" y="600421"/>
                  <a:pt x="6605813" y="930536"/>
                </a:cubicBezTo>
                <a:cubicBezTo>
                  <a:pt x="6583958" y="1261451"/>
                  <a:pt x="6667921" y="1584477"/>
                  <a:pt x="6012092" y="1830532"/>
                </a:cubicBezTo>
                <a:cubicBezTo>
                  <a:pt x="5356263" y="2076587"/>
                  <a:pt x="2425296" y="2046334"/>
                  <a:pt x="2216950" y="2054326"/>
                </a:cubicBezTo>
                <a:cubicBezTo>
                  <a:pt x="1882633" y="2207554"/>
                  <a:pt x="1465597" y="2294989"/>
                  <a:pt x="1338369" y="2313126"/>
                </a:cubicBezTo>
                <a:cubicBezTo>
                  <a:pt x="1524676" y="2124221"/>
                  <a:pt x="1506919" y="2029150"/>
                  <a:pt x="1506919" y="2029150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2749E47-91E3-4256-A517-9E7E684EB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54181" y="562012"/>
            <a:ext cx="5230734" cy="2989690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097"/>
              <a:gd name="connsiteY0" fmla="*/ 2270200 h 2480730"/>
              <a:gd name="connsiteX1" fmla="*/ 495492 w 6769097"/>
              <a:gd name="connsiteY1" fmla="*/ 2141439 h 2480730"/>
              <a:gd name="connsiteX2" fmla="*/ 134625 w 6769097"/>
              <a:gd name="connsiteY2" fmla="*/ 1814494 h 2480730"/>
              <a:gd name="connsiteX3" fmla="*/ 36881 w 6769097"/>
              <a:gd name="connsiteY3" fmla="*/ 773214 h 2480730"/>
              <a:gd name="connsiteX4" fmla="*/ 721307 w 6769097"/>
              <a:gd name="connsiteY4" fmla="*/ 34910 h 2480730"/>
              <a:gd name="connsiteX5" fmla="*/ 5609353 w 6769097"/>
              <a:gd name="connsiteY5" fmla="*/ 127244 h 2480730"/>
              <a:gd name="connsiteX6" fmla="*/ 6768288 w 6769097"/>
              <a:gd name="connsiteY6" fmla="*/ 843902 h 2480730"/>
              <a:gd name="connsiteX7" fmla="*/ 5950733 w 6769097"/>
              <a:gd name="connsiteY7" fmla="*/ 2108306 h 2480730"/>
              <a:gd name="connsiteX8" fmla="*/ 2042119 w 6769097"/>
              <a:gd name="connsiteY8" fmla="*/ 2280687 h 2480730"/>
              <a:gd name="connsiteX9" fmla="*/ 1327444 w 6769097"/>
              <a:gd name="connsiteY9" fmla="*/ 2480730 h 2480730"/>
              <a:gd name="connsiteX10" fmla="*/ 1218613 w 6769097"/>
              <a:gd name="connsiteY10" fmla="*/ 2270200 h 2480730"/>
              <a:gd name="connsiteX0" fmla="*/ 1218613 w 6571897"/>
              <a:gd name="connsiteY0" fmla="*/ 2290477 h 2501007"/>
              <a:gd name="connsiteX1" fmla="*/ 495492 w 6571897"/>
              <a:gd name="connsiteY1" fmla="*/ 2161716 h 2501007"/>
              <a:gd name="connsiteX2" fmla="*/ 134625 w 6571897"/>
              <a:gd name="connsiteY2" fmla="*/ 1834771 h 2501007"/>
              <a:gd name="connsiteX3" fmla="*/ 36881 w 6571897"/>
              <a:gd name="connsiteY3" fmla="*/ 793491 h 2501007"/>
              <a:gd name="connsiteX4" fmla="*/ 721307 w 6571897"/>
              <a:gd name="connsiteY4" fmla="*/ 55187 h 2501007"/>
              <a:gd name="connsiteX5" fmla="*/ 5609353 w 6571897"/>
              <a:gd name="connsiteY5" fmla="*/ 147521 h 2501007"/>
              <a:gd name="connsiteX6" fmla="*/ 6563360 w 6571897"/>
              <a:gd name="connsiteY6" fmla="*/ 894996 h 2501007"/>
              <a:gd name="connsiteX7" fmla="*/ 5950733 w 6571897"/>
              <a:gd name="connsiteY7" fmla="*/ 2128583 h 2501007"/>
              <a:gd name="connsiteX8" fmla="*/ 2042119 w 6571897"/>
              <a:gd name="connsiteY8" fmla="*/ 2300964 h 2501007"/>
              <a:gd name="connsiteX9" fmla="*/ 1327444 w 6571897"/>
              <a:gd name="connsiteY9" fmla="*/ 2501007 h 2501007"/>
              <a:gd name="connsiteX10" fmla="*/ 1218613 w 6571897"/>
              <a:gd name="connsiteY10" fmla="*/ 2290477 h 2501007"/>
              <a:gd name="connsiteX0" fmla="*/ 1218613 w 6567563"/>
              <a:gd name="connsiteY0" fmla="*/ 2246415 h 2456945"/>
              <a:gd name="connsiteX1" fmla="*/ 495492 w 6567563"/>
              <a:gd name="connsiteY1" fmla="*/ 2117654 h 2456945"/>
              <a:gd name="connsiteX2" fmla="*/ 134625 w 6567563"/>
              <a:gd name="connsiteY2" fmla="*/ 1790709 h 2456945"/>
              <a:gd name="connsiteX3" fmla="*/ 36881 w 6567563"/>
              <a:gd name="connsiteY3" fmla="*/ 749429 h 2456945"/>
              <a:gd name="connsiteX4" fmla="*/ 721307 w 6567563"/>
              <a:gd name="connsiteY4" fmla="*/ 11125 h 2456945"/>
              <a:gd name="connsiteX5" fmla="*/ 5483243 w 6567563"/>
              <a:gd name="connsiteY5" fmla="*/ 342289 h 2456945"/>
              <a:gd name="connsiteX6" fmla="*/ 6563360 w 6567563"/>
              <a:gd name="connsiteY6" fmla="*/ 850934 h 2456945"/>
              <a:gd name="connsiteX7" fmla="*/ 5950733 w 6567563"/>
              <a:gd name="connsiteY7" fmla="*/ 2084521 h 2456945"/>
              <a:gd name="connsiteX8" fmla="*/ 2042119 w 6567563"/>
              <a:gd name="connsiteY8" fmla="*/ 2256902 h 2456945"/>
              <a:gd name="connsiteX9" fmla="*/ 1327444 w 6567563"/>
              <a:gd name="connsiteY9" fmla="*/ 2456945 h 2456945"/>
              <a:gd name="connsiteX10" fmla="*/ 1218613 w 6567563"/>
              <a:gd name="connsiteY10" fmla="*/ 2246415 h 2456945"/>
              <a:gd name="connsiteX0" fmla="*/ 1261070 w 6608712"/>
              <a:gd name="connsiteY0" fmla="*/ 2071877 h 2282407"/>
              <a:gd name="connsiteX1" fmla="*/ 537949 w 6608712"/>
              <a:gd name="connsiteY1" fmla="*/ 1943116 h 2282407"/>
              <a:gd name="connsiteX2" fmla="*/ 177082 w 6608712"/>
              <a:gd name="connsiteY2" fmla="*/ 1616171 h 2282407"/>
              <a:gd name="connsiteX3" fmla="*/ 79338 w 6608712"/>
              <a:gd name="connsiteY3" fmla="*/ 574891 h 2282407"/>
              <a:gd name="connsiteX4" fmla="*/ 1347021 w 6608712"/>
              <a:gd name="connsiteY4" fmla="*/ 21487 h 2282407"/>
              <a:gd name="connsiteX5" fmla="*/ 5525700 w 6608712"/>
              <a:gd name="connsiteY5" fmla="*/ 167751 h 2282407"/>
              <a:gd name="connsiteX6" fmla="*/ 6605817 w 6608712"/>
              <a:gd name="connsiteY6" fmla="*/ 676396 h 2282407"/>
              <a:gd name="connsiteX7" fmla="*/ 5993190 w 6608712"/>
              <a:gd name="connsiteY7" fmla="*/ 1909983 h 2282407"/>
              <a:gd name="connsiteX8" fmla="*/ 2084576 w 6608712"/>
              <a:gd name="connsiteY8" fmla="*/ 2082364 h 2282407"/>
              <a:gd name="connsiteX9" fmla="*/ 1369901 w 6608712"/>
              <a:gd name="connsiteY9" fmla="*/ 2282407 h 2282407"/>
              <a:gd name="connsiteX10" fmla="*/ 1261070 w 6608712"/>
              <a:gd name="connsiteY10" fmla="*/ 2071877 h 2282407"/>
              <a:gd name="connsiteX0" fmla="*/ 1223256 w 6570898"/>
              <a:gd name="connsiteY0" fmla="*/ 2072393 h 2282923"/>
              <a:gd name="connsiteX1" fmla="*/ 500135 w 6570898"/>
              <a:gd name="connsiteY1" fmla="*/ 1943632 h 2282923"/>
              <a:gd name="connsiteX2" fmla="*/ 139268 w 6570898"/>
              <a:gd name="connsiteY2" fmla="*/ 1616687 h 2282923"/>
              <a:gd name="connsiteX3" fmla="*/ 88816 w 6570898"/>
              <a:gd name="connsiteY3" fmla="*/ 583111 h 2282923"/>
              <a:gd name="connsiteX4" fmla="*/ 1309207 w 6570898"/>
              <a:gd name="connsiteY4" fmla="*/ 22003 h 2282923"/>
              <a:gd name="connsiteX5" fmla="*/ 5487886 w 6570898"/>
              <a:gd name="connsiteY5" fmla="*/ 168267 h 2282923"/>
              <a:gd name="connsiteX6" fmla="*/ 6568003 w 6570898"/>
              <a:gd name="connsiteY6" fmla="*/ 676912 h 2282923"/>
              <a:gd name="connsiteX7" fmla="*/ 5955376 w 6570898"/>
              <a:gd name="connsiteY7" fmla="*/ 1910499 h 2282923"/>
              <a:gd name="connsiteX8" fmla="*/ 2046762 w 6570898"/>
              <a:gd name="connsiteY8" fmla="*/ 2082880 h 2282923"/>
              <a:gd name="connsiteX9" fmla="*/ 1332087 w 6570898"/>
              <a:gd name="connsiteY9" fmla="*/ 2282923 h 2282923"/>
              <a:gd name="connsiteX10" fmla="*/ 1223256 w 6570898"/>
              <a:gd name="connsiteY10" fmla="*/ 2072393 h 2282923"/>
              <a:gd name="connsiteX0" fmla="*/ 1223256 w 6602187"/>
              <a:gd name="connsiteY0" fmla="*/ 2076033 h 2286563"/>
              <a:gd name="connsiteX1" fmla="*/ 500135 w 6602187"/>
              <a:gd name="connsiteY1" fmla="*/ 1947272 h 2286563"/>
              <a:gd name="connsiteX2" fmla="*/ 139268 w 6602187"/>
              <a:gd name="connsiteY2" fmla="*/ 1620327 h 2286563"/>
              <a:gd name="connsiteX3" fmla="*/ 88816 w 6602187"/>
              <a:gd name="connsiteY3" fmla="*/ 586751 h 2286563"/>
              <a:gd name="connsiteX4" fmla="*/ 1309207 w 6602187"/>
              <a:gd name="connsiteY4" fmla="*/ 25643 h 2286563"/>
              <a:gd name="connsiteX5" fmla="*/ 5487886 w 6602187"/>
              <a:gd name="connsiteY5" fmla="*/ 171907 h 2286563"/>
              <a:gd name="connsiteX6" fmla="*/ 6599531 w 6602187"/>
              <a:gd name="connsiteY6" fmla="*/ 850044 h 2286563"/>
              <a:gd name="connsiteX7" fmla="*/ 5955376 w 6602187"/>
              <a:gd name="connsiteY7" fmla="*/ 1914139 h 2286563"/>
              <a:gd name="connsiteX8" fmla="*/ 2046762 w 6602187"/>
              <a:gd name="connsiteY8" fmla="*/ 2086520 h 2286563"/>
              <a:gd name="connsiteX9" fmla="*/ 1332087 w 6602187"/>
              <a:gd name="connsiteY9" fmla="*/ 2286563 h 2286563"/>
              <a:gd name="connsiteX10" fmla="*/ 1223256 w 6602187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23012"/>
              <a:gd name="connsiteY0" fmla="*/ 2076033 h 2286563"/>
              <a:gd name="connsiteX1" fmla="*/ 500135 w 6623012"/>
              <a:gd name="connsiteY1" fmla="*/ 1947272 h 2286563"/>
              <a:gd name="connsiteX2" fmla="*/ 139268 w 6623012"/>
              <a:gd name="connsiteY2" fmla="*/ 1620327 h 2286563"/>
              <a:gd name="connsiteX3" fmla="*/ 88816 w 6623012"/>
              <a:gd name="connsiteY3" fmla="*/ 586751 h 2286563"/>
              <a:gd name="connsiteX4" fmla="*/ 1309207 w 6623012"/>
              <a:gd name="connsiteY4" fmla="*/ 25643 h 2286563"/>
              <a:gd name="connsiteX5" fmla="*/ 5487886 w 6623012"/>
              <a:gd name="connsiteY5" fmla="*/ 171907 h 2286563"/>
              <a:gd name="connsiteX6" fmla="*/ 6599531 w 6623012"/>
              <a:gd name="connsiteY6" fmla="*/ 850044 h 2286563"/>
              <a:gd name="connsiteX7" fmla="*/ 5955376 w 6623012"/>
              <a:gd name="connsiteY7" fmla="*/ 1914139 h 2286563"/>
              <a:gd name="connsiteX8" fmla="*/ 2046762 w 6623012"/>
              <a:gd name="connsiteY8" fmla="*/ 2086520 h 2286563"/>
              <a:gd name="connsiteX9" fmla="*/ 1332087 w 6623012"/>
              <a:gd name="connsiteY9" fmla="*/ 2286563 h 2286563"/>
              <a:gd name="connsiteX10" fmla="*/ 1223256 w 6623012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00330"/>
              <a:gd name="connsiteY0" fmla="*/ 2077382 h 2287912"/>
              <a:gd name="connsiteX1" fmla="*/ 500135 w 6600330"/>
              <a:gd name="connsiteY1" fmla="*/ 1948621 h 2287912"/>
              <a:gd name="connsiteX2" fmla="*/ 139268 w 6600330"/>
              <a:gd name="connsiteY2" fmla="*/ 1621676 h 2287912"/>
              <a:gd name="connsiteX3" fmla="*/ 88816 w 6600330"/>
              <a:gd name="connsiteY3" fmla="*/ 588100 h 2287912"/>
              <a:gd name="connsiteX4" fmla="*/ 1309207 w 6600330"/>
              <a:gd name="connsiteY4" fmla="*/ 26992 h 2287912"/>
              <a:gd name="connsiteX5" fmla="*/ 5487886 w 6600330"/>
              <a:gd name="connsiteY5" fmla="*/ 173256 h 2287912"/>
              <a:gd name="connsiteX6" fmla="*/ 6599531 w 6600330"/>
              <a:gd name="connsiteY6" fmla="*/ 905322 h 2287912"/>
              <a:gd name="connsiteX7" fmla="*/ 5955376 w 6600330"/>
              <a:gd name="connsiteY7" fmla="*/ 1915488 h 2287912"/>
              <a:gd name="connsiteX8" fmla="*/ 2046762 w 6600330"/>
              <a:gd name="connsiteY8" fmla="*/ 2087869 h 2287912"/>
              <a:gd name="connsiteX9" fmla="*/ 1332087 w 6600330"/>
              <a:gd name="connsiteY9" fmla="*/ 2287912 h 2287912"/>
              <a:gd name="connsiteX10" fmla="*/ 1223256 w 6600330"/>
              <a:gd name="connsiteY10" fmla="*/ 2077382 h 2287912"/>
              <a:gd name="connsiteX0" fmla="*/ 1236982 w 6614056"/>
              <a:gd name="connsiteY0" fmla="*/ 2077382 h 2287912"/>
              <a:gd name="connsiteX1" fmla="*/ 513861 w 6614056"/>
              <a:gd name="connsiteY1" fmla="*/ 1948621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325239 w 6614056"/>
              <a:gd name="connsiteY0" fmla="*/ 2062693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25239 w 6614056"/>
              <a:gd name="connsiteY10" fmla="*/ 2062693 h 2287912"/>
              <a:gd name="connsiteX0" fmla="*/ 1350455 w 6614056"/>
              <a:gd name="connsiteY0" fmla="*/ 2033314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50455 w 661405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423371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342580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060489 w 6614057"/>
              <a:gd name="connsiteY8" fmla="*/ 2087869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123530 w 6614057"/>
              <a:gd name="connsiteY8" fmla="*/ 2058491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6451"/>
              <a:gd name="connsiteY0" fmla="*/ 2033314 h 2287912"/>
              <a:gd name="connsiteX1" fmla="*/ 513863 w 6616451"/>
              <a:gd name="connsiteY1" fmla="*/ 1765006 h 2287912"/>
              <a:gd name="connsiteX2" fmla="*/ 115171 w 6616451"/>
              <a:gd name="connsiteY2" fmla="*/ 1342580 h 2287912"/>
              <a:gd name="connsiteX3" fmla="*/ 102543 w 6616451"/>
              <a:gd name="connsiteY3" fmla="*/ 588100 h 2287912"/>
              <a:gd name="connsiteX4" fmla="*/ 1322934 w 6616451"/>
              <a:gd name="connsiteY4" fmla="*/ 26992 h 2287912"/>
              <a:gd name="connsiteX5" fmla="*/ 5501613 w 6616451"/>
              <a:gd name="connsiteY5" fmla="*/ 173256 h 2287912"/>
              <a:gd name="connsiteX6" fmla="*/ 6613258 w 6616451"/>
              <a:gd name="connsiteY6" fmla="*/ 905322 h 2287912"/>
              <a:gd name="connsiteX7" fmla="*/ 6032145 w 6616451"/>
              <a:gd name="connsiteY7" fmla="*/ 1856731 h 2287912"/>
              <a:gd name="connsiteX8" fmla="*/ 2224395 w 6616451"/>
              <a:gd name="connsiteY8" fmla="*/ 2029112 h 2287912"/>
              <a:gd name="connsiteX9" fmla="*/ 1345814 w 6616451"/>
              <a:gd name="connsiteY9" fmla="*/ 2287912 h 2287912"/>
              <a:gd name="connsiteX10" fmla="*/ 1350456 w 6616451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32145 w 6614057"/>
              <a:gd name="connsiteY7" fmla="*/ 1856731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19537 w 6614057"/>
              <a:gd name="connsiteY7" fmla="*/ 180531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3258"/>
              <a:gd name="connsiteY0" fmla="*/ 2033314 h 2287912"/>
              <a:gd name="connsiteX1" fmla="*/ 513863 w 6613258"/>
              <a:gd name="connsiteY1" fmla="*/ 1765006 h 2287912"/>
              <a:gd name="connsiteX2" fmla="*/ 115171 w 6613258"/>
              <a:gd name="connsiteY2" fmla="*/ 1342580 h 2287912"/>
              <a:gd name="connsiteX3" fmla="*/ 102543 w 6613258"/>
              <a:gd name="connsiteY3" fmla="*/ 588100 h 2287912"/>
              <a:gd name="connsiteX4" fmla="*/ 1322934 w 6613258"/>
              <a:gd name="connsiteY4" fmla="*/ 26992 h 2287912"/>
              <a:gd name="connsiteX5" fmla="*/ 5501613 w 6613258"/>
              <a:gd name="connsiteY5" fmla="*/ 173256 h 2287912"/>
              <a:gd name="connsiteX6" fmla="*/ 6613258 w 6613258"/>
              <a:gd name="connsiteY6" fmla="*/ 905322 h 2287912"/>
              <a:gd name="connsiteX7" fmla="*/ 6019537 w 6613258"/>
              <a:gd name="connsiteY7" fmla="*/ 1805318 h 2287912"/>
              <a:gd name="connsiteX8" fmla="*/ 2224395 w 6613258"/>
              <a:gd name="connsiteY8" fmla="*/ 2029112 h 2287912"/>
              <a:gd name="connsiteX9" fmla="*/ 1345814 w 6613258"/>
              <a:gd name="connsiteY9" fmla="*/ 2287912 h 2287912"/>
              <a:gd name="connsiteX10" fmla="*/ 1350456 w 6613258"/>
              <a:gd name="connsiteY10" fmla="*/ 2033314 h 2287912"/>
              <a:gd name="connsiteX0" fmla="*/ 1352720 w 6615522"/>
              <a:gd name="connsiteY0" fmla="*/ 2033314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52720 w 6615522"/>
              <a:gd name="connsiteY10" fmla="*/ 2033314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2284 w 6617261"/>
              <a:gd name="connsiteY0" fmla="*/ 2011281 h 2287912"/>
              <a:gd name="connsiteX1" fmla="*/ 606122 w 6617261"/>
              <a:gd name="connsiteY1" fmla="*/ 1728283 h 2287912"/>
              <a:gd name="connsiteX2" fmla="*/ 119174 w 6617261"/>
              <a:gd name="connsiteY2" fmla="*/ 1342580 h 2287912"/>
              <a:gd name="connsiteX3" fmla="*/ 106546 w 6617261"/>
              <a:gd name="connsiteY3" fmla="*/ 588100 h 2287912"/>
              <a:gd name="connsiteX4" fmla="*/ 1326937 w 6617261"/>
              <a:gd name="connsiteY4" fmla="*/ 26992 h 2287912"/>
              <a:gd name="connsiteX5" fmla="*/ 5505616 w 6617261"/>
              <a:gd name="connsiteY5" fmla="*/ 173256 h 2287912"/>
              <a:gd name="connsiteX6" fmla="*/ 6617261 w 6617261"/>
              <a:gd name="connsiteY6" fmla="*/ 905322 h 2287912"/>
              <a:gd name="connsiteX7" fmla="*/ 6023540 w 6617261"/>
              <a:gd name="connsiteY7" fmla="*/ 1805318 h 2287912"/>
              <a:gd name="connsiteX8" fmla="*/ 2228398 w 6617261"/>
              <a:gd name="connsiteY8" fmla="*/ 2029112 h 2287912"/>
              <a:gd name="connsiteX9" fmla="*/ 1349817 w 6617261"/>
              <a:gd name="connsiteY9" fmla="*/ 2287912 h 2287912"/>
              <a:gd name="connsiteX10" fmla="*/ 1392284 w 6617261"/>
              <a:gd name="connsiteY10" fmla="*/ 2011281 h 2287912"/>
              <a:gd name="connsiteX0" fmla="*/ 1382461 w 6607438"/>
              <a:gd name="connsiteY0" fmla="*/ 2011281 h 2287912"/>
              <a:gd name="connsiteX1" fmla="*/ 596299 w 6607438"/>
              <a:gd name="connsiteY1" fmla="*/ 1728283 h 2287912"/>
              <a:gd name="connsiteX2" fmla="*/ 134568 w 6607438"/>
              <a:gd name="connsiteY2" fmla="*/ 1291168 h 2287912"/>
              <a:gd name="connsiteX3" fmla="*/ 96723 w 6607438"/>
              <a:gd name="connsiteY3" fmla="*/ 588100 h 2287912"/>
              <a:gd name="connsiteX4" fmla="*/ 1317114 w 6607438"/>
              <a:gd name="connsiteY4" fmla="*/ 26992 h 2287912"/>
              <a:gd name="connsiteX5" fmla="*/ 5495793 w 6607438"/>
              <a:gd name="connsiteY5" fmla="*/ 173256 h 2287912"/>
              <a:gd name="connsiteX6" fmla="*/ 6607438 w 6607438"/>
              <a:gd name="connsiteY6" fmla="*/ 905322 h 2287912"/>
              <a:gd name="connsiteX7" fmla="*/ 6013717 w 6607438"/>
              <a:gd name="connsiteY7" fmla="*/ 1805318 h 2287912"/>
              <a:gd name="connsiteX8" fmla="*/ 2218575 w 6607438"/>
              <a:gd name="connsiteY8" fmla="*/ 2029112 h 2287912"/>
              <a:gd name="connsiteX9" fmla="*/ 1339994 w 6607438"/>
              <a:gd name="connsiteY9" fmla="*/ 2287912 h 2287912"/>
              <a:gd name="connsiteX10" fmla="*/ 1382461 w 6607438"/>
              <a:gd name="connsiteY10" fmla="*/ 2011281 h 2287912"/>
              <a:gd name="connsiteX0" fmla="*/ 1346619 w 6571596"/>
              <a:gd name="connsiteY0" fmla="*/ 2009705 h 2286336"/>
              <a:gd name="connsiteX1" fmla="*/ 560457 w 6571596"/>
              <a:gd name="connsiteY1" fmla="*/ 1726707 h 2286336"/>
              <a:gd name="connsiteX2" fmla="*/ 98726 w 6571596"/>
              <a:gd name="connsiteY2" fmla="*/ 1289592 h 2286336"/>
              <a:gd name="connsiteX3" fmla="*/ 111313 w 6571596"/>
              <a:gd name="connsiteY3" fmla="*/ 564490 h 2286336"/>
              <a:gd name="connsiteX4" fmla="*/ 1281272 w 6571596"/>
              <a:gd name="connsiteY4" fmla="*/ 25416 h 2286336"/>
              <a:gd name="connsiteX5" fmla="*/ 5459951 w 6571596"/>
              <a:gd name="connsiteY5" fmla="*/ 171680 h 2286336"/>
              <a:gd name="connsiteX6" fmla="*/ 6571596 w 6571596"/>
              <a:gd name="connsiteY6" fmla="*/ 903746 h 2286336"/>
              <a:gd name="connsiteX7" fmla="*/ 5977875 w 6571596"/>
              <a:gd name="connsiteY7" fmla="*/ 1803742 h 2286336"/>
              <a:gd name="connsiteX8" fmla="*/ 2182733 w 6571596"/>
              <a:gd name="connsiteY8" fmla="*/ 2027536 h 2286336"/>
              <a:gd name="connsiteX9" fmla="*/ 1304152 w 6571596"/>
              <a:gd name="connsiteY9" fmla="*/ 2286336 h 2286336"/>
              <a:gd name="connsiteX10" fmla="*/ 1346619 w 6571596"/>
              <a:gd name="connsiteY10" fmla="*/ 2009705 h 2286336"/>
              <a:gd name="connsiteX0" fmla="*/ 1335993 w 6560970"/>
              <a:gd name="connsiteY0" fmla="*/ 2009705 h 2286336"/>
              <a:gd name="connsiteX1" fmla="*/ 549831 w 6560970"/>
              <a:gd name="connsiteY1" fmla="*/ 1726707 h 2286336"/>
              <a:gd name="connsiteX2" fmla="*/ 88100 w 6560970"/>
              <a:gd name="connsiteY2" fmla="*/ 1289592 h 2286336"/>
              <a:gd name="connsiteX3" fmla="*/ 100687 w 6560970"/>
              <a:gd name="connsiteY3" fmla="*/ 564490 h 2286336"/>
              <a:gd name="connsiteX4" fmla="*/ 1270646 w 6560970"/>
              <a:gd name="connsiteY4" fmla="*/ 25416 h 2286336"/>
              <a:gd name="connsiteX5" fmla="*/ 5449325 w 6560970"/>
              <a:gd name="connsiteY5" fmla="*/ 171680 h 2286336"/>
              <a:gd name="connsiteX6" fmla="*/ 6560970 w 6560970"/>
              <a:gd name="connsiteY6" fmla="*/ 903746 h 2286336"/>
              <a:gd name="connsiteX7" fmla="*/ 5967249 w 6560970"/>
              <a:gd name="connsiteY7" fmla="*/ 1803742 h 2286336"/>
              <a:gd name="connsiteX8" fmla="*/ 2172107 w 6560970"/>
              <a:gd name="connsiteY8" fmla="*/ 2027536 h 2286336"/>
              <a:gd name="connsiteX9" fmla="*/ 1293526 w 6560970"/>
              <a:gd name="connsiteY9" fmla="*/ 2286336 h 2286336"/>
              <a:gd name="connsiteX10" fmla="*/ 1335993 w 6560970"/>
              <a:gd name="connsiteY10" fmla="*/ 2009705 h 2286336"/>
              <a:gd name="connsiteX0" fmla="*/ 1320449 w 6545426"/>
              <a:gd name="connsiteY0" fmla="*/ 2009705 h 2286336"/>
              <a:gd name="connsiteX1" fmla="*/ 534287 w 6545426"/>
              <a:gd name="connsiteY1" fmla="*/ 1726707 h 2286336"/>
              <a:gd name="connsiteX2" fmla="*/ 72556 w 6545426"/>
              <a:gd name="connsiteY2" fmla="*/ 1289592 h 2286336"/>
              <a:gd name="connsiteX3" fmla="*/ 85143 w 6545426"/>
              <a:gd name="connsiteY3" fmla="*/ 564490 h 2286336"/>
              <a:gd name="connsiteX4" fmla="*/ 1255102 w 6545426"/>
              <a:gd name="connsiteY4" fmla="*/ 25416 h 2286336"/>
              <a:gd name="connsiteX5" fmla="*/ 5433781 w 6545426"/>
              <a:gd name="connsiteY5" fmla="*/ 171680 h 2286336"/>
              <a:gd name="connsiteX6" fmla="*/ 6545426 w 6545426"/>
              <a:gd name="connsiteY6" fmla="*/ 903746 h 2286336"/>
              <a:gd name="connsiteX7" fmla="*/ 5951705 w 6545426"/>
              <a:gd name="connsiteY7" fmla="*/ 1803742 h 2286336"/>
              <a:gd name="connsiteX8" fmla="*/ 2156563 w 6545426"/>
              <a:gd name="connsiteY8" fmla="*/ 2027536 h 2286336"/>
              <a:gd name="connsiteX9" fmla="*/ 1277982 w 6545426"/>
              <a:gd name="connsiteY9" fmla="*/ 2286336 h 2286336"/>
              <a:gd name="connsiteX10" fmla="*/ 1320449 w 6545426"/>
              <a:gd name="connsiteY10" fmla="*/ 2009705 h 2286336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261706 w 6486683"/>
              <a:gd name="connsiteY0" fmla="*/ 2028838 h 2305469"/>
              <a:gd name="connsiteX1" fmla="*/ 475544 w 6486683"/>
              <a:gd name="connsiteY1" fmla="*/ 1745840 h 2305469"/>
              <a:gd name="connsiteX2" fmla="*/ 26400 w 6486683"/>
              <a:gd name="connsiteY2" fmla="*/ 583623 h 2305469"/>
              <a:gd name="connsiteX3" fmla="*/ 1246792 w 6486683"/>
              <a:gd name="connsiteY3" fmla="*/ 22515 h 2305469"/>
              <a:gd name="connsiteX4" fmla="*/ 5375038 w 6486683"/>
              <a:gd name="connsiteY4" fmla="*/ 190813 h 2305469"/>
              <a:gd name="connsiteX5" fmla="*/ 6486683 w 6486683"/>
              <a:gd name="connsiteY5" fmla="*/ 922879 h 2305469"/>
              <a:gd name="connsiteX6" fmla="*/ 5892962 w 6486683"/>
              <a:gd name="connsiteY6" fmla="*/ 1822875 h 2305469"/>
              <a:gd name="connsiteX7" fmla="*/ 2097820 w 6486683"/>
              <a:gd name="connsiteY7" fmla="*/ 2046669 h 2305469"/>
              <a:gd name="connsiteX8" fmla="*/ 1219239 w 6486683"/>
              <a:gd name="connsiteY8" fmla="*/ 2305469 h 2305469"/>
              <a:gd name="connsiteX9" fmla="*/ 1261706 w 6486683"/>
              <a:gd name="connsiteY9" fmla="*/ 2028838 h 2305469"/>
              <a:gd name="connsiteX0" fmla="*/ 1278912 w 6503889"/>
              <a:gd name="connsiteY0" fmla="*/ 2028838 h 2305469"/>
              <a:gd name="connsiteX1" fmla="*/ 366669 w 6503889"/>
              <a:gd name="connsiteY1" fmla="*/ 1650360 h 2305469"/>
              <a:gd name="connsiteX2" fmla="*/ 43606 w 6503889"/>
              <a:gd name="connsiteY2" fmla="*/ 583623 h 2305469"/>
              <a:gd name="connsiteX3" fmla="*/ 1263998 w 6503889"/>
              <a:gd name="connsiteY3" fmla="*/ 22515 h 2305469"/>
              <a:gd name="connsiteX4" fmla="*/ 5392244 w 6503889"/>
              <a:gd name="connsiteY4" fmla="*/ 190813 h 2305469"/>
              <a:gd name="connsiteX5" fmla="*/ 6503889 w 6503889"/>
              <a:gd name="connsiteY5" fmla="*/ 922879 h 2305469"/>
              <a:gd name="connsiteX6" fmla="*/ 5910168 w 6503889"/>
              <a:gd name="connsiteY6" fmla="*/ 1822875 h 2305469"/>
              <a:gd name="connsiteX7" fmla="*/ 2115026 w 6503889"/>
              <a:gd name="connsiteY7" fmla="*/ 2046669 h 2305469"/>
              <a:gd name="connsiteX8" fmla="*/ 1236445 w 6503889"/>
              <a:gd name="connsiteY8" fmla="*/ 2305469 h 2305469"/>
              <a:gd name="connsiteX9" fmla="*/ 1278912 w 6503889"/>
              <a:gd name="connsiteY9" fmla="*/ 2028838 h 2305469"/>
              <a:gd name="connsiteX0" fmla="*/ 1306915 w 6531892"/>
              <a:gd name="connsiteY0" fmla="*/ 2028838 h 2305469"/>
              <a:gd name="connsiteX1" fmla="*/ 268591 w 6531892"/>
              <a:gd name="connsiteY1" fmla="*/ 1643015 h 2305469"/>
              <a:gd name="connsiteX2" fmla="*/ 71609 w 6531892"/>
              <a:gd name="connsiteY2" fmla="*/ 583623 h 2305469"/>
              <a:gd name="connsiteX3" fmla="*/ 1292001 w 6531892"/>
              <a:gd name="connsiteY3" fmla="*/ 22515 h 2305469"/>
              <a:gd name="connsiteX4" fmla="*/ 5420247 w 6531892"/>
              <a:gd name="connsiteY4" fmla="*/ 190813 h 2305469"/>
              <a:gd name="connsiteX5" fmla="*/ 6531892 w 6531892"/>
              <a:gd name="connsiteY5" fmla="*/ 922879 h 2305469"/>
              <a:gd name="connsiteX6" fmla="*/ 5938171 w 6531892"/>
              <a:gd name="connsiteY6" fmla="*/ 1822875 h 2305469"/>
              <a:gd name="connsiteX7" fmla="*/ 2143029 w 6531892"/>
              <a:gd name="connsiteY7" fmla="*/ 2046669 h 2305469"/>
              <a:gd name="connsiteX8" fmla="*/ 1264448 w 6531892"/>
              <a:gd name="connsiteY8" fmla="*/ 2305469 h 2305469"/>
              <a:gd name="connsiteX9" fmla="*/ 1306915 w 6531892"/>
              <a:gd name="connsiteY9" fmla="*/ 2028838 h 2305469"/>
              <a:gd name="connsiteX0" fmla="*/ 1322733 w 6547710"/>
              <a:gd name="connsiteY0" fmla="*/ 2028838 h 2305469"/>
              <a:gd name="connsiteX1" fmla="*/ 284409 w 6547710"/>
              <a:gd name="connsiteY1" fmla="*/ 1643015 h 2305469"/>
              <a:gd name="connsiteX2" fmla="*/ 87427 w 6547710"/>
              <a:gd name="connsiteY2" fmla="*/ 583623 h 2305469"/>
              <a:gd name="connsiteX3" fmla="*/ 1307819 w 6547710"/>
              <a:gd name="connsiteY3" fmla="*/ 22515 h 2305469"/>
              <a:gd name="connsiteX4" fmla="*/ 5436065 w 6547710"/>
              <a:gd name="connsiteY4" fmla="*/ 190813 h 2305469"/>
              <a:gd name="connsiteX5" fmla="*/ 6547710 w 6547710"/>
              <a:gd name="connsiteY5" fmla="*/ 922879 h 2305469"/>
              <a:gd name="connsiteX6" fmla="*/ 5953989 w 6547710"/>
              <a:gd name="connsiteY6" fmla="*/ 1822875 h 2305469"/>
              <a:gd name="connsiteX7" fmla="*/ 2158847 w 6547710"/>
              <a:gd name="connsiteY7" fmla="*/ 2046669 h 2305469"/>
              <a:gd name="connsiteX8" fmla="*/ 1280266 w 6547710"/>
              <a:gd name="connsiteY8" fmla="*/ 2305469 h 2305469"/>
              <a:gd name="connsiteX9" fmla="*/ 1322733 w 6547710"/>
              <a:gd name="connsiteY9" fmla="*/ 2028838 h 2305469"/>
              <a:gd name="connsiteX0" fmla="*/ 1350725 w 6575702"/>
              <a:gd name="connsiteY0" fmla="*/ 2028838 h 2305469"/>
              <a:gd name="connsiteX1" fmla="*/ 312401 w 6575702"/>
              <a:gd name="connsiteY1" fmla="*/ 1643015 h 2305469"/>
              <a:gd name="connsiteX2" fmla="*/ 115419 w 6575702"/>
              <a:gd name="connsiteY2" fmla="*/ 583623 h 2305469"/>
              <a:gd name="connsiteX3" fmla="*/ 1335811 w 6575702"/>
              <a:gd name="connsiteY3" fmla="*/ 22515 h 2305469"/>
              <a:gd name="connsiteX4" fmla="*/ 5464057 w 6575702"/>
              <a:gd name="connsiteY4" fmla="*/ 190813 h 2305469"/>
              <a:gd name="connsiteX5" fmla="*/ 6575702 w 6575702"/>
              <a:gd name="connsiteY5" fmla="*/ 922879 h 2305469"/>
              <a:gd name="connsiteX6" fmla="*/ 5981981 w 6575702"/>
              <a:gd name="connsiteY6" fmla="*/ 1822875 h 2305469"/>
              <a:gd name="connsiteX7" fmla="*/ 2186839 w 6575702"/>
              <a:gd name="connsiteY7" fmla="*/ 2046669 h 2305469"/>
              <a:gd name="connsiteX8" fmla="*/ 1308258 w 6575702"/>
              <a:gd name="connsiteY8" fmla="*/ 2305469 h 2305469"/>
              <a:gd name="connsiteX9" fmla="*/ 1350725 w 6575702"/>
              <a:gd name="connsiteY9" fmla="*/ 2028838 h 2305469"/>
              <a:gd name="connsiteX0" fmla="*/ 1334698 w 6559675"/>
              <a:gd name="connsiteY0" fmla="*/ 2033414 h 2310045"/>
              <a:gd name="connsiteX1" fmla="*/ 296374 w 6559675"/>
              <a:gd name="connsiteY1" fmla="*/ 1647591 h 2310045"/>
              <a:gd name="connsiteX2" fmla="*/ 99392 w 6559675"/>
              <a:gd name="connsiteY2" fmla="*/ 654301 h 2310045"/>
              <a:gd name="connsiteX3" fmla="*/ 1319784 w 6559675"/>
              <a:gd name="connsiteY3" fmla="*/ 27091 h 2310045"/>
              <a:gd name="connsiteX4" fmla="*/ 5448030 w 6559675"/>
              <a:gd name="connsiteY4" fmla="*/ 195389 h 2310045"/>
              <a:gd name="connsiteX5" fmla="*/ 6559675 w 6559675"/>
              <a:gd name="connsiteY5" fmla="*/ 927455 h 2310045"/>
              <a:gd name="connsiteX6" fmla="*/ 5965954 w 6559675"/>
              <a:gd name="connsiteY6" fmla="*/ 1827451 h 2310045"/>
              <a:gd name="connsiteX7" fmla="*/ 2170812 w 6559675"/>
              <a:gd name="connsiteY7" fmla="*/ 2051245 h 2310045"/>
              <a:gd name="connsiteX8" fmla="*/ 1292231 w 6559675"/>
              <a:gd name="connsiteY8" fmla="*/ 2310045 h 2310045"/>
              <a:gd name="connsiteX9" fmla="*/ 1334698 w 6559675"/>
              <a:gd name="connsiteY9" fmla="*/ 2033414 h 2310045"/>
              <a:gd name="connsiteX0" fmla="*/ 1387100 w 6612077"/>
              <a:gd name="connsiteY0" fmla="*/ 2036495 h 2313126"/>
              <a:gd name="connsiteX1" fmla="*/ 348776 w 6612077"/>
              <a:gd name="connsiteY1" fmla="*/ 1650672 h 2313126"/>
              <a:gd name="connsiteX2" fmla="*/ 88753 w 6612077"/>
              <a:gd name="connsiteY2" fmla="*/ 701450 h 2313126"/>
              <a:gd name="connsiteX3" fmla="*/ 1372186 w 6612077"/>
              <a:gd name="connsiteY3" fmla="*/ 30172 h 2313126"/>
              <a:gd name="connsiteX4" fmla="*/ 5500432 w 6612077"/>
              <a:gd name="connsiteY4" fmla="*/ 198470 h 2313126"/>
              <a:gd name="connsiteX5" fmla="*/ 6612077 w 6612077"/>
              <a:gd name="connsiteY5" fmla="*/ 930536 h 2313126"/>
              <a:gd name="connsiteX6" fmla="*/ 6018356 w 6612077"/>
              <a:gd name="connsiteY6" fmla="*/ 1830532 h 2313126"/>
              <a:gd name="connsiteX7" fmla="*/ 2223214 w 6612077"/>
              <a:gd name="connsiteY7" fmla="*/ 2054326 h 2313126"/>
              <a:gd name="connsiteX8" fmla="*/ 1344633 w 6612077"/>
              <a:gd name="connsiteY8" fmla="*/ 2313126 h 2313126"/>
              <a:gd name="connsiteX9" fmla="*/ 1387100 w 6612077"/>
              <a:gd name="connsiteY9" fmla="*/ 2036495 h 2313126"/>
              <a:gd name="connsiteX0" fmla="*/ 1391247 w 6616224"/>
              <a:gd name="connsiteY0" fmla="*/ 2036495 h 2313126"/>
              <a:gd name="connsiteX1" fmla="*/ 352923 w 6616224"/>
              <a:gd name="connsiteY1" fmla="*/ 1650672 h 2313126"/>
              <a:gd name="connsiteX2" fmla="*/ 92900 w 6616224"/>
              <a:gd name="connsiteY2" fmla="*/ 701450 h 2313126"/>
              <a:gd name="connsiteX3" fmla="*/ 1376333 w 6616224"/>
              <a:gd name="connsiteY3" fmla="*/ 30172 h 2313126"/>
              <a:gd name="connsiteX4" fmla="*/ 5504579 w 6616224"/>
              <a:gd name="connsiteY4" fmla="*/ 198470 h 2313126"/>
              <a:gd name="connsiteX5" fmla="*/ 6616224 w 6616224"/>
              <a:gd name="connsiteY5" fmla="*/ 930536 h 2313126"/>
              <a:gd name="connsiteX6" fmla="*/ 6022503 w 6616224"/>
              <a:gd name="connsiteY6" fmla="*/ 1830532 h 2313126"/>
              <a:gd name="connsiteX7" fmla="*/ 2227361 w 6616224"/>
              <a:gd name="connsiteY7" fmla="*/ 2054326 h 2313126"/>
              <a:gd name="connsiteX8" fmla="*/ 1348780 w 6616224"/>
              <a:gd name="connsiteY8" fmla="*/ 2313126 h 2313126"/>
              <a:gd name="connsiteX9" fmla="*/ 1391247 w 6616224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438885 w 6613429"/>
              <a:gd name="connsiteY0" fmla="*/ 2029150 h 2313126"/>
              <a:gd name="connsiteX1" fmla="*/ 350128 w 6613429"/>
              <a:gd name="connsiteY1" fmla="*/ 1650672 h 2313126"/>
              <a:gd name="connsiteX2" fmla="*/ 90105 w 6613429"/>
              <a:gd name="connsiteY2" fmla="*/ 701450 h 2313126"/>
              <a:gd name="connsiteX3" fmla="*/ 1373538 w 6613429"/>
              <a:gd name="connsiteY3" fmla="*/ 30172 h 2313126"/>
              <a:gd name="connsiteX4" fmla="*/ 5501784 w 6613429"/>
              <a:gd name="connsiteY4" fmla="*/ 198470 h 2313126"/>
              <a:gd name="connsiteX5" fmla="*/ 6613429 w 6613429"/>
              <a:gd name="connsiteY5" fmla="*/ 930536 h 2313126"/>
              <a:gd name="connsiteX6" fmla="*/ 6019708 w 6613429"/>
              <a:gd name="connsiteY6" fmla="*/ 1830532 h 2313126"/>
              <a:gd name="connsiteX7" fmla="*/ 2224566 w 6613429"/>
              <a:gd name="connsiteY7" fmla="*/ 2054326 h 2313126"/>
              <a:gd name="connsiteX8" fmla="*/ 1345985 w 6613429"/>
              <a:gd name="connsiteY8" fmla="*/ 2313126 h 2313126"/>
              <a:gd name="connsiteX9" fmla="*/ 1438885 w 6613429"/>
              <a:gd name="connsiteY9" fmla="*/ 2029150 h 2313126"/>
              <a:gd name="connsiteX0" fmla="*/ 1411781 w 6586325"/>
              <a:gd name="connsiteY0" fmla="*/ 2029150 h 2313126"/>
              <a:gd name="connsiteX1" fmla="*/ 323024 w 6586325"/>
              <a:gd name="connsiteY1" fmla="*/ 1650672 h 2313126"/>
              <a:gd name="connsiteX2" fmla="*/ 63001 w 6586325"/>
              <a:gd name="connsiteY2" fmla="*/ 701450 h 2313126"/>
              <a:gd name="connsiteX3" fmla="*/ 1346434 w 6586325"/>
              <a:gd name="connsiteY3" fmla="*/ 30172 h 2313126"/>
              <a:gd name="connsiteX4" fmla="*/ 5474680 w 6586325"/>
              <a:gd name="connsiteY4" fmla="*/ 198470 h 2313126"/>
              <a:gd name="connsiteX5" fmla="*/ 6586325 w 6586325"/>
              <a:gd name="connsiteY5" fmla="*/ 930536 h 2313126"/>
              <a:gd name="connsiteX6" fmla="*/ 5992604 w 6586325"/>
              <a:gd name="connsiteY6" fmla="*/ 1830532 h 2313126"/>
              <a:gd name="connsiteX7" fmla="*/ 2197462 w 6586325"/>
              <a:gd name="connsiteY7" fmla="*/ 2054326 h 2313126"/>
              <a:gd name="connsiteX8" fmla="*/ 1318881 w 6586325"/>
              <a:gd name="connsiteY8" fmla="*/ 2313126 h 2313126"/>
              <a:gd name="connsiteX9" fmla="*/ 1411781 w 6586325"/>
              <a:gd name="connsiteY9" fmla="*/ 2029150 h 2313126"/>
              <a:gd name="connsiteX0" fmla="*/ 1422251 w 6596795"/>
              <a:gd name="connsiteY0" fmla="*/ 2029150 h 2313126"/>
              <a:gd name="connsiteX1" fmla="*/ 333494 w 6596795"/>
              <a:gd name="connsiteY1" fmla="*/ 1650672 h 2313126"/>
              <a:gd name="connsiteX2" fmla="*/ 73471 w 6596795"/>
              <a:gd name="connsiteY2" fmla="*/ 701450 h 2313126"/>
              <a:gd name="connsiteX3" fmla="*/ 1356904 w 6596795"/>
              <a:gd name="connsiteY3" fmla="*/ 30172 h 2313126"/>
              <a:gd name="connsiteX4" fmla="*/ 5485150 w 6596795"/>
              <a:gd name="connsiteY4" fmla="*/ 198470 h 2313126"/>
              <a:gd name="connsiteX5" fmla="*/ 6596795 w 6596795"/>
              <a:gd name="connsiteY5" fmla="*/ 930536 h 2313126"/>
              <a:gd name="connsiteX6" fmla="*/ 6003074 w 6596795"/>
              <a:gd name="connsiteY6" fmla="*/ 1830532 h 2313126"/>
              <a:gd name="connsiteX7" fmla="*/ 2207932 w 6596795"/>
              <a:gd name="connsiteY7" fmla="*/ 2054326 h 2313126"/>
              <a:gd name="connsiteX8" fmla="*/ 1329351 w 6596795"/>
              <a:gd name="connsiteY8" fmla="*/ 2313126 h 2313126"/>
              <a:gd name="connsiteX9" fmla="*/ 1422251 w 6596795"/>
              <a:gd name="connsiteY9" fmla="*/ 2029150 h 2313126"/>
              <a:gd name="connsiteX0" fmla="*/ 1427107 w 6601651"/>
              <a:gd name="connsiteY0" fmla="*/ 2029150 h 2313126"/>
              <a:gd name="connsiteX1" fmla="*/ 338350 w 6601651"/>
              <a:gd name="connsiteY1" fmla="*/ 1650672 h 2313126"/>
              <a:gd name="connsiteX2" fmla="*/ 78327 w 6601651"/>
              <a:gd name="connsiteY2" fmla="*/ 701450 h 2313126"/>
              <a:gd name="connsiteX3" fmla="*/ 1361760 w 6601651"/>
              <a:gd name="connsiteY3" fmla="*/ 30172 h 2313126"/>
              <a:gd name="connsiteX4" fmla="*/ 5490006 w 6601651"/>
              <a:gd name="connsiteY4" fmla="*/ 198470 h 2313126"/>
              <a:gd name="connsiteX5" fmla="*/ 6601651 w 6601651"/>
              <a:gd name="connsiteY5" fmla="*/ 930536 h 2313126"/>
              <a:gd name="connsiteX6" fmla="*/ 6007930 w 6601651"/>
              <a:gd name="connsiteY6" fmla="*/ 1830532 h 2313126"/>
              <a:gd name="connsiteX7" fmla="*/ 2212788 w 6601651"/>
              <a:gd name="connsiteY7" fmla="*/ 2054326 h 2313126"/>
              <a:gd name="connsiteX8" fmla="*/ 1334207 w 6601651"/>
              <a:gd name="connsiteY8" fmla="*/ 2313126 h 2313126"/>
              <a:gd name="connsiteX9" fmla="*/ 1427107 w 6601651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98750 w 6597644"/>
              <a:gd name="connsiteY0" fmla="*/ 2029150 h 2313126"/>
              <a:gd name="connsiteX1" fmla="*/ 298554 w 6597644"/>
              <a:gd name="connsiteY1" fmla="*/ 1654147 h 2313126"/>
              <a:gd name="connsiteX2" fmla="*/ 74320 w 6597644"/>
              <a:gd name="connsiteY2" fmla="*/ 701450 h 2313126"/>
              <a:gd name="connsiteX3" fmla="*/ 1357753 w 6597644"/>
              <a:gd name="connsiteY3" fmla="*/ 30172 h 2313126"/>
              <a:gd name="connsiteX4" fmla="*/ 5485999 w 6597644"/>
              <a:gd name="connsiteY4" fmla="*/ 198470 h 2313126"/>
              <a:gd name="connsiteX5" fmla="*/ 6597644 w 6597644"/>
              <a:gd name="connsiteY5" fmla="*/ 930536 h 2313126"/>
              <a:gd name="connsiteX6" fmla="*/ 6003923 w 6597644"/>
              <a:gd name="connsiteY6" fmla="*/ 1830532 h 2313126"/>
              <a:gd name="connsiteX7" fmla="*/ 2208781 w 6597644"/>
              <a:gd name="connsiteY7" fmla="*/ 2054326 h 2313126"/>
              <a:gd name="connsiteX8" fmla="*/ 1330200 w 6597644"/>
              <a:gd name="connsiteY8" fmla="*/ 2313126 h 2313126"/>
              <a:gd name="connsiteX9" fmla="*/ 1498750 w 65976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506919 w 6605813"/>
              <a:gd name="connsiteY0" fmla="*/ 2029150 h 2313126"/>
              <a:gd name="connsiteX1" fmla="*/ 306723 w 6605813"/>
              <a:gd name="connsiteY1" fmla="*/ 1654147 h 2313126"/>
              <a:gd name="connsiteX2" fmla="*/ 82489 w 6605813"/>
              <a:gd name="connsiteY2" fmla="*/ 701450 h 2313126"/>
              <a:gd name="connsiteX3" fmla="*/ 1365922 w 6605813"/>
              <a:gd name="connsiteY3" fmla="*/ 30172 h 2313126"/>
              <a:gd name="connsiteX4" fmla="*/ 5494168 w 6605813"/>
              <a:gd name="connsiteY4" fmla="*/ 198470 h 2313126"/>
              <a:gd name="connsiteX5" fmla="*/ 6605813 w 6605813"/>
              <a:gd name="connsiteY5" fmla="*/ 930536 h 2313126"/>
              <a:gd name="connsiteX6" fmla="*/ 6012092 w 6605813"/>
              <a:gd name="connsiteY6" fmla="*/ 1830532 h 2313126"/>
              <a:gd name="connsiteX7" fmla="*/ 2216950 w 6605813"/>
              <a:gd name="connsiteY7" fmla="*/ 2054326 h 2313126"/>
              <a:gd name="connsiteX8" fmla="*/ 1338369 w 6605813"/>
              <a:gd name="connsiteY8" fmla="*/ 2313126 h 2313126"/>
              <a:gd name="connsiteX9" fmla="*/ 1506919 w 6605813"/>
              <a:gd name="connsiteY9" fmla="*/ 2029150 h 2313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05813" h="2313126">
                <a:moveTo>
                  <a:pt x="1506919" y="2029150"/>
                </a:moveTo>
                <a:cubicBezTo>
                  <a:pt x="1417504" y="1839150"/>
                  <a:pt x="585881" y="1896278"/>
                  <a:pt x="306723" y="1654147"/>
                </a:cubicBezTo>
                <a:cubicBezTo>
                  <a:pt x="27565" y="1412016"/>
                  <a:pt x="-94044" y="972113"/>
                  <a:pt x="82489" y="701450"/>
                </a:cubicBezTo>
                <a:cubicBezTo>
                  <a:pt x="259022" y="430788"/>
                  <a:pt x="463975" y="114002"/>
                  <a:pt x="1365922" y="30172"/>
                </a:cubicBezTo>
                <a:cubicBezTo>
                  <a:pt x="2267869" y="-53658"/>
                  <a:pt x="4620853" y="48409"/>
                  <a:pt x="5494168" y="198470"/>
                </a:cubicBezTo>
                <a:cubicBezTo>
                  <a:pt x="6367483" y="348531"/>
                  <a:pt x="6547059" y="600421"/>
                  <a:pt x="6605813" y="930536"/>
                </a:cubicBezTo>
                <a:cubicBezTo>
                  <a:pt x="6583958" y="1261451"/>
                  <a:pt x="6667921" y="1584477"/>
                  <a:pt x="6012092" y="1830532"/>
                </a:cubicBezTo>
                <a:cubicBezTo>
                  <a:pt x="5356263" y="2076587"/>
                  <a:pt x="2425296" y="2046334"/>
                  <a:pt x="2216950" y="2054326"/>
                </a:cubicBezTo>
                <a:cubicBezTo>
                  <a:pt x="1882633" y="2207554"/>
                  <a:pt x="1465597" y="2294989"/>
                  <a:pt x="1338369" y="2313126"/>
                </a:cubicBezTo>
                <a:cubicBezTo>
                  <a:pt x="1524676" y="2124221"/>
                  <a:pt x="1506919" y="2029150"/>
                  <a:pt x="1506919" y="2029150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A54E502-E41E-47D5-8AB9-683E3D3E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5105570" y="11469"/>
            <a:ext cx="3856838" cy="2114365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65242"/>
              <a:gd name="connsiteX1" fmla="*/ 1646266 w 4958820"/>
              <a:gd name="connsiteY1" fmla="*/ 574434 h 4165242"/>
              <a:gd name="connsiteX2" fmla="*/ 4631860 w 4958820"/>
              <a:gd name="connsiteY2" fmla="*/ 934302 h 4165242"/>
              <a:gd name="connsiteX3" fmla="*/ 4727101 w 4958820"/>
              <a:gd name="connsiteY3" fmla="*/ 3409206 h 4165242"/>
              <a:gd name="connsiteX4" fmla="*/ 3579038 w 4958820"/>
              <a:gd name="connsiteY4" fmla="*/ 4131303 h 4165242"/>
              <a:gd name="connsiteX5" fmla="*/ 964723 w 4958820"/>
              <a:gd name="connsiteY5" fmla="*/ 3953024 h 4165242"/>
              <a:gd name="connsiteX6" fmla="*/ 76447 w 4958820"/>
              <a:gd name="connsiteY6" fmla="*/ 3313039 h 4165242"/>
              <a:gd name="connsiteX7" fmla="*/ 163050 w 4958820"/>
              <a:gd name="connsiteY7" fmla="*/ 1290513 h 4165242"/>
              <a:gd name="connsiteX8" fmla="*/ 990367 w 4958820"/>
              <a:gd name="connsiteY8" fmla="*/ 590018 h 4165242"/>
              <a:gd name="connsiteX9" fmla="*/ 1008299 w 4958820"/>
              <a:gd name="connsiteY9" fmla="*/ 0 h 4165242"/>
              <a:gd name="connsiteX0" fmla="*/ 879400 w 4829921"/>
              <a:gd name="connsiteY0" fmla="*/ 0 h 4165244"/>
              <a:gd name="connsiteX1" fmla="*/ 1517367 w 4829921"/>
              <a:gd name="connsiteY1" fmla="*/ 574434 h 4165244"/>
              <a:gd name="connsiteX2" fmla="*/ 4502961 w 4829921"/>
              <a:gd name="connsiteY2" fmla="*/ 934302 h 4165244"/>
              <a:gd name="connsiteX3" fmla="*/ 4598202 w 4829921"/>
              <a:gd name="connsiteY3" fmla="*/ 3409206 h 4165244"/>
              <a:gd name="connsiteX4" fmla="*/ 3450139 w 4829921"/>
              <a:gd name="connsiteY4" fmla="*/ 4131303 h 4165244"/>
              <a:gd name="connsiteX5" fmla="*/ 835824 w 4829921"/>
              <a:gd name="connsiteY5" fmla="*/ 3953024 h 4165244"/>
              <a:gd name="connsiteX6" fmla="*/ 388743 w 4829921"/>
              <a:gd name="connsiteY6" fmla="*/ 3217428 h 4165244"/>
              <a:gd name="connsiteX7" fmla="*/ 34151 w 4829921"/>
              <a:gd name="connsiteY7" fmla="*/ 1290513 h 4165244"/>
              <a:gd name="connsiteX8" fmla="*/ 861468 w 4829921"/>
              <a:gd name="connsiteY8" fmla="*/ 590018 h 4165244"/>
              <a:gd name="connsiteX9" fmla="*/ 879400 w 4829921"/>
              <a:gd name="connsiteY9" fmla="*/ 0 h 4165244"/>
              <a:gd name="connsiteX0" fmla="*/ 879400 w 4829921"/>
              <a:gd name="connsiteY0" fmla="*/ 0 h 4138288"/>
              <a:gd name="connsiteX1" fmla="*/ 1517367 w 4829921"/>
              <a:gd name="connsiteY1" fmla="*/ 574434 h 4138288"/>
              <a:gd name="connsiteX2" fmla="*/ 4502961 w 4829921"/>
              <a:gd name="connsiteY2" fmla="*/ 934302 h 4138288"/>
              <a:gd name="connsiteX3" fmla="*/ 4598202 w 4829921"/>
              <a:gd name="connsiteY3" fmla="*/ 3409206 h 4138288"/>
              <a:gd name="connsiteX4" fmla="*/ 3450139 w 4829921"/>
              <a:gd name="connsiteY4" fmla="*/ 4131303 h 4138288"/>
              <a:gd name="connsiteX5" fmla="*/ 982153 w 4829921"/>
              <a:gd name="connsiteY5" fmla="*/ 3738143 h 4138288"/>
              <a:gd name="connsiteX6" fmla="*/ 388743 w 4829921"/>
              <a:gd name="connsiteY6" fmla="*/ 3217428 h 4138288"/>
              <a:gd name="connsiteX7" fmla="*/ 34151 w 4829921"/>
              <a:gd name="connsiteY7" fmla="*/ 1290513 h 4138288"/>
              <a:gd name="connsiteX8" fmla="*/ 861468 w 4829921"/>
              <a:gd name="connsiteY8" fmla="*/ 590018 h 4138288"/>
              <a:gd name="connsiteX9" fmla="*/ 879400 w 4829921"/>
              <a:gd name="connsiteY9" fmla="*/ 0 h 4138288"/>
              <a:gd name="connsiteX0" fmla="*/ 797965 w 4748486"/>
              <a:gd name="connsiteY0" fmla="*/ 0 h 4138290"/>
              <a:gd name="connsiteX1" fmla="*/ 1435932 w 4748486"/>
              <a:gd name="connsiteY1" fmla="*/ 574434 h 4138290"/>
              <a:gd name="connsiteX2" fmla="*/ 4421526 w 4748486"/>
              <a:gd name="connsiteY2" fmla="*/ 934302 h 4138290"/>
              <a:gd name="connsiteX3" fmla="*/ 4516767 w 4748486"/>
              <a:gd name="connsiteY3" fmla="*/ 3409206 h 4138290"/>
              <a:gd name="connsiteX4" fmla="*/ 3368704 w 4748486"/>
              <a:gd name="connsiteY4" fmla="*/ 4131303 h 4138290"/>
              <a:gd name="connsiteX5" fmla="*/ 900718 w 4748486"/>
              <a:gd name="connsiteY5" fmla="*/ 3738143 h 4138290"/>
              <a:gd name="connsiteX6" fmla="*/ 307308 w 4748486"/>
              <a:gd name="connsiteY6" fmla="*/ 3217428 h 4138290"/>
              <a:gd name="connsiteX7" fmla="*/ 42133 w 4748486"/>
              <a:gd name="connsiteY7" fmla="*/ 1485818 h 4138290"/>
              <a:gd name="connsiteX8" fmla="*/ 780033 w 4748486"/>
              <a:gd name="connsiteY8" fmla="*/ 590018 h 4138290"/>
              <a:gd name="connsiteX9" fmla="*/ 797965 w 4748486"/>
              <a:gd name="connsiteY9" fmla="*/ 0 h 4138290"/>
              <a:gd name="connsiteX0" fmla="*/ 816235 w 4766756"/>
              <a:gd name="connsiteY0" fmla="*/ 0 h 4138288"/>
              <a:gd name="connsiteX1" fmla="*/ 1454202 w 4766756"/>
              <a:gd name="connsiteY1" fmla="*/ 574434 h 4138288"/>
              <a:gd name="connsiteX2" fmla="*/ 4439796 w 4766756"/>
              <a:gd name="connsiteY2" fmla="*/ 934302 h 4138288"/>
              <a:gd name="connsiteX3" fmla="*/ 4535037 w 4766756"/>
              <a:gd name="connsiteY3" fmla="*/ 3409206 h 4138288"/>
              <a:gd name="connsiteX4" fmla="*/ 3386974 w 4766756"/>
              <a:gd name="connsiteY4" fmla="*/ 4131303 h 4138288"/>
              <a:gd name="connsiteX5" fmla="*/ 918988 w 4766756"/>
              <a:gd name="connsiteY5" fmla="*/ 3738143 h 4138288"/>
              <a:gd name="connsiteX6" fmla="*/ 205861 w 4766756"/>
              <a:gd name="connsiteY6" fmla="*/ 2965662 h 4138288"/>
              <a:gd name="connsiteX7" fmla="*/ 60403 w 4766756"/>
              <a:gd name="connsiteY7" fmla="*/ 1485818 h 4138288"/>
              <a:gd name="connsiteX8" fmla="*/ 798303 w 4766756"/>
              <a:gd name="connsiteY8" fmla="*/ 590018 h 4138288"/>
              <a:gd name="connsiteX9" fmla="*/ 816235 w 4766756"/>
              <a:gd name="connsiteY9" fmla="*/ 0 h 4138288"/>
              <a:gd name="connsiteX0" fmla="*/ 816235 w 4622539"/>
              <a:gd name="connsiteY0" fmla="*/ 0 h 4138290"/>
              <a:gd name="connsiteX1" fmla="*/ 1454202 w 4622539"/>
              <a:gd name="connsiteY1" fmla="*/ 574434 h 4138290"/>
              <a:gd name="connsiteX2" fmla="*/ 4015228 w 4622539"/>
              <a:gd name="connsiteY2" fmla="*/ 1032218 h 4138290"/>
              <a:gd name="connsiteX3" fmla="*/ 4535037 w 4622539"/>
              <a:gd name="connsiteY3" fmla="*/ 3409206 h 4138290"/>
              <a:gd name="connsiteX4" fmla="*/ 3386974 w 4622539"/>
              <a:gd name="connsiteY4" fmla="*/ 4131303 h 4138290"/>
              <a:gd name="connsiteX5" fmla="*/ 918988 w 4622539"/>
              <a:gd name="connsiteY5" fmla="*/ 3738143 h 4138290"/>
              <a:gd name="connsiteX6" fmla="*/ 205861 w 4622539"/>
              <a:gd name="connsiteY6" fmla="*/ 2965662 h 4138290"/>
              <a:gd name="connsiteX7" fmla="*/ 60403 w 4622539"/>
              <a:gd name="connsiteY7" fmla="*/ 1485818 h 4138290"/>
              <a:gd name="connsiteX8" fmla="*/ 798303 w 4622539"/>
              <a:gd name="connsiteY8" fmla="*/ 590018 h 4138290"/>
              <a:gd name="connsiteX9" fmla="*/ 816235 w 4622539"/>
              <a:gd name="connsiteY9" fmla="*/ 0 h 4138290"/>
              <a:gd name="connsiteX0" fmla="*/ 816235 w 4622539"/>
              <a:gd name="connsiteY0" fmla="*/ 0 h 4132081"/>
              <a:gd name="connsiteX1" fmla="*/ 1454202 w 4622539"/>
              <a:gd name="connsiteY1" fmla="*/ 574434 h 4132081"/>
              <a:gd name="connsiteX2" fmla="*/ 4015228 w 4622539"/>
              <a:gd name="connsiteY2" fmla="*/ 1032218 h 4132081"/>
              <a:gd name="connsiteX3" fmla="*/ 4535037 w 4622539"/>
              <a:gd name="connsiteY3" fmla="*/ 3409206 h 4132081"/>
              <a:gd name="connsiteX4" fmla="*/ 3152706 w 4622539"/>
              <a:gd name="connsiteY4" fmla="*/ 4124957 h 4132081"/>
              <a:gd name="connsiteX5" fmla="*/ 918988 w 4622539"/>
              <a:gd name="connsiteY5" fmla="*/ 3738143 h 4132081"/>
              <a:gd name="connsiteX6" fmla="*/ 205861 w 4622539"/>
              <a:gd name="connsiteY6" fmla="*/ 2965662 h 4132081"/>
              <a:gd name="connsiteX7" fmla="*/ 60403 w 4622539"/>
              <a:gd name="connsiteY7" fmla="*/ 1485818 h 4132081"/>
              <a:gd name="connsiteX8" fmla="*/ 798303 w 4622539"/>
              <a:gd name="connsiteY8" fmla="*/ 590018 h 4132081"/>
              <a:gd name="connsiteX9" fmla="*/ 816235 w 4622539"/>
              <a:gd name="connsiteY9" fmla="*/ 0 h 4132081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798303 w 4372994"/>
              <a:gd name="connsiteY8" fmla="*/ 59001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0336 w 4367095"/>
              <a:gd name="connsiteY0" fmla="*/ 0 h 4138222"/>
              <a:gd name="connsiteX1" fmla="*/ 1448303 w 4367095"/>
              <a:gd name="connsiteY1" fmla="*/ 574434 h 4138222"/>
              <a:gd name="connsiteX2" fmla="*/ 4009329 w 4367095"/>
              <a:gd name="connsiteY2" fmla="*/ 1032218 h 4138222"/>
              <a:gd name="connsiteX3" fmla="*/ 4202495 w 4367095"/>
              <a:gd name="connsiteY3" fmla="*/ 3259401 h 4138222"/>
              <a:gd name="connsiteX4" fmla="*/ 3146807 w 4367095"/>
              <a:gd name="connsiteY4" fmla="*/ 4124957 h 4138222"/>
              <a:gd name="connsiteX5" fmla="*/ 913089 w 4367095"/>
              <a:gd name="connsiteY5" fmla="*/ 3738143 h 4138222"/>
              <a:gd name="connsiteX6" fmla="*/ 199962 w 4367095"/>
              <a:gd name="connsiteY6" fmla="*/ 2965662 h 4138222"/>
              <a:gd name="connsiteX7" fmla="*/ 54504 w 4367095"/>
              <a:gd name="connsiteY7" fmla="*/ 1485818 h 4138222"/>
              <a:gd name="connsiteX8" fmla="*/ 892266 w 4367095"/>
              <a:gd name="connsiteY8" fmla="*/ 606258 h 4138222"/>
              <a:gd name="connsiteX9" fmla="*/ 810336 w 4367095"/>
              <a:gd name="connsiteY9" fmla="*/ 0 h 4138222"/>
              <a:gd name="connsiteX0" fmla="*/ 814639 w 4371398"/>
              <a:gd name="connsiteY0" fmla="*/ 0 h 4138224"/>
              <a:gd name="connsiteX1" fmla="*/ 1452606 w 4371398"/>
              <a:gd name="connsiteY1" fmla="*/ 574434 h 4138224"/>
              <a:gd name="connsiteX2" fmla="*/ 4013632 w 4371398"/>
              <a:gd name="connsiteY2" fmla="*/ 1032218 h 4138224"/>
              <a:gd name="connsiteX3" fmla="*/ 4206798 w 4371398"/>
              <a:gd name="connsiteY3" fmla="*/ 3259401 h 4138224"/>
              <a:gd name="connsiteX4" fmla="*/ 3151110 w 4371398"/>
              <a:gd name="connsiteY4" fmla="*/ 4124957 h 4138224"/>
              <a:gd name="connsiteX5" fmla="*/ 917392 w 4371398"/>
              <a:gd name="connsiteY5" fmla="*/ 3738143 h 4138224"/>
              <a:gd name="connsiteX6" fmla="*/ 184820 w 4371398"/>
              <a:gd name="connsiteY6" fmla="*/ 2971263 h 4138224"/>
              <a:gd name="connsiteX7" fmla="*/ 58807 w 4371398"/>
              <a:gd name="connsiteY7" fmla="*/ 1485818 h 4138224"/>
              <a:gd name="connsiteX8" fmla="*/ 896569 w 4371398"/>
              <a:gd name="connsiteY8" fmla="*/ 606258 h 4138224"/>
              <a:gd name="connsiteX9" fmla="*/ 814639 w 4371398"/>
              <a:gd name="connsiteY9" fmla="*/ 0 h 4138224"/>
              <a:gd name="connsiteX0" fmla="*/ 824982 w 4381741"/>
              <a:gd name="connsiteY0" fmla="*/ 0 h 4138222"/>
              <a:gd name="connsiteX1" fmla="*/ 1462949 w 4381741"/>
              <a:gd name="connsiteY1" fmla="*/ 574434 h 4138222"/>
              <a:gd name="connsiteX2" fmla="*/ 4023975 w 4381741"/>
              <a:gd name="connsiteY2" fmla="*/ 1032218 h 4138222"/>
              <a:gd name="connsiteX3" fmla="*/ 4217141 w 4381741"/>
              <a:gd name="connsiteY3" fmla="*/ 3259401 h 4138222"/>
              <a:gd name="connsiteX4" fmla="*/ 3161453 w 4381741"/>
              <a:gd name="connsiteY4" fmla="*/ 4124957 h 4138222"/>
              <a:gd name="connsiteX5" fmla="*/ 927735 w 4381741"/>
              <a:gd name="connsiteY5" fmla="*/ 3738143 h 4138222"/>
              <a:gd name="connsiteX6" fmla="*/ 195163 w 4381741"/>
              <a:gd name="connsiteY6" fmla="*/ 2971263 h 4138222"/>
              <a:gd name="connsiteX7" fmla="*/ 69150 w 4381741"/>
              <a:gd name="connsiteY7" fmla="*/ 1485818 h 4138222"/>
              <a:gd name="connsiteX8" fmla="*/ 906912 w 4381741"/>
              <a:gd name="connsiteY8" fmla="*/ 606258 h 4138222"/>
              <a:gd name="connsiteX9" fmla="*/ 824982 w 4381741"/>
              <a:gd name="connsiteY9" fmla="*/ 0 h 4138222"/>
              <a:gd name="connsiteX0" fmla="*/ 824982 w 4385632"/>
              <a:gd name="connsiteY0" fmla="*/ 0 h 4138224"/>
              <a:gd name="connsiteX1" fmla="*/ 1462949 w 4385632"/>
              <a:gd name="connsiteY1" fmla="*/ 574434 h 4138224"/>
              <a:gd name="connsiteX2" fmla="*/ 4023975 w 4385632"/>
              <a:gd name="connsiteY2" fmla="*/ 1032218 h 4138224"/>
              <a:gd name="connsiteX3" fmla="*/ 4217141 w 4385632"/>
              <a:gd name="connsiteY3" fmla="*/ 3259401 h 4138224"/>
              <a:gd name="connsiteX4" fmla="*/ 3161453 w 4385632"/>
              <a:gd name="connsiteY4" fmla="*/ 4124957 h 4138224"/>
              <a:gd name="connsiteX5" fmla="*/ 927735 w 4385632"/>
              <a:gd name="connsiteY5" fmla="*/ 3738143 h 4138224"/>
              <a:gd name="connsiteX6" fmla="*/ 195163 w 4385632"/>
              <a:gd name="connsiteY6" fmla="*/ 2971263 h 4138224"/>
              <a:gd name="connsiteX7" fmla="*/ 69150 w 4385632"/>
              <a:gd name="connsiteY7" fmla="*/ 1485818 h 4138224"/>
              <a:gd name="connsiteX8" fmla="*/ 906912 w 4385632"/>
              <a:gd name="connsiteY8" fmla="*/ 606258 h 4138224"/>
              <a:gd name="connsiteX9" fmla="*/ 824982 w 4385632"/>
              <a:gd name="connsiteY9" fmla="*/ 0 h 4138224"/>
              <a:gd name="connsiteX0" fmla="*/ 832223 w 4392873"/>
              <a:gd name="connsiteY0" fmla="*/ 0 h 4138222"/>
              <a:gd name="connsiteX1" fmla="*/ 1470190 w 4392873"/>
              <a:gd name="connsiteY1" fmla="*/ 574434 h 4138222"/>
              <a:gd name="connsiteX2" fmla="*/ 4031216 w 4392873"/>
              <a:gd name="connsiteY2" fmla="*/ 1032218 h 4138222"/>
              <a:gd name="connsiteX3" fmla="*/ 4224382 w 4392873"/>
              <a:gd name="connsiteY3" fmla="*/ 3259401 h 4138222"/>
              <a:gd name="connsiteX4" fmla="*/ 3168694 w 4392873"/>
              <a:gd name="connsiteY4" fmla="*/ 4124957 h 4138222"/>
              <a:gd name="connsiteX5" fmla="*/ 934976 w 4392873"/>
              <a:gd name="connsiteY5" fmla="*/ 3738143 h 4138222"/>
              <a:gd name="connsiteX6" fmla="*/ 179579 w 4392873"/>
              <a:gd name="connsiteY6" fmla="*/ 3046439 h 4138222"/>
              <a:gd name="connsiteX7" fmla="*/ 76391 w 4392873"/>
              <a:gd name="connsiteY7" fmla="*/ 1485818 h 4138222"/>
              <a:gd name="connsiteX8" fmla="*/ 914153 w 4392873"/>
              <a:gd name="connsiteY8" fmla="*/ 606258 h 4138222"/>
              <a:gd name="connsiteX9" fmla="*/ 832223 w 4392873"/>
              <a:gd name="connsiteY9" fmla="*/ 0 h 4138222"/>
              <a:gd name="connsiteX0" fmla="*/ 823971 w 4384621"/>
              <a:gd name="connsiteY0" fmla="*/ 0 h 4138224"/>
              <a:gd name="connsiteX1" fmla="*/ 1461938 w 4384621"/>
              <a:gd name="connsiteY1" fmla="*/ 574434 h 4138224"/>
              <a:gd name="connsiteX2" fmla="*/ 4022964 w 4384621"/>
              <a:gd name="connsiteY2" fmla="*/ 1032218 h 4138224"/>
              <a:gd name="connsiteX3" fmla="*/ 4216130 w 4384621"/>
              <a:gd name="connsiteY3" fmla="*/ 3259401 h 4138224"/>
              <a:gd name="connsiteX4" fmla="*/ 3160442 w 4384621"/>
              <a:gd name="connsiteY4" fmla="*/ 4124957 h 4138224"/>
              <a:gd name="connsiteX5" fmla="*/ 926724 w 4384621"/>
              <a:gd name="connsiteY5" fmla="*/ 3738143 h 4138224"/>
              <a:gd name="connsiteX6" fmla="*/ 171327 w 4384621"/>
              <a:gd name="connsiteY6" fmla="*/ 3046439 h 4138224"/>
              <a:gd name="connsiteX7" fmla="*/ 68139 w 4384621"/>
              <a:gd name="connsiteY7" fmla="*/ 1485818 h 4138224"/>
              <a:gd name="connsiteX8" fmla="*/ 905901 w 4384621"/>
              <a:gd name="connsiteY8" fmla="*/ 606258 h 4138224"/>
              <a:gd name="connsiteX9" fmla="*/ 823971 w 4384621"/>
              <a:gd name="connsiteY9" fmla="*/ 0 h 4138224"/>
              <a:gd name="connsiteX0" fmla="*/ 806189 w 4366839"/>
              <a:gd name="connsiteY0" fmla="*/ 0 h 4138222"/>
              <a:gd name="connsiteX1" fmla="*/ 1444156 w 4366839"/>
              <a:gd name="connsiteY1" fmla="*/ 574434 h 4138222"/>
              <a:gd name="connsiteX2" fmla="*/ 4005182 w 4366839"/>
              <a:gd name="connsiteY2" fmla="*/ 1032218 h 4138222"/>
              <a:gd name="connsiteX3" fmla="*/ 4198348 w 4366839"/>
              <a:gd name="connsiteY3" fmla="*/ 3259401 h 4138222"/>
              <a:gd name="connsiteX4" fmla="*/ 3142660 w 4366839"/>
              <a:gd name="connsiteY4" fmla="*/ 4124957 h 4138222"/>
              <a:gd name="connsiteX5" fmla="*/ 908942 w 4366839"/>
              <a:gd name="connsiteY5" fmla="*/ 3738143 h 4138222"/>
              <a:gd name="connsiteX6" fmla="*/ 153545 w 4366839"/>
              <a:gd name="connsiteY6" fmla="*/ 3046439 h 4138222"/>
              <a:gd name="connsiteX7" fmla="*/ 50357 w 4366839"/>
              <a:gd name="connsiteY7" fmla="*/ 1485818 h 4138222"/>
              <a:gd name="connsiteX8" fmla="*/ 888119 w 4366839"/>
              <a:gd name="connsiteY8" fmla="*/ 606258 h 4138222"/>
              <a:gd name="connsiteX9" fmla="*/ 806189 w 4366839"/>
              <a:gd name="connsiteY9" fmla="*/ 0 h 4138222"/>
              <a:gd name="connsiteX0" fmla="*/ 806189 w 4366839"/>
              <a:gd name="connsiteY0" fmla="*/ 0 h 4138224"/>
              <a:gd name="connsiteX1" fmla="*/ 1444156 w 4366839"/>
              <a:gd name="connsiteY1" fmla="*/ 574434 h 4138224"/>
              <a:gd name="connsiteX2" fmla="*/ 4005182 w 4366839"/>
              <a:gd name="connsiteY2" fmla="*/ 1032218 h 4138224"/>
              <a:gd name="connsiteX3" fmla="*/ 4198348 w 4366839"/>
              <a:gd name="connsiteY3" fmla="*/ 3259401 h 4138224"/>
              <a:gd name="connsiteX4" fmla="*/ 3142660 w 4366839"/>
              <a:gd name="connsiteY4" fmla="*/ 4124957 h 4138224"/>
              <a:gd name="connsiteX5" fmla="*/ 908942 w 4366839"/>
              <a:gd name="connsiteY5" fmla="*/ 3738143 h 4138224"/>
              <a:gd name="connsiteX6" fmla="*/ 153545 w 4366839"/>
              <a:gd name="connsiteY6" fmla="*/ 3046439 h 4138224"/>
              <a:gd name="connsiteX7" fmla="*/ 50357 w 4366839"/>
              <a:gd name="connsiteY7" fmla="*/ 1485818 h 4138224"/>
              <a:gd name="connsiteX8" fmla="*/ 888119 w 4366839"/>
              <a:gd name="connsiteY8" fmla="*/ 606258 h 4138224"/>
              <a:gd name="connsiteX9" fmla="*/ 806189 w 4366839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104082 w 4317376"/>
              <a:gd name="connsiteY6" fmla="*/ 3046439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224"/>
              <a:gd name="connsiteX1" fmla="*/ 1394693 w 4317376"/>
              <a:gd name="connsiteY1" fmla="*/ 574434 h 4138224"/>
              <a:gd name="connsiteX2" fmla="*/ 3955719 w 4317376"/>
              <a:gd name="connsiteY2" fmla="*/ 1032218 h 4138224"/>
              <a:gd name="connsiteX3" fmla="*/ 4148885 w 4317376"/>
              <a:gd name="connsiteY3" fmla="*/ 3259401 h 4138224"/>
              <a:gd name="connsiteX4" fmla="*/ 3093197 w 4317376"/>
              <a:gd name="connsiteY4" fmla="*/ 4124957 h 4138224"/>
              <a:gd name="connsiteX5" fmla="*/ 859479 w 4317376"/>
              <a:gd name="connsiteY5" fmla="*/ 3738143 h 4138224"/>
              <a:gd name="connsiteX6" fmla="*/ 219159 w 4317376"/>
              <a:gd name="connsiteY6" fmla="*/ 3144044 h 4138224"/>
              <a:gd name="connsiteX7" fmla="*/ 894 w 4317376"/>
              <a:gd name="connsiteY7" fmla="*/ 1485818 h 4138224"/>
              <a:gd name="connsiteX8" fmla="*/ 838656 w 4317376"/>
              <a:gd name="connsiteY8" fmla="*/ 606258 h 4138224"/>
              <a:gd name="connsiteX9" fmla="*/ 756726 w 4317376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232580 w 4317376"/>
              <a:gd name="connsiteY6" fmla="*/ 3163758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706 w 4324356"/>
              <a:gd name="connsiteY0" fmla="*/ 0 h 4138731"/>
              <a:gd name="connsiteX1" fmla="*/ 1401673 w 4324356"/>
              <a:gd name="connsiteY1" fmla="*/ 574434 h 4138731"/>
              <a:gd name="connsiteX2" fmla="*/ 3962699 w 4324356"/>
              <a:gd name="connsiteY2" fmla="*/ 1032218 h 4138731"/>
              <a:gd name="connsiteX3" fmla="*/ 4155865 w 4324356"/>
              <a:gd name="connsiteY3" fmla="*/ 3259401 h 4138731"/>
              <a:gd name="connsiteX4" fmla="*/ 3100177 w 4324356"/>
              <a:gd name="connsiteY4" fmla="*/ 4124957 h 4138731"/>
              <a:gd name="connsiteX5" fmla="*/ 904502 w 4324356"/>
              <a:gd name="connsiteY5" fmla="*/ 3744330 h 4138731"/>
              <a:gd name="connsiteX6" fmla="*/ 239560 w 4324356"/>
              <a:gd name="connsiteY6" fmla="*/ 3163758 h 4138731"/>
              <a:gd name="connsiteX7" fmla="*/ 1004 w 4324356"/>
              <a:gd name="connsiteY7" fmla="*/ 1528534 h 4138731"/>
              <a:gd name="connsiteX8" fmla="*/ 845636 w 4324356"/>
              <a:gd name="connsiteY8" fmla="*/ 606258 h 4138731"/>
              <a:gd name="connsiteX9" fmla="*/ 763706 w 4324356"/>
              <a:gd name="connsiteY9" fmla="*/ 0 h 4138731"/>
              <a:gd name="connsiteX0" fmla="*/ 763710 w 4324360"/>
              <a:gd name="connsiteY0" fmla="*/ 0 h 4138731"/>
              <a:gd name="connsiteX1" fmla="*/ 1401677 w 4324360"/>
              <a:gd name="connsiteY1" fmla="*/ 574434 h 4138731"/>
              <a:gd name="connsiteX2" fmla="*/ 3962703 w 4324360"/>
              <a:gd name="connsiteY2" fmla="*/ 1032218 h 4138731"/>
              <a:gd name="connsiteX3" fmla="*/ 4155869 w 4324360"/>
              <a:gd name="connsiteY3" fmla="*/ 3259401 h 4138731"/>
              <a:gd name="connsiteX4" fmla="*/ 3100181 w 4324360"/>
              <a:gd name="connsiteY4" fmla="*/ 4124957 h 4138731"/>
              <a:gd name="connsiteX5" fmla="*/ 904506 w 4324360"/>
              <a:gd name="connsiteY5" fmla="*/ 3744330 h 4138731"/>
              <a:gd name="connsiteX6" fmla="*/ 239564 w 4324360"/>
              <a:gd name="connsiteY6" fmla="*/ 3163758 h 4138731"/>
              <a:gd name="connsiteX7" fmla="*/ 1008 w 4324360"/>
              <a:gd name="connsiteY7" fmla="*/ 1528534 h 4138731"/>
              <a:gd name="connsiteX8" fmla="*/ 845640 w 4324360"/>
              <a:gd name="connsiteY8" fmla="*/ 606258 h 4138731"/>
              <a:gd name="connsiteX9" fmla="*/ 763710 w 4324360"/>
              <a:gd name="connsiteY9" fmla="*/ 0 h 413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24360" h="4138731">
                <a:moveTo>
                  <a:pt x="763710" y="0"/>
                </a:moveTo>
                <a:cubicBezTo>
                  <a:pt x="835632" y="58905"/>
                  <a:pt x="1258100" y="357725"/>
                  <a:pt x="1401677" y="574434"/>
                </a:cubicBezTo>
                <a:cubicBezTo>
                  <a:pt x="1557398" y="585526"/>
                  <a:pt x="3503671" y="584724"/>
                  <a:pt x="3962703" y="1032218"/>
                </a:cubicBezTo>
                <a:cubicBezTo>
                  <a:pt x="4421735" y="1479712"/>
                  <a:pt x="4393755" y="2068459"/>
                  <a:pt x="4155869" y="3259401"/>
                </a:cubicBezTo>
                <a:cubicBezTo>
                  <a:pt x="4006903" y="3825365"/>
                  <a:pt x="3642075" y="4044135"/>
                  <a:pt x="3100181" y="4124957"/>
                </a:cubicBezTo>
                <a:cubicBezTo>
                  <a:pt x="2558287" y="4205779"/>
                  <a:pt x="1639845" y="3911670"/>
                  <a:pt x="904506" y="3744330"/>
                </a:cubicBezTo>
                <a:cubicBezTo>
                  <a:pt x="600271" y="3642054"/>
                  <a:pt x="464613" y="3557214"/>
                  <a:pt x="239564" y="3163758"/>
                </a:cubicBezTo>
                <a:cubicBezTo>
                  <a:pt x="75461" y="2876879"/>
                  <a:pt x="40807" y="2193725"/>
                  <a:pt x="1008" y="1528534"/>
                </a:cubicBezTo>
                <a:cubicBezTo>
                  <a:pt x="-24451" y="805482"/>
                  <a:pt x="437089" y="647961"/>
                  <a:pt x="845640" y="606258"/>
                </a:cubicBezTo>
                <a:cubicBezTo>
                  <a:pt x="845640" y="606258"/>
                  <a:pt x="854014" y="343114"/>
                  <a:pt x="76371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FCBF8AE-1318-4240-B3C3-A276ADFA5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5071802" y="-16817"/>
            <a:ext cx="3856838" cy="2114365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65242"/>
              <a:gd name="connsiteX1" fmla="*/ 1646266 w 4958820"/>
              <a:gd name="connsiteY1" fmla="*/ 574434 h 4165242"/>
              <a:gd name="connsiteX2" fmla="*/ 4631860 w 4958820"/>
              <a:gd name="connsiteY2" fmla="*/ 934302 h 4165242"/>
              <a:gd name="connsiteX3" fmla="*/ 4727101 w 4958820"/>
              <a:gd name="connsiteY3" fmla="*/ 3409206 h 4165242"/>
              <a:gd name="connsiteX4" fmla="*/ 3579038 w 4958820"/>
              <a:gd name="connsiteY4" fmla="*/ 4131303 h 4165242"/>
              <a:gd name="connsiteX5" fmla="*/ 964723 w 4958820"/>
              <a:gd name="connsiteY5" fmla="*/ 3953024 h 4165242"/>
              <a:gd name="connsiteX6" fmla="*/ 76447 w 4958820"/>
              <a:gd name="connsiteY6" fmla="*/ 3313039 h 4165242"/>
              <a:gd name="connsiteX7" fmla="*/ 163050 w 4958820"/>
              <a:gd name="connsiteY7" fmla="*/ 1290513 h 4165242"/>
              <a:gd name="connsiteX8" fmla="*/ 990367 w 4958820"/>
              <a:gd name="connsiteY8" fmla="*/ 590018 h 4165242"/>
              <a:gd name="connsiteX9" fmla="*/ 1008299 w 4958820"/>
              <a:gd name="connsiteY9" fmla="*/ 0 h 4165242"/>
              <a:gd name="connsiteX0" fmla="*/ 879400 w 4829921"/>
              <a:gd name="connsiteY0" fmla="*/ 0 h 4165244"/>
              <a:gd name="connsiteX1" fmla="*/ 1517367 w 4829921"/>
              <a:gd name="connsiteY1" fmla="*/ 574434 h 4165244"/>
              <a:gd name="connsiteX2" fmla="*/ 4502961 w 4829921"/>
              <a:gd name="connsiteY2" fmla="*/ 934302 h 4165244"/>
              <a:gd name="connsiteX3" fmla="*/ 4598202 w 4829921"/>
              <a:gd name="connsiteY3" fmla="*/ 3409206 h 4165244"/>
              <a:gd name="connsiteX4" fmla="*/ 3450139 w 4829921"/>
              <a:gd name="connsiteY4" fmla="*/ 4131303 h 4165244"/>
              <a:gd name="connsiteX5" fmla="*/ 835824 w 4829921"/>
              <a:gd name="connsiteY5" fmla="*/ 3953024 h 4165244"/>
              <a:gd name="connsiteX6" fmla="*/ 388743 w 4829921"/>
              <a:gd name="connsiteY6" fmla="*/ 3217428 h 4165244"/>
              <a:gd name="connsiteX7" fmla="*/ 34151 w 4829921"/>
              <a:gd name="connsiteY7" fmla="*/ 1290513 h 4165244"/>
              <a:gd name="connsiteX8" fmla="*/ 861468 w 4829921"/>
              <a:gd name="connsiteY8" fmla="*/ 590018 h 4165244"/>
              <a:gd name="connsiteX9" fmla="*/ 879400 w 4829921"/>
              <a:gd name="connsiteY9" fmla="*/ 0 h 4165244"/>
              <a:gd name="connsiteX0" fmla="*/ 879400 w 4829921"/>
              <a:gd name="connsiteY0" fmla="*/ 0 h 4138288"/>
              <a:gd name="connsiteX1" fmla="*/ 1517367 w 4829921"/>
              <a:gd name="connsiteY1" fmla="*/ 574434 h 4138288"/>
              <a:gd name="connsiteX2" fmla="*/ 4502961 w 4829921"/>
              <a:gd name="connsiteY2" fmla="*/ 934302 h 4138288"/>
              <a:gd name="connsiteX3" fmla="*/ 4598202 w 4829921"/>
              <a:gd name="connsiteY3" fmla="*/ 3409206 h 4138288"/>
              <a:gd name="connsiteX4" fmla="*/ 3450139 w 4829921"/>
              <a:gd name="connsiteY4" fmla="*/ 4131303 h 4138288"/>
              <a:gd name="connsiteX5" fmla="*/ 982153 w 4829921"/>
              <a:gd name="connsiteY5" fmla="*/ 3738143 h 4138288"/>
              <a:gd name="connsiteX6" fmla="*/ 388743 w 4829921"/>
              <a:gd name="connsiteY6" fmla="*/ 3217428 h 4138288"/>
              <a:gd name="connsiteX7" fmla="*/ 34151 w 4829921"/>
              <a:gd name="connsiteY7" fmla="*/ 1290513 h 4138288"/>
              <a:gd name="connsiteX8" fmla="*/ 861468 w 4829921"/>
              <a:gd name="connsiteY8" fmla="*/ 590018 h 4138288"/>
              <a:gd name="connsiteX9" fmla="*/ 879400 w 4829921"/>
              <a:gd name="connsiteY9" fmla="*/ 0 h 4138288"/>
              <a:gd name="connsiteX0" fmla="*/ 797965 w 4748486"/>
              <a:gd name="connsiteY0" fmla="*/ 0 h 4138290"/>
              <a:gd name="connsiteX1" fmla="*/ 1435932 w 4748486"/>
              <a:gd name="connsiteY1" fmla="*/ 574434 h 4138290"/>
              <a:gd name="connsiteX2" fmla="*/ 4421526 w 4748486"/>
              <a:gd name="connsiteY2" fmla="*/ 934302 h 4138290"/>
              <a:gd name="connsiteX3" fmla="*/ 4516767 w 4748486"/>
              <a:gd name="connsiteY3" fmla="*/ 3409206 h 4138290"/>
              <a:gd name="connsiteX4" fmla="*/ 3368704 w 4748486"/>
              <a:gd name="connsiteY4" fmla="*/ 4131303 h 4138290"/>
              <a:gd name="connsiteX5" fmla="*/ 900718 w 4748486"/>
              <a:gd name="connsiteY5" fmla="*/ 3738143 h 4138290"/>
              <a:gd name="connsiteX6" fmla="*/ 307308 w 4748486"/>
              <a:gd name="connsiteY6" fmla="*/ 3217428 h 4138290"/>
              <a:gd name="connsiteX7" fmla="*/ 42133 w 4748486"/>
              <a:gd name="connsiteY7" fmla="*/ 1485818 h 4138290"/>
              <a:gd name="connsiteX8" fmla="*/ 780033 w 4748486"/>
              <a:gd name="connsiteY8" fmla="*/ 590018 h 4138290"/>
              <a:gd name="connsiteX9" fmla="*/ 797965 w 4748486"/>
              <a:gd name="connsiteY9" fmla="*/ 0 h 4138290"/>
              <a:gd name="connsiteX0" fmla="*/ 816235 w 4766756"/>
              <a:gd name="connsiteY0" fmla="*/ 0 h 4138288"/>
              <a:gd name="connsiteX1" fmla="*/ 1454202 w 4766756"/>
              <a:gd name="connsiteY1" fmla="*/ 574434 h 4138288"/>
              <a:gd name="connsiteX2" fmla="*/ 4439796 w 4766756"/>
              <a:gd name="connsiteY2" fmla="*/ 934302 h 4138288"/>
              <a:gd name="connsiteX3" fmla="*/ 4535037 w 4766756"/>
              <a:gd name="connsiteY3" fmla="*/ 3409206 h 4138288"/>
              <a:gd name="connsiteX4" fmla="*/ 3386974 w 4766756"/>
              <a:gd name="connsiteY4" fmla="*/ 4131303 h 4138288"/>
              <a:gd name="connsiteX5" fmla="*/ 918988 w 4766756"/>
              <a:gd name="connsiteY5" fmla="*/ 3738143 h 4138288"/>
              <a:gd name="connsiteX6" fmla="*/ 205861 w 4766756"/>
              <a:gd name="connsiteY6" fmla="*/ 2965662 h 4138288"/>
              <a:gd name="connsiteX7" fmla="*/ 60403 w 4766756"/>
              <a:gd name="connsiteY7" fmla="*/ 1485818 h 4138288"/>
              <a:gd name="connsiteX8" fmla="*/ 798303 w 4766756"/>
              <a:gd name="connsiteY8" fmla="*/ 590018 h 4138288"/>
              <a:gd name="connsiteX9" fmla="*/ 816235 w 4766756"/>
              <a:gd name="connsiteY9" fmla="*/ 0 h 4138288"/>
              <a:gd name="connsiteX0" fmla="*/ 816235 w 4622539"/>
              <a:gd name="connsiteY0" fmla="*/ 0 h 4138290"/>
              <a:gd name="connsiteX1" fmla="*/ 1454202 w 4622539"/>
              <a:gd name="connsiteY1" fmla="*/ 574434 h 4138290"/>
              <a:gd name="connsiteX2" fmla="*/ 4015228 w 4622539"/>
              <a:gd name="connsiteY2" fmla="*/ 1032218 h 4138290"/>
              <a:gd name="connsiteX3" fmla="*/ 4535037 w 4622539"/>
              <a:gd name="connsiteY3" fmla="*/ 3409206 h 4138290"/>
              <a:gd name="connsiteX4" fmla="*/ 3386974 w 4622539"/>
              <a:gd name="connsiteY4" fmla="*/ 4131303 h 4138290"/>
              <a:gd name="connsiteX5" fmla="*/ 918988 w 4622539"/>
              <a:gd name="connsiteY5" fmla="*/ 3738143 h 4138290"/>
              <a:gd name="connsiteX6" fmla="*/ 205861 w 4622539"/>
              <a:gd name="connsiteY6" fmla="*/ 2965662 h 4138290"/>
              <a:gd name="connsiteX7" fmla="*/ 60403 w 4622539"/>
              <a:gd name="connsiteY7" fmla="*/ 1485818 h 4138290"/>
              <a:gd name="connsiteX8" fmla="*/ 798303 w 4622539"/>
              <a:gd name="connsiteY8" fmla="*/ 590018 h 4138290"/>
              <a:gd name="connsiteX9" fmla="*/ 816235 w 4622539"/>
              <a:gd name="connsiteY9" fmla="*/ 0 h 4138290"/>
              <a:gd name="connsiteX0" fmla="*/ 816235 w 4622539"/>
              <a:gd name="connsiteY0" fmla="*/ 0 h 4132081"/>
              <a:gd name="connsiteX1" fmla="*/ 1454202 w 4622539"/>
              <a:gd name="connsiteY1" fmla="*/ 574434 h 4132081"/>
              <a:gd name="connsiteX2" fmla="*/ 4015228 w 4622539"/>
              <a:gd name="connsiteY2" fmla="*/ 1032218 h 4132081"/>
              <a:gd name="connsiteX3" fmla="*/ 4535037 w 4622539"/>
              <a:gd name="connsiteY3" fmla="*/ 3409206 h 4132081"/>
              <a:gd name="connsiteX4" fmla="*/ 3152706 w 4622539"/>
              <a:gd name="connsiteY4" fmla="*/ 4124957 h 4132081"/>
              <a:gd name="connsiteX5" fmla="*/ 918988 w 4622539"/>
              <a:gd name="connsiteY5" fmla="*/ 3738143 h 4132081"/>
              <a:gd name="connsiteX6" fmla="*/ 205861 w 4622539"/>
              <a:gd name="connsiteY6" fmla="*/ 2965662 h 4132081"/>
              <a:gd name="connsiteX7" fmla="*/ 60403 w 4622539"/>
              <a:gd name="connsiteY7" fmla="*/ 1485818 h 4132081"/>
              <a:gd name="connsiteX8" fmla="*/ 798303 w 4622539"/>
              <a:gd name="connsiteY8" fmla="*/ 590018 h 4132081"/>
              <a:gd name="connsiteX9" fmla="*/ 816235 w 4622539"/>
              <a:gd name="connsiteY9" fmla="*/ 0 h 4132081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798303 w 4372994"/>
              <a:gd name="connsiteY8" fmla="*/ 59001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0336 w 4367095"/>
              <a:gd name="connsiteY0" fmla="*/ 0 h 4138222"/>
              <a:gd name="connsiteX1" fmla="*/ 1448303 w 4367095"/>
              <a:gd name="connsiteY1" fmla="*/ 574434 h 4138222"/>
              <a:gd name="connsiteX2" fmla="*/ 4009329 w 4367095"/>
              <a:gd name="connsiteY2" fmla="*/ 1032218 h 4138222"/>
              <a:gd name="connsiteX3" fmla="*/ 4202495 w 4367095"/>
              <a:gd name="connsiteY3" fmla="*/ 3259401 h 4138222"/>
              <a:gd name="connsiteX4" fmla="*/ 3146807 w 4367095"/>
              <a:gd name="connsiteY4" fmla="*/ 4124957 h 4138222"/>
              <a:gd name="connsiteX5" fmla="*/ 913089 w 4367095"/>
              <a:gd name="connsiteY5" fmla="*/ 3738143 h 4138222"/>
              <a:gd name="connsiteX6" fmla="*/ 199962 w 4367095"/>
              <a:gd name="connsiteY6" fmla="*/ 2965662 h 4138222"/>
              <a:gd name="connsiteX7" fmla="*/ 54504 w 4367095"/>
              <a:gd name="connsiteY7" fmla="*/ 1485818 h 4138222"/>
              <a:gd name="connsiteX8" fmla="*/ 892266 w 4367095"/>
              <a:gd name="connsiteY8" fmla="*/ 606258 h 4138222"/>
              <a:gd name="connsiteX9" fmla="*/ 810336 w 4367095"/>
              <a:gd name="connsiteY9" fmla="*/ 0 h 4138222"/>
              <a:gd name="connsiteX0" fmla="*/ 814639 w 4371398"/>
              <a:gd name="connsiteY0" fmla="*/ 0 h 4138224"/>
              <a:gd name="connsiteX1" fmla="*/ 1452606 w 4371398"/>
              <a:gd name="connsiteY1" fmla="*/ 574434 h 4138224"/>
              <a:gd name="connsiteX2" fmla="*/ 4013632 w 4371398"/>
              <a:gd name="connsiteY2" fmla="*/ 1032218 h 4138224"/>
              <a:gd name="connsiteX3" fmla="*/ 4206798 w 4371398"/>
              <a:gd name="connsiteY3" fmla="*/ 3259401 h 4138224"/>
              <a:gd name="connsiteX4" fmla="*/ 3151110 w 4371398"/>
              <a:gd name="connsiteY4" fmla="*/ 4124957 h 4138224"/>
              <a:gd name="connsiteX5" fmla="*/ 917392 w 4371398"/>
              <a:gd name="connsiteY5" fmla="*/ 3738143 h 4138224"/>
              <a:gd name="connsiteX6" fmla="*/ 184820 w 4371398"/>
              <a:gd name="connsiteY6" fmla="*/ 2971263 h 4138224"/>
              <a:gd name="connsiteX7" fmla="*/ 58807 w 4371398"/>
              <a:gd name="connsiteY7" fmla="*/ 1485818 h 4138224"/>
              <a:gd name="connsiteX8" fmla="*/ 896569 w 4371398"/>
              <a:gd name="connsiteY8" fmla="*/ 606258 h 4138224"/>
              <a:gd name="connsiteX9" fmla="*/ 814639 w 4371398"/>
              <a:gd name="connsiteY9" fmla="*/ 0 h 4138224"/>
              <a:gd name="connsiteX0" fmla="*/ 824982 w 4381741"/>
              <a:gd name="connsiteY0" fmla="*/ 0 h 4138222"/>
              <a:gd name="connsiteX1" fmla="*/ 1462949 w 4381741"/>
              <a:gd name="connsiteY1" fmla="*/ 574434 h 4138222"/>
              <a:gd name="connsiteX2" fmla="*/ 4023975 w 4381741"/>
              <a:gd name="connsiteY2" fmla="*/ 1032218 h 4138222"/>
              <a:gd name="connsiteX3" fmla="*/ 4217141 w 4381741"/>
              <a:gd name="connsiteY3" fmla="*/ 3259401 h 4138222"/>
              <a:gd name="connsiteX4" fmla="*/ 3161453 w 4381741"/>
              <a:gd name="connsiteY4" fmla="*/ 4124957 h 4138222"/>
              <a:gd name="connsiteX5" fmla="*/ 927735 w 4381741"/>
              <a:gd name="connsiteY5" fmla="*/ 3738143 h 4138222"/>
              <a:gd name="connsiteX6" fmla="*/ 195163 w 4381741"/>
              <a:gd name="connsiteY6" fmla="*/ 2971263 h 4138222"/>
              <a:gd name="connsiteX7" fmla="*/ 69150 w 4381741"/>
              <a:gd name="connsiteY7" fmla="*/ 1485818 h 4138222"/>
              <a:gd name="connsiteX8" fmla="*/ 906912 w 4381741"/>
              <a:gd name="connsiteY8" fmla="*/ 606258 h 4138222"/>
              <a:gd name="connsiteX9" fmla="*/ 824982 w 4381741"/>
              <a:gd name="connsiteY9" fmla="*/ 0 h 4138222"/>
              <a:gd name="connsiteX0" fmla="*/ 824982 w 4385632"/>
              <a:gd name="connsiteY0" fmla="*/ 0 h 4138224"/>
              <a:gd name="connsiteX1" fmla="*/ 1462949 w 4385632"/>
              <a:gd name="connsiteY1" fmla="*/ 574434 h 4138224"/>
              <a:gd name="connsiteX2" fmla="*/ 4023975 w 4385632"/>
              <a:gd name="connsiteY2" fmla="*/ 1032218 h 4138224"/>
              <a:gd name="connsiteX3" fmla="*/ 4217141 w 4385632"/>
              <a:gd name="connsiteY3" fmla="*/ 3259401 h 4138224"/>
              <a:gd name="connsiteX4" fmla="*/ 3161453 w 4385632"/>
              <a:gd name="connsiteY4" fmla="*/ 4124957 h 4138224"/>
              <a:gd name="connsiteX5" fmla="*/ 927735 w 4385632"/>
              <a:gd name="connsiteY5" fmla="*/ 3738143 h 4138224"/>
              <a:gd name="connsiteX6" fmla="*/ 195163 w 4385632"/>
              <a:gd name="connsiteY6" fmla="*/ 2971263 h 4138224"/>
              <a:gd name="connsiteX7" fmla="*/ 69150 w 4385632"/>
              <a:gd name="connsiteY7" fmla="*/ 1485818 h 4138224"/>
              <a:gd name="connsiteX8" fmla="*/ 906912 w 4385632"/>
              <a:gd name="connsiteY8" fmla="*/ 606258 h 4138224"/>
              <a:gd name="connsiteX9" fmla="*/ 824982 w 4385632"/>
              <a:gd name="connsiteY9" fmla="*/ 0 h 4138224"/>
              <a:gd name="connsiteX0" fmla="*/ 832223 w 4392873"/>
              <a:gd name="connsiteY0" fmla="*/ 0 h 4138222"/>
              <a:gd name="connsiteX1" fmla="*/ 1470190 w 4392873"/>
              <a:gd name="connsiteY1" fmla="*/ 574434 h 4138222"/>
              <a:gd name="connsiteX2" fmla="*/ 4031216 w 4392873"/>
              <a:gd name="connsiteY2" fmla="*/ 1032218 h 4138222"/>
              <a:gd name="connsiteX3" fmla="*/ 4224382 w 4392873"/>
              <a:gd name="connsiteY3" fmla="*/ 3259401 h 4138222"/>
              <a:gd name="connsiteX4" fmla="*/ 3168694 w 4392873"/>
              <a:gd name="connsiteY4" fmla="*/ 4124957 h 4138222"/>
              <a:gd name="connsiteX5" fmla="*/ 934976 w 4392873"/>
              <a:gd name="connsiteY5" fmla="*/ 3738143 h 4138222"/>
              <a:gd name="connsiteX6" fmla="*/ 179579 w 4392873"/>
              <a:gd name="connsiteY6" fmla="*/ 3046439 h 4138222"/>
              <a:gd name="connsiteX7" fmla="*/ 76391 w 4392873"/>
              <a:gd name="connsiteY7" fmla="*/ 1485818 h 4138222"/>
              <a:gd name="connsiteX8" fmla="*/ 914153 w 4392873"/>
              <a:gd name="connsiteY8" fmla="*/ 606258 h 4138222"/>
              <a:gd name="connsiteX9" fmla="*/ 832223 w 4392873"/>
              <a:gd name="connsiteY9" fmla="*/ 0 h 4138222"/>
              <a:gd name="connsiteX0" fmla="*/ 823971 w 4384621"/>
              <a:gd name="connsiteY0" fmla="*/ 0 h 4138224"/>
              <a:gd name="connsiteX1" fmla="*/ 1461938 w 4384621"/>
              <a:gd name="connsiteY1" fmla="*/ 574434 h 4138224"/>
              <a:gd name="connsiteX2" fmla="*/ 4022964 w 4384621"/>
              <a:gd name="connsiteY2" fmla="*/ 1032218 h 4138224"/>
              <a:gd name="connsiteX3" fmla="*/ 4216130 w 4384621"/>
              <a:gd name="connsiteY3" fmla="*/ 3259401 h 4138224"/>
              <a:gd name="connsiteX4" fmla="*/ 3160442 w 4384621"/>
              <a:gd name="connsiteY4" fmla="*/ 4124957 h 4138224"/>
              <a:gd name="connsiteX5" fmla="*/ 926724 w 4384621"/>
              <a:gd name="connsiteY5" fmla="*/ 3738143 h 4138224"/>
              <a:gd name="connsiteX6" fmla="*/ 171327 w 4384621"/>
              <a:gd name="connsiteY6" fmla="*/ 3046439 h 4138224"/>
              <a:gd name="connsiteX7" fmla="*/ 68139 w 4384621"/>
              <a:gd name="connsiteY7" fmla="*/ 1485818 h 4138224"/>
              <a:gd name="connsiteX8" fmla="*/ 905901 w 4384621"/>
              <a:gd name="connsiteY8" fmla="*/ 606258 h 4138224"/>
              <a:gd name="connsiteX9" fmla="*/ 823971 w 4384621"/>
              <a:gd name="connsiteY9" fmla="*/ 0 h 4138224"/>
              <a:gd name="connsiteX0" fmla="*/ 806189 w 4366839"/>
              <a:gd name="connsiteY0" fmla="*/ 0 h 4138222"/>
              <a:gd name="connsiteX1" fmla="*/ 1444156 w 4366839"/>
              <a:gd name="connsiteY1" fmla="*/ 574434 h 4138222"/>
              <a:gd name="connsiteX2" fmla="*/ 4005182 w 4366839"/>
              <a:gd name="connsiteY2" fmla="*/ 1032218 h 4138222"/>
              <a:gd name="connsiteX3" fmla="*/ 4198348 w 4366839"/>
              <a:gd name="connsiteY3" fmla="*/ 3259401 h 4138222"/>
              <a:gd name="connsiteX4" fmla="*/ 3142660 w 4366839"/>
              <a:gd name="connsiteY4" fmla="*/ 4124957 h 4138222"/>
              <a:gd name="connsiteX5" fmla="*/ 908942 w 4366839"/>
              <a:gd name="connsiteY5" fmla="*/ 3738143 h 4138222"/>
              <a:gd name="connsiteX6" fmla="*/ 153545 w 4366839"/>
              <a:gd name="connsiteY6" fmla="*/ 3046439 h 4138222"/>
              <a:gd name="connsiteX7" fmla="*/ 50357 w 4366839"/>
              <a:gd name="connsiteY7" fmla="*/ 1485818 h 4138222"/>
              <a:gd name="connsiteX8" fmla="*/ 888119 w 4366839"/>
              <a:gd name="connsiteY8" fmla="*/ 606258 h 4138222"/>
              <a:gd name="connsiteX9" fmla="*/ 806189 w 4366839"/>
              <a:gd name="connsiteY9" fmla="*/ 0 h 4138222"/>
              <a:gd name="connsiteX0" fmla="*/ 806189 w 4366839"/>
              <a:gd name="connsiteY0" fmla="*/ 0 h 4138224"/>
              <a:gd name="connsiteX1" fmla="*/ 1444156 w 4366839"/>
              <a:gd name="connsiteY1" fmla="*/ 574434 h 4138224"/>
              <a:gd name="connsiteX2" fmla="*/ 4005182 w 4366839"/>
              <a:gd name="connsiteY2" fmla="*/ 1032218 h 4138224"/>
              <a:gd name="connsiteX3" fmla="*/ 4198348 w 4366839"/>
              <a:gd name="connsiteY3" fmla="*/ 3259401 h 4138224"/>
              <a:gd name="connsiteX4" fmla="*/ 3142660 w 4366839"/>
              <a:gd name="connsiteY4" fmla="*/ 4124957 h 4138224"/>
              <a:gd name="connsiteX5" fmla="*/ 908942 w 4366839"/>
              <a:gd name="connsiteY5" fmla="*/ 3738143 h 4138224"/>
              <a:gd name="connsiteX6" fmla="*/ 153545 w 4366839"/>
              <a:gd name="connsiteY6" fmla="*/ 3046439 h 4138224"/>
              <a:gd name="connsiteX7" fmla="*/ 50357 w 4366839"/>
              <a:gd name="connsiteY7" fmla="*/ 1485818 h 4138224"/>
              <a:gd name="connsiteX8" fmla="*/ 888119 w 4366839"/>
              <a:gd name="connsiteY8" fmla="*/ 606258 h 4138224"/>
              <a:gd name="connsiteX9" fmla="*/ 806189 w 4366839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104082 w 4317376"/>
              <a:gd name="connsiteY6" fmla="*/ 3046439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224"/>
              <a:gd name="connsiteX1" fmla="*/ 1394693 w 4317376"/>
              <a:gd name="connsiteY1" fmla="*/ 574434 h 4138224"/>
              <a:gd name="connsiteX2" fmla="*/ 3955719 w 4317376"/>
              <a:gd name="connsiteY2" fmla="*/ 1032218 h 4138224"/>
              <a:gd name="connsiteX3" fmla="*/ 4148885 w 4317376"/>
              <a:gd name="connsiteY3" fmla="*/ 3259401 h 4138224"/>
              <a:gd name="connsiteX4" fmla="*/ 3093197 w 4317376"/>
              <a:gd name="connsiteY4" fmla="*/ 4124957 h 4138224"/>
              <a:gd name="connsiteX5" fmla="*/ 859479 w 4317376"/>
              <a:gd name="connsiteY5" fmla="*/ 3738143 h 4138224"/>
              <a:gd name="connsiteX6" fmla="*/ 219159 w 4317376"/>
              <a:gd name="connsiteY6" fmla="*/ 3144044 h 4138224"/>
              <a:gd name="connsiteX7" fmla="*/ 894 w 4317376"/>
              <a:gd name="connsiteY7" fmla="*/ 1485818 h 4138224"/>
              <a:gd name="connsiteX8" fmla="*/ 838656 w 4317376"/>
              <a:gd name="connsiteY8" fmla="*/ 606258 h 4138224"/>
              <a:gd name="connsiteX9" fmla="*/ 756726 w 4317376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232580 w 4317376"/>
              <a:gd name="connsiteY6" fmla="*/ 3163758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706 w 4324356"/>
              <a:gd name="connsiteY0" fmla="*/ 0 h 4138731"/>
              <a:gd name="connsiteX1" fmla="*/ 1401673 w 4324356"/>
              <a:gd name="connsiteY1" fmla="*/ 574434 h 4138731"/>
              <a:gd name="connsiteX2" fmla="*/ 3962699 w 4324356"/>
              <a:gd name="connsiteY2" fmla="*/ 1032218 h 4138731"/>
              <a:gd name="connsiteX3" fmla="*/ 4155865 w 4324356"/>
              <a:gd name="connsiteY3" fmla="*/ 3259401 h 4138731"/>
              <a:gd name="connsiteX4" fmla="*/ 3100177 w 4324356"/>
              <a:gd name="connsiteY4" fmla="*/ 4124957 h 4138731"/>
              <a:gd name="connsiteX5" fmla="*/ 904502 w 4324356"/>
              <a:gd name="connsiteY5" fmla="*/ 3744330 h 4138731"/>
              <a:gd name="connsiteX6" fmla="*/ 239560 w 4324356"/>
              <a:gd name="connsiteY6" fmla="*/ 3163758 h 4138731"/>
              <a:gd name="connsiteX7" fmla="*/ 1004 w 4324356"/>
              <a:gd name="connsiteY7" fmla="*/ 1528534 h 4138731"/>
              <a:gd name="connsiteX8" fmla="*/ 845636 w 4324356"/>
              <a:gd name="connsiteY8" fmla="*/ 606258 h 4138731"/>
              <a:gd name="connsiteX9" fmla="*/ 763706 w 4324356"/>
              <a:gd name="connsiteY9" fmla="*/ 0 h 4138731"/>
              <a:gd name="connsiteX0" fmla="*/ 763710 w 4324360"/>
              <a:gd name="connsiteY0" fmla="*/ 0 h 4138731"/>
              <a:gd name="connsiteX1" fmla="*/ 1401677 w 4324360"/>
              <a:gd name="connsiteY1" fmla="*/ 574434 h 4138731"/>
              <a:gd name="connsiteX2" fmla="*/ 3962703 w 4324360"/>
              <a:gd name="connsiteY2" fmla="*/ 1032218 h 4138731"/>
              <a:gd name="connsiteX3" fmla="*/ 4155869 w 4324360"/>
              <a:gd name="connsiteY3" fmla="*/ 3259401 h 4138731"/>
              <a:gd name="connsiteX4" fmla="*/ 3100181 w 4324360"/>
              <a:gd name="connsiteY4" fmla="*/ 4124957 h 4138731"/>
              <a:gd name="connsiteX5" fmla="*/ 904506 w 4324360"/>
              <a:gd name="connsiteY5" fmla="*/ 3744330 h 4138731"/>
              <a:gd name="connsiteX6" fmla="*/ 239564 w 4324360"/>
              <a:gd name="connsiteY6" fmla="*/ 3163758 h 4138731"/>
              <a:gd name="connsiteX7" fmla="*/ 1008 w 4324360"/>
              <a:gd name="connsiteY7" fmla="*/ 1528534 h 4138731"/>
              <a:gd name="connsiteX8" fmla="*/ 845640 w 4324360"/>
              <a:gd name="connsiteY8" fmla="*/ 606258 h 4138731"/>
              <a:gd name="connsiteX9" fmla="*/ 763710 w 4324360"/>
              <a:gd name="connsiteY9" fmla="*/ 0 h 413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24360" h="4138731">
                <a:moveTo>
                  <a:pt x="763710" y="0"/>
                </a:moveTo>
                <a:cubicBezTo>
                  <a:pt x="835632" y="58905"/>
                  <a:pt x="1258100" y="357725"/>
                  <a:pt x="1401677" y="574434"/>
                </a:cubicBezTo>
                <a:cubicBezTo>
                  <a:pt x="1557398" y="585526"/>
                  <a:pt x="3503671" y="584724"/>
                  <a:pt x="3962703" y="1032218"/>
                </a:cubicBezTo>
                <a:cubicBezTo>
                  <a:pt x="4421735" y="1479712"/>
                  <a:pt x="4393755" y="2068459"/>
                  <a:pt x="4155869" y="3259401"/>
                </a:cubicBezTo>
                <a:cubicBezTo>
                  <a:pt x="4006903" y="3825365"/>
                  <a:pt x="3642075" y="4044135"/>
                  <a:pt x="3100181" y="4124957"/>
                </a:cubicBezTo>
                <a:cubicBezTo>
                  <a:pt x="2558287" y="4205779"/>
                  <a:pt x="1639845" y="3911670"/>
                  <a:pt x="904506" y="3744330"/>
                </a:cubicBezTo>
                <a:cubicBezTo>
                  <a:pt x="600271" y="3642054"/>
                  <a:pt x="464613" y="3557214"/>
                  <a:pt x="239564" y="3163758"/>
                </a:cubicBezTo>
                <a:cubicBezTo>
                  <a:pt x="75461" y="2876879"/>
                  <a:pt x="40807" y="2193725"/>
                  <a:pt x="1008" y="1528534"/>
                </a:cubicBezTo>
                <a:cubicBezTo>
                  <a:pt x="-24451" y="805482"/>
                  <a:pt x="437089" y="647961"/>
                  <a:pt x="845640" y="606258"/>
                </a:cubicBezTo>
                <a:cubicBezTo>
                  <a:pt x="845640" y="606258"/>
                  <a:pt x="854014" y="343114"/>
                  <a:pt x="763710" y="0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ABC8269-041C-7EA9-440C-C263A58D33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544" y="862837"/>
            <a:ext cx="4373478" cy="2083242"/>
          </a:xfrm>
        </p:spPr>
        <p:txBody>
          <a:bodyPr>
            <a:normAutofit/>
          </a:bodyPr>
          <a:lstStyle/>
          <a:p>
            <a:r>
              <a:rPr lang="en-GB" i="1" u="sng"/>
              <a:t>Important Skills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35CD82D-1B5D-7B74-1239-9BC500A4DE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4434" y="660074"/>
            <a:ext cx="3321698" cy="106871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By Zita Draper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9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8"/>
    </mc:Choice>
    <mc:Fallback xmlns="">
      <p:transition spd="slow" advTm="3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7B23A-256A-D434-7810-77FA49D06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076945-8F85-D297-8F5C-9648497298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0726" y="2089298"/>
          <a:ext cx="10333074" cy="3827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009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65"/>
    </mc:Choice>
    <mc:Fallback xmlns="">
      <p:transition spd="slow" advTm="926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FDD88-2E74-9CEF-F0E5-11DC312E5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27" y="604801"/>
            <a:ext cx="5556425" cy="153108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i="1" u="sng" dirty="0"/>
              <a:t>Aims and learning objectives</a:t>
            </a:r>
            <a:endParaRPr lang="en-GB" i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B300-002D-D4DE-E82C-4B2D016EA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57" y="2311400"/>
            <a:ext cx="5218487" cy="365221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- The aim of the first part of this session is to discuss key skills whilst at University. </a:t>
            </a:r>
            <a:endParaRPr lang="en-GB"/>
          </a:p>
          <a:p>
            <a:pPr algn="ctr"/>
            <a:endParaRPr lang="en-GB"/>
          </a:p>
          <a:p>
            <a:pPr algn="ctr"/>
            <a:r>
              <a:rPr lang="en-GB" dirty="0"/>
              <a:t>- By the end of today’s session students should be able to demonstrate their understanding of key skills needed for University. </a:t>
            </a:r>
            <a:endParaRPr lang="en-GB"/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81F766EE-B4EB-E5D8-5FAE-1183EBA40B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3555" y="1373790"/>
            <a:ext cx="4110419" cy="411041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63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30"/>
    </mc:Choice>
    <mc:Fallback xmlns="">
      <p:transition spd="slow" advTm="1243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80D39A-0BA2-4F75-B566-62366618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DE4653-4C0D-4C98-9FD1-95AD4A0C6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49824" flipH="1">
            <a:off x="4803301" y="377320"/>
            <a:ext cx="6912706" cy="5902624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792"/>
              <a:gd name="connsiteY0" fmla="*/ 2291553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18613 w 6769792"/>
              <a:gd name="connsiteY10" fmla="*/ 2291553 h 2468349"/>
              <a:gd name="connsiteX0" fmla="*/ 1227232 w 6769792"/>
              <a:gd name="connsiteY0" fmla="*/ 2262059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27232 w 6769792"/>
              <a:gd name="connsiteY10" fmla="*/ 2262059 h 2468349"/>
              <a:gd name="connsiteX0" fmla="*/ 1227139 w 6769699"/>
              <a:gd name="connsiteY0" fmla="*/ 2262059 h 2468349"/>
              <a:gd name="connsiteX1" fmla="*/ 491824 w 6769699"/>
              <a:gd name="connsiteY1" fmla="*/ 2128631 h 2468349"/>
              <a:gd name="connsiteX2" fmla="*/ 134532 w 6769699"/>
              <a:gd name="connsiteY2" fmla="*/ 1835847 h 2468349"/>
              <a:gd name="connsiteX3" fmla="*/ 36788 w 6769699"/>
              <a:gd name="connsiteY3" fmla="*/ 794567 h 2468349"/>
              <a:gd name="connsiteX4" fmla="*/ 721214 w 6769699"/>
              <a:gd name="connsiteY4" fmla="*/ 56263 h 2468349"/>
              <a:gd name="connsiteX5" fmla="*/ 6066407 w 6769699"/>
              <a:gd name="connsiteY5" fmla="*/ 156302 h 2468349"/>
              <a:gd name="connsiteX6" fmla="*/ 6768195 w 6769699"/>
              <a:gd name="connsiteY6" fmla="*/ 865255 h 2468349"/>
              <a:gd name="connsiteX7" fmla="*/ 5950640 w 6769699"/>
              <a:gd name="connsiteY7" fmla="*/ 2129659 h 2468349"/>
              <a:gd name="connsiteX8" fmla="*/ 2042026 w 6769699"/>
              <a:gd name="connsiteY8" fmla="*/ 2302040 h 2468349"/>
              <a:gd name="connsiteX9" fmla="*/ 1300412 w 6769699"/>
              <a:gd name="connsiteY9" fmla="*/ 2468349 h 2468349"/>
              <a:gd name="connsiteX10" fmla="*/ 1227139 w 6769699"/>
              <a:gd name="connsiteY10" fmla="*/ 2262059 h 2468349"/>
              <a:gd name="connsiteX0" fmla="*/ 1231573 w 6774133"/>
              <a:gd name="connsiteY0" fmla="*/ 2262059 h 2468349"/>
              <a:gd name="connsiteX1" fmla="*/ 496258 w 6774133"/>
              <a:gd name="connsiteY1" fmla="*/ 2128631 h 2468349"/>
              <a:gd name="connsiteX2" fmla="*/ 122177 w 6774133"/>
              <a:gd name="connsiteY2" fmla="*/ 1787259 h 2468349"/>
              <a:gd name="connsiteX3" fmla="*/ 41222 w 6774133"/>
              <a:gd name="connsiteY3" fmla="*/ 794567 h 2468349"/>
              <a:gd name="connsiteX4" fmla="*/ 725648 w 6774133"/>
              <a:gd name="connsiteY4" fmla="*/ 56263 h 2468349"/>
              <a:gd name="connsiteX5" fmla="*/ 6070841 w 6774133"/>
              <a:gd name="connsiteY5" fmla="*/ 156302 h 2468349"/>
              <a:gd name="connsiteX6" fmla="*/ 6772629 w 6774133"/>
              <a:gd name="connsiteY6" fmla="*/ 865255 h 2468349"/>
              <a:gd name="connsiteX7" fmla="*/ 5955074 w 6774133"/>
              <a:gd name="connsiteY7" fmla="*/ 2129659 h 2468349"/>
              <a:gd name="connsiteX8" fmla="*/ 2046460 w 6774133"/>
              <a:gd name="connsiteY8" fmla="*/ 2302040 h 2468349"/>
              <a:gd name="connsiteX9" fmla="*/ 1304846 w 6774133"/>
              <a:gd name="connsiteY9" fmla="*/ 2468349 h 2468349"/>
              <a:gd name="connsiteX10" fmla="*/ 1231573 w 6774133"/>
              <a:gd name="connsiteY10" fmla="*/ 2262059 h 2468349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5712 w 6774133"/>
              <a:gd name="connsiteY7" fmla="*/ 2082537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3669 w 6774133"/>
              <a:gd name="connsiteY7" fmla="*/ 2063016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830714"/>
              <a:gd name="connsiteY0" fmla="*/ 2285938 h 2488841"/>
              <a:gd name="connsiteX1" fmla="*/ 496258 w 6830714"/>
              <a:gd name="connsiteY1" fmla="*/ 2152510 h 2488841"/>
              <a:gd name="connsiteX2" fmla="*/ 122177 w 6830714"/>
              <a:gd name="connsiteY2" fmla="*/ 1811138 h 2488841"/>
              <a:gd name="connsiteX3" fmla="*/ 41222 w 6830714"/>
              <a:gd name="connsiteY3" fmla="*/ 818446 h 2488841"/>
              <a:gd name="connsiteX4" fmla="*/ 725648 w 6830714"/>
              <a:gd name="connsiteY4" fmla="*/ 80142 h 2488841"/>
              <a:gd name="connsiteX5" fmla="*/ 6070841 w 6830714"/>
              <a:gd name="connsiteY5" fmla="*/ 180181 h 2488841"/>
              <a:gd name="connsiteX6" fmla="*/ 6772693 w 6830714"/>
              <a:gd name="connsiteY6" fmla="*/ 1001592 h 2488841"/>
              <a:gd name="connsiteX7" fmla="*/ 6123669 w 6830714"/>
              <a:gd name="connsiteY7" fmla="*/ 2086895 h 2488841"/>
              <a:gd name="connsiteX8" fmla="*/ 2046460 w 6830714"/>
              <a:gd name="connsiteY8" fmla="*/ 2325919 h 2488841"/>
              <a:gd name="connsiteX9" fmla="*/ 1222559 w 6830714"/>
              <a:gd name="connsiteY9" fmla="*/ 2488841 h 2488841"/>
              <a:gd name="connsiteX10" fmla="*/ 1231573 w 6830714"/>
              <a:gd name="connsiteY10" fmla="*/ 2285938 h 2488841"/>
              <a:gd name="connsiteX0" fmla="*/ 1231573 w 6775421"/>
              <a:gd name="connsiteY0" fmla="*/ 2285174 h 2488077"/>
              <a:gd name="connsiteX1" fmla="*/ 496258 w 6775421"/>
              <a:gd name="connsiteY1" fmla="*/ 2151746 h 2488077"/>
              <a:gd name="connsiteX2" fmla="*/ 122177 w 6775421"/>
              <a:gd name="connsiteY2" fmla="*/ 1810374 h 2488077"/>
              <a:gd name="connsiteX3" fmla="*/ 41222 w 6775421"/>
              <a:gd name="connsiteY3" fmla="*/ 817682 h 2488077"/>
              <a:gd name="connsiteX4" fmla="*/ 725648 w 6775421"/>
              <a:gd name="connsiteY4" fmla="*/ 79378 h 2488077"/>
              <a:gd name="connsiteX5" fmla="*/ 6070841 w 6775421"/>
              <a:gd name="connsiteY5" fmla="*/ 179417 h 2488077"/>
              <a:gd name="connsiteX6" fmla="*/ 6772693 w 6775421"/>
              <a:gd name="connsiteY6" fmla="*/ 1000828 h 2488077"/>
              <a:gd name="connsiteX7" fmla="*/ 6123669 w 6775421"/>
              <a:gd name="connsiteY7" fmla="*/ 2086131 h 2488077"/>
              <a:gd name="connsiteX8" fmla="*/ 2046460 w 6775421"/>
              <a:gd name="connsiteY8" fmla="*/ 2325155 h 2488077"/>
              <a:gd name="connsiteX9" fmla="*/ 1222559 w 6775421"/>
              <a:gd name="connsiteY9" fmla="*/ 2488077 h 2488077"/>
              <a:gd name="connsiteX10" fmla="*/ 1231573 w 6775421"/>
              <a:gd name="connsiteY10" fmla="*/ 2285174 h 2488077"/>
              <a:gd name="connsiteX0" fmla="*/ 1231573 w 6851024"/>
              <a:gd name="connsiteY0" fmla="*/ 2287499 h 2490402"/>
              <a:gd name="connsiteX1" fmla="*/ 496258 w 6851024"/>
              <a:gd name="connsiteY1" fmla="*/ 2154071 h 2490402"/>
              <a:gd name="connsiteX2" fmla="*/ 122177 w 6851024"/>
              <a:gd name="connsiteY2" fmla="*/ 1812699 h 2490402"/>
              <a:gd name="connsiteX3" fmla="*/ 41222 w 6851024"/>
              <a:gd name="connsiteY3" fmla="*/ 820007 h 2490402"/>
              <a:gd name="connsiteX4" fmla="*/ 725648 w 6851024"/>
              <a:gd name="connsiteY4" fmla="*/ 81703 h 2490402"/>
              <a:gd name="connsiteX5" fmla="*/ 6070841 w 6851024"/>
              <a:gd name="connsiteY5" fmla="*/ 181742 h 2490402"/>
              <a:gd name="connsiteX6" fmla="*/ 6800142 w 6851024"/>
              <a:gd name="connsiteY6" fmla="*/ 1041768 h 2490402"/>
              <a:gd name="connsiteX7" fmla="*/ 6123669 w 6851024"/>
              <a:gd name="connsiteY7" fmla="*/ 2088456 h 2490402"/>
              <a:gd name="connsiteX8" fmla="*/ 2046460 w 6851024"/>
              <a:gd name="connsiteY8" fmla="*/ 2327480 h 2490402"/>
              <a:gd name="connsiteX9" fmla="*/ 1222559 w 6851024"/>
              <a:gd name="connsiteY9" fmla="*/ 2490402 h 2490402"/>
              <a:gd name="connsiteX10" fmla="*/ 1231573 w 6851024"/>
              <a:gd name="connsiteY10" fmla="*/ 2287499 h 2490402"/>
              <a:gd name="connsiteX0" fmla="*/ 1231573 w 6851024"/>
              <a:gd name="connsiteY0" fmla="*/ 2287499 h 2486130"/>
              <a:gd name="connsiteX1" fmla="*/ 496258 w 6851024"/>
              <a:gd name="connsiteY1" fmla="*/ 2154071 h 2486130"/>
              <a:gd name="connsiteX2" fmla="*/ 122177 w 6851024"/>
              <a:gd name="connsiteY2" fmla="*/ 1812699 h 2486130"/>
              <a:gd name="connsiteX3" fmla="*/ 41222 w 6851024"/>
              <a:gd name="connsiteY3" fmla="*/ 820007 h 2486130"/>
              <a:gd name="connsiteX4" fmla="*/ 725648 w 6851024"/>
              <a:gd name="connsiteY4" fmla="*/ 81703 h 2486130"/>
              <a:gd name="connsiteX5" fmla="*/ 6070841 w 6851024"/>
              <a:gd name="connsiteY5" fmla="*/ 181742 h 2486130"/>
              <a:gd name="connsiteX6" fmla="*/ 6800142 w 6851024"/>
              <a:gd name="connsiteY6" fmla="*/ 1041768 h 2486130"/>
              <a:gd name="connsiteX7" fmla="*/ 6123669 w 6851024"/>
              <a:gd name="connsiteY7" fmla="*/ 2088456 h 2486130"/>
              <a:gd name="connsiteX8" fmla="*/ 2046460 w 6851024"/>
              <a:gd name="connsiteY8" fmla="*/ 2327480 h 2486130"/>
              <a:gd name="connsiteX9" fmla="*/ 1187001 w 6851024"/>
              <a:gd name="connsiteY9" fmla="*/ 2486130 h 2486130"/>
              <a:gd name="connsiteX10" fmla="*/ 1231573 w 6851024"/>
              <a:gd name="connsiteY10" fmla="*/ 2287499 h 2486130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046460 w 6851024"/>
              <a:gd name="connsiteY8" fmla="*/ 2327480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51024" h="2461764">
                <a:moveTo>
                  <a:pt x="1231573" y="2287499"/>
                </a:moveTo>
                <a:cubicBezTo>
                  <a:pt x="1112336" y="2271169"/>
                  <a:pt x="681157" y="2233204"/>
                  <a:pt x="496258" y="2154071"/>
                </a:cubicBezTo>
                <a:cubicBezTo>
                  <a:pt x="311359" y="2074938"/>
                  <a:pt x="198016" y="2035043"/>
                  <a:pt x="122177" y="1812699"/>
                </a:cubicBezTo>
                <a:cubicBezTo>
                  <a:pt x="46338" y="1590355"/>
                  <a:pt x="-59356" y="1108506"/>
                  <a:pt x="41222" y="820007"/>
                </a:cubicBezTo>
                <a:cubicBezTo>
                  <a:pt x="141800" y="531508"/>
                  <a:pt x="395768" y="136683"/>
                  <a:pt x="725648" y="81703"/>
                </a:cubicBezTo>
                <a:cubicBezTo>
                  <a:pt x="1694758" y="-79792"/>
                  <a:pt x="5058425" y="21731"/>
                  <a:pt x="6070841" y="181742"/>
                </a:cubicBezTo>
                <a:cubicBezTo>
                  <a:pt x="7083257" y="341753"/>
                  <a:pt x="6832799" y="565274"/>
                  <a:pt x="6800142" y="1041768"/>
                </a:cubicBezTo>
                <a:cubicBezTo>
                  <a:pt x="6762524" y="1588400"/>
                  <a:pt x="6896479" y="1874529"/>
                  <a:pt x="6123669" y="2088456"/>
                </a:cubicBezTo>
                <a:cubicBezTo>
                  <a:pt x="5350859" y="2302383"/>
                  <a:pt x="2371629" y="2317340"/>
                  <a:pt x="2163283" y="2325332"/>
                </a:cubicBezTo>
                <a:cubicBezTo>
                  <a:pt x="1581595" y="2463408"/>
                  <a:pt x="1234045" y="2459053"/>
                  <a:pt x="1172765" y="2461764"/>
                </a:cubicBezTo>
                <a:cubicBezTo>
                  <a:pt x="1538023" y="2321109"/>
                  <a:pt x="1231573" y="2287499"/>
                  <a:pt x="1231573" y="228749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FB7586-D41B-4287-9864-5CA49B350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49824" flipH="1">
            <a:off x="4868349" y="422322"/>
            <a:ext cx="6912706" cy="5902624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792"/>
              <a:gd name="connsiteY0" fmla="*/ 2291553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18613 w 6769792"/>
              <a:gd name="connsiteY10" fmla="*/ 2291553 h 2468349"/>
              <a:gd name="connsiteX0" fmla="*/ 1227232 w 6769792"/>
              <a:gd name="connsiteY0" fmla="*/ 2262059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27232 w 6769792"/>
              <a:gd name="connsiteY10" fmla="*/ 2262059 h 2468349"/>
              <a:gd name="connsiteX0" fmla="*/ 1227139 w 6769699"/>
              <a:gd name="connsiteY0" fmla="*/ 2262059 h 2468349"/>
              <a:gd name="connsiteX1" fmla="*/ 491824 w 6769699"/>
              <a:gd name="connsiteY1" fmla="*/ 2128631 h 2468349"/>
              <a:gd name="connsiteX2" fmla="*/ 134532 w 6769699"/>
              <a:gd name="connsiteY2" fmla="*/ 1835847 h 2468349"/>
              <a:gd name="connsiteX3" fmla="*/ 36788 w 6769699"/>
              <a:gd name="connsiteY3" fmla="*/ 794567 h 2468349"/>
              <a:gd name="connsiteX4" fmla="*/ 721214 w 6769699"/>
              <a:gd name="connsiteY4" fmla="*/ 56263 h 2468349"/>
              <a:gd name="connsiteX5" fmla="*/ 6066407 w 6769699"/>
              <a:gd name="connsiteY5" fmla="*/ 156302 h 2468349"/>
              <a:gd name="connsiteX6" fmla="*/ 6768195 w 6769699"/>
              <a:gd name="connsiteY6" fmla="*/ 865255 h 2468349"/>
              <a:gd name="connsiteX7" fmla="*/ 5950640 w 6769699"/>
              <a:gd name="connsiteY7" fmla="*/ 2129659 h 2468349"/>
              <a:gd name="connsiteX8" fmla="*/ 2042026 w 6769699"/>
              <a:gd name="connsiteY8" fmla="*/ 2302040 h 2468349"/>
              <a:gd name="connsiteX9" fmla="*/ 1300412 w 6769699"/>
              <a:gd name="connsiteY9" fmla="*/ 2468349 h 2468349"/>
              <a:gd name="connsiteX10" fmla="*/ 1227139 w 6769699"/>
              <a:gd name="connsiteY10" fmla="*/ 2262059 h 2468349"/>
              <a:gd name="connsiteX0" fmla="*/ 1231573 w 6774133"/>
              <a:gd name="connsiteY0" fmla="*/ 2262059 h 2468349"/>
              <a:gd name="connsiteX1" fmla="*/ 496258 w 6774133"/>
              <a:gd name="connsiteY1" fmla="*/ 2128631 h 2468349"/>
              <a:gd name="connsiteX2" fmla="*/ 122177 w 6774133"/>
              <a:gd name="connsiteY2" fmla="*/ 1787259 h 2468349"/>
              <a:gd name="connsiteX3" fmla="*/ 41222 w 6774133"/>
              <a:gd name="connsiteY3" fmla="*/ 794567 h 2468349"/>
              <a:gd name="connsiteX4" fmla="*/ 725648 w 6774133"/>
              <a:gd name="connsiteY4" fmla="*/ 56263 h 2468349"/>
              <a:gd name="connsiteX5" fmla="*/ 6070841 w 6774133"/>
              <a:gd name="connsiteY5" fmla="*/ 156302 h 2468349"/>
              <a:gd name="connsiteX6" fmla="*/ 6772629 w 6774133"/>
              <a:gd name="connsiteY6" fmla="*/ 865255 h 2468349"/>
              <a:gd name="connsiteX7" fmla="*/ 5955074 w 6774133"/>
              <a:gd name="connsiteY7" fmla="*/ 2129659 h 2468349"/>
              <a:gd name="connsiteX8" fmla="*/ 2046460 w 6774133"/>
              <a:gd name="connsiteY8" fmla="*/ 2302040 h 2468349"/>
              <a:gd name="connsiteX9" fmla="*/ 1304846 w 6774133"/>
              <a:gd name="connsiteY9" fmla="*/ 2468349 h 2468349"/>
              <a:gd name="connsiteX10" fmla="*/ 1231573 w 6774133"/>
              <a:gd name="connsiteY10" fmla="*/ 2262059 h 2468349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5712 w 6774133"/>
              <a:gd name="connsiteY7" fmla="*/ 2082537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3669 w 6774133"/>
              <a:gd name="connsiteY7" fmla="*/ 2063016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830714"/>
              <a:gd name="connsiteY0" fmla="*/ 2285938 h 2488841"/>
              <a:gd name="connsiteX1" fmla="*/ 496258 w 6830714"/>
              <a:gd name="connsiteY1" fmla="*/ 2152510 h 2488841"/>
              <a:gd name="connsiteX2" fmla="*/ 122177 w 6830714"/>
              <a:gd name="connsiteY2" fmla="*/ 1811138 h 2488841"/>
              <a:gd name="connsiteX3" fmla="*/ 41222 w 6830714"/>
              <a:gd name="connsiteY3" fmla="*/ 818446 h 2488841"/>
              <a:gd name="connsiteX4" fmla="*/ 725648 w 6830714"/>
              <a:gd name="connsiteY4" fmla="*/ 80142 h 2488841"/>
              <a:gd name="connsiteX5" fmla="*/ 6070841 w 6830714"/>
              <a:gd name="connsiteY5" fmla="*/ 180181 h 2488841"/>
              <a:gd name="connsiteX6" fmla="*/ 6772693 w 6830714"/>
              <a:gd name="connsiteY6" fmla="*/ 1001592 h 2488841"/>
              <a:gd name="connsiteX7" fmla="*/ 6123669 w 6830714"/>
              <a:gd name="connsiteY7" fmla="*/ 2086895 h 2488841"/>
              <a:gd name="connsiteX8" fmla="*/ 2046460 w 6830714"/>
              <a:gd name="connsiteY8" fmla="*/ 2325919 h 2488841"/>
              <a:gd name="connsiteX9" fmla="*/ 1222559 w 6830714"/>
              <a:gd name="connsiteY9" fmla="*/ 2488841 h 2488841"/>
              <a:gd name="connsiteX10" fmla="*/ 1231573 w 6830714"/>
              <a:gd name="connsiteY10" fmla="*/ 2285938 h 2488841"/>
              <a:gd name="connsiteX0" fmla="*/ 1231573 w 6775421"/>
              <a:gd name="connsiteY0" fmla="*/ 2285174 h 2488077"/>
              <a:gd name="connsiteX1" fmla="*/ 496258 w 6775421"/>
              <a:gd name="connsiteY1" fmla="*/ 2151746 h 2488077"/>
              <a:gd name="connsiteX2" fmla="*/ 122177 w 6775421"/>
              <a:gd name="connsiteY2" fmla="*/ 1810374 h 2488077"/>
              <a:gd name="connsiteX3" fmla="*/ 41222 w 6775421"/>
              <a:gd name="connsiteY3" fmla="*/ 817682 h 2488077"/>
              <a:gd name="connsiteX4" fmla="*/ 725648 w 6775421"/>
              <a:gd name="connsiteY4" fmla="*/ 79378 h 2488077"/>
              <a:gd name="connsiteX5" fmla="*/ 6070841 w 6775421"/>
              <a:gd name="connsiteY5" fmla="*/ 179417 h 2488077"/>
              <a:gd name="connsiteX6" fmla="*/ 6772693 w 6775421"/>
              <a:gd name="connsiteY6" fmla="*/ 1000828 h 2488077"/>
              <a:gd name="connsiteX7" fmla="*/ 6123669 w 6775421"/>
              <a:gd name="connsiteY7" fmla="*/ 2086131 h 2488077"/>
              <a:gd name="connsiteX8" fmla="*/ 2046460 w 6775421"/>
              <a:gd name="connsiteY8" fmla="*/ 2325155 h 2488077"/>
              <a:gd name="connsiteX9" fmla="*/ 1222559 w 6775421"/>
              <a:gd name="connsiteY9" fmla="*/ 2488077 h 2488077"/>
              <a:gd name="connsiteX10" fmla="*/ 1231573 w 6775421"/>
              <a:gd name="connsiteY10" fmla="*/ 2285174 h 2488077"/>
              <a:gd name="connsiteX0" fmla="*/ 1231573 w 6851024"/>
              <a:gd name="connsiteY0" fmla="*/ 2287499 h 2490402"/>
              <a:gd name="connsiteX1" fmla="*/ 496258 w 6851024"/>
              <a:gd name="connsiteY1" fmla="*/ 2154071 h 2490402"/>
              <a:gd name="connsiteX2" fmla="*/ 122177 w 6851024"/>
              <a:gd name="connsiteY2" fmla="*/ 1812699 h 2490402"/>
              <a:gd name="connsiteX3" fmla="*/ 41222 w 6851024"/>
              <a:gd name="connsiteY3" fmla="*/ 820007 h 2490402"/>
              <a:gd name="connsiteX4" fmla="*/ 725648 w 6851024"/>
              <a:gd name="connsiteY4" fmla="*/ 81703 h 2490402"/>
              <a:gd name="connsiteX5" fmla="*/ 6070841 w 6851024"/>
              <a:gd name="connsiteY5" fmla="*/ 181742 h 2490402"/>
              <a:gd name="connsiteX6" fmla="*/ 6800142 w 6851024"/>
              <a:gd name="connsiteY6" fmla="*/ 1041768 h 2490402"/>
              <a:gd name="connsiteX7" fmla="*/ 6123669 w 6851024"/>
              <a:gd name="connsiteY7" fmla="*/ 2088456 h 2490402"/>
              <a:gd name="connsiteX8" fmla="*/ 2046460 w 6851024"/>
              <a:gd name="connsiteY8" fmla="*/ 2327480 h 2490402"/>
              <a:gd name="connsiteX9" fmla="*/ 1222559 w 6851024"/>
              <a:gd name="connsiteY9" fmla="*/ 2490402 h 2490402"/>
              <a:gd name="connsiteX10" fmla="*/ 1231573 w 6851024"/>
              <a:gd name="connsiteY10" fmla="*/ 2287499 h 2490402"/>
              <a:gd name="connsiteX0" fmla="*/ 1231573 w 6851024"/>
              <a:gd name="connsiteY0" fmla="*/ 2287499 h 2486130"/>
              <a:gd name="connsiteX1" fmla="*/ 496258 w 6851024"/>
              <a:gd name="connsiteY1" fmla="*/ 2154071 h 2486130"/>
              <a:gd name="connsiteX2" fmla="*/ 122177 w 6851024"/>
              <a:gd name="connsiteY2" fmla="*/ 1812699 h 2486130"/>
              <a:gd name="connsiteX3" fmla="*/ 41222 w 6851024"/>
              <a:gd name="connsiteY3" fmla="*/ 820007 h 2486130"/>
              <a:gd name="connsiteX4" fmla="*/ 725648 w 6851024"/>
              <a:gd name="connsiteY4" fmla="*/ 81703 h 2486130"/>
              <a:gd name="connsiteX5" fmla="*/ 6070841 w 6851024"/>
              <a:gd name="connsiteY5" fmla="*/ 181742 h 2486130"/>
              <a:gd name="connsiteX6" fmla="*/ 6800142 w 6851024"/>
              <a:gd name="connsiteY6" fmla="*/ 1041768 h 2486130"/>
              <a:gd name="connsiteX7" fmla="*/ 6123669 w 6851024"/>
              <a:gd name="connsiteY7" fmla="*/ 2088456 h 2486130"/>
              <a:gd name="connsiteX8" fmla="*/ 2046460 w 6851024"/>
              <a:gd name="connsiteY8" fmla="*/ 2327480 h 2486130"/>
              <a:gd name="connsiteX9" fmla="*/ 1187001 w 6851024"/>
              <a:gd name="connsiteY9" fmla="*/ 2486130 h 2486130"/>
              <a:gd name="connsiteX10" fmla="*/ 1231573 w 6851024"/>
              <a:gd name="connsiteY10" fmla="*/ 2287499 h 2486130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046460 w 6851024"/>
              <a:gd name="connsiteY8" fmla="*/ 2327480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51024" h="2461764">
                <a:moveTo>
                  <a:pt x="1231573" y="2287499"/>
                </a:moveTo>
                <a:cubicBezTo>
                  <a:pt x="1112336" y="2271169"/>
                  <a:pt x="681157" y="2233204"/>
                  <a:pt x="496258" y="2154071"/>
                </a:cubicBezTo>
                <a:cubicBezTo>
                  <a:pt x="311359" y="2074938"/>
                  <a:pt x="198016" y="2035043"/>
                  <a:pt x="122177" y="1812699"/>
                </a:cubicBezTo>
                <a:cubicBezTo>
                  <a:pt x="46338" y="1590355"/>
                  <a:pt x="-59356" y="1108506"/>
                  <a:pt x="41222" y="820007"/>
                </a:cubicBezTo>
                <a:cubicBezTo>
                  <a:pt x="141800" y="531508"/>
                  <a:pt x="395768" y="136683"/>
                  <a:pt x="725648" y="81703"/>
                </a:cubicBezTo>
                <a:cubicBezTo>
                  <a:pt x="1694758" y="-79792"/>
                  <a:pt x="5058425" y="21731"/>
                  <a:pt x="6070841" y="181742"/>
                </a:cubicBezTo>
                <a:cubicBezTo>
                  <a:pt x="7083257" y="341753"/>
                  <a:pt x="6832799" y="565274"/>
                  <a:pt x="6800142" y="1041768"/>
                </a:cubicBezTo>
                <a:cubicBezTo>
                  <a:pt x="6762524" y="1588400"/>
                  <a:pt x="6896479" y="1874529"/>
                  <a:pt x="6123669" y="2088456"/>
                </a:cubicBezTo>
                <a:cubicBezTo>
                  <a:pt x="5350859" y="2302383"/>
                  <a:pt x="2371629" y="2317340"/>
                  <a:pt x="2163283" y="2325332"/>
                </a:cubicBezTo>
                <a:cubicBezTo>
                  <a:pt x="1581595" y="2463408"/>
                  <a:pt x="1234045" y="2459053"/>
                  <a:pt x="1172765" y="2461764"/>
                </a:cubicBezTo>
                <a:cubicBezTo>
                  <a:pt x="1538023" y="2321109"/>
                  <a:pt x="1231573" y="2287499"/>
                  <a:pt x="1231573" y="228749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D9E833B-71C6-4E5A-8EE9-2F5C6CF0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776088" y="584312"/>
            <a:ext cx="4653004" cy="3398069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958820" h="4175448">
                <a:moveTo>
                  <a:pt x="1008299" y="0"/>
                </a:moveTo>
                <a:cubicBezTo>
                  <a:pt x="1080221" y="58905"/>
                  <a:pt x="1502689" y="357725"/>
                  <a:pt x="1646266" y="574434"/>
                </a:cubicBezTo>
                <a:cubicBezTo>
                  <a:pt x="1801987" y="585526"/>
                  <a:pt x="4118388" y="461840"/>
                  <a:pt x="4631860" y="934302"/>
                </a:cubicBezTo>
                <a:cubicBezTo>
                  <a:pt x="5145332" y="1406764"/>
                  <a:pt x="4955580" y="2313155"/>
                  <a:pt x="4727101" y="3409206"/>
                </a:cubicBezTo>
                <a:cubicBezTo>
                  <a:pt x="4578135" y="3975170"/>
                  <a:pt x="4223222" y="4034330"/>
                  <a:pt x="3579038" y="4131303"/>
                </a:cubicBezTo>
                <a:cubicBezTo>
                  <a:pt x="2934854" y="4228276"/>
                  <a:pt x="1597338" y="4158382"/>
                  <a:pt x="861999" y="3991042"/>
                </a:cubicBezTo>
                <a:cubicBezTo>
                  <a:pt x="557764" y="3888766"/>
                  <a:pt x="288603" y="3774523"/>
                  <a:pt x="76447" y="3313039"/>
                </a:cubicBezTo>
                <a:cubicBezTo>
                  <a:pt x="-73175" y="2826910"/>
                  <a:pt x="18982" y="1794318"/>
                  <a:pt x="163050" y="1290513"/>
                </a:cubicBezTo>
                <a:cubicBezTo>
                  <a:pt x="367640" y="666231"/>
                  <a:pt x="707145" y="617043"/>
                  <a:pt x="990367" y="590018"/>
                </a:cubicBezTo>
                <a:cubicBezTo>
                  <a:pt x="990367" y="590018"/>
                  <a:pt x="1038579" y="394709"/>
                  <a:pt x="100829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DBCBE2-E52B-A799-8479-4FD5AE3EC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1949" y="1441683"/>
            <a:ext cx="3737320" cy="2085287"/>
          </a:xfrm>
        </p:spPr>
        <p:txBody>
          <a:bodyPr>
            <a:normAutofit/>
          </a:bodyPr>
          <a:lstStyle/>
          <a:p>
            <a:pPr algn="ctr"/>
            <a:r>
              <a:rPr lang="en-GB" i="1" u="sng"/>
              <a:t>Key SKILLS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7E159FC-3666-4232-8B04-4E20400D3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719578" y="526618"/>
            <a:ext cx="4653004" cy="3398069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958820" h="4175448">
                <a:moveTo>
                  <a:pt x="1008299" y="0"/>
                </a:moveTo>
                <a:cubicBezTo>
                  <a:pt x="1080221" y="58905"/>
                  <a:pt x="1502689" y="357725"/>
                  <a:pt x="1646266" y="574434"/>
                </a:cubicBezTo>
                <a:cubicBezTo>
                  <a:pt x="1801987" y="585526"/>
                  <a:pt x="4118388" y="461840"/>
                  <a:pt x="4631860" y="934302"/>
                </a:cubicBezTo>
                <a:cubicBezTo>
                  <a:pt x="5145332" y="1406764"/>
                  <a:pt x="4955580" y="2313155"/>
                  <a:pt x="4727101" y="3409206"/>
                </a:cubicBezTo>
                <a:cubicBezTo>
                  <a:pt x="4578135" y="3975170"/>
                  <a:pt x="4223222" y="4034330"/>
                  <a:pt x="3579038" y="4131303"/>
                </a:cubicBezTo>
                <a:cubicBezTo>
                  <a:pt x="2934854" y="4228276"/>
                  <a:pt x="1597338" y="4158382"/>
                  <a:pt x="861999" y="3991042"/>
                </a:cubicBezTo>
                <a:cubicBezTo>
                  <a:pt x="557764" y="3888766"/>
                  <a:pt x="288603" y="3774523"/>
                  <a:pt x="76447" y="3313039"/>
                </a:cubicBezTo>
                <a:cubicBezTo>
                  <a:pt x="-73175" y="2826910"/>
                  <a:pt x="18982" y="1794318"/>
                  <a:pt x="163050" y="1290513"/>
                </a:cubicBezTo>
                <a:cubicBezTo>
                  <a:pt x="367640" y="666231"/>
                  <a:pt x="707145" y="617043"/>
                  <a:pt x="990367" y="590018"/>
                </a:cubicBezTo>
                <a:cubicBezTo>
                  <a:pt x="990367" y="590018"/>
                  <a:pt x="1038579" y="394709"/>
                  <a:pt x="1008299" y="0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039A7-8332-F893-297E-4CB1F2129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5792" y="1133062"/>
            <a:ext cx="5098347" cy="421649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- Verbal and written communication skills. </a:t>
            </a:r>
            <a:endParaRPr lang="en-GB"/>
          </a:p>
          <a:p>
            <a:pPr algn="ctr"/>
            <a:r>
              <a:rPr lang="en-GB" dirty="0"/>
              <a:t>- Listening skills – being open to different ideas and opinions.</a:t>
            </a:r>
            <a:endParaRPr lang="en-GB"/>
          </a:p>
          <a:p>
            <a:pPr algn="ctr"/>
            <a:r>
              <a:rPr lang="en-GB" dirty="0"/>
              <a:t>- Nonverbal communication – body language.</a:t>
            </a:r>
            <a:endParaRPr lang="en-GB"/>
          </a:p>
          <a:p>
            <a:pPr algn="ctr"/>
            <a:r>
              <a:rPr lang="en-GB" dirty="0"/>
              <a:t>- Time management skills. </a:t>
            </a:r>
            <a:endParaRPr lang="en-GB"/>
          </a:p>
          <a:p>
            <a:pPr algn="ctr"/>
            <a:r>
              <a:rPr lang="en-GB" dirty="0"/>
              <a:t>- Empathy </a:t>
            </a:r>
            <a:endParaRPr lang="en-GB"/>
          </a:p>
          <a:p>
            <a:pPr algn="ctr"/>
            <a:r>
              <a:rPr lang="en-GB" dirty="0"/>
              <a:t>- Organisational skills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699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A08FA-A8D4-92C7-BEA2-EF44EE55D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27" y="604801"/>
            <a:ext cx="5556425" cy="1531089"/>
          </a:xfrm>
        </p:spPr>
        <p:txBody>
          <a:bodyPr>
            <a:normAutofit/>
          </a:bodyPr>
          <a:lstStyle/>
          <a:p>
            <a:pPr algn="ctr"/>
            <a:r>
              <a:rPr lang="en-GB" i="1" u="sng"/>
              <a:t>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7287B-A11F-4337-8E81-21E10B06D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57" y="2311400"/>
            <a:ext cx="5218487" cy="365221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000"/>
              <a:t>- Key skills whilst at University and in life. </a:t>
            </a:r>
          </a:p>
          <a:p>
            <a:pPr algn="ctr">
              <a:lnSpc>
                <a:spcPct val="90000"/>
              </a:lnSpc>
            </a:pPr>
            <a:r>
              <a:rPr lang="en-GB" sz="3000"/>
              <a:t>-  Being able to deal with difficult situations or change – either by coping or bouncing back. </a:t>
            </a:r>
          </a:p>
          <a:p>
            <a:pPr algn="ctr">
              <a:lnSpc>
                <a:spcPct val="90000"/>
              </a:lnSpc>
            </a:pPr>
            <a:r>
              <a:rPr lang="en-GB" sz="3000"/>
              <a:t>- Being able to push through. </a:t>
            </a:r>
          </a:p>
          <a:p>
            <a:pPr algn="ctr">
              <a:lnSpc>
                <a:spcPct val="90000"/>
              </a:lnSpc>
            </a:pPr>
            <a:r>
              <a:rPr lang="en-GB" sz="3000"/>
              <a:t>- It is important as a student – help with confidence building. </a:t>
            </a:r>
          </a:p>
          <a:p>
            <a:pPr algn="ctr">
              <a:lnSpc>
                <a:spcPct val="90000"/>
              </a:lnSpc>
            </a:pPr>
            <a:r>
              <a:rPr lang="en-GB" sz="3000"/>
              <a:t>- it can help you on a number of occasions. 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C1AB321D-862D-7FA3-2F5F-A7856D4452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3555" y="1373790"/>
            <a:ext cx="4110419" cy="411041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62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9769A-E1A8-4890-A4B7-FF5D5C1DC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5030541-939E-4D9D-82AB-34D32FD16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79057" y="2200234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C72092-2B09-4FBA-B639-9D8632545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7520" y="2255022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5DB81DD-8F8C-4933-94B4-0E5595C5A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41748" y="618134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10B73D1-A4C3-4A71-836A-5FD28F326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77662" y="659873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F524A-1C3B-1F40-4227-B5D3E3487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598" y="1083379"/>
            <a:ext cx="4947424" cy="1364106"/>
          </a:xfrm>
        </p:spPr>
        <p:txBody>
          <a:bodyPr>
            <a:normAutofit/>
          </a:bodyPr>
          <a:lstStyle/>
          <a:p>
            <a:pPr algn="ctr"/>
            <a:r>
              <a:rPr lang="en-GB" i="1" u="sng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4E2A4-9375-2394-F16E-A76C604F4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2053" y="2870991"/>
            <a:ext cx="5864379" cy="2643119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- Can you think of a time where you have been resilient? </a:t>
            </a:r>
            <a:endParaRPr lang="en-GB"/>
          </a:p>
          <a:p>
            <a:pPr algn="ctr">
              <a:lnSpc>
                <a:spcPct val="90000"/>
              </a:lnSpc>
            </a:pPr>
            <a:endParaRPr lang="en-GB"/>
          </a:p>
          <a:p>
            <a:pPr algn="ctr">
              <a:lnSpc>
                <a:spcPct val="90000"/>
              </a:lnSpc>
            </a:pPr>
            <a:r>
              <a:rPr lang="en-GB" dirty="0"/>
              <a:t>- Jot it down and bring it along to the workshop this week.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196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7B74E81-276A-4BF8-9D74-BF6C44B2E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0D0F7102-DB85-E5E7-72F8-5CB80BE3D7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9C537B0-73BE-41E7-8BD7-CC603DD2B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1470" y="1689814"/>
            <a:ext cx="6140530" cy="4647338"/>
          </a:xfrm>
          <a:custGeom>
            <a:avLst/>
            <a:gdLst>
              <a:gd name="connsiteX0" fmla="*/ 3354001 w 6140530"/>
              <a:gd name="connsiteY0" fmla="*/ 1219 h 4626714"/>
              <a:gd name="connsiteX1" fmla="*/ 4854691 w 6140530"/>
              <a:gd name="connsiteY1" fmla="*/ 125683 h 4626714"/>
              <a:gd name="connsiteX2" fmla="*/ 6093602 w 6140530"/>
              <a:gd name="connsiteY2" fmla="*/ 1013600 h 4626714"/>
              <a:gd name="connsiteX3" fmla="*/ 6140530 w 6140530"/>
              <a:gd name="connsiteY3" fmla="*/ 1110875 h 4626714"/>
              <a:gd name="connsiteX4" fmla="*/ 6140530 w 6140530"/>
              <a:gd name="connsiteY4" fmla="*/ 3914197 h 4626714"/>
              <a:gd name="connsiteX5" fmla="*/ 6123285 w 6140530"/>
              <a:gd name="connsiteY5" fmla="*/ 3940855 h 4626714"/>
              <a:gd name="connsiteX6" fmla="*/ 6022119 w 6140530"/>
              <a:gd name="connsiteY6" fmla="*/ 4052713 h 4626714"/>
              <a:gd name="connsiteX7" fmla="*/ 2791676 w 6140530"/>
              <a:gd name="connsiteY7" fmla="*/ 4623624 h 4626714"/>
              <a:gd name="connsiteX8" fmla="*/ 0 w 6140530"/>
              <a:gd name="connsiteY8" fmla="*/ 4180103 h 4626714"/>
              <a:gd name="connsiteX9" fmla="*/ 486444 w 6140530"/>
              <a:gd name="connsiteY9" fmla="*/ 3598665 h 4626714"/>
              <a:gd name="connsiteX10" fmla="*/ 701119 w 6140530"/>
              <a:gd name="connsiteY10" fmla="*/ 1679227 h 4626714"/>
              <a:gd name="connsiteX11" fmla="*/ 3354001 w 6140530"/>
              <a:gd name="connsiteY11" fmla="*/ 1219 h 4626714"/>
              <a:gd name="connsiteX0" fmla="*/ 3354001 w 6140530"/>
              <a:gd name="connsiteY0" fmla="*/ 1219 h 4647338"/>
              <a:gd name="connsiteX1" fmla="*/ 4854691 w 6140530"/>
              <a:gd name="connsiteY1" fmla="*/ 125683 h 4647338"/>
              <a:gd name="connsiteX2" fmla="*/ 6093602 w 6140530"/>
              <a:gd name="connsiteY2" fmla="*/ 1013600 h 4647338"/>
              <a:gd name="connsiteX3" fmla="*/ 6140530 w 6140530"/>
              <a:gd name="connsiteY3" fmla="*/ 1110875 h 4647338"/>
              <a:gd name="connsiteX4" fmla="*/ 6140530 w 6140530"/>
              <a:gd name="connsiteY4" fmla="*/ 3914197 h 4647338"/>
              <a:gd name="connsiteX5" fmla="*/ 6123285 w 6140530"/>
              <a:gd name="connsiteY5" fmla="*/ 3940855 h 4647338"/>
              <a:gd name="connsiteX6" fmla="*/ 6022119 w 6140530"/>
              <a:gd name="connsiteY6" fmla="*/ 4052713 h 4647338"/>
              <a:gd name="connsiteX7" fmla="*/ 2791676 w 6140530"/>
              <a:gd name="connsiteY7" fmla="*/ 4623624 h 4647338"/>
              <a:gd name="connsiteX8" fmla="*/ 0 w 6140530"/>
              <a:gd name="connsiteY8" fmla="*/ 4180103 h 4647338"/>
              <a:gd name="connsiteX9" fmla="*/ 486444 w 6140530"/>
              <a:gd name="connsiteY9" fmla="*/ 3598665 h 4647338"/>
              <a:gd name="connsiteX10" fmla="*/ 701119 w 6140530"/>
              <a:gd name="connsiteY10" fmla="*/ 1679227 h 4647338"/>
              <a:gd name="connsiteX11" fmla="*/ 3354001 w 6140530"/>
              <a:gd name="connsiteY11" fmla="*/ 1219 h 4647338"/>
              <a:gd name="connsiteX0" fmla="*/ 3354001 w 6140530"/>
              <a:gd name="connsiteY0" fmla="*/ 1219 h 4647338"/>
              <a:gd name="connsiteX1" fmla="*/ 4854691 w 6140530"/>
              <a:gd name="connsiteY1" fmla="*/ 125683 h 4647338"/>
              <a:gd name="connsiteX2" fmla="*/ 6093602 w 6140530"/>
              <a:gd name="connsiteY2" fmla="*/ 1013600 h 4647338"/>
              <a:gd name="connsiteX3" fmla="*/ 6140530 w 6140530"/>
              <a:gd name="connsiteY3" fmla="*/ 1110875 h 4647338"/>
              <a:gd name="connsiteX4" fmla="*/ 6140530 w 6140530"/>
              <a:gd name="connsiteY4" fmla="*/ 3914197 h 4647338"/>
              <a:gd name="connsiteX5" fmla="*/ 6123285 w 6140530"/>
              <a:gd name="connsiteY5" fmla="*/ 3940855 h 4647338"/>
              <a:gd name="connsiteX6" fmla="*/ 6022119 w 6140530"/>
              <a:gd name="connsiteY6" fmla="*/ 4052713 h 4647338"/>
              <a:gd name="connsiteX7" fmla="*/ 2791676 w 6140530"/>
              <a:gd name="connsiteY7" fmla="*/ 4623624 h 4647338"/>
              <a:gd name="connsiteX8" fmla="*/ 0 w 6140530"/>
              <a:gd name="connsiteY8" fmla="*/ 4180103 h 4647338"/>
              <a:gd name="connsiteX9" fmla="*/ 486444 w 6140530"/>
              <a:gd name="connsiteY9" fmla="*/ 3598665 h 4647338"/>
              <a:gd name="connsiteX10" fmla="*/ 701119 w 6140530"/>
              <a:gd name="connsiteY10" fmla="*/ 1679227 h 4647338"/>
              <a:gd name="connsiteX11" fmla="*/ 3354001 w 6140530"/>
              <a:gd name="connsiteY11" fmla="*/ 1219 h 4647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40530" h="4647338">
                <a:moveTo>
                  <a:pt x="3354001" y="1219"/>
                </a:moveTo>
                <a:cubicBezTo>
                  <a:pt x="4004435" y="-11736"/>
                  <a:pt x="4587960" y="81931"/>
                  <a:pt x="4854691" y="125683"/>
                </a:cubicBezTo>
                <a:cubicBezTo>
                  <a:pt x="5569674" y="248878"/>
                  <a:pt x="5884365" y="614355"/>
                  <a:pt x="6093602" y="1013600"/>
                </a:cubicBezTo>
                <a:lnTo>
                  <a:pt x="6140530" y="1110875"/>
                </a:lnTo>
                <a:lnTo>
                  <a:pt x="6140530" y="3914197"/>
                </a:lnTo>
                <a:lnTo>
                  <a:pt x="6123285" y="3940855"/>
                </a:lnTo>
                <a:cubicBezTo>
                  <a:pt x="6092119" y="3981849"/>
                  <a:pt x="6058441" y="4019304"/>
                  <a:pt x="6022119" y="4052713"/>
                </a:cubicBezTo>
                <a:cubicBezTo>
                  <a:pt x="5440967" y="4587251"/>
                  <a:pt x="4022382" y="4706012"/>
                  <a:pt x="2791676" y="4623624"/>
                </a:cubicBezTo>
                <a:cubicBezTo>
                  <a:pt x="1788243" y="4556450"/>
                  <a:pt x="990667" y="4345015"/>
                  <a:pt x="0" y="4180103"/>
                </a:cubicBezTo>
                <a:cubicBezTo>
                  <a:pt x="0" y="4180103"/>
                  <a:pt x="445100" y="4042167"/>
                  <a:pt x="486444" y="3598665"/>
                </a:cubicBezTo>
                <a:cubicBezTo>
                  <a:pt x="526106" y="3207312"/>
                  <a:pt x="513958" y="2340421"/>
                  <a:pt x="701119" y="1679227"/>
                </a:cubicBezTo>
                <a:cubicBezTo>
                  <a:pt x="1000026" y="340576"/>
                  <a:pt x="2269944" y="22811"/>
                  <a:pt x="3354001" y="12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757CFF1-20F6-4EF6-83FA-264F652F4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6227678" y="1604682"/>
            <a:ext cx="6095974" cy="4725794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47652"/>
              <a:gd name="connsiteY0" fmla="*/ 731902 h 764135"/>
              <a:gd name="connsiteX1" fmla="*/ 373741 w 847652"/>
              <a:gd name="connsiteY1" fmla="*/ 757848 h 764135"/>
              <a:gd name="connsiteX2" fmla="*/ 812900 w 847652"/>
              <a:gd name="connsiteY2" fmla="*/ 492088 h 764135"/>
              <a:gd name="connsiteX3" fmla="*/ 794101 w 847652"/>
              <a:gd name="connsiteY3" fmla="*/ 187195 h 764135"/>
              <a:gd name="connsiteX4" fmla="*/ 588282 w 847652"/>
              <a:gd name="connsiteY4" fmla="*/ 3537 h 764135"/>
              <a:gd name="connsiteX5" fmla="*/ 59263 w 847652"/>
              <a:gd name="connsiteY5" fmla="*/ 319863 h 764135"/>
              <a:gd name="connsiteX6" fmla="*/ 56596 w 847652"/>
              <a:gd name="connsiteY6" fmla="*/ 630854 h 764135"/>
              <a:gd name="connsiteX7" fmla="*/ 0 w 847652"/>
              <a:gd name="connsiteY7" fmla="*/ 731902 h 764135"/>
              <a:gd name="connsiteX0" fmla="*/ 0 w 843619"/>
              <a:gd name="connsiteY0" fmla="*/ 731902 h 766005"/>
              <a:gd name="connsiteX1" fmla="*/ 373741 w 843619"/>
              <a:gd name="connsiteY1" fmla="*/ 757848 h 766005"/>
              <a:gd name="connsiteX2" fmla="*/ 807052 w 843619"/>
              <a:gd name="connsiteY2" fmla="*/ 579654 h 766005"/>
              <a:gd name="connsiteX3" fmla="*/ 794101 w 843619"/>
              <a:gd name="connsiteY3" fmla="*/ 187195 h 766005"/>
              <a:gd name="connsiteX4" fmla="*/ 588282 w 843619"/>
              <a:gd name="connsiteY4" fmla="*/ 3537 h 766005"/>
              <a:gd name="connsiteX5" fmla="*/ 59263 w 843619"/>
              <a:gd name="connsiteY5" fmla="*/ 319863 h 766005"/>
              <a:gd name="connsiteX6" fmla="*/ 56596 w 843619"/>
              <a:gd name="connsiteY6" fmla="*/ 630854 h 766005"/>
              <a:gd name="connsiteX7" fmla="*/ 0 w 843619"/>
              <a:gd name="connsiteY7" fmla="*/ 731902 h 766005"/>
              <a:gd name="connsiteX0" fmla="*/ 0 w 838949"/>
              <a:gd name="connsiteY0" fmla="*/ 731902 h 764478"/>
              <a:gd name="connsiteX1" fmla="*/ 373741 w 838949"/>
              <a:gd name="connsiteY1" fmla="*/ 757848 h 764478"/>
              <a:gd name="connsiteX2" fmla="*/ 799956 w 838949"/>
              <a:gd name="connsiteY2" fmla="*/ 602289 h 764478"/>
              <a:gd name="connsiteX3" fmla="*/ 794101 w 838949"/>
              <a:gd name="connsiteY3" fmla="*/ 187195 h 764478"/>
              <a:gd name="connsiteX4" fmla="*/ 588282 w 838949"/>
              <a:gd name="connsiteY4" fmla="*/ 3537 h 764478"/>
              <a:gd name="connsiteX5" fmla="*/ 59263 w 838949"/>
              <a:gd name="connsiteY5" fmla="*/ 319863 h 764478"/>
              <a:gd name="connsiteX6" fmla="*/ 56596 w 838949"/>
              <a:gd name="connsiteY6" fmla="*/ 630854 h 764478"/>
              <a:gd name="connsiteX7" fmla="*/ 0 w 838949"/>
              <a:gd name="connsiteY7" fmla="*/ 731902 h 764478"/>
              <a:gd name="connsiteX0" fmla="*/ 0 w 844858"/>
              <a:gd name="connsiteY0" fmla="*/ 731902 h 764478"/>
              <a:gd name="connsiteX1" fmla="*/ 373741 w 844858"/>
              <a:gd name="connsiteY1" fmla="*/ 757848 h 764478"/>
              <a:gd name="connsiteX2" fmla="*/ 799956 w 844858"/>
              <a:gd name="connsiteY2" fmla="*/ 602289 h 764478"/>
              <a:gd name="connsiteX3" fmla="*/ 794101 w 844858"/>
              <a:gd name="connsiteY3" fmla="*/ 187195 h 764478"/>
              <a:gd name="connsiteX4" fmla="*/ 588282 w 844858"/>
              <a:gd name="connsiteY4" fmla="*/ 3537 h 764478"/>
              <a:gd name="connsiteX5" fmla="*/ 59263 w 844858"/>
              <a:gd name="connsiteY5" fmla="*/ 319863 h 764478"/>
              <a:gd name="connsiteX6" fmla="*/ 56596 w 844858"/>
              <a:gd name="connsiteY6" fmla="*/ 630854 h 764478"/>
              <a:gd name="connsiteX7" fmla="*/ 0 w 844858"/>
              <a:gd name="connsiteY7" fmla="*/ 731902 h 764478"/>
              <a:gd name="connsiteX0" fmla="*/ 0 w 841989"/>
              <a:gd name="connsiteY0" fmla="*/ 731902 h 763721"/>
              <a:gd name="connsiteX1" fmla="*/ 373741 w 841989"/>
              <a:gd name="connsiteY1" fmla="*/ 757848 h 763721"/>
              <a:gd name="connsiteX2" fmla="*/ 795517 w 841989"/>
              <a:gd name="connsiteY2" fmla="*/ 613716 h 763721"/>
              <a:gd name="connsiteX3" fmla="*/ 794101 w 841989"/>
              <a:gd name="connsiteY3" fmla="*/ 187195 h 763721"/>
              <a:gd name="connsiteX4" fmla="*/ 588282 w 841989"/>
              <a:gd name="connsiteY4" fmla="*/ 3537 h 763721"/>
              <a:gd name="connsiteX5" fmla="*/ 59263 w 841989"/>
              <a:gd name="connsiteY5" fmla="*/ 319863 h 763721"/>
              <a:gd name="connsiteX6" fmla="*/ 56596 w 841989"/>
              <a:gd name="connsiteY6" fmla="*/ 630854 h 763721"/>
              <a:gd name="connsiteX7" fmla="*/ 0 w 841989"/>
              <a:gd name="connsiteY7" fmla="*/ 731902 h 763721"/>
              <a:gd name="connsiteX0" fmla="*/ 0 w 836040"/>
              <a:gd name="connsiteY0" fmla="*/ 731902 h 763528"/>
              <a:gd name="connsiteX1" fmla="*/ 375521 w 836040"/>
              <a:gd name="connsiteY1" fmla="*/ 757630 h 763528"/>
              <a:gd name="connsiteX2" fmla="*/ 795517 w 836040"/>
              <a:gd name="connsiteY2" fmla="*/ 613716 h 763528"/>
              <a:gd name="connsiteX3" fmla="*/ 794101 w 836040"/>
              <a:gd name="connsiteY3" fmla="*/ 187195 h 763528"/>
              <a:gd name="connsiteX4" fmla="*/ 588282 w 836040"/>
              <a:gd name="connsiteY4" fmla="*/ 3537 h 763528"/>
              <a:gd name="connsiteX5" fmla="*/ 59263 w 836040"/>
              <a:gd name="connsiteY5" fmla="*/ 319863 h 763528"/>
              <a:gd name="connsiteX6" fmla="*/ 56596 w 836040"/>
              <a:gd name="connsiteY6" fmla="*/ 630854 h 763528"/>
              <a:gd name="connsiteX7" fmla="*/ 0 w 836040"/>
              <a:gd name="connsiteY7" fmla="*/ 731902 h 763528"/>
              <a:gd name="connsiteX0" fmla="*/ 0 w 836040"/>
              <a:gd name="connsiteY0" fmla="*/ 731902 h 761256"/>
              <a:gd name="connsiteX1" fmla="*/ 375521 w 836040"/>
              <a:gd name="connsiteY1" fmla="*/ 757630 h 761256"/>
              <a:gd name="connsiteX2" fmla="*/ 795517 w 836040"/>
              <a:gd name="connsiteY2" fmla="*/ 613716 h 761256"/>
              <a:gd name="connsiteX3" fmla="*/ 794101 w 836040"/>
              <a:gd name="connsiteY3" fmla="*/ 187195 h 761256"/>
              <a:gd name="connsiteX4" fmla="*/ 588282 w 836040"/>
              <a:gd name="connsiteY4" fmla="*/ 3537 h 761256"/>
              <a:gd name="connsiteX5" fmla="*/ 59263 w 836040"/>
              <a:gd name="connsiteY5" fmla="*/ 319863 h 761256"/>
              <a:gd name="connsiteX6" fmla="*/ 56596 w 836040"/>
              <a:gd name="connsiteY6" fmla="*/ 630854 h 761256"/>
              <a:gd name="connsiteX7" fmla="*/ 0 w 836040"/>
              <a:gd name="connsiteY7" fmla="*/ 731902 h 761256"/>
              <a:gd name="connsiteX0" fmla="*/ 794101 w 837028"/>
              <a:gd name="connsiteY0" fmla="*/ 187195 h 761256"/>
              <a:gd name="connsiteX1" fmla="*/ 588282 w 837028"/>
              <a:gd name="connsiteY1" fmla="*/ 3537 h 761256"/>
              <a:gd name="connsiteX2" fmla="*/ 59263 w 837028"/>
              <a:gd name="connsiteY2" fmla="*/ 319863 h 761256"/>
              <a:gd name="connsiteX3" fmla="*/ 56596 w 837028"/>
              <a:gd name="connsiteY3" fmla="*/ 630854 h 761256"/>
              <a:gd name="connsiteX4" fmla="*/ 0 w 837028"/>
              <a:gd name="connsiteY4" fmla="*/ 731902 h 761256"/>
              <a:gd name="connsiteX5" fmla="*/ 375521 w 837028"/>
              <a:gd name="connsiteY5" fmla="*/ 757630 h 761256"/>
              <a:gd name="connsiteX6" fmla="*/ 795517 w 837028"/>
              <a:gd name="connsiteY6" fmla="*/ 613716 h 761256"/>
              <a:gd name="connsiteX7" fmla="*/ 806268 w 837028"/>
              <a:gd name="connsiteY7" fmla="*/ 201919 h 761256"/>
              <a:gd name="connsiteX0" fmla="*/ 794101 w 795517"/>
              <a:gd name="connsiteY0" fmla="*/ 187195 h 761256"/>
              <a:gd name="connsiteX1" fmla="*/ 588282 w 795517"/>
              <a:gd name="connsiteY1" fmla="*/ 3537 h 761256"/>
              <a:gd name="connsiteX2" fmla="*/ 59263 w 795517"/>
              <a:gd name="connsiteY2" fmla="*/ 319863 h 761256"/>
              <a:gd name="connsiteX3" fmla="*/ 56596 w 795517"/>
              <a:gd name="connsiteY3" fmla="*/ 630854 h 761256"/>
              <a:gd name="connsiteX4" fmla="*/ 0 w 795517"/>
              <a:gd name="connsiteY4" fmla="*/ 731902 h 761256"/>
              <a:gd name="connsiteX5" fmla="*/ 375521 w 795517"/>
              <a:gd name="connsiteY5" fmla="*/ 757630 h 761256"/>
              <a:gd name="connsiteX6" fmla="*/ 795517 w 795517"/>
              <a:gd name="connsiteY6" fmla="*/ 613716 h 761256"/>
              <a:gd name="connsiteX0" fmla="*/ 794101 w 811137"/>
              <a:gd name="connsiteY0" fmla="*/ 187195 h 764776"/>
              <a:gd name="connsiteX1" fmla="*/ 588282 w 811137"/>
              <a:gd name="connsiteY1" fmla="*/ 3537 h 764776"/>
              <a:gd name="connsiteX2" fmla="*/ 59263 w 811137"/>
              <a:gd name="connsiteY2" fmla="*/ 319863 h 764776"/>
              <a:gd name="connsiteX3" fmla="*/ 56596 w 811137"/>
              <a:gd name="connsiteY3" fmla="*/ 630854 h 764776"/>
              <a:gd name="connsiteX4" fmla="*/ 0 w 811137"/>
              <a:gd name="connsiteY4" fmla="*/ 731902 h 764776"/>
              <a:gd name="connsiteX5" fmla="*/ 375521 w 811137"/>
              <a:gd name="connsiteY5" fmla="*/ 757630 h 764776"/>
              <a:gd name="connsiteX6" fmla="*/ 811137 w 811137"/>
              <a:gd name="connsiteY6" fmla="*/ 595001 h 764776"/>
              <a:gd name="connsiteX0" fmla="*/ 794101 w 811137"/>
              <a:gd name="connsiteY0" fmla="*/ 187195 h 764776"/>
              <a:gd name="connsiteX1" fmla="*/ 588282 w 811137"/>
              <a:gd name="connsiteY1" fmla="*/ 3537 h 764776"/>
              <a:gd name="connsiteX2" fmla="*/ 59263 w 811137"/>
              <a:gd name="connsiteY2" fmla="*/ 319863 h 764776"/>
              <a:gd name="connsiteX3" fmla="*/ 56596 w 811137"/>
              <a:gd name="connsiteY3" fmla="*/ 630854 h 764776"/>
              <a:gd name="connsiteX4" fmla="*/ 0 w 811137"/>
              <a:gd name="connsiteY4" fmla="*/ 731902 h 764776"/>
              <a:gd name="connsiteX5" fmla="*/ 375521 w 811137"/>
              <a:gd name="connsiteY5" fmla="*/ 757630 h 764776"/>
              <a:gd name="connsiteX6" fmla="*/ 811137 w 811137"/>
              <a:gd name="connsiteY6" fmla="*/ 595001 h 764776"/>
              <a:gd name="connsiteX0" fmla="*/ 794101 w 811137"/>
              <a:gd name="connsiteY0" fmla="*/ 187195 h 760393"/>
              <a:gd name="connsiteX1" fmla="*/ 588282 w 811137"/>
              <a:gd name="connsiteY1" fmla="*/ 3537 h 760393"/>
              <a:gd name="connsiteX2" fmla="*/ 59263 w 811137"/>
              <a:gd name="connsiteY2" fmla="*/ 319863 h 760393"/>
              <a:gd name="connsiteX3" fmla="*/ 56596 w 811137"/>
              <a:gd name="connsiteY3" fmla="*/ 630854 h 760393"/>
              <a:gd name="connsiteX4" fmla="*/ 0 w 811137"/>
              <a:gd name="connsiteY4" fmla="*/ 731902 h 760393"/>
              <a:gd name="connsiteX5" fmla="*/ 375521 w 811137"/>
              <a:gd name="connsiteY5" fmla="*/ 757630 h 760393"/>
              <a:gd name="connsiteX6" fmla="*/ 811137 w 811137"/>
              <a:gd name="connsiteY6" fmla="*/ 595001 h 760393"/>
              <a:gd name="connsiteX0" fmla="*/ 794101 w 811137"/>
              <a:gd name="connsiteY0" fmla="*/ 187195 h 759446"/>
              <a:gd name="connsiteX1" fmla="*/ 588282 w 811137"/>
              <a:gd name="connsiteY1" fmla="*/ 3537 h 759446"/>
              <a:gd name="connsiteX2" fmla="*/ 59263 w 811137"/>
              <a:gd name="connsiteY2" fmla="*/ 319863 h 759446"/>
              <a:gd name="connsiteX3" fmla="*/ 56596 w 811137"/>
              <a:gd name="connsiteY3" fmla="*/ 630854 h 759446"/>
              <a:gd name="connsiteX4" fmla="*/ 0 w 811137"/>
              <a:gd name="connsiteY4" fmla="*/ 731902 h 759446"/>
              <a:gd name="connsiteX5" fmla="*/ 375521 w 811137"/>
              <a:gd name="connsiteY5" fmla="*/ 757630 h 759446"/>
              <a:gd name="connsiteX6" fmla="*/ 811137 w 811137"/>
              <a:gd name="connsiteY6" fmla="*/ 595001 h 759446"/>
              <a:gd name="connsiteX0" fmla="*/ 794101 w 811137"/>
              <a:gd name="connsiteY0" fmla="*/ 187195 h 759446"/>
              <a:gd name="connsiteX1" fmla="*/ 588282 w 811137"/>
              <a:gd name="connsiteY1" fmla="*/ 3537 h 759446"/>
              <a:gd name="connsiteX2" fmla="*/ 59263 w 811137"/>
              <a:gd name="connsiteY2" fmla="*/ 319863 h 759446"/>
              <a:gd name="connsiteX3" fmla="*/ 56596 w 811137"/>
              <a:gd name="connsiteY3" fmla="*/ 630854 h 759446"/>
              <a:gd name="connsiteX4" fmla="*/ 0 w 811137"/>
              <a:gd name="connsiteY4" fmla="*/ 731902 h 759446"/>
              <a:gd name="connsiteX5" fmla="*/ 375521 w 811137"/>
              <a:gd name="connsiteY5" fmla="*/ 757630 h 759446"/>
              <a:gd name="connsiteX6" fmla="*/ 811137 w 811137"/>
              <a:gd name="connsiteY6" fmla="*/ 595001 h 759446"/>
              <a:gd name="connsiteX0" fmla="*/ 794101 w 811137"/>
              <a:gd name="connsiteY0" fmla="*/ 187195 h 759446"/>
              <a:gd name="connsiteX1" fmla="*/ 588282 w 811137"/>
              <a:gd name="connsiteY1" fmla="*/ 3537 h 759446"/>
              <a:gd name="connsiteX2" fmla="*/ 59263 w 811137"/>
              <a:gd name="connsiteY2" fmla="*/ 319863 h 759446"/>
              <a:gd name="connsiteX3" fmla="*/ 56596 w 811137"/>
              <a:gd name="connsiteY3" fmla="*/ 630854 h 759446"/>
              <a:gd name="connsiteX4" fmla="*/ 0 w 811137"/>
              <a:gd name="connsiteY4" fmla="*/ 731902 h 759446"/>
              <a:gd name="connsiteX5" fmla="*/ 375521 w 811137"/>
              <a:gd name="connsiteY5" fmla="*/ 757630 h 759446"/>
              <a:gd name="connsiteX6" fmla="*/ 811137 w 811137"/>
              <a:gd name="connsiteY6" fmla="*/ 595001 h 759446"/>
              <a:gd name="connsiteX0" fmla="*/ 775015 w 811137"/>
              <a:gd name="connsiteY0" fmla="*/ 150490 h 761199"/>
              <a:gd name="connsiteX1" fmla="*/ 588282 w 811137"/>
              <a:gd name="connsiteY1" fmla="*/ 5290 h 761199"/>
              <a:gd name="connsiteX2" fmla="*/ 59263 w 811137"/>
              <a:gd name="connsiteY2" fmla="*/ 321616 h 761199"/>
              <a:gd name="connsiteX3" fmla="*/ 56596 w 811137"/>
              <a:gd name="connsiteY3" fmla="*/ 632607 h 761199"/>
              <a:gd name="connsiteX4" fmla="*/ 0 w 811137"/>
              <a:gd name="connsiteY4" fmla="*/ 733655 h 761199"/>
              <a:gd name="connsiteX5" fmla="*/ 375521 w 811137"/>
              <a:gd name="connsiteY5" fmla="*/ 759383 h 761199"/>
              <a:gd name="connsiteX6" fmla="*/ 811137 w 811137"/>
              <a:gd name="connsiteY6" fmla="*/ 596754 h 761199"/>
              <a:gd name="connsiteX0" fmla="*/ 775015 w 811137"/>
              <a:gd name="connsiteY0" fmla="*/ 148838 h 759547"/>
              <a:gd name="connsiteX1" fmla="*/ 588282 w 811137"/>
              <a:gd name="connsiteY1" fmla="*/ 3638 h 759547"/>
              <a:gd name="connsiteX2" fmla="*/ 59263 w 811137"/>
              <a:gd name="connsiteY2" fmla="*/ 319964 h 759547"/>
              <a:gd name="connsiteX3" fmla="*/ 56596 w 811137"/>
              <a:gd name="connsiteY3" fmla="*/ 630955 h 759547"/>
              <a:gd name="connsiteX4" fmla="*/ 0 w 811137"/>
              <a:gd name="connsiteY4" fmla="*/ 732003 h 759547"/>
              <a:gd name="connsiteX5" fmla="*/ 375521 w 811137"/>
              <a:gd name="connsiteY5" fmla="*/ 757731 h 759547"/>
              <a:gd name="connsiteX6" fmla="*/ 811137 w 811137"/>
              <a:gd name="connsiteY6" fmla="*/ 595102 h 759547"/>
              <a:gd name="connsiteX0" fmla="*/ 775015 w 811137"/>
              <a:gd name="connsiteY0" fmla="*/ 149039 h 759748"/>
              <a:gd name="connsiteX1" fmla="*/ 588282 w 811137"/>
              <a:gd name="connsiteY1" fmla="*/ 3839 h 759748"/>
              <a:gd name="connsiteX2" fmla="*/ 59263 w 811137"/>
              <a:gd name="connsiteY2" fmla="*/ 320165 h 759748"/>
              <a:gd name="connsiteX3" fmla="*/ 56596 w 811137"/>
              <a:gd name="connsiteY3" fmla="*/ 631156 h 759748"/>
              <a:gd name="connsiteX4" fmla="*/ 0 w 811137"/>
              <a:gd name="connsiteY4" fmla="*/ 732204 h 759748"/>
              <a:gd name="connsiteX5" fmla="*/ 375521 w 811137"/>
              <a:gd name="connsiteY5" fmla="*/ 757932 h 759748"/>
              <a:gd name="connsiteX6" fmla="*/ 811137 w 811137"/>
              <a:gd name="connsiteY6" fmla="*/ 595303 h 759748"/>
              <a:gd name="connsiteX0" fmla="*/ 775015 w 811137"/>
              <a:gd name="connsiteY0" fmla="*/ 148071 h 758780"/>
              <a:gd name="connsiteX1" fmla="*/ 588282 w 811137"/>
              <a:gd name="connsiteY1" fmla="*/ 2871 h 758780"/>
              <a:gd name="connsiteX2" fmla="*/ 59263 w 811137"/>
              <a:gd name="connsiteY2" fmla="*/ 319197 h 758780"/>
              <a:gd name="connsiteX3" fmla="*/ 56596 w 811137"/>
              <a:gd name="connsiteY3" fmla="*/ 630188 h 758780"/>
              <a:gd name="connsiteX4" fmla="*/ 0 w 811137"/>
              <a:gd name="connsiteY4" fmla="*/ 731236 h 758780"/>
              <a:gd name="connsiteX5" fmla="*/ 375521 w 811137"/>
              <a:gd name="connsiteY5" fmla="*/ 756964 h 758780"/>
              <a:gd name="connsiteX6" fmla="*/ 811137 w 811137"/>
              <a:gd name="connsiteY6" fmla="*/ 594335 h 758780"/>
              <a:gd name="connsiteX0" fmla="*/ 775015 w 811137"/>
              <a:gd name="connsiteY0" fmla="*/ 148702 h 759411"/>
              <a:gd name="connsiteX1" fmla="*/ 588282 w 811137"/>
              <a:gd name="connsiteY1" fmla="*/ 3502 h 759411"/>
              <a:gd name="connsiteX2" fmla="*/ 59263 w 811137"/>
              <a:gd name="connsiteY2" fmla="*/ 319828 h 759411"/>
              <a:gd name="connsiteX3" fmla="*/ 56596 w 811137"/>
              <a:gd name="connsiteY3" fmla="*/ 630819 h 759411"/>
              <a:gd name="connsiteX4" fmla="*/ 0 w 811137"/>
              <a:gd name="connsiteY4" fmla="*/ 731867 h 759411"/>
              <a:gd name="connsiteX5" fmla="*/ 375521 w 811137"/>
              <a:gd name="connsiteY5" fmla="*/ 757595 h 759411"/>
              <a:gd name="connsiteX6" fmla="*/ 811137 w 811137"/>
              <a:gd name="connsiteY6" fmla="*/ 594966 h 759411"/>
              <a:gd name="connsiteX0" fmla="*/ 775683 w 811137"/>
              <a:gd name="connsiteY0" fmla="*/ 146832 h 759671"/>
              <a:gd name="connsiteX1" fmla="*/ 588282 w 811137"/>
              <a:gd name="connsiteY1" fmla="*/ 3762 h 759671"/>
              <a:gd name="connsiteX2" fmla="*/ 59263 w 811137"/>
              <a:gd name="connsiteY2" fmla="*/ 320088 h 759671"/>
              <a:gd name="connsiteX3" fmla="*/ 56596 w 811137"/>
              <a:gd name="connsiteY3" fmla="*/ 631079 h 759671"/>
              <a:gd name="connsiteX4" fmla="*/ 0 w 811137"/>
              <a:gd name="connsiteY4" fmla="*/ 732127 h 759671"/>
              <a:gd name="connsiteX5" fmla="*/ 375521 w 811137"/>
              <a:gd name="connsiteY5" fmla="*/ 757855 h 759671"/>
              <a:gd name="connsiteX6" fmla="*/ 811137 w 811137"/>
              <a:gd name="connsiteY6" fmla="*/ 595226 h 759671"/>
              <a:gd name="connsiteX0" fmla="*/ 775683 w 811137"/>
              <a:gd name="connsiteY0" fmla="*/ 143132 h 755971"/>
              <a:gd name="connsiteX1" fmla="*/ 588282 w 811137"/>
              <a:gd name="connsiteY1" fmla="*/ 62 h 755971"/>
              <a:gd name="connsiteX2" fmla="*/ 59263 w 811137"/>
              <a:gd name="connsiteY2" fmla="*/ 316388 h 755971"/>
              <a:gd name="connsiteX3" fmla="*/ 56596 w 811137"/>
              <a:gd name="connsiteY3" fmla="*/ 627379 h 755971"/>
              <a:gd name="connsiteX4" fmla="*/ 0 w 811137"/>
              <a:gd name="connsiteY4" fmla="*/ 728427 h 755971"/>
              <a:gd name="connsiteX5" fmla="*/ 375521 w 811137"/>
              <a:gd name="connsiteY5" fmla="*/ 754155 h 755971"/>
              <a:gd name="connsiteX6" fmla="*/ 811137 w 811137"/>
              <a:gd name="connsiteY6" fmla="*/ 591526 h 755971"/>
              <a:gd name="connsiteX0" fmla="*/ 775683 w 811137"/>
              <a:gd name="connsiteY0" fmla="*/ 143690 h 756529"/>
              <a:gd name="connsiteX1" fmla="*/ 588282 w 811137"/>
              <a:gd name="connsiteY1" fmla="*/ 620 h 756529"/>
              <a:gd name="connsiteX2" fmla="*/ 59263 w 811137"/>
              <a:gd name="connsiteY2" fmla="*/ 316946 h 756529"/>
              <a:gd name="connsiteX3" fmla="*/ 56596 w 811137"/>
              <a:gd name="connsiteY3" fmla="*/ 627937 h 756529"/>
              <a:gd name="connsiteX4" fmla="*/ 0 w 811137"/>
              <a:gd name="connsiteY4" fmla="*/ 728985 h 756529"/>
              <a:gd name="connsiteX5" fmla="*/ 375521 w 811137"/>
              <a:gd name="connsiteY5" fmla="*/ 754713 h 756529"/>
              <a:gd name="connsiteX6" fmla="*/ 811137 w 811137"/>
              <a:gd name="connsiteY6" fmla="*/ 592084 h 756529"/>
              <a:gd name="connsiteX0" fmla="*/ 775683 w 811137"/>
              <a:gd name="connsiteY0" fmla="*/ 144363 h 757202"/>
              <a:gd name="connsiteX1" fmla="*/ 588282 w 811137"/>
              <a:gd name="connsiteY1" fmla="*/ 1293 h 757202"/>
              <a:gd name="connsiteX2" fmla="*/ 59263 w 811137"/>
              <a:gd name="connsiteY2" fmla="*/ 317619 h 757202"/>
              <a:gd name="connsiteX3" fmla="*/ 56596 w 811137"/>
              <a:gd name="connsiteY3" fmla="*/ 628610 h 757202"/>
              <a:gd name="connsiteX4" fmla="*/ 0 w 811137"/>
              <a:gd name="connsiteY4" fmla="*/ 729658 h 757202"/>
              <a:gd name="connsiteX5" fmla="*/ 375521 w 811137"/>
              <a:gd name="connsiteY5" fmla="*/ 755386 h 757202"/>
              <a:gd name="connsiteX6" fmla="*/ 811137 w 811137"/>
              <a:gd name="connsiteY6" fmla="*/ 592757 h 757202"/>
              <a:gd name="connsiteX0" fmla="*/ 775683 w 811137"/>
              <a:gd name="connsiteY0" fmla="*/ 145620 h 758459"/>
              <a:gd name="connsiteX1" fmla="*/ 588282 w 811137"/>
              <a:gd name="connsiteY1" fmla="*/ 2550 h 758459"/>
              <a:gd name="connsiteX2" fmla="*/ 59263 w 811137"/>
              <a:gd name="connsiteY2" fmla="*/ 318876 h 758459"/>
              <a:gd name="connsiteX3" fmla="*/ 56596 w 811137"/>
              <a:gd name="connsiteY3" fmla="*/ 629867 h 758459"/>
              <a:gd name="connsiteX4" fmla="*/ 0 w 811137"/>
              <a:gd name="connsiteY4" fmla="*/ 730915 h 758459"/>
              <a:gd name="connsiteX5" fmla="*/ 375521 w 811137"/>
              <a:gd name="connsiteY5" fmla="*/ 756643 h 758459"/>
              <a:gd name="connsiteX6" fmla="*/ 811137 w 811137"/>
              <a:gd name="connsiteY6" fmla="*/ 594014 h 758459"/>
              <a:gd name="connsiteX0" fmla="*/ 775683 w 811137"/>
              <a:gd name="connsiteY0" fmla="*/ 147658 h 760497"/>
              <a:gd name="connsiteX1" fmla="*/ 588282 w 811137"/>
              <a:gd name="connsiteY1" fmla="*/ 4588 h 760497"/>
              <a:gd name="connsiteX2" fmla="*/ 59263 w 811137"/>
              <a:gd name="connsiteY2" fmla="*/ 320914 h 760497"/>
              <a:gd name="connsiteX3" fmla="*/ 56596 w 811137"/>
              <a:gd name="connsiteY3" fmla="*/ 631905 h 760497"/>
              <a:gd name="connsiteX4" fmla="*/ 0 w 811137"/>
              <a:gd name="connsiteY4" fmla="*/ 732953 h 760497"/>
              <a:gd name="connsiteX5" fmla="*/ 375521 w 811137"/>
              <a:gd name="connsiteY5" fmla="*/ 758681 h 760497"/>
              <a:gd name="connsiteX6" fmla="*/ 811137 w 811137"/>
              <a:gd name="connsiteY6" fmla="*/ 596052 h 760497"/>
              <a:gd name="connsiteX0" fmla="*/ 775683 w 811137"/>
              <a:gd name="connsiteY0" fmla="*/ 148140 h 760979"/>
              <a:gd name="connsiteX1" fmla="*/ 588282 w 811137"/>
              <a:gd name="connsiteY1" fmla="*/ 5070 h 760979"/>
              <a:gd name="connsiteX2" fmla="*/ 59263 w 811137"/>
              <a:gd name="connsiteY2" fmla="*/ 321396 h 760979"/>
              <a:gd name="connsiteX3" fmla="*/ 56596 w 811137"/>
              <a:gd name="connsiteY3" fmla="*/ 632387 h 760979"/>
              <a:gd name="connsiteX4" fmla="*/ 0 w 811137"/>
              <a:gd name="connsiteY4" fmla="*/ 733435 h 760979"/>
              <a:gd name="connsiteX5" fmla="*/ 375521 w 811137"/>
              <a:gd name="connsiteY5" fmla="*/ 759163 h 760979"/>
              <a:gd name="connsiteX6" fmla="*/ 811137 w 811137"/>
              <a:gd name="connsiteY6" fmla="*/ 596534 h 760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1137" h="760979">
                <a:moveTo>
                  <a:pt x="775683" y="148140"/>
                </a:moveTo>
                <a:cubicBezTo>
                  <a:pt x="762064" y="122193"/>
                  <a:pt x="722979" y="17335"/>
                  <a:pt x="588282" y="5070"/>
                </a:cubicBezTo>
                <a:cubicBezTo>
                  <a:pt x="465944" y="-6070"/>
                  <a:pt x="93839" y="-29505"/>
                  <a:pt x="59263" y="321396"/>
                </a:cubicBezTo>
                <a:cubicBezTo>
                  <a:pt x="43357" y="430362"/>
                  <a:pt x="56596" y="569046"/>
                  <a:pt x="56596" y="632387"/>
                </a:cubicBezTo>
                <a:cubicBezTo>
                  <a:pt x="57073" y="704110"/>
                  <a:pt x="0" y="733435"/>
                  <a:pt x="0" y="733435"/>
                </a:cubicBezTo>
                <a:cubicBezTo>
                  <a:pt x="133360" y="743770"/>
                  <a:pt x="261604" y="767731"/>
                  <a:pt x="375521" y="759163"/>
                </a:cubicBezTo>
                <a:cubicBezTo>
                  <a:pt x="474122" y="751747"/>
                  <a:pt x="716355" y="732274"/>
                  <a:pt x="811137" y="596534"/>
                </a:cubicBezTo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A420-EBC2-475A-B5F6-1915095B1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81631" flipH="1">
            <a:off x="4128647" y="500208"/>
            <a:ext cx="5016912" cy="227181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66451 w 1286279"/>
              <a:gd name="connsiteY0" fmla="*/ 861647 h 861647"/>
              <a:gd name="connsiteX1" fmla="*/ 858856 w 1286279"/>
              <a:gd name="connsiteY1" fmla="*/ 791733 h 861647"/>
              <a:gd name="connsiteX2" fmla="*/ 1217662 w 1286279"/>
              <a:gd name="connsiteY2" fmla="*/ 618950 h 861647"/>
              <a:gd name="connsiteX3" fmla="*/ 1216615 w 1286279"/>
              <a:gd name="connsiteY3" fmla="*/ 181371 h 861647"/>
              <a:gd name="connsiteX4" fmla="*/ 497287 w 1286279"/>
              <a:gd name="connsiteY4" fmla="*/ 21065 h 861647"/>
              <a:gd name="connsiteX5" fmla="*/ 1905 w 1286279"/>
              <a:gd name="connsiteY5" fmla="*/ 582684 h 861647"/>
              <a:gd name="connsiteX6" fmla="*/ 583488 w 1286279"/>
              <a:gd name="connsiteY6" fmla="*/ 725820 h 861647"/>
              <a:gd name="connsiteX7" fmla="*/ 666451 w 1286279"/>
              <a:gd name="connsiteY7" fmla="*/ 861647 h 861647"/>
              <a:gd name="connsiteX0" fmla="*/ 676619 w 1296447"/>
              <a:gd name="connsiteY0" fmla="*/ 861647 h 861647"/>
              <a:gd name="connsiteX1" fmla="*/ 869024 w 1296447"/>
              <a:gd name="connsiteY1" fmla="*/ 791733 h 861647"/>
              <a:gd name="connsiteX2" fmla="*/ 1227830 w 1296447"/>
              <a:gd name="connsiteY2" fmla="*/ 618950 h 861647"/>
              <a:gd name="connsiteX3" fmla="*/ 1226783 w 1296447"/>
              <a:gd name="connsiteY3" fmla="*/ 181371 h 861647"/>
              <a:gd name="connsiteX4" fmla="*/ 507455 w 1296447"/>
              <a:gd name="connsiteY4" fmla="*/ 21065 h 861647"/>
              <a:gd name="connsiteX5" fmla="*/ 12073 w 1296447"/>
              <a:gd name="connsiteY5" fmla="*/ 582684 h 861647"/>
              <a:gd name="connsiteX6" fmla="*/ 593656 w 1296447"/>
              <a:gd name="connsiteY6" fmla="*/ 725820 h 861647"/>
              <a:gd name="connsiteX7" fmla="*/ 676619 w 1296447"/>
              <a:gd name="connsiteY7" fmla="*/ 861647 h 861647"/>
              <a:gd name="connsiteX0" fmla="*/ 679058 w 1298886"/>
              <a:gd name="connsiteY0" fmla="*/ 861647 h 861647"/>
              <a:gd name="connsiteX1" fmla="*/ 871463 w 1298886"/>
              <a:gd name="connsiteY1" fmla="*/ 791733 h 861647"/>
              <a:gd name="connsiteX2" fmla="*/ 1230269 w 1298886"/>
              <a:gd name="connsiteY2" fmla="*/ 618950 h 861647"/>
              <a:gd name="connsiteX3" fmla="*/ 1229222 w 1298886"/>
              <a:gd name="connsiteY3" fmla="*/ 181371 h 861647"/>
              <a:gd name="connsiteX4" fmla="*/ 509894 w 1298886"/>
              <a:gd name="connsiteY4" fmla="*/ 21065 h 861647"/>
              <a:gd name="connsiteX5" fmla="*/ 14512 w 1298886"/>
              <a:gd name="connsiteY5" fmla="*/ 582684 h 861647"/>
              <a:gd name="connsiteX6" fmla="*/ 596095 w 1298886"/>
              <a:gd name="connsiteY6" fmla="*/ 725820 h 861647"/>
              <a:gd name="connsiteX7" fmla="*/ 679058 w 1298886"/>
              <a:gd name="connsiteY7" fmla="*/ 861647 h 861647"/>
              <a:gd name="connsiteX0" fmla="*/ 679145 w 1305009"/>
              <a:gd name="connsiteY0" fmla="*/ 863804 h 863804"/>
              <a:gd name="connsiteX1" fmla="*/ 871550 w 1305009"/>
              <a:gd name="connsiteY1" fmla="*/ 793890 h 863804"/>
              <a:gd name="connsiteX2" fmla="*/ 1230356 w 1305009"/>
              <a:gd name="connsiteY2" fmla="*/ 621107 h 863804"/>
              <a:gd name="connsiteX3" fmla="*/ 1246771 w 1305009"/>
              <a:gd name="connsiteY3" fmla="*/ 172583 h 863804"/>
              <a:gd name="connsiteX4" fmla="*/ 509981 w 1305009"/>
              <a:gd name="connsiteY4" fmla="*/ 23222 h 863804"/>
              <a:gd name="connsiteX5" fmla="*/ 14599 w 1305009"/>
              <a:gd name="connsiteY5" fmla="*/ 584841 h 863804"/>
              <a:gd name="connsiteX6" fmla="*/ 596182 w 1305009"/>
              <a:gd name="connsiteY6" fmla="*/ 727977 h 863804"/>
              <a:gd name="connsiteX7" fmla="*/ 679145 w 1305009"/>
              <a:gd name="connsiteY7" fmla="*/ 863804 h 863804"/>
              <a:gd name="connsiteX0" fmla="*/ 679230 w 1311184"/>
              <a:gd name="connsiteY0" fmla="*/ 843802 h 843802"/>
              <a:gd name="connsiteX1" fmla="*/ 871635 w 1311184"/>
              <a:gd name="connsiteY1" fmla="*/ 773888 h 843802"/>
              <a:gd name="connsiteX2" fmla="*/ 1230441 w 1311184"/>
              <a:gd name="connsiteY2" fmla="*/ 601105 h 843802"/>
              <a:gd name="connsiteX3" fmla="*/ 1246856 w 1311184"/>
              <a:gd name="connsiteY3" fmla="*/ 152581 h 843802"/>
              <a:gd name="connsiteX4" fmla="*/ 507394 w 1311184"/>
              <a:gd name="connsiteY4" fmla="*/ 22407 h 843802"/>
              <a:gd name="connsiteX5" fmla="*/ 14684 w 1311184"/>
              <a:gd name="connsiteY5" fmla="*/ 564839 h 843802"/>
              <a:gd name="connsiteX6" fmla="*/ 596267 w 1311184"/>
              <a:gd name="connsiteY6" fmla="*/ 707975 h 843802"/>
              <a:gd name="connsiteX7" fmla="*/ 679230 w 1311184"/>
              <a:gd name="connsiteY7" fmla="*/ 843802 h 843802"/>
              <a:gd name="connsiteX0" fmla="*/ 680987 w 1312941"/>
              <a:gd name="connsiteY0" fmla="*/ 832452 h 832452"/>
              <a:gd name="connsiteX1" fmla="*/ 873392 w 1312941"/>
              <a:gd name="connsiteY1" fmla="*/ 762538 h 832452"/>
              <a:gd name="connsiteX2" fmla="*/ 1232198 w 1312941"/>
              <a:gd name="connsiteY2" fmla="*/ 589755 h 832452"/>
              <a:gd name="connsiteX3" fmla="*/ 1248613 w 1312941"/>
              <a:gd name="connsiteY3" fmla="*/ 141231 h 832452"/>
              <a:gd name="connsiteX4" fmla="*/ 509151 w 1312941"/>
              <a:gd name="connsiteY4" fmla="*/ 11057 h 832452"/>
              <a:gd name="connsiteX5" fmla="*/ 16441 w 1312941"/>
              <a:gd name="connsiteY5" fmla="*/ 553489 h 832452"/>
              <a:gd name="connsiteX6" fmla="*/ 598024 w 1312941"/>
              <a:gd name="connsiteY6" fmla="*/ 696625 h 832452"/>
              <a:gd name="connsiteX7" fmla="*/ 680987 w 1312941"/>
              <a:gd name="connsiteY7" fmla="*/ 832452 h 832452"/>
              <a:gd name="connsiteX0" fmla="*/ 682950 w 1314904"/>
              <a:gd name="connsiteY0" fmla="*/ 830411 h 830411"/>
              <a:gd name="connsiteX1" fmla="*/ 875355 w 1314904"/>
              <a:gd name="connsiteY1" fmla="*/ 760497 h 830411"/>
              <a:gd name="connsiteX2" fmla="*/ 1234161 w 1314904"/>
              <a:gd name="connsiteY2" fmla="*/ 587714 h 830411"/>
              <a:gd name="connsiteX3" fmla="*/ 1250576 w 1314904"/>
              <a:gd name="connsiteY3" fmla="*/ 139190 h 830411"/>
              <a:gd name="connsiteX4" fmla="*/ 511114 w 1314904"/>
              <a:gd name="connsiteY4" fmla="*/ 9016 h 830411"/>
              <a:gd name="connsiteX5" fmla="*/ 18404 w 1314904"/>
              <a:gd name="connsiteY5" fmla="*/ 551448 h 830411"/>
              <a:gd name="connsiteX6" fmla="*/ 599987 w 1314904"/>
              <a:gd name="connsiteY6" fmla="*/ 694584 h 830411"/>
              <a:gd name="connsiteX7" fmla="*/ 682950 w 1314904"/>
              <a:gd name="connsiteY7" fmla="*/ 830411 h 830411"/>
              <a:gd name="connsiteX0" fmla="*/ 683968 w 1317367"/>
              <a:gd name="connsiteY0" fmla="*/ 798885 h 798885"/>
              <a:gd name="connsiteX1" fmla="*/ 876373 w 1317367"/>
              <a:gd name="connsiteY1" fmla="*/ 728971 h 798885"/>
              <a:gd name="connsiteX2" fmla="*/ 1235179 w 1317367"/>
              <a:gd name="connsiteY2" fmla="*/ 556188 h 798885"/>
              <a:gd name="connsiteX3" fmla="*/ 1251594 w 1317367"/>
              <a:gd name="connsiteY3" fmla="*/ 107664 h 798885"/>
              <a:gd name="connsiteX4" fmla="*/ 492226 w 1317367"/>
              <a:gd name="connsiteY4" fmla="*/ 12344 h 798885"/>
              <a:gd name="connsiteX5" fmla="*/ 19422 w 1317367"/>
              <a:gd name="connsiteY5" fmla="*/ 519922 h 798885"/>
              <a:gd name="connsiteX6" fmla="*/ 601005 w 1317367"/>
              <a:gd name="connsiteY6" fmla="*/ 663058 h 798885"/>
              <a:gd name="connsiteX7" fmla="*/ 683968 w 1317367"/>
              <a:gd name="connsiteY7" fmla="*/ 798885 h 798885"/>
              <a:gd name="connsiteX0" fmla="*/ 686384 w 1319783"/>
              <a:gd name="connsiteY0" fmla="*/ 802389 h 802389"/>
              <a:gd name="connsiteX1" fmla="*/ 878789 w 1319783"/>
              <a:gd name="connsiteY1" fmla="*/ 732475 h 802389"/>
              <a:gd name="connsiteX2" fmla="*/ 1237595 w 1319783"/>
              <a:gd name="connsiteY2" fmla="*/ 559692 h 802389"/>
              <a:gd name="connsiteX3" fmla="*/ 1254010 w 1319783"/>
              <a:gd name="connsiteY3" fmla="*/ 111168 h 802389"/>
              <a:gd name="connsiteX4" fmla="*/ 494642 w 1319783"/>
              <a:gd name="connsiteY4" fmla="*/ 15848 h 802389"/>
              <a:gd name="connsiteX5" fmla="*/ 21838 w 1319783"/>
              <a:gd name="connsiteY5" fmla="*/ 523426 h 802389"/>
              <a:gd name="connsiteX6" fmla="*/ 603421 w 1319783"/>
              <a:gd name="connsiteY6" fmla="*/ 666562 h 802389"/>
              <a:gd name="connsiteX7" fmla="*/ 686384 w 1319783"/>
              <a:gd name="connsiteY7" fmla="*/ 802389 h 802389"/>
              <a:gd name="connsiteX0" fmla="*/ 702121 w 1335520"/>
              <a:gd name="connsiteY0" fmla="*/ 811669 h 811669"/>
              <a:gd name="connsiteX1" fmla="*/ 894526 w 1335520"/>
              <a:gd name="connsiteY1" fmla="*/ 741755 h 811669"/>
              <a:gd name="connsiteX2" fmla="*/ 1253332 w 1335520"/>
              <a:gd name="connsiteY2" fmla="*/ 568972 h 811669"/>
              <a:gd name="connsiteX3" fmla="*/ 1269747 w 1335520"/>
              <a:gd name="connsiteY3" fmla="*/ 120448 h 811669"/>
              <a:gd name="connsiteX4" fmla="*/ 510379 w 1335520"/>
              <a:gd name="connsiteY4" fmla="*/ 25128 h 811669"/>
              <a:gd name="connsiteX5" fmla="*/ 14706 w 1335520"/>
              <a:gd name="connsiteY5" fmla="*/ 506178 h 811669"/>
              <a:gd name="connsiteX6" fmla="*/ 619158 w 1335520"/>
              <a:gd name="connsiteY6" fmla="*/ 675842 h 811669"/>
              <a:gd name="connsiteX7" fmla="*/ 702121 w 1335520"/>
              <a:gd name="connsiteY7" fmla="*/ 811669 h 811669"/>
              <a:gd name="connsiteX0" fmla="*/ 706485 w 1339884"/>
              <a:gd name="connsiteY0" fmla="*/ 811669 h 811669"/>
              <a:gd name="connsiteX1" fmla="*/ 898890 w 1339884"/>
              <a:gd name="connsiteY1" fmla="*/ 741755 h 811669"/>
              <a:gd name="connsiteX2" fmla="*/ 1257696 w 1339884"/>
              <a:gd name="connsiteY2" fmla="*/ 568972 h 811669"/>
              <a:gd name="connsiteX3" fmla="*/ 1274111 w 1339884"/>
              <a:gd name="connsiteY3" fmla="*/ 120448 h 811669"/>
              <a:gd name="connsiteX4" fmla="*/ 514743 w 1339884"/>
              <a:gd name="connsiteY4" fmla="*/ 25128 h 811669"/>
              <a:gd name="connsiteX5" fmla="*/ 19070 w 1339884"/>
              <a:gd name="connsiteY5" fmla="*/ 506178 h 811669"/>
              <a:gd name="connsiteX6" fmla="*/ 623522 w 1339884"/>
              <a:gd name="connsiteY6" fmla="*/ 675842 h 811669"/>
              <a:gd name="connsiteX7" fmla="*/ 706485 w 1339884"/>
              <a:gd name="connsiteY7" fmla="*/ 811669 h 811669"/>
              <a:gd name="connsiteX0" fmla="*/ 706273 w 1339672"/>
              <a:gd name="connsiteY0" fmla="*/ 799317 h 799317"/>
              <a:gd name="connsiteX1" fmla="*/ 898678 w 1339672"/>
              <a:gd name="connsiteY1" fmla="*/ 729403 h 799317"/>
              <a:gd name="connsiteX2" fmla="*/ 1257484 w 1339672"/>
              <a:gd name="connsiteY2" fmla="*/ 556620 h 799317"/>
              <a:gd name="connsiteX3" fmla="*/ 1273899 w 1339672"/>
              <a:gd name="connsiteY3" fmla="*/ 108096 h 799317"/>
              <a:gd name="connsiteX4" fmla="*/ 514531 w 1339672"/>
              <a:gd name="connsiteY4" fmla="*/ 12776 h 799317"/>
              <a:gd name="connsiteX5" fmla="*/ 18858 w 1339672"/>
              <a:gd name="connsiteY5" fmla="*/ 493826 h 799317"/>
              <a:gd name="connsiteX6" fmla="*/ 623310 w 1339672"/>
              <a:gd name="connsiteY6" fmla="*/ 663490 h 799317"/>
              <a:gd name="connsiteX7" fmla="*/ 706273 w 1339672"/>
              <a:gd name="connsiteY7" fmla="*/ 799317 h 799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39672" h="799317">
                <a:moveTo>
                  <a:pt x="706273" y="799317"/>
                </a:moveTo>
                <a:cubicBezTo>
                  <a:pt x="789712" y="787887"/>
                  <a:pt x="857339" y="727879"/>
                  <a:pt x="898678" y="729403"/>
                </a:cubicBezTo>
                <a:cubicBezTo>
                  <a:pt x="967829" y="732070"/>
                  <a:pt x="1194947" y="660171"/>
                  <a:pt x="1257484" y="556620"/>
                </a:cubicBezTo>
                <a:cubicBezTo>
                  <a:pt x="1320021" y="453069"/>
                  <a:pt x="1397724" y="198737"/>
                  <a:pt x="1273899" y="108096"/>
                </a:cubicBezTo>
                <a:cubicBezTo>
                  <a:pt x="1150074" y="17455"/>
                  <a:pt x="717904" y="-22581"/>
                  <a:pt x="514531" y="12776"/>
                </a:cubicBezTo>
                <a:cubicBezTo>
                  <a:pt x="311158" y="48133"/>
                  <a:pt x="-91680" y="17349"/>
                  <a:pt x="18858" y="493826"/>
                </a:cubicBezTo>
                <a:cubicBezTo>
                  <a:pt x="48481" y="635749"/>
                  <a:pt x="581495" y="654822"/>
                  <a:pt x="623310" y="663490"/>
                </a:cubicBezTo>
                <a:cubicBezTo>
                  <a:pt x="804761" y="700161"/>
                  <a:pt x="706273" y="799317"/>
                  <a:pt x="706273" y="79931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3E32A87-27EB-4E8C-A286-AC27F2A14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81631" flipH="1">
            <a:off x="4086067" y="493484"/>
            <a:ext cx="5016912" cy="227181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66451 w 1286279"/>
              <a:gd name="connsiteY0" fmla="*/ 861647 h 861647"/>
              <a:gd name="connsiteX1" fmla="*/ 858856 w 1286279"/>
              <a:gd name="connsiteY1" fmla="*/ 791733 h 861647"/>
              <a:gd name="connsiteX2" fmla="*/ 1217662 w 1286279"/>
              <a:gd name="connsiteY2" fmla="*/ 618950 h 861647"/>
              <a:gd name="connsiteX3" fmla="*/ 1216615 w 1286279"/>
              <a:gd name="connsiteY3" fmla="*/ 181371 h 861647"/>
              <a:gd name="connsiteX4" fmla="*/ 497287 w 1286279"/>
              <a:gd name="connsiteY4" fmla="*/ 21065 h 861647"/>
              <a:gd name="connsiteX5" fmla="*/ 1905 w 1286279"/>
              <a:gd name="connsiteY5" fmla="*/ 582684 h 861647"/>
              <a:gd name="connsiteX6" fmla="*/ 583488 w 1286279"/>
              <a:gd name="connsiteY6" fmla="*/ 725820 h 861647"/>
              <a:gd name="connsiteX7" fmla="*/ 666451 w 1286279"/>
              <a:gd name="connsiteY7" fmla="*/ 861647 h 861647"/>
              <a:gd name="connsiteX0" fmla="*/ 676619 w 1296447"/>
              <a:gd name="connsiteY0" fmla="*/ 861647 h 861647"/>
              <a:gd name="connsiteX1" fmla="*/ 869024 w 1296447"/>
              <a:gd name="connsiteY1" fmla="*/ 791733 h 861647"/>
              <a:gd name="connsiteX2" fmla="*/ 1227830 w 1296447"/>
              <a:gd name="connsiteY2" fmla="*/ 618950 h 861647"/>
              <a:gd name="connsiteX3" fmla="*/ 1226783 w 1296447"/>
              <a:gd name="connsiteY3" fmla="*/ 181371 h 861647"/>
              <a:gd name="connsiteX4" fmla="*/ 507455 w 1296447"/>
              <a:gd name="connsiteY4" fmla="*/ 21065 h 861647"/>
              <a:gd name="connsiteX5" fmla="*/ 12073 w 1296447"/>
              <a:gd name="connsiteY5" fmla="*/ 582684 h 861647"/>
              <a:gd name="connsiteX6" fmla="*/ 593656 w 1296447"/>
              <a:gd name="connsiteY6" fmla="*/ 725820 h 861647"/>
              <a:gd name="connsiteX7" fmla="*/ 676619 w 1296447"/>
              <a:gd name="connsiteY7" fmla="*/ 861647 h 861647"/>
              <a:gd name="connsiteX0" fmla="*/ 679058 w 1298886"/>
              <a:gd name="connsiteY0" fmla="*/ 861647 h 861647"/>
              <a:gd name="connsiteX1" fmla="*/ 871463 w 1298886"/>
              <a:gd name="connsiteY1" fmla="*/ 791733 h 861647"/>
              <a:gd name="connsiteX2" fmla="*/ 1230269 w 1298886"/>
              <a:gd name="connsiteY2" fmla="*/ 618950 h 861647"/>
              <a:gd name="connsiteX3" fmla="*/ 1229222 w 1298886"/>
              <a:gd name="connsiteY3" fmla="*/ 181371 h 861647"/>
              <a:gd name="connsiteX4" fmla="*/ 509894 w 1298886"/>
              <a:gd name="connsiteY4" fmla="*/ 21065 h 861647"/>
              <a:gd name="connsiteX5" fmla="*/ 14512 w 1298886"/>
              <a:gd name="connsiteY5" fmla="*/ 582684 h 861647"/>
              <a:gd name="connsiteX6" fmla="*/ 596095 w 1298886"/>
              <a:gd name="connsiteY6" fmla="*/ 725820 h 861647"/>
              <a:gd name="connsiteX7" fmla="*/ 679058 w 1298886"/>
              <a:gd name="connsiteY7" fmla="*/ 861647 h 861647"/>
              <a:gd name="connsiteX0" fmla="*/ 679145 w 1305009"/>
              <a:gd name="connsiteY0" fmla="*/ 863804 h 863804"/>
              <a:gd name="connsiteX1" fmla="*/ 871550 w 1305009"/>
              <a:gd name="connsiteY1" fmla="*/ 793890 h 863804"/>
              <a:gd name="connsiteX2" fmla="*/ 1230356 w 1305009"/>
              <a:gd name="connsiteY2" fmla="*/ 621107 h 863804"/>
              <a:gd name="connsiteX3" fmla="*/ 1246771 w 1305009"/>
              <a:gd name="connsiteY3" fmla="*/ 172583 h 863804"/>
              <a:gd name="connsiteX4" fmla="*/ 509981 w 1305009"/>
              <a:gd name="connsiteY4" fmla="*/ 23222 h 863804"/>
              <a:gd name="connsiteX5" fmla="*/ 14599 w 1305009"/>
              <a:gd name="connsiteY5" fmla="*/ 584841 h 863804"/>
              <a:gd name="connsiteX6" fmla="*/ 596182 w 1305009"/>
              <a:gd name="connsiteY6" fmla="*/ 727977 h 863804"/>
              <a:gd name="connsiteX7" fmla="*/ 679145 w 1305009"/>
              <a:gd name="connsiteY7" fmla="*/ 863804 h 863804"/>
              <a:gd name="connsiteX0" fmla="*/ 679230 w 1311184"/>
              <a:gd name="connsiteY0" fmla="*/ 843802 h 843802"/>
              <a:gd name="connsiteX1" fmla="*/ 871635 w 1311184"/>
              <a:gd name="connsiteY1" fmla="*/ 773888 h 843802"/>
              <a:gd name="connsiteX2" fmla="*/ 1230441 w 1311184"/>
              <a:gd name="connsiteY2" fmla="*/ 601105 h 843802"/>
              <a:gd name="connsiteX3" fmla="*/ 1246856 w 1311184"/>
              <a:gd name="connsiteY3" fmla="*/ 152581 h 843802"/>
              <a:gd name="connsiteX4" fmla="*/ 507394 w 1311184"/>
              <a:gd name="connsiteY4" fmla="*/ 22407 h 843802"/>
              <a:gd name="connsiteX5" fmla="*/ 14684 w 1311184"/>
              <a:gd name="connsiteY5" fmla="*/ 564839 h 843802"/>
              <a:gd name="connsiteX6" fmla="*/ 596267 w 1311184"/>
              <a:gd name="connsiteY6" fmla="*/ 707975 h 843802"/>
              <a:gd name="connsiteX7" fmla="*/ 679230 w 1311184"/>
              <a:gd name="connsiteY7" fmla="*/ 843802 h 843802"/>
              <a:gd name="connsiteX0" fmla="*/ 680987 w 1312941"/>
              <a:gd name="connsiteY0" fmla="*/ 832452 h 832452"/>
              <a:gd name="connsiteX1" fmla="*/ 873392 w 1312941"/>
              <a:gd name="connsiteY1" fmla="*/ 762538 h 832452"/>
              <a:gd name="connsiteX2" fmla="*/ 1232198 w 1312941"/>
              <a:gd name="connsiteY2" fmla="*/ 589755 h 832452"/>
              <a:gd name="connsiteX3" fmla="*/ 1248613 w 1312941"/>
              <a:gd name="connsiteY3" fmla="*/ 141231 h 832452"/>
              <a:gd name="connsiteX4" fmla="*/ 509151 w 1312941"/>
              <a:gd name="connsiteY4" fmla="*/ 11057 h 832452"/>
              <a:gd name="connsiteX5" fmla="*/ 16441 w 1312941"/>
              <a:gd name="connsiteY5" fmla="*/ 553489 h 832452"/>
              <a:gd name="connsiteX6" fmla="*/ 598024 w 1312941"/>
              <a:gd name="connsiteY6" fmla="*/ 696625 h 832452"/>
              <a:gd name="connsiteX7" fmla="*/ 680987 w 1312941"/>
              <a:gd name="connsiteY7" fmla="*/ 832452 h 832452"/>
              <a:gd name="connsiteX0" fmla="*/ 682950 w 1314904"/>
              <a:gd name="connsiteY0" fmla="*/ 830411 h 830411"/>
              <a:gd name="connsiteX1" fmla="*/ 875355 w 1314904"/>
              <a:gd name="connsiteY1" fmla="*/ 760497 h 830411"/>
              <a:gd name="connsiteX2" fmla="*/ 1234161 w 1314904"/>
              <a:gd name="connsiteY2" fmla="*/ 587714 h 830411"/>
              <a:gd name="connsiteX3" fmla="*/ 1250576 w 1314904"/>
              <a:gd name="connsiteY3" fmla="*/ 139190 h 830411"/>
              <a:gd name="connsiteX4" fmla="*/ 511114 w 1314904"/>
              <a:gd name="connsiteY4" fmla="*/ 9016 h 830411"/>
              <a:gd name="connsiteX5" fmla="*/ 18404 w 1314904"/>
              <a:gd name="connsiteY5" fmla="*/ 551448 h 830411"/>
              <a:gd name="connsiteX6" fmla="*/ 599987 w 1314904"/>
              <a:gd name="connsiteY6" fmla="*/ 694584 h 830411"/>
              <a:gd name="connsiteX7" fmla="*/ 682950 w 1314904"/>
              <a:gd name="connsiteY7" fmla="*/ 830411 h 830411"/>
              <a:gd name="connsiteX0" fmla="*/ 683968 w 1317367"/>
              <a:gd name="connsiteY0" fmla="*/ 798885 h 798885"/>
              <a:gd name="connsiteX1" fmla="*/ 876373 w 1317367"/>
              <a:gd name="connsiteY1" fmla="*/ 728971 h 798885"/>
              <a:gd name="connsiteX2" fmla="*/ 1235179 w 1317367"/>
              <a:gd name="connsiteY2" fmla="*/ 556188 h 798885"/>
              <a:gd name="connsiteX3" fmla="*/ 1251594 w 1317367"/>
              <a:gd name="connsiteY3" fmla="*/ 107664 h 798885"/>
              <a:gd name="connsiteX4" fmla="*/ 492226 w 1317367"/>
              <a:gd name="connsiteY4" fmla="*/ 12344 h 798885"/>
              <a:gd name="connsiteX5" fmla="*/ 19422 w 1317367"/>
              <a:gd name="connsiteY5" fmla="*/ 519922 h 798885"/>
              <a:gd name="connsiteX6" fmla="*/ 601005 w 1317367"/>
              <a:gd name="connsiteY6" fmla="*/ 663058 h 798885"/>
              <a:gd name="connsiteX7" fmla="*/ 683968 w 1317367"/>
              <a:gd name="connsiteY7" fmla="*/ 798885 h 798885"/>
              <a:gd name="connsiteX0" fmla="*/ 686384 w 1319783"/>
              <a:gd name="connsiteY0" fmla="*/ 802389 h 802389"/>
              <a:gd name="connsiteX1" fmla="*/ 878789 w 1319783"/>
              <a:gd name="connsiteY1" fmla="*/ 732475 h 802389"/>
              <a:gd name="connsiteX2" fmla="*/ 1237595 w 1319783"/>
              <a:gd name="connsiteY2" fmla="*/ 559692 h 802389"/>
              <a:gd name="connsiteX3" fmla="*/ 1254010 w 1319783"/>
              <a:gd name="connsiteY3" fmla="*/ 111168 h 802389"/>
              <a:gd name="connsiteX4" fmla="*/ 494642 w 1319783"/>
              <a:gd name="connsiteY4" fmla="*/ 15848 h 802389"/>
              <a:gd name="connsiteX5" fmla="*/ 21838 w 1319783"/>
              <a:gd name="connsiteY5" fmla="*/ 523426 h 802389"/>
              <a:gd name="connsiteX6" fmla="*/ 603421 w 1319783"/>
              <a:gd name="connsiteY6" fmla="*/ 666562 h 802389"/>
              <a:gd name="connsiteX7" fmla="*/ 686384 w 1319783"/>
              <a:gd name="connsiteY7" fmla="*/ 802389 h 802389"/>
              <a:gd name="connsiteX0" fmla="*/ 702121 w 1335520"/>
              <a:gd name="connsiteY0" fmla="*/ 811669 h 811669"/>
              <a:gd name="connsiteX1" fmla="*/ 894526 w 1335520"/>
              <a:gd name="connsiteY1" fmla="*/ 741755 h 811669"/>
              <a:gd name="connsiteX2" fmla="*/ 1253332 w 1335520"/>
              <a:gd name="connsiteY2" fmla="*/ 568972 h 811669"/>
              <a:gd name="connsiteX3" fmla="*/ 1269747 w 1335520"/>
              <a:gd name="connsiteY3" fmla="*/ 120448 h 811669"/>
              <a:gd name="connsiteX4" fmla="*/ 510379 w 1335520"/>
              <a:gd name="connsiteY4" fmla="*/ 25128 h 811669"/>
              <a:gd name="connsiteX5" fmla="*/ 14706 w 1335520"/>
              <a:gd name="connsiteY5" fmla="*/ 506178 h 811669"/>
              <a:gd name="connsiteX6" fmla="*/ 619158 w 1335520"/>
              <a:gd name="connsiteY6" fmla="*/ 675842 h 811669"/>
              <a:gd name="connsiteX7" fmla="*/ 702121 w 1335520"/>
              <a:gd name="connsiteY7" fmla="*/ 811669 h 811669"/>
              <a:gd name="connsiteX0" fmla="*/ 706485 w 1339884"/>
              <a:gd name="connsiteY0" fmla="*/ 811669 h 811669"/>
              <a:gd name="connsiteX1" fmla="*/ 898890 w 1339884"/>
              <a:gd name="connsiteY1" fmla="*/ 741755 h 811669"/>
              <a:gd name="connsiteX2" fmla="*/ 1257696 w 1339884"/>
              <a:gd name="connsiteY2" fmla="*/ 568972 h 811669"/>
              <a:gd name="connsiteX3" fmla="*/ 1274111 w 1339884"/>
              <a:gd name="connsiteY3" fmla="*/ 120448 h 811669"/>
              <a:gd name="connsiteX4" fmla="*/ 514743 w 1339884"/>
              <a:gd name="connsiteY4" fmla="*/ 25128 h 811669"/>
              <a:gd name="connsiteX5" fmla="*/ 19070 w 1339884"/>
              <a:gd name="connsiteY5" fmla="*/ 506178 h 811669"/>
              <a:gd name="connsiteX6" fmla="*/ 623522 w 1339884"/>
              <a:gd name="connsiteY6" fmla="*/ 675842 h 811669"/>
              <a:gd name="connsiteX7" fmla="*/ 706485 w 1339884"/>
              <a:gd name="connsiteY7" fmla="*/ 811669 h 811669"/>
              <a:gd name="connsiteX0" fmla="*/ 706273 w 1339672"/>
              <a:gd name="connsiteY0" fmla="*/ 799317 h 799317"/>
              <a:gd name="connsiteX1" fmla="*/ 898678 w 1339672"/>
              <a:gd name="connsiteY1" fmla="*/ 729403 h 799317"/>
              <a:gd name="connsiteX2" fmla="*/ 1257484 w 1339672"/>
              <a:gd name="connsiteY2" fmla="*/ 556620 h 799317"/>
              <a:gd name="connsiteX3" fmla="*/ 1273899 w 1339672"/>
              <a:gd name="connsiteY3" fmla="*/ 108096 h 799317"/>
              <a:gd name="connsiteX4" fmla="*/ 514531 w 1339672"/>
              <a:gd name="connsiteY4" fmla="*/ 12776 h 799317"/>
              <a:gd name="connsiteX5" fmla="*/ 18858 w 1339672"/>
              <a:gd name="connsiteY5" fmla="*/ 493826 h 799317"/>
              <a:gd name="connsiteX6" fmla="*/ 623310 w 1339672"/>
              <a:gd name="connsiteY6" fmla="*/ 663490 h 799317"/>
              <a:gd name="connsiteX7" fmla="*/ 706273 w 1339672"/>
              <a:gd name="connsiteY7" fmla="*/ 799317 h 799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39672" h="799317">
                <a:moveTo>
                  <a:pt x="706273" y="799317"/>
                </a:moveTo>
                <a:cubicBezTo>
                  <a:pt x="789712" y="787887"/>
                  <a:pt x="857339" y="727879"/>
                  <a:pt x="898678" y="729403"/>
                </a:cubicBezTo>
                <a:cubicBezTo>
                  <a:pt x="967829" y="732070"/>
                  <a:pt x="1194947" y="660171"/>
                  <a:pt x="1257484" y="556620"/>
                </a:cubicBezTo>
                <a:cubicBezTo>
                  <a:pt x="1320021" y="453069"/>
                  <a:pt x="1397724" y="198737"/>
                  <a:pt x="1273899" y="108096"/>
                </a:cubicBezTo>
                <a:cubicBezTo>
                  <a:pt x="1150074" y="17455"/>
                  <a:pt x="717904" y="-22581"/>
                  <a:pt x="514531" y="12776"/>
                </a:cubicBezTo>
                <a:cubicBezTo>
                  <a:pt x="311158" y="48133"/>
                  <a:pt x="-91680" y="17349"/>
                  <a:pt x="18858" y="493826"/>
                </a:cubicBezTo>
                <a:cubicBezTo>
                  <a:pt x="48481" y="635749"/>
                  <a:pt x="581495" y="654822"/>
                  <a:pt x="623310" y="663490"/>
                </a:cubicBezTo>
                <a:cubicBezTo>
                  <a:pt x="804761" y="700161"/>
                  <a:pt x="706273" y="799317"/>
                  <a:pt x="706273" y="799317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1F152-0DF9-9363-EF1A-88C846254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2282" y="860609"/>
            <a:ext cx="4621687" cy="125829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100" i="1" u="sng"/>
              <a:t>Why is Resilience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01736-4643-2D28-22E2-ED8FCB068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7702" y="2265829"/>
            <a:ext cx="4236001" cy="3501011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- Research the above issue and post your answer to the forum on Moodle.</a:t>
            </a:r>
            <a:endParaRPr lang="en-GB"/>
          </a:p>
          <a:p>
            <a:pPr algn="ctr"/>
            <a:endParaRPr lang="en-GB"/>
          </a:p>
          <a:p>
            <a:pPr algn="ctr"/>
            <a:r>
              <a:rPr lang="en-GB" dirty="0"/>
              <a:t>- The forum will be titled ‘’ Why is resilience important?’’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357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07128-2C04-6C11-1FD8-65976E3F9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Signs of resilience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DEEAF4-C2DF-7F2E-3DE4-B01F9C1B685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0726" y="2089298"/>
          <a:ext cx="10333074" cy="3827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4795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42ACF-98F1-1341-C3A9-BAA393049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27" y="604801"/>
            <a:ext cx="5556425" cy="153108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i="1" u="sng"/>
              <a:t>How to improve your resilience?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63FAF-5BA6-3E4C-5FC9-99B4FFB08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57" y="2311400"/>
            <a:ext cx="5218487" cy="365221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700"/>
              <a:t>- Being mindful – Practicing mindfulness. </a:t>
            </a:r>
          </a:p>
          <a:p>
            <a:pPr algn="ctr">
              <a:lnSpc>
                <a:spcPct val="90000"/>
              </a:lnSpc>
            </a:pPr>
            <a:endParaRPr lang="en-GB" sz="2700"/>
          </a:p>
          <a:p>
            <a:pPr algn="ctr">
              <a:lnSpc>
                <a:spcPct val="90000"/>
              </a:lnSpc>
            </a:pPr>
            <a:r>
              <a:rPr lang="en-GB" sz="2700"/>
              <a:t>- Building your confidence. </a:t>
            </a:r>
          </a:p>
          <a:p>
            <a:pPr algn="ctr">
              <a:lnSpc>
                <a:spcPct val="90000"/>
              </a:lnSpc>
            </a:pPr>
            <a:endParaRPr lang="en-GB" sz="2700"/>
          </a:p>
          <a:p>
            <a:pPr algn="ctr">
              <a:lnSpc>
                <a:spcPct val="90000"/>
              </a:lnSpc>
            </a:pPr>
            <a:r>
              <a:rPr lang="en-GB" sz="2700"/>
              <a:t>- Being optimistic. </a:t>
            </a:r>
          </a:p>
          <a:p>
            <a:pPr algn="ctr">
              <a:lnSpc>
                <a:spcPct val="90000"/>
              </a:lnSpc>
            </a:pPr>
            <a:endParaRPr lang="en-GB" sz="2700"/>
          </a:p>
          <a:p>
            <a:pPr algn="ctr">
              <a:lnSpc>
                <a:spcPct val="90000"/>
              </a:lnSpc>
            </a:pPr>
            <a:r>
              <a:rPr lang="en-GB" sz="2700"/>
              <a:t>- Set goals. </a:t>
            </a:r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D3E8E1A8-6AF4-9F97-7E9E-31E5794FB0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3555" y="1373790"/>
            <a:ext cx="4110419" cy="411041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518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FDDC53-8DE6-4F4C-B6B4-4FA2A876C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3AD053B-137E-47B4-997C-C91AE70CE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1441932" y="958443"/>
            <a:ext cx="9361145" cy="4365520"/>
          </a:xfrm>
          <a:custGeom>
            <a:avLst/>
            <a:gdLst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405213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3171"/>
              <a:gd name="connsiteX1" fmla="*/ 9719033 w 9735159"/>
              <a:gd name="connsiteY1" fmla="*/ 122134 h 4583171"/>
              <a:gd name="connsiteX2" fmla="*/ 9675361 w 9735159"/>
              <a:gd name="connsiteY2" fmla="*/ 1854278 h 4583171"/>
              <a:gd name="connsiteX3" fmla="*/ 9667887 w 9735159"/>
              <a:gd name="connsiteY3" fmla="*/ 4129680 h 4583171"/>
              <a:gd name="connsiteX4" fmla="*/ 9156509 w 9735159"/>
              <a:gd name="connsiteY4" fmla="*/ 4179051 h 4583171"/>
              <a:gd name="connsiteX5" fmla="*/ 8374371 w 9735159"/>
              <a:gd name="connsiteY5" fmla="*/ 4200672 h 4583171"/>
              <a:gd name="connsiteX6" fmla="*/ 7989742 w 9735159"/>
              <a:gd name="connsiteY6" fmla="*/ 4205904 h 4583171"/>
              <a:gd name="connsiteX7" fmla="*/ 7685624 w 9735159"/>
              <a:gd name="connsiteY7" fmla="*/ 4466489 h 4583171"/>
              <a:gd name="connsiteX8" fmla="*/ 7189698 w 9735159"/>
              <a:gd name="connsiteY8" fmla="*/ 4582555 h 4583171"/>
              <a:gd name="connsiteX9" fmla="*/ 7423142 w 9735159"/>
              <a:gd name="connsiteY9" fmla="*/ 4218401 h 4583171"/>
              <a:gd name="connsiteX10" fmla="*/ 7322085 w 9735159"/>
              <a:gd name="connsiteY10" fmla="*/ 4198994 h 4583171"/>
              <a:gd name="connsiteX11" fmla="*/ 5976239 w 9735159"/>
              <a:gd name="connsiteY11" fmla="*/ 4198994 h 4583171"/>
              <a:gd name="connsiteX12" fmla="*/ 5703149 w 9735159"/>
              <a:gd name="connsiteY12" fmla="*/ 4203217 h 4583171"/>
              <a:gd name="connsiteX13" fmla="*/ 204518 w 9735159"/>
              <a:gd name="connsiteY13" fmla="*/ 4241988 h 4583171"/>
              <a:gd name="connsiteX14" fmla="*/ 45709 w 9735159"/>
              <a:gd name="connsiteY14" fmla="*/ 2519688 h 4583171"/>
              <a:gd name="connsiteX15" fmla="*/ 0 w 9735159"/>
              <a:gd name="connsiteY15" fmla="*/ 105770 h 4583171"/>
              <a:gd name="connsiteX16" fmla="*/ 6334131 w 9735159"/>
              <a:gd name="connsiteY16" fmla="*/ 49746 h 4583171"/>
              <a:gd name="connsiteX17" fmla="*/ 8936301 w 9735159"/>
              <a:gd name="connsiteY17" fmla="*/ 9904 h 4583171"/>
              <a:gd name="connsiteX18" fmla="*/ 9439106 w 9735159"/>
              <a:gd name="connsiteY18" fmla="*/ 1 h 4583171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23142 w 9735159"/>
              <a:gd name="connsiteY9" fmla="*/ 4218401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169685 w 9735159"/>
              <a:gd name="connsiteY10" fmla="*/ 4210283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29680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78"/>
              <a:gd name="connsiteX1" fmla="*/ 9719033 w 9735159"/>
              <a:gd name="connsiteY1" fmla="*/ 122134 h 4583178"/>
              <a:gd name="connsiteX2" fmla="*/ 9675361 w 9735159"/>
              <a:gd name="connsiteY2" fmla="*/ 1854278 h 4583178"/>
              <a:gd name="connsiteX3" fmla="*/ 9667887 w 9735159"/>
              <a:gd name="connsiteY3" fmla="*/ 4157902 h 4583178"/>
              <a:gd name="connsiteX4" fmla="*/ 9156509 w 9735159"/>
              <a:gd name="connsiteY4" fmla="*/ 4179051 h 4583178"/>
              <a:gd name="connsiteX5" fmla="*/ 8374371 w 9735159"/>
              <a:gd name="connsiteY5" fmla="*/ 4200672 h 4583178"/>
              <a:gd name="connsiteX6" fmla="*/ 7989742 w 9735159"/>
              <a:gd name="connsiteY6" fmla="*/ 4205904 h 4583178"/>
              <a:gd name="connsiteX7" fmla="*/ 7189698 w 9735159"/>
              <a:gd name="connsiteY7" fmla="*/ 4582555 h 4583178"/>
              <a:gd name="connsiteX8" fmla="*/ 7389118 w 9735159"/>
              <a:gd name="connsiteY8" fmla="*/ 4221461 h 4583178"/>
              <a:gd name="connsiteX9" fmla="*/ 7169685 w 9735159"/>
              <a:gd name="connsiteY9" fmla="*/ 4210283 h 4583178"/>
              <a:gd name="connsiteX10" fmla="*/ 5703149 w 9735159"/>
              <a:gd name="connsiteY10" fmla="*/ 4203217 h 4583178"/>
              <a:gd name="connsiteX11" fmla="*/ 204518 w 9735159"/>
              <a:gd name="connsiteY11" fmla="*/ 4241988 h 4583178"/>
              <a:gd name="connsiteX12" fmla="*/ 45709 w 9735159"/>
              <a:gd name="connsiteY12" fmla="*/ 2519688 h 4583178"/>
              <a:gd name="connsiteX13" fmla="*/ 0 w 9735159"/>
              <a:gd name="connsiteY13" fmla="*/ 105770 h 4583178"/>
              <a:gd name="connsiteX14" fmla="*/ 6334131 w 9735159"/>
              <a:gd name="connsiteY14" fmla="*/ 49746 h 4583178"/>
              <a:gd name="connsiteX15" fmla="*/ 8936301 w 9735159"/>
              <a:gd name="connsiteY15" fmla="*/ 9904 h 4583178"/>
              <a:gd name="connsiteX16" fmla="*/ 9439106 w 9735159"/>
              <a:gd name="connsiteY16" fmla="*/ 1 h 4583178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204518 w 9702102"/>
              <a:gd name="connsiteY11" fmla="*/ 4245444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941688 w 9702102"/>
              <a:gd name="connsiteY10" fmla="*/ 4246430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52358 w 9715354"/>
              <a:gd name="connsiteY0" fmla="*/ 3457 h 4586634"/>
              <a:gd name="connsiteX1" fmla="*/ 9680769 w 9715354"/>
              <a:gd name="connsiteY1" fmla="*/ 99832 h 4586634"/>
              <a:gd name="connsiteX2" fmla="*/ 9688613 w 9715354"/>
              <a:gd name="connsiteY2" fmla="*/ 1857734 h 4586634"/>
              <a:gd name="connsiteX3" fmla="*/ 9681139 w 9715354"/>
              <a:gd name="connsiteY3" fmla="*/ 4161358 h 4586634"/>
              <a:gd name="connsiteX4" fmla="*/ 9169761 w 9715354"/>
              <a:gd name="connsiteY4" fmla="*/ 4182507 h 4586634"/>
              <a:gd name="connsiteX5" fmla="*/ 8387623 w 9715354"/>
              <a:gd name="connsiteY5" fmla="*/ 4204128 h 4586634"/>
              <a:gd name="connsiteX6" fmla="*/ 8002994 w 9715354"/>
              <a:gd name="connsiteY6" fmla="*/ 4209360 h 4586634"/>
              <a:gd name="connsiteX7" fmla="*/ 7202950 w 9715354"/>
              <a:gd name="connsiteY7" fmla="*/ 4586011 h 4586634"/>
              <a:gd name="connsiteX8" fmla="*/ 7402370 w 9715354"/>
              <a:gd name="connsiteY8" fmla="*/ 4224917 h 4586634"/>
              <a:gd name="connsiteX9" fmla="*/ 7182937 w 9715354"/>
              <a:gd name="connsiteY9" fmla="*/ 4213739 h 4586634"/>
              <a:gd name="connsiteX10" fmla="*/ 5954940 w 9715354"/>
              <a:gd name="connsiteY10" fmla="*/ 4246430 h 4586634"/>
              <a:gd name="connsiteX11" fmla="*/ 204518 w 9715354"/>
              <a:gd name="connsiteY11" fmla="*/ 4298452 h 4586634"/>
              <a:gd name="connsiteX12" fmla="*/ 58961 w 9715354"/>
              <a:gd name="connsiteY12" fmla="*/ 2523144 h 4586634"/>
              <a:gd name="connsiteX13" fmla="*/ 0 w 9715354"/>
              <a:gd name="connsiteY13" fmla="*/ 29712 h 4586634"/>
              <a:gd name="connsiteX14" fmla="*/ 6347383 w 9715354"/>
              <a:gd name="connsiteY14" fmla="*/ 53202 h 4586634"/>
              <a:gd name="connsiteX15" fmla="*/ 8949553 w 9715354"/>
              <a:gd name="connsiteY15" fmla="*/ 13360 h 4586634"/>
              <a:gd name="connsiteX16" fmla="*/ 9452358 w 9715354"/>
              <a:gd name="connsiteY16" fmla="*/ 3457 h 4586634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530791 w 9793787"/>
              <a:gd name="connsiteY0" fmla="*/ 166219 h 4749355"/>
              <a:gd name="connsiteX1" fmla="*/ 9759202 w 9793787"/>
              <a:gd name="connsiteY1" fmla="*/ 262594 h 4749355"/>
              <a:gd name="connsiteX2" fmla="*/ 9767046 w 9793787"/>
              <a:gd name="connsiteY2" fmla="*/ 2020496 h 4749355"/>
              <a:gd name="connsiteX3" fmla="*/ 9759572 w 9793787"/>
              <a:gd name="connsiteY3" fmla="*/ 4324120 h 4749355"/>
              <a:gd name="connsiteX4" fmla="*/ 9248194 w 9793787"/>
              <a:gd name="connsiteY4" fmla="*/ 4345269 h 4749355"/>
              <a:gd name="connsiteX5" fmla="*/ 8466056 w 9793787"/>
              <a:gd name="connsiteY5" fmla="*/ 4366890 h 4749355"/>
              <a:gd name="connsiteX6" fmla="*/ 8081427 w 9793787"/>
              <a:gd name="connsiteY6" fmla="*/ 4372122 h 4749355"/>
              <a:gd name="connsiteX7" fmla="*/ 7281383 w 9793787"/>
              <a:gd name="connsiteY7" fmla="*/ 4748773 h 4749355"/>
              <a:gd name="connsiteX8" fmla="*/ 7451928 w 9793787"/>
              <a:gd name="connsiteY8" fmla="*/ 4368428 h 4749355"/>
              <a:gd name="connsiteX9" fmla="*/ 7261370 w 9793787"/>
              <a:gd name="connsiteY9" fmla="*/ 4376501 h 4749355"/>
              <a:gd name="connsiteX10" fmla="*/ 6033373 w 9793787"/>
              <a:gd name="connsiteY10" fmla="*/ 4409192 h 4749355"/>
              <a:gd name="connsiteX11" fmla="*/ 282951 w 9793787"/>
              <a:gd name="connsiteY11" fmla="*/ 4461214 h 4749355"/>
              <a:gd name="connsiteX12" fmla="*/ 137394 w 9793787"/>
              <a:gd name="connsiteY12" fmla="*/ 2685906 h 4749355"/>
              <a:gd name="connsiteX13" fmla="*/ 78433 w 9793787"/>
              <a:gd name="connsiteY13" fmla="*/ 192474 h 4749355"/>
              <a:gd name="connsiteX14" fmla="*/ 650812 w 9793787"/>
              <a:gd name="connsiteY14" fmla="*/ 172339 h 4749355"/>
              <a:gd name="connsiteX15" fmla="*/ 6425816 w 9793787"/>
              <a:gd name="connsiteY15" fmla="*/ 215964 h 4749355"/>
              <a:gd name="connsiteX16" fmla="*/ 9027986 w 9793787"/>
              <a:gd name="connsiteY16" fmla="*/ 176122 h 4749355"/>
              <a:gd name="connsiteX17" fmla="*/ 9530791 w 9793787"/>
              <a:gd name="connsiteY17" fmla="*/ 166219 h 4749355"/>
              <a:gd name="connsiteX0" fmla="*/ 9543478 w 9806474"/>
              <a:gd name="connsiteY0" fmla="*/ 3458 h 4586594"/>
              <a:gd name="connsiteX1" fmla="*/ 9771889 w 9806474"/>
              <a:gd name="connsiteY1" fmla="*/ 99833 h 4586594"/>
              <a:gd name="connsiteX2" fmla="*/ 9779733 w 9806474"/>
              <a:gd name="connsiteY2" fmla="*/ 1857735 h 4586594"/>
              <a:gd name="connsiteX3" fmla="*/ 9772259 w 9806474"/>
              <a:gd name="connsiteY3" fmla="*/ 4161359 h 4586594"/>
              <a:gd name="connsiteX4" fmla="*/ 9260881 w 9806474"/>
              <a:gd name="connsiteY4" fmla="*/ 4182508 h 4586594"/>
              <a:gd name="connsiteX5" fmla="*/ 8478743 w 9806474"/>
              <a:gd name="connsiteY5" fmla="*/ 4204129 h 4586594"/>
              <a:gd name="connsiteX6" fmla="*/ 8094114 w 9806474"/>
              <a:gd name="connsiteY6" fmla="*/ 4209361 h 4586594"/>
              <a:gd name="connsiteX7" fmla="*/ 7294070 w 9806474"/>
              <a:gd name="connsiteY7" fmla="*/ 4586012 h 4586594"/>
              <a:gd name="connsiteX8" fmla="*/ 7464615 w 9806474"/>
              <a:gd name="connsiteY8" fmla="*/ 4205667 h 4586594"/>
              <a:gd name="connsiteX9" fmla="*/ 7274057 w 9806474"/>
              <a:gd name="connsiteY9" fmla="*/ 4213740 h 4586594"/>
              <a:gd name="connsiteX10" fmla="*/ 6046060 w 9806474"/>
              <a:gd name="connsiteY10" fmla="*/ 4246431 h 4586594"/>
              <a:gd name="connsiteX11" fmla="*/ 295638 w 9806474"/>
              <a:gd name="connsiteY11" fmla="*/ 4298453 h 4586594"/>
              <a:gd name="connsiteX12" fmla="*/ 150081 w 9806474"/>
              <a:gd name="connsiteY12" fmla="*/ 2523145 h 4586594"/>
              <a:gd name="connsiteX13" fmla="*/ 66257 w 9806474"/>
              <a:gd name="connsiteY13" fmla="*/ 476529 h 4586594"/>
              <a:gd name="connsiteX14" fmla="*/ 663499 w 9806474"/>
              <a:gd name="connsiteY14" fmla="*/ 9578 h 4586594"/>
              <a:gd name="connsiteX15" fmla="*/ 6438503 w 9806474"/>
              <a:gd name="connsiteY15" fmla="*/ 53203 h 4586594"/>
              <a:gd name="connsiteX16" fmla="*/ 9040673 w 9806474"/>
              <a:gd name="connsiteY16" fmla="*/ 13361 h 4586594"/>
              <a:gd name="connsiteX17" fmla="*/ 9543478 w 9806474"/>
              <a:gd name="connsiteY17" fmla="*/ 3458 h 4586594"/>
              <a:gd name="connsiteX0" fmla="*/ 9502853 w 9765849"/>
              <a:gd name="connsiteY0" fmla="*/ 3458 h 4586594"/>
              <a:gd name="connsiteX1" fmla="*/ 9731264 w 9765849"/>
              <a:gd name="connsiteY1" fmla="*/ 99833 h 4586594"/>
              <a:gd name="connsiteX2" fmla="*/ 9739108 w 9765849"/>
              <a:gd name="connsiteY2" fmla="*/ 1857735 h 4586594"/>
              <a:gd name="connsiteX3" fmla="*/ 9731634 w 9765849"/>
              <a:gd name="connsiteY3" fmla="*/ 4161359 h 4586594"/>
              <a:gd name="connsiteX4" fmla="*/ 9220256 w 9765849"/>
              <a:gd name="connsiteY4" fmla="*/ 4182508 h 4586594"/>
              <a:gd name="connsiteX5" fmla="*/ 8438118 w 9765849"/>
              <a:gd name="connsiteY5" fmla="*/ 4204129 h 4586594"/>
              <a:gd name="connsiteX6" fmla="*/ 8053489 w 9765849"/>
              <a:gd name="connsiteY6" fmla="*/ 4209361 h 4586594"/>
              <a:gd name="connsiteX7" fmla="*/ 7253445 w 9765849"/>
              <a:gd name="connsiteY7" fmla="*/ 4586012 h 4586594"/>
              <a:gd name="connsiteX8" fmla="*/ 7423990 w 9765849"/>
              <a:gd name="connsiteY8" fmla="*/ 4205667 h 4586594"/>
              <a:gd name="connsiteX9" fmla="*/ 7233432 w 9765849"/>
              <a:gd name="connsiteY9" fmla="*/ 4213740 h 4586594"/>
              <a:gd name="connsiteX10" fmla="*/ 6005435 w 9765849"/>
              <a:gd name="connsiteY10" fmla="*/ 4246431 h 4586594"/>
              <a:gd name="connsiteX11" fmla="*/ 255013 w 9765849"/>
              <a:gd name="connsiteY11" fmla="*/ 4298453 h 4586594"/>
              <a:gd name="connsiteX12" fmla="*/ 109456 w 9765849"/>
              <a:gd name="connsiteY12" fmla="*/ 2523145 h 4586594"/>
              <a:gd name="connsiteX13" fmla="*/ 25632 w 9765849"/>
              <a:gd name="connsiteY13" fmla="*/ 476529 h 4586594"/>
              <a:gd name="connsiteX14" fmla="*/ 622874 w 9765849"/>
              <a:gd name="connsiteY14" fmla="*/ 9578 h 4586594"/>
              <a:gd name="connsiteX15" fmla="*/ 6397878 w 9765849"/>
              <a:gd name="connsiteY15" fmla="*/ 53203 h 4586594"/>
              <a:gd name="connsiteX16" fmla="*/ 9000048 w 9765849"/>
              <a:gd name="connsiteY16" fmla="*/ 13361 h 4586594"/>
              <a:gd name="connsiteX17" fmla="*/ 9502853 w 9765849"/>
              <a:gd name="connsiteY17" fmla="*/ 3458 h 4586594"/>
              <a:gd name="connsiteX0" fmla="*/ 9693055 w 9956051"/>
              <a:gd name="connsiteY0" fmla="*/ 3458 h 4586594"/>
              <a:gd name="connsiteX1" fmla="*/ 9921466 w 9956051"/>
              <a:gd name="connsiteY1" fmla="*/ 99833 h 4586594"/>
              <a:gd name="connsiteX2" fmla="*/ 9929310 w 9956051"/>
              <a:gd name="connsiteY2" fmla="*/ 1857735 h 4586594"/>
              <a:gd name="connsiteX3" fmla="*/ 9921836 w 9956051"/>
              <a:gd name="connsiteY3" fmla="*/ 4161359 h 4586594"/>
              <a:gd name="connsiteX4" fmla="*/ 9410458 w 9956051"/>
              <a:gd name="connsiteY4" fmla="*/ 4182508 h 4586594"/>
              <a:gd name="connsiteX5" fmla="*/ 8628320 w 9956051"/>
              <a:gd name="connsiteY5" fmla="*/ 4204129 h 4586594"/>
              <a:gd name="connsiteX6" fmla="*/ 8243691 w 9956051"/>
              <a:gd name="connsiteY6" fmla="*/ 4209361 h 4586594"/>
              <a:gd name="connsiteX7" fmla="*/ 7443647 w 9956051"/>
              <a:gd name="connsiteY7" fmla="*/ 4586012 h 4586594"/>
              <a:gd name="connsiteX8" fmla="*/ 7614192 w 9956051"/>
              <a:gd name="connsiteY8" fmla="*/ 4205667 h 4586594"/>
              <a:gd name="connsiteX9" fmla="*/ 7423634 w 9956051"/>
              <a:gd name="connsiteY9" fmla="*/ 4213740 h 4586594"/>
              <a:gd name="connsiteX10" fmla="*/ 6195637 w 9956051"/>
              <a:gd name="connsiteY10" fmla="*/ 4246431 h 4586594"/>
              <a:gd name="connsiteX11" fmla="*/ 445215 w 9956051"/>
              <a:gd name="connsiteY11" fmla="*/ 4298453 h 4586594"/>
              <a:gd name="connsiteX12" fmla="*/ 299658 w 9956051"/>
              <a:gd name="connsiteY12" fmla="*/ 2523145 h 4586594"/>
              <a:gd name="connsiteX13" fmla="*/ 215834 w 9956051"/>
              <a:gd name="connsiteY13" fmla="*/ 476529 h 4586594"/>
              <a:gd name="connsiteX14" fmla="*/ 399481 w 9956051"/>
              <a:gd name="connsiteY14" fmla="*/ 16797 h 4586594"/>
              <a:gd name="connsiteX15" fmla="*/ 6588080 w 9956051"/>
              <a:gd name="connsiteY15" fmla="*/ 53203 h 4586594"/>
              <a:gd name="connsiteX16" fmla="*/ 9190250 w 9956051"/>
              <a:gd name="connsiteY16" fmla="*/ 13361 h 4586594"/>
              <a:gd name="connsiteX17" fmla="*/ 9693055 w 9956051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511995 w 9774991"/>
              <a:gd name="connsiteY0" fmla="*/ 3458 h 4586594"/>
              <a:gd name="connsiteX1" fmla="*/ 9740406 w 9774991"/>
              <a:gd name="connsiteY1" fmla="*/ 99833 h 4586594"/>
              <a:gd name="connsiteX2" fmla="*/ 9748250 w 9774991"/>
              <a:gd name="connsiteY2" fmla="*/ 1857735 h 4586594"/>
              <a:gd name="connsiteX3" fmla="*/ 9740776 w 9774991"/>
              <a:gd name="connsiteY3" fmla="*/ 4161359 h 4586594"/>
              <a:gd name="connsiteX4" fmla="*/ 9229398 w 9774991"/>
              <a:gd name="connsiteY4" fmla="*/ 4182508 h 4586594"/>
              <a:gd name="connsiteX5" fmla="*/ 8447260 w 9774991"/>
              <a:gd name="connsiteY5" fmla="*/ 4204129 h 4586594"/>
              <a:gd name="connsiteX6" fmla="*/ 8062631 w 9774991"/>
              <a:gd name="connsiteY6" fmla="*/ 4209361 h 4586594"/>
              <a:gd name="connsiteX7" fmla="*/ 7262587 w 9774991"/>
              <a:gd name="connsiteY7" fmla="*/ 4586012 h 4586594"/>
              <a:gd name="connsiteX8" fmla="*/ 7433132 w 9774991"/>
              <a:gd name="connsiteY8" fmla="*/ 4205667 h 4586594"/>
              <a:gd name="connsiteX9" fmla="*/ 7242574 w 9774991"/>
              <a:gd name="connsiteY9" fmla="*/ 4213740 h 4586594"/>
              <a:gd name="connsiteX10" fmla="*/ 6014577 w 9774991"/>
              <a:gd name="connsiteY10" fmla="*/ 4246431 h 4586594"/>
              <a:gd name="connsiteX11" fmla="*/ 264155 w 9774991"/>
              <a:gd name="connsiteY11" fmla="*/ 4298453 h 4586594"/>
              <a:gd name="connsiteX12" fmla="*/ 118598 w 9774991"/>
              <a:gd name="connsiteY12" fmla="*/ 2523145 h 4586594"/>
              <a:gd name="connsiteX13" fmla="*/ 34774 w 9774991"/>
              <a:gd name="connsiteY13" fmla="*/ 476529 h 4586594"/>
              <a:gd name="connsiteX14" fmla="*/ 187098 w 9774991"/>
              <a:gd name="connsiteY14" fmla="*/ 93555 h 4586594"/>
              <a:gd name="connsiteX15" fmla="*/ 6407020 w 9774991"/>
              <a:gd name="connsiteY15" fmla="*/ 53203 h 4586594"/>
              <a:gd name="connsiteX16" fmla="*/ 9009190 w 9774991"/>
              <a:gd name="connsiteY16" fmla="*/ 13361 h 4586594"/>
              <a:gd name="connsiteX17" fmla="*/ 9511995 w 9774991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77082 w 9745053"/>
              <a:gd name="connsiteY15" fmla="*/ 53203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87207 w 9745053"/>
              <a:gd name="connsiteY15" fmla="*/ 9477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1430 w 9744426"/>
              <a:gd name="connsiteY0" fmla="*/ 3458 h 4586594"/>
              <a:gd name="connsiteX1" fmla="*/ 9709841 w 9744426"/>
              <a:gd name="connsiteY1" fmla="*/ 99833 h 4586594"/>
              <a:gd name="connsiteX2" fmla="*/ 9717685 w 9744426"/>
              <a:gd name="connsiteY2" fmla="*/ 1857735 h 4586594"/>
              <a:gd name="connsiteX3" fmla="*/ 9710211 w 9744426"/>
              <a:gd name="connsiteY3" fmla="*/ 4161359 h 4586594"/>
              <a:gd name="connsiteX4" fmla="*/ 9198833 w 9744426"/>
              <a:gd name="connsiteY4" fmla="*/ 4182508 h 4586594"/>
              <a:gd name="connsiteX5" fmla="*/ 8416695 w 9744426"/>
              <a:gd name="connsiteY5" fmla="*/ 4204129 h 4586594"/>
              <a:gd name="connsiteX6" fmla="*/ 8032066 w 9744426"/>
              <a:gd name="connsiteY6" fmla="*/ 4209361 h 4586594"/>
              <a:gd name="connsiteX7" fmla="*/ 7232022 w 9744426"/>
              <a:gd name="connsiteY7" fmla="*/ 4586012 h 4586594"/>
              <a:gd name="connsiteX8" fmla="*/ 7402567 w 9744426"/>
              <a:gd name="connsiteY8" fmla="*/ 4205667 h 4586594"/>
              <a:gd name="connsiteX9" fmla="*/ 7212009 w 9744426"/>
              <a:gd name="connsiteY9" fmla="*/ 4213740 h 4586594"/>
              <a:gd name="connsiteX10" fmla="*/ 5984012 w 9744426"/>
              <a:gd name="connsiteY10" fmla="*/ 4246431 h 4586594"/>
              <a:gd name="connsiteX11" fmla="*/ 233590 w 9744426"/>
              <a:gd name="connsiteY11" fmla="*/ 4298453 h 4586594"/>
              <a:gd name="connsiteX12" fmla="*/ 88033 w 9744426"/>
              <a:gd name="connsiteY12" fmla="*/ 2523145 h 4586594"/>
              <a:gd name="connsiteX13" fmla="*/ 5158 w 9744426"/>
              <a:gd name="connsiteY13" fmla="*/ 530948 h 4586594"/>
              <a:gd name="connsiteX14" fmla="*/ 156533 w 9744426"/>
              <a:gd name="connsiteY14" fmla="*/ 93555 h 4586594"/>
              <a:gd name="connsiteX15" fmla="*/ 6386580 w 9744426"/>
              <a:gd name="connsiteY15" fmla="*/ 9477 h 4586594"/>
              <a:gd name="connsiteX16" fmla="*/ 8978625 w 9744426"/>
              <a:gd name="connsiteY16" fmla="*/ 13361 h 4586594"/>
              <a:gd name="connsiteX17" fmla="*/ 9481430 w 9744426"/>
              <a:gd name="connsiteY17" fmla="*/ 3458 h 4586594"/>
              <a:gd name="connsiteX0" fmla="*/ 9481117 w 9744113"/>
              <a:gd name="connsiteY0" fmla="*/ 3458 h 4586594"/>
              <a:gd name="connsiteX1" fmla="*/ 9709528 w 9744113"/>
              <a:gd name="connsiteY1" fmla="*/ 99833 h 4586594"/>
              <a:gd name="connsiteX2" fmla="*/ 9717372 w 9744113"/>
              <a:gd name="connsiteY2" fmla="*/ 1857735 h 4586594"/>
              <a:gd name="connsiteX3" fmla="*/ 9709898 w 9744113"/>
              <a:gd name="connsiteY3" fmla="*/ 4161359 h 4586594"/>
              <a:gd name="connsiteX4" fmla="*/ 9198520 w 9744113"/>
              <a:gd name="connsiteY4" fmla="*/ 4182508 h 4586594"/>
              <a:gd name="connsiteX5" fmla="*/ 8416382 w 9744113"/>
              <a:gd name="connsiteY5" fmla="*/ 4204129 h 4586594"/>
              <a:gd name="connsiteX6" fmla="*/ 8031753 w 9744113"/>
              <a:gd name="connsiteY6" fmla="*/ 4209361 h 4586594"/>
              <a:gd name="connsiteX7" fmla="*/ 7231709 w 9744113"/>
              <a:gd name="connsiteY7" fmla="*/ 4586012 h 4586594"/>
              <a:gd name="connsiteX8" fmla="*/ 7402254 w 9744113"/>
              <a:gd name="connsiteY8" fmla="*/ 4205667 h 4586594"/>
              <a:gd name="connsiteX9" fmla="*/ 7211696 w 9744113"/>
              <a:gd name="connsiteY9" fmla="*/ 4213740 h 4586594"/>
              <a:gd name="connsiteX10" fmla="*/ 5983699 w 9744113"/>
              <a:gd name="connsiteY10" fmla="*/ 4246431 h 4586594"/>
              <a:gd name="connsiteX11" fmla="*/ 233277 w 9744113"/>
              <a:gd name="connsiteY11" fmla="*/ 4298453 h 4586594"/>
              <a:gd name="connsiteX12" fmla="*/ 87720 w 9744113"/>
              <a:gd name="connsiteY12" fmla="*/ 2523145 h 4586594"/>
              <a:gd name="connsiteX13" fmla="*/ 4845 w 9744113"/>
              <a:gd name="connsiteY13" fmla="*/ 530948 h 4586594"/>
              <a:gd name="connsiteX14" fmla="*/ 156980 w 9744113"/>
              <a:gd name="connsiteY14" fmla="*/ 137092 h 4586594"/>
              <a:gd name="connsiteX15" fmla="*/ 6386267 w 9744113"/>
              <a:gd name="connsiteY15" fmla="*/ 9477 h 4586594"/>
              <a:gd name="connsiteX16" fmla="*/ 8978312 w 9744113"/>
              <a:gd name="connsiteY16" fmla="*/ 13361 h 4586594"/>
              <a:gd name="connsiteX17" fmla="*/ 9481117 w 9744113"/>
              <a:gd name="connsiteY17" fmla="*/ 3458 h 4586594"/>
              <a:gd name="connsiteX0" fmla="*/ 9477408 w 9740404"/>
              <a:gd name="connsiteY0" fmla="*/ 3458 h 4586594"/>
              <a:gd name="connsiteX1" fmla="*/ 9705819 w 9740404"/>
              <a:gd name="connsiteY1" fmla="*/ 99833 h 4586594"/>
              <a:gd name="connsiteX2" fmla="*/ 9713663 w 9740404"/>
              <a:gd name="connsiteY2" fmla="*/ 1857735 h 4586594"/>
              <a:gd name="connsiteX3" fmla="*/ 9706189 w 9740404"/>
              <a:gd name="connsiteY3" fmla="*/ 4161359 h 4586594"/>
              <a:gd name="connsiteX4" fmla="*/ 9194811 w 9740404"/>
              <a:gd name="connsiteY4" fmla="*/ 4182508 h 4586594"/>
              <a:gd name="connsiteX5" fmla="*/ 8412673 w 9740404"/>
              <a:gd name="connsiteY5" fmla="*/ 4204129 h 4586594"/>
              <a:gd name="connsiteX6" fmla="*/ 8028044 w 9740404"/>
              <a:gd name="connsiteY6" fmla="*/ 4209361 h 4586594"/>
              <a:gd name="connsiteX7" fmla="*/ 7228000 w 9740404"/>
              <a:gd name="connsiteY7" fmla="*/ 4586012 h 4586594"/>
              <a:gd name="connsiteX8" fmla="*/ 7398545 w 9740404"/>
              <a:gd name="connsiteY8" fmla="*/ 4205667 h 4586594"/>
              <a:gd name="connsiteX9" fmla="*/ 7207987 w 9740404"/>
              <a:gd name="connsiteY9" fmla="*/ 4213740 h 4586594"/>
              <a:gd name="connsiteX10" fmla="*/ 5979990 w 9740404"/>
              <a:gd name="connsiteY10" fmla="*/ 4246431 h 4586594"/>
              <a:gd name="connsiteX11" fmla="*/ 229568 w 9740404"/>
              <a:gd name="connsiteY11" fmla="*/ 4298453 h 4586594"/>
              <a:gd name="connsiteX12" fmla="*/ 84011 w 9740404"/>
              <a:gd name="connsiteY12" fmla="*/ 2523145 h 4586594"/>
              <a:gd name="connsiteX13" fmla="*/ 1136 w 9740404"/>
              <a:gd name="connsiteY13" fmla="*/ 530948 h 4586594"/>
              <a:gd name="connsiteX14" fmla="*/ 153271 w 9740404"/>
              <a:gd name="connsiteY14" fmla="*/ 137092 h 4586594"/>
              <a:gd name="connsiteX15" fmla="*/ 6382558 w 9740404"/>
              <a:gd name="connsiteY15" fmla="*/ 9477 h 4586594"/>
              <a:gd name="connsiteX16" fmla="*/ 8974603 w 9740404"/>
              <a:gd name="connsiteY16" fmla="*/ 13361 h 4586594"/>
              <a:gd name="connsiteX17" fmla="*/ 9477408 w 9740404"/>
              <a:gd name="connsiteY17" fmla="*/ 3458 h 4586594"/>
              <a:gd name="connsiteX0" fmla="*/ 9486740 w 9749736"/>
              <a:gd name="connsiteY0" fmla="*/ 3458 h 4586594"/>
              <a:gd name="connsiteX1" fmla="*/ 9715151 w 9749736"/>
              <a:gd name="connsiteY1" fmla="*/ 99833 h 4586594"/>
              <a:gd name="connsiteX2" fmla="*/ 9722995 w 9749736"/>
              <a:gd name="connsiteY2" fmla="*/ 1857735 h 4586594"/>
              <a:gd name="connsiteX3" fmla="*/ 9715521 w 9749736"/>
              <a:gd name="connsiteY3" fmla="*/ 4161359 h 4586594"/>
              <a:gd name="connsiteX4" fmla="*/ 9204143 w 9749736"/>
              <a:gd name="connsiteY4" fmla="*/ 4182508 h 4586594"/>
              <a:gd name="connsiteX5" fmla="*/ 8422005 w 9749736"/>
              <a:gd name="connsiteY5" fmla="*/ 4204129 h 4586594"/>
              <a:gd name="connsiteX6" fmla="*/ 8037376 w 9749736"/>
              <a:gd name="connsiteY6" fmla="*/ 4209361 h 4586594"/>
              <a:gd name="connsiteX7" fmla="*/ 7237332 w 9749736"/>
              <a:gd name="connsiteY7" fmla="*/ 4586012 h 4586594"/>
              <a:gd name="connsiteX8" fmla="*/ 7407877 w 9749736"/>
              <a:gd name="connsiteY8" fmla="*/ 4205667 h 4586594"/>
              <a:gd name="connsiteX9" fmla="*/ 7217319 w 9749736"/>
              <a:gd name="connsiteY9" fmla="*/ 4213740 h 4586594"/>
              <a:gd name="connsiteX10" fmla="*/ 5989322 w 9749736"/>
              <a:gd name="connsiteY10" fmla="*/ 4246431 h 4586594"/>
              <a:gd name="connsiteX11" fmla="*/ 238900 w 9749736"/>
              <a:gd name="connsiteY11" fmla="*/ 4298453 h 4586594"/>
              <a:gd name="connsiteX12" fmla="*/ 93343 w 9749736"/>
              <a:gd name="connsiteY12" fmla="*/ 2523145 h 4586594"/>
              <a:gd name="connsiteX13" fmla="*/ 10468 w 9749736"/>
              <a:gd name="connsiteY13" fmla="*/ 530948 h 4586594"/>
              <a:gd name="connsiteX14" fmla="*/ 97489 w 9749736"/>
              <a:gd name="connsiteY14" fmla="*/ 149115 h 4586594"/>
              <a:gd name="connsiteX15" fmla="*/ 6391890 w 9749736"/>
              <a:gd name="connsiteY15" fmla="*/ 9477 h 4586594"/>
              <a:gd name="connsiteX16" fmla="*/ 8983935 w 9749736"/>
              <a:gd name="connsiteY16" fmla="*/ 13361 h 4586594"/>
              <a:gd name="connsiteX17" fmla="*/ 9486740 w 9749736"/>
              <a:gd name="connsiteY17" fmla="*/ 3458 h 4586594"/>
              <a:gd name="connsiteX0" fmla="*/ 9486740 w 9793439"/>
              <a:gd name="connsiteY0" fmla="*/ 75473 h 4658609"/>
              <a:gd name="connsiteX1" fmla="*/ 9715151 w 9793439"/>
              <a:gd name="connsiteY1" fmla="*/ 171848 h 4658609"/>
              <a:gd name="connsiteX2" fmla="*/ 9779506 w 9793439"/>
              <a:gd name="connsiteY2" fmla="*/ 2048524 h 4658609"/>
              <a:gd name="connsiteX3" fmla="*/ 9715521 w 9793439"/>
              <a:gd name="connsiteY3" fmla="*/ 4233374 h 4658609"/>
              <a:gd name="connsiteX4" fmla="*/ 9204143 w 9793439"/>
              <a:gd name="connsiteY4" fmla="*/ 4254523 h 4658609"/>
              <a:gd name="connsiteX5" fmla="*/ 8422005 w 9793439"/>
              <a:gd name="connsiteY5" fmla="*/ 4276144 h 4658609"/>
              <a:gd name="connsiteX6" fmla="*/ 8037376 w 9793439"/>
              <a:gd name="connsiteY6" fmla="*/ 4281376 h 4658609"/>
              <a:gd name="connsiteX7" fmla="*/ 7237332 w 9793439"/>
              <a:gd name="connsiteY7" fmla="*/ 4658027 h 4658609"/>
              <a:gd name="connsiteX8" fmla="*/ 7407877 w 9793439"/>
              <a:gd name="connsiteY8" fmla="*/ 4277682 h 4658609"/>
              <a:gd name="connsiteX9" fmla="*/ 7217319 w 9793439"/>
              <a:gd name="connsiteY9" fmla="*/ 4285755 h 4658609"/>
              <a:gd name="connsiteX10" fmla="*/ 5989322 w 9793439"/>
              <a:gd name="connsiteY10" fmla="*/ 4318446 h 4658609"/>
              <a:gd name="connsiteX11" fmla="*/ 238900 w 9793439"/>
              <a:gd name="connsiteY11" fmla="*/ 4370468 h 4658609"/>
              <a:gd name="connsiteX12" fmla="*/ 93343 w 9793439"/>
              <a:gd name="connsiteY12" fmla="*/ 2595160 h 4658609"/>
              <a:gd name="connsiteX13" fmla="*/ 10468 w 9793439"/>
              <a:gd name="connsiteY13" fmla="*/ 602963 h 4658609"/>
              <a:gd name="connsiteX14" fmla="*/ 97489 w 9793439"/>
              <a:gd name="connsiteY14" fmla="*/ 221130 h 4658609"/>
              <a:gd name="connsiteX15" fmla="*/ 6391890 w 9793439"/>
              <a:gd name="connsiteY15" fmla="*/ 81492 h 4658609"/>
              <a:gd name="connsiteX16" fmla="*/ 8983935 w 9793439"/>
              <a:gd name="connsiteY16" fmla="*/ 85376 h 4658609"/>
              <a:gd name="connsiteX17" fmla="*/ 9486740 w 9793439"/>
              <a:gd name="connsiteY17" fmla="*/ 75473 h 4658609"/>
              <a:gd name="connsiteX0" fmla="*/ 9486740 w 9792089"/>
              <a:gd name="connsiteY0" fmla="*/ 3458 h 4586594"/>
              <a:gd name="connsiteX1" fmla="*/ 9715151 w 9792089"/>
              <a:gd name="connsiteY1" fmla="*/ 99833 h 4586594"/>
              <a:gd name="connsiteX2" fmla="*/ 9779506 w 9792089"/>
              <a:gd name="connsiteY2" fmla="*/ 1976509 h 4586594"/>
              <a:gd name="connsiteX3" fmla="*/ 9715521 w 9792089"/>
              <a:gd name="connsiteY3" fmla="*/ 4161359 h 4586594"/>
              <a:gd name="connsiteX4" fmla="*/ 9204143 w 9792089"/>
              <a:gd name="connsiteY4" fmla="*/ 4182508 h 4586594"/>
              <a:gd name="connsiteX5" fmla="*/ 8422005 w 9792089"/>
              <a:gd name="connsiteY5" fmla="*/ 4204129 h 4586594"/>
              <a:gd name="connsiteX6" fmla="*/ 8037376 w 9792089"/>
              <a:gd name="connsiteY6" fmla="*/ 4209361 h 4586594"/>
              <a:gd name="connsiteX7" fmla="*/ 7237332 w 9792089"/>
              <a:gd name="connsiteY7" fmla="*/ 4586012 h 4586594"/>
              <a:gd name="connsiteX8" fmla="*/ 7407877 w 9792089"/>
              <a:gd name="connsiteY8" fmla="*/ 4205667 h 4586594"/>
              <a:gd name="connsiteX9" fmla="*/ 7217319 w 9792089"/>
              <a:gd name="connsiteY9" fmla="*/ 4213740 h 4586594"/>
              <a:gd name="connsiteX10" fmla="*/ 5989322 w 9792089"/>
              <a:gd name="connsiteY10" fmla="*/ 4246431 h 4586594"/>
              <a:gd name="connsiteX11" fmla="*/ 238900 w 9792089"/>
              <a:gd name="connsiteY11" fmla="*/ 4298453 h 4586594"/>
              <a:gd name="connsiteX12" fmla="*/ 93343 w 9792089"/>
              <a:gd name="connsiteY12" fmla="*/ 2523145 h 4586594"/>
              <a:gd name="connsiteX13" fmla="*/ 10468 w 9792089"/>
              <a:gd name="connsiteY13" fmla="*/ 530948 h 4586594"/>
              <a:gd name="connsiteX14" fmla="*/ 97489 w 9792089"/>
              <a:gd name="connsiteY14" fmla="*/ 149115 h 4586594"/>
              <a:gd name="connsiteX15" fmla="*/ 6391890 w 9792089"/>
              <a:gd name="connsiteY15" fmla="*/ 9477 h 4586594"/>
              <a:gd name="connsiteX16" fmla="*/ 8983935 w 9792089"/>
              <a:gd name="connsiteY16" fmla="*/ 13361 h 4586594"/>
              <a:gd name="connsiteX17" fmla="*/ 9486740 w 9792089"/>
              <a:gd name="connsiteY17" fmla="*/ 3458 h 458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9792089" h="4586594">
                <a:moveTo>
                  <a:pt x="9486740" y="3458"/>
                </a:moveTo>
                <a:cubicBezTo>
                  <a:pt x="9608609" y="17870"/>
                  <a:pt x="9702239" y="-44549"/>
                  <a:pt x="9715151" y="99833"/>
                </a:cubicBezTo>
                <a:cubicBezTo>
                  <a:pt x="9744763" y="430954"/>
                  <a:pt x="9820064" y="1179006"/>
                  <a:pt x="9779506" y="1976509"/>
                </a:cubicBezTo>
                <a:cubicBezTo>
                  <a:pt x="9821453" y="2872786"/>
                  <a:pt x="9747762" y="4009775"/>
                  <a:pt x="9715521" y="4161359"/>
                </a:cubicBezTo>
                <a:cubicBezTo>
                  <a:pt x="9446860" y="4212001"/>
                  <a:pt x="9419729" y="4175380"/>
                  <a:pt x="9204143" y="4182508"/>
                </a:cubicBezTo>
                <a:lnTo>
                  <a:pt x="8422005" y="4204129"/>
                </a:lnTo>
                <a:lnTo>
                  <a:pt x="8037376" y="4209361"/>
                </a:lnTo>
                <a:cubicBezTo>
                  <a:pt x="7952820" y="4216563"/>
                  <a:pt x="7868491" y="4404455"/>
                  <a:pt x="7237332" y="4586012"/>
                </a:cubicBezTo>
                <a:cubicBezTo>
                  <a:pt x="7212892" y="4601135"/>
                  <a:pt x="7434449" y="4317853"/>
                  <a:pt x="7407877" y="4205667"/>
                </a:cubicBezTo>
                <a:lnTo>
                  <a:pt x="7217319" y="4213740"/>
                </a:lnTo>
                <a:lnTo>
                  <a:pt x="5989322" y="4246431"/>
                </a:lnTo>
                <a:cubicBezTo>
                  <a:pt x="4635231" y="4269266"/>
                  <a:pt x="2061843" y="4343979"/>
                  <a:pt x="238900" y="4298453"/>
                </a:cubicBezTo>
                <a:cubicBezTo>
                  <a:pt x="67346" y="4318795"/>
                  <a:pt x="106883" y="4077771"/>
                  <a:pt x="93343" y="2523145"/>
                </a:cubicBezTo>
                <a:cubicBezTo>
                  <a:pt x="78840" y="1882752"/>
                  <a:pt x="9777" y="926620"/>
                  <a:pt x="10468" y="530948"/>
                </a:cubicBezTo>
                <a:cubicBezTo>
                  <a:pt x="11159" y="135276"/>
                  <a:pt x="-45388" y="172775"/>
                  <a:pt x="97489" y="149115"/>
                </a:cubicBezTo>
                <a:cubicBezTo>
                  <a:pt x="1625900" y="105255"/>
                  <a:pt x="4329024" y="-2658"/>
                  <a:pt x="6391890" y="9477"/>
                </a:cubicBezTo>
                <a:lnTo>
                  <a:pt x="8983935" y="13361"/>
                </a:lnTo>
                <a:cubicBezTo>
                  <a:pt x="9151710" y="25102"/>
                  <a:pt x="9364871" y="-10954"/>
                  <a:pt x="9486740" y="3458"/>
                </a:cubicBezTo>
                <a:close/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09E72EC-1178-47C7-A287-A05A6D497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1390656" y="1015766"/>
            <a:ext cx="9361145" cy="4365520"/>
          </a:xfrm>
          <a:custGeom>
            <a:avLst/>
            <a:gdLst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405213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3171"/>
              <a:gd name="connsiteX1" fmla="*/ 9719033 w 9735159"/>
              <a:gd name="connsiteY1" fmla="*/ 122134 h 4583171"/>
              <a:gd name="connsiteX2" fmla="*/ 9675361 w 9735159"/>
              <a:gd name="connsiteY2" fmla="*/ 1854278 h 4583171"/>
              <a:gd name="connsiteX3" fmla="*/ 9667887 w 9735159"/>
              <a:gd name="connsiteY3" fmla="*/ 4129680 h 4583171"/>
              <a:gd name="connsiteX4" fmla="*/ 9156509 w 9735159"/>
              <a:gd name="connsiteY4" fmla="*/ 4179051 h 4583171"/>
              <a:gd name="connsiteX5" fmla="*/ 8374371 w 9735159"/>
              <a:gd name="connsiteY5" fmla="*/ 4200672 h 4583171"/>
              <a:gd name="connsiteX6" fmla="*/ 7989742 w 9735159"/>
              <a:gd name="connsiteY6" fmla="*/ 4205904 h 4583171"/>
              <a:gd name="connsiteX7" fmla="*/ 7685624 w 9735159"/>
              <a:gd name="connsiteY7" fmla="*/ 4466489 h 4583171"/>
              <a:gd name="connsiteX8" fmla="*/ 7189698 w 9735159"/>
              <a:gd name="connsiteY8" fmla="*/ 4582555 h 4583171"/>
              <a:gd name="connsiteX9" fmla="*/ 7423142 w 9735159"/>
              <a:gd name="connsiteY9" fmla="*/ 4218401 h 4583171"/>
              <a:gd name="connsiteX10" fmla="*/ 7322085 w 9735159"/>
              <a:gd name="connsiteY10" fmla="*/ 4198994 h 4583171"/>
              <a:gd name="connsiteX11" fmla="*/ 5976239 w 9735159"/>
              <a:gd name="connsiteY11" fmla="*/ 4198994 h 4583171"/>
              <a:gd name="connsiteX12" fmla="*/ 5703149 w 9735159"/>
              <a:gd name="connsiteY12" fmla="*/ 4203217 h 4583171"/>
              <a:gd name="connsiteX13" fmla="*/ 204518 w 9735159"/>
              <a:gd name="connsiteY13" fmla="*/ 4241988 h 4583171"/>
              <a:gd name="connsiteX14" fmla="*/ 45709 w 9735159"/>
              <a:gd name="connsiteY14" fmla="*/ 2519688 h 4583171"/>
              <a:gd name="connsiteX15" fmla="*/ 0 w 9735159"/>
              <a:gd name="connsiteY15" fmla="*/ 105770 h 4583171"/>
              <a:gd name="connsiteX16" fmla="*/ 6334131 w 9735159"/>
              <a:gd name="connsiteY16" fmla="*/ 49746 h 4583171"/>
              <a:gd name="connsiteX17" fmla="*/ 8936301 w 9735159"/>
              <a:gd name="connsiteY17" fmla="*/ 9904 h 4583171"/>
              <a:gd name="connsiteX18" fmla="*/ 9439106 w 9735159"/>
              <a:gd name="connsiteY18" fmla="*/ 1 h 4583171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23142 w 9735159"/>
              <a:gd name="connsiteY9" fmla="*/ 4218401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169685 w 9735159"/>
              <a:gd name="connsiteY10" fmla="*/ 4210283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29680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78"/>
              <a:gd name="connsiteX1" fmla="*/ 9719033 w 9735159"/>
              <a:gd name="connsiteY1" fmla="*/ 122134 h 4583178"/>
              <a:gd name="connsiteX2" fmla="*/ 9675361 w 9735159"/>
              <a:gd name="connsiteY2" fmla="*/ 1854278 h 4583178"/>
              <a:gd name="connsiteX3" fmla="*/ 9667887 w 9735159"/>
              <a:gd name="connsiteY3" fmla="*/ 4157902 h 4583178"/>
              <a:gd name="connsiteX4" fmla="*/ 9156509 w 9735159"/>
              <a:gd name="connsiteY4" fmla="*/ 4179051 h 4583178"/>
              <a:gd name="connsiteX5" fmla="*/ 8374371 w 9735159"/>
              <a:gd name="connsiteY5" fmla="*/ 4200672 h 4583178"/>
              <a:gd name="connsiteX6" fmla="*/ 7989742 w 9735159"/>
              <a:gd name="connsiteY6" fmla="*/ 4205904 h 4583178"/>
              <a:gd name="connsiteX7" fmla="*/ 7189698 w 9735159"/>
              <a:gd name="connsiteY7" fmla="*/ 4582555 h 4583178"/>
              <a:gd name="connsiteX8" fmla="*/ 7389118 w 9735159"/>
              <a:gd name="connsiteY8" fmla="*/ 4221461 h 4583178"/>
              <a:gd name="connsiteX9" fmla="*/ 7169685 w 9735159"/>
              <a:gd name="connsiteY9" fmla="*/ 4210283 h 4583178"/>
              <a:gd name="connsiteX10" fmla="*/ 5703149 w 9735159"/>
              <a:gd name="connsiteY10" fmla="*/ 4203217 h 4583178"/>
              <a:gd name="connsiteX11" fmla="*/ 204518 w 9735159"/>
              <a:gd name="connsiteY11" fmla="*/ 4241988 h 4583178"/>
              <a:gd name="connsiteX12" fmla="*/ 45709 w 9735159"/>
              <a:gd name="connsiteY12" fmla="*/ 2519688 h 4583178"/>
              <a:gd name="connsiteX13" fmla="*/ 0 w 9735159"/>
              <a:gd name="connsiteY13" fmla="*/ 105770 h 4583178"/>
              <a:gd name="connsiteX14" fmla="*/ 6334131 w 9735159"/>
              <a:gd name="connsiteY14" fmla="*/ 49746 h 4583178"/>
              <a:gd name="connsiteX15" fmla="*/ 8936301 w 9735159"/>
              <a:gd name="connsiteY15" fmla="*/ 9904 h 4583178"/>
              <a:gd name="connsiteX16" fmla="*/ 9439106 w 9735159"/>
              <a:gd name="connsiteY16" fmla="*/ 1 h 4583178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204518 w 9702102"/>
              <a:gd name="connsiteY11" fmla="*/ 4245444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941688 w 9702102"/>
              <a:gd name="connsiteY10" fmla="*/ 4246430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52358 w 9715354"/>
              <a:gd name="connsiteY0" fmla="*/ 3457 h 4586634"/>
              <a:gd name="connsiteX1" fmla="*/ 9680769 w 9715354"/>
              <a:gd name="connsiteY1" fmla="*/ 99832 h 4586634"/>
              <a:gd name="connsiteX2" fmla="*/ 9688613 w 9715354"/>
              <a:gd name="connsiteY2" fmla="*/ 1857734 h 4586634"/>
              <a:gd name="connsiteX3" fmla="*/ 9681139 w 9715354"/>
              <a:gd name="connsiteY3" fmla="*/ 4161358 h 4586634"/>
              <a:gd name="connsiteX4" fmla="*/ 9169761 w 9715354"/>
              <a:gd name="connsiteY4" fmla="*/ 4182507 h 4586634"/>
              <a:gd name="connsiteX5" fmla="*/ 8387623 w 9715354"/>
              <a:gd name="connsiteY5" fmla="*/ 4204128 h 4586634"/>
              <a:gd name="connsiteX6" fmla="*/ 8002994 w 9715354"/>
              <a:gd name="connsiteY6" fmla="*/ 4209360 h 4586634"/>
              <a:gd name="connsiteX7" fmla="*/ 7202950 w 9715354"/>
              <a:gd name="connsiteY7" fmla="*/ 4586011 h 4586634"/>
              <a:gd name="connsiteX8" fmla="*/ 7402370 w 9715354"/>
              <a:gd name="connsiteY8" fmla="*/ 4224917 h 4586634"/>
              <a:gd name="connsiteX9" fmla="*/ 7182937 w 9715354"/>
              <a:gd name="connsiteY9" fmla="*/ 4213739 h 4586634"/>
              <a:gd name="connsiteX10" fmla="*/ 5954940 w 9715354"/>
              <a:gd name="connsiteY10" fmla="*/ 4246430 h 4586634"/>
              <a:gd name="connsiteX11" fmla="*/ 204518 w 9715354"/>
              <a:gd name="connsiteY11" fmla="*/ 4298452 h 4586634"/>
              <a:gd name="connsiteX12" fmla="*/ 58961 w 9715354"/>
              <a:gd name="connsiteY12" fmla="*/ 2523144 h 4586634"/>
              <a:gd name="connsiteX13" fmla="*/ 0 w 9715354"/>
              <a:gd name="connsiteY13" fmla="*/ 29712 h 4586634"/>
              <a:gd name="connsiteX14" fmla="*/ 6347383 w 9715354"/>
              <a:gd name="connsiteY14" fmla="*/ 53202 h 4586634"/>
              <a:gd name="connsiteX15" fmla="*/ 8949553 w 9715354"/>
              <a:gd name="connsiteY15" fmla="*/ 13360 h 4586634"/>
              <a:gd name="connsiteX16" fmla="*/ 9452358 w 9715354"/>
              <a:gd name="connsiteY16" fmla="*/ 3457 h 4586634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530791 w 9793787"/>
              <a:gd name="connsiteY0" fmla="*/ 166219 h 4749355"/>
              <a:gd name="connsiteX1" fmla="*/ 9759202 w 9793787"/>
              <a:gd name="connsiteY1" fmla="*/ 262594 h 4749355"/>
              <a:gd name="connsiteX2" fmla="*/ 9767046 w 9793787"/>
              <a:gd name="connsiteY2" fmla="*/ 2020496 h 4749355"/>
              <a:gd name="connsiteX3" fmla="*/ 9759572 w 9793787"/>
              <a:gd name="connsiteY3" fmla="*/ 4324120 h 4749355"/>
              <a:gd name="connsiteX4" fmla="*/ 9248194 w 9793787"/>
              <a:gd name="connsiteY4" fmla="*/ 4345269 h 4749355"/>
              <a:gd name="connsiteX5" fmla="*/ 8466056 w 9793787"/>
              <a:gd name="connsiteY5" fmla="*/ 4366890 h 4749355"/>
              <a:gd name="connsiteX6" fmla="*/ 8081427 w 9793787"/>
              <a:gd name="connsiteY6" fmla="*/ 4372122 h 4749355"/>
              <a:gd name="connsiteX7" fmla="*/ 7281383 w 9793787"/>
              <a:gd name="connsiteY7" fmla="*/ 4748773 h 4749355"/>
              <a:gd name="connsiteX8" fmla="*/ 7451928 w 9793787"/>
              <a:gd name="connsiteY8" fmla="*/ 4368428 h 4749355"/>
              <a:gd name="connsiteX9" fmla="*/ 7261370 w 9793787"/>
              <a:gd name="connsiteY9" fmla="*/ 4376501 h 4749355"/>
              <a:gd name="connsiteX10" fmla="*/ 6033373 w 9793787"/>
              <a:gd name="connsiteY10" fmla="*/ 4409192 h 4749355"/>
              <a:gd name="connsiteX11" fmla="*/ 282951 w 9793787"/>
              <a:gd name="connsiteY11" fmla="*/ 4461214 h 4749355"/>
              <a:gd name="connsiteX12" fmla="*/ 137394 w 9793787"/>
              <a:gd name="connsiteY12" fmla="*/ 2685906 h 4749355"/>
              <a:gd name="connsiteX13" fmla="*/ 78433 w 9793787"/>
              <a:gd name="connsiteY13" fmla="*/ 192474 h 4749355"/>
              <a:gd name="connsiteX14" fmla="*/ 650812 w 9793787"/>
              <a:gd name="connsiteY14" fmla="*/ 172339 h 4749355"/>
              <a:gd name="connsiteX15" fmla="*/ 6425816 w 9793787"/>
              <a:gd name="connsiteY15" fmla="*/ 215964 h 4749355"/>
              <a:gd name="connsiteX16" fmla="*/ 9027986 w 9793787"/>
              <a:gd name="connsiteY16" fmla="*/ 176122 h 4749355"/>
              <a:gd name="connsiteX17" fmla="*/ 9530791 w 9793787"/>
              <a:gd name="connsiteY17" fmla="*/ 166219 h 4749355"/>
              <a:gd name="connsiteX0" fmla="*/ 9543478 w 9806474"/>
              <a:gd name="connsiteY0" fmla="*/ 3458 h 4586594"/>
              <a:gd name="connsiteX1" fmla="*/ 9771889 w 9806474"/>
              <a:gd name="connsiteY1" fmla="*/ 99833 h 4586594"/>
              <a:gd name="connsiteX2" fmla="*/ 9779733 w 9806474"/>
              <a:gd name="connsiteY2" fmla="*/ 1857735 h 4586594"/>
              <a:gd name="connsiteX3" fmla="*/ 9772259 w 9806474"/>
              <a:gd name="connsiteY3" fmla="*/ 4161359 h 4586594"/>
              <a:gd name="connsiteX4" fmla="*/ 9260881 w 9806474"/>
              <a:gd name="connsiteY4" fmla="*/ 4182508 h 4586594"/>
              <a:gd name="connsiteX5" fmla="*/ 8478743 w 9806474"/>
              <a:gd name="connsiteY5" fmla="*/ 4204129 h 4586594"/>
              <a:gd name="connsiteX6" fmla="*/ 8094114 w 9806474"/>
              <a:gd name="connsiteY6" fmla="*/ 4209361 h 4586594"/>
              <a:gd name="connsiteX7" fmla="*/ 7294070 w 9806474"/>
              <a:gd name="connsiteY7" fmla="*/ 4586012 h 4586594"/>
              <a:gd name="connsiteX8" fmla="*/ 7464615 w 9806474"/>
              <a:gd name="connsiteY8" fmla="*/ 4205667 h 4586594"/>
              <a:gd name="connsiteX9" fmla="*/ 7274057 w 9806474"/>
              <a:gd name="connsiteY9" fmla="*/ 4213740 h 4586594"/>
              <a:gd name="connsiteX10" fmla="*/ 6046060 w 9806474"/>
              <a:gd name="connsiteY10" fmla="*/ 4246431 h 4586594"/>
              <a:gd name="connsiteX11" fmla="*/ 295638 w 9806474"/>
              <a:gd name="connsiteY11" fmla="*/ 4298453 h 4586594"/>
              <a:gd name="connsiteX12" fmla="*/ 150081 w 9806474"/>
              <a:gd name="connsiteY12" fmla="*/ 2523145 h 4586594"/>
              <a:gd name="connsiteX13" fmla="*/ 66257 w 9806474"/>
              <a:gd name="connsiteY13" fmla="*/ 476529 h 4586594"/>
              <a:gd name="connsiteX14" fmla="*/ 663499 w 9806474"/>
              <a:gd name="connsiteY14" fmla="*/ 9578 h 4586594"/>
              <a:gd name="connsiteX15" fmla="*/ 6438503 w 9806474"/>
              <a:gd name="connsiteY15" fmla="*/ 53203 h 4586594"/>
              <a:gd name="connsiteX16" fmla="*/ 9040673 w 9806474"/>
              <a:gd name="connsiteY16" fmla="*/ 13361 h 4586594"/>
              <a:gd name="connsiteX17" fmla="*/ 9543478 w 9806474"/>
              <a:gd name="connsiteY17" fmla="*/ 3458 h 4586594"/>
              <a:gd name="connsiteX0" fmla="*/ 9502853 w 9765849"/>
              <a:gd name="connsiteY0" fmla="*/ 3458 h 4586594"/>
              <a:gd name="connsiteX1" fmla="*/ 9731264 w 9765849"/>
              <a:gd name="connsiteY1" fmla="*/ 99833 h 4586594"/>
              <a:gd name="connsiteX2" fmla="*/ 9739108 w 9765849"/>
              <a:gd name="connsiteY2" fmla="*/ 1857735 h 4586594"/>
              <a:gd name="connsiteX3" fmla="*/ 9731634 w 9765849"/>
              <a:gd name="connsiteY3" fmla="*/ 4161359 h 4586594"/>
              <a:gd name="connsiteX4" fmla="*/ 9220256 w 9765849"/>
              <a:gd name="connsiteY4" fmla="*/ 4182508 h 4586594"/>
              <a:gd name="connsiteX5" fmla="*/ 8438118 w 9765849"/>
              <a:gd name="connsiteY5" fmla="*/ 4204129 h 4586594"/>
              <a:gd name="connsiteX6" fmla="*/ 8053489 w 9765849"/>
              <a:gd name="connsiteY6" fmla="*/ 4209361 h 4586594"/>
              <a:gd name="connsiteX7" fmla="*/ 7253445 w 9765849"/>
              <a:gd name="connsiteY7" fmla="*/ 4586012 h 4586594"/>
              <a:gd name="connsiteX8" fmla="*/ 7423990 w 9765849"/>
              <a:gd name="connsiteY8" fmla="*/ 4205667 h 4586594"/>
              <a:gd name="connsiteX9" fmla="*/ 7233432 w 9765849"/>
              <a:gd name="connsiteY9" fmla="*/ 4213740 h 4586594"/>
              <a:gd name="connsiteX10" fmla="*/ 6005435 w 9765849"/>
              <a:gd name="connsiteY10" fmla="*/ 4246431 h 4586594"/>
              <a:gd name="connsiteX11" fmla="*/ 255013 w 9765849"/>
              <a:gd name="connsiteY11" fmla="*/ 4298453 h 4586594"/>
              <a:gd name="connsiteX12" fmla="*/ 109456 w 9765849"/>
              <a:gd name="connsiteY12" fmla="*/ 2523145 h 4586594"/>
              <a:gd name="connsiteX13" fmla="*/ 25632 w 9765849"/>
              <a:gd name="connsiteY13" fmla="*/ 476529 h 4586594"/>
              <a:gd name="connsiteX14" fmla="*/ 622874 w 9765849"/>
              <a:gd name="connsiteY14" fmla="*/ 9578 h 4586594"/>
              <a:gd name="connsiteX15" fmla="*/ 6397878 w 9765849"/>
              <a:gd name="connsiteY15" fmla="*/ 53203 h 4586594"/>
              <a:gd name="connsiteX16" fmla="*/ 9000048 w 9765849"/>
              <a:gd name="connsiteY16" fmla="*/ 13361 h 4586594"/>
              <a:gd name="connsiteX17" fmla="*/ 9502853 w 9765849"/>
              <a:gd name="connsiteY17" fmla="*/ 3458 h 4586594"/>
              <a:gd name="connsiteX0" fmla="*/ 9693055 w 9956051"/>
              <a:gd name="connsiteY0" fmla="*/ 3458 h 4586594"/>
              <a:gd name="connsiteX1" fmla="*/ 9921466 w 9956051"/>
              <a:gd name="connsiteY1" fmla="*/ 99833 h 4586594"/>
              <a:gd name="connsiteX2" fmla="*/ 9929310 w 9956051"/>
              <a:gd name="connsiteY2" fmla="*/ 1857735 h 4586594"/>
              <a:gd name="connsiteX3" fmla="*/ 9921836 w 9956051"/>
              <a:gd name="connsiteY3" fmla="*/ 4161359 h 4586594"/>
              <a:gd name="connsiteX4" fmla="*/ 9410458 w 9956051"/>
              <a:gd name="connsiteY4" fmla="*/ 4182508 h 4586594"/>
              <a:gd name="connsiteX5" fmla="*/ 8628320 w 9956051"/>
              <a:gd name="connsiteY5" fmla="*/ 4204129 h 4586594"/>
              <a:gd name="connsiteX6" fmla="*/ 8243691 w 9956051"/>
              <a:gd name="connsiteY6" fmla="*/ 4209361 h 4586594"/>
              <a:gd name="connsiteX7" fmla="*/ 7443647 w 9956051"/>
              <a:gd name="connsiteY7" fmla="*/ 4586012 h 4586594"/>
              <a:gd name="connsiteX8" fmla="*/ 7614192 w 9956051"/>
              <a:gd name="connsiteY8" fmla="*/ 4205667 h 4586594"/>
              <a:gd name="connsiteX9" fmla="*/ 7423634 w 9956051"/>
              <a:gd name="connsiteY9" fmla="*/ 4213740 h 4586594"/>
              <a:gd name="connsiteX10" fmla="*/ 6195637 w 9956051"/>
              <a:gd name="connsiteY10" fmla="*/ 4246431 h 4586594"/>
              <a:gd name="connsiteX11" fmla="*/ 445215 w 9956051"/>
              <a:gd name="connsiteY11" fmla="*/ 4298453 h 4586594"/>
              <a:gd name="connsiteX12" fmla="*/ 299658 w 9956051"/>
              <a:gd name="connsiteY12" fmla="*/ 2523145 h 4586594"/>
              <a:gd name="connsiteX13" fmla="*/ 215834 w 9956051"/>
              <a:gd name="connsiteY13" fmla="*/ 476529 h 4586594"/>
              <a:gd name="connsiteX14" fmla="*/ 399481 w 9956051"/>
              <a:gd name="connsiteY14" fmla="*/ 16797 h 4586594"/>
              <a:gd name="connsiteX15" fmla="*/ 6588080 w 9956051"/>
              <a:gd name="connsiteY15" fmla="*/ 53203 h 4586594"/>
              <a:gd name="connsiteX16" fmla="*/ 9190250 w 9956051"/>
              <a:gd name="connsiteY16" fmla="*/ 13361 h 4586594"/>
              <a:gd name="connsiteX17" fmla="*/ 9693055 w 9956051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511995 w 9774991"/>
              <a:gd name="connsiteY0" fmla="*/ 3458 h 4586594"/>
              <a:gd name="connsiteX1" fmla="*/ 9740406 w 9774991"/>
              <a:gd name="connsiteY1" fmla="*/ 99833 h 4586594"/>
              <a:gd name="connsiteX2" fmla="*/ 9748250 w 9774991"/>
              <a:gd name="connsiteY2" fmla="*/ 1857735 h 4586594"/>
              <a:gd name="connsiteX3" fmla="*/ 9740776 w 9774991"/>
              <a:gd name="connsiteY3" fmla="*/ 4161359 h 4586594"/>
              <a:gd name="connsiteX4" fmla="*/ 9229398 w 9774991"/>
              <a:gd name="connsiteY4" fmla="*/ 4182508 h 4586594"/>
              <a:gd name="connsiteX5" fmla="*/ 8447260 w 9774991"/>
              <a:gd name="connsiteY5" fmla="*/ 4204129 h 4586594"/>
              <a:gd name="connsiteX6" fmla="*/ 8062631 w 9774991"/>
              <a:gd name="connsiteY6" fmla="*/ 4209361 h 4586594"/>
              <a:gd name="connsiteX7" fmla="*/ 7262587 w 9774991"/>
              <a:gd name="connsiteY7" fmla="*/ 4586012 h 4586594"/>
              <a:gd name="connsiteX8" fmla="*/ 7433132 w 9774991"/>
              <a:gd name="connsiteY8" fmla="*/ 4205667 h 4586594"/>
              <a:gd name="connsiteX9" fmla="*/ 7242574 w 9774991"/>
              <a:gd name="connsiteY9" fmla="*/ 4213740 h 4586594"/>
              <a:gd name="connsiteX10" fmla="*/ 6014577 w 9774991"/>
              <a:gd name="connsiteY10" fmla="*/ 4246431 h 4586594"/>
              <a:gd name="connsiteX11" fmla="*/ 264155 w 9774991"/>
              <a:gd name="connsiteY11" fmla="*/ 4298453 h 4586594"/>
              <a:gd name="connsiteX12" fmla="*/ 118598 w 9774991"/>
              <a:gd name="connsiteY12" fmla="*/ 2523145 h 4586594"/>
              <a:gd name="connsiteX13" fmla="*/ 34774 w 9774991"/>
              <a:gd name="connsiteY13" fmla="*/ 476529 h 4586594"/>
              <a:gd name="connsiteX14" fmla="*/ 187098 w 9774991"/>
              <a:gd name="connsiteY14" fmla="*/ 93555 h 4586594"/>
              <a:gd name="connsiteX15" fmla="*/ 6407020 w 9774991"/>
              <a:gd name="connsiteY15" fmla="*/ 53203 h 4586594"/>
              <a:gd name="connsiteX16" fmla="*/ 9009190 w 9774991"/>
              <a:gd name="connsiteY16" fmla="*/ 13361 h 4586594"/>
              <a:gd name="connsiteX17" fmla="*/ 9511995 w 9774991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77082 w 9745053"/>
              <a:gd name="connsiteY15" fmla="*/ 53203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87207 w 9745053"/>
              <a:gd name="connsiteY15" fmla="*/ 9477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1430 w 9744426"/>
              <a:gd name="connsiteY0" fmla="*/ 3458 h 4586594"/>
              <a:gd name="connsiteX1" fmla="*/ 9709841 w 9744426"/>
              <a:gd name="connsiteY1" fmla="*/ 99833 h 4586594"/>
              <a:gd name="connsiteX2" fmla="*/ 9717685 w 9744426"/>
              <a:gd name="connsiteY2" fmla="*/ 1857735 h 4586594"/>
              <a:gd name="connsiteX3" fmla="*/ 9710211 w 9744426"/>
              <a:gd name="connsiteY3" fmla="*/ 4161359 h 4586594"/>
              <a:gd name="connsiteX4" fmla="*/ 9198833 w 9744426"/>
              <a:gd name="connsiteY4" fmla="*/ 4182508 h 4586594"/>
              <a:gd name="connsiteX5" fmla="*/ 8416695 w 9744426"/>
              <a:gd name="connsiteY5" fmla="*/ 4204129 h 4586594"/>
              <a:gd name="connsiteX6" fmla="*/ 8032066 w 9744426"/>
              <a:gd name="connsiteY6" fmla="*/ 4209361 h 4586594"/>
              <a:gd name="connsiteX7" fmla="*/ 7232022 w 9744426"/>
              <a:gd name="connsiteY7" fmla="*/ 4586012 h 4586594"/>
              <a:gd name="connsiteX8" fmla="*/ 7402567 w 9744426"/>
              <a:gd name="connsiteY8" fmla="*/ 4205667 h 4586594"/>
              <a:gd name="connsiteX9" fmla="*/ 7212009 w 9744426"/>
              <a:gd name="connsiteY9" fmla="*/ 4213740 h 4586594"/>
              <a:gd name="connsiteX10" fmla="*/ 5984012 w 9744426"/>
              <a:gd name="connsiteY10" fmla="*/ 4246431 h 4586594"/>
              <a:gd name="connsiteX11" fmla="*/ 233590 w 9744426"/>
              <a:gd name="connsiteY11" fmla="*/ 4298453 h 4586594"/>
              <a:gd name="connsiteX12" fmla="*/ 88033 w 9744426"/>
              <a:gd name="connsiteY12" fmla="*/ 2523145 h 4586594"/>
              <a:gd name="connsiteX13" fmla="*/ 5158 w 9744426"/>
              <a:gd name="connsiteY13" fmla="*/ 530948 h 4586594"/>
              <a:gd name="connsiteX14" fmla="*/ 156533 w 9744426"/>
              <a:gd name="connsiteY14" fmla="*/ 93555 h 4586594"/>
              <a:gd name="connsiteX15" fmla="*/ 6386580 w 9744426"/>
              <a:gd name="connsiteY15" fmla="*/ 9477 h 4586594"/>
              <a:gd name="connsiteX16" fmla="*/ 8978625 w 9744426"/>
              <a:gd name="connsiteY16" fmla="*/ 13361 h 4586594"/>
              <a:gd name="connsiteX17" fmla="*/ 9481430 w 9744426"/>
              <a:gd name="connsiteY17" fmla="*/ 3458 h 4586594"/>
              <a:gd name="connsiteX0" fmla="*/ 9481117 w 9744113"/>
              <a:gd name="connsiteY0" fmla="*/ 3458 h 4586594"/>
              <a:gd name="connsiteX1" fmla="*/ 9709528 w 9744113"/>
              <a:gd name="connsiteY1" fmla="*/ 99833 h 4586594"/>
              <a:gd name="connsiteX2" fmla="*/ 9717372 w 9744113"/>
              <a:gd name="connsiteY2" fmla="*/ 1857735 h 4586594"/>
              <a:gd name="connsiteX3" fmla="*/ 9709898 w 9744113"/>
              <a:gd name="connsiteY3" fmla="*/ 4161359 h 4586594"/>
              <a:gd name="connsiteX4" fmla="*/ 9198520 w 9744113"/>
              <a:gd name="connsiteY4" fmla="*/ 4182508 h 4586594"/>
              <a:gd name="connsiteX5" fmla="*/ 8416382 w 9744113"/>
              <a:gd name="connsiteY5" fmla="*/ 4204129 h 4586594"/>
              <a:gd name="connsiteX6" fmla="*/ 8031753 w 9744113"/>
              <a:gd name="connsiteY6" fmla="*/ 4209361 h 4586594"/>
              <a:gd name="connsiteX7" fmla="*/ 7231709 w 9744113"/>
              <a:gd name="connsiteY7" fmla="*/ 4586012 h 4586594"/>
              <a:gd name="connsiteX8" fmla="*/ 7402254 w 9744113"/>
              <a:gd name="connsiteY8" fmla="*/ 4205667 h 4586594"/>
              <a:gd name="connsiteX9" fmla="*/ 7211696 w 9744113"/>
              <a:gd name="connsiteY9" fmla="*/ 4213740 h 4586594"/>
              <a:gd name="connsiteX10" fmla="*/ 5983699 w 9744113"/>
              <a:gd name="connsiteY10" fmla="*/ 4246431 h 4586594"/>
              <a:gd name="connsiteX11" fmla="*/ 233277 w 9744113"/>
              <a:gd name="connsiteY11" fmla="*/ 4298453 h 4586594"/>
              <a:gd name="connsiteX12" fmla="*/ 87720 w 9744113"/>
              <a:gd name="connsiteY12" fmla="*/ 2523145 h 4586594"/>
              <a:gd name="connsiteX13" fmla="*/ 4845 w 9744113"/>
              <a:gd name="connsiteY13" fmla="*/ 530948 h 4586594"/>
              <a:gd name="connsiteX14" fmla="*/ 156980 w 9744113"/>
              <a:gd name="connsiteY14" fmla="*/ 137092 h 4586594"/>
              <a:gd name="connsiteX15" fmla="*/ 6386267 w 9744113"/>
              <a:gd name="connsiteY15" fmla="*/ 9477 h 4586594"/>
              <a:gd name="connsiteX16" fmla="*/ 8978312 w 9744113"/>
              <a:gd name="connsiteY16" fmla="*/ 13361 h 4586594"/>
              <a:gd name="connsiteX17" fmla="*/ 9481117 w 9744113"/>
              <a:gd name="connsiteY17" fmla="*/ 3458 h 4586594"/>
              <a:gd name="connsiteX0" fmla="*/ 9477408 w 9740404"/>
              <a:gd name="connsiteY0" fmla="*/ 3458 h 4586594"/>
              <a:gd name="connsiteX1" fmla="*/ 9705819 w 9740404"/>
              <a:gd name="connsiteY1" fmla="*/ 99833 h 4586594"/>
              <a:gd name="connsiteX2" fmla="*/ 9713663 w 9740404"/>
              <a:gd name="connsiteY2" fmla="*/ 1857735 h 4586594"/>
              <a:gd name="connsiteX3" fmla="*/ 9706189 w 9740404"/>
              <a:gd name="connsiteY3" fmla="*/ 4161359 h 4586594"/>
              <a:gd name="connsiteX4" fmla="*/ 9194811 w 9740404"/>
              <a:gd name="connsiteY4" fmla="*/ 4182508 h 4586594"/>
              <a:gd name="connsiteX5" fmla="*/ 8412673 w 9740404"/>
              <a:gd name="connsiteY5" fmla="*/ 4204129 h 4586594"/>
              <a:gd name="connsiteX6" fmla="*/ 8028044 w 9740404"/>
              <a:gd name="connsiteY6" fmla="*/ 4209361 h 4586594"/>
              <a:gd name="connsiteX7" fmla="*/ 7228000 w 9740404"/>
              <a:gd name="connsiteY7" fmla="*/ 4586012 h 4586594"/>
              <a:gd name="connsiteX8" fmla="*/ 7398545 w 9740404"/>
              <a:gd name="connsiteY8" fmla="*/ 4205667 h 4586594"/>
              <a:gd name="connsiteX9" fmla="*/ 7207987 w 9740404"/>
              <a:gd name="connsiteY9" fmla="*/ 4213740 h 4586594"/>
              <a:gd name="connsiteX10" fmla="*/ 5979990 w 9740404"/>
              <a:gd name="connsiteY10" fmla="*/ 4246431 h 4586594"/>
              <a:gd name="connsiteX11" fmla="*/ 229568 w 9740404"/>
              <a:gd name="connsiteY11" fmla="*/ 4298453 h 4586594"/>
              <a:gd name="connsiteX12" fmla="*/ 84011 w 9740404"/>
              <a:gd name="connsiteY12" fmla="*/ 2523145 h 4586594"/>
              <a:gd name="connsiteX13" fmla="*/ 1136 w 9740404"/>
              <a:gd name="connsiteY13" fmla="*/ 530948 h 4586594"/>
              <a:gd name="connsiteX14" fmla="*/ 153271 w 9740404"/>
              <a:gd name="connsiteY14" fmla="*/ 137092 h 4586594"/>
              <a:gd name="connsiteX15" fmla="*/ 6382558 w 9740404"/>
              <a:gd name="connsiteY15" fmla="*/ 9477 h 4586594"/>
              <a:gd name="connsiteX16" fmla="*/ 8974603 w 9740404"/>
              <a:gd name="connsiteY16" fmla="*/ 13361 h 4586594"/>
              <a:gd name="connsiteX17" fmla="*/ 9477408 w 9740404"/>
              <a:gd name="connsiteY17" fmla="*/ 3458 h 4586594"/>
              <a:gd name="connsiteX0" fmla="*/ 9486740 w 9749736"/>
              <a:gd name="connsiteY0" fmla="*/ 3458 h 4586594"/>
              <a:gd name="connsiteX1" fmla="*/ 9715151 w 9749736"/>
              <a:gd name="connsiteY1" fmla="*/ 99833 h 4586594"/>
              <a:gd name="connsiteX2" fmla="*/ 9722995 w 9749736"/>
              <a:gd name="connsiteY2" fmla="*/ 1857735 h 4586594"/>
              <a:gd name="connsiteX3" fmla="*/ 9715521 w 9749736"/>
              <a:gd name="connsiteY3" fmla="*/ 4161359 h 4586594"/>
              <a:gd name="connsiteX4" fmla="*/ 9204143 w 9749736"/>
              <a:gd name="connsiteY4" fmla="*/ 4182508 h 4586594"/>
              <a:gd name="connsiteX5" fmla="*/ 8422005 w 9749736"/>
              <a:gd name="connsiteY5" fmla="*/ 4204129 h 4586594"/>
              <a:gd name="connsiteX6" fmla="*/ 8037376 w 9749736"/>
              <a:gd name="connsiteY6" fmla="*/ 4209361 h 4586594"/>
              <a:gd name="connsiteX7" fmla="*/ 7237332 w 9749736"/>
              <a:gd name="connsiteY7" fmla="*/ 4586012 h 4586594"/>
              <a:gd name="connsiteX8" fmla="*/ 7407877 w 9749736"/>
              <a:gd name="connsiteY8" fmla="*/ 4205667 h 4586594"/>
              <a:gd name="connsiteX9" fmla="*/ 7217319 w 9749736"/>
              <a:gd name="connsiteY9" fmla="*/ 4213740 h 4586594"/>
              <a:gd name="connsiteX10" fmla="*/ 5989322 w 9749736"/>
              <a:gd name="connsiteY10" fmla="*/ 4246431 h 4586594"/>
              <a:gd name="connsiteX11" fmla="*/ 238900 w 9749736"/>
              <a:gd name="connsiteY11" fmla="*/ 4298453 h 4586594"/>
              <a:gd name="connsiteX12" fmla="*/ 93343 w 9749736"/>
              <a:gd name="connsiteY12" fmla="*/ 2523145 h 4586594"/>
              <a:gd name="connsiteX13" fmla="*/ 10468 w 9749736"/>
              <a:gd name="connsiteY13" fmla="*/ 530948 h 4586594"/>
              <a:gd name="connsiteX14" fmla="*/ 97489 w 9749736"/>
              <a:gd name="connsiteY14" fmla="*/ 149115 h 4586594"/>
              <a:gd name="connsiteX15" fmla="*/ 6391890 w 9749736"/>
              <a:gd name="connsiteY15" fmla="*/ 9477 h 4586594"/>
              <a:gd name="connsiteX16" fmla="*/ 8983935 w 9749736"/>
              <a:gd name="connsiteY16" fmla="*/ 13361 h 4586594"/>
              <a:gd name="connsiteX17" fmla="*/ 9486740 w 9749736"/>
              <a:gd name="connsiteY17" fmla="*/ 3458 h 4586594"/>
              <a:gd name="connsiteX0" fmla="*/ 9486740 w 9793439"/>
              <a:gd name="connsiteY0" fmla="*/ 75473 h 4658609"/>
              <a:gd name="connsiteX1" fmla="*/ 9715151 w 9793439"/>
              <a:gd name="connsiteY1" fmla="*/ 171848 h 4658609"/>
              <a:gd name="connsiteX2" fmla="*/ 9779506 w 9793439"/>
              <a:gd name="connsiteY2" fmla="*/ 2048524 h 4658609"/>
              <a:gd name="connsiteX3" fmla="*/ 9715521 w 9793439"/>
              <a:gd name="connsiteY3" fmla="*/ 4233374 h 4658609"/>
              <a:gd name="connsiteX4" fmla="*/ 9204143 w 9793439"/>
              <a:gd name="connsiteY4" fmla="*/ 4254523 h 4658609"/>
              <a:gd name="connsiteX5" fmla="*/ 8422005 w 9793439"/>
              <a:gd name="connsiteY5" fmla="*/ 4276144 h 4658609"/>
              <a:gd name="connsiteX6" fmla="*/ 8037376 w 9793439"/>
              <a:gd name="connsiteY6" fmla="*/ 4281376 h 4658609"/>
              <a:gd name="connsiteX7" fmla="*/ 7237332 w 9793439"/>
              <a:gd name="connsiteY7" fmla="*/ 4658027 h 4658609"/>
              <a:gd name="connsiteX8" fmla="*/ 7407877 w 9793439"/>
              <a:gd name="connsiteY8" fmla="*/ 4277682 h 4658609"/>
              <a:gd name="connsiteX9" fmla="*/ 7217319 w 9793439"/>
              <a:gd name="connsiteY9" fmla="*/ 4285755 h 4658609"/>
              <a:gd name="connsiteX10" fmla="*/ 5989322 w 9793439"/>
              <a:gd name="connsiteY10" fmla="*/ 4318446 h 4658609"/>
              <a:gd name="connsiteX11" fmla="*/ 238900 w 9793439"/>
              <a:gd name="connsiteY11" fmla="*/ 4370468 h 4658609"/>
              <a:gd name="connsiteX12" fmla="*/ 93343 w 9793439"/>
              <a:gd name="connsiteY12" fmla="*/ 2595160 h 4658609"/>
              <a:gd name="connsiteX13" fmla="*/ 10468 w 9793439"/>
              <a:gd name="connsiteY13" fmla="*/ 602963 h 4658609"/>
              <a:gd name="connsiteX14" fmla="*/ 97489 w 9793439"/>
              <a:gd name="connsiteY14" fmla="*/ 221130 h 4658609"/>
              <a:gd name="connsiteX15" fmla="*/ 6391890 w 9793439"/>
              <a:gd name="connsiteY15" fmla="*/ 81492 h 4658609"/>
              <a:gd name="connsiteX16" fmla="*/ 8983935 w 9793439"/>
              <a:gd name="connsiteY16" fmla="*/ 85376 h 4658609"/>
              <a:gd name="connsiteX17" fmla="*/ 9486740 w 9793439"/>
              <a:gd name="connsiteY17" fmla="*/ 75473 h 4658609"/>
              <a:gd name="connsiteX0" fmla="*/ 9486740 w 9792089"/>
              <a:gd name="connsiteY0" fmla="*/ 3458 h 4586594"/>
              <a:gd name="connsiteX1" fmla="*/ 9715151 w 9792089"/>
              <a:gd name="connsiteY1" fmla="*/ 99833 h 4586594"/>
              <a:gd name="connsiteX2" fmla="*/ 9779506 w 9792089"/>
              <a:gd name="connsiteY2" fmla="*/ 1976509 h 4586594"/>
              <a:gd name="connsiteX3" fmla="*/ 9715521 w 9792089"/>
              <a:gd name="connsiteY3" fmla="*/ 4161359 h 4586594"/>
              <a:gd name="connsiteX4" fmla="*/ 9204143 w 9792089"/>
              <a:gd name="connsiteY4" fmla="*/ 4182508 h 4586594"/>
              <a:gd name="connsiteX5" fmla="*/ 8422005 w 9792089"/>
              <a:gd name="connsiteY5" fmla="*/ 4204129 h 4586594"/>
              <a:gd name="connsiteX6" fmla="*/ 8037376 w 9792089"/>
              <a:gd name="connsiteY6" fmla="*/ 4209361 h 4586594"/>
              <a:gd name="connsiteX7" fmla="*/ 7237332 w 9792089"/>
              <a:gd name="connsiteY7" fmla="*/ 4586012 h 4586594"/>
              <a:gd name="connsiteX8" fmla="*/ 7407877 w 9792089"/>
              <a:gd name="connsiteY8" fmla="*/ 4205667 h 4586594"/>
              <a:gd name="connsiteX9" fmla="*/ 7217319 w 9792089"/>
              <a:gd name="connsiteY9" fmla="*/ 4213740 h 4586594"/>
              <a:gd name="connsiteX10" fmla="*/ 5989322 w 9792089"/>
              <a:gd name="connsiteY10" fmla="*/ 4246431 h 4586594"/>
              <a:gd name="connsiteX11" fmla="*/ 238900 w 9792089"/>
              <a:gd name="connsiteY11" fmla="*/ 4298453 h 4586594"/>
              <a:gd name="connsiteX12" fmla="*/ 93343 w 9792089"/>
              <a:gd name="connsiteY12" fmla="*/ 2523145 h 4586594"/>
              <a:gd name="connsiteX13" fmla="*/ 10468 w 9792089"/>
              <a:gd name="connsiteY13" fmla="*/ 530948 h 4586594"/>
              <a:gd name="connsiteX14" fmla="*/ 97489 w 9792089"/>
              <a:gd name="connsiteY14" fmla="*/ 149115 h 4586594"/>
              <a:gd name="connsiteX15" fmla="*/ 6391890 w 9792089"/>
              <a:gd name="connsiteY15" fmla="*/ 9477 h 4586594"/>
              <a:gd name="connsiteX16" fmla="*/ 8983935 w 9792089"/>
              <a:gd name="connsiteY16" fmla="*/ 13361 h 4586594"/>
              <a:gd name="connsiteX17" fmla="*/ 9486740 w 9792089"/>
              <a:gd name="connsiteY17" fmla="*/ 3458 h 458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9792089" h="4586594">
                <a:moveTo>
                  <a:pt x="9486740" y="3458"/>
                </a:moveTo>
                <a:cubicBezTo>
                  <a:pt x="9608609" y="17870"/>
                  <a:pt x="9702239" y="-44549"/>
                  <a:pt x="9715151" y="99833"/>
                </a:cubicBezTo>
                <a:cubicBezTo>
                  <a:pt x="9744763" y="430954"/>
                  <a:pt x="9820064" y="1179006"/>
                  <a:pt x="9779506" y="1976509"/>
                </a:cubicBezTo>
                <a:cubicBezTo>
                  <a:pt x="9821453" y="2872786"/>
                  <a:pt x="9747762" y="4009775"/>
                  <a:pt x="9715521" y="4161359"/>
                </a:cubicBezTo>
                <a:cubicBezTo>
                  <a:pt x="9446860" y="4212001"/>
                  <a:pt x="9419729" y="4175380"/>
                  <a:pt x="9204143" y="4182508"/>
                </a:cubicBezTo>
                <a:lnTo>
                  <a:pt x="8422005" y="4204129"/>
                </a:lnTo>
                <a:lnTo>
                  <a:pt x="8037376" y="4209361"/>
                </a:lnTo>
                <a:cubicBezTo>
                  <a:pt x="7952820" y="4216563"/>
                  <a:pt x="7868491" y="4404455"/>
                  <a:pt x="7237332" y="4586012"/>
                </a:cubicBezTo>
                <a:cubicBezTo>
                  <a:pt x="7212892" y="4601135"/>
                  <a:pt x="7434449" y="4317853"/>
                  <a:pt x="7407877" y="4205667"/>
                </a:cubicBezTo>
                <a:lnTo>
                  <a:pt x="7217319" y="4213740"/>
                </a:lnTo>
                <a:lnTo>
                  <a:pt x="5989322" y="4246431"/>
                </a:lnTo>
                <a:cubicBezTo>
                  <a:pt x="4635231" y="4269266"/>
                  <a:pt x="2061843" y="4343979"/>
                  <a:pt x="238900" y="4298453"/>
                </a:cubicBezTo>
                <a:cubicBezTo>
                  <a:pt x="67346" y="4318795"/>
                  <a:pt x="106883" y="4077771"/>
                  <a:pt x="93343" y="2523145"/>
                </a:cubicBezTo>
                <a:cubicBezTo>
                  <a:pt x="78840" y="1882752"/>
                  <a:pt x="9777" y="926620"/>
                  <a:pt x="10468" y="530948"/>
                </a:cubicBezTo>
                <a:cubicBezTo>
                  <a:pt x="11159" y="135276"/>
                  <a:pt x="-45388" y="172775"/>
                  <a:pt x="97489" y="149115"/>
                </a:cubicBezTo>
                <a:cubicBezTo>
                  <a:pt x="1625900" y="105255"/>
                  <a:pt x="4329024" y="-2658"/>
                  <a:pt x="6391890" y="9477"/>
                </a:cubicBezTo>
                <a:lnTo>
                  <a:pt x="8983935" y="13361"/>
                </a:lnTo>
                <a:cubicBezTo>
                  <a:pt x="9151710" y="25102"/>
                  <a:pt x="9364871" y="-10954"/>
                  <a:pt x="9486740" y="3458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6385" y="1764734"/>
            <a:ext cx="7559817" cy="2551001"/>
          </a:xfrm>
        </p:spPr>
        <p:txBody>
          <a:bodyPr>
            <a:normAutofit/>
          </a:bodyPr>
          <a:lstStyle/>
          <a:p>
            <a:r>
              <a:rPr lang="en-GB" sz="8000" i="1" u="sng" dirty="0"/>
              <a:t>Teamwork!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7199" y="5460641"/>
            <a:ext cx="6571527" cy="888643"/>
          </a:xfrm>
        </p:spPr>
        <p:txBody>
          <a:bodyPr anchor="t">
            <a:normAutofit/>
          </a:bodyPr>
          <a:lstStyle/>
          <a:p>
            <a:r>
              <a:rPr lang="en-GB" dirty="0"/>
              <a:t>By Zita Draper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0"/>
    </mc:Choice>
    <mc:Fallback xmlns="">
      <p:transition spd="slow" advTm="359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9EC8E-02EC-0382-3953-661192555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27" y="291650"/>
            <a:ext cx="5556425" cy="1531089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Content 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F1801-3305-F507-C8EA-D8B053670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57" y="1935619"/>
            <a:ext cx="5218487" cy="36522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sz="2800" dirty="0"/>
              <a:t>Aims and Learning objectives. </a:t>
            </a:r>
            <a:endParaRPr lang="en-US" dirty="0"/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sz="2800" dirty="0"/>
              <a:t>Teamwork</a:t>
            </a:r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sz="2800" dirty="0"/>
              <a:t>How to work as a team? </a:t>
            </a:r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sz="2800" dirty="0"/>
              <a:t> Importance of teamwork.</a:t>
            </a:r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sz="2800" dirty="0"/>
              <a:t> Activity.</a:t>
            </a:r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sz="2800" dirty="0"/>
              <a:t>Summary.</a:t>
            </a:r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sz="2800" dirty="0"/>
              <a:t> Thank you, any questions?</a:t>
            </a:r>
          </a:p>
        </p:txBody>
      </p:sp>
      <p:pic>
        <p:nvPicPr>
          <p:cNvPr id="4" name="Graphic 4" descr="CheckList with solid fill">
            <a:extLst>
              <a:ext uri="{FF2B5EF4-FFF2-40B4-BE49-F238E27FC236}">
                <a16:creationId xmlns:a16="http://schemas.microsoft.com/office/drawing/2014/main" id="{090D4913-E7D8-7F3C-C1A9-C3B99181F5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3555" y="1373790"/>
            <a:ext cx="4110419" cy="411041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48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85"/>
    </mc:Choice>
    <mc:Fallback xmlns="">
      <p:transition spd="slow" advTm="17585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3492F-53E4-3A4F-BCBB-B822B8A79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Aims and learning objectives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241BB-2505-978B-1873-ED462439B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lnSpc>
                <a:spcPct val="200000"/>
              </a:lnSpc>
              <a:buFont typeface="Wingdings"/>
              <a:buChar char="v"/>
            </a:pPr>
            <a:r>
              <a:rPr lang="en-GB" dirty="0"/>
              <a:t>The aim of today's session is to discuss teamworking. </a:t>
            </a:r>
          </a:p>
          <a:p>
            <a:pPr marL="457200" indent="-457200">
              <a:lnSpc>
                <a:spcPct val="200000"/>
              </a:lnSpc>
              <a:buFont typeface="Wingdings"/>
              <a:buChar char="v"/>
            </a:pPr>
            <a:r>
              <a:rPr lang="en-GB" dirty="0"/>
              <a:t>By the end of today's session students should be able to understand the importance of teamwork.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17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96"/>
    </mc:Choice>
    <mc:Fallback xmlns="">
      <p:transition spd="slow" advTm="10696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0B80D39A-0BA2-4F75-B566-62366618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D1DE4653-4C0D-4C98-9FD1-95AD4A0C6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49824" flipH="1">
            <a:off x="4803301" y="377320"/>
            <a:ext cx="6912706" cy="5902624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792"/>
              <a:gd name="connsiteY0" fmla="*/ 2291553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18613 w 6769792"/>
              <a:gd name="connsiteY10" fmla="*/ 2291553 h 2468349"/>
              <a:gd name="connsiteX0" fmla="*/ 1227232 w 6769792"/>
              <a:gd name="connsiteY0" fmla="*/ 2262059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27232 w 6769792"/>
              <a:gd name="connsiteY10" fmla="*/ 2262059 h 2468349"/>
              <a:gd name="connsiteX0" fmla="*/ 1227139 w 6769699"/>
              <a:gd name="connsiteY0" fmla="*/ 2262059 h 2468349"/>
              <a:gd name="connsiteX1" fmla="*/ 491824 w 6769699"/>
              <a:gd name="connsiteY1" fmla="*/ 2128631 h 2468349"/>
              <a:gd name="connsiteX2" fmla="*/ 134532 w 6769699"/>
              <a:gd name="connsiteY2" fmla="*/ 1835847 h 2468349"/>
              <a:gd name="connsiteX3" fmla="*/ 36788 w 6769699"/>
              <a:gd name="connsiteY3" fmla="*/ 794567 h 2468349"/>
              <a:gd name="connsiteX4" fmla="*/ 721214 w 6769699"/>
              <a:gd name="connsiteY4" fmla="*/ 56263 h 2468349"/>
              <a:gd name="connsiteX5" fmla="*/ 6066407 w 6769699"/>
              <a:gd name="connsiteY5" fmla="*/ 156302 h 2468349"/>
              <a:gd name="connsiteX6" fmla="*/ 6768195 w 6769699"/>
              <a:gd name="connsiteY6" fmla="*/ 865255 h 2468349"/>
              <a:gd name="connsiteX7" fmla="*/ 5950640 w 6769699"/>
              <a:gd name="connsiteY7" fmla="*/ 2129659 h 2468349"/>
              <a:gd name="connsiteX8" fmla="*/ 2042026 w 6769699"/>
              <a:gd name="connsiteY8" fmla="*/ 2302040 h 2468349"/>
              <a:gd name="connsiteX9" fmla="*/ 1300412 w 6769699"/>
              <a:gd name="connsiteY9" fmla="*/ 2468349 h 2468349"/>
              <a:gd name="connsiteX10" fmla="*/ 1227139 w 6769699"/>
              <a:gd name="connsiteY10" fmla="*/ 2262059 h 2468349"/>
              <a:gd name="connsiteX0" fmla="*/ 1231573 w 6774133"/>
              <a:gd name="connsiteY0" fmla="*/ 2262059 h 2468349"/>
              <a:gd name="connsiteX1" fmla="*/ 496258 w 6774133"/>
              <a:gd name="connsiteY1" fmla="*/ 2128631 h 2468349"/>
              <a:gd name="connsiteX2" fmla="*/ 122177 w 6774133"/>
              <a:gd name="connsiteY2" fmla="*/ 1787259 h 2468349"/>
              <a:gd name="connsiteX3" fmla="*/ 41222 w 6774133"/>
              <a:gd name="connsiteY3" fmla="*/ 794567 h 2468349"/>
              <a:gd name="connsiteX4" fmla="*/ 725648 w 6774133"/>
              <a:gd name="connsiteY4" fmla="*/ 56263 h 2468349"/>
              <a:gd name="connsiteX5" fmla="*/ 6070841 w 6774133"/>
              <a:gd name="connsiteY5" fmla="*/ 156302 h 2468349"/>
              <a:gd name="connsiteX6" fmla="*/ 6772629 w 6774133"/>
              <a:gd name="connsiteY6" fmla="*/ 865255 h 2468349"/>
              <a:gd name="connsiteX7" fmla="*/ 5955074 w 6774133"/>
              <a:gd name="connsiteY7" fmla="*/ 2129659 h 2468349"/>
              <a:gd name="connsiteX8" fmla="*/ 2046460 w 6774133"/>
              <a:gd name="connsiteY8" fmla="*/ 2302040 h 2468349"/>
              <a:gd name="connsiteX9" fmla="*/ 1304846 w 6774133"/>
              <a:gd name="connsiteY9" fmla="*/ 2468349 h 2468349"/>
              <a:gd name="connsiteX10" fmla="*/ 1231573 w 6774133"/>
              <a:gd name="connsiteY10" fmla="*/ 2262059 h 2468349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5712 w 6774133"/>
              <a:gd name="connsiteY7" fmla="*/ 2082537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3669 w 6774133"/>
              <a:gd name="connsiteY7" fmla="*/ 2063016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830714"/>
              <a:gd name="connsiteY0" fmla="*/ 2285938 h 2488841"/>
              <a:gd name="connsiteX1" fmla="*/ 496258 w 6830714"/>
              <a:gd name="connsiteY1" fmla="*/ 2152510 h 2488841"/>
              <a:gd name="connsiteX2" fmla="*/ 122177 w 6830714"/>
              <a:gd name="connsiteY2" fmla="*/ 1811138 h 2488841"/>
              <a:gd name="connsiteX3" fmla="*/ 41222 w 6830714"/>
              <a:gd name="connsiteY3" fmla="*/ 818446 h 2488841"/>
              <a:gd name="connsiteX4" fmla="*/ 725648 w 6830714"/>
              <a:gd name="connsiteY4" fmla="*/ 80142 h 2488841"/>
              <a:gd name="connsiteX5" fmla="*/ 6070841 w 6830714"/>
              <a:gd name="connsiteY5" fmla="*/ 180181 h 2488841"/>
              <a:gd name="connsiteX6" fmla="*/ 6772693 w 6830714"/>
              <a:gd name="connsiteY6" fmla="*/ 1001592 h 2488841"/>
              <a:gd name="connsiteX7" fmla="*/ 6123669 w 6830714"/>
              <a:gd name="connsiteY7" fmla="*/ 2086895 h 2488841"/>
              <a:gd name="connsiteX8" fmla="*/ 2046460 w 6830714"/>
              <a:gd name="connsiteY8" fmla="*/ 2325919 h 2488841"/>
              <a:gd name="connsiteX9" fmla="*/ 1222559 w 6830714"/>
              <a:gd name="connsiteY9" fmla="*/ 2488841 h 2488841"/>
              <a:gd name="connsiteX10" fmla="*/ 1231573 w 6830714"/>
              <a:gd name="connsiteY10" fmla="*/ 2285938 h 2488841"/>
              <a:gd name="connsiteX0" fmla="*/ 1231573 w 6775421"/>
              <a:gd name="connsiteY0" fmla="*/ 2285174 h 2488077"/>
              <a:gd name="connsiteX1" fmla="*/ 496258 w 6775421"/>
              <a:gd name="connsiteY1" fmla="*/ 2151746 h 2488077"/>
              <a:gd name="connsiteX2" fmla="*/ 122177 w 6775421"/>
              <a:gd name="connsiteY2" fmla="*/ 1810374 h 2488077"/>
              <a:gd name="connsiteX3" fmla="*/ 41222 w 6775421"/>
              <a:gd name="connsiteY3" fmla="*/ 817682 h 2488077"/>
              <a:gd name="connsiteX4" fmla="*/ 725648 w 6775421"/>
              <a:gd name="connsiteY4" fmla="*/ 79378 h 2488077"/>
              <a:gd name="connsiteX5" fmla="*/ 6070841 w 6775421"/>
              <a:gd name="connsiteY5" fmla="*/ 179417 h 2488077"/>
              <a:gd name="connsiteX6" fmla="*/ 6772693 w 6775421"/>
              <a:gd name="connsiteY6" fmla="*/ 1000828 h 2488077"/>
              <a:gd name="connsiteX7" fmla="*/ 6123669 w 6775421"/>
              <a:gd name="connsiteY7" fmla="*/ 2086131 h 2488077"/>
              <a:gd name="connsiteX8" fmla="*/ 2046460 w 6775421"/>
              <a:gd name="connsiteY8" fmla="*/ 2325155 h 2488077"/>
              <a:gd name="connsiteX9" fmla="*/ 1222559 w 6775421"/>
              <a:gd name="connsiteY9" fmla="*/ 2488077 h 2488077"/>
              <a:gd name="connsiteX10" fmla="*/ 1231573 w 6775421"/>
              <a:gd name="connsiteY10" fmla="*/ 2285174 h 2488077"/>
              <a:gd name="connsiteX0" fmla="*/ 1231573 w 6851024"/>
              <a:gd name="connsiteY0" fmla="*/ 2287499 h 2490402"/>
              <a:gd name="connsiteX1" fmla="*/ 496258 w 6851024"/>
              <a:gd name="connsiteY1" fmla="*/ 2154071 h 2490402"/>
              <a:gd name="connsiteX2" fmla="*/ 122177 w 6851024"/>
              <a:gd name="connsiteY2" fmla="*/ 1812699 h 2490402"/>
              <a:gd name="connsiteX3" fmla="*/ 41222 w 6851024"/>
              <a:gd name="connsiteY3" fmla="*/ 820007 h 2490402"/>
              <a:gd name="connsiteX4" fmla="*/ 725648 w 6851024"/>
              <a:gd name="connsiteY4" fmla="*/ 81703 h 2490402"/>
              <a:gd name="connsiteX5" fmla="*/ 6070841 w 6851024"/>
              <a:gd name="connsiteY5" fmla="*/ 181742 h 2490402"/>
              <a:gd name="connsiteX6" fmla="*/ 6800142 w 6851024"/>
              <a:gd name="connsiteY6" fmla="*/ 1041768 h 2490402"/>
              <a:gd name="connsiteX7" fmla="*/ 6123669 w 6851024"/>
              <a:gd name="connsiteY7" fmla="*/ 2088456 h 2490402"/>
              <a:gd name="connsiteX8" fmla="*/ 2046460 w 6851024"/>
              <a:gd name="connsiteY8" fmla="*/ 2327480 h 2490402"/>
              <a:gd name="connsiteX9" fmla="*/ 1222559 w 6851024"/>
              <a:gd name="connsiteY9" fmla="*/ 2490402 h 2490402"/>
              <a:gd name="connsiteX10" fmla="*/ 1231573 w 6851024"/>
              <a:gd name="connsiteY10" fmla="*/ 2287499 h 2490402"/>
              <a:gd name="connsiteX0" fmla="*/ 1231573 w 6851024"/>
              <a:gd name="connsiteY0" fmla="*/ 2287499 h 2486130"/>
              <a:gd name="connsiteX1" fmla="*/ 496258 w 6851024"/>
              <a:gd name="connsiteY1" fmla="*/ 2154071 h 2486130"/>
              <a:gd name="connsiteX2" fmla="*/ 122177 w 6851024"/>
              <a:gd name="connsiteY2" fmla="*/ 1812699 h 2486130"/>
              <a:gd name="connsiteX3" fmla="*/ 41222 w 6851024"/>
              <a:gd name="connsiteY3" fmla="*/ 820007 h 2486130"/>
              <a:gd name="connsiteX4" fmla="*/ 725648 w 6851024"/>
              <a:gd name="connsiteY4" fmla="*/ 81703 h 2486130"/>
              <a:gd name="connsiteX5" fmla="*/ 6070841 w 6851024"/>
              <a:gd name="connsiteY5" fmla="*/ 181742 h 2486130"/>
              <a:gd name="connsiteX6" fmla="*/ 6800142 w 6851024"/>
              <a:gd name="connsiteY6" fmla="*/ 1041768 h 2486130"/>
              <a:gd name="connsiteX7" fmla="*/ 6123669 w 6851024"/>
              <a:gd name="connsiteY7" fmla="*/ 2088456 h 2486130"/>
              <a:gd name="connsiteX8" fmla="*/ 2046460 w 6851024"/>
              <a:gd name="connsiteY8" fmla="*/ 2327480 h 2486130"/>
              <a:gd name="connsiteX9" fmla="*/ 1187001 w 6851024"/>
              <a:gd name="connsiteY9" fmla="*/ 2486130 h 2486130"/>
              <a:gd name="connsiteX10" fmla="*/ 1231573 w 6851024"/>
              <a:gd name="connsiteY10" fmla="*/ 2287499 h 2486130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046460 w 6851024"/>
              <a:gd name="connsiteY8" fmla="*/ 2327480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51024" h="2461764">
                <a:moveTo>
                  <a:pt x="1231573" y="2287499"/>
                </a:moveTo>
                <a:cubicBezTo>
                  <a:pt x="1112336" y="2271169"/>
                  <a:pt x="681157" y="2233204"/>
                  <a:pt x="496258" y="2154071"/>
                </a:cubicBezTo>
                <a:cubicBezTo>
                  <a:pt x="311359" y="2074938"/>
                  <a:pt x="198016" y="2035043"/>
                  <a:pt x="122177" y="1812699"/>
                </a:cubicBezTo>
                <a:cubicBezTo>
                  <a:pt x="46338" y="1590355"/>
                  <a:pt x="-59356" y="1108506"/>
                  <a:pt x="41222" y="820007"/>
                </a:cubicBezTo>
                <a:cubicBezTo>
                  <a:pt x="141800" y="531508"/>
                  <a:pt x="395768" y="136683"/>
                  <a:pt x="725648" y="81703"/>
                </a:cubicBezTo>
                <a:cubicBezTo>
                  <a:pt x="1694758" y="-79792"/>
                  <a:pt x="5058425" y="21731"/>
                  <a:pt x="6070841" y="181742"/>
                </a:cubicBezTo>
                <a:cubicBezTo>
                  <a:pt x="7083257" y="341753"/>
                  <a:pt x="6832799" y="565274"/>
                  <a:pt x="6800142" y="1041768"/>
                </a:cubicBezTo>
                <a:cubicBezTo>
                  <a:pt x="6762524" y="1588400"/>
                  <a:pt x="6896479" y="1874529"/>
                  <a:pt x="6123669" y="2088456"/>
                </a:cubicBezTo>
                <a:cubicBezTo>
                  <a:pt x="5350859" y="2302383"/>
                  <a:pt x="2371629" y="2317340"/>
                  <a:pt x="2163283" y="2325332"/>
                </a:cubicBezTo>
                <a:cubicBezTo>
                  <a:pt x="1581595" y="2463408"/>
                  <a:pt x="1234045" y="2459053"/>
                  <a:pt x="1172765" y="2461764"/>
                </a:cubicBezTo>
                <a:cubicBezTo>
                  <a:pt x="1538023" y="2321109"/>
                  <a:pt x="1231573" y="2287499"/>
                  <a:pt x="1231573" y="228749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D4FB7586-D41B-4287-9864-5CA49B350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49824" flipH="1">
            <a:off x="4868349" y="422322"/>
            <a:ext cx="6912706" cy="5902624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792"/>
              <a:gd name="connsiteY0" fmla="*/ 2291553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18613 w 6769792"/>
              <a:gd name="connsiteY10" fmla="*/ 2291553 h 2468349"/>
              <a:gd name="connsiteX0" fmla="*/ 1227232 w 6769792"/>
              <a:gd name="connsiteY0" fmla="*/ 2262059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27232 w 6769792"/>
              <a:gd name="connsiteY10" fmla="*/ 2262059 h 2468349"/>
              <a:gd name="connsiteX0" fmla="*/ 1227139 w 6769699"/>
              <a:gd name="connsiteY0" fmla="*/ 2262059 h 2468349"/>
              <a:gd name="connsiteX1" fmla="*/ 491824 w 6769699"/>
              <a:gd name="connsiteY1" fmla="*/ 2128631 h 2468349"/>
              <a:gd name="connsiteX2" fmla="*/ 134532 w 6769699"/>
              <a:gd name="connsiteY2" fmla="*/ 1835847 h 2468349"/>
              <a:gd name="connsiteX3" fmla="*/ 36788 w 6769699"/>
              <a:gd name="connsiteY3" fmla="*/ 794567 h 2468349"/>
              <a:gd name="connsiteX4" fmla="*/ 721214 w 6769699"/>
              <a:gd name="connsiteY4" fmla="*/ 56263 h 2468349"/>
              <a:gd name="connsiteX5" fmla="*/ 6066407 w 6769699"/>
              <a:gd name="connsiteY5" fmla="*/ 156302 h 2468349"/>
              <a:gd name="connsiteX6" fmla="*/ 6768195 w 6769699"/>
              <a:gd name="connsiteY6" fmla="*/ 865255 h 2468349"/>
              <a:gd name="connsiteX7" fmla="*/ 5950640 w 6769699"/>
              <a:gd name="connsiteY7" fmla="*/ 2129659 h 2468349"/>
              <a:gd name="connsiteX8" fmla="*/ 2042026 w 6769699"/>
              <a:gd name="connsiteY8" fmla="*/ 2302040 h 2468349"/>
              <a:gd name="connsiteX9" fmla="*/ 1300412 w 6769699"/>
              <a:gd name="connsiteY9" fmla="*/ 2468349 h 2468349"/>
              <a:gd name="connsiteX10" fmla="*/ 1227139 w 6769699"/>
              <a:gd name="connsiteY10" fmla="*/ 2262059 h 2468349"/>
              <a:gd name="connsiteX0" fmla="*/ 1231573 w 6774133"/>
              <a:gd name="connsiteY0" fmla="*/ 2262059 h 2468349"/>
              <a:gd name="connsiteX1" fmla="*/ 496258 w 6774133"/>
              <a:gd name="connsiteY1" fmla="*/ 2128631 h 2468349"/>
              <a:gd name="connsiteX2" fmla="*/ 122177 w 6774133"/>
              <a:gd name="connsiteY2" fmla="*/ 1787259 h 2468349"/>
              <a:gd name="connsiteX3" fmla="*/ 41222 w 6774133"/>
              <a:gd name="connsiteY3" fmla="*/ 794567 h 2468349"/>
              <a:gd name="connsiteX4" fmla="*/ 725648 w 6774133"/>
              <a:gd name="connsiteY4" fmla="*/ 56263 h 2468349"/>
              <a:gd name="connsiteX5" fmla="*/ 6070841 w 6774133"/>
              <a:gd name="connsiteY5" fmla="*/ 156302 h 2468349"/>
              <a:gd name="connsiteX6" fmla="*/ 6772629 w 6774133"/>
              <a:gd name="connsiteY6" fmla="*/ 865255 h 2468349"/>
              <a:gd name="connsiteX7" fmla="*/ 5955074 w 6774133"/>
              <a:gd name="connsiteY7" fmla="*/ 2129659 h 2468349"/>
              <a:gd name="connsiteX8" fmla="*/ 2046460 w 6774133"/>
              <a:gd name="connsiteY8" fmla="*/ 2302040 h 2468349"/>
              <a:gd name="connsiteX9" fmla="*/ 1304846 w 6774133"/>
              <a:gd name="connsiteY9" fmla="*/ 2468349 h 2468349"/>
              <a:gd name="connsiteX10" fmla="*/ 1231573 w 6774133"/>
              <a:gd name="connsiteY10" fmla="*/ 2262059 h 2468349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5712 w 6774133"/>
              <a:gd name="connsiteY7" fmla="*/ 2082537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3669 w 6774133"/>
              <a:gd name="connsiteY7" fmla="*/ 2063016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830714"/>
              <a:gd name="connsiteY0" fmla="*/ 2285938 h 2488841"/>
              <a:gd name="connsiteX1" fmla="*/ 496258 w 6830714"/>
              <a:gd name="connsiteY1" fmla="*/ 2152510 h 2488841"/>
              <a:gd name="connsiteX2" fmla="*/ 122177 w 6830714"/>
              <a:gd name="connsiteY2" fmla="*/ 1811138 h 2488841"/>
              <a:gd name="connsiteX3" fmla="*/ 41222 w 6830714"/>
              <a:gd name="connsiteY3" fmla="*/ 818446 h 2488841"/>
              <a:gd name="connsiteX4" fmla="*/ 725648 w 6830714"/>
              <a:gd name="connsiteY4" fmla="*/ 80142 h 2488841"/>
              <a:gd name="connsiteX5" fmla="*/ 6070841 w 6830714"/>
              <a:gd name="connsiteY5" fmla="*/ 180181 h 2488841"/>
              <a:gd name="connsiteX6" fmla="*/ 6772693 w 6830714"/>
              <a:gd name="connsiteY6" fmla="*/ 1001592 h 2488841"/>
              <a:gd name="connsiteX7" fmla="*/ 6123669 w 6830714"/>
              <a:gd name="connsiteY7" fmla="*/ 2086895 h 2488841"/>
              <a:gd name="connsiteX8" fmla="*/ 2046460 w 6830714"/>
              <a:gd name="connsiteY8" fmla="*/ 2325919 h 2488841"/>
              <a:gd name="connsiteX9" fmla="*/ 1222559 w 6830714"/>
              <a:gd name="connsiteY9" fmla="*/ 2488841 h 2488841"/>
              <a:gd name="connsiteX10" fmla="*/ 1231573 w 6830714"/>
              <a:gd name="connsiteY10" fmla="*/ 2285938 h 2488841"/>
              <a:gd name="connsiteX0" fmla="*/ 1231573 w 6775421"/>
              <a:gd name="connsiteY0" fmla="*/ 2285174 h 2488077"/>
              <a:gd name="connsiteX1" fmla="*/ 496258 w 6775421"/>
              <a:gd name="connsiteY1" fmla="*/ 2151746 h 2488077"/>
              <a:gd name="connsiteX2" fmla="*/ 122177 w 6775421"/>
              <a:gd name="connsiteY2" fmla="*/ 1810374 h 2488077"/>
              <a:gd name="connsiteX3" fmla="*/ 41222 w 6775421"/>
              <a:gd name="connsiteY3" fmla="*/ 817682 h 2488077"/>
              <a:gd name="connsiteX4" fmla="*/ 725648 w 6775421"/>
              <a:gd name="connsiteY4" fmla="*/ 79378 h 2488077"/>
              <a:gd name="connsiteX5" fmla="*/ 6070841 w 6775421"/>
              <a:gd name="connsiteY5" fmla="*/ 179417 h 2488077"/>
              <a:gd name="connsiteX6" fmla="*/ 6772693 w 6775421"/>
              <a:gd name="connsiteY6" fmla="*/ 1000828 h 2488077"/>
              <a:gd name="connsiteX7" fmla="*/ 6123669 w 6775421"/>
              <a:gd name="connsiteY7" fmla="*/ 2086131 h 2488077"/>
              <a:gd name="connsiteX8" fmla="*/ 2046460 w 6775421"/>
              <a:gd name="connsiteY8" fmla="*/ 2325155 h 2488077"/>
              <a:gd name="connsiteX9" fmla="*/ 1222559 w 6775421"/>
              <a:gd name="connsiteY9" fmla="*/ 2488077 h 2488077"/>
              <a:gd name="connsiteX10" fmla="*/ 1231573 w 6775421"/>
              <a:gd name="connsiteY10" fmla="*/ 2285174 h 2488077"/>
              <a:gd name="connsiteX0" fmla="*/ 1231573 w 6851024"/>
              <a:gd name="connsiteY0" fmla="*/ 2287499 h 2490402"/>
              <a:gd name="connsiteX1" fmla="*/ 496258 w 6851024"/>
              <a:gd name="connsiteY1" fmla="*/ 2154071 h 2490402"/>
              <a:gd name="connsiteX2" fmla="*/ 122177 w 6851024"/>
              <a:gd name="connsiteY2" fmla="*/ 1812699 h 2490402"/>
              <a:gd name="connsiteX3" fmla="*/ 41222 w 6851024"/>
              <a:gd name="connsiteY3" fmla="*/ 820007 h 2490402"/>
              <a:gd name="connsiteX4" fmla="*/ 725648 w 6851024"/>
              <a:gd name="connsiteY4" fmla="*/ 81703 h 2490402"/>
              <a:gd name="connsiteX5" fmla="*/ 6070841 w 6851024"/>
              <a:gd name="connsiteY5" fmla="*/ 181742 h 2490402"/>
              <a:gd name="connsiteX6" fmla="*/ 6800142 w 6851024"/>
              <a:gd name="connsiteY6" fmla="*/ 1041768 h 2490402"/>
              <a:gd name="connsiteX7" fmla="*/ 6123669 w 6851024"/>
              <a:gd name="connsiteY7" fmla="*/ 2088456 h 2490402"/>
              <a:gd name="connsiteX8" fmla="*/ 2046460 w 6851024"/>
              <a:gd name="connsiteY8" fmla="*/ 2327480 h 2490402"/>
              <a:gd name="connsiteX9" fmla="*/ 1222559 w 6851024"/>
              <a:gd name="connsiteY9" fmla="*/ 2490402 h 2490402"/>
              <a:gd name="connsiteX10" fmla="*/ 1231573 w 6851024"/>
              <a:gd name="connsiteY10" fmla="*/ 2287499 h 2490402"/>
              <a:gd name="connsiteX0" fmla="*/ 1231573 w 6851024"/>
              <a:gd name="connsiteY0" fmla="*/ 2287499 h 2486130"/>
              <a:gd name="connsiteX1" fmla="*/ 496258 w 6851024"/>
              <a:gd name="connsiteY1" fmla="*/ 2154071 h 2486130"/>
              <a:gd name="connsiteX2" fmla="*/ 122177 w 6851024"/>
              <a:gd name="connsiteY2" fmla="*/ 1812699 h 2486130"/>
              <a:gd name="connsiteX3" fmla="*/ 41222 w 6851024"/>
              <a:gd name="connsiteY3" fmla="*/ 820007 h 2486130"/>
              <a:gd name="connsiteX4" fmla="*/ 725648 w 6851024"/>
              <a:gd name="connsiteY4" fmla="*/ 81703 h 2486130"/>
              <a:gd name="connsiteX5" fmla="*/ 6070841 w 6851024"/>
              <a:gd name="connsiteY5" fmla="*/ 181742 h 2486130"/>
              <a:gd name="connsiteX6" fmla="*/ 6800142 w 6851024"/>
              <a:gd name="connsiteY6" fmla="*/ 1041768 h 2486130"/>
              <a:gd name="connsiteX7" fmla="*/ 6123669 w 6851024"/>
              <a:gd name="connsiteY7" fmla="*/ 2088456 h 2486130"/>
              <a:gd name="connsiteX8" fmla="*/ 2046460 w 6851024"/>
              <a:gd name="connsiteY8" fmla="*/ 2327480 h 2486130"/>
              <a:gd name="connsiteX9" fmla="*/ 1187001 w 6851024"/>
              <a:gd name="connsiteY9" fmla="*/ 2486130 h 2486130"/>
              <a:gd name="connsiteX10" fmla="*/ 1231573 w 6851024"/>
              <a:gd name="connsiteY10" fmla="*/ 2287499 h 2486130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046460 w 6851024"/>
              <a:gd name="connsiteY8" fmla="*/ 2327480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51024" h="2461764">
                <a:moveTo>
                  <a:pt x="1231573" y="2287499"/>
                </a:moveTo>
                <a:cubicBezTo>
                  <a:pt x="1112336" y="2271169"/>
                  <a:pt x="681157" y="2233204"/>
                  <a:pt x="496258" y="2154071"/>
                </a:cubicBezTo>
                <a:cubicBezTo>
                  <a:pt x="311359" y="2074938"/>
                  <a:pt x="198016" y="2035043"/>
                  <a:pt x="122177" y="1812699"/>
                </a:cubicBezTo>
                <a:cubicBezTo>
                  <a:pt x="46338" y="1590355"/>
                  <a:pt x="-59356" y="1108506"/>
                  <a:pt x="41222" y="820007"/>
                </a:cubicBezTo>
                <a:cubicBezTo>
                  <a:pt x="141800" y="531508"/>
                  <a:pt x="395768" y="136683"/>
                  <a:pt x="725648" y="81703"/>
                </a:cubicBezTo>
                <a:cubicBezTo>
                  <a:pt x="1694758" y="-79792"/>
                  <a:pt x="5058425" y="21731"/>
                  <a:pt x="6070841" y="181742"/>
                </a:cubicBezTo>
                <a:cubicBezTo>
                  <a:pt x="7083257" y="341753"/>
                  <a:pt x="6832799" y="565274"/>
                  <a:pt x="6800142" y="1041768"/>
                </a:cubicBezTo>
                <a:cubicBezTo>
                  <a:pt x="6762524" y="1588400"/>
                  <a:pt x="6896479" y="1874529"/>
                  <a:pt x="6123669" y="2088456"/>
                </a:cubicBezTo>
                <a:cubicBezTo>
                  <a:pt x="5350859" y="2302383"/>
                  <a:pt x="2371629" y="2317340"/>
                  <a:pt x="2163283" y="2325332"/>
                </a:cubicBezTo>
                <a:cubicBezTo>
                  <a:pt x="1581595" y="2463408"/>
                  <a:pt x="1234045" y="2459053"/>
                  <a:pt x="1172765" y="2461764"/>
                </a:cubicBezTo>
                <a:cubicBezTo>
                  <a:pt x="1538023" y="2321109"/>
                  <a:pt x="1231573" y="2287499"/>
                  <a:pt x="1231573" y="228749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D9E833B-71C6-4E5A-8EE9-2F5C6CF0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776088" y="584312"/>
            <a:ext cx="4653004" cy="3398069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958820" h="4175448">
                <a:moveTo>
                  <a:pt x="1008299" y="0"/>
                </a:moveTo>
                <a:cubicBezTo>
                  <a:pt x="1080221" y="58905"/>
                  <a:pt x="1502689" y="357725"/>
                  <a:pt x="1646266" y="574434"/>
                </a:cubicBezTo>
                <a:cubicBezTo>
                  <a:pt x="1801987" y="585526"/>
                  <a:pt x="4118388" y="461840"/>
                  <a:pt x="4631860" y="934302"/>
                </a:cubicBezTo>
                <a:cubicBezTo>
                  <a:pt x="5145332" y="1406764"/>
                  <a:pt x="4955580" y="2313155"/>
                  <a:pt x="4727101" y="3409206"/>
                </a:cubicBezTo>
                <a:cubicBezTo>
                  <a:pt x="4578135" y="3975170"/>
                  <a:pt x="4223222" y="4034330"/>
                  <a:pt x="3579038" y="4131303"/>
                </a:cubicBezTo>
                <a:cubicBezTo>
                  <a:pt x="2934854" y="4228276"/>
                  <a:pt x="1597338" y="4158382"/>
                  <a:pt x="861999" y="3991042"/>
                </a:cubicBezTo>
                <a:cubicBezTo>
                  <a:pt x="557764" y="3888766"/>
                  <a:pt x="288603" y="3774523"/>
                  <a:pt x="76447" y="3313039"/>
                </a:cubicBezTo>
                <a:cubicBezTo>
                  <a:pt x="-73175" y="2826910"/>
                  <a:pt x="18982" y="1794318"/>
                  <a:pt x="163050" y="1290513"/>
                </a:cubicBezTo>
                <a:cubicBezTo>
                  <a:pt x="367640" y="666231"/>
                  <a:pt x="707145" y="617043"/>
                  <a:pt x="990367" y="590018"/>
                </a:cubicBezTo>
                <a:cubicBezTo>
                  <a:pt x="990367" y="590018"/>
                  <a:pt x="1038579" y="394709"/>
                  <a:pt x="100829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432EEF-AA98-044C-EA1D-867C1537C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1949" y="1441683"/>
            <a:ext cx="3737320" cy="2085287"/>
          </a:xfrm>
        </p:spPr>
        <p:txBody>
          <a:bodyPr>
            <a:noAutofit/>
          </a:bodyPr>
          <a:lstStyle/>
          <a:p>
            <a:pPr algn="ctr"/>
            <a:r>
              <a:rPr lang="en-GB" sz="6600" i="1" u="sng" dirty="0"/>
              <a:t>Teamwork</a:t>
            </a:r>
            <a:endParaRPr lang="en-US" sz="54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7E159FC-3666-4232-8B04-4E20400D3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719578" y="526618"/>
            <a:ext cx="4653004" cy="3398069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958820" h="4175448">
                <a:moveTo>
                  <a:pt x="1008299" y="0"/>
                </a:moveTo>
                <a:cubicBezTo>
                  <a:pt x="1080221" y="58905"/>
                  <a:pt x="1502689" y="357725"/>
                  <a:pt x="1646266" y="574434"/>
                </a:cubicBezTo>
                <a:cubicBezTo>
                  <a:pt x="1801987" y="585526"/>
                  <a:pt x="4118388" y="461840"/>
                  <a:pt x="4631860" y="934302"/>
                </a:cubicBezTo>
                <a:cubicBezTo>
                  <a:pt x="5145332" y="1406764"/>
                  <a:pt x="4955580" y="2313155"/>
                  <a:pt x="4727101" y="3409206"/>
                </a:cubicBezTo>
                <a:cubicBezTo>
                  <a:pt x="4578135" y="3975170"/>
                  <a:pt x="4223222" y="4034330"/>
                  <a:pt x="3579038" y="4131303"/>
                </a:cubicBezTo>
                <a:cubicBezTo>
                  <a:pt x="2934854" y="4228276"/>
                  <a:pt x="1597338" y="4158382"/>
                  <a:pt x="861999" y="3991042"/>
                </a:cubicBezTo>
                <a:cubicBezTo>
                  <a:pt x="557764" y="3888766"/>
                  <a:pt x="288603" y="3774523"/>
                  <a:pt x="76447" y="3313039"/>
                </a:cubicBezTo>
                <a:cubicBezTo>
                  <a:pt x="-73175" y="2826910"/>
                  <a:pt x="18982" y="1794318"/>
                  <a:pt x="163050" y="1290513"/>
                </a:cubicBezTo>
                <a:cubicBezTo>
                  <a:pt x="367640" y="666231"/>
                  <a:pt x="707145" y="617043"/>
                  <a:pt x="990367" y="590018"/>
                </a:cubicBezTo>
                <a:cubicBezTo>
                  <a:pt x="990367" y="590018"/>
                  <a:pt x="1038579" y="394709"/>
                  <a:pt x="1008299" y="0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9A44E-5DD0-D87D-3B4E-0F9B17F3D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5792" y="1133062"/>
            <a:ext cx="5098347" cy="421649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4000" dirty="0"/>
              <a:t>-’’ The collaborative effort of a group to achieve a common goal or to complete a task in the most effective and efficient way’’ (Indeed, 2023)</a:t>
            </a:r>
          </a:p>
        </p:txBody>
      </p:sp>
    </p:spTree>
    <p:extLst>
      <p:ext uri="{BB962C8B-B14F-4D97-AF65-F5344CB8AC3E}">
        <p14:creationId xmlns:p14="http://schemas.microsoft.com/office/powerpoint/2010/main" val="1398424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78"/>
    </mc:Choice>
    <mc:Fallback xmlns="">
      <p:transition spd="slow" advTm="1427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7B74E81-276A-4BF8-9D74-BF6C44B2E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D852812A-7CAC-1E21-6D0A-6A6897B33C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6" b="1483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9C537B0-73BE-41E7-8BD7-CC603DD2B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1470" y="1689814"/>
            <a:ext cx="6140530" cy="4647338"/>
          </a:xfrm>
          <a:custGeom>
            <a:avLst/>
            <a:gdLst>
              <a:gd name="connsiteX0" fmla="*/ 3354001 w 6140530"/>
              <a:gd name="connsiteY0" fmla="*/ 1219 h 4626714"/>
              <a:gd name="connsiteX1" fmla="*/ 4854691 w 6140530"/>
              <a:gd name="connsiteY1" fmla="*/ 125683 h 4626714"/>
              <a:gd name="connsiteX2" fmla="*/ 6093602 w 6140530"/>
              <a:gd name="connsiteY2" fmla="*/ 1013600 h 4626714"/>
              <a:gd name="connsiteX3" fmla="*/ 6140530 w 6140530"/>
              <a:gd name="connsiteY3" fmla="*/ 1110875 h 4626714"/>
              <a:gd name="connsiteX4" fmla="*/ 6140530 w 6140530"/>
              <a:gd name="connsiteY4" fmla="*/ 3914197 h 4626714"/>
              <a:gd name="connsiteX5" fmla="*/ 6123285 w 6140530"/>
              <a:gd name="connsiteY5" fmla="*/ 3940855 h 4626714"/>
              <a:gd name="connsiteX6" fmla="*/ 6022119 w 6140530"/>
              <a:gd name="connsiteY6" fmla="*/ 4052713 h 4626714"/>
              <a:gd name="connsiteX7" fmla="*/ 2791676 w 6140530"/>
              <a:gd name="connsiteY7" fmla="*/ 4623624 h 4626714"/>
              <a:gd name="connsiteX8" fmla="*/ 0 w 6140530"/>
              <a:gd name="connsiteY8" fmla="*/ 4180103 h 4626714"/>
              <a:gd name="connsiteX9" fmla="*/ 486444 w 6140530"/>
              <a:gd name="connsiteY9" fmla="*/ 3598665 h 4626714"/>
              <a:gd name="connsiteX10" fmla="*/ 701119 w 6140530"/>
              <a:gd name="connsiteY10" fmla="*/ 1679227 h 4626714"/>
              <a:gd name="connsiteX11" fmla="*/ 3354001 w 6140530"/>
              <a:gd name="connsiteY11" fmla="*/ 1219 h 4626714"/>
              <a:gd name="connsiteX0" fmla="*/ 3354001 w 6140530"/>
              <a:gd name="connsiteY0" fmla="*/ 1219 h 4647338"/>
              <a:gd name="connsiteX1" fmla="*/ 4854691 w 6140530"/>
              <a:gd name="connsiteY1" fmla="*/ 125683 h 4647338"/>
              <a:gd name="connsiteX2" fmla="*/ 6093602 w 6140530"/>
              <a:gd name="connsiteY2" fmla="*/ 1013600 h 4647338"/>
              <a:gd name="connsiteX3" fmla="*/ 6140530 w 6140530"/>
              <a:gd name="connsiteY3" fmla="*/ 1110875 h 4647338"/>
              <a:gd name="connsiteX4" fmla="*/ 6140530 w 6140530"/>
              <a:gd name="connsiteY4" fmla="*/ 3914197 h 4647338"/>
              <a:gd name="connsiteX5" fmla="*/ 6123285 w 6140530"/>
              <a:gd name="connsiteY5" fmla="*/ 3940855 h 4647338"/>
              <a:gd name="connsiteX6" fmla="*/ 6022119 w 6140530"/>
              <a:gd name="connsiteY6" fmla="*/ 4052713 h 4647338"/>
              <a:gd name="connsiteX7" fmla="*/ 2791676 w 6140530"/>
              <a:gd name="connsiteY7" fmla="*/ 4623624 h 4647338"/>
              <a:gd name="connsiteX8" fmla="*/ 0 w 6140530"/>
              <a:gd name="connsiteY8" fmla="*/ 4180103 h 4647338"/>
              <a:gd name="connsiteX9" fmla="*/ 486444 w 6140530"/>
              <a:gd name="connsiteY9" fmla="*/ 3598665 h 4647338"/>
              <a:gd name="connsiteX10" fmla="*/ 701119 w 6140530"/>
              <a:gd name="connsiteY10" fmla="*/ 1679227 h 4647338"/>
              <a:gd name="connsiteX11" fmla="*/ 3354001 w 6140530"/>
              <a:gd name="connsiteY11" fmla="*/ 1219 h 4647338"/>
              <a:gd name="connsiteX0" fmla="*/ 3354001 w 6140530"/>
              <a:gd name="connsiteY0" fmla="*/ 1219 h 4647338"/>
              <a:gd name="connsiteX1" fmla="*/ 4854691 w 6140530"/>
              <a:gd name="connsiteY1" fmla="*/ 125683 h 4647338"/>
              <a:gd name="connsiteX2" fmla="*/ 6093602 w 6140530"/>
              <a:gd name="connsiteY2" fmla="*/ 1013600 h 4647338"/>
              <a:gd name="connsiteX3" fmla="*/ 6140530 w 6140530"/>
              <a:gd name="connsiteY3" fmla="*/ 1110875 h 4647338"/>
              <a:gd name="connsiteX4" fmla="*/ 6140530 w 6140530"/>
              <a:gd name="connsiteY4" fmla="*/ 3914197 h 4647338"/>
              <a:gd name="connsiteX5" fmla="*/ 6123285 w 6140530"/>
              <a:gd name="connsiteY5" fmla="*/ 3940855 h 4647338"/>
              <a:gd name="connsiteX6" fmla="*/ 6022119 w 6140530"/>
              <a:gd name="connsiteY6" fmla="*/ 4052713 h 4647338"/>
              <a:gd name="connsiteX7" fmla="*/ 2791676 w 6140530"/>
              <a:gd name="connsiteY7" fmla="*/ 4623624 h 4647338"/>
              <a:gd name="connsiteX8" fmla="*/ 0 w 6140530"/>
              <a:gd name="connsiteY8" fmla="*/ 4180103 h 4647338"/>
              <a:gd name="connsiteX9" fmla="*/ 486444 w 6140530"/>
              <a:gd name="connsiteY9" fmla="*/ 3598665 h 4647338"/>
              <a:gd name="connsiteX10" fmla="*/ 701119 w 6140530"/>
              <a:gd name="connsiteY10" fmla="*/ 1679227 h 4647338"/>
              <a:gd name="connsiteX11" fmla="*/ 3354001 w 6140530"/>
              <a:gd name="connsiteY11" fmla="*/ 1219 h 4647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40530" h="4647338">
                <a:moveTo>
                  <a:pt x="3354001" y="1219"/>
                </a:moveTo>
                <a:cubicBezTo>
                  <a:pt x="4004435" y="-11736"/>
                  <a:pt x="4587960" y="81931"/>
                  <a:pt x="4854691" y="125683"/>
                </a:cubicBezTo>
                <a:cubicBezTo>
                  <a:pt x="5569674" y="248878"/>
                  <a:pt x="5884365" y="614355"/>
                  <a:pt x="6093602" y="1013600"/>
                </a:cubicBezTo>
                <a:lnTo>
                  <a:pt x="6140530" y="1110875"/>
                </a:lnTo>
                <a:lnTo>
                  <a:pt x="6140530" y="3914197"/>
                </a:lnTo>
                <a:lnTo>
                  <a:pt x="6123285" y="3940855"/>
                </a:lnTo>
                <a:cubicBezTo>
                  <a:pt x="6092119" y="3981849"/>
                  <a:pt x="6058441" y="4019304"/>
                  <a:pt x="6022119" y="4052713"/>
                </a:cubicBezTo>
                <a:cubicBezTo>
                  <a:pt x="5440967" y="4587251"/>
                  <a:pt x="4022382" y="4706012"/>
                  <a:pt x="2791676" y="4623624"/>
                </a:cubicBezTo>
                <a:cubicBezTo>
                  <a:pt x="1788243" y="4556450"/>
                  <a:pt x="990667" y="4345015"/>
                  <a:pt x="0" y="4180103"/>
                </a:cubicBezTo>
                <a:cubicBezTo>
                  <a:pt x="0" y="4180103"/>
                  <a:pt x="445100" y="4042167"/>
                  <a:pt x="486444" y="3598665"/>
                </a:cubicBezTo>
                <a:cubicBezTo>
                  <a:pt x="526106" y="3207312"/>
                  <a:pt x="513958" y="2340421"/>
                  <a:pt x="701119" y="1679227"/>
                </a:cubicBezTo>
                <a:cubicBezTo>
                  <a:pt x="1000026" y="340576"/>
                  <a:pt x="2269944" y="22811"/>
                  <a:pt x="3354001" y="12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757CFF1-20F6-4EF6-83FA-264F652F4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6227678" y="1604682"/>
            <a:ext cx="6095974" cy="4725794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47652"/>
              <a:gd name="connsiteY0" fmla="*/ 731902 h 764135"/>
              <a:gd name="connsiteX1" fmla="*/ 373741 w 847652"/>
              <a:gd name="connsiteY1" fmla="*/ 757848 h 764135"/>
              <a:gd name="connsiteX2" fmla="*/ 812900 w 847652"/>
              <a:gd name="connsiteY2" fmla="*/ 492088 h 764135"/>
              <a:gd name="connsiteX3" fmla="*/ 794101 w 847652"/>
              <a:gd name="connsiteY3" fmla="*/ 187195 h 764135"/>
              <a:gd name="connsiteX4" fmla="*/ 588282 w 847652"/>
              <a:gd name="connsiteY4" fmla="*/ 3537 h 764135"/>
              <a:gd name="connsiteX5" fmla="*/ 59263 w 847652"/>
              <a:gd name="connsiteY5" fmla="*/ 319863 h 764135"/>
              <a:gd name="connsiteX6" fmla="*/ 56596 w 847652"/>
              <a:gd name="connsiteY6" fmla="*/ 630854 h 764135"/>
              <a:gd name="connsiteX7" fmla="*/ 0 w 847652"/>
              <a:gd name="connsiteY7" fmla="*/ 731902 h 764135"/>
              <a:gd name="connsiteX0" fmla="*/ 0 w 843619"/>
              <a:gd name="connsiteY0" fmla="*/ 731902 h 766005"/>
              <a:gd name="connsiteX1" fmla="*/ 373741 w 843619"/>
              <a:gd name="connsiteY1" fmla="*/ 757848 h 766005"/>
              <a:gd name="connsiteX2" fmla="*/ 807052 w 843619"/>
              <a:gd name="connsiteY2" fmla="*/ 579654 h 766005"/>
              <a:gd name="connsiteX3" fmla="*/ 794101 w 843619"/>
              <a:gd name="connsiteY3" fmla="*/ 187195 h 766005"/>
              <a:gd name="connsiteX4" fmla="*/ 588282 w 843619"/>
              <a:gd name="connsiteY4" fmla="*/ 3537 h 766005"/>
              <a:gd name="connsiteX5" fmla="*/ 59263 w 843619"/>
              <a:gd name="connsiteY5" fmla="*/ 319863 h 766005"/>
              <a:gd name="connsiteX6" fmla="*/ 56596 w 843619"/>
              <a:gd name="connsiteY6" fmla="*/ 630854 h 766005"/>
              <a:gd name="connsiteX7" fmla="*/ 0 w 843619"/>
              <a:gd name="connsiteY7" fmla="*/ 731902 h 766005"/>
              <a:gd name="connsiteX0" fmla="*/ 0 w 838949"/>
              <a:gd name="connsiteY0" fmla="*/ 731902 h 764478"/>
              <a:gd name="connsiteX1" fmla="*/ 373741 w 838949"/>
              <a:gd name="connsiteY1" fmla="*/ 757848 h 764478"/>
              <a:gd name="connsiteX2" fmla="*/ 799956 w 838949"/>
              <a:gd name="connsiteY2" fmla="*/ 602289 h 764478"/>
              <a:gd name="connsiteX3" fmla="*/ 794101 w 838949"/>
              <a:gd name="connsiteY3" fmla="*/ 187195 h 764478"/>
              <a:gd name="connsiteX4" fmla="*/ 588282 w 838949"/>
              <a:gd name="connsiteY4" fmla="*/ 3537 h 764478"/>
              <a:gd name="connsiteX5" fmla="*/ 59263 w 838949"/>
              <a:gd name="connsiteY5" fmla="*/ 319863 h 764478"/>
              <a:gd name="connsiteX6" fmla="*/ 56596 w 838949"/>
              <a:gd name="connsiteY6" fmla="*/ 630854 h 764478"/>
              <a:gd name="connsiteX7" fmla="*/ 0 w 838949"/>
              <a:gd name="connsiteY7" fmla="*/ 731902 h 764478"/>
              <a:gd name="connsiteX0" fmla="*/ 0 w 844858"/>
              <a:gd name="connsiteY0" fmla="*/ 731902 h 764478"/>
              <a:gd name="connsiteX1" fmla="*/ 373741 w 844858"/>
              <a:gd name="connsiteY1" fmla="*/ 757848 h 764478"/>
              <a:gd name="connsiteX2" fmla="*/ 799956 w 844858"/>
              <a:gd name="connsiteY2" fmla="*/ 602289 h 764478"/>
              <a:gd name="connsiteX3" fmla="*/ 794101 w 844858"/>
              <a:gd name="connsiteY3" fmla="*/ 187195 h 764478"/>
              <a:gd name="connsiteX4" fmla="*/ 588282 w 844858"/>
              <a:gd name="connsiteY4" fmla="*/ 3537 h 764478"/>
              <a:gd name="connsiteX5" fmla="*/ 59263 w 844858"/>
              <a:gd name="connsiteY5" fmla="*/ 319863 h 764478"/>
              <a:gd name="connsiteX6" fmla="*/ 56596 w 844858"/>
              <a:gd name="connsiteY6" fmla="*/ 630854 h 764478"/>
              <a:gd name="connsiteX7" fmla="*/ 0 w 844858"/>
              <a:gd name="connsiteY7" fmla="*/ 731902 h 764478"/>
              <a:gd name="connsiteX0" fmla="*/ 0 w 841989"/>
              <a:gd name="connsiteY0" fmla="*/ 731902 h 763721"/>
              <a:gd name="connsiteX1" fmla="*/ 373741 w 841989"/>
              <a:gd name="connsiteY1" fmla="*/ 757848 h 763721"/>
              <a:gd name="connsiteX2" fmla="*/ 795517 w 841989"/>
              <a:gd name="connsiteY2" fmla="*/ 613716 h 763721"/>
              <a:gd name="connsiteX3" fmla="*/ 794101 w 841989"/>
              <a:gd name="connsiteY3" fmla="*/ 187195 h 763721"/>
              <a:gd name="connsiteX4" fmla="*/ 588282 w 841989"/>
              <a:gd name="connsiteY4" fmla="*/ 3537 h 763721"/>
              <a:gd name="connsiteX5" fmla="*/ 59263 w 841989"/>
              <a:gd name="connsiteY5" fmla="*/ 319863 h 763721"/>
              <a:gd name="connsiteX6" fmla="*/ 56596 w 841989"/>
              <a:gd name="connsiteY6" fmla="*/ 630854 h 763721"/>
              <a:gd name="connsiteX7" fmla="*/ 0 w 841989"/>
              <a:gd name="connsiteY7" fmla="*/ 731902 h 763721"/>
              <a:gd name="connsiteX0" fmla="*/ 0 w 836040"/>
              <a:gd name="connsiteY0" fmla="*/ 731902 h 763528"/>
              <a:gd name="connsiteX1" fmla="*/ 375521 w 836040"/>
              <a:gd name="connsiteY1" fmla="*/ 757630 h 763528"/>
              <a:gd name="connsiteX2" fmla="*/ 795517 w 836040"/>
              <a:gd name="connsiteY2" fmla="*/ 613716 h 763528"/>
              <a:gd name="connsiteX3" fmla="*/ 794101 w 836040"/>
              <a:gd name="connsiteY3" fmla="*/ 187195 h 763528"/>
              <a:gd name="connsiteX4" fmla="*/ 588282 w 836040"/>
              <a:gd name="connsiteY4" fmla="*/ 3537 h 763528"/>
              <a:gd name="connsiteX5" fmla="*/ 59263 w 836040"/>
              <a:gd name="connsiteY5" fmla="*/ 319863 h 763528"/>
              <a:gd name="connsiteX6" fmla="*/ 56596 w 836040"/>
              <a:gd name="connsiteY6" fmla="*/ 630854 h 763528"/>
              <a:gd name="connsiteX7" fmla="*/ 0 w 836040"/>
              <a:gd name="connsiteY7" fmla="*/ 731902 h 763528"/>
              <a:gd name="connsiteX0" fmla="*/ 0 w 836040"/>
              <a:gd name="connsiteY0" fmla="*/ 731902 h 761256"/>
              <a:gd name="connsiteX1" fmla="*/ 375521 w 836040"/>
              <a:gd name="connsiteY1" fmla="*/ 757630 h 761256"/>
              <a:gd name="connsiteX2" fmla="*/ 795517 w 836040"/>
              <a:gd name="connsiteY2" fmla="*/ 613716 h 761256"/>
              <a:gd name="connsiteX3" fmla="*/ 794101 w 836040"/>
              <a:gd name="connsiteY3" fmla="*/ 187195 h 761256"/>
              <a:gd name="connsiteX4" fmla="*/ 588282 w 836040"/>
              <a:gd name="connsiteY4" fmla="*/ 3537 h 761256"/>
              <a:gd name="connsiteX5" fmla="*/ 59263 w 836040"/>
              <a:gd name="connsiteY5" fmla="*/ 319863 h 761256"/>
              <a:gd name="connsiteX6" fmla="*/ 56596 w 836040"/>
              <a:gd name="connsiteY6" fmla="*/ 630854 h 761256"/>
              <a:gd name="connsiteX7" fmla="*/ 0 w 836040"/>
              <a:gd name="connsiteY7" fmla="*/ 731902 h 761256"/>
              <a:gd name="connsiteX0" fmla="*/ 794101 w 837028"/>
              <a:gd name="connsiteY0" fmla="*/ 187195 h 761256"/>
              <a:gd name="connsiteX1" fmla="*/ 588282 w 837028"/>
              <a:gd name="connsiteY1" fmla="*/ 3537 h 761256"/>
              <a:gd name="connsiteX2" fmla="*/ 59263 w 837028"/>
              <a:gd name="connsiteY2" fmla="*/ 319863 h 761256"/>
              <a:gd name="connsiteX3" fmla="*/ 56596 w 837028"/>
              <a:gd name="connsiteY3" fmla="*/ 630854 h 761256"/>
              <a:gd name="connsiteX4" fmla="*/ 0 w 837028"/>
              <a:gd name="connsiteY4" fmla="*/ 731902 h 761256"/>
              <a:gd name="connsiteX5" fmla="*/ 375521 w 837028"/>
              <a:gd name="connsiteY5" fmla="*/ 757630 h 761256"/>
              <a:gd name="connsiteX6" fmla="*/ 795517 w 837028"/>
              <a:gd name="connsiteY6" fmla="*/ 613716 h 761256"/>
              <a:gd name="connsiteX7" fmla="*/ 806268 w 837028"/>
              <a:gd name="connsiteY7" fmla="*/ 201919 h 761256"/>
              <a:gd name="connsiteX0" fmla="*/ 794101 w 795517"/>
              <a:gd name="connsiteY0" fmla="*/ 187195 h 761256"/>
              <a:gd name="connsiteX1" fmla="*/ 588282 w 795517"/>
              <a:gd name="connsiteY1" fmla="*/ 3537 h 761256"/>
              <a:gd name="connsiteX2" fmla="*/ 59263 w 795517"/>
              <a:gd name="connsiteY2" fmla="*/ 319863 h 761256"/>
              <a:gd name="connsiteX3" fmla="*/ 56596 w 795517"/>
              <a:gd name="connsiteY3" fmla="*/ 630854 h 761256"/>
              <a:gd name="connsiteX4" fmla="*/ 0 w 795517"/>
              <a:gd name="connsiteY4" fmla="*/ 731902 h 761256"/>
              <a:gd name="connsiteX5" fmla="*/ 375521 w 795517"/>
              <a:gd name="connsiteY5" fmla="*/ 757630 h 761256"/>
              <a:gd name="connsiteX6" fmla="*/ 795517 w 795517"/>
              <a:gd name="connsiteY6" fmla="*/ 613716 h 761256"/>
              <a:gd name="connsiteX0" fmla="*/ 794101 w 811137"/>
              <a:gd name="connsiteY0" fmla="*/ 187195 h 764776"/>
              <a:gd name="connsiteX1" fmla="*/ 588282 w 811137"/>
              <a:gd name="connsiteY1" fmla="*/ 3537 h 764776"/>
              <a:gd name="connsiteX2" fmla="*/ 59263 w 811137"/>
              <a:gd name="connsiteY2" fmla="*/ 319863 h 764776"/>
              <a:gd name="connsiteX3" fmla="*/ 56596 w 811137"/>
              <a:gd name="connsiteY3" fmla="*/ 630854 h 764776"/>
              <a:gd name="connsiteX4" fmla="*/ 0 w 811137"/>
              <a:gd name="connsiteY4" fmla="*/ 731902 h 764776"/>
              <a:gd name="connsiteX5" fmla="*/ 375521 w 811137"/>
              <a:gd name="connsiteY5" fmla="*/ 757630 h 764776"/>
              <a:gd name="connsiteX6" fmla="*/ 811137 w 811137"/>
              <a:gd name="connsiteY6" fmla="*/ 595001 h 764776"/>
              <a:gd name="connsiteX0" fmla="*/ 794101 w 811137"/>
              <a:gd name="connsiteY0" fmla="*/ 187195 h 764776"/>
              <a:gd name="connsiteX1" fmla="*/ 588282 w 811137"/>
              <a:gd name="connsiteY1" fmla="*/ 3537 h 764776"/>
              <a:gd name="connsiteX2" fmla="*/ 59263 w 811137"/>
              <a:gd name="connsiteY2" fmla="*/ 319863 h 764776"/>
              <a:gd name="connsiteX3" fmla="*/ 56596 w 811137"/>
              <a:gd name="connsiteY3" fmla="*/ 630854 h 764776"/>
              <a:gd name="connsiteX4" fmla="*/ 0 w 811137"/>
              <a:gd name="connsiteY4" fmla="*/ 731902 h 764776"/>
              <a:gd name="connsiteX5" fmla="*/ 375521 w 811137"/>
              <a:gd name="connsiteY5" fmla="*/ 757630 h 764776"/>
              <a:gd name="connsiteX6" fmla="*/ 811137 w 811137"/>
              <a:gd name="connsiteY6" fmla="*/ 595001 h 764776"/>
              <a:gd name="connsiteX0" fmla="*/ 794101 w 811137"/>
              <a:gd name="connsiteY0" fmla="*/ 187195 h 760393"/>
              <a:gd name="connsiteX1" fmla="*/ 588282 w 811137"/>
              <a:gd name="connsiteY1" fmla="*/ 3537 h 760393"/>
              <a:gd name="connsiteX2" fmla="*/ 59263 w 811137"/>
              <a:gd name="connsiteY2" fmla="*/ 319863 h 760393"/>
              <a:gd name="connsiteX3" fmla="*/ 56596 w 811137"/>
              <a:gd name="connsiteY3" fmla="*/ 630854 h 760393"/>
              <a:gd name="connsiteX4" fmla="*/ 0 w 811137"/>
              <a:gd name="connsiteY4" fmla="*/ 731902 h 760393"/>
              <a:gd name="connsiteX5" fmla="*/ 375521 w 811137"/>
              <a:gd name="connsiteY5" fmla="*/ 757630 h 760393"/>
              <a:gd name="connsiteX6" fmla="*/ 811137 w 811137"/>
              <a:gd name="connsiteY6" fmla="*/ 595001 h 760393"/>
              <a:gd name="connsiteX0" fmla="*/ 794101 w 811137"/>
              <a:gd name="connsiteY0" fmla="*/ 187195 h 759446"/>
              <a:gd name="connsiteX1" fmla="*/ 588282 w 811137"/>
              <a:gd name="connsiteY1" fmla="*/ 3537 h 759446"/>
              <a:gd name="connsiteX2" fmla="*/ 59263 w 811137"/>
              <a:gd name="connsiteY2" fmla="*/ 319863 h 759446"/>
              <a:gd name="connsiteX3" fmla="*/ 56596 w 811137"/>
              <a:gd name="connsiteY3" fmla="*/ 630854 h 759446"/>
              <a:gd name="connsiteX4" fmla="*/ 0 w 811137"/>
              <a:gd name="connsiteY4" fmla="*/ 731902 h 759446"/>
              <a:gd name="connsiteX5" fmla="*/ 375521 w 811137"/>
              <a:gd name="connsiteY5" fmla="*/ 757630 h 759446"/>
              <a:gd name="connsiteX6" fmla="*/ 811137 w 811137"/>
              <a:gd name="connsiteY6" fmla="*/ 595001 h 759446"/>
              <a:gd name="connsiteX0" fmla="*/ 794101 w 811137"/>
              <a:gd name="connsiteY0" fmla="*/ 187195 h 759446"/>
              <a:gd name="connsiteX1" fmla="*/ 588282 w 811137"/>
              <a:gd name="connsiteY1" fmla="*/ 3537 h 759446"/>
              <a:gd name="connsiteX2" fmla="*/ 59263 w 811137"/>
              <a:gd name="connsiteY2" fmla="*/ 319863 h 759446"/>
              <a:gd name="connsiteX3" fmla="*/ 56596 w 811137"/>
              <a:gd name="connsiteY3" fmla="*/ 630854 h 759446"/>
              <a:gd name="connsiteX4" fmla="*/ 0 w 811137"/>
              <a:gd name="connsiteY4" fmla="*/ 731902 h 759446"/>
              <a:gd name="connsiteX5" fmla="*/ 375521 w 811137"/>
              <a:gd name="connsiteY5" fmla="*/ 757630 h 759446"/>
              <a:gd name="connsiteX6" fmla="*/ 811137 w 811137"/>
              <a:gd name="connsiteY6" fmla="*/ 595001 h 759446"/>
              <a:gd name="connsiteX0" fmla="*/ 794101 w 811137"/>
              <a:gd name="connsiteY0" fmla="*/ 187195 h 759446"/>
              <a:gd name="connsiteX1" fmla="*/ 588282 w 811137"/>
              <a:gd name="connsiteY1" fmla="*/ 3537 h 759446"/>
              <a:gd name="connsiteX2" fmla="*/ 59263 w 811137"/>
              <a:gd name="connsiteY2" fmla="*/ 319863 h 759446"/>
              <a:gd name="connsiteX3" fmla="*/ 56596 w 811137"/>
              <a:gd name="connsiteY3" fmla="*/ 630854 h 759446"/>
              <a:gd name="connsiteX4" fmla="*/ 0 w 811137"/>
              <a:gd name="connsiteY4" fmla="*/ 731902 h 759446"/>
              <a:gd name="connsiteX5" fmla="*/ 375521 w 811137"/>
              <a:gd name="connsiteY5" fmla="*/ 757630 h 759446"/>
              <a:gd name="connsiteX6" fmla="*/ 811137 w 811137"/>
              <a:gd name="connsiteY6" fmla="*/ 595001 h 759446"/>
              <a:gd name="connsiteX0" fmla="*/ 775015 w 811137"/>
              <a:gd name="connsiteY0" fmla="*/ 150490 h 761199"/>
              <a:gd name="connsiteX1" fmla="*/ 588282 w 811137"/>
              <a:gd name="connsiteY1" fmla="*/ 5290 h 761199"/>
              <a:gd name="connsiteX2" fmla="*/ 59263 w 811137"/>
              <a:gd name="connsiteY2" fmla="*/ 321616 h 761199"/>
              <a:gd name="connsiteX3" fmla="*/ 56596 w 811137"/>
              <a:gd name="connsiteY3" fmla="*/ 632607 h 761199"/>
              <a:gd name="connsiteX4" fmla="*/ 0 w 811137"/>
              <a:gd name="connsiteY4" fmla="*/ 733655 h 761199"/>
              <a:gd name="connsiteX5" fmla="*/ 375521 w 811137"/>
              <a:gd name="connsiteY5" fmla="*/ 759383 h 761199"/>
              <a:gd name="connsiteX6" fmla="*/ 811137 w 811137"/>
              <a:gd name="connsiteY6" fmla="*/ 596754 h 761199"/>
              <a:gd name="connsiteX0" fmla="*/ 775015 w 811137"/>
              <a:gd name="connsiteY0" fmla="*/ 148838 h 759547"/>
              <a:gd name="connsiteX1" fmla="*/ 588282 w 811137"/>
              <a:gd name="connsiteY1" fmla="*/ 3638 h 759547"/>
              <a:gd name="connsiteX2" fmla="*/ 59263 w 811137"/>
              <a:gd name="connsiteY2" fmla="*/ 319964 h 759547"/>
              <a:gd name="connsiteX3" fmla="*/ 56596 w 811137"/>
              <a:gd name="connsiteY3" fmla="*/ 630955 h 759547"/>
              <a:gd name="connsiteX4" fmla="*/ 0 w 811137"/>
              <a:gd name="connsiteY4" fmla="*/ 732003 h 759547"/>
              <a:gd name="connsiteX5" fmla="*/ 375521 w 811137"/>
              <a:gd name="connsiteY5" fmla="*/ 757731 h 759547"/>
              <a:gd name="connsiteX6" fmla="*/ 811137 w 811137"/>
              <a:gd name="connsiteY6" fmla="*/ 595102 h 759547"/>
              <a:gd name="connsiteX0" fmla="*/ 775015 w 811137"/>
              <a:gd name="connsiteY0" fmla="*/ 149039 h 759748"/>
              <a:gd name="connsiteX1" fmla="*/ 588282 w 811137"/>
              <a:gd name="connsiteY1" fmla="*/ 3839 h 759748"/>
              <a:gd name="connsiteX2" fmla="*/ 59263 w 811137"/>
              <a:gd name="connsiteY2" fmla="*/ 320165 h 759748"/>
              <a:gd name="connsiteX3" fmla="*/ 56596 w 811137"/>
              <a:gd name="connsiteY3" fmla="*/ 631156 h 759748"/>
              <a:gd name="connsiteX4" fmla="*/ 0 w 811137"/>
              <a:gd name="connsiteY4" fmla="*/ 732204 h 759748"/>
              <a:gd name="connsiteX5" fmla="*/ 375521 w 811137"/>
              <a:gd name="connsiteY5" fmla="*/ 757932 h 759748"/>
              <a:gd name="connsiteX6" fmla="*/ 811137 w 811137"/>
              <a:gd name="connsiteY6" fmla="*/ 595303 h 759748"/>
              <a:gd name="connsiteX0" fmla="*/ 775015 w 811137"/>
              <a:gd name="connsiteY0" fmla="*/ 148071 h 758780"/>
              <a:gd name="connsiteX1" fmla="*/ 588282 w 811137"/>
              <a:gd name="connsiteY1" fmla="*/ 2871 h 758780"/>
              <a:gd name="connsiteX2" fmla="*/ 59263 w 811137"/>
              <a:gd name="connsiteY2" fmla="*/ 319197 h 758780"/>
              <a:gd name="connsiteX3" fmla="*/ 56596 w 811137"/>
              <a:gd name="connsiteY3" fmla="*/ 630188 h 758780"/>
              <a:gd name="connsiteX4" fmla="*/ 0 w 811137"/>
              <a:gd name="connsiteY4" fmla="*/ 731236 h 758780"/>
              <a:gd name="connsiteX5" fmla="*/ 375521 w 811137"/>
              <a:gd name="connsiteY5" fmla="*/ 756964 h 758780"/>
              <a:gd name="connsiteX6" fmla="*/ 811137 w 811137"/>
              <a:gd name="connsiteY6" fmla="*/ 594335 h 758780"/>
              <a:gd name="connsiteX0" fmla="*/ 775015 w 811137"/>
              <a:gd name="connsiteY0" fmla="*/ 148702 h 759411"/>
              <a:gd name="connsiteX1" fmla="*/ 588282 w 811137"/>
              <a:gd name="connsiteY1" fmla="*/ 3502 h 759411"/>
              <a:gd name="connsiteX2" fmla="*/ 59263 w 811137"/>
              <a:gd name="connsiteY2" fmla="*/ 319828 h 759411"/>
              <a:gd name="connsiteX3" fmla="*/ 56596 w 811137"/>
              <a:gd name="connsiteY3" fmla="*/ 630819 h 759411"/>
              <a:gd name="connsiteX4" fmla="*/ 0 w 811137"/>
              <a:gd name="connsiteY4" fmla="*/ 731867 h 759411"/>
              <a:gd name="connsiteX5" fmla="*/ 375521 w 811137"/>
              <a:gd name="connsiteY5" fmla="*/ 757595 h 759411"/>
              <a:gd name="connsiteX6" fmla="*/ 811137 w 811137"/>
              <a:gd name="connsiteY6" fmla="*/ 594966 h 759411"/>
              <a:gd name="connsiteX0" fmla="*/ 775683 w 811137"/>
              <a:gd name="connsiteY0" fmla="*/ 146832 h 759671"/>
              <a:gd name="connsiteX1" fmla="*/ 588282 w 811137"/>
              <a:gd name="connsiteY1" fmla="*/ 3762 h 759671"/>
              <a:gd name="connsiteX2" fmla="*/ 59263 w 811137"/>
              <a:gd name="connsiteY2" fmla="*/ 320088 h 759671"/>
              <a:gd name="connsiteX3" fmla="*/ 56596 w 811137"/>
              <a:gd name="connsiteY3" fmla="*/ 631079 h 759671"/>
              <a:gd name="connsiteX4" fmla="*/ 0 w 811137"/>
              <a:gd name="connsiteY4" fmla="*/ 732127 h 759671"/>
              <a:gd name="connsiteX5" fmla="*/ 375521 w 811137"/>
              <a:gd name="connsiteY5" fmla="*/ 757855 h 759671"/>
              <a:gd name="connsiteX6" fmla="*/ 811137 w 811137"/>
              <a:gd name="connsiteY6" fmla="*/ 595226 h 759671"/>
              <a:gd name="connsiteX0" fmla="*/ 775683 w 811137"/>
              <a:gd name="connsiteY0" fmla="*/ 143132 h 755971"/>
              <a:gd name="connsiteX1" fmla="*/ 588282 w 811137"/>
              <a:gd name="connsiteY1" fmla="*/ 62 h 755971"/>
              <a:gd name="connsiteX2" fmla="*/ 59263 w 811137"/>
              <a:gd name="connsiteY2" fmla="*/ 316388 h 755971"/>
              <a:gd name="connsiteX3" fmla="*/ 56596 w 811137"/>
              <a:gd name="connsiteY3" fmla="*/ 627379 h 755971"/>
              <a:gd name="connsiteX4" fmla="*/ 0 w 811137"/>
              <a:gd name="connsiteY4" fmla="*/ 728427 h 755971"/>
              <a:gd name="connsiteX5" fmla="*/ 375521 w 811137"/>
              <a:gd name="connsiteY5" fmla="*/ 754155 h 755971"/>
              <a:gd name="connsiteX6" fmla="*/ 811137 w 811137"/>
              <a:gd name="connsiteY6" fmla="*/ 591526 h 755971"/>
              <a:gd name="connsiteX0" fmla="*/ 775683 w 811137"/>
              <a:gd name="connsiteY0" fmla="*/ 143690 h 756529"/>
              <a:gd name="connsiteX1" fmla="*/ 588282 w 811137"/>
              <a:gd name="connsiteY1" fmla="*/ 620 h 756529"/>
              <a:gd name="connsiteX2" fmla="*/ 59263 w 811137"/>
              <a:gd name="connsiteY2" fmla="*/ 316946 h 756529"/>
              <a:gd name="connsiteX3" fmla="*/ 56596 w 811137"/>
              <a:gd name="connsiteY3" fmla="*/ 627937 h 756529"/>
              <a:gd name="connsiteX4" fmla="*/ 0 w 811137"/>
              <a:gd name="connsiteY4" fmla="*/ 728985 h 756529"/>
              <a:gd name="connsiteX5" fmla="*/ 375521 w 811137"/>
              <a:gd name="connsiteY5" fmla="*/ 754713 h 756529"/>
              <a:gd name="connsiteX6" fmla="*/ 811137 w 811137"/>
              <a:gd name="connsiteY6" fmla="*/ 592084 h 756529"/>
              <a:gd name="connsiteX0" fmla="*/ 775683 w 811137"/>
              <a:gd name="connsiteY0" fmla="*/ 144363 h 757202"/>
              <a:gd name="connsiteX1" fmla="*/ 588282 w 811137"/>
              <a:gd name="connsiteY1" fmla="*/ 1293 h 757202"/>
              <a:gd name="connsiteX2" fmla="*/ 59263 w 811137"/>
              <a:gd name="connsiteY2" fmla="*/ 317619 h 757202"/>
              <a:gd name="connsiteX3" fmla="*/ 56596 w 811137"/>
              <a:gd name="connsiteY3" fmla="*/ 628610 h 757202"/>
              <a:gd name="connsiteX4" fmla="*/ 0 w 811137"/>
              <a:gd name="connsiteY4" fmla="*/ 729658 h 757202"/>
              <a:gd name="connsiteX5" fmla="*/ 375521 w 811137"/>
              <a:gd name="connsiteY5" fmla="*/ 755386 h 757202"/>
              <a:gd name="connsiteX6" fmla="*/ 811137 w 811137"/>
              <a:gd name="connsiteY6" fmla="*/ 592757 h 757202"/>
              <a:gd name="connsiteX0" fmla="*/ 775683 w 811137"/>
              <a:gd name="connsiteY0" fmla="*/ 145620 h 758459"/>
              <a:gd name="connsiteX1" fmla="*/ 588282 w 811137"/>
              <a:gd name="connsiteY1" fmla="*/ 2550 h 758459"/>
              <a:gd name="connsiteX2" fmla="*/ 59263 w 811137"/>
              <a:gd name="connsiteY2" fmla="*/ 318876 h 758459"/>
              <a:gd name="connsiteX3" fmla="*/ 56596 w 811137"/>
              <a:gd name="connsiteY3" fmla="*/ 629867 h 758459"/>
              <a:gd name="connsiteX4" fmla="*/ 0 w 811137"/>
              <a:gd name="connsiteY4" fmla="*/ 730915 h 758459"/>
              <a:gd name="connsiteX5" fmla="*/ 375521 w 811137"/>
              <a:gd name="connsiteY5" fmla="*/ 756643 h 758459"/>
              <a:gd name="connsiteX6" fmla="*/ 811137 w 811137"/>
              <a:gd name="connsiteY6" fmla="*/ 594014 h 758459"/>
              <a:gd name="connsiteX0" fmla="*/ 775683 w 811137"/>
              <a:gd name="connsiteY0" fmla="*/ 147658 h 760497"/>
              <a:gd name="connsiteX1" fmla="*/ 588282 w 811137"/>
              <a:gd name="connsiteY1" fmla="*/ 4588 h 760497"/>
              <a:gd name="connsiteX2" fmla="*/ 59263 w 811137"/>
              <a:gd name="connsiteY2" fmla="*/ 320914 h 760497"/>
              <a:gd name="connsiteX3" fmla="*/ 56596 w 811137"/>
              <a:gd name="connsiteY3" fmla="*/ 631905 h 760497"/>
              <a:gd name="connsiteX4" fmla="*/ 0 w 811137"/>
              <a:gd name="connsiteY4" fmla="*/ 732953 h 760497"/>
              <a:gd name="connsiteX5" fmla="*/ 375521 w 811137"/>
              <a:gd name="connsiteY5" fmla="*/ 758681 h 760497"/>
              <a:gd name="connsiteX6" fmla="*/ 811137 w 811137"/>
              <a:gd name="connsiteY6" fmla="*/ 596052 h 760497"/>
              <a:gd name="connsiteX0" fmla="*/ 775683 w 811137"/>
              <a:gd name="connsiteY0" fmla="*/ 148140 h 760979"/>
              <a:gd name="connsiteX1" fmla="*/ 588282 w 811137"/>
              <a:gd name="connsiteY1" fmla="*/ 5070 h 760979"/>
              <a:gd name="connsiteX2" fmla="*/ 59263 w 811137"/>
              <a:gd name="connsiteY2" fmla="*/ 321396 h 760979"/>
              <a:gd name="connsiteX3" fmla="*/ 56596 w 811137"/>
              <a:gd name="connsiteY3" fmla="*/ 632387 h 760979"/>
              <a:gd name="connsiteX4" fmla="*/ 0 w 811137"/>
              <a:gd name="connsiteY4" fmla="*/ 733435 h 760979"/>
              <a:gd name="connsiteX5" fmla="*/ 375521 w 811137"/>
              <a:gd name="connsiteY5" fmla="*/ 759163 h 760979"/>
              <a:gd name="connsiteX6" fmla="*/ 811137 w 811137"/>
              <a:gd name="connsiteY6" fmla="*/ 596534 h 760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1137" h="760979">
                <a:moveTo>
                  <a:pt x="775683" y="148140"/>
                </a:moveTo>
                <a:cubicBezTo>
                  <a:pt x="762064" y="122193"/>
                  <a:pt x="722979" y="17335"/>
                  <a:pt x="588282" y="5070"/>
                </a:cubicBezTo>
                <a:cubicBezTo>
                  <a:pt x="465944" y="-6070"/>
                  <a:pt x="93839" y="-29505"/>
                  <a:pt x="59263" y="321396"/>
                </a:cubicBezTo>
                <a:cubicBezTo>
                  <a:pt x="43357" y="430362"/>
                  <a:pt x="56596" y="569046"/>
                  <a:pt x="56596" y="632387"/>
                </a:cubicBezTo>
                <a:cubicBezTo>
                  <a:pt x="57073" y="704110"/>
                  <a:pt x="0" y="733435"/>
                  <a:pt x="0" y="733435"/>
                </a:cubicBezTo>
                <a:cubicBezTo>
                  <a:pt x="133360" y="743770"/>
                  <a:pt x="261604" y="767731"/>
                  <a:pt x="375521" y="759163"/>
                </a:cubicBezTo>
                <a:cubicBezTo>
                  <a:pt x="474122" y="751747"/>
                  <a:pt x="716355" y="732274"/>
                  <a:pt x="811137" y="596534"/>
                </a:cubicBezTo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A420-EBC2-475A-B5F6-1915095B1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81631" flipH="1">
            <a:off x="4128647" y="500208"/>
            <a:ext cx="5016912" cy="227181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66451 w 1286279"/>
              <a:gd name="connsiteY0" fmla="*/ 861647 h 861647"/>
              <a:gd name="connsiteX1" fmla="*/ 858856 w 1286279"/>
              <a:gd name="connsiteY1" fmla="*/ 791733 h 861647"/>
              <a:gd name="connsiteX2" fmla="*/ 1217662 w 1286279"/>
              <a:gd name="connsiteY2" fmla="*/ 618950 h 861647"/>
              <a:gd name="connsiteX3" fmla="*/ 1216615 w 1286279"/>
              <a:gd name="connsiteY3" fmla="*/ 181371 h 861647"/>
              <a:gd name="connsiteX4" fmla="*/ 497287 w 1286279"/>
              <a:gd name="connsiteY4" fmla="*/ 21065 h 861647"/>
              <a:gd name="connsiteX5" fmla="*/ 1905 w 1286279"/>
              <a:gd name="connsiteY5" fmla="*/ 582684 h 861647"/>
              <a:gd name="connsiteX6" fmla="*/ 583488 w 1286279"/>
              <a:gd name="connsiteY6" fmla="*/ 725820 h 861647"/>
              <a:gd name="connsiteX7" fmla="*/ 666451 w 1286279"/>
              <a:gd name="connsiteY7" fmla="*/ 861647 h 861647"/>
              <a:gd name="connsiteX0" fmla="*/ 676619 w 1296447"/>
              <a:gd name="connsiteY0" fmla="*/ 861647 h 861647"/>
              <a:gd name="connsiteX1" fmla="*/ 869024 w 1296447"/>
              <a:gd name="connsiteY1" fmla="*/ 791733 h 861647"/>
              <a:gd name="connsiteX2" fmla="*/ 1227830 w 1296447"/>
              <a:gd name="connsiteY2" fmla="*/ 618950 h 861647"/>
              <a:gd name="connsiteX3" fmla="*/ 1226783 w 1296447"/>
              <a:gd name="connsiteY3" fmla="*/ 181371 h 861647"/>
              <a:gd name="connsiteX4" fmla="*/ 507455 w 1296447"/>
              <a:gd name="connsiteY4" fmla="*/ 21065 h 861647"/>
              <a:gd name="connsiteX5" fmla="*/ 12073 w 1296447"/>
              <a:gd name="connsiteY5" fmla="*/ 582684 h 861647"/>
              <a:gd name="connsiteX6" fmla="*/ 593656 w 1296447"/>
              <a:gd name="connsiteY6" fmla="*/ 725820 h 861647"/>
              <a:gd name="connsiteX7" fmla="*/ 676619 w 1296447"/>
              <a:gd name="connsiteY7" fmla="*/ 861647 h 861647"/>
              <a:gd name="connsiteX0" fmla="*/ 679058 w 1298886"/>
              <a:gd name="connsiteY0" fmla="*/ 861647 h 861647"/>
              <a:gd name="connsiteX1" fmla="*/ 871463 w 1298886"/>
              <a:gd name="connsiteY1" fmla="*/ 791733 h 861647"/>
              <a:gd name="connsiteX2" fmla="*/ 1230269 w 1298886"/>
              <a:gd name="connsiteY2" fmla="*/ 618950 h 861647"/>
              <a:gd name="connsiteX3" fmla="*/ 1229222 w 1298886"/>
              <a:gd name="connsiteY3" fmla="*/ 181371 h 861647"/>
              <a:gd name="connsiteX4" fmla="*/ 509894 w 1298886"/>
              <a:gd name="connsiteY4" fmla="*/ 21065 h 861647"/>
              <a:gd name="connsiteX5" fmla="*/ 14512 w 1298886"/>
              <a:gd name="connsiteY5" fmla="*/ 582684 h 861647"/>
              <a:gd name="connsiteX6" fmla="*/ 596095 w 1298886"/>
              <a:gd name="connsiteY6" fmla="*/ 725820 h 861647"/>
              <a:gd name="connsiteX7" fmla="*/ 679058 w 1298886"/>
              <a:gd name="connsiteY7" fmla="*/ 861647 h 861647"/>
              <a:gd name="connsiteX0" fmla="*/ 679145 w 1305009"/>
              <a:gd name="connsiteY0" fmla="*/ 863804 h 863804"/>
              <a:gd name="connsiteX1" fmla="*/ 871550 w 1305009"/>
              <a:gd name="connsiteY1" fmla="*/ 793890 h 863804"/>
              <a:gd name="connsiteX2" fmla="*/ 1230356 w 1305009"/>
              <a:gd name="connsiteY2" fmla="*/ 621107 h 863804"/>
              <a:gd name="connsiteX3" fmla="*/ 1246771 w 1305009"/>
              <a:gd name="connsiteY3" fmla="*/ 172583 h 863804"/>
              <a:gd name="connsiteX4" fmla="*/ 509981 w 1305009"/>
              <a:gd name="connsiteY4" fmla="*/ 23222 h 863804"/>
              <a:gd name="connsiteX5" fmla="*/ 14599 w 1305009"/>
              <a:gd name="connsiteY5" fmla="*/ 584841 h 863804"/>
              <a:gd name="connsiteX6" fmla="*/ 596182 w 1305009"/>
              <a:gd name="connsiteY6" fmla="*/ 727977 h 863804"/>
              <a:gd name="connsiteX7" fmla="*/ 679145 w 1305009"/>
              <a:gd name="connsiteY7" fmla="*/ 863804 h 863804"/>
              <a:gd name="connsiteX0" fmla="*/ 679230 w 1311184"/>
              <a:gd name="connsiteY0" fmla="*/ 843802 h 843802"/>
              <a:gd name="connsiteX1" fmla="*/ 871635 w 1311184"/>
              <a:gd name="connsiteY1" fmla="*/ 773888 h 843802"/>
              <a:gd name="connsiteX2" fmla="*/ 1230441 w 1311184"/>
              <a:gd name="connsiteY2" fmla="*/ 601105 h 843802"/>
              <a:gd name="connsiteX3" fmla="*/ 1246856 w 1311184"/>
              <a:gd name="connsiteY3" fmla="*/ 152581 h 843802"/>
              <a:gd name="connsiteX4" fmla="*/ 507394 w 1311184"/>
              <a:gd name="connsiteY4" fmla="*/ 22407 h 843802"/>
              <a:gd name="connsiteX5" fmla="*/ 14684 w 1311184"/>
              <a:gd name="connsiteY5" fmla="*/ 564839 h 843802"/>
              <a:gd name="connsiteX6" fmla="*/ 596267 w 1311184"/>
              <a:gd name="connsiteY6" fmla="*/ 707975 h 843802"/>
              <a:gd name="connsiteX7" fmla="*/ 679230 w 1311184"/>
              <a:gd name="connsiteY7" fmla="*/ 843802 h 843802"/>
              <a:gd name="connsiteX0" fmla="*/ 680987 w 1312941"/>
              <a:gd name="connsiteY0" fmla="*/ 832452 h 832452"/>
              <a:gd name="connsiteX1" fmla="*/ 873392 w 1312941"/>
              <a:gd name="connsiteY1" fmla="*/ 762538 h 832452"/>
              <a:gd name="connsiteX2" fmla="*/ 1232198 w 1312941"/>
              <a:gd name="connsiteY2" fmla="*/ 589755 h 832452"/>
              <a:gd name="connsiteX3" fmla="*/ 1248613 w 1312941"/>
              <a:gd name="connsiteY3" fmla="*/ 141231 h 832452"/>
              <a:gd name="connsiteX4" fmla="*/ 509151 w 1312941"/>
              <a:gd name="connsiteY4" fmla="*/ 11057 h 832452"/>
              <a:gd name="connsiteX5" fmla="*/ 16441 w 1312941"/>
              <a:gd name="connsiteY5" fmla="*/ 553489 h 832452"/>
              <a:gd name="connsiteX6" fmla="*/ 598024 w 1312941"/>
              <a:gd name="connsiteY6" fmla="*/ 696625 h 832452"/>
              <a:gd name="connsiteX7" fmla="*/ 680987 w 1312941"/>
              <a:gd name="connsiteY7" fmla="*/ 832452 h 832452"/>
              <a:gd name="connsiteX0" fmla="*/ 682950 w 1314904"/>
              <a:gd name="connsiteY0" fmla="*/ 830411 h 830411"/>
              <a:gd name="connsiteX1" fmla="*/ 875355 w 1314904"/>
              <a:gd name="connsiteY1" fmla="*/ 760497 h 830411"/>
              <a:gd name="connsiteX2" fmla="*/ 1234161 w 1314904"/>
              <a:gd name="connsiteY2" fmla="*/ 587714 h 830411"/>
              <a:gd name="connsiteX3" fmla="*/ 1250576 w 1314904"/>
              <a:gd name="connsiteY3" fmla="*/ 139190 h 830411"/>
              <a:gd name="connsiteX4" fmla="*/ 511114 w 1314904"/>
              <a:gd name="connsiteY4" fmla="*/ 9016 h 830411"/>
              <a:gd name="connsiteX5" fmla="*/ 18404 w 1314904"/>
              <a:gd name="connsiteY5" fmla="*/ 551448 h 830411"/>
              <a:gd name="connsiteX6" fmla="*/ 599987 w 1314904"/>
              <a:gd name="connsiteY6" fmla="*/ 694584 h 830411"/>
              <a:gd name="connsiteX7" fmla="*/ 682950 w 1314904"/>
              <a:gd name="connsiteY7" fmla="*/ 830411 h 830411"/>
              <a:gd name="connsiteX0" fmla="*/ 683968 w 1317367"/>
              <a:gd name="connsiteY0" fmla="*/ 798885 h 798885"/>
              <a:gd name="connsiteX1" fmla="*/ 876373 w 1317367"/>
              <a:gd name="connsiteY1" fmla="*/ 728971 h 798885"/>
              <a:gd name="connsiteX2" fmla="*/ 1235179 w 1317367"/>
              <a:gd name="connsiteY2" fmla="*/ 556188 h 798885"/>
              <a:gd name="connsiteX3" fmla="*/ 1251594 w 1317367"/>
              <a:gd name="connsiteY3" fmla="*/ 107664 h 798885"/>
              <a:gd name="connsiteX4" fmla="*/ 492226 w 1317367"/>
              <a:gd name="connsiteY4" fmla="*/ 12344 h 798885"/>
              <a:gd name="connsiteX5" fmla="*/ 19422 w 1317367"/>
              <a:gd name="connsiteY5" fmla="*/ 519922 h 798885"/>
              <a:gd name="connsiteX6" fmla="*/ 601005 w 1317367"/>
              <a:gd name="connsiteY6" fmla="*/ 663058 h 798885"/>
              <a:gd name="connsiteX7" fmla="*/ 683968 w 1317367"/>
              <a:gd name="connsiteY7" fmla="*/ 798885 h 798885"/>
              <a:gd name="connsiteX0" fmla="*/ 686384 w 1319783"/>
              <a:gd name="connsiteY0" fmla="*/ 802389 h 802389"/>
              <a:gd name="connsiteX1" fmla="*/ 878789 w 1319783"/>
              <a:gd name="connsiteY1" fmla="*/ 732475 h 802389"/>
              <a:gd name="connsiteX2" fmla="*/ 1237595 w 1319783"/>
              <a:gd name="connsiteY2" fmla="*/ 559692 h 802389"/>
              <a:gd name="connsiteX3" fmla="*/ 1254010 w 1319783"/>
              <a:gd name="connsiteY3" fmla="*/ 111168 h 802389"/>
              <a:gd name="connsiteX4" fmla="*/ 494642 w 1319783"/>
              <a:gd name="connsiteY4" fmla="*/ 15848 h 802389"/>
              <a:gd name="connsiteX5" fmla="*/ 21838 w 1319783"/>
              <a:gd name="connsiteY5" fmla="*/ 523426 h 802389"/>
              <a:gd name="connsiteX6" fmla="*/ 603421 w 1319783"/>
              <a:gd name="connsiteY6" fmla="*/ 666562 h 802389"/>
              <a:gd name="connsiteX7" fmla="*/ 686384 w 1319783"/>
              <a:gd name="connsiteY7" fmla="*/ 802389 h 802389"/>
              <a:gd name="connsiteX0" fmla="*/ 702121 w 1335520"/>
              <a:gd name="connsiteY0" fmla="*/ 811669 h 811669"/>
              <a:gd name="connsiteX1" fmla="*/ 894526 w 1335520"/>
              <a:gd name="connsiteY1" fmla="*/ 741755 h 811669"/>
              <a:gd name="connsiteX2" fmla="*/ 1253332 w 1335520"/>
              <a:gd name="connsiteY2" fmla="*/ 568972 h 811669"/>
              <a:gd name="connsiteX3" fmla="*/ 1269747 w 1335520"/>
              <a:gd name="connsiteY3" fmla="*/ 120448 h 811669"/>
              <a:gd name="connsiteX4" fmla="*/ 510379 w 1335520"/>
              <a:gd name="connsiteY4" fmla="*/ 25128 h 811669"/>
              <a:gd name="connsiteX5" fmla="*/ 14706 w 1335520"/>
              <a:gd name="connsiteY5" fmla="*/ 506178 h 811669"/>
              <a:gd name="connsiteX6" fmla="*/ 619158 w 1335520"/>
              <a:gd name="connsiteY6" fmla="*/ 675842 h 811669"/>
              <a:gd name="connsiteX7" fmla="*/ 702121 w 1335520"/>
              <a:gd name="connsiteY7" fmla="*/ 811669 h 811669"/>
              <a:gd name="connsiteX0" fmla="*/ 706485 w 1339884"/>
              <a:gd name="connsiteY0" fmla="*/ 811669 h 811669"/>
              <a:gd name="connsiteX1" fmla="*/ 898890 w 1339884"/>
              <a:gd name="connsiteY1" fmla="*/ 741755 h 811669"/>
              <a:gd name="connsiteX2" fmla="*/ 1257696 w 1339884"/>
              <a:gd name="connsiteY2" fmla="*/ 568972 h 811669"/>
              <a:gd name="connsiteX3" fmla="*/ 1274111 w 1339884"/>
              <a:gd name="connsiteY3" fmla="*/ 120448 h 811669"/>
              <a:gd name="connsiteX4" fmla="*/ 514743 w 1339884"/>
              <a:gd name="connsiteY4" fmla="*/ 25128 h 811669"/>
              <a:gd name="connsiteX5" fmla="*/ 19070 w 1339884"/>
              <a:gd name="connsiteY5" fmla="*/ 506178 h 811669"/>
              <a:gd name="connsiteX6" fmla="*/ 623522 w 1339884"/>
              <a:gd name="connsiteY6" fmla="*/ 675842 h 811669"/>
              <a:gd name="connsiteX7" fmla="*/ 706485 w 1339884"/>
              <a:gd name="connsiteY7" fmla="*/ 811669 h 811669"/>
              <a:gd name="connsiteX0" fmla="*/ 706273 w 1339672"/>
              <a:gd name="connsiteY0" fmla="*/ 799317 h 799317"/>
              <a:gd name="connsiteX1" fmla="*/ 898678 w 1339672"/>
              <a:gd name="connsiteY1" fmla="*/ 729403 h 799317"/>
              <a:gd name="connsiteX2" fmla="*/ 1257484 w 1339672"/>
              <a:gd name="connsiteY2" fmla="*/ 556620 h 799317"/>
              <a:gd name="connsiteX3" fmla="*/ 1273899 w 1339672"/>
              <a:gd name="connsiteY3" fmla="*/ 108096 h 799317"/>
              <a:gd name="connsiteX4" fmla="*/ 514531 w 1339672"/>
              <a:gd name="connsiteY4" fmla="*/ 12776 h 799317"/>
              <a:gd name="connsiteX5" fmla="*/ 18858 w 1339672"/>
              <a:gd name="connsiteY5" fmla="*/ 493826 h 799317"/>
              <a:gd name="connsiteX6" fmla="*/ 623310 w 1339672"/>
              <a:gd name="connsiteY6" fmla="*/ 663490 h 799317"/>
              <a:gd name="connsiteX7" fmla="*/ 706273 w 1339672"/>
              <a:gd name="connsiteY7" fmla="*/ 799317 h 799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39672" h="799317">
                <a:moveTo>
                  <a:pt x="706273" y="799317"/>
                </a:moveTo>
                <a:cubicBezTo>
                  <a:pt x="789712" y="787887"/>
                  <a:pt x="857339" y="727879"/>
                  <a:pt x="898678" y="729403"/>
                </a:cubicBezTo>
                <a:cubicBezTo>
                  <a:pt x="967829" y="732070"/>
                  <a:pt x="1194947" y="660171"/>
                  <a:pt x="1257484" y="556620"/>
                </a:cubicBezTo>
                <a:cubicBezTo>
                  <a:pt x="1320021" y="453069"/>
                  <a:pt x="1397724" y="198737"/>
                  <a:pt x="1273899" y="108096"/>
                </a:cubicBezTo>
                <a:cubicBezTo>
                  <a:pt x="1150074" y="17455"/>
                  <a:pt x="717904" y="-22581"/>
                  <a:pt x="514531" y="12776"/>
                </a:cubicBezTo>
                <a:cubicBezTo>
                  <a:pt x="311158" y="48133"/>
                  <a:pt x="-91680" y="17349"/>
                  <a:pt x="18858" y="493826"/>
                </a:cubicBezTo>
                <a:cubicBezTo>
                  <a:pt x="48481" y="635749"/>
                  <a:pt x="581495" y="654822"/>
                  <a:pt x="623310" y="663490"/>
                </a:cubicBezTo>
                <a:cubicBezTo>
                  <a:pt x="804761" y="700161"/>
                  <a:pt x="706273" y="799317"/>
                  <a:pt x="706273" y="79931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3E32A87-27EB-4E8C-A286-AC27F2A14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81631" flipH="1">
            <a:off x="4086067" y="493484"/>
            <a:ext cx="5016912" cy="227181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66451 w 1286279"/>
              <a:gd name="connsiteY0" fmla="*/ 861647 h 861647"/>
              <a:gd name="connsiteX1" fmla="*/ 858856 w 1286279"/>
              <a:gd name="connsiteY1" fmla="*/ 791733 h 861647"/>
              <a:gd name="connsiteX2" fmla="*/ 1217662 w 1286279"/>
              <a:gd name="connsiteY2" fmla="*/ 618950 h 861647"/>
              <a:gd name="connsiteX3" fmla="*/ 1216615 w 1286279"/>
              <a:gd name="connsiteY3" fmla="*/ 181371 h 861647"/>
              <a:gd name="connsiteX4" fmla="*/ 497287 w 1286279"/>
              <a:gd name="connsiteY4" fmla="*/ 21065 h 861647"/>
              <a:gd name="connsiteX5" fmla="*/ 1905 w 1286279"/>
              <a:gd name="connsiteY5" fmla="*/ 582684 h 861647"/>
              <a:gd name="connsiteX6" fmla="*/ 583488 w 1286279"/>
              <a:gd name="connsiteY6" fmla="*/ 725820 h 861647"/>
              <a:gd name="connsiteX7" fmla="*/ 666451 w 1286279"/>
              <a:gd name="connsiteY7" fmla="*/ 861647 h 861647"/>
              <a:gd name="connsiteX0" fmla="*/ 676619 w 1296447"/>
              <a:gd name="connsiteY0" fmla="*/ 861647 h 861647"/>
              <a:gd name="connsiteX1" fmla="*/ 869024 w 1296447"/>
              <a:gd name="connsiteY1" fmla="*/ 791733 h 861647"/>
              <a:gd name="connsiteX2" fmla="*/ 1227830 w 1296447"/>
              <a:gd name="connsiteY2" fmla="*/ 618950 h 861647"/>
              <a:gd name="connsiteX3" fmla="*/ 1226783 w 1296447"/>
              <a:gd name="connsiteY3" fmla="*/ 181371 h 861647"/>
              <a:gd name="connsiteX4" fmla="*/ 507455 w 1296447"/>
              <a:gd name="connsiteY4" fmla="*/ 21065 h 861647"/>
              <a:gd name="connsiteX5" fmla="*/ 12073 w 1296447"/>
              <a:gd name="connsiteY5" fmla="*/ 582684 h 861647"/>
              <a:gd name="connsiteX6" fmla="*/ 593656 w 1296447"/>
              <a:gd name="connsiteY6" fmla="*/ 725820 h 861647"/>
              <a:gd name="connsiteX7" fmla="*/ 676619 w 1296447"/>
              <a:gd name="connsiteY7" fmla="*/ 861647 h 861647"/>
              <a:gd name="connsiteX0" fmla="*/ 679058 w 1298886"/>
              <a:gd name="connsiteY0" fmla="*/ 861647 h 861647"/>
              <a:gd name="connsiteX1" fmla="*/ 871463 w 1298886"/>
              <a:gd name="connsiteY1" fmla="*/ 791733 h 861647"/>
              <a:gd name="connsiteX2" fmla="*/ 1230269 w 1298886"/>
              <a:gd name="connsiteY2" fmla="*/ 618950 h 861647"/>
              <a:gd name="connsiteX3" fmla="*/ 1229222 w 1298886"/>
              <a:gd name="connsiteY3" fmla="*/ 181371 h 861647"/>
              <a:gd name="connsiteX4" fmla="*/ 509894 w 1298886"/>
              <a:gd name="connsiteY4" fmla="*/ 21065 h 861647"/>
              <a:gd name="connsiteX5" fmla="*/ 14512 w 1298886"/>
              <a:gd name="connsiteY5" fmla="*/ 582684 h 861647"/>
              <a:gd name="connsiteX6" fmla="*/ 596095 w 1298886"/>
              <a:gd name="connsiteY6" fmla="*/ 725820 h 861647"/>
              <a:gd name="connsiteX7" fmla="*/ 679058 w 1298886"/>
              <a:gd name="connsiteY7" fmla="*/ 861647 h 861647"/>
              <a:gd name="connsiteX0" fmla="*/ 679145 w 1305009"/>
              <a:gd name="connsiteY0" fmla="*/ 863804 h 863804"/>
              <a:gd name="connsiteX1" fmla="*/ 871550 w 1305009"/>
              <a:gd name="connsiteY1" fmla="*/ 793890 h 863804"/>
              <a:gd name="connsiteX2" fmla="*/ 1230356 w 1305009"/>
              <a:gd name="connsiteY2" fmla="*/ 621107 h 863804"/>
              <a:gd name="connsiteX3" fmla="*/ 1246771 w 1305009"/>
              <a:gd name="connsiteY3" fmla="*/ 172583 h 863804"/>
              <a:gd name="connsiteX4" fmla="*/ 509981 w 1305009"/>
              <a:gd name="connsiteY4" fmla="*/ 23222 h 863804"/>
              <a:gd name="connsiteX5" fmla="*/ 14599 w 1305009"/>
              <a:gd name="connsiteY5" fmla="*/ 584841 h 863804"/>
              <a:gd name="connsiteX6" fmla="*/ 596182 w 1305009"/>
              <a:gd name="connsiteY6" fmla="*/ 727977 h 863804"/>
              <a:gd name="connsiteX7" fmla="*/ 679145 w 1305009"/>
              <a:gd name="connsiteY7" fmla="*/ 863804 h 863804"/>
              <a:gd name="connsiteX0" fmla="*/ 679230 w 1311184"/>
              <a:gd name="connsiteY0" fmla="*/ 843802 h 843802"/>
              <a:gd name="connsiteX1" fmla="*/ 871635 w 1311184"/>
              <a:gd name="connsiteY1" fmla="*/ 773888 h 843802"/>
              <a:gd name="connsiteX2" fmla="*/ 1230441 w 1311184"/>
              <a:gd name="connsiteY2" fmla="*/ 601105 h 843802"/>
              <a:gd name="connsiteX3" fmla="*/ 1246856 w 1311184"/>
              <a:gd name="connsiteY3" fmla="*/ 152581 h 843802"/>
              <a:gd name="connsiteX4" fmla="*/ 507394 w 1311184"/>
              <a:gd name="connsiteY4" fmla="*/ 22407 h 843802"/>
              <a:gd name="connsiteX5" fmla="*/ 14684 w 1311184"/>
              <a:gd name="connsiteY5" fmla="*/ 564839 h 843802"/>
              <a:gd name="connsiteX6" fmla="*/ 596267 w 1311184"/>
              <a:gd name="connsiteY6" fmla="*/ 707975 h 843802"/>
              <a:gd name="connsiteX7" fmla="*/ 679230 w 1311184"/>
              <a:gd name="connsiteY7" fmla="*/ 843802 h 843802"/>
              <a:gd name="connsiteX0" fmla="*/ 680987 w 1312941"/>
              <a:gd name="connsiteY0" fmla="*/ 832452 h 832452"/>
              <a:gd name="connsiteX1" fmla="*/ 873392 w 1312941"/>
              <a:gd name="connsiteY1" fmla="*/ 762538 h 832452"/>
              <a:gd name="connsiteX2" fmla="*/ 1232198 w 1312941"/>
              <a:gd name="connsiteY2" fmla="*/ 589755 h 832452"/>
              <a:gd name="connsiteX3" fmla="*/ 1248613 w 1312941"/>
              <a:gd name="connsiteY3" fmla="*/ 141231 h 832452"/>
              <a:gd name="connsiteX4" fmla="*/ 509151 w 1312941"/>
              <a:gd name="connsiteY4" fmla="*/ 11057 h 832452"/>
              <a:gd name="connsiteX5" fmla="*/ 16441 w 1312941"/>
              <a:gd name="connsiteY5" fmla="*/ 553489 h 832452"/>
              <a:gd name="connsiteX6" fmla="*/ 598024 w 1312941"/>
              <a:gd name="connsiteY6" fmla="*/ 696625 h 832452"/>
              <a:gd name="connsiteX7" fmla="*/ 680987 w 1312941"/>
              <a:gd name="connsiteY7" fmla="*/ 832452 h 832452"/>
              <a:gd name="connsiteX0" fmla="*/ 682950 w 1314904"/>
              <a:gd name="connsiteY0" fmla="*/ 830411 h 830411"/>
              <a:gd name="connsiteX1" fmla="*/ 875355 w 1314904"/>
              <a:gd name="connsiteY1" fmla="*/ 760497 h 830411"/>
              <a:gd name="connsiteX2" fmla="*/ 1234161 w 1314904"/>
              <a:gd name="connsiteY2" fmla="*/ 587714 h 830411"/>
              <a:gd name="connsiteX3" fmla="*/ 1250576 w 1314904"/>
              <a:gd name="connsiteY3" fmla="*/ 139190 h 830411"/>
              <a:gd name="connsiteX4" fmla="*/ 511114 w 1314904"/>
              <a:gd name="connsiteY4" fmla="*/ 9016 h 830411"/>
              <a:gd name="connsiteX5" fmla="*/ 18404 w 1314904"/>
              <a:gd name="connsiteY5" fmla="*/ 551448 h 830411"/>
              <a:gd name="connsiteX6" fmla="*/ 599987 w 1314904"/>
              <a:gd name="connsiteY6" fmla="*/ 694584 h 830411"/>
              <a:gd name="connsiteX7" fmla="*/ 682950 w 1314904"/>
              <a:gd name="connsiteY7" fmla="*/ 830411 h 830411"/>
              <a:gd name="connsiteX0" fmla="*/ 683968 w 1317367"/>
              <a:gd name="connsiteY0" fmla="*/ 798885 h 798885"/>
              <a:gd name="connsiteX1" fmla="*/ 876373 w 1317367"/>
              <a:gd name="connsiteY1" fmla="*/ 728971 h 798885"/>
              <a:gd name="connsiteX2" fmla="*/ 1235179 w 1317367"/>
              <a:gd name="connsiteY2" fmla="*/ 556188 h 798885"/>
              <a:gd name="connsiteX3" fmla="*/ 1251594 w 1317367"/>
              <a:gd name="connsiteY3" fmla="*/ 107664 h 798885"/>
              <a:gd name="connsiteX4" fmla="*/ 492226 w 1317367"/>
              <a:gd name="connsiteY4" fmla="*/ 12344 h 798885"/>
              <a:gd name="connsiteX5" fmla="*/ 19422 w 1317367"/>
              <a:gd name="connsiteY5" fmla="*/ 519922 h 798885"/>
              <a:gd name="connsiteX6" fmla="*/ 601005 w 1317367"/>
              <a:gd name="connsiteY6" fmla="*/ 663058 h 798885"/>
              <a:gd name="connsiteX7" fmla="*/ 683968 w 1317367"/>
              <a:gd name="connsiteY7" fmla="*/ 798885 h 798885"/>
              <a:gd name="connsiteX0" fmla="*/ 686384 w 1319783"/>
              <a:gd name="connsiteY0" fmla="*/ 802389 h 802389"/>
              <a:gd name="connsiteX1" fmla="*/ 878789 w 1319783"/>
              <a:gd name="connsiteY1" fmla="*/ 732475 h 802389"/>
              <a:gd name="connsiteX2" fmla="*/ 1237595 w 1319783"/>
              <a:gd name="connsiteY2" fmla="*/ 559692 h 802389"/>
              <a:gd name="connsiteX3" fmla="*/ 1254010 w 1319783"/>
              <a:gd name="connsiteY3" fmla="*/ 111168 h 802389"/>
              <a:gd name="connsiteX4" fmla="*/ 494642 w 1319783"/>
              <a:gd name="connsiteY4" fmla="*/ 15848 h 802389"/>
              <a:gd name="connsiteX5" fmla="*/ 21838 w 1319783"/>
              <a:gd name="connsiteY5" fmla="*/ 523426 h 802389"/>
              <a:gd name="connsiteX6" fmla="*/ 603421 w 1319783"/>
              <a:gd name="connsiteY6" fmla="*/ 666562 h 802389"/>
              <a:gd name="connsiteX7" fmla="*/ 686384 w 1319783"/>
              <a:gd name="connsiteY7" fmla="*/ 802389 h 802389"/>
              <a:gd name="connsiteX0" fmla="*/ 702121 w 1335520"/>
              <a:gd name="connsiteY0" fmla="*/ 811669 h 811669"/>
              <a:gd name="connsiteX1" fmla="*/ 894526 w 1335520"/>
              <a:gd name="connsiteY1" fmla="*/ 741755 h 811669"/>
              <a:gd name="connsiteX2" fmla="*/ 1253332 w 1335520"/>
              <a:gd name="connsiteY2" fmla="*/ 568972 h 811669"/>
              <a:gd name="connsiteX3" fmla="*/ 1269747 w 1335520"/>
              <a:gd name="connsiteY3" fmla="*/ 120448 h 811669"/>
              <a:gd name="connsiteX4" fmla="*/ 510379 w 1335520"/>
              <a:gd name="connsiteY4" fmla="*/ 25128 h 811669"/>
              <a:gd name="connsiteX5" fmla="*/ 14706 w 1335520"/>
              <a:gd name="connsiteY5" fmla="*/ 506178 h 811669"/>
              <a:gd name="connsiteX6" fmla="*/ 619158 w 1335520"/>
              <a:gd name="connsiteY6" fmla="*/ 675842 h 811669"/>
              <a:gd name="connsiteX7" fmla="*/ 702121 w 1335520"/>
              <a:gd name="connsiteY7" fmla="*/ 811669 h 811669"/>
              <a:gd name="connsiteX0" fmla="*/ 706485 w 1339884"/>
              <a:gd name="connsiteY0" fmla="*/ 811669 h 811669"/>
              <a:gd name="connsiteX1" fmla="*/ 898890 w 1339884"/>
              <a:gd name="connsiteY1" fmla="*/ 741755 h 811669"/>
              <a:gd name="connsiteX2" fmla="*/ 1257696 w 1339884"/>
              <a:gd name="connsiteY2" fmla="*/ 568972 h 811669"/>
              <a:gd name="connsiteX3" fmla="*/ 1274111 w 1339884"/>
              <a:gd name="connsiteY3" fmla="*/ 120448 h 811669"/>
              <a:gd name="connsiteX4" fmla="*/ 514743 w 1339884"/>
              <a:gd name="connsiteY4" fmla="*/ 25128 h 811669"/>
              <a:gd name="connsiteX5" fmla="*/ 19070 w 1339884"/>
              <a:gd name="connsiteY5" fmla="*/ 506178 h 811669"/>
              <a:gd name="connsiteX6" fmla="*/ 623522 w 1339884"/>
              <a:gd name="connsiteY6" fmla="*/ 675842 h 811669"/>
              <a:gd name="connsiteX7" fmla="*/ 706485 w 1339884"/>
              <a:gd name="connsiteY7" fmla="*/ 811669 h 811669"/>
              <a:gd name="connsiteX0" fmla="*/ 706273 w 1339672"/>
              <a:gd name="connsiteY0" fmla="*/ 799317 h 799317"/>
              <a:gd name="connsiteX1" fmla="*/ 898678 w 1339672"/>
              <a:gd name="connsiteY1" fmla="*/ 729403 h 799317"/>
              <a:gd name="connsiteX2" fmla="*/ 1257484 w 1339672"/>
              <a:gd name="connsiteY2" fmla="*/ 556620 h 799317"/>
              <a:gd name="connsiteX3" fmla="*/ 1273899 w 1339672"/>
              <a:gd name="connsiteY3" fmla="*/ 108096 h 799317"/>
              <a:gd name="connsiteX4" fmla="*/ 514531 w 1339672"/>
              <a:gd name="connsiteY4" fmla="*/ 12776 h 799317"/>
              <a:gd name="connsiteX5" fmla="*/ 18858 w 1339672"/>
              <a:gd name="connsiteY5" fmla="*/ 493826 h 799317"/>
              <a:gd name="connsiteX6" fmla="*/ 623310 w 1339672"/>
              <a:gd name="connsiteY6" fmla="*/ 663490 h 799317"/>
              <a:gd name="connsiteX7" fmla="*/ 706273 w 1339672"/>
              <a:gd name="connsiteY7" fmla="*/ 799317 h 799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39672" h="799317">
                <a:moveTo>
                  <a:pt x="706273" y="799317"/>
                </a:moveTo>
                <a:cubicBezTo>
                  <a:pt x="789712" y="787887"/>
                  <a:pt x="857339" y="727879"/>
                  <a:pt x="898678" y="729403"/>
                </a:cubicBezTo>
                <a:cubicBezTo>
                  <a:pt x="967829" y="732070"/>
                  <a:pt x="1194947" y="660171"/>
                  <a:pt x="1257484" y="556620"/>
                </a:cubicBezTo>
                <a:cubicBezTo>
                  <a:pt x="1320021" y="453069"/>
                  <a:pt x="1397724" y="198737"/>
                  <a:pt x="1273899" y="108096"/>
                </a:cubicBezTo>
                <a:cubicBezTo>
                  <a:pt x="1150074" y="17455"/>
                  <a:pt x="717904" y="-22581"/>
                  <a:pt x="514531" y="12776"/>
                </a:cubicBezTo>
                <a:cubicBezTo>
                  <a:pt x="311158" y="48133"/>
                  <a:pt x="-91680" y="17349"/>
                  <a:pt x="18858" y="493826"/>
                </a:cubicBezTo>
                <a:cubicBezTo>
                  <a:pt x="48481" y="635749"/>
                  <a:pt x="581495" y="654822"/>
                  <a:pt x="623310" y="663490"/>
                </a:cubicBezTo>
                <a:cubicBezTo>
                  <a:pt x="804761" y="700161"/>
                  <a:pt x="706273" y="799317"/>
                  <a:pt x="706273" y="799317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B04C75-F8AE-1691-555C-E02EE372A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2282" y="860609"/>
            <a:ext cx="4621687" cy="1258293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TEAM WORKING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9522F-6282-20CB-C068-5AF97EA87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7702" y="2265829"/>
            <a:ext cx="4236001" cy="3501011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800"/>
              <a:t>- Why is it important? – Future jobs/ study. </a:t>
            </a:r>
          </a:p>
          <a:p>
            <a:pPr algn="ctr">
              <a:lnSpc>
                <a:spcPct val="90000"/>
              </a:lnSpc>
            </a:pPr>
            <a:endParaRPr lang="en-GB" sz="1800"/>
          </a:p>
          <a:p>
            <a:pPr algn="ctr">
              <a:lnSpc>
                <a:spcPct val="90000"/>
              </a:lnSpc>
            </a:pPr>
            <a:r>
              <a:rPr lang="en-GB" sz="1800"/>
              <a:t>- Good skills to have when working as part of a team; </a:t>
            </a:r>
          </a:p>
          <a:p>
            <a:pPr algn="ctr">
              <a:lnSpc>
                <a:spcPct val="90000"/>
              </a:lnSpc>
            </a:pPr>
            <a:endParaRPr lang="en-GB" sz="1800"/>
          </a:p>
          <a:p>
            <a:pPr marL="514350" indent="-514350" algn="ctr">
              <a:lnSpc>
                <a:spcPct val="90000"/>
              </a:lnSpc>
              <a:buAutoNum type="arabicPeriod"/>
            </a:pPr>
            <a:r>
              <a:rPr lang="en-GB" sz="1800"/>
              <a:t>Communication skills – verbal and written. </a:t>
            </a:r>
          </a:p>
          <a:p>
            <a:pPr marL="514350" indent="-514350" algn="ctr">
              <a:lnSpc>
                <a:spcPct val="90000"/>
              </a:lnSpc>
              <a:buAutoNum type="arabicPeriod"/>
            </a:pPr>
            <a:r>
              <a:rPr lang="en-GB" sz="1800"/>
              <a:t>Listening skills. </a:t>
            </a:r>
          </a:p>
          <a:p>
            <a:pPr marL="514350" indent="-514350" algn="ctr">
              <a:lnSpc>
                <a:spcPct val="90000"/>
              </a:lnSpc>
              <a:buAutoNum type="arabicPeriod"/>
            </a:pPr>
            <a:r>
              <a:rPr lang="en-GB" sz="1800"/>
              <a:t>Problem solving skills. </a:t>
            </a:r>
          </a:p>
          <a:p>
            <a:pPr marL="514350" indent="-514350" algn="ctr">
              <a:lnSpc>
                <a:spcPct val="90000"/>
              </a:lnSpc>
              <a:buAutoNum type="arabicPeriod"/>
            </a:pPr>
            <a:r>
              <a:rPr lang="en-GB" sz="1800"/>
              <a:t>Conflict resolution skills. </a:t>
            </a:r>
          </a:p>
          <a:p>
            <a:pPr marL="514350" indent="-514350" algn="ctr">
              <a:lnSpc>
                <a:spcPct val="90000"/>
              </a:lnSpc>
              <a:buAutoNum type="arabicPeriod"/>
            </a:pPr>
            <a:r>
              <a:rPr lang="en-GB" sz="1800"/>
              <a:t>Much more. </a:t>
            </a:r>
          </a:p>
        </p:txBody>
      </p:sp>
    </p:spTree>
    <p:extLst>
      <p:ext uri="{BB962C8B-B14F-4D97-AF65-F5344CB8AC3E}">
        <p14:creationId xmlns:p14="http://schemas.microsoft.com/office/powerpoint/2010/main" val="4882601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59366-3F61-CE1F-1245-DFC81BC25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0" i="1" u="sng" dirty="0"/>
              <a:t>How to develop team working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FBEB0-14E2-1878-D621-1BDE5D8B1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Research the above question. </a:t>
            </a:r>
          </a:p>
          <a:p>
            <a:endParaRPr lang="en-GB" dirty="0"/>
          </a:p>
          <a:p>
            <a:r>
              <a:rPr lang="en-GB" dirty="0"/>
              <a:t>- Prepare to feedback during the workshop. </a:t>
            </a:r>
          </a:p>
        </p:txBody>
      </p:sp>
    </p:spTree>
    <p:extLst>
      <p:ext uri="{BB962C8B-B14F-4D97-AF65-F5344CB8AC3E}">
        <p14:creationId xmlns:p14="http://schemas.microsoft.com/office/powerpoint/2010/main" val="1462997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8285F-322C-E6A1-ABDB-2D5D25786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Why is team working needed?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60243-CA2A-BA7C-4350-F6FE05D8E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Builds confidence. </a:t>
            </a:r>
          </a:p>
          <a:p>
            <a:endParaRPr lang="en-GB" dirty="0"/>
          </a:p>
          <a:p>
            <a:r>
              <a:rPr lang="en-GB" dirty="0"/>
              <a:t>- Learn new things and take on new ideas. </a:t>
            </a:r>
          </a:p>
          <a:p>
            <a:endParaRPr lang="en-GB" dirty="0"/>
          </a:p>
          <a:p>
            <a:r>
              <a:rPr lang="en-GB" dirty="0"/>
              <a:t>- Motivated. </a:t>
            </a:r>
          </a:p>
        </p:txBody>
      </p:sp>
    </p:spTree>
    <p:extLst>
      <p:ext uri="{BB962C8B-B14F-4D97-AF65-F5344CB8AC3E}">
        <p14:creationId xmlns:p14="http://schemas.microsoft.com/office/powerpoint/2010/main" val="1666231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CCFB-786E-6805-5F29-26A2C1104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56181-1004-20B5-5586-12227895F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- Please see the activity in your workbook. </a:t>
            </a:r>
          </a:p>
          <a:p>
            <a:endParaRPr lang="en-GB" dirty="0"/>
          </a:p>
          <a:p>
            <a:r>
              <a:rPr lang="en-GB" dirty="0"/>
              <a:t>- Regarding team work. </a:t>
            </a:r>
          </a:p>
          <a:p>
            <a:endParaRPr lang="en-GB" dirty="0"/>
          </a:p>
          <a:p>
            <a:r>
              <a:rPr lang="en-GB" dirty="0"/>
              <a:t>- You will be emailed your groups. </a:t>
            </a:r>
          </a:p>
        </p:txBody>
      </p:sp>
    </p:spTree>
    <p:extLst>
      <p:ext uri="{BB962C8B-B14F-4D97-AF65-F5344CB8AC3E}">
        <p14:creationId xmlns:p14="http://schemas.microsoft.com/office/powerpoint/2010/main" val="32274835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26AF3-74C2-ED02-8E32-4D2D726B8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27" y="291650"/>
            <a:ext cx="5556425" cy="1531089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Any issues?</a:t>
            </a:r>
            <a:endParaRPr lang="en-US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8BF87-C7A0-AED5-308C-A208AAF92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57" y="1601592"/>
            <a:ext cx="5218487" cy="36522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dirty="0"/>
              <a:t> If there are any issues within your group including:</a:t>
            </a:r>
            <a:endParaRPr lang="en-US" dirty="0"/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dirty="0"/>
              <a:t> People not contributing or not showing up to meeting; </a:t>
            </a:r>
          </a:p>
          <a:p>
            <a:pPr marL="457200" indent="-457200" algn="ctr">
              <a:lnSpc>
                <a:spcPct val="90000"/>
              </a:lnSpc>
              <a:buFont typeface="Wingdings"/>
              <a:buChar char="v"/>
            </a:pPr>
            <a:r>
              <a:rPr lang="en-GB" dirty="0"/>
              <a:t> You need to let me know because everyone should be working together. </a:t>
            </a:r>
          </a:p>
        </p:txBody>
      </p:sp>
      <p:pic>
        <p:nvPicPr>
          <p:cNvPr id="4" name="Graphic 4" descr="Brainstorm outline">
            <a:extLst>
              <a:ext uri="{FF2B5EF4-FFF2-40B4-BE49-F238E27FC236}">
                <a16:creationId xmlns:a16="http://schemas.microsoft.com/office/drawing/2014/main" id="{42442308-8AF6-03F7-580E-4BD9BBD5FB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3555" y="1373790"/>
            <a:ext cx="4110419" cy="411041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226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BE6D4-A9DB-67D0-0212-497C62FC0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27" y="604801"/>
            <a:ext cx="5556425" cy="1531089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Summary  of teamwork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59386-A4AC-E308-B542-8F2B55F36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57" y="2311400"/>
            <a:ext cx="5218487" cy="365221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- Team work means everyone working together. </a:t>
            </a:r>
            <a:endParaRPr lang="en-GB"/>
          </a:p>
          <a:p>
            <a:pPr algn="ctr"/>
            <a:r>
              <a:rPr lang="en-GB" dirty="0"/>
              <a:t>- Everyone must help. </a:t>
            </a:r>
            <a:endParaRPr lang="en-GB"/>
          </a:p>
          <a:p>
            <a:pPr algn="ctr"/>
            <a:r>
              <a:rPr lang="en-GB" dirty="0"/>
              <a:t>- A skill that you will carry with you throughout your career.</a:t>
            </a:r>
          </a:p>
        </p:txBody>
      </p:sp>
      <p:pic>
        <p:nvPicPr>
          <p:cNvPr id="4" name="Graphic 4" descr="Cheers outline">
            <a:extLst>
              <a:ext uri="{FF2B5EF4-FFF2-40B4-BE49-F238E27FC236}">
                <a16:creationId xmlns:a16="http://schemas.microsoft.com/office/drawing/2014/main" id="{32B84DDA-3E01-B5DD-69B2-03DFC6547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3555" y="1373790"/>
            <a:ext cx="4110419" cy="411041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7621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7D650-CA33-0DB3-5F38-7133E58CA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9600" i="1" u="sng" dirty="0"/>
              <a:t>Reflecting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14854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0"/>
    </mc:Choice>
    <mc:Fallback xmlns="">
      <p:transition spd="slow" advTm="269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25843-D8C6-6CF6-CEF0-53EB57AD2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27" y="604801"/>
            <a:ext cx="5556425" cy="153108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b="1" i="1" u="sng"/>
              <a:t>Aims and Learning Objectives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5401-0442-912D-C38C-36A791A89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57" y="2311400"/>
            <a:ext cx="5218487" cy="365221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- The aim of the final part of this lecture is to discuss reflection,</a:t>
            </a:r>
            <a:endParaRPr lang="en-GB"/>
          </a:p>
          <a:p>
            <a:pPr algn="ctr"/>
            <a:r>
              <a:rPr lang="en-GB" dirty="0"/>
              <a:t>- By the end of today's session students should understand how to reflect. </a:t>
            </a:r>
            <a:endParaRPr lang="en-GB"/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86DCDE64-6B9E-1557-C521-703EB0598E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3555" y="1373790"/>
            <a:ext cx="4110419" cy="411041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27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2"/>
    </mc:Choice>
    <mc:Fallback xmlns="">
      <p:transition spd="slow" advTm="12872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21117CB-D197-45F3-B441-4AC4D215E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EB08D-EC68-025A-25DC-23F58CD74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8002" y="1017768"/>
            <a:ext cx="3207434" cy="3069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i="1" u="sng" dirty="0" err="1"/>
              <a:t>Borton's</a:t>
            </a:r>
            <a:r>
              <a:rPr lang="en-US" i="1" u="sng" dirty="0"/>
              <a:t> reflective theory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5B2B39F-11F7-47FD-8D3C-5BC814285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574"/>
            <a:ext cx="7451272" cy="6858000"/>
          </a:xfrm>
          <a:custGeom>
            <a:avLst/>
            <a:gdLst>
              <a:gd name="connsiteX0" fmla="*/ 7430701 w 7551955"/>
              <a:gd name="connsiteY0" fmla="*/ 6858000 h 6858000"/>
              <a:gd name="connsiteX1" fmla="*/ 0 w 7551955"/>
              <a:gd name="connsiteY1" fmla="*/ 6858000 h 6858000"/>
              <a:gd name="connsiteX2" fmla="*/ 0 w 7551955"/>
              <a:gd name="connsiteY2" fmla="*/ 0 h 6858000"/>
              <a:gd name="connsiteX3" fmla="*/ 7505795 w 7551955"/>
              <a:gd name="connsiteY3" fmla="*/ 0 h 6858000"/>
              <a:gd name="connsiteX4" fmla="*/ 7520785 w 7551955"/>
              <a:gd name="connsiteY4" fmla="*/ 379063 h 6858000"/>
              <a:gd name="connsiteX5" fmla="*/ 7433327 w 7551955"/>
              <a:gd name="connsiteY5" fmla="*/ 68036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1955" h="6858000">
                <a:moveTo>
                  <a:pt x="7430701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7505795" y="0"/>
                </a:lnTo>
                <a:lnTo>
                  <a:pt x="7520785" y="379063"/>
                </a:lnTo>
                <a:cubicBezTo>
                  <a:pt x="7596581" y="2601669"/>
                  <a:pt x="7521128" y="5461844"/>
                  <a:pt x="7433327" y="6803646"/>
                </a:cubicBezTo>
                <a:close/>
              </a:path>
            </a:pathLst>
          </a:cu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Graphic 3" descr="Thought with solid fill">
            <a:extLst>
              <a:ext uri="{FF2B5EF4-FFF2-40B4-BE49-F238E27FC236}">
                <a16:creationId xmlns:a16="http://schemas.microsoft.com/office/drawing/2014/main" id="{157BEB60-7F21-FEA6-2AAF-E66552B60B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0458" y="541129"/>
            <a:ext cx="5756864" cy="5756864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B69A980-D397-4383-991D-6DC2FB1C3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398959" y="832048"/>
            <a:ext cx="4399064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0285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325A0-1071-1A4D-905E-713F74937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124" y="723901"/>
            <a:ext cx="8815754" cy="1286648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 u="sng" dirty="0"/>
              <a:t>Borton's reflective theory</a:t>
            </a: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4610F-20A0-0100-45C7-CEB388573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344" y="1965795"/>
            <a:ext cx="7249490" cy="4012746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>
              <a:lnSpc>
                <a:spcPct val="100000"/>
              </a:lnSpc>
            </a:pPr>
            <a:r>
              <a:rPr lang="en-GB" dirty="0"/>
              <a:t>1. What; 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- What happened? 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- Emotions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- Why are you reflecting?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2. What was the outcome?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- What were the positives of the outcome and task?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- What were the negative of the outcome and task?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- So how do I feel about this now?</a:t>
            </a:r>
          </a:p>
        </p:txBody>
      </p:sp>
    </p:spTree>
    <p:extLst>
      <p:ext uri="{BB962C8B-B14F-4D97-AF65-F5344CB8AC3E}">
        <p14:creationId xmlns:p14="http://schemas.microsoft.com/office/powerpoint/2010/main" val="1531867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8E898BD-E486-4B36-BE62-17938B5D2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6FB7394-C898-4857-BD32-4D13183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6343" y="245760"/>
            <a:ext cx="11426356" cy="4871247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10007288 w 11603130"/>
              <a:gd name="connsiteY15" fmla="*/ 5914499 h 6362961"/>
              <a:gd name="connsiteX16" fmla="*/ 10927227 w 11603130"/>
              <a:gd name="connsiteY16" fmla="*/ 5922366 h 6362961"/>
              <a:gd name="connsiteX17" fmla="*/ 11562333 w 11603130"/>
              <a:gd name="connsiteY17" fmla="*/ 5906085 h 6362961"/>
              <a:gd name="connsiteX18" fmla="*/ 11571244 w 11603130"/>
              <a:gd name="connsiteY18" fmla="*/ 2621674 h 6362961"/>
              <a:gd name="connsiteX19" fmla="*/ 11561892 w 11603130"/>
              <a:gd name="connsiteY19" fmla="*/ 176313 h 6362961"/>
              <a:gd name="connsiteX20" fmla="*/ 11289537 w 11603130"/>
              <a:gd name="connsiteY20" fmla="*/ 107615 h 6362961"/>
              <a:gd name="connsiteX21" fmla="*/ 10689999 w 11603130"/>
              <a:gd name="connsiteY21" fmla="*/ 70591 h 6362961"/>
              <a:gd name="connsiteX22" fmla="*/ 7599878 w 11603130"/>
              <a:gd name="connsiteY22" fmla="*/ 75910 h 6362961"/>
              <a:gd name="connsiteX23" fmla="*/ 1892744 w 11603130"/>
              <a:gd name="connsiteY23" fmla="*/ 0 h 6362961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8143603 w 11603130"/>
              <a:gd name="connsiteY9" fmla="*/ 5913030 h 6472442"/>
              <a:gd name="connsiteX10" fmla="*/ 8168400 w 11603130"/>
              <a:gd name="connsiteY10" fmla="*/ 5914173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8143603 w 11603130"/>
              <a:gd name="connsiteY9" fmla="*/ 5913030 h 6472442"/>
              <a:gd name="connsiteX10" fmla="*/ 8168401 w 11603130"/>
              <a:gd name="connsiteY10" fmla="*/ 5646549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168401 w 11603130"/>
              <a:gd name="connsiteY10" fmla="*/ 5646549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4 w 11603130"/>
              <a:gd name="connsiteY17" fmla="*/ 5918251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4 w 11603130"/>
              <a:gd name="connsiteY17" fmla="*/ 5918251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74882 w 11603130"/>
              <a:gd name="connsiteY14" fmla="*/ 5899460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74882 w 11603130"/>
              <a:gd name="connsiteY14" fmla="*/ 5899460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294199 w 11603130"/>
              <a:gd name="connsiteY9" fmla="*/ 5913031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74882 w 11603130"/>
              <a:gd name="connsiteY14" fmla="*/ 5899460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8071632 w 11603130"/>
              <a:gd name="connsiteY9" fmla="*/ 5902007 h 6472442"/>
              <a:gd name="connsiteX10" fmla="*/ 8334742 w 11603130"/>
              <a:gd name="connsiteY10" fmla="*/ 5912754 h 6472442"/>
              <a:gd name="connsiteX11" fmla="*/ 8300328 w 11603130"/>
              <a:gd name="connsiteY11" fmla="*/ 6472442 h 6472442"/>
              <a:gd name="connsiteX12" fmla="*/ 8951337 w 11603130"/>
              <a:gd name="connsiteY12" fmla="*/ 5912879 h 6472442"/>
              <a:gd name="connsiteX13" fmla="*/ 9774882 w 11603130"/>
              <a:gd name="connsiteY13" fmla="*/ 5899460 h 6472442"/>
              <a:gd name="connsiteX14" fmla="*/ 10927227 w 11603130"/>
              <a:gd name="connsiteY14" fmla="*/ 5922366 h 6472442"/>
              <a:gd name="connsiteX15" fmla="*/ 11562334 w 11603130"/>
              <a:gd name="connsiteY15" fmla="*/ 5918251 h 6472442"/>
              <a:gd name="connsiteX16" fmla="*/ 11571244 w 11603130"/>
              <a:gd name="connsiteY16" fmla="*/ 2621674 h 6472442"/>
              <a:gd name="connsiteX17" fmla="*/ 11561892 w 11603130"/>
              <a:gd name="connsiteY17" fmla="*/ 176313 h 6472442"/>
              <a:gd name="connsiteX18" fmla="*/ 11289537 w 11603130"/>
              <a:gd name="connsiteY18" fmla="*/ 107615 h 6472442"/>
              <a:gd name="connsiteX19" fmla="*/ 10689999 w 11603130"/>
              <a:gd name="connsiteY19" fmla="*/ 70591 h 6472442"/>
              <a:gd name="connsiteX20" fmla="*/ 7599878 w 11603130"/>
              <a:gd name="connsiteY20" fmla="*/ 75910 h 6472442"/>
              <a:gd name="connsiteX21" fmla="*/ 1892744 w 11603130"/>
              <a:gd name="connsiteY21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484139 w 11603130"/>
              <a:gd name="connsiteY8" fmla="*/ 5922735 h 6472442"/>
              <a:gd name="connsiteX9" fmla="*/ 8071632 w 11603130"/>
              <a:gd name="connsiteY9" fmla="*/ 5902007 h 6472442"/>
              <a:gd name="connsiteX10" fmla="*/ 8334742 w 11603130"/>
              <a:gd name="connsiteY10" fmla="*/ 5912754 h 6472442"/>
              <a:gd name="connsiteX11" fmla="*/ 8300328 w 11603130"/>
              <a:gd name="connsiteY11" fmla="*/ 6472442 h 6472442"/>
              <a:gd name="connsiteX12" fmla="*/ 8951337 w 11603130"/>
              <a:gd name="connsiteY12" fmla="*/ 5912879 h 6472442"/>
              <a:gd name="connsiteX13" fmla="*/ 9774882 w 11603130"/>
              <a:gd name="connsiteY13" fmla="*/ 5899460 h 6472442"/>
              <a:gd name="connsiteX14" fmla="*/ 10927227 w 11603130"/>
              <a:gd name="connsiteY14" fmla="*/ 5922366 h 6472442"/>
              <a:gd name="connsiteX15" fmla="*/ 11562334 w 11603130"/>
              <a:gd name="connsiteY15" fmla="*/ 5918251 h 6472442"/>
              <a:gd name="connsiteX16" fmla="*/ 11571244 w 11603130"/>
              <a:gd name="connsiteY16" fmla="*/ 2621674 h 6472442"/>
              <a:gd name="connsiteX17" fmla="*/ 11561892 w 11603130"/>
              <a:gd name="connsiteY17" fmla="*/ 176313 h 6472442"/>
              <a:gd name="connsiteX18" fmla="*/ 11289537 w 11603130"/>
              <a:gd name="connsiteY18" fmla="*/ 107615 h 6472442"/>
              <a:gd name="connsiteX19" fmla="*/ 10689999 w 11603130"/>
              <a:gd name="connsiteY19" fmla="*/ 70591 h 6472442"/>
              <a:gd name="connsiteX20" fmla="*/ 7599878 w 11603130"/>
              <a:gd name="connsiteY20" fmla="*/ 75910 h 6472442"/>
              <a:gd name="connsiteX21" fmla="*/ 1892744 w 11603130"/>
              <a:gd name="connsiteY21" fmla="*/ 0 h 6472442"/>
              <a:gd name="connsiteX0" fmla="*/ 1892744 w 11597724"/>
              <a:gd name="connsiteY0" fmla="*/ 34441 h 6506883"/>
              <a:gd name="connsiteX1" fmla="*/ 304663 w 11597724"/>
              <a:gd name="connsiteY1" fmla="*/ 45202 h 6506883"/>
              <a:gd name="connsiteX2" fmla="*/ 0 w 11597724"/>
              <a:gd name="connsiteY2" fmla="*/ 82383 h 6506883"/>
              <a:gd name="connsiteX3" fmla="*/ 0 w 11597724"/>
              <a:gd name="connsiteY3" fmla="*/ 943587 h 6506883"/>
              <a:gd name="connsiteX4" fmla="*/ 4597 w 11597724"/>
              <a:gd name="connsiteY4" fmla="*/ 943587 h 6506883"/>
              <a:gd name="connsiteX5" fmla="*/ 8568 w 11597724"/>
              <a:gd name="connsiteY5" fmla="*/ 1123349 h 6506883"/>
              <a:gd name="connsiteX6" fmla="*/ 88972 w 11597724"/>
              <a:gd name="connsiteY6" fmla="*/ 3558289 h 6506883"/>
              <a:gd name="connsiteX7" fmla="*/ 148480 w 11597724"/>
              <a:gd name="connsiteY7" fmla="*/ 5965282 h 6506883"/>
              <a:gd name="connsiteX8" fmla="*/ 5484139 w 11597724"/>
              <a:gd name="connsiteY8" fmla="*/ 5957176 h 6506883"/>
              <a:gd name="connsiteX9" fmla="*/ 8071632 w 11597724"/>
              <a:gd name="connsiteY9" fmla="*/ 5936448 h 6506883"/>
              <a:gd name="connsiteX10" fmla="*/ 8334742 w 11597724"/>
              <a:gd name="connsiteY10" fmla="*/ 5947195 h 6506883"/>
              <a:gd name="connsiteX11" fmla="*/ 8300328 w 11597724"/>
              <a:gd name="connsiteY11" fmla="*/ 6506883 h 6506883"/>
              <a:gd name="connsiteX12" fmla="*/ 8951337 w 11597724"/>
              <a:gd name="connsiteY12" fmla="*/ 5947320 h 6506883"/>
              <a:gd name="connsiteX13" fmla="*/ 9774882 w 11597724"/>
              <a:gd name="connsiteY13" fmla="*/ 5933901 h 6506883"/>
              <a:gd name="connsiteX14" fmla="*/ 10927227 w 11597724"/>
              <a:gd name="connsiteY14" fmla="*/ 5956807 h 6506883"/>
              <a:gd name="connsiteX15" fmla="*/ 11562334 w 11597724"/>
              <a:gd name="connsiteY15" fmla="*/ 5952692 h 6506883"/>
              <a:gd name="connsiteX16" fmla="*/ 11571244 w 11597724"/>
              <a:gd name="connsiteY16" fmla="*/ 2656115 h 6506883"/>
              <a:gd name="connsiteX17" fmla="*/ 11561892 w 11597724"/>
              <a:gd name="connsiteY17" fmla="*/ 210754 h 6506883"/>
              <a:gd name="connsiteX18" fmla="*/ 11386303 w 11597724"/>
              <a:gd name="connsiteY18" fmla="*/ 117726 h 6506883"/>
              <a:gd name="connsiteX19" fmla="*/ 10689999 w 11597724"/>
              <a:gd name="connsiteY19" fmla="*/ 105032 h 6506883"/>
              <a:gd name="connsiteX20" fmla="*/ 7599878 w 11597724"/>
              <a:gd name="connsiteY20" fmla="*/ 110351 h 6506883"/>
              <a:gd name="connsiteX21" fmla="*/ 1892744 w 11597724"/>
              <a:gd name="connsiteY21" fmla="*/ 34441 h 6506883"/>
              <a:gd name="connsiteX0" fmla="*/ 1892744 w 11597724"/>
              <a:gd name="connsiteY0" fmla="*/ 34443 h 6506885"/>
              <a:gd name="connsiteX1" fmla="*/ 304663 w 11597724"/>
              <a:gd name="connsiteY1" fmla="*/ 45204 h 6506885"/>
              <a:gd name="connsiteX2" fmla="*/ 0 w 11597724"/>
              <a:gd name="connsiteY2" fmla="*/ 82385 h 6506885"/>
              <a:gd name="connsiteX3" fmla="*/ 0 w 11597724"/>
              <a:gd name="connsiteY3" fmla="*/ 943589 h 6506885"/>
              <a:gd name="connsiteX4" fmla="*/ 4597 w 11597724"/>
              <a:gd name="connsiteY4" fmla="*/ 943589 h 6506885"/>
              <a:gd name="connsiteX5" fmla="*/ 8568 w 11597724"/>
              <a:gd name="connsiteY5" fmla="*/ 1123351 h 6506885"/>
              <a:gd name="connsiteX6" fmla="*/ 88972 w 11597724"/>
              <a:gd name="connsiteY6" fmla="*/ 3558291 h 6506885"/>
              <a:gd name="connsiteX7" fmla="*/ 148480 w 11597724"/>
              <a:gd name="connsiteY7" fmla="*/ 5965284 h 6506885"/>
              <a:gd name="connsiteX8" fmla="*/ 5484139 w 11597724"/>
              <a:gd name="connsiteY8" fmla="*/ 5957178 h 6506885"/>
              <a:gd name="connsiteX9" fmla="*/ 8071632 w 11597724"/>
              <a:gd name="connsiteY9" fmla="*/ 5936450 h 6506885"/>
              <a:gd name="connsiteX10" fmla="*/ 8334742 w 11597724"/>
              <a:gd name="connsiteY10" fmla="*/ 5947197 h 6506885"/>
              <a:gd name="connsiteX11" fmla="*/ 8300328 w 11597724"/>
              <a:gd name="connsiteY11" fmla="*/ 6506885 h 6506885"/>
              <a:gd name="connsiteX12" fmla="*/ 8951337 w 11597724"/>
              <a:gd name="connsiteY12" fmla="*/ 5947322 h 6506885"/>
              <a:gd name="connsiteX13" fmla="*/ 9774882 w 11597724"/>
              <a:gd name="connsiteY13" fmla="*/ 5933903 h 6506885"/>
              <a:gd name="connsiteX14" fmla="*/ 10927227 w 11597724"/>
              <a:gd name="connsiteY14" fmla="*/ 5956809 h 6506885"/>
              <a:gd name="connsiteX15" fmla="*/ 11562334 w 11597724"/>
              <a:gd name="connsiteY15" fmla="*/ 5952694 h 6506885"/>
              <a:gd name="connsiteX16" fmla="*/ 11571244 w 11597724"/>
              <a:gd name="connsiteY16" fmla="*/ 2656117 h 6506885"/>
              <a:gd name="connsiteX17" fmla="*/ 11561892 w 11597724"/>
              <a:gd name="connsiteY17" fmla="*/ 210756 h 6506885"/>
              <a:gd name="connsiteX18" fmla="*/ 11386303 w 11597724"/>
              <a:gd name="connsiteY18" fmla="*/ 117728 h 6506885"/>
              <a:gd name="connsiteX19" fmla="*/ 10689999 w 11597724"/>
              <a:gd name="connsiteY19" fmla="*/ 105034 h 6506885"/>
              <a:gd name="connsiteX20" fmla="*/ 7599878 w 11597724"/>
              <a:gd name="connsiteY20" fmla="*/ 110353 h 6506885"/>
              <a:gd name="connsiteX21" fmla="*/ 1892744 w 11597724"/>
              <a:gd name="connsiteY21" fmla="*/ 34443 h 6506885"/>
              <a:gd name="connsiteX0" fmla="*/ 1892744 w 11601890"/>
              <a:gd name="connsiteY0" fmla="*/ -1 h 6472441"/>
              <a:gd name="connsiteX1" fmla="*/ 304663 w 11601890"/>
              <a:gd name="connsiteY1" fmla="*/ 10760 h 6472441"/>
              <a:gd name="connsiteX2" fmla="*/ 0 w 11601890"/>
              <a:gd name="connsiteY2" fmla="*/ 47941 h 6472441"/>
              <a:gd name="connsiteX3" fmla="*/ 0 w 11601890"/>
              <a:gd name="connsiteY3" fmla="*/ 909145 h 6472441"/>
              <a:gd name="connsiteX4" fmla="*/ 4597 w 11601890"/>
              <a:gd name="connsiteY4" fmla="*/ 909145 h 6472441"/>
              <a:gd name="connsiteX5" fmla="*/ 8568 w 11601890"/>
              <a:gd name="connsiteY5" fmla="*/ 1088907 h 6472441"/>
              <a:gd name="connsiteX6" fmla="*/ 88972 w 11601890"/>
              <a:gd name="connsiteY6" fmla="*/ 3523847 h 6472441"/>
              <a:gd name="connsiteX7" fmla="*/ 148480 w 11601890"/>
              <a:gd name="connsiteY7" fmla="*/ 5930840 h 6472441"/>
              <a:gd name="connsiteX8" fmla="*/ 5484139 w 11601890"/>
              <a:gd name="connsiteY8" fmla="*/ 5922734 h 6472441"/>
              <a:gd name="connsiteX9" fmla="*/ 8071632 w 11601890"/>
              <a:gd name="connsiteY9" fmla="*/ 5902006 h 6472441"/>
              <a:gd name="connsiteX10" fmla="*/ 8334742 w 11601890"/>
              <a:gd name="connsiteY10" fmla="*/ 5912753 h 6472441"/>
              <a:gd name="connsiteX11" fmla="*/ 8300328 w 11601890"/>
              <a:gd name="connsiteY11" fmla="*/ 6472441 h 6472441"/>
              <a:gd name="connsiteX12" fmla="*/ 8951337 w 11601890"/>
              <a:gd name="connsiteY12" fmla="*/ 5912878 h 6472441"/>
              <a:gd name="connsiteX13" fmla="*/ 9774882 w 11601890"/>
              <a:gd name="connsiteY13" fmla="*/ 5899459 h 6472441"/>
              <a:gd name="connsiteX14" fmla="*/ 10927227 w 11601890"/>
              <a:gd name="connsiteY14" fmla="*/ 5922365 h 6472441"/>
              <a:gd name="connsiteX15" fmla="*/ 11562334 w 11601890"/>
              <a:gd name="connsiteY15" fmla="*/ 5918250 h 6472441"/>
              <a:gd name="connsiteX16" fmla="*/ 11571244 w 11601890"/>
              <a:gd name="connsiteY16" fmla="*/ 2621673 h 6472441"/>
              <a:gd name="connsiteX17" fmla="*/ 11572643 w 11601890"/>
              <a:gd name="connsiteY17" fmla="*/ 261466 h 6472441"/>
              <a:gd name="connsiteX18" fmla="*/ 11386303 w 11601890"/>
              <a:gd name="connsiteY18" fmla="*/ 83284 h 6472441"/>
              <a:gd name="connsiteX19" fmla="*/ 10689999 w 11601890"/>
              <a:gd name="connsiteY19" fmla="*/ 70590 h 6472441"/>
              <a:gd name="connsiteX20" fmla="*/ 7599878 w 11601890"/>
              <a:gd name="connsiteY20" fmla="*/ 75909 h 6472441"/>
              <a:gd name="connsiteX21" fmla="*/ 1892744 w 11601890"/>
              <a:gd name="connsiteY21" fmla="*/ -1 h 6472441"/>
              <a:gd name="connsiteX0" fmla="*/ 1892744 w 11592538"/>
              <a:gd name="connsiteY0" fmla="*/ -1 h 6472441"/>
              <a:gd name="connsiteX1" fmla="*/ 304663 w 11592538"/>
              <a:gd name="connsiteY1" fmla="*/ 10760 h 6472441"/>
              <a:gd name="connsiteX2" fmla="*/ 0 w 11592538"/>
              <a:gd name="connsiteY2" fmla="*/ 47941 h 6472441"/>
              <a:gd name="connsiteX3" fmla="*/ 0 w 11592538"/>
              <a:gd name="connsiteY3" fmla="*/ 909145 h 6472441"/>
              <a:gd name="connsiteX4" fmla="*/ 4597 w 11592538"/>
              <a:gd name="connsiteY4" fmla="*/ 909145 h 6472441"/>
              <a:gd name="connsiteX5" fmla="*/ 8568 w 11592538"/>
              <a:gd name="connsiteY5" fmla="*/ 1088907 h 6472441"/>
              <a:gd name="connsiteX6" fmla="*/ 88972 w 11592538"/>
              <a:gd name="connsiteY6" fmla="*/ 3523847 h 6472441"/>
              <a:gd name="connsiteX7" fmla="*/ 148480 w 11592538"/>
              <a:gd name="connsiteY7" fmla="*/ 5930840 h 6472441"/>
              <a:gd name="connsiteX8" fmla="*/ 5484139 w 11592538"/>
              <a:gd name="connsiteY8" fmla="*/ 5922734 h 6472441"/>
              <a:gd name="connsiteX9" fmla="*/ 8071632 w 11592538"/>
              <a:gd name="connsiteY9" fmla="*/ 5902006 h 6472441"/>
              <a:gd name="connsiteX10" fmla="*/ 8334742 w 11592538"/>
              <a:gd name="connsiteY10" fmla="*/ 5912753 h 6472441"/>
              <a:gd name="connsiteX11" fmla="*/ 8300328 w 11592538"/>
              <a:gd name="connsiteY11" fmla="*/ 6472441 h 6472441"/>
              <a:gd name="connsiteX12" fmla="*/ 8951337 w 11592538"/>
              <a:gd name="connsiteY12" fmla="*/ 5912878 h 6472441"/>
              <a:gd name="connsiteX13" fmla="*/ 9774882 w 11592538"/>
              <a:gd name="connsiteY13" fmla="*/ 5899459 h 6472441"/>
              <a:gd name="connsiteX14" fmla="*/ 10927227 w 11592538"/>
              <a:gd name="connsiteY14" fmla="*/ 5922365 h 6472441"/>
              <a:gd name="connsiteX15" fmla="*/ 11562334 w 11592538"/>
              <a:gd name="connsiteY15" fmla="*/ 5918250 h 6472441"/>
              <a:gd name="connsiteX16" fmla="*/ 11571244 w 11592538"/>
              <a:gd name="connsiteY16" fmla="*/ 2621673 h 6472441"/>
              <a:gd name="connsiteX17" fmla="*/ 11572643 w 11592538"/>
              <a:gd name="connsiteY17" fmla="*/ 261466 h 6472441"/>
              <a:gd name="connsiteX18" fmla="*/ 11386303 w 11592538"/>
              <a:gd name="connsiteY18" fmla="*/ 83284 h 6472441"/>
              <a:gd name="connsiteX19" fmla="*/ 10689999 w 11592538"/>
              <a:gd name="connsiteY19" fmla="*/ 70590 h 6472441"/>
              <a:gd name="connsiteX20" fmla="*/ 7599878 w 11592538"/>
              <a:gd name="connsiteY20" fmla="*/ 75909 h 6472441"/>
              <a:gd name="connsiteX21" fmla="*/ 1892744 w 11592538"/>
              <a:gd name="connsiteY21" fmla="*/ -1 h 6472441"/>
              <a:gd name="connsiteX0" fmla="*/ 1892744 w 11586991"/>
              <a:gd name="connsiteY0" fmla="*/ -1 h 6472441"/>
              <a:gd name="connsiteX1" fmla="*/ 304663 w 11586991"/>
              <a:gd name="connsiteY1" fmla="*/ 10760 h 6472441"/>
              <a:gd name="connsiteX2" fmla="*/ 0 w 11586991"/>
              <a:gd name="connsiteY2" fmla="*/ 47941 h 6472441"/>
              <a:gd name="connsiteX3" fmla="*/ 0 w 11586991"/>
              <a:gd name="connsiteY3" fmla="*/ 909145 h 6472441"/>
              <a:gd name="connsiteX4" fmla="*/ 4597 w 11586991"/>
              <a:gd name="connsiteY4" fmla="*/ 909145 h 6472441"/>
              <a:gd name="connsiteX5" fmla="*/ 8568 w 11586991"/>
              <a:gd name="connsiteY5" fmla="*/ 1088907 h 6472441"/>
              <a:gd name="connsiteX6" fmla="*/ 88972 w 11586991"/>
              <a:gd name="connsiteY6" fmla="*/ 3523847 h 6472441"/>
              <a:gd name="connsiteX7" fmla="*/ 148480 w 11586991"/>
              <a:gd name="connsiteY7" fmla="*/ 5930840 h 6472441"/>
              <a:gd name="connsiteX8" fmla="*/ 5484139 w 11586991"/>
              <a:gd name="connsiteY8" fmla="*/ 5922734 h 6472441"/>
              <a:gd name="connsiteX9" fmla="*/ 8071632 w 11586991"/>
              <a:gd name="connsiteY9" fmla="*/ 5902006 h 6472441"/>
              <a:gd name="connsiteX10" fmla="*/ 8334742 w 11586991"/>
              <a:gd name="connsiteY10" fmla="*/ 5912753 h 6472441"/>
              <a:gd name="connsiteX11" fmla="*/ 8300328 w 11586991"/>
              <a:gd name="connsiteY11" fmla="*/ 6472441 h 6472441"/>
              <a:gd name="connsiteX12" fmla="*/ 8951337 w 11586991"/>
              <a:gd name="connsiteY12" fmla="*/ 5912878 h 6472441"/>
              <a:gd name="connsiteX13" fmla="*/ 9774882 w 11586991"/>
              <a:gd name="connsiteY13" fmla="*/ 5899459 h 6472441"/>
              <a:gd name="connsiteX14" fmla="*/ 10927227 w 11586991"/>
              <a:gd name="connsiteY14" fmla="*/ 5922365 h 6472441"/>
              <a:gd name="connsiteX15" fmla="*/ 11562334 w 11586991"/>
              <a:gd name="connsiteY15" fmla="*/ 5918250 h 6472441"/>
              <a:gd name="connsiteX16" fmla="*/ 11571244 w 11586991"/>
              <a:gd name="connsiteY16" fmla="*/ 2621673 h 6472441"/>
              <a:gd name="connsiteX17" fmla="*/ 11572643 w 11586991"/>
              <a:gd name="connsiteY17" fmla="*/ 261466 h 6472441"/>
              <a:gd name="connsiteX18" fmla="*/ 11386303 w 11586991"/>
              <a:gd name="connsiteY18" fmla="*/ 83284 h 6472441"/>
              <a:gd name="connsiteX19" fmla="*/ 10689999 w 11586991"/>
              <a:gd name="connsiteY19" fmla="*/ 70590 h 6472441"/>
              <a:gd name="connsiteX20" fmla="*/ 7599878 w 11586991"/>
              <a:gd name="connsiteY20" fmla="*/ 75909 h 6472441"/>
              <a:gd name="connsiteX21" fmla="*/ 1892744 w 11586991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88972 w 11578768"/>
              <a:gd name="connsiteY6" fmla="*/ 35238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88972 w 11578768"/>
              <a:gd name="connsiteY6" fmla="*/ 35238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56717 w 11578768"/>
              <a:gd name="connsiteY6" fmla="*/ 3876624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56717 w 11578768"/>
              <a:gd name="connsiteY6" fmla="*/ 3876624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095586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095586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78222 w 11578768"/>
              <a:gd name="connsiteY6" fmla="*/ 4679489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78222 w 11578768"/>
              <a:gd name="connsiteY6" fmla="*/ 4679489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120534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432992 w 11578768"/>
              <a:gd name="connsiteY1" fmla="*/ 34958 h 6472441"/>
              <a:gd name="connsiteX2" fmla="*/ 0 w 11578768"/>
              <a:gd name="connsiteY2" fmla="*/ 120534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999684 w 11578768"/>
              <a:gd name="connsiteY0" fmla="*/ 13440 h 6437483"/>
              <a:gd name="connsiteX1" fmla="*/ 432992 w 11578768"/>
              <a:gd name="connsiteY1" fmla="*/ 0 h 6437483"/>
              <a:gd name="connsiteX2" fmla="*/ 0 w 11578768"/>
              <a:gd name="connsiteY2" fmla="*/ 85576 h 6437483"/>
              <a:gd name="connsiteX3" fmla="*/ 0 w 11578768"/>
              <a:gd name="connsiteY3" fmla="*/ 874187 h 6437483"/>
              <a:gd name="connsiteX4" fmla="*/ 4597 w 11578768"/>
              <a:gd name="connsiteY4" fmla="*/ 874187 h 6437483"/>
              <a:gd name="connsiteX5" fmla="*/ 8569 w 11578768"/>
              <a:gd name="connsiteY5" fmla="*/ 1406724 h 6437483"/>
              <a:gd name="connsiteX6" fmla="*/ 67470 w 11578768"/>
              <a:gd name="connsiteY6" fmla="*/ 4899989 h 6437483"/>
              <a:gd name="connsiteX7" fmla="*/ 148480 w 11578768"/>
              <a:gd name="connsiteY7" fmla="*/ 5895882 h 6437483"/>
              <a:gd name="connsiteX8" fmla="*/ 5484139 w 11578768"/>
              <a:gd name="connsiteY8" fmla="*/ 5887776 h 6437483"/>
              <a:gd name="connsiteX9" fmla="*/ 8071632 w 11578768"/>
              <a:gd name="connsiteY9" fmla="*/ 5867048 h 6437483"/>
              <a:gd name="connsiteX10" fmla="*/ 8302487 w 11578768"/>
              <a:gd name="connsiteY10" fmla="*/ 5877796 h 6437483"/>
              <a:gd name="connsiteX11" fmla="*/ 8300328 w 11578768"/>
              <a:gd name="connsiteY11" fmla="*/ 6437483 h 6437483"/>
              <a:gd name="connsiteX12" fmla="*/ 8951337 w 11578768"/>
              <a:gd name="connsiteY12" fmla="*/ 5877920 h 6437483"/>
              <a:gd name="connsiteX13" fmla="*/ 9774882 w 11578768"/>
              <a:gd name="connsiteY13" fmla="*/ 5864501 h 6437483"/>
              <a:gd name="connsiteX14" fmla="*/ 10927227 w 11578768"/>
              <a:gd name="connsiteY14" fmla="*/ 5887407 h 6437483"/>
              <a:gd name="connsiteX15" fmla="*/ 11562334 w 11578768"/>
              <a:gd name="connsiteY15" fmla="*/ 5883292 h 6437483"/>
              <a:gd name="connsiteX16" fmla="*/ 11571244 w 11578768"/>
              <a:gd name="connsiteY16" fmla="*/ 2586715 h 6437483"/>
              <a:gd name="connsiteX17" fmla="*/ 11572643 w 11578768"/>
              <a:gd name="connsiteY17" fmla="*/ 226508 h 6437483"/>
              <a:gd name="connsiteX18" fmla="*/ 11386303 w 11578768"/>
              <a:gd name="connsiteY18" fmla="*/ 48326 h 6437483"/>
              <a:gd name="connsiteX19" fmla="*/ 10689999 w 11578768"/>
              <a:gd name="connsiteY19" fmla="*/ 35632 h 6437483"/>
              <a:gd name="connsiteX20" fmla="*/ 7599878 w 11578768"/>
              <a:gd name="connsiteY20" fmla="*/ 40951 h 6437483"/>
              <a:gd name="connsiteX21" fmla="*/ 1999684 w 11578768"/>
              <a:gd name="connsiteY21" fmla="*/ 13440 h 6437483"/>
              <a:gd name="connsiteX0" fmla="*/ 1999684 w 11578768"/>
              <a:gd name="connsiteY0" fmla="*/ 0 h 6424043"/>
              <a:gd name="connsiteX1" fmla="*/ 561320 w 11578768"/>
              <a:gd name="connsiteY1" fmla="*/ 10760 h 6424043"/>
              <a:gd name="connsiteX2" fmla="*/ 0 w 11578768"/>
              <a:gd name="connsiteY2" fmla="*/ 72136 h 6424043"/>
              <a:gd name="connsiteX3" fmla="*/ 0 w 11578768"/>
              <a:gd name="connsiteY3" fmla="*/ 860747 h 6424043"/>
              <a:gd name="connsiteX4" fmla="*/ 4597 w 11578768"/>
              <a:gd name="connsiteY4" fmla="*/ 860747 h 6424043"/>
              <a:gd name="connsiteX5" fmla="*/ 8569 w 11578768"/>
              <a:gd name="connsiteY5" fmla="*/ 1393284 h 6424043"/>
              <a:gd name="connsiteX6" fmla="*/ 67470 w 11578768"/>
              <a:gd name="connsiteY6" fmla="*/ 4886549 h 6424043"/>
              <a:gd name="connsiteX7" fmla="*/ 148480 w 11578768"/>
              <a:gd name="connsiteY7" fmla="*/ 5882442 h 6424043"/>
              <a:gd name="connsiteX8" fmla="*/ 5484139 w 11578768"/>
              <a:gd name="connsiteY8" fmla="*/ 5874336 h 6424043"/>
              <a:gd name="connsiteX9" fmla="*/ 8071632 w 11578768"/>
              <a:gd name="connsiteY9" fmla="*/ 5853608 h 6424043"/>
              <a:gd name="connsiteX10" fmla="*/ 8302487 w 11578768"/>
              <a:gd name="connsiteY10" fmla="*/ 5864356 h 6424043"/>
              <a:gd name="connsiteX11" fmla="*/ 8300328 w 11578768"/>
              <a:gd name="connsiteY11" fmla="*/ 6424043 h 6424043"/>
              <a:gd name="connsiteX12" fmla="*/ 8951337 w 11578768"/>
              <a:gd name="connsiteY12" fmla="*/ 5864480 h 6424043"/>
              <a:gd name="connsiteX13" fmla="*/ 9774882 w 11578768"/>
              <a:gd name="connsiteY13" fmla="*/ 5851061 h 6424043"/>
              <a:gd name="connsiteX14" fmla="*/ 10927227 w 11578768"/>
              <a:gd name="connsiteY14" fmla="*/ 5873967 h 6424043"/>
              <a:gd name="connsiteX15" fmla="*/ 11562334 w 11578768"/>
              <a:gd name="connsiteY15" fmla="*/ 5869852 h 6424043"/>
              <a:gd name="connsiteX16" fmla="*/ 11571244 w 11578768"/>
              <a:gd name="connsiteY16" fmla="*/ 2573275 h 6424043"/>
              <a:gd name="connsiteX17" fmla="*/ 11572643 w 11578768"/>
              <a:gd name="connsiteY17" fmla="*/ 213068 h 6424043"/>
              <a:gd name="connsiteX18" fmla="*/ 11386303 w 11578768"/>
              <a:gd name="connsiteY18" fmla="*/ 34886 h 6424043"/>
              <a:gd name="connsiteX19" fmla="*/ 10689999 w 11578768"/>
              <a:gd name="connsiteY19" fmla="*/ 22192 h 6424043"/>
              <a:gd name="connsiteX20" fmla="*/ 7599878 w 11578768"/>
              <a:gd name="connsiteY20" fmla="*/ 27511 h 6424043"/>
              <a:gd name="connsiteX21" fmla="*/ 1999684 w 11578768"/>
              <a:gd name="connsiteY21" fmla="*/ 0 h 6424043"/>
              <a:gd name="connsiteX0" fmla="*/ 1999684 w 11578768"/>
              <a:gd name="connsiteY0" fmla="*/ 0 h 6424043"/>
              <a:gd name="connsiteX1" fmla="*/ 561320 w 11578768"/>
              <a:gd name="connsiteY1" fmla="*/ 10760 h 6424043"/>
              <a:gd name="connsiteX2" fmla="*/ 0 w 11578768"/>
              <a:gd name="connsiteY2" fmla="*/ 72136 h 6424043"/>
              <a:gd name="connsiteX3" fmla="*/ 0 w 11578768"/>
              <a:gd name="connsiteY3" fmla="*/ 860747 h 6424043"/>
              <a:gd name="connsiteX4" fmla="*/ 4597 w 11578768"/>
              <a:gd name="connsiteY4" fmla="*/ 860747 h 6424043"/>
              <a:gd name="connsiteX5" fmla="*/ 8569 w 11578768"/>
              <a:gd name="connsiteY5" fmla="*/ 1393284 h 6424043"/>
              <a:gd name="connsiteX6" fmla="*/ 67470 w 11578768"/>
              <a:gd name="connsiteY6" fmla="*/ 4886549 h 6424043"/>
              <a:gd name="connsiteX7" fmla="*/ 148480 w 11578768"/>
              <a:gd name="connsiteY7" fmla="*/ 5882442 h 6424043"/>
              <a:gd name="connsiteX8" fmla="*/ 5484139 w 11578768"/>
              <a:gd name="connsiteY8" fmla="*/ 5874336 h 6424043"/>
              <a:gd name="connsiteX9" fmla="*/ 8071632 w 11578768"/>
              <a:gd name="connsiteY9" fmla="*/ 5853608 h 6424043"/>
              <a:gd name="connsiteX10" fmla="*/ 8302487 w 11578768"/>
              <a:gd name="connsiteY10" fmla="*/ 5864356 h 6424043"/>
              <a:gd name="connsiteX11" fmla="*/ 8300328 w 11578768"/>
              <a:gd name="connsiteY11" fmla="*/ 6424043 h 6424043"/>
              <a:gd name="connsiteX12" fmla="*/ 9084484 w 11578768"/>
              <a:gd name="connsiteY12" fmla="*/ 5864482 h 6424043"/>
              <a:gd name="connsiteX13" fmla="*/ 9774882 w 11578768"/>
              <a:gd name="connsiteY13" fmla="*/ 5851061 h 6424043"/>
              <a:gd name="connsiteX14" fmla="*/ 10927227 w 11578768"/>
              <a:gd name="connsiteY14" fmla="*/ 5873967 h 6424043"/>
              <a:gd name="connsiteX15" fmla="*/ 11562334 w 11578768"/>
              <a:gd name="connsiteY15" fmla="*/ 5869852 h 6424043"/>
              <a:gd name="connsiteX16" fmla="*/ 11571244 w 11578768"/>
              <a:gd name="connsiteY16" fmla="*/ 2573275 h 6424043"/>
              <a:gd name="connsiteX17" fmla="*/ 11572643 w 11578768"/>
              <a:gd name="connsiteY17" fmla="*/ 213068 h 6424043"/>
              <a:gd name="connsiteX18" fmla="*/ 11386303 w 11578768"/>
              <a:gd name="connsiteY18" fmla="*/ 34886 h 6424043"/>
              <a:gd name="connsiteX19" fmla="*/ 10689999 w 11578768"/>
              <a:gd name="connsiteY19" fmla="*/ 22192 h 6424043"/>
              <a:gd name="connsiteX20" fmla="*/ 7599878 w 11578768"/>
              <a:gd name="connsiteY20" fmla="*/ 27511 h 6424043"/>
              <a:gd name="connsiteX21" fmla="*/ 1999684 w 11578768"/>
              <a:gd name="connsiteY21" fmla="*/ 0 h 642404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02487 w 11578768"/>
              <a:gd name="connsiteY10" fmla="*/ 586435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02487 w 11578768"/>
              <a:gd name="connsiteY10" fmla="*/ 586435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14590 w 11578768"/>
              <a:gd name="connsiteY10" fmla="*/ 587732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14590 w 11578768"/>
              <a:gd name="connsiteY10" fmla="*/ 587732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62953"/>
              <a:gd name="connsiteX1" fmla="*/ 561320 w 11578768"/>
              <a:gd name="connsiteY1" fmla="*/ 10760 h 6462953"/>
              <a:gd name="connsiteX2" fmla="*/ 0 w 11578768"/>
              <a:gd name="connsiteY2" fmla="*/ 72136 h 6462953"/>
              <a:gd name="connsiteX3" fmla="*/ 0 w 11578768"/>
              <a:gd name="connsiteY3" fmla="*/ 860747 h 6462953"/>
              <a:gd name="connsiteX4" fmla="*/ 4597 w 11578768"/>
              <a:gd name="connsiteY4" fmla="*/ 860747 h 6462953"/>
              <a:gd name="connsiteX5" fmla="*/ 8569 w 11578768"/>
              <a:gd name="connsiteY5" fmla="*/ 1393284 h 6462953"/>
              <a:gd name="connsiteX6" fmla="*/ 67470 w 11578768"/>
              <a:gd name="connsiteY6" fmla="*/ 4886549 h 6462953"/>
              <a:gd name="connsiteX7" fmla="*/ 148480 w 11578768"/>
              <a:gd name="connsiteY7" fmla="*/ 5882442 h 6462953"/>
              <a:gd name="connsiteX8" fmla="*/ 5484139 w 11578768"/>
              <a:gd name="connsiteY8" fmla="*/ 5874336 h 6462953"/>
              <a:gd name="connsiteX9" fmla="*/ 8071632 w 11578768"/>
              <a:gd name="connsiteY9" fmla="*/ 5853608 h 6462953"/>
              <a:gd name="connsiteX10" fmla="*/ 8314590 w 11578768"/>
              <a:gd name="connsiteY10" fmla="*/ 5877326 h 6462953"/>
              <a:gd name="connsiteX11" fmla="*/ 8469786 w 11578768"/>
              <a:gd name="connsiteY11" fmla="*/ 6462953 h 6462953"/>
              <a:gd name="connsiteX12" fmla="*/ 9084484 w 11578768"/>
              <a:gd name="connsiteY12" fmla="*/ 5864482 h 6462953"/>
              <a:gd name="connsiteX13" fmla="*/ 9774882 w 11578768"/>
              <a:gd name="connsiteY13" fmla="*/ 5851061 h 6462953"/>
              <a:gd name="connsiteX14" fmla="*/ 10927227 w 11578768"/>
              <a:gd name="connsiteY14" fmla="*/ 5873967 h 6462953"/>
              <a:gd name="connsiteX15" fmla="*/ 11562334 w 11578768"/>
              <a:gd name="connsiteY15" fmla="*/ 5869852 h 6462953"/>
              <a:gd name="connsiteX16" fmla="*/ 11571244 w 11578768"/>
              <a:gd name="connsiteY16" fmla="*/ 2573275 h 6462953"/>
              <a:gd name="connsiteX17" fmla="*/ 11572643 w 11578768"/>
              <a:gd name="connsiteY17" fmla="*/ 213068 h 6462953"/>
              <a:gd name="connsiteX18" fmla="*/ 11386303 w 11578768"/>
              <a:gd name="connsiteY18" fmla="*/ 34886 h 6462953"/>
              <a:gd name="connsiteX19" fmla="*/ 10689999 w 11578768"/>
              <a:gd name="connsiteY19" fmla="*/ 22192 h 6462953"/>
              <a:gd name="connsiteX20" fmla="*/ 7599878 w 11578768"/>
              <a:gd name="connsiteY20" fmla="*/ 27511 h 6462953"/>
              <a:gd name="connsiteX21" fmla="*/ 1999684 w 11578768"/>
              <a:gd name="connsiteY21" fmla="*/ 0 h 6462953"/>
              <a:gd name="connsiteX0" fmla="*/ 1999684 w 11578768"/>
              <a:gd name="connsiteY0" fmla="*/ 0 h 6462953"/>
              <a:gd name="connsiteX1" fmla="*/ 561320 w 11578768"/>
              <a:gd name="connsiteY1" fmla="*/ 10760 h 6462953"/>
              <a:gd name="connsiteX2" fmla="*/ 0 w 11578768"/>
              <a:gd name="connsiteY2" fmla="*/ 72136 h 6462953"/>
              <a:gd name="connsiteX3" fmla="*/ 0 w 11578768"/>
              <a:gd name="connsiteY3" fmla="*/ 860747 h 6462953"/>
              <a:gd name="connsiteX4" fmla="*/ 4597 w 11578768"/>
              <a:gd name="connsiteY4" fmla="*/ 860747 h 6462953"/>
              <a:gd name="connsiteX5" fmla="*/ 8569 w 11578768"/>
              <a:gd name="connsiteY5" fmla="*/ 1393284 h 6462953"/>
              <a:gd name="connsiteX6" fmla="*/ 67470 w 11578768"/>
              <a:gd name="connsiteY6" fmla="*/ 4886549 h 6462953"/>
              <a:gd name="connsiteX7" fmla="*/ 148480 w 11578768"/>
              <a:gd name="connsiteY7" fmla="*/ 5882442 h 6462953"/>
              <a:gd name="connsiteX8" fmla="*/ 5484139 w 11578768"/>
              <a:gd name="connsiteY8" fmla="*/ 5874336 h 6462953"/>
              <a:gd name="connsiteX9" fmla="*/ 8071632 w 11578768"/>
              <a:gd name="connsiteY9" fmla="*/ 5853608 h 6462953"/>
              <a:gd name="connsiteX10" fmla="*/ 8314590 w 11578768"/>
              <a:gd name="connsiteY10" fmla="*/ 5877326 h 6462953"/>
              <a:gd name="connsiteX11" fmla="*/ 8469786 w 11578768"/>
              <a:gd name="connsiteY11" fmla="*/ 6462953 h 6462953"/>
              <a:gd name="connsiteX12" fmla="*/ 9084484 w 11578768"/>
              <a:gd name="connsiteY12" fmla="*/ 5864482 h 6462953"/>
              <a:gd name="connsiteX13" fmla="*/ 9774882 w 11578768"/>
              <a:gd name="connsiteY13" fmla="*/ 5851061 h 6462953"/>
              <a:gd name="connsiteX14" fmla="*/ 10927227 w 11578768"/>
              <a:gd name="connsiteY14" fmla="*/ 5873967 h 6462953"/>
              <a:gd name="connsiteX15" fmla="*/ 11562334 w 11578768"/>
              <a:gd name="connsiteY15" fmla="*/ 5869852 h 6462953"/>
              <a:gd name="connsiteX16" fmla="*/ 11571244 w 11578768"/>
              <a:gd name="connsiteY16" fmla="*/ 2573275 h 6462953"/>
              <a:gd name="connsiteX17" fmla="*/ 11572643 w 11578768"/>
              <a:gd name="connsiteY17" fmla="*/ 213068 h 6462953"/>
              <a:gd name="connsiteX18" fmla="*/ 11386303 w 11578768"/>
              <a:gd name="connsiteY18" fmla="*/ 34886 h 6462953"/>
              <a:gd name="connsiteX19" fmla="*/ 10689999 w 11578768"/>
              <a:gd name="connsiteY19" fmla="*/ 22192 h 6462953"/>
              <a:gd name="connsiteX20" fmla="*/ 7599878 w 11578768"/>
              <a:gd name="connsiteY20" fmla="*/ 27511 h 6462953"/>
              <a:gd name="connsiteX21" fmla="*/ 1999684 w 11578768"/>
              <a:gd name="connsiteY21" fmla="*/ 0 h 6462953"/>
              <a:gd name="connsiteX0" fmla="*/ 1999684 w 11578768"/>
              <a:gd name="connsiteY0" fmla="*/ 0 h 6462953"/>
              <a:gd name="connsiteX1" fmla="*/ 561320 w 11578768"/>
              <a:gd name="connsiteY1" fmla="*/ 10760 h 6462953"/>
              <a:gd name="connsiteX2" fmla="*/ 0 w 11578768"/>
              <a:gd name="connsiteY2" fmla="*/ 72136 h 6462953"/>
              <a:gd name="connsiteX3" fmla="*/ 0 w 11578768"/>
              <a:gd name="connsiteY3" fmla="*/ 860747 h 6462953"/>
              <a:gd name="connsiteX4" fmla="*/ 4597 w 11578768"/>
              <a:gd name="connsiteY4" fmla="*/ 860747 h 6462953"/>
              <a:gd name="connsiteX5" fmla="*/ 8569 w 11578768"/>
              <a:gd name="connsiteY5" fmla="*/ 1393284 h 6462953"/>
              <a:gd name="connsiteX6" fmla="*/ 67470 w 11578768"/>
              <a:gd name="connsiteY6" fmla="*/ 4886549 h 6462953"/>
              <a:gd name="connsiteX7" fmla="*/ 148480 w 11578768"/>
              <a:gd name="connsiteY7" fmla="*/ 5882442 h 6462953"/>
              <a:gd name="connsiteX8" fmla="*/ 5484139 w 11578768"/>
              <a:gd name="connsiteY8" fmla="*/ 5874336 h 6462953"/>
              <a:gd name="connsiteX9" fmla="*/ 8071632 w 11578768"/>
              <a:gd name="connsiteY9" fmla="*/ 5853608 h 6462953"/>
              <a:gd name="connsiteX10" fmla="*/ 8314590 w 11578768"/>
              <a:gd name="connsiteY10" fmla="*/ 5877326 h 6462953"/>
              <a:gd name="connsiteX11" fmla="*/ 8469786 w 11578768"/>
              <a:gd name="connsiteY11" fmla="*/ 6462953 h 6462953"/>
              <a:gd name="connsiteX12" fmla="*/ 9084484 w 11578768"/>
              <a:gd name="connsiteY12" fmla="*/ 5864482 h 6462953"/>
              <a:gd name="connsiteX13" fmla="*/ 9774882 w 11578768"/>
              <a:gd name="connsiteY13" fmla="*/ 5851061 h 6462953"/>
              <a:gd name="connsiteX14" fmla="*/ 10927227 w 11578768"/>
              <a:gd name="connsiteY14" fmla="*/ 5873967 h 6462953"/>
              <a:gd name="connsiteX15" fmla="*/ 11562334 w 11578768"/>
              <a:gd name="connsiteY15" fmla="*/ 5869852 h 6462953"/>
              <a:gd name="connsiteX16" fmla="*/ 11571244 w 11578768"/>
              <a:gd name="connsiteY16" fmla="*/ 2573275 h 6462953"/>
              <a:gd name="connsiteX17" fmla="*/ 11572643 w 11578768"/>
              <a:gd name="connsiteY17" fmla="*/ 213068 h 6462953"/>
              <a:gd name="connsiteX18" fmla="*/ 11386303 w 11578768"/>
              <a:gd name="connsiteY18" fmla="*/ 34886 h 6462953"/>
              <a:gd name="connsiteX19" fmla="*/ 10689999 w 11578768"/>
              <a:gd name="connsiteY19" fmla="*/ 22192 h 6462953"/>
              <a:gd name="connsiteX20" fmla="*/ 7599878 w 11578768"/>
              <a:gd name="connsiteY20" fmla="*/ 27511 h 6462953"/>
              <a:gd name="connsiteX21" fmla="*/ 1999684 w 11578768"/>
              <a:gd name="connsiteY21" fmla="*/ 0 h 6462953"/>
              <a:gd name="connsiteX0" fmla="*/ 1999684 w 11578769"/>
              <a:gd name="connsiteY0" fmla="*/ 0 h 6462953"/>
              <a:gd name="connsiteX1" fmla="*/ 561320 w 11578769"/>
              <a:gd name="connsiteY1" fmla="*/ 10760 h 6462953"/>
              <a:gd name="connsiteX2" fmla="*/ 0 w 11578769"/>
              <a:gd name="connsiteY2" fmla="*/ 72136 h 6462953"/>
              <a:gd name="connsiteX3" fmla="*/ 0 w 11578769"/>
              <a:gd name="connsiteY3" fmla="*/ 860747 h 6462953"/>
              <a:gd name="connsiteX4" fmla="*/ 4597 w 11578769"/>
              <a:gd name="connsiteY4" fmla="*/ 860747 h 6462953"/>
              <a:gd name="connsiteX5" fmla="*/ 8569 w 11578769"/>
              <a:gd name="connsiteY5" fmla="*/ 1393284 h 6462953"/>
              <a:gd name="connsiteX6" fmla="*/ 67470 w 11578769"/>
              <a:gd name="connsiteY6" fmla="*/ 4886549 h 6462953"/>
              <a:gd name="connsiteX7" fmla="*/ 148480 w 11578769"/>
              <a:gd name="connsiteY7" fmla="*/ 5882442 h 6462953"/>
              <a:gd name="connsiteX8" fmla="*/ 5484139 w 11578769"/>
              <a:gd name="connsiteY8" fmla="*/ 5874336 h 6462953"/>
              <a:gd name="connsiteX9" fmla="*/ 8071632 w 11578769"/>
              <a:gd name="connsiteY9" fmla="*/ 5853608 h 6462953"/>
              <a:gd name="connsiteX10" fmla="*/ 8314590 w 11578769"/>
              <a:gd name="connsiteY10" fmla="*/ 5877326 h 6462953"/>
              <a:gd name="connsiteX11" fmla="*/ 8469786 w 11578769"/>
              <a:gd name="connsiteY11" fmla="*/ 6462953 h 6462953"/>
              <a:gd name="connsiteX12" fmla="*/ 8926264 w 11578769"/>
              <a:gd name="connsiteY12" fmla="*/ 5864484 h 6462953"/>
              <a:gd name="connsiteX13" fmla="*/ 9774882 w 11578769"/>
              <a:gd name="connsiteY13" fmla="*/ 5851061 h 6462953"/>
              <a:gd name="connsiteX14" fmla="*/ 10927227 w 11578769"/>
              <a:gd name="connsiteY14" fmla="*/ 5873967 h 6462953"/>
              <a:gd name="connsiteX15" fmla="*/ 11562334 w 11578769"/>
              <a:gd name="connsiteY15" fmla="*/ 5869852 h 6462953"/>
              <a:gd name="connsiteX16" fmla="*/ 11571244 w 11578769"/>
              <a:gd name="connsiteY16" fmla="*/ 2573275 h 6462953"/>
              <a:gd name="connsiteX17" fmla="*/ 11572643 w 11578769"/>
              <a:gd name="connsiteY17" fmla="*/ 213068 h 6462953"/>
              <a:gd name="connsiteX18" fmla="*/ 11386303 w 11578769"/>
              <a:gd name="connsiteY18" fmla="*/ 34886 h 6462953"/>
              <a:gd name="connsiteX19" fmla="*/ 10689999 w 11578769"/>
              <a:gd name="connsiteY19" fmla="*/ 22192 h 6462953"/>
              <a:gd name="connsiteX20" fmla="*/ 7599878 w 11578769"/>
              <a:gd name="connsiteY20" fmla="*/ 27511 h 6462953"/>
              <a:gd name="connsiteX21" fmla="*/ 1999684 w 11578769"/>
              <a:gd name="connsiteY21" fmla="*/ 0 h 6462953"/>
              <a:gd name="connsiteX0" fmla="*/ 1999684 w 11578769"/>
              <a:gd name="connsiteY0" fmla="*/ 0 h 6654630"/>
              <a:gd name="connsiteX1" fmla="*/ 561320 w 11578769"/>
              <a:gd name="connsiteY1" fmla="*/ 10760 h 6654630"/>
              <a:gd name="connsiteX2" fmla="*/ 0 w 11578769"/>
              <a:gd name="connsiteY2" fmla="*/ 72136 h 6654630"/>
              <a:gd name="connsiteX3" fmla="*/ 0 w 11578769"/>
              <a:gd name="connsiteY3" fmla="*/ 860747 h 6654630"/>
              <a:gd name="connsiteX4" fmla="*/ 4597 w 11578769"/>
              <a:gd name="connsiteY4" fmla="*/ 860747 h 6654630"/>
              <a:gd name="connsiteX5" fmla="*/ 8569 w 11578769"/>
              <a:gd name="connsiteY5" fmla="*/ 1393284 h 6654630"/>
              <a:gd name="connsiteX6" fmla="*/ 67470 w 11578769"/>
              <a:gd name="connsiteY6" fmla="*/ 4886549 h 6654630"/>
              <a:gd name="connsiteX7" fmla="*/ 148480 w 11578769"/>
              <a:gd name="connsiteY7" fmla="*/ 5882442 h 6654630"/>
              <a:gd name="connsiteX8" fmla="*/ 5484139 w 11578769"/>
              <a:gd name="connsiteY8" fmla="*/ 5874336 h 6654630"/>
              <a:gd name="connsiteX9" fmla="*/ 8071632 w 11578769"/>
              <a:gd name="connsiteY9" fmla="*/ 5853608 h 6654630"/>
              <a:gd name="connsiteX10" fmla="*/ 8314590 w 11578769"/>
              <a:gd name="connsiteY10" fmla="*/ 5877326 h 6654630"/>
              <a:gd name="connsiteX11" fmla="*/ 8570471 w 11578769"/>
              <a:gd name="connsiteY11" fmla="*/ 6654630 h 6654630"/>
              <a:gd name="connsiteX12" fmla="*/ 8926264 w 11578769"/>
              <a:gd name="connsiteY12" fmla="*/ 5864484 h 6654630"/>
              <a:gd name="connsiteX13" fmla="*/ 9774882 w 11578769"/>
              <a:gd name="connsiteY13" fmla="*/ 5851061 h 6654630"/>
              <a:gd name="connsiteX14" fmla="*/ 10927227 w 11578769"/>
              <a:gd name="connsiteY14" fmla="*/ 5873967 h 6654630"/>
              <a:gd name="connsiteX15" fmla="*/ 11562334 w 11578769"/>
              <a:gd name="connsiteY15" fmla="*/ 5869852 h 6654630"/>
              <a:gd name="connsiteX16" fmla="*/ 11571244 w 11578769"/>
              <a:gd name="connsiteY16" fmla="*/ 2573275 h 6654630"/>
              <a:gd name="connsiteX17" fmla="*/ 11572643 w 11578769"/>
              <a:gd name="connsiteY17" fmla="*/ 213068 h 6654630"/>
              <a:gd name="connsiteX18" fmla="*/ 11386303 w 11578769"/>
              <a:gd name="connsiteY18" fmla="*/ 34886 h 6654630"/>
              <a:gd name="connsiteX19" fmla="*/ 10689999 w 11578769"/>
              <a:gd name="connsiteY19" fmla="*/ 22192 h 6654630"/>
              <a:gd name="connsiteX20" fmla="*/ 7599878 w 11578769"/>
              <a:gd name="connsiteY20" fmla="*/ 27511 h 6654630"/>
              <a:gd name="connsiteX21" fmla="*/ 1999684 w 11578769"/>
              <a:gd name="connsiteY21" fmla="*/ 0 h 6654630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213068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213068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213068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80739"/>
              <a:gd name="connsiteY0" fmla="*/ 0 h 6964048"/>
              <a:gd name="connsiteX1" fmla="*/ 561320 w 11580739"/>
              <a:gd name="connsiteY1" fmla="*/ 10760 h 6964048"/>
              <a:gd name="connsiteX2" fmla="*/ 0 w 11580739"/>
              <a:gd name="connsiteY2" fmla="*/ 72136 h 6964048"/>
              <a:gd name="connsiteX3" fmla="*/ 0 w 11580739"/>
              <a:gd name="connsiteY3" fmla="*/ 860747 h 6964048"/>
              <a:gd name="connsiteX4" fmla="*/ 4597 w 11580739"/>
              <a:gd name="connsiteY4" fmla="*/ 860747 h 6964048"/>
              <a:gd name="connsiteX5" fmla="*/ 8569 w 11580739"/>
              <a:gd name="connsiteY5" fmla="*/ 1393284 h 6964048"/>
              <a:gd name="connsiteX6" fmla="*/ 67470 w 11580739"/>
              <a:gd name="connsiteY6" fmla="*/ 4886549 h 6964048"/>
              <a:gd name="connsiteX7" fmla="*/ 148480 w 11580739"/>
              <a:gd name="connsiteY7" fmla="*/ 5882442 h 6964048"/>
              <a:gd name="connsiteX8" fmla="*/ 5484139 w 11580739"/>
              <a:gd name="connsiteY8" fmla="*/ 5874336 h 6964048"/>
              <a:gd name="connsiteX9" fmla="*/ 8071632 w 11580739"/>
              <a:gd name="connsiteY9" fmla="*/ 5853608 h 6964048"/>
              <a:gd name="connsiteX10" fmla="*/ 8314590 w 11580739"/>
              <a:gd name="connsiteY10" fmla="*/ 5877326 h 6964048"/>
              <a:gd name="connsiteX11" fmla="*/ 8575475 w 11580739"/>
              <a:gd name="connsiteY11" fmla="*/ 6964048 h 6964048"/>
              <a:gd name="connsiteX12" fmla="*/ 8926264 w 11580739"/>
              <a:gd name="connsiteY12" fmla="*/ 5864484 h 6964048"/>
              <a:gd name="connsiteX13" fmla="*/ 9774882 w 11580739"/>
              <a:gd name="connsiteY13" fmla="*/ 5851061 h 6964048"/>
              <a:gd name="connsiteX14" fmla="*/ 10927227 w 11580739"/>
              <a:gd name="connsiteY14" fmla="*/ 5873967 h 6964048"/>
              <a:gd name="connsiteX15" fmla="*/ 11562334 w 11580739"/>
              <a:gd name="connsiteY15" fmla="*/ 5869852 h 6964048"/>
              <a:gd name="connsiteX16" fmla="*/ 11571244 w 11580739"/>
              <a:gd name="connsiteY16" fmla="*/ 2573275 h 6964048"/>
              <a:gd name="connsiteX17" fmla="*/ 11572643 w 11580739"/>
              <a:gd name="connsiteY17" fmla="*/ 213068 h 6964048"/>
              <a:gd name="connsiteX18" fmla="*/ 11386303 w 11580739"/>
              <a:gd name="connsiteY18" fmla="*/ 34886 h 6964048"/>
              <a:gd name="connsiteX19" fmla="*/ 10689999 w 11580739"/>
              <a:gd name="connsiteY19" fmla="*/ 22192 h 6964048"/>
              <a:gd name="connsiteX20" fmla="*/ 7599878 w 11580739"/>
              <a:gd name="connsiteY20" fmla="*/ 27511 h 6964048"/>
              <a:gd name="connsiteX21" fmla="*/ 1999684 w 11580739"/>
              <a:gd name="connsiteY21" fmla="*/ 0 h 6964048"/>
              <a:gd name="connsiteX0" fmla="*/ 1999684 w 11580739"/>
              <a:gd name="connsiteY0" fmla="*/ 0 h 6964048"/>
              <a:gd name="connsiteX1" fmla="*/ 561320 w 11580739"/>
              <a:gd name="connsiteY1" fmla="*/ 10760 h 6964048"/>
              <a:gd name="connsiteX2" fmla="*/ 0 w 11580739"/>
              <a:gd name="connsiteY2" fmla="*/ 72136 h 6964048"/>
              <a:gd name="connsiteX3" fmla="*/ 0 w 11580739"/>
              <a:gd name="connsiteY3" fmla="*/ 860747 h 6964048"/>
              <a:gd name="connsiteX4" fmla="*/ 4597 w 11580739"/>
              <a:gd name="connsiteY4" fmla="*/ 860747 h 6964048"/>
              <a:gd name="connsiteX5" fmla="*/ 8569 w 11580739"/>
              <a:gd name="connsiteY5" fmla="*/ 1393284 h 6964048"/>
              <a:gd name="connsiteX6" fmla="*/ 67470 w 11580739"/>
              <a:gd name="connsiteY6" fmla="*/ 4886549 h 6964048"/>
              <a:gd name="connsiteX7" fmla="*/ 148480 w 11580739"/>
              <a:gd name="connsiteY7" fmla="*/ 5882442 h 6964048"/>
              <a:gd name="connsiteX8" fmla="*/ 5484139 w 11580739"/>
              <a:gd name="connsiteY8" fmla="*/ 5874336 h 6964048"/>
              <a:gd name="connsiteX9" fmla="*/ 8071632 w 11580739"/>
              <a:gd name="connsiteY9" fmla="*/ 5853608 h 6964048"/>
              <a:gd name="connsiteX10" fmla="*/ 8314590 w 11580739"/>
              <a:gd name="connsiteY10" fmla="*/ 5877326 h 6964048"/>
              <a:gd name="connsiteX11" fmla="*/ 8575475 w 11580739"/>
              <a:gd name="connsiteY11" fmla="*/ 6964048 h 6964048"/>
              <a:gd name="connsiteX12" fmla="*/ 8926264 w 11580739"/>
              <a:gd name="connsiteY12" fmla="*/ 5864484 h 6964048"/>
              <a:gd name="connsiteX13" fmla="*/ 9774882 w 11580739"/>
              <a:gd name="connsiteY13" fmla="*/ 5851061 h 6964048"/>
              <a:gd name="connsiteX14" fmla="*/ 10927227 w 11580739"/>
              <a:gd name="connsiteY14" fmla="*/ 5873967 h 6964048"/>
              <a:gd name="connsiteX15" fmla="*/ 11562334 w 11580739"/>
              <a:gd name="connsiteY15" fmla="*/ 5869852 h 6964048"/>
              <a:gd name="connsiteX16" fmla="*/ 11571244 w 11580739"/>
              <a:gd name="connsiteY16" fmla="*/ 2573275 h 6964048"/>
              <a:gd name="connsiteX17" fmla="*/ 11572643 w 11580739"/>
              <a:gd name="connsiteY17" fmla="*/ 135715 h 6964048"/>
              <a:gd name="connsiteX18" fmla="*/ 11386303 w 11580739"/>
              <a:gd name="connsiteY18" fmla="*/ 34886 h 6964048"/>
              <a:gd name="connsiteX19" fmla="*/ 10689999 w 11580739"/>
              <a:gd name="connsiteY19" fmla="*/ 22192 h 6964048"/>
              <a:gd name="connsiteX20" fmla="*/ 7599878 w 11580739"/>
              <a:gd name="connsiteY20" fmla="*/ 27511 h 6964048"/>
              <a:gd name="connsiteX21" fmla="*/ 1999684 w 1158073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8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39624 w 11578769"/>
              <a:gd name="connsiteY4" fmla="*/ 860749 h 6964048"/>
              <a:gd name="connsiteX5" fmla="*/ 8569 w 11578769"/>
              <a:gd name="connsiteY5" fmla="*/ 1393284 h 6964048"/>
              <a:gd name="connsiteX6" fmla="*/ 67470 w 11578769"/>
              <a:gd name="connsiteY6" fmla="*/ 4886548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8569 w 11578769"/>
              <a:gd name="connsiteY4" fmla="*/ 1393284 h 6964048"/>
              <a:gd name="connsiteX5" fmla="*/ 67470 w 11578769"/>
              <a:gd name="connsiteY5" fmla="*/ 4886548 h 6964048"/>
              <a:gd name="connsiteX6" fmla="*/ 128464 w 11578769"/>
              <a:gd name="connsiteY6" fmla="*/ 5882443 h 6964048"/>
              <a:gd name="connsiteX7" fmla="*/ 5484139 w 11578769"/>
              <a:gd name="connsiteY7" fmla="*/ 5874336 h 6964048"/>
              <a:gd name="connsiteX8" fmla="*/ 8071632 w 11578769"/>
              <a:gd name="connsiteY8" fmla="*/ 5853608 h 6964048"/>
              <a:gd name="connsiteX9" fmla="*/ 8314590 w 11578769"/>
              <a:gd name="connsiteY9" fmla="*/ 5877326 h 6964048"/>
              <a:gd name="connsiteX10" fmla="*/ 8575475 w 11578769"/>
              <a:gd name="connsiteY10" fmla="*/ 6964048 h 6964048"/>
              <a:gd name="connsiteX11" fmla="*/ 8926264 w 11578769"/>
              <a:gd name="connsiteY11" fmla="*/ 5864484 h 6964048"/>
              <a:gd name="connsiteX12" fmla="*/ 9774882 w 11578769"/>
              <a:gd name="connsiteY12" fmla="*/ 5851061 h 6964048"/>
              <a:gd name="connsiteX13" fmla="*/ 10927227 w 11578769"/>
              <a:gd name="connsiteY13" fmla="*/ 5873967 h 6964048"/>
              <a:gd name="connsiteX14" fmla="*/ 11562334 w 11578769"/>
              <a:gd name="connsiteY14" fmla="*/ 5869852 h 6964048"/>
              <a:gd name="connsiteX15" fmla="*/ 11571244 w 11578769"/>
              <a:gd name="connsiteY15" fmla="*/ 2573275 h 6964048"/>
              <a:gd name="connsiteX16" fmla="*/ 11572643 w 11578769"/>
              <a:gd name="connsiteY16" fmla="*/ 135715 h 6964048"/>
              <a:gd name="connsiteX17" fmla="*/ 11386303 w 11578769"/>
              <a:gd name="connsiteY17" fmla="*/ 34886 h 6964048"/>
              <a:gd name="connsiteX18" fmla="*/ 10689999 w 11578769"/>
              <a:gd name="connsiteY18" fmla="*/ 22192 h 6964048"/>
              <a:gd name="connsiteX19" fmla="*/ 7599878 w 11578769"/>
              <a:gd name="connsiteY19" fmla="*/ 27511 h 6964048"/>
              <a:gd name="connsiteX20" fmla="*/ 1999684 w 11578769"/>
              <a:gd name="connsiteY20" fmla="*/ 0 h 6964048"/>
              <a:gd name="connsiteX0" fmla="*/ 1991115 w 11570200"/>
              <a:gd name="connsiteY0" fmla="*/ 0 h 6964048"/>
              <a:gd name="connsiteX1" fmla="*/ 552751 w 11570200"/>
              <a:gd name="connsiteY1" fmla="*/ 10760 h 6964048"/>
              <a:gd name="connsiteX2" fmla="*/ 11446 w 11570200"/>
              <a:gd name="connsiteY2" fmla="*/ 56664 h 6964048"/>
              <a:gd name="connsiteX3" fmla="*/ 6442 w 11570200"/>
              <a:gd name="connsiteY3" fmla="*/ 845281 h 6964048"/>
              <a:gd name="connsiteX4" fmla="*/ 0 w 11570200"/>
              <a:gd name="connsiteY4" fmla="*/ 1393284 h 6964048"/>
              <a:gd name="connsiteX5" fmla="*/ 58901 w 11570200"/>
              <a:gd name="connsiteY5" fmla="*/ 4886548 h 6964048"/>
              <a:gd name="connsiteX6" fmla="*/ 119895 w 11570200"/>
              <a:gd name="connsiteY6" fmla="*/ 5882443 h 6964048"/>
              <a:gd name="connsiteX7" fmla="*/ 5475570 w 11570200"/>
              <a:gd name="connsiteY7" fmla="*/ 5874336 h 6964048"/>
              <a:gd name="connsiteX8" fmla="*/ 8063063 w 11570200"/>
              <a:gd name="connsiteY8" fmla="*/ 5853608 h 6964048"/>
              <a:gd name="connsiteX9" fmla="*/ 8306021 w 11570200"/>
              <a:gd name="connsiteY9" fmla="*/ 5877326 h 6964048"/>
              <a:gd name="connsiteX10" fmla="*/ 8566906 w 11570200"/>
              <a:gd name="connsiteY10" fmla="*/ 6964048 h 6964048"/>
              <a:gd name="connsiteX11" fmla="*/ 8917695 w 11570200"/>
              <a:gd name="connsiteY11" fmla="*/ 5864484 h 6964048"/>
              <a:gd name="connsiteX12" fmla="*/ 9766313 w 11570200"/>
              <a:gd name="connsiteY12" fmla="*/ 5851061 h 6964048"/>
              <a:gd name="connsiteX13" fmla="*/ 10918658 w 11570200"/>
              <a:gd name="connsiteY13" fmla="*/ 5873967 h 6964048"/>
              <a:gd name="connsiteX14" fmla="*/ 11553765 w 11570200"/>
              <a:gd name="connsiteY14" fmla="*/ 5869852 h 6964048"/>
              <a:gd name="connsiteX15" fmla="*/ 11562675 w 11570200"/>
              <a:gd name="connsiteY15" fmla="*/ 2573275 h 6964048"/>
              <a:gd name="connsiteX16" fmla="*/ 11564074 w 11570200"/>
              <a:gd name="connsiteY16" fmla="*/ 135715 h 6964048"/>
              <a:gd name="connsiteX17" fmla="*/ 11377734 w 11570200"/>
              <a:gd name="connsiteY17" fmla="*/ 34886 h 6964048"/>
              <a:gd name="connsiteX18" fmla="*/ 10681430 w 11570200"/>
              <a:gd name="connsiteY18" fmla="*/ 22192 h 6964048"/>
              <a:gd name="connsiteX19" fmla="*/ 7591309 w 11570200"/>
              <a:gd name="connsiteY19" fmla="*/ 27511 h 6964048"/>
              <a:gd name="connsiteX20" fmla="*/ 1991115 w 11570200"/>
              <a:gd name="connsiteY20" fmla="*/ 0 h 6964048"/>
              <a:gd name="connsiteX0" fmla="*/ 1984916 w 11564001"/>
              <a:gd name="connsiteY0" fmla="*/ 0 h 6964048"/>
              <a:gd name="connsiteX1" fmla="*/ 546552 w 11564001"/>
              <a:gd name="connsiteY1" fmla="*/ 10760 h 6964048"/>
              <a:gd name="connsiteX2" fmla="*/ 5247 w 11564001"/>
              <a:gd name="connsiteY2" fmla="*/ 56664 h 6964048"/>
              <a:gd name="connsiteX3" fmla="*/ 243 w 11564001"/>
              <a:gd name="connsiteY3" fmla="*/ 845281 h 6964048"/>
              <a:gd name="connsiteX4" fmla="*/ 8812 w 11564001"/>
              <a:gd name="connsiteY4" fmla="*/ 1671759 h 6964048"/>
              <a:gd name="connsiteX5" fmla="*/ 52702 w 11564001"/>
              <a:gd name="connsiteY5" fmla="*/ 4886548 h 6964048"/>
              <a:gd name="connsiteX6" fmla="*/ 113696 w 11564001"/>
              <a:gd name="connsiteY6" fmla="*/ 5882443 h 6964048"/>
              <a:gd name="connsiteX7" fmla="*/ 5469371 w 11564001"/>
              <a:gd name="connsiteY7" fmla="*/ 5874336 h 6964048"/>
              <a:gd name="connsiteX8" fmla="*/ 8056864 w 11564001"/>
              <a:gd name="connsiteY8" fmla="*/ 5853608 h 6964048"/>
              <a:gd name="connsiteX9" fmla="*/ 8299822 w 11564001"/>
              <a:gd name="connsiteY9" fmla="*/ 5877326 h 6964048"/>
              <a:gd name="connsiteX10" fmla="*/ 8560707 w 11564001"/>
              <a:gd name="connsiteY10" fmla="*/ 6964048 h 6964048"/>
              <a:gd name="connsiteX11" fmla="*/ 8911496 w 11564001"/>
              <a:gd name="connsiteY11" fmla="*/ 5864484 h 6964048"/>
              <a:gd name="connsiteX12" fmla="*/ 9760114 w 11564001"/>
              <a:gd name="connsiteY12" fmla="*/ 5851061 h 6964048"/>
              <a:gd name="connsiteX13" fmla="*/ 10912459 w 11564001"/>
              <a:gd name="connsiteY13" fmla="*/ 5873967 h 6964048"/>
              <a:gd name="connsiteX14" fmla="*/ 11547566 w 11564001"/>
              <a:gd name="connsiteY14" fmla="*/ 5869852 h 6964048"/>
              <a:gd name="connsiteX15" fmla="*/ 11556476 w 11564001"/>
              <a:gd name="connsiteY15" fmla="*/ 2573275 h 6964048"/>
              <a:gd name="connsiteX16" fmla="*/ 11557875 w 11564001"/>
              <a:gd name="connsiteY16" fmla="*/ 135715 h 6964048"/>
              <a:gd name="connsiteX17" fmla="*/ 11371535 w 11564001"/>
              <a:gd name="connsiteY17" fmla="*/ 34886 h 6964048"/>
              <a:gd name="connsiteX18" fmla="*/ 10675231 w 11564001"/>
              <a:gd name="connsiteY18" fmla="*/ 22192 h 6964048"/>
              <a:gd name="connsiteX19" fmla="*/ 7585110 w 11564001"/>
              <a:gd name="connsiteY19" fmla="*/ 27511 h 6964048"/>
              <a:gd name="connsiteX20" fmla="*/ 1984916 w 11564001"/>
              <a:gd name="connsiteY20" fmla="*/ 0 h 6964048"/>
              <a:gd name="connsiteX0" fmla="*/ 1984673 w 11563758"/>
              <a:gd name="connsiteY0" fmla="*/ 0 h 6964048"/>
              <a:gd name="connsiteX1" fmla="*/ 546309 w 11563758"/>
              <a:gd name="connsiteY1" fmla="*/ 10760 h 6964048"/>
              <a:gd name="connsiteX2" fmla="*/ 5004 w 11563758"/>
              <a:gd name="connsiteY2" fmla="*/ 56664 h 6964048"/>
              <a:gd name="connsiteX3" fmla="*/ 0 w 11563758"/>
              <a:gd name="connsiteY3" fmla="*/ 845281 h 6964048"/>
              <a:gd name="connsiteX4" fmla="*/ 52459 w 11563758"/>
              <a:gd name="connsiteY4" fmla="*/ 4886548 h 6964048"/>
              <a:gd name="connsiteX5" fmla="*/ 113453 w 11563758"/>
              <a:gd name="connsiteY5" fmla="*/ 5882443 h 6964048"/>
              <a:gd name="connsiteX6" fmla="*/ 5469128 w 11563758"/>
              <a:gd name="connsiteY6" fmla="*/ 5874336 h 6964048"/>
              <a:gd name="connsiteX7" fmla="*/ 8056621 w 11563758"/>
              <a:gd name="connsiteY7" fmla="*/ 5853608 h 6964048"/>
              <a:gd name="connsiteX8" fmla="*/ 8299579 w 11563758"/>
              <a:gd name="connsiteY8" fmla="*/ 5877326 h 6964048"/>
              <a:gd name="connsiteX9" fmla="*/ 8560464 w 11563758"/>
              <a:gd name="connsiteY9" fmla="*/ 6964048 h 6964048"/>
              <a:gd name="connsiteX10" fmla="*/ 8911253 w 11563758"/>
              <a:gd name="connsiteY10" fmla="*/ 5864484 h 6964048"/>
              <a:gd name="connsiteX11" fmla="*/ 9759871 w 11563758"/>
              <a:gd name="connsiteY11" fmla="*/ 5851061 h 6964048"/>
              <a:gd name="connsiteX12" fmla="*/ 10912216 w 11563758"/>
              <a:gd name="connsiteY12" fmla="*/ 5873967 h 6964048"/>
              <a:gd name="connsiteX13" fmla="*/ 11547323 w 11563758"/>
              <a:gd name="connsiteY13" fmla="*/ 5869852 h 6964048"/>
              <a:gd name="connsiteX14" fmla="*/ 11556233 w 11563758"/>
              <a:gd name="connsiteY14" fmla="*/ 2573275 h 6964048"/>
              <a:gd name="connsiteX15" fmla="*/ 11557632 w 11563758"/>
              <a:gd name="connsiteY15" fmla="*/ 135715 h 6964048"/>
              <a:gd name="connsiteX16" fmla="*/ 11371292 w 11563758"/>
              <a:gd name="connsiteY16" fmla="*/ 34886 h 6964048"/>
              <a:gd name="connsiteX17" fmla="*/ 10674988 w 11563758"/>
              <a:gd name="connsiteY17" fmla="*/ 22192 h 6964048"/>
              <a:gd name="connsiteX18" fmla="*/ 7584867 w 11563758"/>
              <a:gd name="connsiteY18" fmla="*/ 27511 h 6964048"/>
              <a:gd name="connsiteX19" fmla="*/ 1984673 w 11563758"/>
              <a:gd name="connsiteY19" fmla="*/ 0 h 6964048"/>
              <a:gd name="connsiteX0" fmla="*/ 1979669 w 11558754"/>
              <a:gd name="connsiteY0" fmla="*/ 0 h 6964048"/>
              <a:gd name="connsiteX1" fmla="*/ 541305 w 11558754"/>
              <a:gd name="connsiteY1" fmla="*/ 10760 h 6964048"/>
              <a:gd name="connsiteX2" fmla="*/ 0 w 11558754"/>
              <a:gd name="connsiteY2" fmla="*/ 56664 h 6964048"/>
              <a:gd name="connsiteX3" fmla="*/ 10007 w 11558754"/>
              <a:gd name="connsiteY3" fmla="*/ 907167 h 6964048"/>
              <a:gd name="connsiteX4" fmla="*/ 47455 w 11558754"/>
              <a:gd name="connsiteY4" fmla="*/ 4886548 h 6964048"/>
              <a:gd name="connsiteX5" fmla="*/ 108449 w 11558754"/>
              <a:gd name="connsiteY5" fmla="*/ 5882443 h 6964048"/>
              <a:gd name="connsiteX6" fmla="*/ 5464124 w 11558754"/>
              <a:gd name="connsiteY6" fmla="*/ 5874336 h 6964048"/>
              <a:gd name="connsiteX7" fmla="*/ 8051617 w 11558754"/>
              <a:gd name="connsiteY7" fmla="*/ 5853608 h 6964048"/>
              <a:gd name="connsiteX8" fmla="*/ 8294575 w 11558754"/>
              <a:gd name="connsiteY8" fmla="*/ 5877326 h 6964048"/>
              <a:gd name="connsiteX9" fmla="*/ 8555460 w 11558754"/>
              <a:gd name="connsiteY9" fmla="*/ 6964048 h 6964048"/>
              <a:gd name="connsiteX10" fmla="*/ 8906249 w 11558754"/>
              <a:gd name="connsiteY10" fmla="*/ 5864484 h 6964048"/>
              <a:gd name="connsiteX11" fmla="*/ 9754867 w 11558754"/>
              <a:gd name="connsiteY11" fmla="*/ 5851061 h 6964048"/>
              <a:gd name="connsiteX12" fmla="*/ 10907212 w 11558754"/>
              <a:gd name="connsiteY12" fmla="*/ 5873967 h 6964048"/>
              <a:gd name="connsiteX13" fmla="*/ 11542319 w 11558754"/>
              <a:gd name="connsiteY13" fmla="*/ 5869852 h 6964048"/>
              <a:gd name="connsiteX14" fmla="*/ 11551229 w 11558754"/>
              <a:gd name="connsiteY14" fmla="*/ 2573275 h 6964048"/>
              <a:gd name="connsiteX15" fmla="*/ 11552628 w 11558754"/>
              <a:gd name="connsiteY15" fmla="*/ 135715 h 6964048"/>
              <a:gd name="connsiteX16" fmla="*/ 11366288 w 11558754"/>
              <a:gd name="connsiteY16" fmla="*/ 34886 h 6964048"/>
              <a:gd name="connsiteX17" fmla="*/ 10669984 w 11558754"/>
              <a:gd name="connsiteY17" fmla="*/ 22192 h 6964048"/>
              <a:gd name="connsiteX18" fmla="*/ 7579863 w 11558754"/>
              <a:gd name="connsiteY18" fmla="*/ 27511 h 6964048"/>
              <a:gd name="connsiteX19" fmla="*/ 1979669 w 11558754"/>
              <a:gd name="connsiteY19" fmla="*/ 0 h 6964048"/>
              <a:gd name="connsiteX0" fmla="*/ 1969662 w 11548747"/>
              <a:gd name="connsiteY0" fmla="*/ 0 h 6964048"/>
              <a:gd name="connsiteX1" fmla="*/ 531298 w 11548747"/>
              <a:gd name="connsiteY1" fmla="*/ 10760 h 6964048"/>
              <a:gd name="connsiteX2" fmla="*/ 10008 w 11548747"/>
              <a:gd name="connsiteY2" fmla="*/ 41197 h 6964048"/>
              <a:gd name="connsiteX3" fmla="*/ 0 w 11548747"/>
              <a:gd name="connsiteY3" fmla="*/ 907167 h 6964048"/>
              <a:gd name="connsiteX4" fmla="*/ 37448 w 11548747"/>
              <a:gd name="connsiteY4" fmla="*/ 4886548 h 6964048"/>
              <a:gd name="connsiteX5" fmla="*/ 98442 w 11548747"/>
              <a:gd name="connsiteY5" fmla="*/ 5882443 h 6964048"/>
              <a:gd name="connsiteX6" fmla="*/ 5454117 w 11548747"/>
              <a:gd name="connsiteY6" fmla="*/ 5874336 h 6964048"/>
              <a:gd name="connsiteX7" fmla="*/ 8041610 w 11548747"/>
              <a:gd name="connsiteY7" fmla="*/ 5853608 h 6964048"/>
              <a:gd name="connsiteX8" fmla="*/ 8284568 w 11548747"/>
              <a:gd name="connsiteY8" fmla="*/ 5877326 h 6964048"/>
              <a:gd name="connsiteX9" fmla="*/ 8545453 w 11548747"/>
              <a:gd name="connsiteY9" fmla="*/ 6964048 h 6964048"/>
              <a:gd name="connsiteX10" fmla="*/ 8896242 w 11548747"/>
              <a:gd name="connsiteY10" fmla="*/ 5864484 h 6964048"/>
              <a:gd name="connsiteX11" fmla="*/ 9744860 w 11548747"/>
              <a:gd name="connsiteY11" fmla="*/ 5851061 h 6964048"/>
              <a:gd name="connsiteX12" fmla="*/ 10897205 w 11548747"/>
              <a:gd name="connsiteY12" fmla="*/ 5873967 h 6964048"/>
              <a:gd name="connsiteX13" fmla="*/ 11532312 w 11548747"/>
              <a:gd name="connsiteY13" fmla="*/ 5869852 h 6964048"/>
              <a:gd name="connsiteX14" fmla="*/ 11541222 w 11548747"/>
              <a:gd name="connsiteY14" fmla="*/ 2573275 h 6964048"/>
              <a:gd name="connsiteX15" fmla="*/ 11542621 w 11548747"/>
              <a:gd name="connsiteY15" fmla="*/ 135715 h 6964048"/>
              <a:gd name="connsiteX16" fmla="*/ 11356281 w 11548747"/>
              <a:gd name="connsiteY16" fmla="*/ 34886 h 6964048"/>
              <a:gd name="connsiteX17" fmla="*/ 10659977 w 11548747"/>
              <a:gd name="connsiteY17" fmla="*/ 22192 h 6964048"/>
              <a:gd name="connsiteX18" fmla="*/ 7569856 w 11548747"/>
              <a:gd name="connsiteY18" fmla="*/ 27511 h 6964048"/>
              <a:gd name="connsiteX19" fmla="*/ 1969662 w 11548747"/>
              <a:gd name="connsiteY19" fmla="*/ 0 h 6964048"/>
              <a:gd name="connsiteX0" fmla="*/ 1969662 w 11548747"/>
              <a:gd name="connsiteY0" fmla="*/ 0 h 6964048"/>
              <a:gd name="connsiteX1" fmla="*/ 531298 w 11548747"/>
              <a:gd name="connsiteY1" fmla="*/ 10760 h 6964048"/>
              <a:gd name="connsiteX2" fmla="*/ 10008 w 11548747"/>
              <a:gd name="connsiteY2" fmla="*/ 41197 h 6964048"/>
              <a:gd name="connsiteX3" fmla="*/ 0 w 11548747"/>
              <a:gd name="connsiteY3" fmla="*/ 907167 h 6964048"/>
              <a:gd name="connsiteX4" fmla="*/ 37448 w 11548747"/>
              <a:gd name="connsiteY4" fmla="*/ 4886548 h 6964048"/>
              <a:gd name="connsiteX5" fmla="*/ 98442 w 11548747"/>
              <a:gd name="connsiteY5" fmla="*/ 5882443 h 6964048"/>
              <a:gd name="connsiteX6" fmla="*/ 5454117 w 11548747"/>
              <a:gd name="connsiteY6" fmla="*/ 5874336 h 6964048"/>
              <a:gd name="connsiteX7" fmla="*/ 8041610 w 11548747"/>
              <a:gd name="connsiteY7" fmla="*/ 5853608 h 6964048"/>
              <a:gd name="connsiteX8" fmla="*/ 8284568 w 11548747"/>
              <a:gd name="connsiteY8" fmla="*/ 5877326 h 6964048"/>
              <a:gd name="connsiteX9" fmla="*/ 8545453 w 11548747"/>
              <a:gd name="connsiteY9" fmla="*/ 6964048 h 6964048"/>
              <a:gd name="connsiteX10" fmla="*/ 8896242 w 11548747"/>
              <a:gd name="connsiteY10" fmla="*/ 5864484 h 6964048"/>
              <a:gd name="connsiteX11" fmla="*/ 9744860 w 11548747"/>
              <a:gd name="connsiteY11" fmla="*/ 5851061 h 6964048"/>
              <a:gd name="connsiteX12" fmla="*/ 10897205 w 11548747"/>
              <a:gd name="connsiteY12" fmla="*/ 5873967 h 6964048"/>
              <a:gd name="connsiteX13" fmla="*/ 11532312 w 11548747"/>
              <a:gd name="connsiteY13" fmla="*/ 5869852 h 6964048"/>
              <a:gd name="connsiteX14" fmla="*/ 11541222 w 11548747"/>
              <a:gd name="connsiteY14" fmla="*/ 2573275 h 6964048"/>
              <a:gd name="connsiteX15" fmla="*/ 11542621 w 11548747"/>
              <a:gd name="connsiteY15" fmla="*/ 135715 h 6964048"/>
              <a:gd name="connsiteX16" fmla="*/ 11356281 w 11548747"/>
              <a:gd name="connsiteY16" fmla="*/ 34886 h 6964048"/>
              <a:gd name="connsiteX17" fmla="*/ 10659977 w 11548747"/>
              <a:gd name="connsiteY17" fmla="*/ 22192 h 6964048"/>
              <a:gd name="connsiteX18" fmla="*/ 7569856 w 11548747"/>
              <a:gd name="connsiteY18" fmla="*/ 27511 h 6964048"/>
              <a:gd name="connsiteX19" fmla="*/ 1969662 w 11548747"/>
              <a:gd name="connsiteY19" fmla="*/ 0 h 6964048"/>
              <a:gd name="connsiteX0" fmla="*/ 1969662 w 11548747"/>
              <a:gd name="connsiteY0" fmla="*/ 0 h 6964048"/>
              <a:gd name="connsiteX1" fmla="*/ 531298 w 11548747"/>
              <a:gd name="connsiteY1" fmla="*/ 10760 h 6964048"/>
              <a:gd name="connsiteX2" fmla="*/ 10008 w 11548747"/>
              <a:gd name="connsiteY2" fmla="*/ 41197 h 6964048"/>
              <a:gd name="connsiteX3" fmla="*/ 0 w 11548747"/>
              <a:gd name="connsiteY3" fmla="*/ 907167 h 6964048"/>
              <a:gd name="connsiteX4" fmla="*/ 37448 w 11548747"/>
              <a:gd name="connsiteY4" fmla="*/ 4886548 h 6964048"/>
              <a:gd name="connsiteX5" fmla="*/ 98442 w 11548747"/>
              <a:gd name="connsiteY5" fmla="*/ 5882443 h 6964048"/>
              <a:gd name="connsiteX6" fmla="*/ 5454117 w 11548747"/>
              <a:gd name="connsiteY6" fmla="*/ 5874336 h 6964048"/>
              <a:gd name="connsiteX7" fmla="*/ 8041610 w 11548747"/>
              <a:gd name="connsiteY7" fmla="*/ 5853608 h 6964048"/>
              <a:gd name="connsiteX8" fmla="*/ 8284568 w 11548747"/>
              <a:gd name="connsiteY8" fmla="*/ 5877326 h 6964048"/>
              <a:gd name="connsiteX9" fmla="*/ 8545453 w 11548747"/>
              <a:gd name="connsiteY9" fmla="*/ 6964048 h 6964048"/>
              <a:gd name="connsiteX10" fmla="*/ 8896242 w 11548747"/>
              <a:gd name="connsiteY10" fmla="*/ 5864484 h 6964048"/>
              <a:gd name="connsiteX11" fmla="*/ 9744860 w 11548747"/>
              <a:gd name="connsiteY11" fmla="*/ 5851061 h 6964048"/>
              <a:gd name="connsiteX12" fmla="*/ 10897205 w 11548747"/>
              <a:gd name="connsiteY12" fmla="*/ 5873967 h 6964048"/>
              <a:gd name="connsiteX13" fmla="*/ 11532312 w 11548747"/>
              <a:gd name="connsiteY13" fmla="*/ 5869852 h 6964048"/>
              <a:gd name="connsiteX14" fmla="*/ 11541222 w 11548747"/>
              <a:gd name="connsiteY14" fmla="*/ 2573275 h 6964048"/>
              <a:gd name="connsiteX15" fmla="*/ 11542621 w 11548747"/>
              <a:gd name="connsiteY15" fmla="*/ 135715 h 6964048"/>
              <a:gd name="connsiteX16" fmla="*/ 11356281 w 11548747"/>
              <a:gd name="connsiteY16" fmla="*/ 34886 h 6964048"/>
              <a:gd name="connsiteX17" fmla="*/ 10659977 w 11548747"/>
              <a:gd name="connsiteY17" fmla="*/ 22192 h 6964048"/>
              <a:gd name="connsiteX18" fmla="*/ 7569856 w 11548747"/>
              <a:gd name="connsiteY18" fmla="*/ 27511 h 6964048"/>
              <a:gd name="connsiteX19" fmla="*/ 1969662 w 11548747"/>
              <a:gd name="connsiteY19" fmla="*/ 0 h 6964048"/>
              <a:gd name="connsiteX0" fmla="*/ 1969662 w 13176852"/>
              <a:gd name="connsiteY0" fmla="*/ 0 h 6964048"/>
              <a:gd name="connsiteX1" fmla="*/ 531298 w 13176852"/>
              <a:gd name="connsiteY1" fmla="*/ 10760 h 6964048"/>
              <a:gd name="connsiteX2" fmla="*/ 10008 w 13176852"/>
              <a:gd name="connsiteY2" fmla="*/ 41197 h 6964048"/>
              <a:gd name="connsiteX3" fmla="*/ 0 w 13176852"/>
              <a:gd name="connsiteY3" fmla="*/ 907167 h 6964048"/>
              <a:gd name="connsiteX4" fmla="*/ 37448 w 13176852"/>
              <a:gd name="connsiteY4" fmla="*/ 4886548 h 6964048"/>
              <a:gd name="connsiteX5" fmla="*/ 98442 w 13176852"/>
              <a:gd name="connsiteY5" fmla="*/ 5882443 h 6964048"/>
              <a:gd name="connsiteX6" fmla="*/ 5454117 w 13176852"/>
              <a:gd name="connsiteY6" fmla="*/ 5874336 h 6964048"/>
              <a:gd name="connsiteX7" fmla="*/ 8041610 w 13176852"/>
              <a:gd name="connsiteY7" fmla="*/ 5853608 h 6964048"/>
              <a:gd name="connsiteX8" fmla="*/ 8284568 w 13176852"/>
              <a:gd name="connsiteY8" fmla="*/ 5877326 h 6964048"/>
              <a:gd name="connsiteX9" fmla="*/ 8545453 w 13176852"/>
              <a:gd name="connsiteY9" fmla="*/ 6964048 h 6964048"/>
              <a:gd name="connsiteX10" fmla="*/ 8896242 w 13176852"/>
              <a:gd name="connsiteY10" fmla="*/ 5864484 h 6964048"/>
              <a:gd name="connsiteX11" fmla="*/ 9744860 w 13176852"/>
              <a:gd name="connsiteY11" fmla="*/ 5851061 h 6964048"/>
              <a:gd name="connsiteX12" fmla="*/ 10897205 w 13176852"/>
              <a:gd name="connsiteY12" fmla="*/ 5873967 h 6964048"/>
              <a:gd name="connsiteX13" fmla="*/ 13176205 w 13176852"/>
              <a:gd name="connsiteY13" fmla="*/ 6004789 h 6964048"/>
              <a:gd name="connsiteX14" fmla="*/ 11541222 w 13176852"/>
              <a:gd name="connsiteY14" fmla="*/ 2573275 h 6964048"/>
              <a:gd name="connsiteX15" fmla="*/ 11542621 w 13176852"/>
              <a:gd name="connsiteY15" fmla="*/ 135715 h 6964048"/>
              <a:gd name="connsiteX16" fmla="*/ 11356281 w 13176852"/>
              <a:gd name="connsiteY16" fmla="*/ 34886 h 6964048"/>
              <a:gd name="connsiteX17" fmla="*/ 10659977 w 13176852"/>
              <a:gd name="connsiteY17" fmla="*/ 22192 h 6964048"/>
              <a:gd name="connsiteX18" fmla="*/ 7569856 w 13176852"/>
              <a:gd name="connsiteY18" fmla="*/ 27511 h 6964048"/>
              <a:gd name="connsiteX19" fmla="*/ 1969662 w 13176852"/>
              <a:gd name="connsiteY19" fmla="*/ 0 h 6964048"/>
              <a:gd name="connsiteX0" fmla="*/ 1969662 w 13257988"/>
              <a:gd name="connsiteY0" fmla="*/ 0 h 6964048"/>
              <a:gd name="connsiteX1" fmla="*/ 531298 w 13257988"/>
              <a:gd name="connsiteY1" fmla="*/ 10760 h 6964048"/>
              <a:gd name="connsiteX2" fmla="*/ 10008 w 13257988"/>
              <a:gd name="connsiteY2" fmla="*/ 41197 h 6964048"/>
              <a:gd name="connsiteX3" fmla="*/ 0 w 13257988"/>
              <a:gd name="connsiteY3" fmla="*/ 907167 h 6964048"/>
              <a:gd name="connsiteX4" fmla="*/ 37448 w 13257988"/>
              <a:gd name="connsiteY4" fmla="*/ 4886548 h 6964048"/>
              <a:gd name="connsiteX5" fmla="*/ 98442 w 13257988"/>
              <a:gd name="connsiteY5" fmla="*/ 5882443 h 6964048"/>
              <a:gd name="connsiteX6" fmla="*/ 5454117 w 13257988"/>
              <a:gd name="connsiteY6" fmla="*/ 5874336 h 6964048"/>
              <a:gd name="connsiteX7" fmla="*/ 8041610 w 13257988"/>
              <a:gd name="connsiteY7" fmla="*/ 5853608 h 6964048"/>
              <a:gd name="connsiteX8" fmla="*/ 8284568 w 13257988"/>
              <a:gd name="connsiteY8" fmla="*/ 5877326 h 6964048"/>
              <a:gd name="connsiteX9" fmla="*/ 8545453 w 13257988"/>
              <a:gd name="connsiteY9" fmla="*/ 6964048 h 6964048"/>
              <a:gd name="connsiteX10" fmla="*/ 8896242 w 13257988"/>
              <a:gd name="connsiteY10" fmla="*/ 5864484 h 6964048"/>
              <a:gd name="connsiteX11" fmla="*/ 9744860 w 13257988"/>
              <a:gd name="connsiteY11" fmla="*/ 5851061 h 6964048"/>
              <a:gd name="connsiteX12" fmla="*/ 10897205 w 13257988"/>
              <a:gd name="connsiteY12" fmla="*/ 5873967 h 6964048"/>
              <a:gd name="connsiteX13" fmla="*/ 13176205 w 13257988"/>
              <a:gd name="connsiteY13" fmla="*/ 6004789 h 6964048"/>
              <a:gd name="connsiteX14" fmla="*/ 13257852 w 13257988"/>
              <a:gd name="connsiteY14" fmla="*/ 1313888 h 6964048"/>
              <a:gd name="connsiteX15" fmla="*/ 11542621 w 13257988"/>
              <a:gd name="connsiteY15" fmla="*/ 135715 h 6964048"/>
              <a:gd name="connsiteX16" fmla="*/ 11356281 w 13257988"/>
              <a:gd name="connsiteY16" fmla="*/ 34886 h 6964048"/>
              <a:gd name="connsiteX17" fmla="*/ 10659977 w 13257988"/>
              <a:gd name="connsiteY17" fmla="*/ 22192 h 6964048"/>
              <a:gd name="connsiteX18" fmla="*/ 7569856 w 13257988"/>
              <a:gd name="connsiteY18" fmla="*/ 27511 h 6964048"/>
              <a:gd name="connsiteX19" fmla="*/ 1969662 w 13257988"/>
              <a:gd name="connsiteY19" fmla="*/ 0 h 6964048"/>
              <a:gd name="connsiteX0" fmla="*/ 1969662 w 13266257"/>
              <a:gd name="connsiteY0" fmla="*/ 10977443 h 17941491"/>
              <a:gd name="connsiteX1" fmla="*/ 531298 w 13266257"/>
              <a:gd name="connsiteY1" fmla="*/ 10988203 h 17941491"/>
              <a:gd name="connsiteX2" fmla="*/ 10008 w 13266257"/>
              <a:gd name="connsiteY2" fmla="*/ 11018640 h 17941491"/>
              <a:gd name="connsiteX3" fmla="*/ 0 w 13266257"/>
              <a:gd name="connsiteY3" fmla="*/ 11884610 h 17941491"/>
              <a:gd name="connsiteX4" fmla="*/ 37448 w 13266257"/>
              <a:gd name="connsiteY4" fmla="*/ 15863991 h 17941491"/>
              <a:gd name="connsiteX5" fmla="*/ 98442 w 13266257"/>
              <a:gd name="connsiteY5" fmla="*/ 16859886 h 17941491"/>
              <a:gd name="connsiteX6" fmla="*/ 5454117 w 13266257"/>
              <a:gd name="connsiteY6" fmla="*/ 16851779 h 17941491"/>
              <a:gd name="connsiteX7" fmla="*/ 8041610 w 13266257"/>
              <a:gd name="connsiteY7" fmla="*/ 16831051 h 17941491"/>
              <a:gd name="connsiteX8" fmla="*/ 8284568 w 13266257"/>
              <a:gd name="connsiteY8" fmla="*/ 16854769 h 17941491"/>
              <a:gd name="connsiteX9" fmla="*/ 8545453 w 13266257"/>
              <a:gd name="connsiteY9" fmla="*/ 17941491 h 17941491"/>
              <a:gd name="connsiteX10" fmla="*/ 8896242 w 13266257"/>
              <a:gd name="connsiteY10" fmla="*/ 16841927 h 17941491"/>
              <a:gd name="connsiteX11" fmla="*/ 9744860 w 13266257"/>
              <a:gd name="connsiteY11" fmla="*/ 16828504 h 17941491"/>
              <a:gd name="connsiteX12" fmla="*/ 10897205 w 13266257"/>
              <a:gd name="connsiteY12" fmla="*/ 16851410 h 17941491"/>
              <a:gd name="connsiteX13" fmla="*/ 13176205 w 13266257"/>
              <a:gd name="connsiteY13" fmla="*/ 16982232 h 17941491"/>
              <a:gd name="connsiteX14" fmla="*/ 13257852 w 13266257"/>
              <a:gd name="connsiteY14" fmla="*/ 12291331 h 17941491"/>
              <a:gd name="connsiteX15" fmla="*/ 12982846 w 13266257"/>
              <a:gd name="connsiteY15" fmla="*/ 3572 h 17941491"/>
              <a:gd name="connsiteX16" fmla="*/ 11356281 w 13266257"/>
              <a:gd name="connsiteY16" fmla="*/ 11012329 h 17941491"/>
              <a:gd name="connsiteX17" fmla="*/ 10659977 w 13266257"/>
              <a:gd name="connsiteY17" fmla="*/ 10999635 h 17941491"/>
              <a:gd name="connsiteX18" fmla="*/ 7569856 w 13266257"/>
              <a:gd name="connsiteY18" fmla="*/ 11004954 h 17941491"/>
              <a:gd name="connsiteX19" fmla="*/ 1969662 w 13266257"/>
              <a:gd name="connsiteY19" fmla="*/ 10977443 h 17941491"/>
              <a:gd name="connsiteX0" fmla="*/ 1969662 w 13266257"/>
              <a:gd name="connsiteY0" fmla="*/ 10977443 h 17941491"/>
              <a:gd name="connsiteX1" fmla="*/ 531298 w 13266257"/>
              <a:gd name="connsiteY1" fmla="*/ 10988203 h 17941491"/>
              <a:gd name="connsiteX2" fmla="*/ 10008 w 13266257"/>
              <a:gd name="connsiteY2" fmla="*/ 11018640 h 17941491"/>
              <a:gd name="connsiteX3" fmla="*/ 0 w 13266257"/>
              <a:gd name="connsiteY3" fmla="*/ 11884610 h 17941491"/>
              <a:gd name="connsiteX4" fmla="*/ 37448 w 13266257"/>
              <a:gd name="connsiteY4" fmla="*/ 15863991 h 17941491"/>
              <a:gd name="connsiteX5" fmla="*/ 98442 w 13266257"/>
              <a:gd name="connsiteY5" fmla="*/ 16859886 h 17941491"/>
              <a:gd name="connsiteX6" fmla="*/ 5454117 w 13266257"/>
              <a:gd name="connsiteY6" fmla="*/ 16851779 h 17941491"/>
              <a:gd name="connsiteX7" fmla="*/ 8041610 w 13266257"/>
              <a:gd name="connsiteY7" fmla="*/ 16831051 h 17941491"/>
              <a:gd name="connsiteX8" fmla="*/ 8284568 w 13266257"/>
              <a:gd name="connsiteY8" fmla="*/ 16854769 h 17941491"/>
              <a:gd name="connsiteX9" fmla="*/ 8545453 w 13266257"/>
              <a:gd name="connsiteY9" fmla="*/ 17941491 h 17941491"/>
              <a:gd name="connsiteX10" fmla="*/ 8896242 w 13266257"/>
              <a:gd name="connsiteY10" fmla="*/ 16841927 h 17941491"/>
              <a:gd name="connsiteX11" fmla="*/ 9744860 w 13266257"/>
              <a:gd name="connsiteY11" fmla="*/ 16828504 h 17941491"/>
              <a:gd name="connsiteX12" fmla="*/ 10897205 w 13266257"/>
              <a:gd name="connsiteY12" fmla="*/ 16851410 h 17941491"/>
              <a:gd name="connsiteX13" fmla="*/ 13176205 w 13266257"/>
              <a:gd name="connsiteY13" fmla="*/ 16982232 h 17941491"/>
              <a:gd name="connsiteX14" fmla="*/ 13257852 w 13266257"/>
              <a:gd name="connsiteY14" fmla="*/ 12291331 h 17941491"/>
              <a:gd name="connsiteX15" fmla="*/ 12982846 w 13266257"/>
              <a:gd name="connsiteY15" fmla="*/ 3572 h 17941491"/>
              <a:gd name="connsiteX16" fmla="*/ 11356281 w 13266257"/>
              <a:gd name="connsiteY16" fmla="*/ 11012329 h 17941491"/>
              <a:gd name="connsiteX17" fmla="*/ 7569856 w 13266257"/>
              <a:gd name="connsiteY17" fmla="*/ 11004954 h 17941491"/>
              <a:gd name="connsiteX18" fmla="*/ 1969662 w 13266257"/>
              <a:gd name="connsiteY18" fmla="*/ 10977443 h 17941491"/>
              <a:gd name="connsiteX0" fmla="*/ 1969662 w 13265043"/>
              <a:gd name="connsiteY0" fmla="*/ 11860808 h 18824856"/>
              <a:gd name="connsiteX1" fmla="*/ 531298 w 13265043"/>
              <a:gd name="connsiteY1" fmla="*/ 11871568 h 18824856"/>
              <a:gd name="connsiteX2" fmla="*/ 10008 w 13265043"/>
              <a:gd name="connsiteY2" fmla="*/ 11902005 h 18824856"/>
              <a:gd name="connsiteX3" fmla="*/ 0 w 13265043"/>
              <a:gd name="connsiteY3" fmla="*/ 12767975 h 18824856"/>
              <a:gd name="connsiteX4" fmla="*/ 37448 w 13265043"/>
              <a:gd name="connsiteY4" fmla="*/ 16747356 h 18824856"/>
              <a:gd name="connsiteX5" fmla="*/ 98442 w 13265043"/>
              <a:gd name="connsiteY5" fmla="*/ 17743251 h 18824856"/>
              <a:gd name="connsiteX6" fmla="*/ 5454117 w 13265043"/>
              <a:gd name="connsiteY6" fmla="*/ 17735144 h 18824856"/>
              <a:gd name="connsiteX7" fmla="*/ 8041610 w 13265043"/>
              <a:gd name="connsiteY7" fmla="*/ 17714416 h 18824856"/>
              <a:gd name="connsiteX8" fmla="*/ 8284568 w 13265043"/>
              <a:gd name="connsiteY8" fmla="*/ 17738134 h 18824856"/>
              <a:gd name="connsiteX9" fmla="*/ 8545453 w 13265043"/>
              <a:gd name="connsiteY9" fmla="*/ 18824856 h 18824856"/>
              <a:gd name="connsiteX10" fmla="*/ 8896242 w 13265043"/>
              <a:gd name="connsiteY10" fmla="*/ 17725292 h 18824856"/>
              <a:gd name="connsiteX11" fmla="*/ 9744860 w 13265043"/>
              <a:gd name="connsiteY11" fmla="*/ 17711869 h 18824856"/>
              <a:gd name="connsiteX12" fmla="*/ 10897205 w 13265043"/>
              <a:gd name="connsiteY12" fmla="*/ 17734775 h 18824856"/>
              <a:gd name="connsiteX13" fmla="*/ 13176205 w 13265043"/>
              <a:gd name="connsiteY13" fmla="*/ 17865597 h 18824856"/>
              <a:gd name="connsiteX14" fmla="*/ 13257852 w 13265043"/>
              <a:gd name="connsiteY14" fmla="*/ 13174696 h 18824856"/>
              <a:gd name="connsiteX15" fmla="*/ 12982846 w 13265043"/>
              <a:gd name="connsiteY15" fmla="*/ 886937 h 18824856"/>
              <a:gd name="connsiteX16" fmla="*/ 11414472 w 13265043"/>
              <a:gd name="connsiteY16" fmla="*/ 2180430 h 18824856"/>
              <a:gd name="connsiteX17" fmla="*/ 7569856 w 13265043"/>
              <a:gd name="connsiteY17" fmla="*/ 11888319 h 18824856"/>
              <a:gd name="connsiteX18" fmla="*/ 1969662 w 13265043"/>
              <a:gd name="connsiteY18" fmla="*/ 11860808 h 18824856"/>
              <a:gd name="connsiteX0" fmla="*/ 1969662 w 13265043"/>
              <a:gd name="connsiteY0" fmla="*/ 11542377 h 18506425"/>
              <a:gd name="connsiteX1" fmla="*/ 531298 w 13265043"/>
              <a:gd name="connsiteY1" fmla="*/ 11553137 h 18506425"/>
              <a:gd name="connsiteX2" fmla="*/ 10008 w 13265043"/>
              <a:gd name="connsiteY2" fmla="*/ 11583574 h 18506425"/>
              <a:gd name="connsiteX3" fmla="*/ 0 w 13265043"/>
              <a:gd name="connsiteY3" fmla="*/ 12449544 h 18506425"/>
              <a:gd name="connsiteX4" fmla="*/ 37448 w 13265043"/>
              <a:gd name="connsiteY4" fmla="*/ 16428925 h 18506425"/>
              <a:gd name="connsiteX5" fmla="*/ 98442 w 13265043"/>
              <a:gd name="connsiteY5" fmla="*/ 17424820 h 18506425"/>
              <a:gd name="connsiteX6" fmla="*/ 5454117 w 13265043"/>
              <a:gd name="connsiteY6" fmla="*/ 17416713 h 18506425"/>
              <a:gd name="connsiteX7" fmla="*/ 8041610 w 13265043"/>
              <a:gd name="connsiteY7" fmla="*/ 17395985 h 18506425"/>
              <a:gd name="connsiteX8" fmla="*/ 8284568 w 13265043"/>
              <a:gd name="connsiteY8" fmla="*/ 17419703 h 18506425"/>
              <a:gd name="connsiteX9" fmla="*/ 8545453 w 13265043"/>
              <a:gd name="connsiteY9" fmla="*/ 18506425 h 18506425"/>
              <a:gd name="connsiteX10" fmla="*/ 8896242 w 13265043"/>
              <a:gd name="connsiteY10" fmla="*/ 17406861 h 18506425"/>
              <a:gd name="connsiteX11" fmla="*/ 9744860 w 13265043"/>
              <a:gd name="connsiteY11" fmla="*/ 17393438 h 18506425"/>
              <a:gd name="connsiteX12" fmla="*/ 10897205 w 13265043"/>
              <a:gd name="connsiteY12" fmla="*/ 17416344 h 18506425"/>
              <a:gd name="connsiteX13" fmla="*/ 13176205 w 13265043"/>
              <a:gd name="connsiteY13" fmla="*/ 17547166 h 18506425"/>
              <a:gd name="connsiteX14" fmla="*/ 13257852 w 13265043"/>
              <a:gd name="connsiteY14" fmla="*/ 12856265 h 18506425"/>
              <a:gd name="connsiteX15" fmla="*/ 12982846 w 13265043"/>
              <a:gd name="connsiteY15" fmla="*/ 568506 h 18506425"/>
              <a:gd name="connsiteX16" fmla="*/ 11414472 w 13265043"/>
              <a:gd name="connsiteY16" fmla="*/ 1861999 h 18506425"/>
              <a:gd name="connsiteX17" fmla="*/ 7526213 w 13265043"/>
              <a:gd name="connsiteY17" fmla="*/ 190437 h 18506425"/>
              <a:gd name="connsiteX18" fmla="*/ 1969662 w 13265043"/>
              <a:gd name="connsiteY18" fmla="*/ 11542377 h 18506425"/>
              <a:gd name="connsiteX0" fmla="*/ 2056949 w 13265043"/>
              <a:gd name="connsiteY0" fmla="*/ 0 h 18703324"/>
              <a:gd name="connsiteX1" fmla="*/ 531298 w 13265043"/>
              <a:gd name="connsiteY1" fmla="*/ 11750036 h 18703324"/>
              <a:gd name="connsiteX2" fmla="*/ 10008 w 13265043"/>
              <a:gd name="connsiteY2" fmla="*/ 11780473 h 18703324"/>
              <a:gd name="connsiteX3" fmla="*/ 0 w 13265043"/>
              <a:gd name="connsiteY3" fmla="*/ 12646443 h 18703324"/>
              <a:gd name="connsiteX4" fmla="*/ 37448 w 13265043"/>
              <a:gd name="connsiteY4" fmla="*/ 16625824 h 18703324"/>
              <a:gd name="connsiteX5" fmla="*/ 98442 w 13265043"/>
              <a:gd name="connsiteY5" fmla="*/ 17621719 h 18703324"/>
              <a:gd name="connsiteX6" fmla="*/ 5454117 w 13265043"/>
              <a:gd name="connsiteY6" fmla="*/ 17613612 h 18703324"/>
              <a:gd name="connsiteX7" fmla="*/ 8041610 w 13265043"/>
              <a:gd name="connsiteY7" fmla="*/ 17592884 h 18703324"/>
              <a:gd name="connsiteX8" fmla="*/ 8284568 w 13265043"/>
              <a:gd name="connsiteY8" fmla="*/ 17616602 h 18703324"/>
              <a:gd name="connsiteX9" fmla="*/ 8545453 w 13265043"/>
              <a:gd name="connsiteY9" fmla="*/ 18703324 h 18703324"/>
              <a:gd name="connsiteX10" fmla="*/ 8896242 w 13265043"/>
              <a:gd name="connsiteY10" fmla="*/ 17603760 h 18703324"/>
              <a:gd name="connsiteX11" fmla="*/ 9744860 w 13265043"/>
              <a:gd name="connsiteY11" fmla="*/ 17590337 h 18703324"/>
              <a:gd name="connsiteX12" fmla="*/ 10897205 w 13265043"/>
              <a:gd name="connsiteY12" fmla="*/ 17613243 h 18703324"/>
              <a:gd name="connsiteX13" fmla="*/ 13176205 w 13265043"/>
              <a:gd name="connsiteY13" fmla="*/ 17744065 h 18703324"/>
              <a:gd name="connsiteX14" fmla="*/ 13257852 w 13265043"/>
              <a:gd name="connsiteY14" fmla="*/ 13053164 h 18703324"/>
              <a:gd name="connsiteX15" fmla="*/ 12982846 w 13265043"/>
              <a:gd name="connsiteY15" fmla="*/ 765405 h 18703324"/>
              <a:gd name="connsiteX16" fmla="*/ 11414472 w 13265043"/>
              <a:gd name="connsiteY16" fmla="*/ 2058898 h 18703324"/>
              <a:gd name="connsiteX17" fmla="*/ 7526213 w 13265043"/>
              <a:gd name="connsiteY17" fmla="*/ 387336 h 18703324"/>
              <a:gd name="connsiteX18" fmla="*/ 2056949 w 13265043"/>
              <a:gd name="connsiteY18" fmla="*/ 0 h 18703324"/>
              <a:gd name="connsiteX0" fmla="*/ 2209737 w 13417831"/>
              <a:gd name="connsiteY0" fmla="*/ 0 h 18703324"/>
              <a:gd name="connsiteX1" fmla="*/ 29438 w 13417831"/>
              <a:gd name="connsiteY1" fmla="*/ 280629 h 18703324"/>
              <a:gd name="connsiteX2" fmla="*/ 162796 w 13417831"/>
              <a:gd name="connsiteY2" fmla="*/ 11780473 h 18703324"/>
              <a:gd name="connsiteX3" fmla="*/ 152788 w 13417831"/>
              <a:gd name="connsiteY3" fmla="*/ 12646443 h 18703324"/>
              <a:gd name="connsiteX4" fmla="*/ 190236 w 13417831"/>
              <a:gd name="connsiteY4" fmla="*/ 16625824 h 18703324"/>
              <a:gd name="connsiteX5" fmla="*/ 251230 w 13417831"/>
              <a:gd name="connsiteY5" fmla="*/ 17621719 h 18703324"/>
              <a:gd name="connsiteX6" fmla="*/ 5606905 w 13417831"/>
              <a:gd name="connsiteY6" fmla="*/ 17613612 h 18703324"/>
              <a:gd name="connsiteX7" fmla="*/ 8194398 w 13417831"/>
              <a:gd name="connsiteY7" fmla="*/ 17592884 h 18703324"/>
              <a:gd name="connsiteX8" fmla="*/ 8437356 w 13417831"/>
              <a:gd name="connsiteY8" fmla="*/ 17616602 h 18703324"/>
              <a:gd name="connsiteX9" fmla="*/ 8698241 w 13417831"/>
              <a:gd name="connsiteY9" fmla="*/ 18703324 h 18703324"/>
              <a:gd name="connsiteX10" fmla="*/ 9049030 w 13417831"/>
              <a:gd name="connsiteY10" fmla="*/ 17603760 h 18703324"/>
              <a:gd name="connsiteX11" fmla="*/ 9897648 w 13417831"/>
              <a:gd name="connsiteY11" fmla="*/ 17590337 h 18703324"/>
              <a:gd name="connsiteX12" fmla="*/ 11049993 w 13417831"/>
              <a:gd name="connsiteY12" fmla="*/ 17613243 h 18703324"/>
              <a:gd name="connsiteX13" fmla="*/ 13328993 w 13417831"/>
              <a:gd name="connsiteY13" fmla="*/ 17744065 h 18703324"/>
              <a:gd name="connsiteX14" fmla="*/ 13410640 w 13417831"/>
              <a:gd name="connsiteY14" fmla="*/ 13053164 h 18703324"/>
              <a:gd name="connsiteX15" fmla="*/ 13135634 w 13417831"/>
              <a:gd name="connsiteY15" fmla="*/ 765405 h 18703324"/>
              <a:gd name="connsiteX16" fmla="*/ 11567260 w 13417831"/>
              <a:gd name="connsiteY16" fmla="*/ 2058898 h 18703324"/>
              <a:gd name="connsiteX17" fmla="*/ 7679001 w 13417831"/>
              <a:gd name="connsiteY17" fmla="*/ 387336 h 18703324"/>
              <a:gd name="connsiteX18" fmla="*/ 2209737 w 13417831"/>
              <a:gd name="connsiteY18" fmla="*/ 0 h 18703324"/>
              <a:gd name="connsiteX0" fmla="*/ 2209737 w 13417289"/>
              <a:gd name="connsiteY0" fmla="*/ 228521 h 18931845"/>
              <a:gd name="connsiteX1" fmla="*/ 29438 w 13417289"/>
              <a:gd name="connsiteY1" fmla="*/ 509150 h 18931845"/>
              <a:gd name="connsiteX2" fmla="*/ 162796 w 13417289"/>
              <a:gd name="connsiteY2" fmla="*/ 12008994 h 18931845"/>
              <a:gd name="connsiteX3" fmla="*/ 152788 w 13417289"/>
              <a:gd name="connsiteY3" fmla="*/ 12874964 h 18931845"/>
              <a:gd name="connsiteX4" fmla="*/ 190236 w 13417289"/>
              <a:gd name="connsiteY4" fmla="*/ 16854345 h 18931845"/>
              <a:gd name="connsiteX5" fmla="*/ 251230 w 13417289"/>
              <a:gd name="connsiteY5" fmla="*/ 17850240 h 18931845"/>
              <a:gd name="connsiteX6" fmla="*/ 5606905 w 13417289"/>
              <a:gd name="connsiteY6" fmla="*/ 17842133 h 18931845"/>
              <a:gd name="connsiteX7" fmla="*/ 8194398 w 13417289"/>
              <a:gd name="connsiteY7" fmla="*/ 17821405 h 18931845"/>
              <a:gd name="connsiteX8" fmla="*/ 8437356 w 13417289"/>
              <a:gd name="connsiteY8" fmla="*/ 17845123 h 18931845"/>
              <a:gd name="connsiteX9" fmla="*/ 8698241 w 13417289"/>
              <a:gd name="connsiteY9" fmla="*/ 18931845 h 18931845"/>
              <a:gd name="connsiteX10" fmla="*/ 9049030 w 13417289"/>
              <a:gd name="connsiteY10" fmla="*/ 17832281 h 18931845"/>
              <a:gd name="connsiteX11" fmla="*/ 9897648 w 13417289"/>
              <a:gd name="connsiteY11" fmla="*/ 17818858 h 18931845"/>
              <a:gd name="connsiteX12" fmla="*/ 11049993 w 13417289"/>
              <a:gd name="connsiteY12" fmla="*/ 17841764 h 18931845"/>
              <a:gd name="connsiteX13" fmla="*/ 13328993 w 13417289"/>
              <a:gd name="connsiteY13" fmla="*/ 17972586 h 18931845"/>
              <a:gd name="connsiteX14" fmla="*/ 13410640 w 13417289"/>
              <a:gd name="connsiteY14" fmla="*/ 13281685 h 18931845"/>
              <a:gd name="connsiteX15" fmla="*/ 13135634 w 13417289"/>
              <a:gd name="connsiteY15" fmla="*/ 993926 h 18931845"/>
              <a:gd name="connsiteX16" fmla="*/ 11596356 w 13417289"/>
              <a:gd name="connsiteY16" fmla="*/ 713186 h 18931845"/>
              <a:gd name="connsiteX17" fmla="*/ 7679001 w 13417289"/>
              <a:gd name="connsiteY17" fmla="*/ 615857 h 18931845"/>
              <a:gd name="connsiteX18" fmla="*/ 2209737 w 13417289"/>
              <a:gd name="connsiteY18" fmla="*/ 228521 h 18931845"/>
              <a:gd name="connsiteX0" fmla="*/ 2209737 w 13935641"/>
              <a:gd name="connsiteY0" fmla="*/ 129186 h 18832510"/>
              <a:gd name="connsiteX1" fmla="*/ 29438 w 13935641"/>
              <a:gd name="connsiteY1" fmla="*/ 409815 h 18832510"/>
              <a:gd name="connsiteX2" fmla="*/ 162796 w 13935641"/>
              <a:gd name="connsiteY2" fmla="*/ 11909659 h 18832510"/>
              <a:gd name="connsiteX3" fmla="*/ 152788 w 13935641"/>
              <a:gd name="connsiteY3" fmla="*/ 12775629 h 18832510"/>
              <a:gd name="connsiteX4" fmla="*/ 190236 w 13935641"/>
              <a:gd name="connsiteY4" fmla="*/ 16755010 h 18832510"/>
              <a:gd name="connsiteX5" fmla="*/ 251230 w 13935641"/>
              <a:gd name="connsiteY5" fmla="*/ 17750905 h 18832510"/>
              <a:gd name="connsiteX6" fmla="*/ 5606905 w 13935641"/>
              <a:gd name="connsiteY6" fmla="*/ 17742798 h 18832510"/>
              <a:gd name="connsiteX7" fmla="*/ 8194398 w 13935641"/>
              <a:gd name="connsiteY7" fmla="*/ 17722070 h 18832510"/>
              <a:gd name="connsiteX8" fmla="*/ 8437356 w 13935641"/>
              <a:gd name="connsiteY8" fmla="*/ 17745788 h 18832510"/>
              <a:gd name="connsiteX9" fmla="*/ 8698241 w 13935641"/>
              <a:gd name="connsiteY9" fmla="*/ 18832510 h 18832510"/>
              <a:gd name="connsiteX10" fmla="*/ 9049030 w 13935641"/>
              <a:gd name="connsiteY10" fmla="*/ 17732946 h 18832510"/>
              <a:gd name="connsiteX11" fmla="*/ 9897648 w 13935641"/>
              <a:gd name="connsiteY11" fmla="*/ 17719523 h 18832510"/>
              <a:gd name="connsiteX12" fmla="*/ 11049993 w 13935641"/>
              <a:gd name="connsiteY12" fmla="*/ 17742429 h 18832510"/>
              <a:gd name="connsiteX13" fmla="*/ 13328993 w 13935641"/>
              <a:gd name="connsiteY13" fmla="*/ 17873251 h 18832510"/>
              <a:gd name="connsiteX14" fmla="*/ 13410640 w 13935641"/>
              <a:gd name="connsiteY14" fmla="*/ 13182350 h 18832510"/>
              <a:gd name="connsiteX15" fmla="*/ 13863020 w 13935641"/>
              <a:gd name="connsiteY15" fmla="*/ 1029527 h 18832510"/>
              <a:gd name="connsiteX16" fmla="*/ 11596356 w 13935641"/>
              <a:gd name="connsiteY16" fmla="*/ 613851 h 18832510"/>
              <a:gd name="connsiteX17" fmla="*/ 7679001 w 13935641"/>
              <a:gd name="connsiteY17" fmla="*/ 516522 h 18832510"/>
              <a:gd name="connsiteX18" fmla="*/ 2209737 w 13935641"/>
              <a:gd name="connsiteY18" fmla="*/ 129186 h 18832510"/>
              <a:gd name="connsiteX0" fmla="*/ 2209737 w 13969129"/>
              <a:gd name="connsiteY0" fmla="*/ 0 h 18703324"/>
              <a:gd name="connsiteX1" fmla="*/ 29438 w 13969129"/>
              <a:gd name="connsiteY1" fmla="*/ 280629 h 18703324"/>
              <a:gd name="connsiteX2" fmla="*/ 162796 w 13969129"/>
              <a:gd name="connsiteY2" fmla="*/ 11780473 h 18703324"/>
              <a:gd name="connsiteX3" fmla="*/ 152788 w 13969129"/>
              <a:gd name="connsiteY3" fmla="*/ 12646443 h 18703324"/>
              <a:gd name="connsiteX4" fmla="*/ 190236 w 13969129"/>
              <a:gd name="connsiteY4" fmla="*/ 16625824 h 18703324"/>
              <a:gd name="connsiteX5" fmla="*/ 251230 w 13969129"/>
              <a:gd name="connsiteY5" fmla="*/ 17621719 h 18703324"/>
              <a:gd name="connsiteX6" fmla="*/ 5606905 w 13969129"/>
              <a:gd name="connsiteY6" fmla="*/ 17613612 h 18703324"/>
              <a:gd name="connsiteX7" fmla="*/ 8194398 w 13969129"/>
              <a:gd name="connsiteY7" fmla="*/ 17592884 h 18703324"/>
              <a:gd name="connsiteX8" fmla="*/ 8437356 w 13969129"/>
              <a:gd name="connsiteY8" fmla="*/ 17616602 h 18703324"/>
              <a:gd name="connsiteX9" fmla="*/ 8698241 w 13969129"/>
              <a:gd name="connsiteY9" fmla="*/ 18703324 h 18703324"/>
              <a:gd name="connsiteX10" fmla="*/ 9049030 w 13969129"/>
              <a:gd name="connsiteY10" fmla="*/ 17603760 h 18703324"/>
              <a:gd name="connsiteX11" fmla="*/ 9897648 w 13969129"/>
              <a:gd name="connsiteY11" fmla="*/ 17590337 h 18703324"/>
              <a:gd name="connsiteX12" fmla="*/ 11049993 w 13969129"/>
              <a:gd name="connsiteY12" fmla="*/ 17613243 h 18703324"/>
              <a:gd name="connsiteX13" fmla="*/ 13328993 w 13969129"/>
              <a:gd name="connsiteY13" fmla="*/ 17744065 h 18703324"/>
              <a:gd name="connsiteX14" fmla="*/ 13410640 w 13969129"/>
              <a:gd name="connsiteY14" fmla="*/ 13053164 h 18703324"/>
              <a:gd name="connsiteX15" fmla="*/ 13863020 w 13969129"/>
              <a:gd name="connsiteY15" fmla="*/ 900341 h 18703324"/>
              <a:gd name="connsiteX16" fmla="*/ 11596356 w 13969129"/>
              <a:gd name="connsiteY16" fmla="*/ 484665 h 18703324"/>
              <a:gd name="connsiteX17" fmla="*/ 7679001 w 13969129"/>
              <a:gd name="connsiteY17" fmla="*/ 387336 h 18703324"/>
              <a:gd name="connsiteX18" fmla="*/ 2209737 w 13969129"/>
              <a:gd name="connsiteY18" fmla="*/ 0 h 18703324"/>
              <a:gd name="connsiteX0" fmla="*/ 2209737 w 13955995"/>
              <a:gd name="connsiteY0" fmla="*/ 0 h 18703324"/>
              <a:gd name="connsiteX1" fmla="*/ 29438 w 13955995"/>
              <a:gd name="connsiteY1" fmla="*/ 280629 h 18703324"/>
              <a:gd name="connsiteX2" fmla="*/ 162796 w 13955995"/>
              <a:gd name="connsiteY2" fmla="*/ 11780473 h 18703324"/>
              <a:gd name="connsiteX3" fmla="*/ 152788 w 13955995"/>
              <a:gd name="connsiteY3" fmla="*/ 12646443 h 18703324"/>
              <a:gd name="connsiteX4" fmla="*/ 190236 w 13955995"/>
              <a:gd name="connsiteY4" fmla="*/ 16625824 h 18703324"/>
              <a:gd name="connsiteX5" fmla="*/ 251230 w 13955995"/>
              <a:gd name="connsiteY5" fmla="*/ 17621719 h 18703324"/>
              <a:gd name="connsiteX6" fmla="*/ 5606905 w 13955995"/>
              <a:gd name="connsiteY6" fmla="*/ 17613612 h 18703324"/>
              <a:gd name="connsiteX7" fmla="*/ 8194398 w 13955995"/>
              <a:gd name="connsiteY7" fmla="*/ 17592884 h 18703324"/>
              <a:gd name="connsiteX8" fmla="*/ 8437356 w 13955995"/>
              <a:gd name="connsiteY8" fmla="*/ 17616602 h 18703324"/>
              <a:gd name="connsiteX9" fmla="*/ 8698241 w 13955995"/>
              <a:gd name="connsiteY9" fmla="*/ 18703324 h 18703324"/>
              <a:gd name="connsiteX10" fmla="*/ 9049030 w 13955995"/>
              <a:gd name="connsiteY10" fmla="*/ 17603760 h 18703324"/>
              <a:gd name="connsiteX11" fmla="*/ 9897648 w 13955995"/>
              <a:gd name="connsiteY11" fmla="*/ 17590337 h 18703324"/>
              <a:gd name="connsiteX12" fmla="*/ 11049993 w 13955995"/>
              <a:gd name="connsiteY12" fmla="*/ 17613243 h 18703324"/>
              <a:gd name="connsiteX13" fmla="*/ 13328993 w 13955995"/>
              <a:gd name="connsiteY13" fmla="*/ 17744065 h 18703324"/>
              <a:gd name="connsiteX14" fmla="*/ 13410640 w 13955995"/>
              <a:gd name="connsiteY14" fmla="*/ 13053164 h 18703324"/>
              <a:gd name="connsiteX15" fmla="*/ 13848472 w 13955995"/>
              <a:gd name="connsiteY15" fmla="*/ 495539 h 18703324"/>
              <a:gd name="connsiteX16" fmla="*/ 11596356 w 13955995"/>
              <a:gd name="connsiteY16" fmla="*/ 484665 h 18703324"/>
              <a:gd name="connsiteX17" fmla="*/ 7679001 w 13955995"/>
              <a:gd name="connsiteY17" fmla="*/ 387336 h 18703324"/>
              <a:gd name="connsiteX18" fmla="*/ 2209737 w 13955995"/>
              <a:gd name="connsiteY18" fmla="*/ 0 h 18703324"/>
              <a:gd name="connsiteX0" fmla="*/ 2209737 w 13970835"/>
              <a:gd name="connsiteY0" fmla="*/ 0 h 18703324"/>
              <a:gd name="connsiteX1" fmla="*/ 29438 w 13970835"/>
              <a:gd name="connsiteY1" fmla="*/ 280629 h 18703324"/>
              <a:gd name="connsiteX2" fmla="*/ 162796 w 13970835"/>
              <a:gd name="connsiteY2" fmla="*/ 11780473 h 18703324"/>
              <a:gd name="connsiteX3" fmla="*/ 152788 w 13970835"/>
              <a:gd name="connsiteY3" fmla="*/ 12646443 h 18703324"/>
              <a:gd name="connsiteX4" fmla="*/ 190236 w 13970835"/>
              <a:gd name="connsiteY4" fmla="*/ 16625824 h 18703324"/>
              <a:gd name="connsiteX5" fmla="*/ 251230 w 13970835"/>
              <a:gd name="connsiteY5" fmla="*/ 17621719 h 18703324"/>
              <a:gd name="connsiteX6" fmla="*/ 5606905 w 13970835"/>
              <a:gd name="connsiteY6" fmla="*/ 17613612 h 18703324"/>
              <a:gd name="connsiteX7" fmla="*/ 8194398 w 13970835"/>
              <a:gd name="connsiteY7" fmla="*/ 17592884 h 18703324"/>
              <a:gd name="connsiteX8" fmla="*/ 8437356 w 13970835"/>
              <a:gd name="connsiteY8" fmla="*/ 17616602 h 18703324"/>
              <a:gd name="connsiteX9" fmla="*/ 8698241 w 13970835"/>
              <a:gd name="connsiteY9" fmla="*/ 18703324 h 18703324"/>
              <a:gd name="connsiteX10" fmla="*/ 9049030 w 13970835"/>
              <a:gd name="connsiteY10" fmla="*/ 17603760 h 18703324"/>
              <a:gd name="connsiteX11" fmla="*/ 9897648 w 13970835"/>
              <a:gd name="connsiteY11" fmla="*/ 17590337 h 18703324"/>
              <a:gd name="connsiteX12" fmla="*/ 11049993 w 13970835"/>
              <a:gd name="connsiteY12" fmla="*/ 17613243 h 18703324"/>
              <a:gd name="connsiteX13" fmla="*/ 13969093 w 13970835"/>
              <a:gd name="connsiteY13" fmla="*/ 17429217 h 18703324"/>
              <a:gd name="connsiteX14" fmla="*/ 13410640 w 13970835"/>
              <a:gd name="connsiteY14" fmla="*/ 13053164 h 18703324"/>
              <a:gd name="connsiteX15" fmla="*/ 13848472 w 13970835"/>
              <a:gd name="connsiteY15" fmla="*/ 495539 h 18703324"/>
              <a:gd name="connsiteX16" fmla="*/ 11596356 w 13970835"/>
              <a:gd name="connsiteY16" fmla="*/ 484665 h 18703324"/>
              <a:gd name="connsiteX17" fmla="*/ 7679001 w 13970835"/>
              <a:gd name="connsiteY17" fmla="*/ 387336 h 18703324"/>
              <a:gd name="connsiteX18" fmla="*/ 2209737 w 13970835"/>
              <a:gd name="connsiteY18" fmla="*/ 0 h 18703324"/>
              <a:gd name="connsiteX0" fmla="*/ 2209737 w 14109074"/>
              <a:gd name="connsiteY0" fmla="*/ 404285 h 19107609"/>
              <a:gd name="connsiteX1" fmla="*/ 29438 w 14109074"/>
              <a:gd name="connsiteY1" fmla="*/ 684914 h 19107609"/>
              <a:gd name="connsiteX2" fmla="*/ 162796 w 14109074"/>
              <a:gd name="connsiteY2" fmla="*/ 12184758 h 19107609"/>
              <a:gd name="connsiteX3" fmla="*/ 152788 w 14109074"/>
              <a:gd name="connsiteY3" fmla="*/ 13050728 h 19107609"/>
              <a:gd name="connsiteX4" fmla="*/ 190236 w 14109074"/>
              <a:gd name="connsiteY4" fmla="*/ 17030109 h 19107609"/>
              <a:gd name="connsiteX5" fmla="*/ 251230 w 14109074"/>
              <a:gd name="connsiteY5" fmla="*/ 18026004 h 19107609"/>
              <a:gd name="connsiteX6" fmla="*/ 5606905 w 14109074"/>
              <a:gd name="connsiteY6" fmla="*/ 18017897 h 19107609"/>
              <a:gd name="connsiteX7" fmla="*/ 8194398 w 14109074"/>
              <a:gd name="connsiteY7" fmla="*/ 17997169 h 19107609"/>
              <a:gd name="connsiteX8" fmla="*/ 8437356 w 14109074"/>
              <a:gd name="connsiteY8" fmla="*/ 18020887 h 19107609"/>
              <a:gd name="connsiteX9" fmla="*/ 8698241 w 14109074"/>
              <a:gd name="connsiteY9" fmla="*/ 19107609 h 19107609"/>
              <a:gd name="connsiteX10" fmla="*/ 9049030 w 14109074"/>
              <a:gd name="connsiteY10" fmla="*/ 18008045 h 19107609"/>
              <a:gd name="connsiteX11" fmla="*/ 9897648 w 14109074"/>
              <a:gd name="connsiteY11" fmla="*/ 17994622 h 19107609"/>
              <a:gd name="connsiteX12" fmla="*/ 11049993 w 14109074"/>
              <a:gd name="connsiteY12" fmla="*/ 18017528 h 19107609"/>
              <a:gd name="connsiteX13" fmla="*/ 13969093 w 14109074"/>
              <a:gd name="connsiteY13" fmla="*/ 17833502 h 19107609"/>
              <a:gd name="connsiteX14" fmla="*/ 14050741 w 14109074"/>
              <a:gd name="connsiteY14" fmla="*/ 13052648 h 19107609"/>
              <a:gd name="connsiteX15" fmla="*/ 13848472 w 14109074"/>
              <a:gd name="connsiteY15" fmla="*/ 899824 h 19107609"/>
              <a:gd name="connsiteX16" fmla="*/ 11596356 w 14109074"/>
              <a:gd name="connsiteY16" fmla="*/ 888950 h 19107609"/>
              <a:gd name="connsiteX17" fmla="*/ 7679001 w 14109074"/>
              <a:gd name="connsiteY17" fmla="*/ 791621 h 19107609"/>
              <a:gd name="connsiteX18" fmla="*/ 2209737 w 14109074"/>
              <a:gd name="connsiteY18" fmla="*/ 404285 h 19107609"/>
              <a:gd name="connsiteX0" fmla="*/ 2209737 w 14393631"/>
              <a:gd name="connsiteY0" fmla="*/ 404289 h 19107613"/>
              <a:gd name="connsiteX1" fmla="*/ 29438 w 14393631"/>
              <a:gd name="connsiteY1" fmla="*/ 684918 h 19107613"/>
              <a:gd name="connsiteX2" fmla="*/ 162796 w 14393631"/>
              <a:gd name="connsiteY2" fmla="*/ 12184762 h 19107613"/>
              <a:gd name="connsiteX3" fmla="*/ 152788 w 14393631"/>
              <a:gd name="connsiteY3" fmla="*/ 13050732 h 19107613"/>
              <a:gd name="connsiteX4" fmla="*/ 190236 w 14393631"/>
              <a:gd name="connsiteY4" fmla="*/ 17030113 h 19107613"/>
              <a:gd name="connsiteX5" fmla="*/ 251230 w 14393631"/>
              <a:gd name="connsiteY5" fmla="*/ 18026008 h 19107613"/>
              <a:gd name="connsiteX6" fmla="*/ 5606905 w 14393631"/>
              <a:gd name="connsiteY6" fmla="*/ 18017901 h 19107613"/>
              <a:gd name="connsiteX7" fmla="*/ 8194398 w 14393631"/>
              <a:gd name="connsiteY7" fmla="*/ 17997173 h 19107613"/>
              <a:gd name="connsiteX8" fmla="*/ 8437356 w 14393631"/>
              <a:gd name="connsiteY8" fmla="*/ 18020891 h 19107613"/>
              <a:gd name="connsiteX9" fmla="*/ 8698241 w 14393631"/>
              <a:gd name="connsiteY9" fmla="*/ 19107613 h 19107613"/>
              <a:gd name="connsiteX10" fmla="*/ 9049030 w 14393631"/>
              <a:gd name="connsiteY10" fmla="*/ 18008049 h 19107613"/>
              <a:gd name="connsiteX11" fmla="*/ 9897648 w 14393631"/>
              <a:gd name="connsiteY11" fmla="*/ 17994626 h 19107613"/>
              <a:gd name="connsiteX12" fmla="*/ 11049993 w 14393631"/>
              <a:gd name="connsiteY12" fmla="*/ 18017532 h 19107613"/>
              <a:gd name="connsiteX13" fmla="*/ 14390977 w 14393631"/>
              <a:gd name="connsiteY13" fmla="*/ 18016424 h 19107613"/>
              <a:gd name="connsiteX14" fmla="*/ 14050741 w 14393631"/>
              <a:gd name="connsiteY14" fmla="*/ 13052652 h 19107613"/>
              <a:gd name="connsiteX15" fmla="*/ 13848472 w 14393631"/>
              <a:gd name="connsiteY15" fmla="*/ 899828 h 19107613"/>
              <a:gd name="connsiteX16" fmla="*/ 11596356 w 14393631"/>
              <a:gd name="connsiteY16" fmla="*/ 888954 h 19107613"/>
              <a:gd name="connsiteX17" fmla="*/ 7679001 w 14393631"/>
              <a:gd name="connsiteY17" fmla="*/ 791625 h 19107613"/>
              <a:gd name="connsiteX18" fmla="*/ 2209737 w 14393631"/>
              <a:gd name="connsiteY18" fmla="*/ 404289 h 19107613"/>
              <a:gd name="connsiteX0" fmla="*/ 2209737 w 14459237"/>
              <a:gd name="connsiteY0" fmla="*/ 390738 h 19094062"/>
              <a:gd name="connsiteX1" fmla="*/ 29438 w 14459237"/>
              <a:gd name="connsiteY1" fmla="*/ 671367 h 19094062"/>
              <a:gd name="connsiteX2" fmla="*/ 162796 w 14459237"/>
              <a:gd name="connsiteY2" fmla="*/ 12171211 h 19094062"/>
              <a:gd name="connsiteX3" fmla="*/ 152788 w 14459237"/>
              <a:gd name="connsiteY3" fmla="*/ 13037181 h 19094062"/>
              <a:gd name="connsiteX4" fmla="*/ 190236 w 14459237"/>
              <a:gd name="connsiteY4" fmla="*/ 17016562 h 19094062"/>
              <a:gd name="connsiteX5" fmla="*/ 251230 w 14459237"/>
              <a:gd name="connsiteY5" fmla="*/ 18012457 h 19094062"/>
              <a:gd name="connsiteX6" fmla="*/ 5606905 w 14459237"/>
              <a:gd name="connsiteY6" fmla="*/ 18004350 h 19094062"/>
              <a:gd name="connsiteX7" fmla="*/ 8194398 w 14459237"/>
              <a:gd name="connsiteY7" fmla="*/ 17983622 h 19094062"/>
              <a:gd name="connsiteX8" fmla="*/ 8437356 w 14459237"/>
              <a:gd name="connsiteY8" fmla="*/ 18007340 h 19094062"/>
              <a:gd name="connsiteX9" fmla="*/ 8698241 w 14459237"/>
              <a:gd name="connsiteY9" fmla="*/ 19094062 h 19094062"/>
              <a:gd name="connsiteX10" fmla="*/ 9049030 w 14459237"/>
              <a:gd name="connsiteY10" fmla="*/ 17994498 h 19094062"/>
              <a:gd name="connsiteX11" fmla="*/ 9897648 w 14459237"/>
              <a:gd name="connsiteY11" fmla="*/ 17981075 h 19094062"/>
              <a:gd name="connsiteX12" fmla="*/ 11049993 w 14459237"/>
              <a:gd name="connsiteY12" fmla="*/ 18003981 h 19094062"/>
              <a:gd name="connsiteX13" fmla="*/ 14390977 w 14459237"/>
              <a:gd name="connsiteY13" fmla="*/ 18002873 h 19094062"/>
              <a:gd name="connsiteX14" fmla="*/ 14458076 w 14459237"/>
              <a:gd name="connsiteY14" fmla="*/ 12856182 h 19094062"/>
              <a:gd name="connsiteX15" fmla="*/ 13848472 w 14459237"/>
              <a:gd name="connsiteY15" fmla="*/ 886277 h 19094062"/>
              <a:gd name="connsiteX16" fmla="*/ 11596356 w 14459237"/>
              <a:gd name="connsiteY16" fmla="*/ 875403 h 19094062"/>
              <a:gd name="connsiteX17" fmla="*/ 7679001 w 14459237"/>
              <a:gd name="connsiteY17" fmla="*/ 778074 h 19094062"/>
              <a:gd name="connsiteX18" fmla="*/ 2209737 w 14459237"/>
              <a:gd name="connsiteY18" fmla="*/ 390738 h 19094062"/>
              <a:gd name="connsiteX0" fmla="*/ 2209737 w 14633152"/>
              <a:gd name="connsiteY0" fmla="*/ 250403 h 18953727"/>
              <a:gd name="connsiteX1" fmla="*/ 29438 w 14633152"/>
              <a:gd name="connsiteY1" fmla="*/ 531032 h 18953727"/>
              <a:gd name="connsiteX2" fmla="*/ 162796 w 14633152"/>
              <a:gd name="connsiteY2" fmla="*/ 12030876 h 18953727"/>
              <a:gd name="connsiteX3" fmla="*/ 152788 w 14633152"/>
              <a:gd name="connsiteY3" fmla="*/ 12896846 h 18953727"/>
              <a:gd name="connsiteX4" fmla="*/ 190236 w 14633152"/>
              <a:gd name="connsiteY4" fmla="*/ 16876227 h 18953727"/>
              <a:gd name="connsiteX5" fmla="*/ 251230 w 14633152"/>
              <a:gd name="connsiteY5" fmla="*/ 17872122 h 18953727"/>
              <a:gd name="connsiteX6" fmla="*/ 5606905 w 14633152"/>
              <a:gd name="connsiteY6" fmla="*/ 17864015 h 18953727"/>
              <a:gd name="connsiteX7" fmla="*/ 8194398 w 14633152"/>
              <a:gd name="connsiteY7" fmla="*/ 17843287 h 18953727"/>
              <a:gd name="connsiteX8" fmla="*/ 8437356 w 14633152"/>
              <a:gd name="connsiteY8" fmla="*/ 17867005 h 18953727"/>
              <a:gd name="connsiteX9" fmla="*/ 8698241 w 14633152"/>
              <a:gd name="connsiteY9" fmla="*/ 18953727 h 18953727"/>
              <a:gd name="connsiteX10" fmla="*/ 9049030 w 14633152"/>
              <a:gd name="connsiteY10" fmla="*/ 17854163 h 18953727"/>
              <a:gd name="connsiteX11" fmla="*/ 9897648 w 14633152"/>
              <a:gd name="connsiteY11" fmla="*/ 17840740 h 18953727"/>
              <a:gd name="connsiteX12" fmla="*/ 11049993 w 14633152"/>
              <a:gd name="connsiteY12" fmla="*/ 17863646 h 18953727"/>
              <a:gd name="connsiteX13" fmla="*/ 14390977 w 14633152"/>
              <a:gd name="connsiteY13" fmla="*/ 17862538 h 18953727"/>
              <a:gd name="connsiteX14" fmla="*/ 14458076 w 14633152"/>
              <a:gd name="connsiteY14" fmla="*/ 12715847 h 18953727"/>
              <a:gd name="connsiteX15" fmla="*/ 14401285 w 14633152"/>
              <a:gd name="connsiteY15" fmla="*/ 928860 h 18953727"/>
              <a:gd name="connsiteX16" fmla="*/ 11596356 w 14633152"/>
              <a:gd name="connsiteY16" fmla="*/ 735068 h 18953727"/>
              <a:gd name="connsiteX17" fmla="*/ 7679001 w 14633152"/>
              <a:gd name="connsiteY17" fmla="*/ 637739 h 18953727"/>
              <a:gd name="connsiteX18" fmla="*/ 2209737 w 14633152"/>
              <a:gd name="connsiteY18" fmla="*/ 250403 h 18953727"/>
              <a:gd name="connsiteX0" fmla="*/ 2209737 w 14624506"/>
              <a:gd name="connsiteY0" fmla="*/ 0 h 18703324"/>
              <a:gd name="connsiteX1" fmla="*/ 29438 w 14624506"/>
              <a:gd name="connsiteY1" fmla="*/ 280629 h 18703324"/>
              <a:gd name="connsiteX2" fmla="*/ 162796 w 14624506"/>
              <a:gd name="connsiteY2" fmla="*/ 11780473 h 18703324"/>
              <a:gd name="connsiteX3" fmla="*/ 152788 w 14624506"/>
              <a:gd name="connsiteY3" fmla="*/ 12646443 h 18703324"/>
              <a:gd name="connsiteX4" fmla="*/ 190236 w 14624506"/>
              <a:gd name="connsiteY4" fmla="*/ 16625824 h 18703324"/>
              <a:gd name="connsiteX5" fmla="*/ 251230 w 14624506"/>
              <a:gd name="connsiteY5" fmla="*/ 17621719 h 18703324"/>
              <a:gd name="connsiteX6" fmla="*/ 5606905 w 14624506"/>
              <a:gd name="connsiteY6" fmla="*/ 17613612 h 18703324"/>
              <a:gd name="connsiteX7" fmla="*/ 8194398 w 14624506"/>
              <a:gd name="connsiteY7" fmla="*/ 17592884 h 18703324"/>
              <a:gd name="connsiteX8" fmla="*/ 8437356 w 14624506"/>
              <a:gd name="connsiteY8" fmla="*/ 17616602 h 18703324"/>
              <a:gd name="connsiteX9" fmla="*/ 8698241 w 14624506"/>
              <a:gd name="connsiteY9" fmla="*/ 18703324 h 18703324"/>
              <a:gd name="connsiteX10" fmla="*/ 9049030 w 14624506"/>
              <a:gd name="connsiteY10" fmla="*/ 17603760 h 18703324"/>
              <a:gd name="connsiteX11" fmla="*/ 9897648 w 14624506"/>
              <a:gd name="connsiteY11" fmla="*/ 17590337 h 18703324"/>
              <a:gd name="connsiteX12" fmla="*/ 11049993 w 14624506"/>
              <a:gd name="connsiteY12" fmla="*/ 17613243 h 18703324"/>
              <a:gd name="connsiteX13" fmla="*/ 14390977 w 14624506"/>
              <a:gd name="connsiteY13" fmla="*/ 17612135 h 18703324"/>
              <a:gd name="connsiteX14" fmla="*/ 14458076 w 14624506"/>
              <a:gd name="connsiteY14" fmla="*/ 12465444 h 18703324"/>
              <a:gd name="connsiteX15" fmla="*/ 14452054 w 14624506"/>
              <a:gd name="connsiteY15" fmla="*/ 1691913 h 18703324"/>
              <a:gd name="connsiteX16" fmla="*/ 14401285 w 14624506"/>
              <a:gd name="connsiteY16" fmla="*/ 678457 h 18703324"/>
              <a:gd name="connsiteX17" fmla="*/ 11596356 w 14624506"/>
              <a:gd name="connsiteY17" fmla="*/ 484665 h 18703324"/>
              <a:gd name="connsiteX18" fmla="*/ 7679001 w 14624506"/>
              <a:gd name="connsiteY18" fmla="*/ 387336 h 18703324"/>
              <a:gd name="connsiteX19" fmla="*/ 2209737 w 14624506"/>
              <a:gd name="connsiteY19" fmla="*/ 0 h 18703324"/>
              <a:gd name="connsiteX0" fmla="*/ 2209737 w 14628098"/>
              <a:gd name="connsiteY0" fmla="*/ 0 h 18703324"/>
              <a:gd name="connsiteX1" fmla="*/ 29438 w 14628098"/>
              <a:gd name="connsiteY1" fmla="*/ 280629 h 18703324"/>
              <a:gd name="connsiteX2" fmla="*/ 162796 w 14628098"/>
              <a:gd name="connsiteY2" fmla="*/ 11780473 h 18703324"/>
              <a:gd name="connsiteX3" fmla="*/ 152788 w 14628098"/>
              <a:gd name="connsiteY3" fmla="*/ 12646443 h 18703324"/>
              <a:gd name="connsiteX4" fmla="*/ 190236 w 14628098"/>
              <a:gd name="connsiteY4" fmla="*/ 16625824 h 18703324"/>
              <a:gd name="connsiteX5" fmla="*/ 251230 w 14628098"/>
              <a:gd name="connsiteY5" fmla="*/ 17621719 h 18703324"/>
              <a:gd name="connsiteX6" fmla="*/ 5606905 w 14628098"/>
              <a:gd name="connsiteY6" fmla="*/ 17613612 h 18703324"/>
              <a:gd name="connsiteX7" fmla="*/ 8194398 w 14628098"/>
              <a:gd name="connsiteY7" fmla="*/ 17592884 h 18703324"/>
              <a:gd name="connsiteX8" fmla="*/ 8437356 w 14628098"/>
              <a:gd name="connsiteY8" fmla="*/ 17616602 h 18703324"/>
              <a:gd name="connsiteX9" fmla="*/ 8698241 w 14628098"/>
              <a:gd name="connsiteY9" fmla="*/ 18703324 h 18703324"/>
              <a:gd name="connsiteX10" fmla="*/ 9049030 w 14628098"/>
              <a:gd name="connsiteY10" fmla="*/ 17603760 h 18703324"/>
              <a:gd name="connsiteX11" fmla="*/ 9897648 w 14628098"/>
              <a:gd name="connsiteY11" fmla="*/ 17590337 h 18703324"/>
              <a:gd name="connsiteX12" fmla="*/ 11049993 w 14628098"/>
              <a:gd name="connsiteY12" fmla="*/ 17613243 h 18703324"/>
              <a:gd name="connsiteX13" fmla="*/ 14390977 w 14628098"/>
              <a:gd name="connsiteY13" fmla="*/ 17612135 h 18703324"/>
              <a:gd name="connsiteX14" fmla="*/ 14458076 w 14628098"/>
              <a:gd name="connsiteY14" fmla="*/ 12465444 h 18703324"/>
              <a:gd name="connsiteX15" fmla="*/ 14452054 w 14628098"/>
              <a:gd name="connsiteY15" fmla="*/ 1691913 h 18703324"/>
              <a:gd name="connsiteX16" fmla="*/ 14401285 w 14628098"/>
              <a:gd name="connsiteY16" fmla="*/ 678457 h 18703324"/>
              <a:gd name="connsiteX17" fmla="*/ 11596356 w 14628098"/>
              <a:gd name="connsiteY17" fmla="*/ 484665 h 18703324"/>
              <a:gd name="connsiteX18" fmla="*/ 7679001 w 14628098"/>
              <a:gd name="connsiteY18" fmla="*/ 387336 h 18703324"/>
              <a:gd name="connsiteX19" fmla="*/ 2209737 w 14628098"/>
              <a:gd name="connsiteY19" fmla="*/ 0 h 18703324"/>
              <a:gd name="connsiteX0" fmla="*/ 2209737 w 14458076"/>
              <a:gd name="connsiteY0" fmla="*/ 0 h 18703324"/>
              <a:gd name="connsiteX1" fmla="*/ 29438 w 14458076"/>
              <a:gd name="connsiteY1" fmla="*/ 280629 h 18703324"/>
              <a:gd name="connsiteX2" fmla="*/ 162796 w 14458076"/>
              <a:gd name="connsiteY2" fmla="*/ 11780473 h 18703324"/>
              <a:gd name="connsiteX3" fmla="*/ 152788 w 14458076"/>
              <a:gd name="connsiteY3" fmla="*/ 12646443 h 18703324"/>
              <a:gd name="connsiteX4" fmla="*/ 190236 w 14458076"/>
              <a:gd name="connsiteY4" fmla="*/ 16625824 h 18703324"/>
              <a:gd name="connsiteX5" fmla="*/ 251230 w 14458076"/>
              <a:gd name="connsiteY5" fmla="*/ 17621719 h 18703324"/>
              <a:gd name="connsiteX6" fmla="*/ 5606905 w 14458076"/>
              <a:gd name="connsiteY6" fmla="*/ 17613612 h 18703324"/>
              <a:gd name="connsiteX7" fmla="*/ 8194398 w 14458076"/>
              <a:gd name="connsiteY7" fmla="*/ 17592884 h 18703324"/>
              <a:gd name="connsiteX8" fmla="*/ 8437356 w 14458076"/>
              <a:gd name="connsiteY8" fmla="*/ 17616602 h 18703324"/>
              <a:gd name="connsiteX9" fmla="*/ 8698241 w 14458076"/>
              <a:gd name="connsiteY9" fmla="*/ 18703324 h 18703324"/>
              <a:gd name="connsiteX10" fmla="*/ 9049030 w 14458076"/>
              <a:gd name="connsiteY10" fmla="*/ 17603760 h 18703324"/>
              <a:gd name="connsiteX11" fmla="*/ 9897648 w 14458076"/>
              <a:gd name="connsiteY11" fmla="*/ 17590337 h 18703324"/>
              <a:gd name="connsiteX12" fmla="*/ 11049993 w 14458076"/>
              <a:gd name="connsiteY12" fmla="*/ 17613243 h 18703324"/>
              <a:gd name="connsiteX13" fmla="*/ 14390977 w 14458076"/>
              <a:gd name="connsiteY13" fmla="*/ 17612135 h 18703324"/>
              <a:gd name="connsiteX14" fmla="*/ 14458076 w 14458076"/>
              <a:gd name="connsiteY14" fmla="*/ 12465444 h 18703324"/>
              <a:gd name="connsiteX15" fmla="*/ 14452054 w 14458076"/>
              <a:gd name="connsiteY15" fmla="*/ 1691913 h 18703324"/>
              <a:gd name="connsiteX16" fmla="*/ 14401285 w 14458076"/>
              <a:gd name="connsiteY16" fmla="*/ 678457 h 18703324"/>
              <a:gd name="connsiteX17" fmla="*/ 11596356 w 14458076"/>
              <a:gd name="connsiteY17" fmla="*/ 484665 h 18703324"/>
              <a:gd name="connsiteX18" fmla="*/ 7679001 w 14458076"/>
              <a:gd name="connsiteY18" fmla="*/ 387336 h 18703324"/>
              <a:gd name="connsiteX19" fmla="*/ 2209737 w 14458076"/>
              <a:gd name="connsiteY19" fmla="*/ 0 h 18703324"/>
              <a:gd name="connsiteX0" fmla="*/ 2209737 w 14458076"/>
              <a:gd name="connsiteY0" fmla="*/ 0 h 18703324"/>
              <a:gd name="connsiteX1" fmla="*/ 29438 w 14458076"/>
              <a:gd name="connsiteY1" fmla="*/ 280629 h 18703324"/>
              <a:gd name="connsiteX2" fmla="*/ 162796 w 14458076"/>
              <a:gd name="connsiteY2" fmla="*/ 11780473 h 18703324"/>
              <a:gd name="connsiteX3" fmla="*/ 152788 w 14458076"/>
              <a:gd name="connsiteY3" fmla="*/ 12646443 h 18703324"/>
              <a:gd name="connsiteX4" fmla="*/ 190236 w 14458076"/>
              <a:gd name="connsiteY4" fmla="*/ 16625824 h 18703324"/>
              <a:gd name="connsiteX5" fmla="*/ 251230 w 14458076"/>
              <a:gd name="connsiteY5" fmla="*/ 17621719 h 18703324"/>
              <a:gd name="connsiteX6" fmla="*/ 5606905 w 14458076"/>
              <a:gd name="connsiteY6" fmla="*/ 17613612 h 18703324"/>
              <a:gd name="connsiteX7" fmla="*/ 8194398 w 14458076"/>
              <a:gd name="connsiteY7" fmla="*/ 17592884 h 18703324"/>
              <a:gd name="connsiteX8" fmla="*/ 8437356 w 14458076"/>
              <a:gd name="connsiteY8" fmla="*/ 17616602 h 18703324"/>
              <a:gd name="connsiteX9" fmla="*/ 8698241 w 14458076"/>
              <a:gd name="connsiteY9" fmla="*/ 18703324 h 18703324"/>
              <a:gd name="connsiteX10" fmla="*/ 9049030 w 14458076"/>
              <a:gd name="connsiteY10" fmla="*/ 17603760 h 18703324"/>
              <a:gd name="connsiteX11" fmla="*/ 9897648 w 14458076"/>
              <a:gd name="connsiteY11" fmla="*/ 17590337 h 18703324"/>
              <a:gd name="connsiteX12" fmla="*/ 11049993 w 14458076"/>
              <a:gd name="connsiteY12" fmla="*/ 17613243 h 18703324"/>
              <a:gd name="connsiteX13" fmla="*/ 14390977 w 14458076"/>
              <a:gd name="connsiteY13" fmla="*/ 17612135 h 18703324"/>
              <a:gd name="connsiteX14" fmla="*/ 14458076 w 14458076"/>
              <a:gd name="connsiteY14" fmla="*/ 12465444 h 18703324"/>
              <a:gd name="connsiteX15" fmla="*/ 14452054 w 14458076"/>
              <a:gd name="connsiteY15" fmla="*/ 1691913 h 18703324"/>
              <a:gd name="connsiteX16" fmla="*/ 14386737 w 14458076"/>
              <a:gd name="connsiteY16" fmla="*/ 83974 h 18703324"/>
              <a:gd name="connsiteX17" fmla="*/ 11596356 w 14458076"/>
              <a:gd name="connsiteY17" fmla="*/ 484665 h 18703324"/>
              <a:gd name="connsiteX18" fmla="*/ 7679001 w 14458076"/>
              <a:gd name="connsiteY18" fmla="*/ 387336 h 18703324"/>
              <a:gd name="connsiteX19" fmla="*/ 2209737 w 14458076"/>
              <a:gd name="connsiteY19" fmla="*/ 0 h 18703324"/>
              <a:gd name="connsiteX0" fmla="*/ 2209737 w 14617946"/>
              <a:gd name="connsiteY0" fmla="*/ 51366 h 18754690"/>
              <a:gd name="connsiteX1" fmla="*/ 29438 w 14617946"/>
              <a:gd name="connsiteY1" fmla="*/ 331995 h 18754690"/>
              <a:gd name="connsiteX2" fmla="*/ 162796 w 14617946"/>
              <a:gd name="connsiteY2" fmla="*/ 11831839 h 18754690"/>
              <a:gd name="connsiteX3" fmla="*/ 152788 w 14617946"/>
              <a:gd name="connsiteY3" fmla="*/ 12697809 h 18754690"/>
              <a:gd name="connsiteX4" fmla="*/ 190236 w 14617946"/>
              <a:gd name="connsiteY4" fmla="*/ 16677190 h 18754690"/>
              <a:gd name="connsiteX5" fmla="*/ 251230 w 14617946"/>
              <a:gd name="connsiteY5" fmla="*/ 17673085 h 18754690"/>
              <a:gd name="connsiteX6" fmla="*/ 5606905 w 14617946"/>
              <a:gd name="connsiteY6" fmla="*/ 17664978 h 18754690"/>
              <a:gd name="connsiteX7" fmla="*/ 8194398 w 14617946"/>
              <a:gd name="connsiteY7" fmla="*/ 17644250 h 18754690"/>
              <a:gd name="connsiteX8" fmla="*/ 8437356 w 14617946"/>
              <a:gd name="connsiteY8" fmla="*/ 17667968 h 18754690"/>
              <a:gd name="connsiteX9" fmla="*/ 8698241 w 14617946"/>
              <a:gd name="connsiteY9" fmla="*/ 18754690 h 18754690"/>
              <a:gd name="connsiteX10" fmla="*/ 9049030 w 14617946"/>
              <a:gd name="connsiteY10" fmla="*/ 17655126 h 18754690"/>
              <a:gd name="connsiteX11" fmla="*/ 9897648 w 14617946"/>
              <a:gd name="connsiteY11" fmla="*/ 17641703 h 18754690"/>
              <a:gd name="connsiteX12" fmla="*/ 11049993 w 14617946"/>
              <a:gd name="connsiteY12" fmla="*/ 17664609 h 18754690"/>
              <a:gd name="connsiteX13" fmla="*/ 14390977 w 14617946"/>
              <a:gd name="connsiteY13" fmla="*/ 17663501 h 18754690"/>
              <a:gd name="connsiteX14" fmla="*/ 14458076 w 14617946"/>
              <a:gd name="connsiteY14" fmla="*/ 12516810 h 18754690"/>
              <a:gd name="connsiteX15" fmla="*/ 14452054 w 14617946"/>
              <a:gd name="connsiteY15" fmla="*/ 1743279 h 18754690"/>
              <a:gd name="connsiteX16" fmla="*/ 14386737 w 14617946"/>
              <a:gd name="connsiteY16" fmla="*/ 135340 h 18754690"/>
              <a:gd name="connsiteX17" fmla="*/ 11596356 w 14617946"/>
              <a:gd name="connsiteY17" fmla="*/ 124465 h 18754690"/>
              <a:gd name="connsiteX18" fmla="*/ 7679001 w 14617946"/>
              <a:gd name="connsiteY18" fmla="*/ 438702 h 18754690"/>
              <a:gd name="connsiteX19" fmla="*/ 2209737 w 14617946"/>
              <a:gd name="connsiteY19" fmla="*/ 51366 h 18754690"/>
              <a:gd name="connsiteX0" fmla="*/ 2209737 w 14617946"/>
              <a:gd name="connsiteY0" fmla="*/ 38181 h 18741505"/>
              <a:gd name="connsiteX1" fmla="*/ 29438 w 14617946"/>
              <a:gd name="connsiteY1" fmla="*/ 318810 h 18741505"/>
              <a:gd name="connsiteX2" fmla="*/ 162796 w 14617946"/>
              <a:gd name="connsiteY2" fmla="*/ 11818654 h 18741505"/>
              <a:gd name="connsiteX3" fmla="*/ 152788 w 14617946"/>
              <a:gd name="connsiteY3" fmla="*/ 12684624 h 18741505"/>
              <a:gd name="connsiteX4" fmla="*/ 190236 w 14617946"/>
              <a:gd name="connsiteY4" fmla="*/ 16664005 h 18741505"/>
              <a:gd name="connsiteX5" fmla="*/ 251230 w 14617946"/>
              <a:gd name="connsiteY5" fmla="*/ 17659900 h 18741505"/>
              <a:gd name="connsiteX6" fmla="*/ 5606905 w 14617946"/>
              <a:gd name="connsiteY6" fmla="*/ 17651793 h 18741505"/>
              <a:gd name="connsiteX7" fmla="*/ 8194398 w 14617946"/>
              <a:gd name="connsiteY7" fmla="*/ 17631065 h 18741505"/>
              <a:gd name="connsiteX8" fmla="*/ 8437356 w 14617946"/>
              <a:gd name="connsiteY8" fmla="*/ 17654783 h 18741505"/>
              <a:gd name="connsiteX9" fmla="*/ 8698241 w 14617946"/>
              <a:gd name="connsiteY9" fmla="*/ 18741505 h 18741505"/>
              <a:gd name="connsiteX10" fmla="*/ 9049030 w 14617946"/>
              <a:gd name="connsiteY10" fmla="*/ 17641941 h 18741505"/>
              <a:gd name="connsiteX11" fmla="*/ 9897648 w 14617946"/>
              <a:gd name="connsiteY11" fmla="*/ 17628518 h 18741505"/>
              <a:gd name="connsiteX12" fmla="*/ 11049993 w 14617946"/>
              <a:gd name="connsiteY12" fmla="*/ 17651424 h 18741505"/>
              <a:gd name="connsiteX13" fmla="*/ 14390977 w 14617946"/>
              <a:gd name="connsiteY13" fmla="*/ 17650316 h 18741505"/>
              <a:gd name="connsiteX14" fmla="*/ 14458076 w 14617946"/>
              <a:gd name="connsiteY14" fmla="*/ 12503625 h 18741505"/>
              <a:gd name="connsiteX15" fmla="*/ 14452054 w 14617946"/>
              <a:gd name="connsiteY15" fmla="*/ 1730094 h 18741505"/>
              <a:gd name="connsiteX16" fmla="*/ 14386737 w 14617946"/>
              <a:gd name="connsiteY16" fmla="*/ 122155 h 18741505"/>
              <a:gd name="connsiteX17" fmla="*/ 11596356 w 14617946"/>
              <a:gd name="connsiteY17" fmla="*/ 111280 h 18741505"/>
              <a:gd name="connsiteX18" fmla="*/ 7664453 w 14617946"/>
              <a:gd name="connsiteY18" fmla="*/ 105409 h 18741505"/>
              <a:gd name="connsiteX19" fmla="*/ 2209737 w 14617946"/>
              <a:gd name="connsiteY19" fmla="*/ 38181 h 18741505"/>
              <a:gd name="connsiteX0" fmla="*/ 2209737 w 14468910"/>
              <a:gd name="connsiteY0" fmla="*/ 0 h 18703324"/>
              <a:gd name="connsiteX1" fmla="*/ 29438 w 14468910"/>
              <a:gd name="connsiteY1" fmla="*/ 280629 h 18703324"/>
              <a:gd name="connsiteX2" fmla="*/ 162796 w 14468910"/>
              <a:gd name="connsiteY2" fmla="*/ 11780473 h 18703324"/>
              <a:gd name="connsiteX3" fmla="*/ 152788 w 14468910"/>
              <a:gd name="connsiteY3" fmla="*/ 12646443 h 18703324"/>
              <a:gd name="connsiteX4" fmla="*/ 190236 w 14468910"/>
              <a:gd name="connsiteY4" fmla="*/ 16625824 h 18703324"/>
              <a:gd name="connsiteX5" fmla="*/ 251230 w 14468910"/>
              <a:gd name="connsiteY5" fmla="*/ 17621719 h 18703324"/>
              <a:gd name="connsiteX6" fmla="*/ 5606905 w 14468910"/>
              <a:gd name="connsiteY6" fmla="*/ 17613612 h 18703324"/>
              <a:gd name="connsiteX7" fmla="*/ 8194398 w 14468910"/>
              <a:gd name="connsiteY7" fmla="*/ 17592884 h 18703324"/>
              <a:gd name="connsiteX8" fmla="*/ 8437356 w 14468910"/>
              <a:gd name="connsiteY8" fmla="*/ 17616602 h 18703324"/>
              <a:gd name="connsiteX9" fmla="*/ 8698241 w 14468910"/>
              <a:gd name="connsiteY9" fmla="*/ 18703324 h 18703324"/>
              <a:gd name="connsiteX10" fmla="*/ 9049030 w 14468910"/>
              <a:gd name="connsiteY10" fmla="*/ 17603760 h 18703324"/>
              <a:gd name="connsiteX11" fmla="*/ 9897648 w 14468910"/>
              <a:gd name="connsiteY11" fmla="*/ 17590337 h 18703324"/>
              <a:gd name="connsiteX12" fmla="*/ 11049993 w 14468910"/>
              <a:gd name="connsiteY12" fmla="*/ 17613243 h 18703324"/>
              <a:gd name="connsiteX13" fmla="*/ 14390977 w 14468910"/>
              <a:gd name="connsiteY13" fmla="*/ 17612135 h 18703324"/>
              <a:gd name="connsiteX14" fmla="*/ 14458076 w 14468910"/>
              <a:gd name="connsiteY14" fmla="*/ 12465444 h 18703324"/>
              <a:gd name="connsiteX15" fmla="*/ 14452054 w 14468910"/>
              <a:gd name="connsiteY15" fmla="*/ 1691913 h 18703324"/>
              <a:gd name="connsiteX16" fmla="*/ 14386737 w 14468910"/>
              <a:gd name="connsiteY16" fmla="*/ 83974 h 18703324"/>
              <a:gd name="connsiteX17" fmla="*/ 11596356 w 14468910"/>
              <a:gd name="connsiteY17" fmla="*/ 73099 h 18703324"/>
              <a:gd name="connsiteX18" fmla="*/ 7664453 w 14468910"/>
              <a:gd name="connsiteY18" fmla="*/ 67228 h 18703324"/>
              <a:gd name="connsiteX19" fmla="*/ 2209737 w 14468910"/>
              <a:gd name="connsiteY19" fmla="*/ 0 h 18703324"/>
              <a:gd name="connsiteX0" fmla="*/ 2209737 w 14611190"/>
              <a:gd name="connsiteY0" fmla="*/ 0 h 18703324"/>
              <a:gd name="connsiteX1" fmla="*/ 29438 w 14611190"/>
              <a:gd name="connsiteY1" fmla="*/ 280629 h 18703324"/>
              <a:gd name="connsiteX2" fmla="*/ 162796 w 14611190"/>
              <a:gd name="connsiteY2" fmla="*/ 11780473 h 18703324"/>
              <a:gd name="connsiteX3" fmla="*/ 152788 w 14611190"/>
              <a:gd name="connsiteY3" fmla="*/ 12646443 h 18703324"/>
              <a:gd name="connsiteX4" fmla="*/ 190236 w 14611190"/>
              <a:gd name="connsiteY4" fmla="*/ 16625824 h 18703324"/>
              <a:gd name="connsiteX5" fmla="*/ 251230 w 14611190"/>
              <a:gd name="connsiteY5" fmla="*/ 17621719 h 18703324"/>
              <a:gd name="connsiteX6" fmla="*/ 5606905 w 14611190"/>
              <a:gd name="connsiteY6" fmla="*/ 17613612 h 18703324"/>
              <a:gd name="connsiteX7" fmla="*/ 8194398 w 14611190"/>
              <a:gd name="connsiteY7" fmla="*/ 17592884 h 18703324"/>
              <a:gd name="connsiteX8" fmla="*/ 8437356 w 14611190"/>
              <a:gd name="connsiteY8" fmla="*/ 17616602 h 18703324"/>
              <a:gd name="connsiteX9" fmla="*/ 8698241 w 14611190"/>
              <a:gd name="connsiteY9" fmla="*/ 18703324 h 18703324"/>
              <a:gd name="connsiteX10" fmla="*/ 9049030 w 14611190"/>
              <a:gd name="connsiteY10" fmla="*/ 17603760 h 18703324"/>
              <a:gd name="connsiteX11" fmla="*/ 9897648 w 14611190"/>
              <a:gd name="connsiteY11" fmla="*/ 17590337 h 18703324"/>
              <a:gd name="connsiteX12" fmla="*/ 11049993 w 14611190"/>
              <a:gd name="connsiteY12" fmla="*/ 17613243 h 18703324"/>
              <a:gd name="connsiteX13" fmla="*/ 14390977 w 14611190"/>
              <a:gd name="connsiteY13" fmla="*/ 17612135 h 18703324"/>
              <a:gd name="connsiteX14" fmla="*/ 14458076 w 14611190"/>
              <a:gd name="connsiteY14" fmla="*/ 12465444 h 18703324"/>
              <a:gd name="connsiteX15" fmla="*/ 14452054 w 14611190"/>
              <a:gd name="connsiteY15" fmla="*/ 1691913 h 18703324"/>
              <a:gd name="connsiteX16" fmla="*/ 14444781 w 14611190"/>
              <a:gd name="connsiteY16" fmla="*/ 502943 h 18703324"/>
              <a:gd name="connsiteX17" fmla="*/ 14386737 w 14611190"/>
              <a:gd name="connsiteY17" fmla="*/ 83974 h 18703324"/>
              <a:gd name="connsiteX18" fmla="*/ 11596356 w 14611190"/>
              <a:gd name="connsiteY18" fmla="*/ 73099 h 18703324"/>
              <a:gd name="connsiteX19" fmla="*/ 7664453 w 14611190"/>
              <a:gd name="connsiteY19" fmla="*/ 67228 h 18703324"/>
              <a:gd name="connsiteX20" fmla="*/ 2209737 w 14611190"/>
              <a:gd name="connsiteY20" fmla="*/ 0 h 18703324"/>
              <a:gd name="connsiteX0" fmla="*/ 2209737 w 14611190"/>
              <a:gd name="connsiteY0" fmla="*/ 0 h 18703324"/>
              <a:gd name="connsiteX1" fmla="*/ 29438 w 14611190"/>
              <a:gd name="connsiteY1" fmla="*/ 280629 h 18703324"/>
              <a:gd name="connsiteX2" fmla="*/ 162796 w 14611190"/>
              <a:gd name="connsiteY2" fmla="*/ 11780473 h 18703324"/>
              <a:gd name="connsiteX3" fmla="*/ 152788 w 14611190"/>
              <a:gd name="connsiteY3" fmla="*/ 12646443 h 18703324"/>
              <a:gd name="connsiteX4" fmla="*/ 190236 w 14611190"/>
              <a:gd name="connsiteY4" fmla="*/ 16625824 h 18703324"/>
              <a:gd name="connsiteX5" fmla="*/ 745853 w 14611190"/>
              <a:gd name="connsiteY5" fmla="*/ 17621722 h 18703324"/>
              <a:gd name="connsiteX6" fmla="*/ 5606905 w 14611190"/>
              <a:gd name="connsiteY6" fmla="*/ 17613612 h 18703324"/>
              <a:gd name="connsiteX7" fmla="*/ 8194398 w 14611190"/>
              <a:gd name="connsiteY7" fmla="*/ 17592884 h 18703324"/>
              <a:gd name="connsiteX8" fmla="*/ 8437356 w 14611190"/>
              <a:gd name="connsiteY8" fmla="*/ 17616602 h 18703324"/>
              <a:gd name="connsiteX9" fmla="*/ 8698241 w 14611190"/>
              <a:gd name="connsiteY9" fmla="*/ 18703324 h 18703324"/>
              <a:gd name="connsiteX10" fmla="*/ 9049030 w 14611190"/>
              <a:gd name="connsiteY10" fmla="*/ 17603760 h 18703324"/>
              <a:gd name="connsiteX11" fmla="*/ 9897648 w 14611190"/>
              <a:gd name="connsiteY11" fmla="*/ 17590337 h 18703324"/>
              <a:gd name="connsiteX12" fmla="*/ 11049993 w 14611190"/>
              <a:gd name="connsiteY12" fmla="*/ 17613243 h 18703324"/>
              <a:gd name="connsiteX13" fmla="*/ 14390977 w 14611190"/>
              <a:gd name="connsiteY13" fmla="*/ 17612135 h 18703324"/>
              <a:gd name="connsiteX14" fmla="*/ 14458076 w 14611190"/>
              <a:gd name="connsiteY14" fmla="*/ 12465444 h 18703324"/>
              <a:gd name="connsiteX15" fmla="*/ 14452054 w 14611190"/>
              <a:gd name="connsiteY15" fmla="*/ 1691913 h 18703324"/>
              <a:gd name="connsiteX16" fmla="*/ 14444781 w 14611190"/>
              <a:gd name="connsiteY16" fmla="*/ 502943 h 18703324"/>
              <a:gd name="connsiteX17" fmla="*/ 14386737 w 14611190"/>
              <a:gd name="connsiteY17" fmla="*/ 83974 h 18703324"/>
              <a:gd name="connsiteX18" fmla="*/ 11596356 w 14611190"/>
              <a:gd name="connsiteY18" fmla="*/ 73099 h 18703324"/>
              <a:gd name="connsiteX19" fmla="*/ 7664453 w 14611190"/>
              <a:gd name="connsiteY19" fmla="*/ 67228 h 18703324"/>
              <a:gd name="connsiteX20" fmla="*/ 2209737 w 14611190"/>
              <a:gd name="connsiteY20" fmla="*/ 0 h 18703324"/>
              <a:gd name="connsiteX0" fmla="*/ 2209737 w 14611190"/>
              <a:gd name="connsiteY0" fmla="*/ 0 h 18703324"/>
              <a:gd name="connsiteX1" fmla="*/ 29438 w 14611190"/>
              <a:gd name="connsiteY1" fmla="*/ 280629 h 18703324"/>
              <a:gd name="connsiteX2" fmla="*/ 162796 w 14611190"/>
              <a:gd name="connsiteY2" fmla="*/ 11780473 h 18703324"/>
              <a:gd name="connsiteX3" fmla="*/ 152788 w 14611190"/>
              <a:gd name="connsiteY3" fmla="*/ 12646443 h 18703324"/>
              <a:gd name="connsiteX4" fmla="*/ 743049 w 14611190"/>
              <a:gd name="connsiteY4" fmla="*/ 16397176 h 18703324"/>
              <a:gd name="connsiteX5" fmla="*/ 745853 w 14611190"/>
              <a:gd name="connsiteY5" fmla="*/ 17621722 h 18703324"/>
              <a:gd name="connsiteX6" fmla="*/ 5606905 w 14611190"/>
              <a:gd name="connsiteY6" fmla="*/ 17613612 h 18703324"/>
              <a:gd name="connsiteX7" fmla="*/ 8194398 w 14611190"/>
              <a:gd name="connsiteY7" fmla="*/ 17592884 h 18703324"/>
              <a:gd name="connsiteX8" fmla="*/ 8437356 w 14611190"/>
              <a:gd name="connsiteY8" fmla="*/ 17616602 h 18703324"/>
              <a:gd name="connsiteX9" fmla="*/ 8698241 w 14611190"/>
              <a:gd name="connsiteY9" fmla="*/ 18703324 h 18703324"/>
              <a:gd name="connsiteX10" fmla="*/ 9049030 w 14611190"/>
              <a:gd name="connsiteY10" fmla="*/ 17603760 h 18703324"/>
              <a:gd name="connsiteX11" fmla="*/ 9897648 w 14611190"/>
              <a:gd name="connsiteY11" fmla="*/ 17590337 h 18703324"/>
              <a:gd name="connsiteX12" fmla="*/ 11049993 w 14611190"/>
              <a:gd name="connsiteY12" fmla="*/ 17613243 h 18703324"/>
              <a:gd name="connsiteX13" fmla="*/ 14390977 w 14611190"/>
              <a:gd name="connsiteY13" fmla="*/ 17612135 h 18703324"/>
              <a:gd name="connsiteX14" fmla="*/ 14458076 w 14611190"/>
              <a:gd name="connsiteY14" fmla="*/ 12465444 h 18703324"/>
              <a:gd name="connsiteX15" fmla="*/ 14452054 w 14611190"/>
              <a:gd name="connsiteY15" fmla="*/ 1691913 h 18703324"/>
              <a:gd name="connsiteX16" fmla="*/ 14444781 w 14611190"/>
              <a:gd name="connsiteY16" fmla="*/ 502943 h 18703324"/>
              <a:gd name="connsiteX17" fmla="*/ 14386737 w 14611190"/>
              <a:gd name="connsiteY17" fmla="*/ 83974 h 18703324"/>
              <a:gd name="connsiteX18" fmla="*/ 11596356 w 14611190"/>
              <a:gd name="connsiteY18" fmla="*/ 73099 h 18703324"/>
              <a:gd name="connsiteX19" fmla="*/ 7664453 w 14611190"/>
              <a:gd name="connsiteY19" fmla="*/ 67228 h 18703324"/>
              <a:gd name="connsiteX20" fmla="*/ 2209737 w 14611190"/>
              <a:gd name="connsiteY20" fmla="*/ 0 h 18703324"/>
              <a:gd name="connsiteX0" fmla="*/ 2190630 w 14592083"/>
              <a:gd name="connsiteY0" fmla="*/ 0 h 18703324"/>
              <a:gd name="connsiteX1" fmla="*/ 10331 w 14592083"/>
              <a:gd name="connsiteY1" fmla="*/ 280629 h 18703324"/>
              <a:gd name="connsiteX2" fmla="*/ 812885 w 14592083"/>
              <a:gd name="connsiteY2" fmla="*/ 9356805 h 18703324"/>
              <a:gd name="connsiteX3" fmla="*/ 133681 w 14592083"/>
              <a:gd name="connsiteY3" fmla="*/ 12646443 h 18703324"/>
              <a:gd name="connsiteX4" fmla="*/ 723942 w 14592083"/>
              <a:gd name="connsiteY4" fmla="*/ 16397176 h 18703324"/>
              <a:gd name="connsiteX5" fmla="*/ 726746 w 14592083"/>
              <a:gd name="connsiteY5" fmla="*/ 17621722 h 18703324"/>
              <a:gd name="connsiteX6" fmla="*/ 5587798 w 14592083"/>
              <a:gd name="connsiteY6" fmla="*/ 17613612 h 18703324"/>
              <a:gd name="connsiteX7" fmla="*/ 8175291 w 14592083"/>
              <a:gd name="connsiteY7" fmla="*/ 17592884 h 18703324"/>
              <a:gd name="connsiteX8" fmla="*/ 8418249 w 14592083"/>
              <a:gd name="connsiteY8" fmla="*/ 17616602 h 18703324"/>
              <a:gd name="connsiteX9" fmla="*/ 8679134 w 14592083"/>
              <a:gd name="connsiteY9" fmla="*/ 18703324 h 18703324"/>
              <a:gd name="connsiteX10" fmla="*/ 9029923 w 14592083"/>
              <a:gd name="connsiteY10" fmla="*/ 17603760 h 18703324"/>
              <a:gd name="connsiteX11" fmla="*/ 9878541 w 14592083"/>
              <a:gd name="connsiteY11" fmla="*/ 17590337 h 18703324"/>
              <a:gd name="connsiteX12" fmla="*/ 11030886 w 14592083"/>
              <a:gd name="connsiteY12" fmla="*/ 17613243 h 18703324"/>
              <a:gd name="connsiteX13" fmla="*/ 14371870 w 14592083"/>
              <a:gd name="connsiteY13" fmla="*/ 17612135 h 18703324"/>
              <a:gd name="connsiteX14" fmla="*/ 14438969 w 14592083"/>
              <a:gd name="connsiteY14" fmla="*/ 12465444 h 18703324"/>
              <a:gd name="connsiteX15" fmla="*/ 14432947 w 14592083"/>
              <a:gd name="connsiteY15" fmla="*/ 1691913 h 18703324"/>
              <a:gd name="connsiteX16" fmla="*/ 14425674 w 14592083"/>
              <a:gd name="connsiteY16" fmla="*/ 502943 h 18703324"/>
              <a:gd name="connsiteX17" fmla="*/ 14367630 w 14592083"/>
              <a:gd name="connsiteY17" fmla="*/ 83974 h 18703324"/>
              <a:gd name="connsiteX18" fmla="*/ 11577249 w 14592083"/>
              <a:gd name="connsiteY18" fmla="*/ 73099 h 18703324"/>
              <a:gd name="connsiteX19" fmla="*/ 7645346 w 14592083"/>
              <a:gd name="connsiteY19" fmla="*/ 67228 h 18703324"/>
              <a:gd name="connsiteX20" fmla="*/ 2190630 w 14592083"/>
              <a:gd name="connsiteY20" fmla="*/ 0 h 18703324"/>
              <a:gd name="connsiteX0" fmla="*/ 2190630 w 14592083"/>
              <a:gd name="connsiteY0" fmla="*/ 0 h 18703324"/>
              <a:gd name="connsiteX1" fmla="*/ 10331 w 14592083"/>
              <a:gd name="connsiteY1" fmla="*/ 280629 h 18703324"/>
              <a:gd name="connsiteX2" fmla="*/ 812885 w 14592083"/>
              <a:gd name="connsiteY2" fmla="*/ 9356805 h 18703324"/>
              <a:gd name="connsiteX3" fmla="*/ 788329 w 14592083"/>
              <a:gd name="connsiteY3" fmla="*/ 12692177 h 18703324"/>
              <a:gd name="connsiteX4" fmla="*/ 723942 w 14592083"/>
              <a:gd name="connsiteY4" fmla="*/ 16397176 h 18703324"/>
              <a:gd name="connsiteX5" fmla="*/ 726746 w 14592083"/>
              <a:gd name="connsiteY5" fmla="*/ 17621722 h 18703324"/>
              <a:gd name="connsiteX6" fmla="*/ 5587798 w 14592083"/>
              <a:gd name="connsiteY6" fmla="*/ 17613612 h 18703324"/>
              <a:gd name="connsiteX7" fmla="*/ 8175291 w 14592083"/>
              <a:gd name="connsiteY7" fmla="*/ 17592884 h 18703324"/>
              <a:gd name="connsiteX8" fmla="*/ 8418249 w 14592083"/>
              <a:gd name="connsiteY8" fmla="*/ 17616602 h 18703324"/>
              <a:gd name="connsiteX9" fmla="*/ 8679134 w 14592083"/>
              <a:gd name="connsiteY9" fmla="*/ 18703324 h 18703324"/>
              <a:gd name="connsiteX10" fmla="*/ 9029923 w 14592083"/>
              <a:gd name="connsiteY10" fmla="*/ 17603760 h 18703324"/>
              <a:gd name="connsiteX11" fmla="*/ 9878541 w 14592083"/>
              <a:gd name="connsiteY11" fmla="*/ 17590337 h 18703324"/>
              <a:gd name="connsiteX12" fmla="*/ 11030886 w 14592083"/>
              <a:gd name="connsiteY12" fmla="*/ 17613243 h 18703324"/>
              <a:gd name="connsiteX13" fmla="*/ 14371870 w 14592083"/>
              <a:gd name="connsiteY13" fmla="*/ 17612135 h 18703324"/>
              <a:gd name="connsiteX14" fmla="*/ 14438969 w 14592083"/>
              <a:gd name="connsiteY14" fmla="*/ 12465444 h 18703324"/>
              <a:gd name="connsiteX15" fmla="*/ 14432947 w 14592083"/>
              <a:gd name="connsiteY15" fmla="*/ 1691913 h 18703324"/>
              <a:gd name="connsiteX16" fmla="*/ 14425674 w 14592083"/>
              <a:gd name="connsiteY16" fmla="*/ 502943 h 18703324"/>
              <a:gd name="connsiteX17" fmla="*/ 14367630 w 14592083"/>
              <a:gd name="connsiteY17" fmla="*/ 83974 h 18703324"/>
              <a:gd name="connsiteX18" fmla="*/ 11577249 w 14592083"/>
              <a:gd name="connsiteY18" fmla="*/ 73099 h 18703324"/>
              <a:gd name="connsiteX19" fmla="*/ 7645346 w 14592083"/>
              <a:gd name="connsiteY19" fmla="*/ 67228 h 18703324"/>
              <a:gd name="connsiteX20" fmla="*/ 2190630 w 14592083"/>
              <a:gd name="connsiteY20" fmla="*/ 0 h 18703324"/>
              <a:gd name="connsiteX0" fmla="*/ 1821326 w 14222779"/>
              <a:gd name="connsiteY0" fmla="*/ 0 h 18703324"/>
              <a:gd name="connsiteX1" fmla="*/ 412056 w 14222779"/>
              <a:gd name="connsiteY1" fmla="*/ 6249 h 18703324"/>
              <a:gd name="connsiteX2" fmla="*/ 443581 w 14222779"/>
              <a:gd name="connsiteY2" fmla="*/ 9356805 h 18703324"/>
              <a:gd name="connsiteX3" fmla="*/ 419025 w 14222779"/>
              <a:gd name="connsiteY3" fmla="*/ 12692177 h 18703324"/>
              <a:gd name="connsiteX4" fmla="*/ 354638 w 14222779"/>
              <a:gd name="connsiteY4" fmla="*/ 16397176 h 18703324"/>
              <a:gd name="connsiteX5" fmla="*/ 357442 w 14222779"/>
              <a:gd name="connsiteY5" fmla="*/ 17621722 h 18703324"/>
              <a:gd name="connsiteX6" fmla="*/ 5218494 w 14222779"/>
              <a:gd name="connsiteY6" fmla="*/ 17613612 h 18703324"/>
              <a:gd name="connsiteX7" fmla="*/ 7805987 w 14222779"/>
              <a:gd name="connsiteY7" fmla="*/ 17592884 h 18703324"/>
              <a:gd name="connsiteX8" fmla="*/ 8048945 w 14222779"/>
              <a:gd name="connsiteY8" fmla="*/ 17616602 h 18703324"/>
              <a:gd name="connsiteX9" fmla="*/ 8309830 w 14222779"/>
              <a:gd name="connsiteY9" fmla="*/ 18703324 h 18703324"/>
              <a:gd name="connsiteX10" fmla="*/ 8660619 w 14222779"/>
              <a:gd name="connsiteY10" fmla="*/ 17603760 h 18703324"/>
              <a:gd name="connsiteX11" fmla="*/ 9509237 w 14222779"/>
              <a:gd name="connsiteY11" fmla="*/ 17590337 h 18703324"/>
              <a:gd name="connsiteX12" fmla="*/ 10661582 w 14222779"/>
              <a:gd name="connsiteY12" fmla="*/ 17613243 h 18703324"/>
              <a:gd name="connsiteX13" fmla="*/ 14002566 w 14222779"/>
              <a:gd name="connsiteY13" fmla="*/ 17612135 h 18703324"/>
              <a:gd name="connsiteX14" fmla="*/ 14069665 w 14222779"/>
              <a:gd name="connsiteY14" fmla="*/ 12465444 h 18703324"/>
              <a:gd name="connsiteX15" fmla="*/ 14063643 w 14222779"/>
              <a:gd name="connsiteY15" fmla="*/ 1691913 h 18703324"/>
              <a:gd name="connsiteX16" fmla="*/ 14056370 w 14222779"/>
              <a:gd name="connsiteY16" fmla="*/ 502943 h 18703324"/>
              <a:gd name="connsiteX17" fmla="*/ 13998326 w 14222779"/>
              <a:gd name="connsiteY17" fmla="*/ 83974 h 18703324"/>
              <a:gd name="connsiteX18" fmla="*/ 11207945 w 14222779"/>
              <a:gd name="connsiteY18" fmla="*/ 73099 h 18703324"/>
              <a:gd name="connsiteX19" fmla="*/ 7276042 w 14222779"/>
              <a:gd name="connsiteY19" fmla="*/ 67228 h 18703324"/>
              <a:gd name="connsiteX20" fmla="*/ 1821326 w 14222779"/>
              <a:gd name="connsiteY20" fmla="*/ 0 h 18703324"/>
              <a:gd name="connsiteX0" fmla="*/ 1747557 w 14149010"/>
              <a:gd name="connsiteY0" fmla="*/ 0 h 18703324"/>
              <a:gd name="connsiteX1" fmla="*/ 338287 w 14149010"/>
              <a:gd name="connsiteY1" fmla="*/ 6249 h 18703324"/>
              <a:gd name="connsiteX2" fmla="*/ 369812 w 14149010"/>
              <a:gd name="connsiteY2" fmla="*/ 9356805 h 18703324"/>
              <a:gd name="connsiteX3" fmla="*/ 345256 w 14149010"/>
              <a:gd name="connsiteY3" fmla="*/ 12692177 h 18703324"/>
              <a:gd name="connsiteX4" fmla="*/ 280869 w 14149010"/>
              <a:gd name="connsiteY4" fmla="*/ 16397176 h 18703324"/>
              <a:gd name="connsiteX5" fmla="*/ 385507 w 14149010"/>
              <a:gd name="connsiteY5" fmla="*/ 17667454 h 18703324"/>
              <a:gd name="connsiteX6" fmla="*/ 5144725 w 14149010"/>
              <a:gd name="connsiteY6" fmla="*/ 17613612 h 18703324"/>
              <a:gd name="connsiteX7" fmla="*/ 7732218 w 14149010"/>
              <a:gd name="connsiteY7" fmla="*/ 17592884 h 18703324"/>
              <a:gd name="connsiteX8" fmla="*/ 7975176 w 14149010"/>
              <a:gd name="connsiteY8" fmla="*/ 17616602 h 18703324"/>
              <a:gd name="connsiteX9" fmla="*/ 8236061 w 14149010"/>
              <a:gd name="connsiteY9" fmla="*/ 18703324 h 18703324"/>
              <a:gd name="connsiteX10" fmla="*/ 8586850 w 14149010"/>
              <a:gd name="connsiteY10" fmla="*/ 17603760 h 18703324"/>
              <a:gd name="connsiteX11" fmla="*/ 9435468 w 14149010"/>
              <a:gd name="connsiteY11" fmla="*/ 17590337 h 18703324"/>
              <a:gd name="connsiteX12" fmla="*/ 10587813 w 14149010"/>
              <a:gd name="connsiteY12" fmla="*/ 17613243 h 18703324"/>
              <a:gd name="connsiteX13" fmla="*/ 13928797 w 14149010"/>
              <a:gd name="connsiteY13" fmla="*/ 17612135 h 18703324"/>
              <a:gd name="connsiteX14" fmla="*/ 13995896 w 14149010"/>
              <a:gd name="connsiteY14" fmla="*/ 12465444 h 18703324"/>
              <a:gd name="connsiteX15" fmla="*/ 13989874 w 14149010"/>
              <a:gd name="connsiteY15" fmla="*/ 1691913 h 18703324"/>
              <a:gd name="connsiteX16" fmla="*/ 13982601 w 14149010"/>
              <a:gd name="connsiteY16" fmla="*/ 502943 h 18703324"/>
              <a:gd name="connsiteX17" fmla="*/ 13924557 w 14149010"/>
              <a:gd name="connsiteY17" fmla="*/ 83974 h 18703324"/>
              <a:gd name="connsiteX18" fmla="*/ 11134176 w 14149010"/>
              <a:gd name="connsiteY18" fmla="*/ 73099 h 18703324"/>
              <a:gd name="connsiteX19" fmla="*/ 7202273 w 14149010"/>
              <a:gd name="connsiteY19" fmla="*/ 67228 h 18703324"/>
              <a:gd name="connsiteX20" fmla="*/ 1747557 w 14149010"/>
              <a:gd name="connsiteY20" fmla="*/ 0 h 18703324"/>
              <a:gd name="connsiteX0" fmla="*/ 1726705 w 14128158"/>
              <a:gd name="connsiteY0" fmla="*/ 0 h 18703324"/>
              <a:gd name="connsiteX1" fmla="*/ 317435 w 14128158"/>
              <a:gd name="connsiteY1" fmla="*/ 6249 h 18703324"/>
              <a:gd name="connsiteX2" fmla="*/ 348960 w 14128158"/>
              <a:gd name="connsiteY2" fmla="*/ 9356805 h 18703324"/>
              <a:gd name="connsiteX3" fmla="*/ 324404 w 14128158"/>
              <a:gd name="connsiteY3" fmla="*/ 12692177 h 18703324"/>
              <a:gd name="connsiteX4" fmla="*/ 318208 w 14128158"/>
              <a:gd name="connsiteY4" fmla="*/ 16397176 h 18703324"/>
              <a:gd name="connsiteX5" fmla="*/ 364655 w 14128158"/>
              <a:gd name="connsiteY5" fmla="*/ 17667454 h 18703324"/>
              <a:gd name="connsiteX6" fmla="*/ 5123873 w 14128158"/>
              <a:gd name="connsiteY6" fmla="*/ 17613612 h 18703324"/>
              <a:gd name="connsiteX7" fmla="*/ 7711366 w 14128158"/>
              <a:gd name="connsiteY7" fmla="*/ 17592884 h 18703324"/>
              <a:gd name="connsiteX8" fmla="*/ 7954324 w 14128158"/>
              <a:gd name="connsiteY8" fmla="*/ 17616602 h 18703324"/>
              <a:gd name="connsiteX9" fmla="*/ 8215209 w 14128158"/>
              <a:gd name="connsiteY9" fmla="*/ 18703324 h 18703324"/>
              <a:gd name="connsiteX10" fmla="*/ 8565998 w 14128158"/>
              <a:gd name="connsiteY10" fmla="*/ 17603760 h 18703324"/>
              <a:gd name="connsiteX11" fmla="*/ 9414616 w 14128158"/>
              <a:gd name="connsiteY11" fmla="*/ 17590337 h 18703324"/>
              <a:gd name="connsiteX12" fmla="*/ 10566961 w 14128158"/>
              <a:gd name="connsiteY12" fmla="*/ 17613243 h 18703324"/>
              <a:gd name="connsiteX13" fmla="*/ 13907945 w 14128158"/>
              <a:gd name="connsiteY13" fmla="*/ 17612135 h 18703324"/>
              <a:gd name="connsiteX14" fmla="*/ 13975044 w 14128158"/>
              <a:gd name="connsiteY14" fmla="*/ 12465444 h 18703324"/>
              <a:gd name="connsiteX15" fmla="*/ 13969022 w 14128158"/>
              <a:gd name="connsiteY15" fmla="*/ 1691913 h 18703324"/>
              <a:gd name="connsiteX16" fmla="*/ 13961749 w 14128158"/>
              <a:gd name="connsiteY16" fmla="*/ 502943 h 18703324"/>
              <a:gd name="connsiteX17" fmla="*/ 13903705 w 14128158"/>
              <a:gd name="connsiteY17" fmla="*/ 83974 h 18703324"/>
              <a:gd name="connsiteX18" fmla="*/ 11113324 w 14128158"/>
              <a:gd name="connsiteY18" fmla="*/ 73099 h 18703324"/>
              <a:gd name="connsiteX19" fmla="*/ 7181421 w 14128158"/>
              <a:gd name="connsiteY19" fmla="*/ 67228 h 18703324"/>
              <a:gd name="connsiteX20" fmla="*/ 1726705 w 14128158"/>
              <a:gd name="connsiteY20" fmla="*/ 0 h 18703324"/>
              <a:gd name="connsiteX0" fmla="*/ 1705712 w 14107165"/>
              <a:gd name="connsiteY0" fmla="*/ 0 h 18703324"/>
              <a:gd name="connsiteX1" fmla="*/ 296442 w 14107165"/>
              <a:gd name="connsiteY1" fmla="*/ 6249 h 18703324"/>
              <a:gd name="connsiteX2" fmla="*/ 327967 w 14107165"/>
              <a:gd name="connsiteY2" fmla="*/ 9356805 h 18703324"/>
              <a:gd name="connsiteX3" fmla="*/ 303411 w 14107165"/>
              <a:gd name="connsiteY3" fmla="*/ 12692177 h 18703324"/>
              <a:gd name="connsiteX4" fmla="*/ 297215 w 14107165"/>
              <a:gd name="connsiteY4" fmla="*/ 16397176 h 18703324"/>
              <a:gd name="connsiteX5" fmla="*/ 372756 w 14107165"/>
              <a:gd name="connsiteY5" fmla="*/ 17667454 h 18703324"/>
              <a:gd name="connsiteX6" fmla="*/ 5102880 w 14107165"/>
              <a:gd name="connsiteY6" fmla="*/ 17613612 h 18703324"/>
              <a:gd name="connsiteX7" fmla="*/ 7690373 w 14107165"/>
              <a:gd name="connsiteY7" fmla="*/ 17592884 h 18703324"/>
              <a:gd name="connsiteX8" fmla="*/ 7933331 w 14107165"/>
              <a:gd name="connsiteY8" fmla="*/ 17616602 h 18703324"/>
              <a:gd name="connsiteX9" fmla="*/ 8194216 w 14107165"/>
              <a:gd name="connsiteY9" fmla="*/ 18703324 h 18703324"/>
              <a:gd name="connsiteX10" fmla="*/ 8545005 w 14107165"/>
              <a:gd name="connsiteY10" fmla="*/ 17603760 h 18703324"/>
              <a:gd name="connsiteX11" fmla="*/ 9393623 w 14107165"/>
              <a:gd name="connsiteY11" fmla="*/ 17590337 h 18703324"/>
              <a:gd name="connsiteX12" fmla="*/ 10545968 w 14107165"/>
              <a:gd name="connsiteY12" fmla="*/ 17613243 h 18703324"/>
              <a:gd name="connsiteX13" fmla="*/ 13886952 w 14107165"/>
              <a:gd name="connsiteY13" fmla="*/ 17612135 h 18703324"/>
              <a:gd name="connsiteX14" fmla="*/ 13954051 w 14107165"/>
              <a:gd name="connsiteY14" fmla="*/ 12465444 h 18703324"/>
              <a:gd name="connsiteX15" fmla="*/ 13948029 w 14107165"/>
              <a:gd name="connsiteY15" fmla="*/ 1691913 h 18703324"/>
              <a:gd name="connsiteX16" fmla="*/ 13940756 w 14107165"/>
              <a:gd name="connsiteY16" fmla="*/ 502943 h 18703324"/>
              <a:gd name="connsiteX17" fmla="*/ 13882712 w 14107165"/>
              <a:gd name="connsiteY17" fmla="*/ 83974 h 18703324"/>
              <a:gd name="connsiteX18" fmla="*/ 11092331 w 14107165"/>
              <a:gd name="connsiteY18" fmla="*/ 73099 h 18703324"/>
              <a:gd name="connsiteX19" fmla="*/ 7160428 w 14107165"/>
              <a:gd name="connsiteY19" fmla="*/ 67228 h 18703324"/>
              <a:gd name="connsiteX20" fmla="*/ 1705712 w 1410716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0290558 w 13851755"/>
              <a:gd name="connsiteY12" fmla="*/ 17613243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155859 w 13851755"/>
              <a:gd name="connsiteY12" fmla="*/ 17613245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155859 w 13851755"/>
              <a:gd name="connsiteY12" fmla="*/ 17613245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956353 w 13851755"/>
              <a:gd name="connsiteY12" fmla="*/ 17637139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956353 w 13851755"/>
              <a:gd name="connsiteY12" fmla="*/ 17637139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700366"/>
              <a:gd name="connsiteY0" fmla="*/ 0 h 18703324"/>
              <a:gd name="connsiteX1" fmla="*/ 41032 w 13700366"/>
              <a:gd name="connsiteY1" fmla="*/ 6249 h 18703324"/>
              <a:gd name="connsiteX2" fmla="*/ 72557 w 13700366"/>
              <a:gd name="connsiteY2" fmla="*/ 9356805 h 18703324"/>
              <a:gd name="connsiteX3" fmla="*/ 48001 w 13700366"/>
              <a:gd name="connsiteY3" fmla="*/ 12692177 h 18703324"/>
              <a:gd name="connsiteX4" fmla="*/ 41805 w 13700366"/>
              <a:gd name="connsiteY4" fmla="*/ 16397176 h 18703324"/>
              <a:gd name="connsiteX5" fmla="*/ 117346 w 13700366"/>
              <a:gd name="connsiteY5" fmla="*/ 17667454 h 18703324"/>
              <a:gd name="connsiteX6" fmla="*/ 4847470 w 13700366"/>
              <a:gd name="connsiteY6" fmla="*/ 17613612 h 18703324"/>
              <a:gd name="connsiteX7" fmla="*/ 7434963 w 13700366"/>
              <a:gd name="connsiteY7" fmla="*/ 17592884 h 18703324"/>
              <a:gd name="connsiteX8" fmla="*/ 7677921 w 13700366"/>
              <a:gd name="connsiteY8" fmla="*/ 17616602 h 18703324"/>
              <a:gd name="connsiteX9" fmla="*/ 7938806 w 13700366"/>
              <a:gd name="connsiteY9" fmla="*/ 18703324 h 18703324"/>
              <a:gd name="connsiteX10" fmla="*/ 8289595 w 13700366"/>
              <a:gd name="connsiteY10" fmla="*/ 17603760 h 18703324"/>
              <a:gd name="connsiteX11" fmla="*/ 9138213 w 13700366"/>
              <a:gd name="connsiteY11" fmla="*/ 17590337 h 18703324"/>
              <a:gd name="connsiteX12" fmla="*/ 12956353 w 13700366"/>
              <a:gd name="connsiteY12" fmla="*/ 17637139 h 18703324"/>
              <a:gd name="connsiteX13" fmla="*/ 13631542 w 13700366"/>
              <a:gd name="connsiteY13" fmla="*/ 17612135 h 18703324"/>
              <a:gd name="connsiteX14" fmla="*/ 13698641 w 13700366"/>
              <a:gd name="connsiteY14" fmla="*/ 12465444 h 18703324"/>
              <a:gd name="connsiteX15" fmla="*/ 13692619 w 13700366"/>
              <a:gd name="connsiteY15" fmla="*/ 1691913 h 18703324"/>
              <a:gd name="connsiteX16" fmla="*/ 13685346 w 13700366"/>
              <a:gd name="connsiteY16" fmla="*/ 502943 h 18703324"/>
              <a:gd name="connsiteX17" fmla="*/ 13627302 w 13700366"/>
              <a:gd name="connsiteY17" fmla="*/ 83974 h 18703324"/>
              <a:gd name="connsiteX18" fmla="*/ 10836921 w 13700366"/>
              <a:gd name="connsiteY18" fmla="*/ 73099 h 18703324"/>
              <a:gd name="connsiteX19" fmla="*/ 6905018 w 13700366"/>
              <a:gd name="connsiteY19" fmla="*/ 67228 h 18703324"/>
              <a:gd name="connsiteX20" fmla="*/ 1450302 w 13700366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956353 w 13851755"/>
              <a:gd name="connsiteY12" fmla="*/ 17637139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694089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84495"/>
              <a:gd name="connsiteY0" fmla="*/ 0 h 18703324"/>
              <a:gd name="connsiteX1" fmla="*/ 41032 w 13884495"/>
              <a:gd name="connsiteY1" fmla="*/ 6249 h 18703324"/>
              <a:gd name="connsiteX2" fmla="*/ 72557 w 13884495"/>
              <a:gd name="connsiteY2" fmla="*/ 9356805 h 18703324"/>
              <a:gd name="connsiteX3" fmla="*/ 48001 w 13884495"/>
              <a:gd name="connsiteY3" fmla="*/ 12692177 h 18703324"/>
              <a:gd name="connsiteX4" fmla="*/ 41805 w 13884495"/>
              <a:gd name="connsiteY4" fmla="*/ 16397176 h 18703324"/>
              <a:gd name="connsiteX5" fmla="*/ 117346 w 13884495"/>
              <a:gd name="connsiteY5" fmla="*/ 17667454 h 18703324"/>
              <a:gd name="connsiteX6" fmla="*/ 4847470 w 13884495"/>
              <a:gd name="connsiteY6" fmla="*/ 17613612 h 18703324"/>
              <a:gd name="connsiteX7" fmla="*/ 7434963 w 13884495"/>
              <a:gd name="connsiteY7" fmla="*/ 17592884 h 18703324"/>
              <a:gd name="connsiteX8" fmla="*/ 7677921 w 13884495"/>
              <a:gd name="connsiteY8" fmla="*/ 17616602 h 18703324"/>
              <a:gd name="connsiteX9" fmla="*/ 7938806 w 13884495"/>
              <a:gd name="connsiteY9" fmla="*/ 18703324 h 18703324"/>
              <a:gd name="connsiteX10" fmla="*/ 8289595 w 13884495"/>
              <a:gd name="connsiteY10" fmla="*/ 17603760 h 18703324"/>
              <a:gd name="connsiteX11" fmla="*/ 9138213 w 13884495"/>
              <a:gd name="connsiteY11" fmla="*/ 17590337 h 18703324"/>
              <a:gd name="connsiteX12" fmla="*/ 12956353 w 13884495"/>
              <a:gd name="connsiteY12" fmla="*/ 17637139 h 18703324"/>
              <a:gd name="connsiteX13" fmla="*/ 13631542 w 13884495"/>
              <a:gd name="connsiteY13" fmla="*/ 17612135 h 18703324"/>
              <a:gd name="connsiteX14" fmla="*/ 13698641 w 13884495"/>
              <a:gd name="connsiteY14" fmla="*/ 12465444 h 18703324"/>
              <a:gd name="connsiteX15" fmla="*/ 13692619 w 13884495"/>
              <a:gd name="connsiteY15" fmla="*/ 1691913 h 18703324"/>
              <a:gd name="connsiteX16" fmla="*/ 13685346 w 13884495"/>
              <a:gd name="connsiteY16" fmla="*/ 694089 h 18703324"/>
              <a:gd name="connsiteX17" fmla="*/ 13672612 w 13884495"/>
              <a:gd name="connsiteY17" fmla="*/ 60080 h 18703324"/>
              <a:gd name="connsiteX18" fmla="*/ 10836921 w 13884495"/>
              <a:gd name="connsiteY18" fmla="*/ 73099 h 18703324"/>
              <a:gd name="connsiteX19" fmla="*/ 6905018 w 13884495"/>
              <a:gd name="connsiteY19" fmla="*/ 67228 h 18703324"/>
              <a:gd name="connsiteX20" fmla="*/ 1450302 w 13884495"/>
              <a:gd name="connsiteY20" fmla="*/ 0 h 18703324"/>
              <a:gd name="connsiteX0" fmla="*/ 1450302 w 13703294"/>
              <a:gd name="connsiteY0" fmla="*/ 0 h 18703324"/>
              <a:gd name="connsiteX1" fmla="*/ 41032 w 13703294"/>
              <a:gd name="connsiteY1" fmla="*/ 6249 h 18703324"/>
              <a:gd name="connsiteX2" fmla="*/ 72557 w 13703294"/>
              <a:gd name="connsiteY2" fmla="*/ 9356805 h 18703324"/>
              <a:gd name="connsiteX3" fmla="*/ 48001 w 13703294"/>
              <a:gd name="connsiteY3" fmla="*/ 12692177 h 18703324"/>
              <a:gd name="connsiteX4" fmla="*/ 41805 w 13703294"/>
              <a:gd name="connsiteY4" fmla="*/ 16397176 h 18703324"/>
              <a:gd name="connsiteX5" fmla="*/ 117346 w 13703294"/>
              <a:gd name="connsiteY5" fmla="*/ 17667454 h 18703324"/>
              <a:gd name="connsiteX6" fmla="*/ 4847470 w 13703294"/>
              <a:gd name="connsiteY6" fmla="*/ 17613612 h 18703324"/>
              <a:gd name="connsiteX7" fmla="*/ 7434963 w 13703294"/>
              <a:gd name="connsiteY7" fmla="*/ 17592884 h 18703324"/>
              <a:gd name="connsiteX8" fmla="*/ 7677921 w 13703294"/>
              <a:gd name="connsiteY8" fmla="*/ 17616602 h 18703324"/>
              <a:gd name="connsiteX9" fmla="*/ 7938806 w 13703294"/>
              <a:gd name="connsiteY9" fmla="*/ 18703324 h 18703324"/>
              <a:gd name="connsiteX10" fmla="*/ 8289595 w 13703294"/>
              <a:gd name="connsiteY10" fmla="*/ 17603760 h 18703324"/>
              <a:gd name="connsiteX11" fmla="*/ 9138213 w 13703294"/>
              <a:gd name="connsiteY11" fmla="*/ 17590337 h 18703324"/>
              <a:gd name="connsiteX12" fmla="*/ 12956353 w 13703294"/>
              <a:gd name="connsiteY12" fmla="*/ 17637139 h 18703324"/>
              <a:gd name="connsiteX13" fmla="*/ 13631542 w 13703294"/>
              <a:gd name="connsiteY13" fmla="*/ 17612135 h 18703324"/>
              <a:gd name="connsiteX14" fmla="*/ 13698641 w 13703294"/>
              <a:gd name="connsiteY14" fmla="*/ 12465444 h 18703324"/>
              <a:gd name="connsiteX15" fmla="*/ 13692619 w 13703294"/>
              <a:gd name="connsiteY15" fmla="*/ 1691913 h 18703324"/>
              <a:gd name="connsiteX16" fmla="*/ 13685346 w 13703294"/>
              <a:gd name="connsiteY16" fmla="*/ 694089 h 18703324"/>
              <a:gd name="connsiteX17" fmla="*/ 13672612 w 13703294"/>
              <a:gd name="connsiteY17" fmla="*/ 60080 h 18703324"/>
              <a:gd name="connsiteX18" fmla="*/ 10836921 w 13703294"/>
              <a:gd name="connsiteY18" fmla="*/ 73099 h 18703324"/>
              <a:gd name="connsiteX19" fmla="*/ 6905018 w 13703294"/>
              <a:gd name="connsiteY19" fmla="*/ 67228 h 18703324"/>
              <a:gd name="connsiteX20" fmla="*/ 1450302 w 13703294"/>
              <a:gd name="connsiteY20" fmla="*/ 0 h 18703324"/>
              <a:gd name="connsiteX0" fmla="*/ 1450302 w 13703294"/>
              <a:gd name="connsiteY0" fmla="*/ 123918 h 18827242"/>
              <a:gd name="connsiteX1" fmla="*/ 41032 w 13703294"/>
              <a:gd name="connsiteY1" fmla="*/ 130167 h 18827242"/>
              <a:gd name="connsiteX2" fmla="*/ 72557 w 13703294"/>
              <a:gd name="connsiteY2" fmla="*/ 9480723 h 18827242"/>
              <a:gd name="connsiteX3" fmla="*/ 48001 w 13703294"/>
              <a:gd name="connsiteY3" fmla="*/ 12816095 h 18827242"/>
              <a:gd name="connsiteX4" fmla="*/ 41805 w 13703294"/>
              <a:gd name="connsiteY4" fmla="*/ 16521094 h 18827242"/>
              <a:gd name="connsiteX5" fmla="*/ 117346 w 13703294"/>
              <a:gd name="connsiteY5" fmla="*/ 17791372 h 18827242"/>
              <a:gd name="connsiteX6" fmla="*/ 4847470 w 13703294"/>
              <a:gd name="connsiteY6" fmla="*/ 17737530 h 18827242"/>
              <a:gd name="connsiteX7" fmla="*/ 7434963 w 13703294"/>
              <a:gd name="connsiteY7" fmla="*/ 17716802 h 18827242"/>
              <a:gd name="connsiteX8" fmla="*/ 7677921 w 13703294"/>
              <a:gd name="connsiteY8" fmla="*/ 17740520 h 18827242"/>
              <a:gd name="connsiteX9" fmla="*/ 7938806 w 13703294"/>
              <a:gd name="connsiteY9" fmla="*/ 18827242 h 18827242"/>
              <a:gd name="connsiteX10" fmla="*/ 8289595 w 13703294"/>
              <a:gd name="connsiteY10" fmla="*/ 17727678 h 18827242"/>
              <a:gd name="connsiteX11" fmla="*/ 9138213 w 13703294"/>
              <a:gd name="connsiteY11" fmla="*/ 17714255 h 18827242"/>
              <a:gd name="connsiteX12" fmla="*/ 12956353 w 13703294"/>
              <a:gd name="connsiteY12" fmla="*/ 17761057 h 18827242"/>
              <a:gd name="connsiteX13" fmla="*/ 13631542 w 13703294"/>
              <a:gd name="connsiteY13" fmla="*/ 17736053 h 18827242"/>
              <a:gd name="connsiteX14" fmla="*/ 13698641 w 13703294"/>
              <a:gd name="connsiteY14" fmla="*/ 12589362 h 18827242"/>
              <a:gd name="connsiteX15" fmla="*/ 13692619 w 13703294"/>
              <a:gd name="connsiteY15" fmla="*/ 1815831 h 18827242"/>
              <a:gd name="connsiteX16" fmla="*/ 13685346 w 13703294"/>
              <a:gd name="connsiteY16" fmla="*/ 818007 h 18827242"/>
              <a:gd name="connsiteX17" fmla="*/ 13672612 w 13703294"/>
              <a:gd name="connsiteY17" fmla="*/ 183998 h 18827242"/>
              <a:gd name="connsiteX18" fmla="*/ 10836921 w 13703294"/>
              <a:gd name="connsiteY18" fmla="*/ 197017 h 18827242"/>
              <a:gd name="connsiteX19" fmla="*/ 6912570 w 13703294"/>
              <a:gd name="connsiteY19" fmla="*/ 0 h 18827242"/>
              <a:gd name="connsiteX20" fmla="*/ 1450302 w 13703294"/>
              <a:gd name="connsiteY20" fmla="*/ 123918 h 18827242"/>
              <a:gd name="connsiteX0" fmla="*/ 1462929 w 13715921"/>
              <a:gd name="connsiteY0" fmla="*/ 123918 h 18827242"/>
              <a:gd name="connsiteX1" fmla="*/ 53659 w 13715921"/>
              <a:gd name="connsiteY1" fmla="*/ 130167 h 18827242"/>
              <a:gd name="connsiteX2" fmla="*/ 24770 w 13715921"/>
              <a:gd name="connsiteY2" fmla="*/ 5299392 h 18827242"/>
              <a:gd name="connsiteX3" fmla="*/ 60628 w 13715921"/>
              <a:gd name="connsiteY3" fmla="*/ 12816095 h 18827242"/>
              <a:gd name="connsiteX4" fmla="*/ 54432 w 13715921"/>
              <a:gd name="connsiteY4" fmla="*/ 16521094 h 18827242"/>
              <a:gd name="connsiteX5" fmla="*/ 129973 w 13715921"/>
              <a:gd name="connsiteY5" fmla="*/ 17791372 h 18827242"/>
              <a:gd name="connsiteX6" fmla="*/ 4860097 w 13715921"/>
              <a:gd name="connsiteY6" fmla="*/ 17737530 h 18827242"/>
              <a:gd name="connsiteX7" fmla="*/ 7447590 w 13715921"/>
              <a:gd name="connsiteY7" fmla="*/ 17716802 h 18827242"/>
              <a:gd name="connsiteX8" fmla="*/ 7690548 w 13715921"/>
              <a:gd name="connsiteY8" fmla="*/ 17740520 h 18827242"/>
              <a:gd name="connsiteX9" fmla="*/ 7951433 w 13715921"/>
              <a:gd name="connsiteY9" fmla="*/ 18827242 h 18827242"/>
              <a:gd name="connsiteX10" fmla="*/ 8302222 w 13715921"/>
              <a:gd name="connsiteY10" fmla="*/ 17727678 h 18827242"/>
              <a:gd name="connsiteX11" fmla="*/ 9150840 w 13715921"/>
              <a:gd name="connsiteY11" fmla="*/ 17714255 h 18827242"/>
              <a:gd name="connsiteX12" fmla="*/ 12968980 w 13715921"/>
              <a:gd name="connsiteY12" fmla="*/ 17761057 h 18827242"/>
              <a:gd name="connsiteX13" fmla="*/ 13644169 w 13715921"/>
              <a:gd name="connsiteY13" fmla="*/ 17736053 h 18827242"/>
              <a:gd name="connsiteX14" fmla="*/ 13711268 w 13715921"/>
              <a:gd name="connsiteY14" fmla="*/ 12589362 h 18827242"/>
              <a:gd name="connsiteX15" fmla="*/ 13705246 w 13715921"/>
              <a:gd name="connsiteY15" fmla="*/ 1815831 h 18827242"/>
              <a:gd name="connsiteX16" fmla="*/ 13697973 w 13715921"/>
              <a:gd name="connsiteY16" fmla="*/ 818007 h 18827242"/>
              <a:gd name="connsiteX17" fmla="*/ 13685239 w 13715921"/>
              <a:gd name="connsiteY17" fmla="*/ 183998 h 18827242"/>
              <a:gd name="connsiteX18" fmla="*/ 10849548 w 13715921"/>
              <a:gd name="connsiteY18" fmla="*/ 197017 h 18827242"/>
              <a:gd name="connsiteX19" fmla="*/ 6925197 w 13715921"/>
              <a:gd name="connsiteY19" fmla="*/ 0 h 18827242"/>
              <a:gd name="connsiteX20" fmla="*/ 1462929 w 13715921"/>
              <a:gd name="connsiteY20" fmla="*/ 123918 h 18827242"/>
              <a:gd name="connsiteX0" fmla="*/ 1462929 w 13715921"/>
              <a:gd name="connsiteY0" fmla="*/ 123918 h 18827242"/>
              <a:gd name="connsiteX1" fmla="*/ 53659 w 13715921"/>
              <a:gd name="connsiteY1" fmla="*/ 130167 h 18827242"/>
              <a:gd name="connsiteX2" fmla="*/ 24770 w 13715921"/>
              <a:gd name="connsiteY2" fmla="*/ 5299392 h 18827242"/>
              <a:gd name="connsiteX3" fmla="*/ 60628 w 13715921"/>
              <a:gd name="connsiteY3" fmla="*/ 12816095 h 18827242"/>
              <a:gd name="connsiteX4" fmla="*/ 54432 w 13715921"/>
              <a:gd name="connsiteY4" fmla="*/ 16521094 h 18827242"/>
              <a:gd name="connsiteX5" fmla="*/ 129973 w 13715921"/>
              <a:gd name="connsiteY5" fmla="*/ 17791372 h 18827242"/>
              <a:gd name="connsiteX6" fmla="*/ 4860097 w 13715921"/>
              <a:gd name="connsiteY6" fmla="*/ 17737530 h 18827242"/>
              <a:gd name="connsiteX7" fmla="*/ 7447590 w 13715921"/>
              <a:gd name="connsiteY7" fmla="*/ 17716802 h 18827242"/>
              <a:gd name="connsiteX8" fmla="*/ 7690548 w 13715921"/>
              <a:gd name="connsiteY8" fmla="*/ 17740520 h 18827242"/>
              <a:gd name="connsiteX9" fmla="*/ 7951433 w 13715921"/>
              <a:gd name="connsiteY9" fmla="*/ 18827242 h 18827242"/>
              <a:gd name="connsiteX10" fmla="*/ 8302222 w 13715921"/>
              <a:gd name="connsiteY10" fmla="*/ 17727678 h 18827242"/>
              <a:gd name="connsiteX11" fmla="*/ 9150840 w 13715921"/>
              <a:gd name="connsiteY11" fmla="*/ 17714255 h 18827242"/>
              <a:gd name="connsiteX12" fmla="*/ 12968980 w 13715921"/>
              <a:gd name="connsiteY12" fmla="*/ 17761057 h 18827242"/>
              <a:gd name="connsiteX13" fmla="*/ 13644169 w 13715921"/>
              <a:gd name="connsiteY13" fmla="*/ 17736053 h 18827242"/>
              <a:gd name="connsiteX14" fmla="*/ 13711268 w 13715921"/>
              <a:gd name="connsiteY14" fmla="*/ 12589362 h 18827242"/>
              <a:gd name="connsiteX15" fmla="*/ 13705246 w 13715921"/>
              <a:gd name="connsiteY15" fmla="*/ 1815831 h 18827242"/>
              <a:gd name="connsiteX16" fmla="*/ 13697973 w 13715921"/>
              <a:gd name="connsiteY16" fmla="*/ 818007 h 18827242"/>
              <a:gd name="connsiteX17" fmla="*/ 13685239 w 13715921"/>
              <a:gd name="connsiteY17" fmla="*/ 183998 h 18827242"/>
              <a:gd name="connsiteX18" fmla="*/ 10849548 w 13715921"/>
              <a:gd name="connsiteY18" fmla="*/ 197017 h 18827242"/>
              <a:gd name="connsiteX19" fmla="*/ 6925197 w 13715921"/>
              <a:gd name="connsiteY19" fmla="*/ 0 h 18827242"/>
              <a:gd name="connsiteX20" fmla="*/ 1462929 w 13715921"/>
              <a:gd name="connsiteY20" fmla="*/ 123918 h 18827242"/>
              <a:gd name="connsiteX0" fmla="*/ 1634507 w 13887499"/>
              <a:gd name="connsiteY0" fmla="*/ 123918 h 18827242"/>
              <a:gd name="connsiteX1" fmla="*/ 225237 w 13887499"/>
              <a:gd name="connsiteY1" fmla="*/ 130167 h 18827242"/>
              <a:gd name="connsiteX2" fmla="*/ 0 w 13887499"/>
              <a:gd name="connsiteY2" fmla="*/ 3005632 h 18827242"/>
              <a:gd name="connsiteX3" fmla="*/ 232206 w 13887499"/>
              <a:gd name="connsiteY3" fmla="*/ 12816095 h 18827242"/>
              <a:gd name="connsiteX4" fmla="*/ 226010 w 13887499"/>
              <a:gd name="connsiteY4" fmla="*/ 16521094 h 18827242"/>
              <a:gd name="connsiteX5" fmla="*/ 301551 w 13887499"/>
              <a:gd name="connsiteY5" fmla="*/ 17791372 h 18827242"/>
              <a:gd name="connsiteX6" fmla="*/ 5031675 w 13887499"/>
              <a:gd name="connsiteY6" fmla="*/ 17737530 h 18827242"/>
              <a:gd name="connsiteX7" fmla="*/ 7619168 w 13887499"/>
              <a:gd name="connsiteY7" fmla="*/ 17716802 h 18827242"/>
              <a:gd name="connsiteX8" fmla="*/ 7862126 w 13887499"/>
              <a:gd name="connsiteY8" fmla="*/ 17740520 h 18827242"/>
              <a:gd name="connsiteX9" fmla="*/ 8123011 w 13887499"/>
              <a:gd name="connsiteY9" fmla="*/ 18827242 h 18827242"/>
              <a:gd name="connsiteX10" fmla="*/ 8473800 w 13887499"/>
              <a:gd name="connsiteY10" fmla="*/ 17727678 h 18827242"/>
              <a:gd name="connsiteX11" fmla="*/ 9322418 w 13887499"/>
              <a:gd name="connsiteY11" fmla="*/ 17714255 h 18827242"/>
              <a:gd name="connsiteX12" fmla="*/ 13140558 w 13887499"/>
              <a:gd name="connsiteY12" fmla="*/ 17761057 h 18827242"/>
              <a:gd name="connsiteX13" fmla="*/ 13815747 w 13887499"/>
              <a:gd name="connsiteY13" fmla="*/ 17736053 h 18827242"/>
              <a:gd name="connsiteX14" fmla="*/ 13882846 w 13887499"/>
              <a:gd name="connsiteY14" fmla="*/ 12589362 h 18827242"/>
              <a:gd name="connsiteX15" fmla="*/ 13876824 w 13887499"/>
              <a:gd name="connsiteY15" fmla="*/ 1815831 h 18827242"/>
              <a:gd name="connsiteX16" fmla="*/ 13869551 w 13887499"/>
              <a:gd name="connsiteY16" fmla="*/ 818007 h 18827242"/>
              <a:gd name="connsiteX17" fmla="*/ 13856817 w 13887499"/>
              <a:gd name="connsiteY17" fmla="*/ 183998 h 18827242"/>
              <a:gd name="connsiteX18" fmla="*/ 11021126 w 13887499"/>
              <a:gd name="connsiteY18" fmla="*/ 197017 h 18827242"/>
              <a:gd name="connsiteX19" fmla="*/ 7096775 w 13887499"/>
              <a:gd name="connsiteY19" fmla="*/ 0 h 18827242"/>
              <a:gd name="connsiteX20" fmla="*/ 1634507 w 13887499"/>
              <a:gd name="connsiteY20" fmla="*/ 123918 h 18827242"/>
              <a:gd name="connsiteX0" fmla="*/ 1543884 w 13796876"/>
              <a:gd name="connsiteY0" fmla="*/ 123918 h 18827242"/>
              <a:gd name="connsiteX1" fmla="*/ 134614 w 13796876"/>
              <a:gd name="connsiteY1" fmla="*/ 130167 h 18827242"/>
              <a:gd name="connsiteX2" fmla="*/ 0 w 13796876"/>
              <a:gd name="connsiteY2" fmla="*/ 3005632 h 18827242"/>
              <a:gd name="connsiteX3" fmla="*/ 141583 w 13796876"/>
              <a:gd name="connsiteY3" fmla="*/ 12816095 h 18827242"/>
              <a:gd name="connsiteX4" fmla="*/ 135387 w 13796876"/>
              <a:gd name="connsiteY4" fmla="*/ 16521094 h 18827242"/>
              <a:gd name="connsiteX5" fmla="*/ 210928 w 13796876"/>
              <a:gd name="connsiteY5" fmla="*/ 17791372 h 18827242"/>
              <a:gd name="connsiteX6" fmla="*/ 4941052 w 13796876"/>
              <a:gd name="connsiteY6" fmla="*/ 17737530 h 18827242"/>
              <a:gd name="connsiteX7" fmla="*/ 7528545 w 13796876"/>
              <a:gd name="connsiteY7" fmla="*/ 17716802 h 18827242"/>
              <a:gd name="connsiteX8" fmla="*/ 7771503 w 13796876"/>
              <a:gd name="connsiteY8" fmla="*/ 17740520 h 18827242"/>
              <a:gd name="connsiteX9" fmla="*/ 8032388 w 13796876"/>
              <a:gd name="connsiteY9" fmla="*/ 18827242 h 18827242"/>
              <a:gd name="connsiteX10" fmla="*/ 8383177 w 13796876"/>
              <a:gd name="connsiteY10" fmla="*/ 17727678 h 18827242"/>
              <a:gd name="connsiteX11" fmla="*/ 9231795 w 13796876"/>
              <a:gd name="connsiteY11" fmla="*/ 17714255 h 18827242"/>
              <a:gd name="connsiteX12" fmla="*/ 13049935 w 13796876"/>
              <a:gd name="connsiteY12" fmla="*/ 17761057 h 18827242"/>
              <a:gd name="connsiteX13" fmla="*/ 13725124 w 13796876"/>
              <a:gd name="connsiteY13" fmla="*/ 17736053 h 18827242"/>
              <a:gd name="connsiteX14" fmla="*/ 13792223 w 13796876"/>
              <a:gd name="connsiteY14" fmla="*/ 12589362 h 18827242"/>
              <a:gd name="connsiteX15" fmla="*/ 13786201 w 13796876"/>
              <a:gd name="connsiteY15" fmla="*/ 1815831 h 18827242"/>
              <a:gd name="connsiteX16" fmla="*/ 13778928 w 13796876"/>
              <a:gd name="connsiteY16" fmla="*/ 818007 h 18827242"/>
              <a:gd name="connsiteX17" fmla="*/ 13766194 w 13796876"/>
              <a:gd name="connsiteY17" fmla="*/ 183998 h 18827242"/>
              <a:gd name="connsiteX18" fmla="*/ 10930503 w 13796876"/>
              <a:gd name="connsiteY18" fmla="*/ 197017 h 18827242"/>
              <a:gd name="connsiteX19" fmla="*/ 7006152 w 13796876"/>
              <a:gd name="connsiteY19" fmla="*/ 0 h 18827242"/>
              <a:gd name="connsiteX20" fmla="*/ 1543884 w 13796876"/>
              <a:gd name="connsiteY20" fmla="*/ 123918 h 18827242"/>
              <a:gd name="connsiteX0" fmla="*/ 1543884 w 13796876"/>
              <a:gd name="connsiteY0" fmla="*/ 123918 h 18827242"/>
              <a:gd name="connsiteX1" fmla="*/ 134614 w 13796876"/>
              <a:gd name="connsiteY1" fmla="*/ 130167 h 18827242"/>
              <a:gd name="connsiteX2" fmla="*/ 0 w 13796876"/>
              <a:gd name="connsiteY2" fmla="*/ 2264943 h 18827242"/>
              <a:gd name="connsiteX3" fmla="*/ 141583 w 13796876"/>
              <a:gd name="connsiteY3" fmla="*/ 12816095 h 18827242"/>
              <a:gd name="connsiteX4" fmla="*/ 135387 w 13796876"/>
              <a:gd name="connsiteY4" fmla="*/ 16521094 h 18827242"/>
              <a:gd name="connsiteX5" fmla="*/ 210928 w 13796876"/>
              <a:gd name="connsiteY5" fmla="*/ 17791372 h 18827242"/>
              <a:gd name="connsiteX6" fmla="*/ 4941052 w 13796876"/>
              <a:gd name="connsiteY6" fmla="*/ 17737530 h 18827242"/>
              <a:gd name="connsiteX7" fmla="*/ 7528545 w 13796876"/>
              <a:gd name="connsiteY7" fmla="*/ 17716802 h 18827242"/>
              <a:gd name="connsiteX8" fmla="*/ 7771503 w 13796876"/>
              <a:gd name="connsiteY8" fmla="*/ 17740520 h 18827242"/>
              <a:gd name="connsiteX9" fmla="*/ 8032388 w 13796876"/>
              <a:gd name="connsiteY9" fmla="*/ 18827242 h 18827242"/>
              <a:gd name="connsiteX10" fmla="*/ 8383177 w 13796876"/>
              <a:gd name="connsiteY10" fmla="*/ 17727678 h 18827242"/>
              <a:gd name="connsiteX11" fmla="*/ 9231795 w 13796876"/>
              <a:gd name="connsiteY11" fmla="*/ 17714255 h 18827242"/>
              <a:gd name="connsiteX12" fmla="*/ 13049935 w 13796876"/>
              <a:gd name="connsiteY12" fmla="*/ 17761057 h 18827242"/>
              <a:gd name="connsiteX13" fmla="*/ 13725124 w 13796876"/>
              <a:gd name="connsiteY13" fmla="*/ 17736053 h 18827242"/>
              <a:gd name="connsiteX14" fmla="*/ 13792223 w 13796876"/>
              <a:gd name="connsiteY14" fmla="*/ 12589362 h 18827242"/>
              <a:gd name="connsiteX15" fmla="*/ 13786201 w 13796876"/>
              <a:gd name="connsiteY15" fmla="*/ 1815831 h 18827242"/>
              <a:gd name="connsiteX16" fmla="*/ 13778928 w 13796876"/>
              <a:gd name="connsiteY16" fmla="*/ 818007 h 18827242"/>
              <a:gd name="connsiteX17" fmla="*/ 13766194 w 13796876"/>
              <a:gd name="connsiteY17" fmla="*/ 183998 h 18827242"/>
              <a:gd name="connsiteX18" fmla="*/ 10930503 w 13796876"/>
              <a:gd name="connsiteY18" fmla="*/ 197017 h 18827242"/>
              <a:gd name="connsiteX19" fmla="*/ 7006152 w 13796876"/>
              <a:gd name="connsiteY19" fmla="*/ 0 h 18827242"/>
              <a:gd name="connsiteX20" fmla="*/ 1543884 w 13796876"/>
              <a:gd name="connsiteY20" fmla="*/ 123918 h 18827242"/>
              <a:gd name="connsiteX0" fmla="*/ 1506125 w 13759117"/>
              <a:gd name="connsiteY0" fmla="*/ 123918 h 18827242"/>
              <a:gd name="connsiteX1" fmla="*/ 96855 w 13759117"/>
              <a:gd name="connsiteY1" fmla="*/ 130167 h 18827242"/>
              <a:gd name="connsiteX2" fmla="*/ 0 w 13759117"/>
              <a:gd name="connsiteY2" fmla="*/ 2217156 h 18827242"/>
              <a:gd name="connsiteX3" fmla="*/ 103824 w 13759117"/>
              <a:gd name="connsiteY3" fmla="*/ 12816095 h 18827242"/>
              <a:gd name="connsiteX4" fmla="*/ 97628 w 13759117"/>
              <a:gd name="connsiteY4" fmla="*/ 16521094 h 18827242"/>
              <a:gd name="connsiteX5" fmla="*/ 173169 w 13759117"/>
              <a:gd name="connsiteY5" fmla="*/ 17791372 h 18827242"/>
              <a:gd name="connsiteX6" fmla="*/ 4903293 w 13759117"/>
              <a:gd name="connsiteY6" fmla="*/ 17737530 h 18827242"/>
              <a:gd name="connsiteX7" fmla="*/ 7490786 w 13759117"/>
              <a:gd name="connsiteY7" fmla="*/ 17716802 h 18827242"/>
              <a:gd name="connsiteX8" fmla="*/ 7733744 w 13759117"/>
              <a:gd name="connsiteY8" fmla="*/ 17740520 h 18827242"/>
              <a:gd name="connsiteX9" fmla="*/ 7994629 w 13759117"/>
              <a:gd name="connsiteY9" fmla="*/ 18827242 h 18827242"/>
              <a:gd name="connsiteX10" fmla="*/ 8345418 w 13759117"/>
              <a:gd name="connsiteY10" fmla="*/ 17727678 h 18827242"/>
              <a:gd name="connsiteX11" fmla="*/ 9194036 w 13759117"/>
              <a:gd name="connsiteY11" fmla="*/ 17714255 h 18827242"/>
              <a:gd name="connsiteX12" fmla="*/ 13012176 w 13759117"/>
              <a:gd name="connsiteY12" fmla="*/ 17761057 h 18827242"/>
              <a:gd name="connsiteX13" fmla="*/ 13687365 w 13759117"/>
              <a:gd name="connsiteY13" fmla="*/ 17736053 h 18827242"/>
              <a:gd name="connsiteX14" fmla="*/ 13754464 w 13759117"/>
              <a:gd name="connsiteY14" fmla="*/ 12589362 h 18827242"/>
              <a:gd name="connsiteX15" fmla="*/ 13748442 w 13759117"/>
              <a:gd name="connsiteY15" fmla="*/ 1815831 h 18827242"/>
              <a:gd name="connsiteX16" fmla="*/ 13741169 w 13759117"/>
              <a:gd name="connsiteY16" fmla="*/ 818007 h 18827242"/>
              <a:gd name="connsiteX17" fmla="*/ 13728435 w 13759117"/>
              <a:gd name="connsiteY17" fmla="*/ 183998 h 18827242"/>
              <a:gd name="connsiteX18" fmla="*/ 10892744 w 13759117"/>
              <a:gd name="connsiteY18" fmla="*/ 197017 h 18827242"/>
              <a:gd name="connsiteX19" fmla="*/ 6968393 w 13759117"/>
              <a:gd name="connsiteY19" fmla="*/ 0 h 18827242"/>
              <a:gd name="connsiteX20" fmla="*/ 1506125 w 13759117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73694 w 13728987"/>
              <a:gd name="connsiteY3" fmla="*/ 12816095 h 18827242"/>
              <a:gd name="connsiteX4" fmla="*/ 67498 w 13728987"/>
              <a:gd name="connsiteY4" fmla="*/ 16521094 h 18827242"/>
              <a:gd name="connsiteX5" fmla="*/ 143039 w 13728987"/>
              <a:gd name="connsiteY5" fmla="*/ 17791372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43487 w 13728987"/>
              <a:gd name="connsiteY3" fmla="*/ 12911667 h 18827242"/>
              <a:gd name="connsiteX4" fmla="*/ 67498 w 13728987"/>
              <a:gd name="connsiteY4" fmla="*/ 16521094 h 18827242"/>
              <a:gd name="connsiteX5" fmla="*/ 143039 w 13728987"/>
              <a:gd name="connsiteY5" fmla="*/ 17791372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  <a:gd name="connsiteX0" fmla="*/ 1713939 w 13966931"/>
              <a:gd name="connsiteY0" fmla="*/ 123918 h 18827242"/>
              <a:gd name="connsiteX1" fmla="*/ 304669 w 13966931"/>
              <a:gd name="connsiteY1" fmla="*/ 130167 h 18827242"/>
              <a:gd name="connsiteX2" fmla="*/ 238021 w 13966931"/>
              <a:gd name="connsiteY2" fmla="*/ 1715395 h 18827242"/>
              <a:gd name="connsiteX3" fmla="*/ 281431 w 13966931"/>
              <a:gd name="connsiteY3" fmla="*/ 12911667 h 18827242"/>
              <a:gd name="connsiteX4" fmla="*/ 282787 w 13966931"/>
              <a:gd name="connsiteY4" fmla="*/ 16664453 h 18827242"/>
              <a:gd name="connsiteX5" fmla="*/ 380983 w 13966931"/>
              <a:gd name="connsiteY5" fmla="*/ 17791372 h 18827242"/>
              <a:gd name="connsiteX6" fmla="*/ 5111107 w 13966931"/>
              <a:gd name="connsiteY6" fmla="*/ 17737530 h 18827242"/>
              <a:gd name="connsiteX7" fmla="*/ 7698600 w 13966931"/>
              <a:gd name="connsiteY7" fmla="*/ 17716802 h 18827242"/>
              <a:gd name="connsiteX8" fmla="*/ 7941558 w 13966931"/>
              <a:gd name="connsiteY8" fmla="*/ 17740520 h 18827242"/>
              <a:gd name="connsiteX9" fmla="*/ 8202443 w 13966931"/>
              <a:gd name="connsiteY9" fmla="*/ 18827242 h 18827242"/>
              <a:gd name="connsiteX10" fmla="*/ 8553232 w 13966931"/>
              <a:gd name="connsiteY10" fmla="*/ 17727678 h 18827242"/>
              <a:gd name="connsiteX11" fmla="*/ 9401850 w 13966931"/>
              <a:gd name="connsiteY11" fmla="*/ 17714255 h 18827242"/>
              <a:gd name="connsiteX12" fmla="*/ 13219990 w 13966931"/>
              <a:gd name="connsiteY12" fmla="*/ 17761057 h 18827242"/>
              <a:gd name="connsiteX13" fmla="*/ 13895179 w 13966931"/>
              <a:gd name="connsiteY13" fmla="*/ 17736053 h 18827242"/>
              <a:gd name="connsiteX14" fmla="*/ 13962278 w 13966931"/>
              <a:gd name="connsiteY14" fmla="*/ 12589362 h 18827242"/>
              <a:gd name="connsiteX15" fmla="*/ 13956256 w 13966931"/>
              <a:gd name="connsiteY15" fmla="*/ 1815831 h 18827242"/>
              <a:gd name="connsiteX16" fmla="*/ 13948983 w 13966931"/>
              <a:gd name="connsiteY16" fmla="*/ 818007 h 18827242"/>
              <a:gd name="connsiteX17" fmla="*/ 13936249 w 13966931"/>
              <a:gd name="connsiteY17" fmla="*/ 183998 h 18827242"/>
              <a:gd name="connsiteX18" fmla="*/ 11100558 w 13966931"/>
              <a:gd name="connsiteY18" fmla="*/ 197017 h 18827242"/>
              <a:gd name="connsiteX19" fmla="*/ 7176207 w 13966931"/>
              <a:gd name="connsiteY19" fmla="*/ 0 h 18827242"/>
              <a:gd name="connsiteX20" fmla="*/ 1713939 w 13966931"/>
              <a:gd name="connsiteY20" fmla="*/ 123918 h 18827242"/>
              <a:gd name="connsiteX0" fmla="*/ 1790866 w 14043858"/>
              <a:gd name="connsiteY0" fmla="*/ 123918 h 18827242"/>
              <a:gd name="connsiteX1" fmla="*/ 381596 w 14043858"/>
              <a:gd name="connsiteY1" fmla="*/ 130167 h 18827242"/>
              <a:gd name="connsiteX2" fmla="*/ 314948 w 14043858"/>
              <a:gd name="connsiteY2" fmla="*/ 1715395 h 18827242"/>
              <a:gd name="connsiteX3" fmla="*/ 358358 w 14043858"/>
              <a:gd name="connsiteY3" fmla="*/ 12911667 h 18827242"/>
              <a:gd name="connsiteX4" fmla="*/ 359714 w 14043858"/>
              <a:gd name="connsiteY4" fmla="*/ 16664453 h 18827242"/>
              <a:gd name="connsiteX5" fmla="*/ 352184 w 14043858"/>
              <a:gd name="connsiteY5" fmla="*/ 17767479 h 18827242"/>
              <a:gd name="connsiteX6" fmla="*/ 5188034 w 14043858"/>
              <a:gd name="connsiteY6" fmla="*/ 17737530 h 18827242"/>
              <a:gd name="connsiteX7" fmla="*/ 7775527 w 14043858"/>
              <a:gd name="connsiteY7" fmla="*/ 17716802 h 18827242"/>
              <a:gd name="connsiteX8" fmla="*/ 8018485 w 14043858"/>
              <a:gd name="connsiteY8" fmla="*/ 17740520 h 18827242"/>
              <a:gd name="connsiteX9" fmla="*/ 8279370 w 14043858"/>
              <a:gd name="connsiteY9" fmla="*/ 18827242 h 18827242"/>
              <a:gd name="connsiteX10" fmla="*/ 8630159 w 14043858"/>
              <a:gd name="connsiteY10" fmla="*/ 17727678 h 18827242"/>
              <a:gd name="connsiteX11" fmla="*/ 9478777 w 14043858"/>
              <a:gd name="connsiteY11" fmla="*/ 17714255 h 18827242"/>
              <a:gd name="connsiteX12" fmla="*/ 13296917 w 14043858"/>
              <a:gd name="connsiteY12" fmla="*/ 17761057 h 18827242"/>
              <a:gd name="connsiteX13" fmla="*/ 13972106 w 14043858"/>
              <a:gd name="connsiteY13" fmla="*/ 17736053 h 18827242"/>
              <a:gd name="connsiteX14" fmla="*/ 14039205 w 14043858"/>
              <a:gd name="connsiteY14" fmla="*/ 12589362 h 18827242"/>
              <a:gd name="connsiteX15" fmla="*/ 14033183 w 14043858"/>
              <a:gd name="connsiteY15" fmla="*/ 1815831 h 18827242"/>
              <a:gd name="connsiteX16" fmla="*/ 14025910 w 14043858"/>
              <a:gd name="connsiteY16" fmla="*/ 818007 h 18827242"/>
              <a:gd name="connsiteX17" fmla="*/ 14013176 w 14043858"/>
              <a:gd name="connsiteY17" fmla="*/ 183998 h 18827242"/>
              <a:gd name="connsiteX18" fmla="*/ 11177485 w 14043858"/>
              <a:gd name="connsiteY18" fmla="*/ 197017 h 18827242"/>
              <a:gd name="connsiteX19" fmla="*/ 7253134 w 14043858"/>
              <a:gd name="connsiteY19" fmla="*/ 0 h 18827242"/>
              <a:gd name="connsiteX20" fmla="*/ 1790866 w 14043858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43487 w 13728987"/>
              <a:gd name="connsiteY3" fmla="*/ 12911667 h 18827242"/>
              <a:gd name="connsiteX4" fmla="*/ 44843 w 13728987"/>
              <a:gd name="connsiteY4" fmla="*/ 16664453 h 18827242"/>
              <a:gd name="connsiteX5" fmla="*/ 37313 w 13728987"/>
              <a:gd name="connsiteY5" fmla="*/ 17767479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43487 w 13728987"/>
              <a:gd name="connsiteY3" fmla="*/ 12911667 h 18827242"/>
              <a:gd name="connsiteX4" fmla="*/ 44843 w 13728987"/>
              <a:gd name="connsiteY4" fmla="*/ 16664453 h 18827242"/>
              <a:gd name="connsiteX5" fmla="*/ 82623 w 13728987"/>
              <a:gd name="connsiteY5" fmla="*/ 17767479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728987" h="18827242">
                <a:moveTo>
                  <a:pt x="1475995" y="123918"/>
                </a:moveTo>
                <a:lnTo>
                  <a:pt x="66725" y="130167"/>
                </a:lnTo>
                <a:cubicBezTo>
                  <a:pt x="-52497" y="136800"/>
                  <a:pt x="30958" y="1668443"/>
                  <a:pt x="77" y="1715395"/>
                </a:cubicBezTo>
                <a:cubicBezTo>
                  <a:pt x="12030" y="2787368"/>
                  <a:pt x="31534" y="10406099"/>
                  <a:pt x="43487" y="12911667"/>
                </a:cubicBezTo>
                <a:cubicBezTo>
                  <a:pt x="51396" y="13716648"/>
                  <a:pt x="25934" y="15824926"/>
                  <a:pt x="44843" y="16664453"/>
                </a:cubicBezTo>
                <a:cubicBezTo>
                  <a:pt x="60986" y="17348981"/>
                  <a:pt x="14206" y="17755888"/>
                  <a:pt x="82623" y="17767479"/>
                </a:cubicBezTo>
                <a:cubicBezTo>
                  <a:pt x="895396" y="17905176"/>
                  <a:pt x="3258562" y="17768490"/>
                  <a:pt x="4873163" y="17737530"/>
                </a:cubicBezTo>
                <a:lnTo>
                  <a:pt x="7460656" y="17716802"/>
                </a:lnTo>
                <a:cubicBezTo>
                  <a:pt x="7516103" y="17716329"/>
                  <a:pt x="7679687" y="17679213"/>
                  <a:pt x="7703614" y="17740520"/>
                </a:cubicBezTo>
                <a:cubicBezTo>
                  <a:pt x="7777504" y="17929845"/>
                  <a:pt x="7924540" y="18683015"/>
                  <a:pt x="7964499" y="18827242"/>
                </a:cubicBezTo>
                <a:cubicBezTo>
                  <a:pt x="8011490" y="18716320"/>
                  <a:pt x="8136116" y="18053443"/>
                  <a:pt x="8315288" y="17727678"/>
                </a:cubicBezTo>
                <a:cubicBezTo>
                  <a:pt x="8402277" y="17724938"/>
                  <a:pt x="8802694" y="17721170"/>
                  <a:pt x="9163906" y="17714255"/>
                </a:cubicBezTo>
                <a:lnTo>
                  <a:pt x="12982046" y="17761057"/>
                </a:lnTo>
                <a:cubicBezTo>
                  <a:pt x="13526076" y="17823070"/>
                  <a:pt x="13455159" y="17756054"/>
                  <a:pt x="13657235" y="17736053"/>
                </a:cubicBezTo>
                <a:cubicBezTo>
                  <a:pt x="13695678" y="17530533"/>
                  <a:pt x="13710990" y="14374663"/>
                  <a:pt x="13724334" y="12589362"/>
                </a:cubicBezTo>
                <a:cubicBezTo>
                  <a:pt x="13713904" y="9859776"/>
                  <a:pt x="13727777" y="3780329"/>
                  <a:pt x="13718312" y="1815831"/>
                </a:cubicBezTo>
                <a:cubicBezTo>
                  <a:pt x="13718521" y="-177919"/>
                  <a:pt x="13721925" y="1085997"/>
                  <a:pt x="13711039" y="818007"/>
                </a:cubicBezTo>
                <a:cubicBezTo>
                  <a:pt x="13700153" y="550017"/>
                  <a:pt x="13765243" y="191924"/>
                  <a:pt x="13698305" y="183998"/>
                </a:cubicBezTo>
                <a:cubicBezTo>
                  <a:pt x="13215788" y="126864"/>
                  <a:pt x="11989288" y="227683"/>
                  <a:pt x="10862614" y="197017"/>
                </a:cubicBezTo>
                <a:cubicBezTo>
                  <a:pt x="9735940" y="166351"/>
                  <a:pt x="8246380" y="65672"/>
                  <a:pt x="6938263" y="0"/>
                </a:cubicBezTo>
                <a:lnTo>
                  <a:pt x="1475995" y="123918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DF0A576-7F35-49A7-97B1-027F4C037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6343" y="290100"/>
            <a:ext cx="11426356" cy="4871247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10007288 w 11603130"/>
              <a:gd name="connsiteY15" fmla="*/ 5914499 h 6362961"/>
              <a:gd name="connsiteX16" fmla="*/ 10927227 w 11603130"/>
              <a:gd name="connsiteY16" fmla="*/ 5922366 h 6362961"/>
              <a:gd name="connsiteX17" fmla="*/ 11562333 w 11603130"/>
              <a:gd name="connsiteY17" fmla="*/ 5906085 h 6362961"/>
              <a:gd name="connsiteX18" fmla="*/ 11571244 w 11603130"/>
              <a:gd name="connsiteY18" fmla="*/ 2621674 h 6362961"/>
              <a:gd name="connsiteX19" fmla="*/ 11561892 w 11603130"/>
              <a:gd name="connsiteY19" fmla="*/ 176313 h 6362961"/>
              <a:gd name="connsiteX20" fmla="*/ 11289537 w 11603130"/>
              <a:gd name="connsiteY20" fmla="*/ 107615 h 6362961"/>
              <a:gd name="connsiteX21" fmla="*/ 10689999 w 11603130"/>
              <a:gd name="connsiteY21" fmla="*/ 70591 h 6362961"/>
              <a:gd name="connsiteX22" fmla="*/ 7599878 w 11603130"/>
              <a:gd name="connsiteY22" fmla="*/ 75910 h 6362961"/>
              <a:gd name="connsiteX23" fmla="*/ 1892744 w 11603130"/>
              <a:gd name="connsiteY23" fmla="*/ 0 h 6362961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8143603 w 11603130"/>
              <a:gd name="connsiteY9" fmla="*/ 5913030 h 6472442"/>
              <a:gd name="connsiteX10" fmla="*/ 8168400 w 11603130"/>
              <a:gd name="connsiteY10" fmla="*/ 5914173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8143603 w 11603130"/>
              <a:gd name="connsiteY9" fmla="*/ 5913030 h 6472442"/>
              <a:gd name="connsiteX10" fmla="*/ 8168401 w 11603130"/>
              <a:gd name="connsiteY10" fmla="*/ 5646549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168401 w 11603130"/>
              <a:gd name="connsiteY10" fmla="*/ 5646549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3 w 11603130"/>
              <a:gd name="connsiteY17" fmla="*/ 5906085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4 w 11603130"/>
              <a:gd name="connsiteY17" fmla="*/ 5918251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007288 w 11603130"/>
              <a:gd name="connsiteY15" fmla="*/ 5914499 h 6472442"/>
              <a:gd name="connsiteX16" fmla="*/ 10927227 w 11603130"/>
              <a:gd name="connsiteY16" fmla="*/ 5922366 h 6472442"/>
              <a:gd name="connsiteX17" fmla="*/ 11562334 w 11603130"/>
              <a:gd name="connsiteY17" fmla="*/ 5918251 h 6472442"/>
              <a:gd name="connsiteX18" fmla="*/ 11571244 w 11603130"/>
              <a:gd name="connsiteY18" fmla="*/ 2621674 h 6472442"/>
              <a:gd name="connsiteX19" fmla="*/ 11561892 w 11603130"/>
              <a:gd name="connsiteY19" fmla="*/ 176313 h 6472442"/>
              <a:gd name="connsiteX20" fmla="*/ 11289537 w 11603130"/>
              <a:gd name="connsiteY20" fmla="*/ 107615 h 6472442"/>
              <a:gd name="connsiteX21" fmla="*/ 10689999 w 11603130"/>
              <a:gd name="connsiteY21" fmla="*/ 70591 h 6472442"/>
              <a:gd name="connsiteX22" fmla="*/ 7599878 w 11603130"/>
              <a:gd name="connsiteY22" fmla="*/ 75910 h 6472442"/>
              <a:gd name="connsiteX23" fmla="*/ 1892744 w 11603130"/>
              <a:gd name="connsiteY23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10371 w 11603130"/>
              <a:gd name="connsiteY14" fmla="*/ 5911624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74882 w 11603130"/>
              <a:gd name="connsiteY14" fmla="*/ 5899460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821045 w 11603130"/>
              <a:gd name="connsiteY9" fmla="*/ 5925196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74882 w 11603130"/>
              <a:gd name="connsiteY14" fmla="*/ 5899460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7294199 w 11603130"/>
              <a:gd name="connsiteY9" fmla="*/ 5913031 h 6472442"/>
              <a:gd name="connsiteX10" fmla="*/ 8071632 w 11603130"/>
              <a:gd name="connsiteY10" fmla="*/ 5902007 h 6472442"/>
              <a:gd name="connsiteX11" fmla="*/ 8334742 w 11603130"/>
              <a:gd name="connsiteY11" fmla="*/ 5912754 h 6472442"/>
              <a:gd name="connsiteX12" fmla="*/ 8300328 w 11603130"/>
              <a:gd name="connsiteY12" fmla="*/ 6472442 h 6472442"/>
              <a:gd name="connsiteX13" fmla="*/ 8951337 w 11603130"/>
              <a:gd name="connsiteY13" fmla="*/ 5912879 h 6472442"/>
              <a:gd name="connsiteX14" fmla="*/ 9774882 w 11603130"/>
              <a:gd name="connsiteY14" fmla="*/ 5899460 h 6472442"/>
              <a:gd name="connsiteX15" fmla="*/ 10927227 w 11603130"/>
              <a:gd name="connsiteY15" fmla="*/ 5922366 h 6472442"/>
              <a:gd name="connsiteX16" fmla="*/ 11562334 w 11603130"/>
              <a:gd name="connsiteY16" fmla="*/ 5918251 h 6472442"/>
              <a:gd name="connsiteX17" fmla="*/ 11571244 w 11603130"/>
              <a:gd name="connsiteY17" fmla="*/ 2621674 h 6472442"/>
              <a:gd name="connsiteX18" fmla="*/ 11561892 w 11603130"/>
              <a:gd name="connsiteY18" fmla="*/ 176313 h 6472442"/>
              <a:gd name="connsiteX19" fmla="*/ 11289537 w 11603130"/>
              <a:gd name="connsiteY19" fmla="*/ 107615 h 6472442"/>
              <a:gd name="connsiteX20" fmla="*/ 10689999 w 11603130"/>
              <a:gd name="connsiteY20" fmla="*/ 70591 h 6472442"/>
              <a:gd name="connsiteX21" fmla="*/ 7599878 w 11603130"/>
              <a:gd name="connsiteY21" fmla="*/ 75910 h 6472442"/>
              <a:gd name="connsiteX22" fmla="*/ 1892744 w 11603130"/>
              <a:gd name="connsiteY22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623915 w 11603130"/>
              <a:gd name="connsiteY8" fmla="*/ 5947064 h 6472442"/>
              <a:gd name="connsiteX9" fmla="*/ 8071632 w 11603130"/>
              <a:gd name="connsiteY9" fmla="*/ 5902007 h 6472442"/>
              <a:gd name="connsiteX10" fmla="*/ 8334742 w 11603130"/>
              <a:gd name="connsiteY10" fmla="*/ 5912754 h 6472442"/>
              <a:gd name="connsiteX11" fmla="*/ 8300328 w 11603130"/>
              <a:gd name="connsiteY11" fmla="*/ 6472442 h 6472442"/>
              <a:gd name="connsiteX12" fmla="*/ 8951337 w 11603130"/>
              <a:gd name="connsiteY12" fmla="*/ 5912879 h 6472442"/>
              <a:gd name="connsiteX13" fmla="*/ 9774882 w 11603130"/>
              <a:gd name="connsiteY13" fmla="*/ 5899460 h 6472442"/>
              <a:gd name="connsiteX14" fmla="*/ 10927227 w 11603130"/>
              <a:gd name="connsiteY14" fmla="*/ 5922366 h 6472442"/>
              <a:gd name="connsiteX15" fmla="*/ 11562334 w 11603130"/>
              <a:gd name="connsiteY15" fmla="*/ 5918251 h 6472442"/>
              <a:gd name="connsiteX16" fmla="*/ 11571244 w 11603130"/>
              <a:gd name="connsiteY16" fmla="*/ 2621674 h 6472442"/>
              <a:gd name="connsiteX17" fmla="*/ 11561892 w 11603130"/>
              <a:gd name="connsiteY17" fmla="*/ 176313 h 6472442"/>
              <a:gd name="connsiteX18" fmla="*/ 11289537 w 11603130"/>
              <a:gd name="connsiteY18" fmla="*/ 107615 h 6472442"/>
              <a:gd name="connsiteX19" fmla="*/ 10689999 w 11603130"/>
              <a:gd name="connsiteY19" fmla="*/ 70591 h 6472442"/>
              <a:gd name="connsiteX20" fmla="*/ 7599878 w 11603130"/>
              <a:gd name="connsiteY20" fmla="*/ 75910 h 6472442"/>
              <a:gd name="connsiteX21" fmla="*/ 1892744 w 11603130"/>
              <a:gd name="connsiteY21" fmla="*/ 0 h 6472442"/>
              <a:gd name="connsiteX0" fmla="*/ 1892744 w 11603130"/>
              <a:gd name="connsiteY0" fmla="*/ 0 h 6472442"/>
              <a:gd name="connsiteX1" fmla="*/ 304663 w 11603130"/>
              <a:gd name="connsiteY1" fmla="*/ 10761 h 6472442"/>
              <a:gd name="connsiteX2" fmla="*/ 0 w 11603130"/>
              <a:gd name="connsiteY2" fmla="*/ 47942 h 6472442"/>
              <a:gd name="connsiteX3" fmla="*/ 0 w 11603130"/>
              <a:gd name="connsiteY3" fmla="*/ 909146 h 6472442"/>
              <a:gd name="connsiteX4" fmla="*/ 4597 w 11603130"/>
              <a:gd name="connsiteY4" fmla="*/ 909146 h 6472442"/>
              <a:gd name="connsiteX5" fmla="*/ 8568 w 11603130"/>
              <a:gd name="connsiteY5" fmla="*/ 1088908 h 6472442"/>
              <a:gd name="connsiteX6" fmla="*/ 88972 w 11603130"/>
              <a:gd name="connsiteY6" fmla="*/ 3523848 h 6472442"/>
              <a:gd name="connsiteX7" fmla="*/ 148480 w 11603130"/>
              <a:gd name="connsiteY7" fmla="*/ 5930841 h 6472442"/>
              <a:gd name="connsiteX8" fmla="*/ 5484139 w 11603130"/>
              <a:gd name="connsiteY8" fmla="*/ 5922735 h 6472442"/>
              <a:gd name="connsiteX9" fmla="*/ 8071632 w 11603130"/>
              <a:gd name="connsiteY9" fmla="*/ 5902007 h 6472442"/>
              <a:gd name="connsiteX10" fmla="*/ 8334742 w 11603130"/>
              <a:gd name="connsiteY10" fmla="*/ 5912754 h 6472442"/>
              <a:gd name="connsiteX11" fmla="*/ 8300328 w 11603130"/>
              <a:gd name="connsiteY11" fmla="*/ 6472442 h 6472442"/>
              <a:gd name="connsiteX12" fmla="*/ 8951337 w 11603130"/>
              <a:gd name="connsiteY12" fmla="*/ 5912879 h 6472442"/>
              <a:gd name="connsiteX13" fmla="*/ 9774882 w 11603130"/>
              <a:gd name="connsiteY13" fmla="*/ 5899460 h 6472442"/>
              <a:gd name="connsiteX14" fmla="*/ 10927227 w 11603130"/>
              <a:gd name="connsiteY14" fmla="*/ 5922366 h 6472442"/>
              <a:gd name="connsiteX15" fmla="*/ 11562334 w 11603130"/>
              <a:gd name="connsiteY15" fmla="*/ 5918251 h 6472442"/>
              <a:gd name="connsiteX16" fmla="*/ 11571244 w 11603130"/>
              <a:gd name="connsiteY16" fmla="*/ 2621674 h 6472442"/>
              <a:gd name="connsiteX17" fmla="*/ 11561892 w 11603130"/>
              <a:gd name="connsiteY17" fmla="*/ 176313 h 6472442"/>
              <a:gd name="connsiteX18" fmla="*/ 11289537 w 11603130"/>
              <a:gd name="connsiteY18" fmla="*/ 107615 h 6472442"/>
              <a:gd name="connsiteX19" fmla="*/ 10689999 w 11603130"/>
              <a:gd name="connsiteY19" fmla="*/ 70591 h 6472442"/>
              <a:gd name="connsiteX20" fmla="*/ 7599878 w 11603130"/>
              <a:gd name="connsiteY20" fmla="*/ 75910 h 6472442"/>
              <a:gd name="connsiteX21" fmla="*/ 1892744 w 11603130"/>
              <a:gd name="connsiteY21" fmla="*/ 0 h 6472442"/>
              <a:gd name="connsiteX0" fmla="*/ 1892744 w 11597724"/>
              <a:gd name="connsiteY0" fmla="*/ 34441 h 6506883"/>
              <a:gd name="connsiteX1" fmla="*/ 304663 w 11597724"/>
              <a:gd name="connsiteY1" fmla="*/ 45202 h 6506883"/>
              <a:gd name="connsiteX2" fmla="*/ 0 w 11597724"/>
              <a:gd name="connsiteY2" fmla="*/ 82383 h 6506883"/>
              <a:gd name="connsiteX3" fmla="*/ 0 w 11597724"/>
              <a:gd name="connsiteY3" fmla="*/ 943587 h 6506883"/>
              <a:gd name="connsiteX4" fmla="*/ 4597 w 11597724"/>
              <a:gd name="connsiteY4" fmla="*/ 943587 h 6506883"/>
              <a:gd name="connsiteX5" fmla="*/ 8568 w 11597724"/>
              <a:gd name="connsiteY5" fmla="*/ 1123349 h 6506883"/>
              <a:gd name="connsiteX6" fmla="*/ 88972 w 11597724"/>
              <a:gd name="connsiteY6" fmla="*/ 3558289 h 6506883"/>
              <a:gd name="connsiteX7" fmla="*/ 148480 w 11597724"/>
              <a:gd name="connsiteY7" fmla="*/ 5965282 h 6506883"/>
              <a:gd name="connsiteX8" fmla="*/ 5484139 w 11597724"/>
              <a:gd name="connsiteY8" fmla="*/ 5957176 h 6506883"/>
              <a:gd name="connsiteX9" fmla="*/ 8071632 w 11597724"/>
              <a:gd name="connsiteY9" fmla="*/ 5936448 h 6506883"/>
              <a:gd name="connsiteX10" fmla="*/ 8334742 w 11597724"/>
              <a:gd name="connsiteY10" fmla="*/ 5947195 h 6506883"/>
              <a:gd name="connsiteX11" fmla="*/ 8300328 w 11597724"/>
              <a:gd name="connsiteY11" fmla="*/ 6506883 h 6506883"/>
              <a:gd name="connsiteX12" fmla="*/ 8951337 w 11597724"/>
              <a:gd name="connsiteY12" fmla="*/ 5947320 h 6506883"/>
              <a:gd name="connsiteX13" fmla="*/ 9774882 w 11597724"/>
              <a:gd name="connsiteY13" fmla="*/ 5933901 h 6506883"/>
              <a:gd name="connsiteX14" fmla="*/ 10927227 w 11597724"/>
              <a:gd name="connsiteY14" fmla="*/ 5956807 h 6506883"/>
              <a:gd name="connsiteX15" fmla="*/ 11562334 w 11597724"/>
              <a:gd name="connsiteY15" fmla="*/ 5952692 h 6506883"/>
              <a:gd name="connsiteX16" fmla="*/ 11571244 w 11597724"/>
              <a:gd name="connsiteY16" fmla="*/ 2656115 h 6506883"/>
              <a:gd name="connsiteX17" fmla="*/ 11561892 w 11597724"/>
              <a:gd name="connsiteY17" fmla="*/ 210754 h 6506883"/>
              <a:gd name="connsiteX18" fmla="*/ 11386303 w 11597724"/>
              <a:gd name="connsiteY18" fmla="*/ 117726 h 6506883"/>
              <a:gd name="connsiteX19" fmla="*/ 10689999 w 11597724"/>
              <a:gd name="connsiteY19" fmla="*/ 105032 h 6506883"/>
              <a:gd name="connsiteX20" fmla="*/ 7599878 w 11597724"/>
              <a:gd name="connsiteY20" fmla="*/ 110351 h 6506883"/>
              <a:gd name="connsiteX21" fmla="*/ 1892744 w 11597724"/>
              <a:gd name="connsiteY21" fmla="*/ 34441 h 6506883"/>
              <a:gd name="connsiteX0" fmla="*/ 1892744 w 11597724"/>
              <a:gd name="connsiteY0" fmla="*/ 34443 h 6506885"/>
              <a:gd name="connsiteX1" fmla="*/ 304663 w 11597724"/>
              <a:gd name="connsiteY1" fmla="*/ 45204 h 6506885"/>
              <a:gd name="connsiteX2" fmla="*/ 0 w 11597724"/>
              <a:gd name="connsiteY2" fmla="*/ 82385 h 6506885"/>
              <a:gd name="connsiteX3" fmla="*/ 0 w 11597724"/>
              <a:gd name="connsiteY3" fmla="*/ 943589 h 6506885"/>
              <a:gd name="connsiteX4" fmla="*/ 4597 w 11597724"/>
              <a:gd name="connsiteY4" fmla="*/ 943589 h 6506885"/>
              <a:gd name="connsiteX5" fmla="*/ 8568 w 11597724"/>
              <a:gd name="connsiteY5" fmla="*/ 1123351 h 6506885"/>
              <a:gd name="connsiteX6" fmla="*/ 88972 w 11597724"/>
              <a:gd name="connsiteY6" fmla="*/ 3558291 h 6506885"/>
              <a:gd name="connsiteX7" fmla="*/ 148480 w 11597724"/>
              <a:gd name="connsiteY7" fmla="*/ 5965284 h 6506885"/>
              <a:gd name="connsiteX8" fmla="*/ 5484139 w 11597724"/>
              <a:gd name="connsiteY8" fmla="*/ 5957178 h 6506885"/>
              <a:gd name="connsiteX9" fmla="*/ 8071632 w 11597724"/>
              <a:gd name="connsiteY9" fmla="*/ 5936450 h 6506885"/>
              <a:gd name="connsiteX10" fmla="*/ 8334742 w 11597724"/>
              <a:gd name="connsiteY10" fmla="*/ 5947197 h 6506885"/>
              <a:gd name="connsiteX11" fmla="*/ 8300328 w 11597724"/>
              <a:gd name="connsiteY11" fmla="*/ 6506885 h 6506885"/>
              <a:gd name="connsiteX12" fmla="*/ 8951337 w 11597724"/>
              <a:gd name="connsiteY12" fmla="*/ 5947322 h 6506885"/>
              <a:gd name="connsiteX13" fmla="*/ 9774882 w 11597724"/>
              <a:gd name="connsiteY13" fmla="*/ 5933903 h 6506885"/>
              <a:gd name="connsiteX14" fmla="*/ 10927227 w 11597724"/>
              <a:gd name="connsiteY14" fmla="*/ 5956809 h 6506885"/>
              <a:gd name="connsiteX15" fmla="*/ 11562334 w 11597724"/>
              <a:gd name="connsiteY15" fmla="*/ 5952694 h 6506885"/>
              <a:gd name="connsiteX16" fmla="*/ 11571244 w 11597724"/>
              <a:gd name="connsiteY16" fmla="*/ 2656117 h 6506885"/>
              <a:gd name="connsiteX17" fmla="*/ 11561892 w 11597724"/>
              <a:gd name="connsiteY17" fmla="*/ 210756 h 6506885"/>
              <a:gd name="connsiteX18" fmla="*/ 11386303 w 11597724"/>
              <a:gd name="connsiteY18" fmla="*/ 117728 h 6506885"/>
              <a:gd name="connsiteX19" fmla="*/ 10689999 w 11597724"/>
              <a:gd name="connsiteY19" fmla="*/ 105034 h 6506885"/>
              <a:gd name="connsiteX20" fmla="*/ 7599878 w 11597724"/>
              <a:gd name="connsiteY20" fmla="*/ 110353 h 6506885"/>
              <a:gd name="connsiteX21" fmla="*/ 1892744 w 11597724"/>
              <a:gd name="connsiteY21" fmla="*/ 34443 h 6506885"/>
              <a:gd name="connsiteX0" fmla="*/ 1892744 w 11601890"/>
              <a:gd name="connsiteY0" fmla="*/ -1 h 6472441"/>
              <a:gd name="connsiteX1" fmla="*/ 304663 w 11601890"/>
              <a:gd name="connsiteY1" fmla="*/ 10760 h 6472441"/>
              <a:gd name="connsiteX2" fmla="*/ 0 w 11601890"/>
              <a:gd name="connsiteY2" fmla="*/ 47941 h 6472441"/>
              <a:gd name="connsiteX3" fmla="*/ 0 w 11601890"/>
              <a:gd name="connsiteY3" fmla="*/ 909145 h 6472441"/>
              <a:gd name="connsiteX4" fmla="*/ 4597 w 11601890"/>
              <a:gd name="connsiteY4" fmla="*/ 909145 h 6472441"/>
              <a:gd name="connsiteX5" fmla="*/ 8568 w 11601890"/>
              <a:gd name="connsiteY5" fmla="*/ 1088907 h 6472441"/>
              <a:gd name="connsiteX6" fmla="*/ 88972 w 11601890"/>
              <a:gd name="connsiteY6" fmla="*/ 3523847 h 6472441"/>
              <a:gd name="connsiteX7" fmla="*/ 148480 w 11601890"/>
              <a:gd name="connsiteY7" fmla="*/ 5930840 h 6472441"/>
              <a:gd name="connsiteX8" fmla="*/ 5484139 w 11601890"/>
              <a:gd name="connsiteY8" fmla="*/ 5922734 h 6472441"/>
              <a:gd name="connsiteX9" fmla="*/ 8071632 w 11601890"/>
              <a:gd name="connsiteY9" fmla="*/ 5902006 h 6472441"/>
              <a:gd name="connsiteX10" fmla="*/ 8334742 w 11601890"/>
              <a:gd name="connsiteY10" fmla="*/ 5912753 h 6472441"/>
              <a:gd name="connsiteX11" fmla="*/ 8300328 w 11601890"/>
              <a:gd name="connsiteY11" fmla="*/ 6472441 h 6472441"/>
              <a:gd name="connsiteX12" fmla="*/ 8951337 w 11601890"/>
              <a:gd name="connsiteY12" fmla="*/ 5912878 h 6472441"/>
              <a:gd name="connsiteX13" fmla="*/ 9774882 w 11601890"/>
              <a:gd name="connsiteY13" fmla="*/ 5899459 h 6472441"/>
              <a:gd name="connsiteX14" fmla="*/ 10927227 w 11601890"/>
              <a:gd name="connsiteY14" fmla="*/ 5922365 h 6472441"/>
              <a:gd name="connsiteX15" fmla="*/ 11562334 w 11601890"/>
              <a:gd name="connsiteY15" fmla="*/ 5918250 h 6472441"/>
              <a:gd name="connsiteX16" fmla="*/ 11571244 w 11601890"/>
              <a:gd name="connsiteY16" fmla="*/ 2621673 h 6472441"/>
              <a:gd name="connsiteX17" fmla="*/ 11572643 w 11601890"/>
              <a:gd name="connsiteY17" fmla="*/ 261466 h 6472441"/>
              <a:gd name="connsiteX18" fmla="*/ 11386303 w 11601890"/>
              <a:gd name="connsiteY18" fmla="*/ 83284 h 6472441"/>
              <a:gd name="connsiteX19" fmla="*/ 10689999 w 11601890"/>
              <a:gd name="connsiteY19" fmla="*/ 70590 h 6472441"/>
              <a:gd name="connsiteX20" fmla="*/ 7599878 w 11601890"/>
              <a:gd name="connsiteY20" fmla="*/ 75909 h 6472441"/>
              <a:gd name="connsiteX21" fmla="*/ 1892744 w 11601890"/>
              <a:gd name="connsiteY21" fmla="*/ -1 h 6472441"/>
              <a:gd name="connsiteX0" fmla="*/ 1892744 w 11592538"/>
              <a:gd name="connsiteY0" fmla="*/ -1 h 6472441"/>
              <a:gd name="connsiteX1" fmla="*/ 304663 w 11592538"/>
              <a:gd name="connsiteY1" fmla="*/ 10760 h 6472441"/>
              <a:gd name="connsiteX2" fmla="*/ 0 w 11592538"/>
              <a:gd name="connsiteY2" fmla="*/ 47941 h 6472441"/>
              <a:gd name="connsiteX3" fmla="*/ 0 w 11592538"/>
              <a:gd name="connsiteY3" fmla="*/ 909145 h 6472441"/>
              <a:gd name="connsiteX4" fmla="*/ 4597 w 11592538"/>
              <a:gd name="connsiteY4" fmla="*/ 909145 h 6472441"/>
              <a:gd name="connsiteX5" fmla="*/ 8568 w 11592538"/>
              <a:gd name="connsiteY5" fmla="*/ 1088907 h 6472441"/>
              <a:gd name="connsiteX6" fmla="*/ 88972 w 11592538"/>
              <a:gd name="connsiteY6" fmla="*/ 3523847 h 6472441"/>
              <a:gd name="connsiteX7" fmla="*/ 148480 w 11592538"/>
              <a:gd name="connsiteY7" fmla="*/ 5930840 h 6472441"/>
              <a:gd name="connsiteX8" fmla="*/ 5484139 w 11592538"/>
              <a:gd name="connsiteY8" fmla="*/ 5922734 h 6472441"/>
              <a:gd name="connsiteX9" fmla="*/ 8071632 w 11592538"/>
              <a:gd name="connsiteY9" fmla="*/ 5902006 h 6472441"/>
              <a:gd name="connsiteX10" fmla="*/ 8334742 w 11592538"/>
              <a:gd name="connsiteY10" fmla="*/ 5912753 h 6472441"/>
              <a:gd name="connsiteX11" fmla="*/ 8300328 w 11592538"/>
              <a:gd name="connsiteY11" fmla="*/ 6472441 h 6472441"/>
              <a:gd name="connsiteX12" fmla="*/ 8951337 w 11592538"/>
              <a:gd name="connsiteY12" fmla="*/ 5912878 h 6472441"/>
              <a:gd name="connsiteX13" fmla="*/ 9774882 w 11592538"/>
              <a:gd name="connsiteY13" fmla="*/ 5899459 h 6472441"/>
              <a:gd name="connsiteX14" fmla="*/ 10927227 w 11592538"/>
              <a:gd name="connsiteY14" fmla="*/ 5922365 h 6472441"/>
              <a:gd name="connsiteX15" fmla="*/ 11562334 w 11592538"/>
              <a:gd name="connsiteY15" fmla="*/ 5918250 h 6472441"/>
              <a:gd name="connsiteX16" fmla="*/ 11571244 w 11592538"/>
              <a:gd name="connsiteY16" fmla="*/ 2621673 h 6472441"/>
              <a:gd name="connsiteX17" fmla="*/ 11572643 w 11592538"/>
              <a:gd name="connsiteY17" fmla="*/ 261466 h 6472441"/>
              <a:gd name="connsiteX18" fmla="*/ 11386303 w 11592538"/>
              <a:gd name="connsiteY18" fmla="*/ 83284 h 6472441"/>
              <a:gd name="connsiteX19" fmla="*/ 10689999 w 11592538"/>
              <a:gd name="connsiteY19" fmla="*/ 70590 h 6472441"/>
              <a:gd name="connsiteX20" fmla="*/ 7599878 w 11592538"/>
              <a:gd name="connsiteY20" fmla="*/ 75909 h 6472441"/>
              <a:gd name="connsiteX21" fmla="*/ 1892744 w 11592538"/>
              <a:gd name="connsiteY21" fmla="*/ -1 h 6472441"/>
              <a:gd name="connsiteX0" fmla="*/ 1892744 w 11586991"/>
              <a:gd name="connsiteY0" fmla="*/ -1 h 6472441"/>
              <a:gd name="connsiteX1" fmla="*/ 304663 w 11586991"/>
              <a:gd name="connsiteY1" fmla="*/ 10760 h 6472441"/>
              <a:gd name="connsiteX2" fmla="*/ 0 w 11586991"/>
              <a:gd name="connsiteY2" fmla="*/ 47941 h 6472441"/>
              <a:gd name="connsiteX3" fmla="*/ 0 w 11586991"/>
              <a:gd name="connsiteY3" fmla="*/ 909145 h 6472441"/>
              <a:gd name="connsiteX4" fmla="*/ 4597 w 11586991"/>
              <a:gd name="connsiteY4" fmla="*/ 909145 h 6472441"/>
              <a:gd name="connsiteX5" fmla="*/ 8568 w 11586991"/>
              <a:gd name="connsiteY5" fmla="*/ 1088907 h 6472441"/>
              <a:gd name="connsiteX6" fmla="*/ 88972 w 11586991"/>
              <a:gd name="connsiteY6" fmla="*/ 3523847 h 6472441"/>
              <a:gd name="connsiteX7" fmla="*/ 148480 w 11586991"/>
              <a:gd name="connsiteY7" fmla="*/ 5930840 h 6472441"/>
              <a:gd name="connsiteX8" fmla="*/ 5484139 w 11586991"/>
              <a:gd name="connsiteY8" fmla="*/ 5922734 h 6472441"/>
              <a:gd name="connsiteX9" fmla="*/ 8071632 w 11586991"/>
              <a:gd name="connsiteY9" fmla="*/ 5902006 h 6472441"/>
              <a:gd name="connsiteX10" fmla="*/ 8334742 w 11586991"/>
              <a:gd name="connsiteY10" fmla="*/ 5912753 h 6472441"/>
              <a:gd name="connsiteX11" fmla="*/ 8300328 w 11586991"/>
              <a:gd name="connsiteY11" fmla="*/ 6472441 h 6472441"/>
              <a:gd name="connsiteX12" fmla="*/ 8951337 w 11586991"/>
              <a:gd name="connsiteY12" fmla="*/ 5912878 h 6472441"/>
              <a:gd name="connsiteX13" fmla="*/ 9774882 w 11586991"/>
              <a:gd name="connsiteY13" fmla="*/ 5899459 h 6472441"/>
              <a:gd name="connsiteX14" fmla="*/ 10927227 w 11586991"/>
              <a:gd name="connsiteY14" fmla="*/ 5922365 h 6472441"/>
              <a:gd name="connsiteX15" fmla="*/ 11562334 w 11586991"/>
              <a:gd name="connsiteY15" fmla="*/ 5918250 h 6472441"/>
              <a:gd name="connsiteX16" fmla="*/ 11571244 w 11586991"/>
              <a:gd name="connsiteY16" fmla="*/ 2621673 h 6472441"/>
              <a:gd name="connsiteX17" fmla="*/ 11572643 w 11586991"/>
              <a:gd name="connsiteY17" fmla="*/ 261466 h 6472441"/>
              <a:gd name="connsiteX18" fmla="*/ 11386303 w 11586991"/>
              <a:gd name="connsiteY18" fmla="*/ 83284 h 6472441"/>
              <a:gd name="connsiteX19" fmla="*/ 10689999 w 11586991"/>
              <a:gd name="connsiteY19" fmla="*/ 70590 h 6472441"/>
              <a:gd name="connsiteX20" fmla="*/ 7599878 w 11586991"/>
              <a:gd name="connsiteY20" fmla="*/ 75909 h 6472441"/>
              <a:gd name="connsiteX21" fmla="*/ 1892744 w 11586991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88972 w 11578768"/>
              <a:gd name="connsiteY6" fmla="*/ 35238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88972 w 11578768"/>
              <a:gd name="connsiteY6" fmla="*/ 35238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56717 w 11578768"/>
              <a:gd name="connsiteY6" fmla="*/ 3876624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56717 w 11578768"/>
              <a:gd name="connsiteY6" fmla="*/ 3876624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095586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095586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78222 w 11578768"/>
              <a:gd name="connsiteY6" fmla="*/ 4679489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78222 w 11578768"/>
              <a:gd name="connsiteY6" fmla="*/ 4679489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8 w 11578768"/>
              <a:gd name="connsiteY5" fmla="*/ 1088907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34742 w 11578768"/>
              <a:gd name="connsiteY10" fmla="*/ 5912753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47941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304663 w 11578768"/>
              <a:gd name="connsiteY1" fmla="*/ 10760 h 6472441"/>
              <a:gd name="connsiteX2" fmla="*/ 0 w 11578768"/>
              <a:gd name="connsiteY2" fmla="*/ 120534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892744 w 11578768"/>
              <a:gd name="connsiteY0" fmla="*/ -1 h 6472441"/>
              <a:gd name="connsiteX1" fmla="*/ 432992 w 11578768"/>
              <a:gd name="connsiteY1" fmla="*/ 34958 h 6472441"/>
              <a:gd name="connsiteX2" fmla="*/ 0 w 11578768"/>
              <a:gd name="connsiteY2" fmla="*/ 120534 h 6472441"/>
              <a:gd name="connsiteX3" fmla="*/ 0 w 11578768"/>
              <a:gd name="connsiteY3" fmla="*/ 909145 h 6472441"/>
              <a:gd name="connsiteX4" fmla="*/ 4597 w 11578768"/>
              <a:gd name="connsiteY4" fmla="*/ 909145 h 6472441"/>
              <a:gd name="connsiteX5" fmla="*/ 8569 w 11578768"/>
              <a:gd name="connsiteY5" fmla="*/ 1441682 h 6472441"/>
              <a:gd name="connsiteX6" fmla="*/ 67470 w 11578768"/>
              <a:gd name="connsiteY6" fmla="*/ 4934947 h 6472441"/>
              <a:gd name="connsiteX7" fmla="*/ 148480 w 11578768"/>
              <a:gd name="connsiteY7" fmla="*/ 5930840 h 6472441"/>
              <a:gd name="connsiteX8" fmla="*/ 5484139 w 11578768"/>
              <a:gd name="connsiteY8" fmla="*/ 5922734 h 6472441"/>
              <a:gd name="connsiteX9" fmla="*/ 8071632 w 11578768"/>
              <a:gd name="connsiteY9" fmla="*/ 5902006 h 6472441"/>
              <a:gd name="connsiteX10" fmla="*/ 8302487 w 11578768"/>
              <a:gd name="connsiteY10" fmla="*/ 5912754 h 6472441"/>
              <a:gd name="connsiteX11" fmla="*/ 8300328 w 11578768"/>
              <a:gd name="connsiteY11" fmla="*/ 6472441 h 6472441"/>
              <a:gd name="connsiteX12" fmla="*/ 8951337 w 11578768"/>
              <a:gd name="connsiteY12" fmla="*/ 5912878 h 6472441"/>
              <a:gd name="connsiteX13" fmla="*/ 9774882 w 11578768"/>
              <a:gd name="connsiteY13" fmla="*/ 5899459 h 6472441"/>
              <a:gd name="connsiteX14" fmla="*/ 10927227 w 11578768"/>
              <a:gd name="connsiteY14" fmla="*/ 5922365 h 6472441"/>
              <a:gd name="connsiteX15" fmla="*/ 11562334 w 11578768"/>
              <a:gd name="connsiteY15" fmla="*/ 5918250 h 6472441"/>
              <a:gd name="connsiteX16" fmla="*/ 11571244 w 11578768"/>
              <a:gd name="connsiteY16" fmla="*/ 2621673 h 6472441"/>
              <a:gd name="connsiteX17" fmla="*/ 11572643 w 11578768"/>
              <a:gd name="connsiteY17" fmla="*/ 261466 h 6472441"/>
              <a:gd name="connsiteX18" fmla="*/ 11386303 w 11578768"/>
              <a:gd name="connsiteY18" fmla="*/ 83284 h 6472441"/>
              <a:gd name="connsiteX19" fmla="*/ 10689999 w 11578768"/>
              <a:gd name="connsiteY19" fmla="*/ 70590 h 6472441"/>
              <a:gd name="connsiteX20" fmla="*/ 7599878 w 11578768"/>
              <a:gd name="connsiteY20" fmla="*/ 75909 h 6472441"/>
              <a:gd name="connsiteX21" fmla="*/ 1892744 w 11578768"/>
              <a:gd name="connsiteY21" fmla="*/ -1 h 6472441"/>
              <a:gd name="connsiteX0" fmla="*/ 1999684 w 11578768"/>
              <a:gd name="connsiteY0" fmla="*/ 13440 h 6437483"/>
              <a:gd name="connsiteX1" fmla="*/ 432992 w 11578768"/>
              <a:gd name="connsiteY1" fmla="*/ 0 h 6437483"/>
              <a:gd name="connsiteX2" fmla="*/ 0 w 11578768"/>
              <a:gd name="connsiteY2" fmla="*/ 85576 h 6437483"/>
              <a:gd name="connsiteX3" fmla="*/ 0 w 11578768"/>
              <a:gd name="connsiteY3" fmla="*/ 874187 h 6437483"/>
              <a:gd name="connsiteX4" fmla="*/ 4597 w 11578768"/>
              <a:gd name="connsiteY4" fmla="*/ 874187 h 6437483"/>
              <a:gd name="connsiteX5" fmla="*/ 8569 w 11578768"/>
              <a:gd name="connsiteY5" fmla="*/ 1406724 h 6437483"/>
              <a:gd name="connsiteX6" fmla="*/ 67470 w 11578768"/>
              <a:gd name="connsiteY6" fmla="*/ 4899989 h 6437483"/>
              <a:gd name="connsiteX7" fmla="*/ 148480 w 11578768"/>
              <a:gd name="connsiteY7" fmla="*/ 5895882 h 6437483"/>
              <a:gd name="connsiteX8" fmla="*/ 5484139 w 11578768"/>
              <a:gd name="connsiteY8" fmla="*/ 5887776 h 6437483"/>
              <a:gd name="connsiteX9" fmla="*/ 8071632 w 11578768"/>
              <a:gd name="connsiteY9" fmla="*/ 5867048 h 6437483"/>
              <a:gd name="connsiteX10" fmla="*/ 8302487 w 11578768"/>
              <a:gd name="connsiteY10" fmla="*/ 5877796 h 6437483"/>
              <a:gd name="connsiteX11" fmla="*/ 8300328 w 11578768"/>
              <a:gd name="connsiteY11" fmla="*/ 6437483 h 6437483"/>
              <a:gd name="connsiteX12" fmla="*/ 8951337 w 11578768"/>
              <a:gd name="connsiteY12" fmla="*/ 5877920 h 6437483"/>
              <a:gd name="connsiteX13" fmla="*/ 9774882 w 11578768"/>
              <a:gd name="connsiteY13" fmla="*/ 5864501 h 6437483"/>
              <a:gd name="connsiteX14" fmla="*/ 10927227 w 11578768"/>
              <a:gd name="connsiteY14" fmla="*/ 5887407 h 6437483"/>
              <a:gd name="connsiteX15" fmla="*/ 11562334 w 11578768"/>
              <a:gd name="connsiteY15" fmla="*/ 5883292 h 6437483"/>
              <a:gd name="connsiteX16" fmla="*/ 11571244 w 11578768"/>
              <a:gd name="connsiteY16" fmla="*/ 2586715 h 6437483"/>
              <a:gd name="connsiteX17" fmla="*/ 11572643 w 11578768"/>
              <a:gd name="connsiteY17" fmla="*/ 226508 h 6437483"/>
              <a:gd name="connsiteX18" fmla="*/ 11386303 w 11578768"/>
              <a:gd name="connsiteY18" fmla="*/ 48326 h 6437483"/>
              <a:gd name="connsiteX19" fmla="*/ 10689999 w 11578768"/>
              <a:gd name="connsiteY19" fmla="*/ 35632 h 6437483"/>
              <a:gd name="connsiteX20" fmla="*/ 7599878 w 11578768"/>
              <a:gd name="connsiteY20" fmla="*/ 40951 h 6437483"/>
              <a:gd name="connsiteX21" fmla="*/ 1999684 w 11578768"/>
              <a:gd name="connsiteY21" fmla="*/ 13440 h 6437483"/>
              <a:gd name="connsiteX0" fmla="*/ 1999684 w 11578768"/>
              <a:gd name="connsiteY0" fmla="*/ 0 h 6424043"/>
              <a:gd name="connsiteX1" fmla="*/ 561320 w 11578768"/>
              <a:gd name="connsiteY1" fmla="*/ 10760 h 6424043"/>
              <a:gd name="connsiteX2" fmla="*/ 0 w 11578768"/>
              <a:gd name="connsiteY2" fmla="*/ 72136 h 6424043"/>
              <a:gd name="connsiteX3" fmla="*/ 0 w 11578768"/>
              <a:gd name="connsiteY3" fmla="*/ 860747 h 6424043"/>
              <a:gd name="connsiteX4" fmla="*/ 4597 w 11578768"/>
              <a:gd name="connsiteY4" fmla="*/ 860747 h 6424043"/>
              <a:gd name="connsiteX5" fmla="*/ 8569 w 11578768"/>
              <a:gd name="connsiteY5" fmla="*/ 1393284 h 6424043"/>
              <a:gd name="connsiteX6" fmla="*/ 67470 w 11578768"/>
              <a:gd name="connsiteY6" fmla="*/ 4886549 h 6424043"/>
              <a:gd name="connsiteX7" fmla="*/ 148480 w 11578768"/>
              <a:gd name="connsiteY7" fmla="*/ 5882442 h 6424043"/>
              <a:gd name="connsiteX8" fmla="*/ 5484139 w 11578768"/>
              <a:gd name="connsiteY8" fmla="*/ 5874336 h 6424043"/>
              <a:gd name="connsiteX9" fmla="*/ 8071632 w 11578768"/>
              <a:gd name="connsiteY9" fmla="*/ 5853608 h 6424043"/>
              <a:gd name="connsiteX10" fmla="*/ 8302487 w 11578768"/>
              <a:gd name="connsiteY10" fmla="*/ 5864356 h 6424043"/>
              <a:gd name="connsiteX11" fmla="*/ 8300328 w 11578768"/>
              <a:gd name="connsiteY11" fmla="*/ 6424043 h 6424043"/>
              <a:gd name="connsiteX12" fmla="*/ 8951337 w 11578768"/>
              <a:gd name="connsiteY12" fmla="*/ 5864480 h 6424043"/>
              <a:gd name="connsiteX13" fmla="*/ 9774882 w 11578768"/>
              <a:gd name="connsiteY13" fmla="*/ 5851061 h 6424043"/>
              <a:gd name="connsiteX14" fmla="*/ 10927227 w 11578768"/>
              <a:gd name="connsiteY14" fmla="*/ 5873967 h 6424043"/>
              <a:gd name="connsiteX15" fmla="*/ 11562334 w 11578768"/>
              <a:gd name="connsiteY15" fmla="*/ 5869852 h 6424043"/>
              <a:gd name="connsiteX16" fmla="*/ 11571244 w 11578768"/>
              <a:gd name="connsiteY16" fmla="*/ 2573275 h 6424043"/>
              <a:gd name="connsiteX17" fmla="*/ 11572643 w 11578768"/>
              <a:gd name="connsiteY17" fmla="*/ 213068 h 6424043"/>
              <a:gd name="connsiteX18" fmla="*/ 11386303 w 11578768"/>
              <a:gd name="connsiteY18" fmla="*/ 34886 h 6424043"/>
              <a:gd name="connsiteX19" fmla="*/ 10689999 w 11578768"/>
              <a:gd name="connsiteY19" fmla="*/ 22192 h 6424043"/>
              <a:gd name="connsiteX20" fmla="*/ 7599878 w 11578768"/>
              <a:gd name="connsiteY20" fmla="*/ 27511 h 6424043"/>
              <a:gd name="connsiteX21" fmla="*/ 1999684 w 11578768"/>
              <a:gd name="connsiteY21" fmla="*/ 0 h 6424043"/>
              <a:gd name="connsiteX0" fmla="*/ 1999684 w 11578768"/>
              <a:gd name="connsiteY0" fmla="*/ 0 h 6424043"/>
              <a:gd name="connsiteX1" fmla="*/ 561320 w 11578768"/>
              <a:gd name="connsiteY1" fmla="*/ 10760 h 6424043"/>
              <a:gd name="connsiteX2" fmla="*/ 0 w 11578768"/>
              <a:gd name="connsiteY2" fmla="*/ 72136 h 6424043"/>
              <a:gd name="connsiteX3" fmla="*/ 0 w 11578768"/>
              <a:gd name="connsiteY3" fmla="*/ 860747 h 6424043"/>
              <a:gd name="connsiteX4" fmla="*/ 4597 w 11578768"/>
              <a:gd name="connsiteY4" fmla="*/ 860747 h 6424043"/>
              <a:gd name="connsiteX5" fmla="*/ 8569 w 11578768"/>
              <a:gd name="connsiteY5" fmla="*/ 1393284 h 6424043"/>
              <a:gd name="connsiteX6" fmla="*/ 67470 w 11578768"/>
              <a:gd name="connsiteY6" fmla="*/ 4886549 h 6424043"/>
              <a:gd name="connsiteX7" fmla="*/ 148480 w 11578768"/>
              <a:gd name="connsiteY7" fmla="*/ 5882442 h 6424043"/>
              <a:gd name="connsiteX8" fmla="*/ 5484139 w 11578768"/>
              <a:gd name="connsiteY8" fmla="*/ 5874336 h 6424043"/>
              <a:gd name="connsiteX9" fmla="*/ 8071632 w 11578768"/>
              <a:gd name="connsiteY9" fmla="*/ 5853608 h 6424043"/>
              <a:gd name="connsiteX10" fmla="*/ 8302487 w 11578768"/>
              <a:gd name="connsiteY10" fmla="*/ 5864356 h 6424043"/>
              <a:gd name="connsiteX11" fmla="*/ 8300328 w 11578768"/>
              <a:gd name="connsiteY11" fmla="*/ 6424043 h 6424043"/>
              <a:gd name="connsiteX12" fmla="*/ 9084484 w 11578768"/>
              <a:gd name="connsiteY12" fmla="*/ 5864482 h 6424043"/>
              <a:gd name="connsiteX13" fmla="*/ 9774882 w 11578768"/>
              <a:gd name="connsiteY13" fmla="*/ 5851061 h 6424043"/>
              <a:gd name="connsiteX14" fmla="*/ 10927227 w 11578768"/>
              <a:gd name="connsiteY14" fmla="*/ 5873967 h 6424043"/>
              <a:gd name="connsiteX15" fmla="*/ 11562334 w 11578768"/>
              <a:gd name="connsiteY15" fmla="*/ 5869852 h 6424043"/>
              <a:gd name="connsiteX16" fmla="*/ 11571244 w 11578768"/>
              <a:gd name="connsiteY16" fmla="*/ 2573275 h 6424043"/>
              <a:gd name="connsiteX17" fmla="*/ 11572643 w 11578768"/>
              <a:gd name="connsiteY17" fmla="*/ 213068 h 6424043"/>
              <a:gd name="connsiteX18" fmla="*/ 11386303 w 11578768"/>
              <a:gd name="connsiteY18" fmla="*/ 34886 h 6424043"/>
              <a:gd name="connsiteX19" fmla="*/ 10689999 w 11578768"/>
              <a:gd name="connsiteY19" fmla="*/ 22192 h 6424043"/>
              <a:gd name="connsiteX20" fmla="*/ 7599878 w 11578768"/>
              <a:gd name="connsiteY20" fmla="*/ 27511 h 6424043"/>
              <a:gd name="connsiteX21" fmla="*/ 1999684 w 11578768"/>
              <a:gd name="connsiteY21" fmla="*/ 0 h 642404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02487 w 11578768"/>
              <a:gd name="connsiteY10" fmla="*/ 586435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02487 w 11578768"/>
              <a:gd name="connsiteY10" fmla="*/ 586435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14590 w 11578768"/>
              <a:gd name="connsiteY10" fmla="*/ 587732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49983"/>
              <a:gd name="connsiteX1" fmla="*/ 561320 w 11578768"/>
              <a:gd name="connsiteY1" fmla="*/ 10760 h 6449983"/>
              <a:gd name="connsiteX2" fmla="*/ 0 w 11578768"/>
              <a:gd name="connsiteY2" fmla="*/ 72136 h 6449983"/>
              <a:gd name="connsiteX3" fmla="*/ 0 w 11578768"/>
              <a:gd name="connsiteY3" fmla="*/ 860747 h 6449983"/>
              <a:gd name="connsiteX4" fmla="*/ 4597 w 11578768"/>
              <a:gd name="connsiteY4" fmla="*/ 860747 h 6449983"/>
              <a:gd name="connsiteX5" fmla="*/ 8569 w 11578768"/>
              <a:gd name="connsiteY5" fmla="*/ 1393284 h 6449983"/>
              <a:gd name="connsiteX6" fmla="*/ 67470 w 11578768"/>
              <a:gd name="connsiteY6" fmla="*/ 4886549 h 6449983"/>
              <a:gd name="connsiteX7" fmla="*/ 148480 w 11578768"/>
              <a:gd name="connsiteY7" fmla="*/ 5882442 h 6449983"/>
              <a:gd name="connsiteX8" fmla="*/ 5484139 w 11578768"/>
              <a:gd name="connsiteY8" fmla="*/ 5874336 h 6449983"/>
              <a:gd name="connsiteX9" fmla="*/ 8071632 w 11578768"/>
              <a:gd name="connsiteY9" fmla="*/ 5853608 h 6449983"/>
              <a:gd name="connsiteX10" fmla="*/ 8314590 w 11578768"/>
              <a:gd name="connsiteY10" fmla="*/ 5877326 h 6449983"/>
              <a:gd name="connsiteX11" fmla="*/ 8409265 w 11578768"/>
              <a:gd name="connsiteY11" fmla="*/ 6449983 h 6449983"/>
              <a:gd name="connsiteX12" fmla="*/ 9084484 w 11578768"/>
              <a:gd name="connsiteY12" fmla="*/ 5864482 h 6449983"/>
              <a:gd name="connsiteX13" fmla="*/ 9774882 w 11578768"/>
              <a:gd name="connsiteY13" fmla="*/ 5851061 h 6449983"/>
              <a:gd name="connsiteX14" fmla="*/ 10927227 w 11578768"/>
              <a:gd name="connsiteY14" fmla="*/ 5873967 h 6449983"/>
              <a:gd name="connsiteX15" fmla="*/ 11562334 w 11578768"/>
              <a:gd name="connsiteY15" fmla="*/ 5869852 h 6449983"/>
              <a:gd name="connsiteX16" fmla="*/ 11571244 w 11578768"/>
              <a:gd name="connsiteY16" fmla="*/ 2573275 h 6449983"/>
              <a:gd name="connsiteX17" fmla="*/ 11572643 w 11578768"/>
              <a:gd name="connsiteY17" fmla="*/ 213068 h 6449983"/>
              <a:gd name="connsiteX18" fmla="*/ 11386303 w 11578768"/>
              <a:gd name="connsiteY18" fmla="*/ 34886 h 6449983"/>
              <a:gd name="connsiteX19" fmla="*/ 10689999 w 11578768"/>
              <a:gd name="connsiteY19" fmla="*/ 22192 h 6449983"/>
              <a:gd name="connsiteX20" fmla="*/ 7599878 w 11578768"/>
              <a:gd name="connsiteY20" fmla="*/ 27511 h 6449983"/>
              <a:gd name="connsiteX21" fmla="*/ 1999684 w 11578768"/>
              <a:gd name="connsiteY21" fmla="*/ 0 h 6449983"/>
              <a:gd name="connsiteX0" fmla="*/ 1999684 w 11578768"/>
              <a:gd name="connsiteY0" fmla="*/ 0 h 6462953"/>
              <a:gd name="connsiteX1" fmla="*/ 561320 w 11578768"/>
              <a:gd name="connsiteY1" fmla="*/ 10760 h 6462953"/>
              <a:gd name="connsiteX2" fmla="*/ 0 w 11578768"/>
              <a:gd name="connsiteY2" fmla="*/ 72136 h 6462953"/>
              <a:gd name="connsiteX3" fmla="*/ 0 w 11578768"/>
              <a:gd name="connsiteY3" fmla="*/ 860747 h 6462953"/>
              <a:gd name="connsiteX4" fmla="*/ 4597 w 11578768"/>
              <a:gd name="connsiteY4" fmla="*/ 860747 h 6462953"/>
              <a:gd name="connsiteX5" fmla="*/ 8569 w 11578768"/>
              <a:gd name="connsiteY5" fmla="*/ 1393284 h 6462953"/>
              <a:gd name="connsiteX6" fmla="*/ 67470 w 11578768"/>
              <a:gd name="connsiteY6" fmla="*/ 4886549 h 6462953"/>
              <a:gd name="connsiteX7" fmla="*/ 148480 w 11578768"/>
              <a:gd name="connsiteY7" fmla="*/ 5882442 h 6462953"/>
              <a:gd name="connsiteX8" fmla="*/ 5484139 w 11578768"/>
              <a:gd name="connsiteY8" fmla="*/ 5874336 h 6462953"/>
              <a:gd name="connsiteX9" fmla="*/ 8071632 w 11578768"/>
              <a:gd name="connsiteY9" fmla="*/ 5853608 h 6462953"/>
              <a:gd name="connsiteX10" fmla="*/ 8314590 w 11578768"/>
              <a:gd name="connsiteY10" fmla="*/ 5877326 h 6462953"/>
              <a:gd name="connsiteX11" fmla="*/ 8469786 w 11578768"/>
              <a:gd name="connsiteY11" fmla="*/ 6462953 h 6462953"/>
              <a:gd name="connsiteX12" fmla="*/ 9084484 w 11578768"/>
              <a:gd name="connsiteY12" fmla="*/ 5864482 h 6462953"/>
              <a:gd name="connsiteX13" fmla="*/ 9774882 w 11578768"/>
              <a:gd name="connsiteY13" fmla="*/ 5851061 h 6462953"/>
              <a:gd name="connsiteX14" fmla="*/ 10927227 w 11578768"/>
              <a:gd name="connsiteY14" fmla="*/ 5873967 h 6462953"/>
              <a:gd name="connsiteX15" fmla="*/ 11562334 w 11578768"/>
              <a:gd name="connsiteY15" fmla="*/ 5869852 h 6462953"/>
              <a:gd name="connsiteX16" fmla="*/ 11571244 w 11578768"/>
              <a:gd name="connsiteY16" fmla="*/ 2573275 h 6462953"/>
              <a:gd name="connsiteX17" fmla="*/ 11572643 w 11578768"/>
              <a:gd name="connsiteY17" fmla="*/ 213068 h 6462953"/>
              <a:gd name="connsiteX18" fmla="*/ 11386303 w 11578768"/>
              <a:gd name="connsiteY18" fmla="*/ 34886 h 6462953"/>
              <a:gd name="connsiteX19" fmla="*/ 10689999 w 11578768"/>
              <a:gd name="connsiteY19" fmla="*/ 22192 h 6462953"/>
              <a:gd name="connsiteX20" fmla="*/ 7599878 w 11578768"/>
              <a:gd name="connsiteY20" fmla="*/ 27511 h 6462953"/>
              <a:gd name="connsiteX21" fmla="*/ 1999684 w 11578768"/>
              <a:gd name="connsiteY21" fmla="*/ 0 h 6462953"/>
              <a:gd name="connsiteX0" fmla="*/ 1999684 w 11578768"/>
              <a:gd name="connsiteY0" fmla="*/ 0 h 6462953"/>
              <a:gd name="connsiteX1" fmla="*/ 561320 w 11578768"/>
              <a:gd name="connsiteY1" fmla="*/ 10760 h 6462953"/>
              <a:gd name="connsiteX2" fmla="*/ 0 w 11578768"/>
              <a:gd name="connsiteY2" fmla="*/ 72136 h 6462953"/>
              <a:gd name="connsiteX3" fmla="*/ 0 w 11578768"/>
              <a:gd name="connsiteY3" fmla="*/ 860747 h 6462953"/>
              <a:gd name="connsiteX4" fmla="*/ 4597 w 11578768"/>
              <a:gd name="connsiteY4" fmla="*/ 860747 h 6462953"/>
              <a:gd name="connsiteX5" fmla="*/ 8569 w 11578768"/>
              <a:gd name="connsiteY5" fmla="*/ 1393284 h 6462953"/>
              <a:gd name="connsiteX6" fmla="*/ 67470 w 11578768"/>
              <a:gd name="connsiteY6" fmla="*/ 4886549 h 6462953"/>
              <a:gd name="connsiteX7" fmla="*/ 148480 w 11578768"/>
              <a:gd name="connsiteY7" fmla="*/ 5882442 h 6462953"/>
              <a:gd name="connsiteX8" fmla="*/ 5484139 w 11578768"/>
              <a:gd name="connsiteY8" fmla="*/ 5874336 h 6462953"/>
              <a:gd name="connsiteX9" fmla="*/ 8071632 w 11578768"/>
              <a:gd name="connsiteY9" fmla="*/ 5853608 h 6462953"/>
              <a:gd name="connsiteX10" fmla="*/ 8314590 w 11578768"/>
              <a:gd name="connsiteY10" fmla="*/ 5877326 h 6462953"/>
              <a:gd name="connsiteX11" fmla="*/ 8469786 w 11578768"/>
              <a:gd name="connsiteY11" fmla="*/ 6462953 h 6462953"/>
              <a:gd name="connsiteX12" fmla="*/ 9084484 w 11578768"/>
              <a:gd name="connsiteY12" fmla="*/ 5864482 h 6462953"/>
              <a:gd name="connsiteX13" fmla="*/ 9774882 w 11578768"/>
              <a:gd name="connsiteY13" fmla="*/ 5851061 h 6462953"/>
              <a:gd name="connsiteX14" fmla="*/ 10927227 w 11578768"/>
              <a:gd name="connsiteY14" fmla="*/ 5873967 h 6462953"/>
              <a:gd name="connsiteX15" fmla="*/ 11562334 w 11578768"/>
              <a:gd name="connsiteY15" fmla="*/ 5869852 h 6462953"/>
              <a:gd name="connsiteX16" fmla="*/ 11571244 w 11578768"/>
              <a:gd name="connsiteY16" fmla="*/ 2573275 h 6462953"/>
              <a:gd name="connsiteX17" fmla="*/ 11572643 w 11578768"/>
              <a:gd name="connsiteY17" fmla="*/ 213068 h 6462953"/>
              <a:gd name="connsiteX18" fmla="*/ 11386303 w 11578768"/>
              <a:gd name="connsiteY18" fmla="*/ 34886 h 6462953"/>
              <a:gd name="connsiteX19" fmla="*/ 10689999 w 11578768"/>
              <a:gd name="connsiteY19" fmla="*/ 22192 h 6462953"/>
              <a:gd name="connsiteX20" fmla="*/ 7599878 w 11578768"/>
              <a:gd name="connsiteY20" fmla="*/ 27511 h 6462953"/>
              <a:gd name="connsiteX21" fmla="*/ 1999684 w 11578768"/>
              <a:gd name="connsiteY21" fmla="*/ 0 h 6462953"/>
              <a:gd name="connsiteX0" fmla="*/ 1999684 w 11578768"/>
              <a:gd name="connsiteY0" fmla="*/ 0 h 6462953"/>
              <a:gd name="connsiteX1" fmla="*/ 561320 w 11578768"/>
              <a:gd name="connsiteY1" fmla="*/ 10760 h 6462953"/>
              <a:gd name="connsiteX2" fmla="*/ 0 w 11578768"/>
              <a:gd name="connsiteY2" fmla="*/ 72136 h 6462953"/>
              <a:gd name="connsiteX3" fmla="*/ 0 w 11578768"/>
              <a:gd name="connsiteY3" fmla="*/ 860747 h 6462953"/>
              <a:gd name="connsiteX4" fmla="*/ 4597 w 11578768"/>
              <a:gd name="connsiteY4" fmla="*/ 860747 h 6462953"/>
              <a:gd name="connsiteX5" fmla="*/ 8569 w 11578768"/>
              <a:gd name="connsiteY5" fmla="*/ 1393284 h 6462953"/>
              <a:gd name="connsiteX6" fmla="*/ 67470 w 11578768"/>
              <a:gd name="connsiteY6" fmla="*/ 4886549 h 6462953"/>
              <a:gd name="connsiteX7" fmla="*/ 148480 w 11578768"/>
              <a:gd name="connsiteY7" fmla="*/ 5882442 h 6462953"/>
              <a:gd name="connsiteX8" fmla="*/ 5484139 w 11578768"/>
              <a:gd name="connsiteY8" fmla="*/ 5874336 h 6462953"/>
              <a:gd name="connsiteX9" fmla="*/ 8071632 w 11578768"/>
              <a:gd name="connsiteY9" fmla="*/ 5853608 h 6462953"/>
              <a:gd name="connsiteX10" fmla="*/ 8314590 w 11578768"/>
              <a:gd name="connsiteY10" fmla="*/ 5877326 h 6462953"/>
              <a:gd name="connsiteX11" fmla="*/ 8469786 w 11578768"/>
              <a:gd name="connsiteY11" fmla="*/ 6462953 h 6462953"/>
              <a:gd name="connsiteX12" fmla="*/ 9084484 w 11578768"/>
              <a:gd name="connsiteY12" fmla="*/ 5864482 h 6462953"/>
              <a:gd name="connsiteX13" fmla="*/ 9774882 w 11578768"/>
              <a:gd name="connsiteY13" fmla="*/ 5851061 h 6462953"/>
              <a:gd name="connsiteX14" fmla="*/ 10927227 w 11578768"/>
              <a:gd name="connsiteY14" fmla="*/ 5873967 h 6462953"/>
              <a:gd name="connsiteX15" fmla="*/ 11562334 w 11578768"/>
              <a:gd name="connsiteY15" fmla="*/ 5869852 h 6462953"/>
              <a:gd name="connsiteX16" fmla="*/ 11571244 w 11578768"/>
              <a:gd name="connsiteY16" fmla="*/ 2573275 h 6462953"/>
              <a:gd name="connsiteX17" fmla="*/ 11572643 w 11578768"/>
              <a:gd name="connsiteY17" fmla="*/ 213068 h 6462953"/>
              <a:gd name="connsiteX18" fmla="*/ 11386303 w 11578768"/>
              <a:gd name="connsiteY18" fmla="*/ 34886 h 6462953"/>
              <a:gd name="connsiteX19" fmla="*/ 10689999 w 11578768"/>
              <a:gd name="connsiteY19" fmla="*/ 22192 h 6462953"/>
              <a:gd name="connsiteX20" fmla="*/ 7599878 w 11578768"/>
              <a:gd name="connsiteY20" fmla="*/ 27511 h 6462953"/>
              <a:gd name="connsiteX21" fmla="*/ 1999684 w 11578768"/>
              <a:gd name="connsiteY21" fmla="*/ 0 h 6462953"/>
              <a:gd name="connsiteX0" fmla="*/ 1999684 w 11578769"/>
              <a:gd name="connsiteY0" fmla="*/ 0 h 6462953"/>
              <a:gd name="connsiteX1" fmla="*/ 561320 w 11578769"/>
              <a:gd name="connsiteY1" fmla="*/ 10760 h 6462953"/>
              <a:gd name="connsiteX2" fmla="*/ 0 w 11578769"/>
              <a:gd name="connsiteY2" fmla="*/ 72136 h 6462953"/>
              <a:gd name="connsiteX3" fmla="*/ 0 w 11578769"/>
              <a:gd name="connsiteY3" fmla="*/ 860747 h 6462953"/>
              <a:gd name="connsiteX4" fmla="*/ 4597 w 11578769"/>
              <a:gd name="connsiteY4" fmla="*/ 860747 h 6462953"/>
              <a:gd name="connsiteX5" fmla="*/ 8569 w 11578769"/>
              <a:gd name="connsiteY5" fmla="*/ 1393284 h 6462953"/>
              <a:gd name="connsiteX6" fmla="*/ 67470 w 11578769"/>
              <a:gd name="connsiteY6" fmla="*/ 4886549 h 6462953"/>
              <a:gd name="connsiteX7" fmla="*/ 148480 w 11578769"/>
              <a:gd name="connsiteY7" fmla="*/ 5882442 h 6462953"/>
              <a:gd name="connsiteX8" fmla="*/ 5484139 w 11578769"/>
              <a:gd name="connsiteY8" fmla="*/ 5874336 h 6462953"/>
              <a:gd name="connsiteX9" fmla="*/ 8071632 w 11578769"/>
              <a:gd name="connsiteY9" fmla="*/ 5853608 h 6462953"/>
              <a:gd name="connsiteX10" fmla="*/ 8314590 w 11578769"/>
              <a:gd name="connsiteY10" fmla="*/ 5877326 h 6462953"/>
              <a:gd name="connsiteX11" fmla="*/ 8469786 w 11578769"/>
              <a:gd name="connsiteY11" fmla="*/ 6462953 h 6462953"/>
              <a:gd name="connsiteX12" fmla="*/ 8926264 w 11578769"/>
              <a:gd name="connsiteY12" fmla="*/ 5864484 h 6462953"/>
              <a:gd name="connsiteX13" fmla="*/ 9774882 w 11578769"/>
              <a:gd name="connsiteY13" fmla="*/ 5851061 h 6462953"/>
              <a:gd name="connsiteX14" fmla="*/ 10927227 w 11578769"/>
              <a:gd name="connsiteY14" fmla="*/ 5873967 h 6462953"/>
              <a:gd name="connsiteX15" fmla="*/ 11562334 w 11578769"/>
              <a:gd name="connsiteY15" fmla="*/ 5869852 h 6462953"/>
              <a:gd name="connsiteX16" fmla="*/ 11571244 w 11578769"/>
              <a:gd name="connsiteY16" fmla="*/ 2573275 h 6462953"/>
              <a:gd name="connsiteX17" fmla="*/ 11572643 w 11578769"/>
              <a:gd name="connsiteY17" fmla="*/ 213068 h 6462953"/>
              <a:gd name="connsiteX18" fmla="*/ 11386303 w 11578769"/>
              <a:gd name="connsiteY18" fmla="*/ 34886 h 6462953"/>
              <a:gd name="connsiteX19" fmla="*/ 10689999 w 11578769"/>
              <a:gd name="connsiteY19" fmla="*/ 22192 h 6462953"/>
              <a:gd name="connsiteX20" fmla="*/ 7599878 w 11578769"/>
              <a:gd name="connsiteY20" fmla="*/ 27511 h 6462953"/>
              <a:gd name="connsiteX21" fmla="*/ 1999684 w 11578769"/>
              <a:gd name="connsiteY21" fmla="*/ 0 h 6462953"/>
              <a:gd name="connsiteX0" fmla="*/ 1999684 w 11578769"/>
              <a:gd name="connsiteY0" fmla="*/ 0 h 6654630"/>
              <a:gd name="connsiteX1" fmla="*/ 561320 w 11578769"/>
              <a:gd name="connsiteY1" fmla="*/ 10760 h 6654630"/>
              <a:gd name="connsiteX2" fmla="*/ 0 w 11578769"/>
              <a:gd name="connsiteY2" fmla="*/ 72136 h 6654630"/>
              <a:gd name="connsiteX3" fmla="*/ 0 w 11578769"/>
              <a:gd name="connsiteY3" fmla="*/ 860747 h 6654630"/>
              <a:gd name="connsiteX4" fmla="*/ 4597 w 11578769"/>
              <a:gd name="connsiteY4" fmla="*/ 860747 h 6654630"/>
              <a:gd name="connsiteX5" fmla="*/ 8569 w 11578769"/>
              <a:gd name="connsiteY5" fmla="*/ 1393284 h 6654630"/>
              <a:gd name="connsiteX6" fmla="*/ 67470 w 11578769"/>
              <a:gd name="connsiteY6" fmla="*/ 4886549 h 6654630"/>
              <a:gd name="connsiteX7" fmla="*/ 148480 w 11578769"/>
              <a:gd name="connsiteY7" fmla="*/ 5882442 h 6654630"/>
              <a:gd name="connsiteX8" fmla="*/ 5484139 w 11578769"/>
              <a:gd name="connsiteY8" fmla="*/ 5874336 h 6654630"/>
              <a:gd name="connsiteX9" fmla="*/ 8071632 w 11578769"/>
              <a:gd name="connsiteY9" fmla="*/ 5853608 h 6654630"/>
              <a:gd name="connsiteX10" fmla="*/ 8314590 w 11578769"/>
              <a:gd name="connsiteY10" fmla="*/ 5877326 h 6654630"/>
              <a:gd name="connsiteX11" fmla="*/ 8570471 w 11578769"/>
              <a:gd name="connsiteY11" fmla="*/ 6654630 h 6654630"/>
              <a:gd name="connsiteX12" fmla="*/ 8926264 w 11578769"/>
              <a:gd name="connsiteY12" fmla="*/ 5864484 h 6654630"/>
              <a:gd name="connsiteX13" fmla="*/ 9774882 w 11578769"/>
              <a:gd name="connsiteY13" fmla="*/ 5851061 h 6654630"/>
              <a:gd name="connsiteX14" fmla="*/ 10927227 w 11578769"/>
              <a:gd name="connsiteY14" fmla="*/ 5873967 h 6654630"/>
              <a:gd name="connsiteX15" fmla="*/ 11562334 w 11578769"/>
              <a:gd name="connsiteY15" fmla="*/ 5869852 h 6654630"/>
              <a:gd name="connsiteX16" fmla="*/ 11571244 w 11578769"/>
              <a:gd name="connsiteY16" fmla="*/ 2573275 h 6654630"/>
              <a:gd name="connsiteX17" fmla="*/ 11572643 w 11578769"/>
              <a:gd name="connsiteY17" fmla="*/ 213068 h 6654630"/>
              <a:gd name="connsiteX18" fmla="*/ 11386303 w 11578769"/>
              <a:gd name="connsiteY18" fmla="*/ 34886 h 6654630"/>
              <a:gd name="connsiteX19" fmla="*/ 10689999 w 11578769"/>
              <a:gd name="connsiteY19" fmla="*/ 22192 h 6654630"/>
              <a:gd name="connsiteX20" fmla="*/ 7599878 w 11578769"/>
              <a:gd name="connsiteY20" fmla="*/ 27511 h 6654630"/>
              <a:gd name="connsiteX21" fmla="*/ 1999684 w 11578769"/>
              <a:gd name="connsiteY21" fmla="*/ 0 h 6654630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809341"/>
              <a:gd name="connsiteX1" fmla="*/ 561320 w 11578769"/>
              <a:gd name="connsiteY1" fmla="*/ 10760 h 6809341"/>
              <a:gd name="connsiteX2" fmla="*/ 0 w 11578769"/>
              <a:gd name="connsiteY2" fmla="*/ 72136 h 6809341"/>
              <a:gd name="connsiteX3" fmla="*/ 0 w 11578769"/>
              <a:gd name="connsiteY3" fmla="*/ 860747 h 6809341"/>
              <a:gd name="connsiteX4" fmla="*/ 4597 w 11578769"/>
              <a:gd name="connsiteY4" fmla="*/ 860747 h 6809341"/>
              <a:gd name="connsiteX5" fmla="*/ 8569 w 11578769"/>
              <a:gd name="connsiteY5" fmla="*/ 1393284 h 6809341"/>
              <a:gd name="connsiteX6" fmla="*/ 67470 w 11578769"/>
              <a:gd name="connsiteY6" fmla="*/ 4886549 h 6809341"/>
              <a:gd name="connsiteX7" fmla="*/ 148480 w 11578769"/>
              <a:gd name="connsiteY7" fmla="*/ 5882442 h 6809341"/>
              <a:gd name="connsiteX8" fmla="*/ 5484139 w 11578769"/>
              <a:gd name="connsiteY8" fmla="*/ 5874336 h 6809341"/>
              <a:gd name="connsiteX9" fmla="*/ 8071632 w 11578769"/>
              <a:gd name="connsiteY9" fmla="*/ 5853608 h 6809341"/>
              <a:gd name="connsiteX10" fmla="*/ 8314590 w 11578769"/>
              <a:gd name="connsiteY10" fmla="*/ 5877326 h 6809341"/>
              <a:gd name="connsiteX11" fmla="*/ 8575475 w 11578769"/>
              <a:gd name="connsiteY11" fmla="*/ 6809341 h 6809341"/>
              <a:gd name="connsiteX12" fmla="*/ 8926264 w 11578769"/>
              <a:gd name="connsiteY12" fmla="*/ 5864484 h 6809341"/>
              <a:gd name="connsiteX13" fmla="*/ 9774882 w 11578769"/>
              <a:gd name="connsiteY13" fmla="*/ 5851061 h 6809341"/>
              <a:gd name="connsiteX14" fmla="*/ 10927227 w 11578769"/>
              <a:gd name="connsiteY14" fmla="*/ 5873967 h 6809341"/>
              <a:gd name="connsiteX15" fmla="*/ 11562334 w 11578769"/>
              <a:gd name="connsiteY15" fmla="*/ 5869852 h 6809341"/>
              <a:gd name="connsiteX16" fmla="*/ 11571244 w 11578769"/>
              <a:gd name="connsiteY16" fmla="*/ 2573275 h 6809341"/>
              <a:gd name="connsiteX17" fmla="*/ 11572643 w 11578769"/>
              <a:gd name="connsiteY17" fmla="*/ 213068 h 6809341"/>
              <a:gd name="connsiteX18" fmla="*/ 11386303 w 11578769"/>
              <a:gd name="connsiteY18" fmla="*/ 34886 h 6809341"/>
              <a:gd name="connsiteX19" fmla="*/ 10689999 w 11578769"/>
              <a:gd name="connsiteY19" fmla="*/ 22192 h 6809341"/>
              <a:gd name="connsiteX20" fmla="*/ 7599878 w 11578769"/>
              <a:gd name="connsiteY20" fmla="*/ 27511 h 6809341"/>
              <a:gd name="connsiteX21" fmla="*/ 1999684 w 11578769"/>
              <a:gd name="connsiteY21" fmla="*/ 0 h 6809341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213068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213068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213068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80739"/>
              <a:gd name="connsiteY0" fmla="*/ 0 h 6964048"/>
              <a:gd name="connsiteX1" fmla="*/ 561320 w 11580739"/>
              <a:gd name="connsiteY1" fmla="*/ 10760 h 6964048"/>
              <a:gd name="connsiteX2" fmla="*/ 0 w 11580739"/>
              <a:gd name="connsiteY2" fmla="*/ 72136 h 6964048"/>
              <a:gd name="connsiteX3" fmla="*/ 0 w 11580739"/>
              <a:gd name="connsiteY3" fmla="*/ 860747 h 6964048"/>
              <a:gd name="connsiteX4" fmla="*/ 4597 w 11580739"/>
              <a:gd name="connsiteY4" fmla="*/ 860747 h 6964048"/>
              <a:gd name="connsiteX5" fmla="*/ 8569 w 11580739"/>
              <a:gd name="connsiteY5" fmla="*/ 1393284 h 6964048"/>
              <a:gd name="connsiteX6" fmla="*/ 67470 w 11580739"/>
              <a:gd name="connsiteY6" fmla="*/ 4886549 h 6964048"/>
              <a:gd name="connsiteX7" fmla="*/ 148480 w 11580739"/>
              <a:gd name="connsiteY7" fmla="*/ 5882442 h 6964048"/>
              <a:gd name="connsiteX8" fmla="*/ 5484139 w 11580739"/>
              <a:gd name="connsiteY8" fmla="*/ 5874336 h 6964048"/>
              <a:gd name="connsiteX9" fmla="*/ 8071632 w 11580739"/>
              <a:gd name="connsiteY9" fmla="*/ 5853608 h 6964048"/>
              <a:gd name="connsiteX10" fmla="*/ 8314590 w 11580739"/>
              <a:gd name="connsiteY10" fmla="*/ 5877326 h 6964048"/>
              <a:gd name="connsiteX11" fmla="*/ 8575475 w 11580739"/>
              <a:gd name="connsiteY11" fmla="*/ 6964048 h 6964048"/>
              <a:gd name="connsiteX12" fmla="*/ 8926264 w 11580739"/>
              <a:gd name="connsiteY12" fmla="*/ 5864484 h 6964048"/>
              <a:gd name="connsiteX13" fmla="*/ 9774882 w 11580739"/>
              <a:gd name="connsiteY13" fmla="*/ 5851061 h 6964048"/>
              <a:gd name="connsiteX14" fmla="*/ 10927227 w 11580739"/>
              <a:gd name="connsiteY14" fmla="*/ 5873967 h 6964048"/>
              <a:gd name="connsiteX15" fmla="*/ 11562334 w 11580739"/>
              <a:gd name="connsiteY15" fmla="*/ 5869852 h 6964048"/>
              <a:gd name="connsiteX16" fmla="*/ 11571244 w 11580739"/>
              <a:gd name="connsiteY16" fmla="*/ 2573275 h 6964048"/>
              <a:gd name="connsiteX17" fmla="*/ 11572643 w 11580739"/>
              <a:gd name="connsiteY17" fmla="*/ 213068 h 6964048"/>
              <a:gd name="connsiteX18" fmla="*/ 11386303 w 11580739"/>
              <a:gd name="connsiteY18" fmla="*/ 34886 h 6964048"/>
              <a:gd name="connsiteX19" fmla="*/ 10689999 w 11580739"/>
              <a:gd name="connsiteY19" fmla="*/ 22192 h 6964048"/>
              <a:gd name="connsiteX20" fmla="*/ 7599878 w 11580739"/>
              <a:gd name="connsiteY20" fmla="*/ 27511 h 6964048"/>
              <a:gd name="connsiteX21" fmla="*/ 1999684 w 11580739"/>
              <a:gd name="connsiteY21" fmla="*/ 0 h 6964048"/>
              <a:gd name="connsiteX0" fmla="*/ 1999684 w 11580739"/>
              <a:gd name="connsiteY0" fmla="*/ 0 h 6964048"/>
              <a:gd name="connsiteX1" fmla="*/ 561320 w 11580739"/>
              <a:gd name="connsiteY1" fmla="*/ 10760 h 6964048"/>
              <a:gd name="connsiteX2" fmla="*/ 0 w 11580739"/>
              <a:gd name="connsiteY2" fmla="*/ 72136 h 6964048"/>
              <a:gd name="connsiteX3" fmla="*/ 0 w 11580739"/>
              <a:gd name="connsiteY3" fmla="*/ 860747 h 6964048"/>
              <a:gd name="connsiteX4" fmla="*/ 4597 w 11580739"/>
              <a:gd name="connsiteY4" fmla="*/ 860747 h 6964048"/>
              <a:gd name="connsiteX5" fmla="*/ 8569 w 11580739"/>
              <a:gd name="connsiteY5" fmla="*/ 1393284 h 6964048"/>
              <a:gd name="connsiteX6" fmla="*/ 67470 w 11580739"/>
              <a:gd name="connsiteY6" fmla="*/ 4886549 h 6964048"/>
              <a:gd name="connsiteX7" fmla="*/ 148480 w 11580739"/>
              <a:gd name="connsiteY7" fmla="*/ 5882442 h 6964048"/>
              <a:gd name="connsiteX8" fmla="*/ 5484139 w 11580739"/>
              <a:gd name="connsiteY8" fmla="*/ 5874336 h 6964048"/>
              <a:gd name="connsiteX9" fmla="*/ 8071632 w 11580739"/>
              <a:gd name="connsiteY9" fmla="*/ 5853608 h 6964048"/>
              <a:gd name="connsiteX10" fmla="*/ 8314590 w 11580739"/>
              <a:gd name="connsiteY10" fmla="*/ 5877326 h 6964048"/>
              <a:gd name="connsiteX11" fmla="*/ 8575475 w 11580739"/>
              <a:gd name="connsiteY11" fmla="*/ 6964048 h 6964048"/>
              <a:gd name="connsiteX12" fmla="*/ 8926264 w 11580739"/>
              <a:gd name="connsiteY12" fmla="*/ 5864484 h 6964048"/>
              <a:gd name="connsiteX13" fmla="*/ 9774882 w 11580739"/>
              <a:gd name="connsiteY13" fmla="*/ 5851061 h 6964048"/>
              <a:gd name="connsiteX14" fmla="*/ 10927227 w 11580739"/>
              <a:gd name="connsiteY14" fmla="*/ 5873967 h 6964048"/>
              <a:gd name="connsiteX15" fmla="*/ 11562334 w 11580739"/>
              <a:gd name="connsiteY15" fmla="*/ 5869852 h 6964048"/>
              <a:gd name="connsiteX16" fmla="*/ 11571244 w 11580739"/>
              <a:gd name="connsiteY16" fmla="*/ 2573275 h 6964048"/>
              <a:gd name="connsiteX17" fmla="*/ 11572643 w 11580739"/>
              <a:gd name="connsiteY17" fmla="*/ 135715 h 6964048"/>
              <a:gd name="connsiteX18" fmla="*/ 11386303 w 11580739"/>
              <a:gd name="connsiteY18" fmla="*/ 34886 h 6964048"/>
              <a:gd name="connsiteX19" fmla="*/ 10689999 w 11580739"/>
              <a:gd name="connsiteY19" fmla="*/ 22192 h 6964048"/>
              <a:gd name="connsiteX20" fmla="*/ 7599878 w 11580739"/>
              <a:gd name="connsiteY20" fmla="*/ 27511 h 6964048"/>
              <a:gd name="connsiteX21" fmla="*/ 1999684 w 1158073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0 w 11578769"/>
              <a:gd name="connsiteY2" fmla="*/ 72136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48480 w 11578769"/>
              <a:gd name="connsiteY7" fmla="*/ 5882442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9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4597 w 11578769"/>
              <a:gd name="connsiteY4" fmla="*/ 860747 h 6964048"/>
              <a:gd name="connsiteX5" fmla="*/ 8569 w 11578769"/>
              <a:gd name="connsiteY5" fmla="*/ 1393284 h 6964048"/>
              <a:gd name="connsiteX6" fmla="*/ 67470 w 11578769"/>
              <a:gd name="connsiteY6" fmla="*/ 4886548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39624 w 11578769"/>
              <a:gd name="connsiteY4" fmla="*/ 860749 h 6964048"/>
              <a:gd name="connsiteX5" fmla="*/ 8569 w 11578769"/>
              <a:gd name="connsiteY5" fmla="*/ 1393284 h 6964048"/>
              <a:gd name="connsiteX6" fmla="*/ 67470 w 11578769"/>
              <a:gd name="connsiteY6" fmla="*/ 4886548 h 6964048"/>
              <a:gd name="connsiteX7" fmla="*/ 128464 w 11578769"/>
              <a:gd name="connsiteY7" fmla="*/ 5882443 h 6964048"/>
              <a:gd name="connsiteX8" fmla="*/ 5484139 w 11578769"/>
              <a:gd name="connsiteY8" fmla="*/ 5874336 h 6964048"/>
              <a:gd name="connsiteX9" fmla="*/ 8071632 w 11578769"/>
              <a:gd name="connsiteY9" fmla="*/ 5853608 h 6964048"/>
              <a:gd name="connsiteX10" fmla="*/ 8314590 w 11578769"/>
              <a:gd name="connsiteY10" fmla="*/ 5877326 h 6964048"/>
              <a:gd name="connsiteX11" fmla="*/ 8575475 w 11578769"/>
              <a:gd name="connsiteY11" fmla="*/ 6964048 h 6964048"/>
              <a:gd name="connsiteX12" fmla="*/ 8926264 w 11578769"/>
              <a:gd name="connsiteY12" fmla="*/ 5864484 h 6964048"/>
              <a:gd name="connsiteX13" fmla="*/ 9774882 w 11578769"/>
              <a:gd name="connsiteY13" fmla="*/ 5851061 h 6964048"/>
              <a:gd name="connsiteX14" fmla="*/ 10927227 w 11578769"/>
              <a:gd name="connsiteY14" fmla="*/ 5873967 h 6964048"/>
              <a:gd name="connsiteX15" fmla="*/ 11562334 w 11578769"/>
              <a:gd name="connsiteY15" fmla="*/ 5869852 h 6964048"/>
              <a:gd name="connsiteX16" fmla="*/ 11571244 w 11578769"/>
              <a:gd name="connsiteY16" fmla="*/ 2573275 h 6964048"/>
              <a:gd name="connsiteX17" fmla="*/ 11572643 w 11578769"/>
              <a:gd name="connsiteY17" fmla="*/ 135715 h 6964048"/>
              <a:gd name="connsiteX18" fmla="*/ 11386303 w 11578769"/>
              <a:gd name="connsiteY18" fmla="*/ 34886 h 6964048"/>
              <a:gd name="connsiteX19" fmla="*/ 10689999 w 11578769"/>
              <a:gd name="connsiteY19" fmla="*/ 22192 h 6964048"/>
              <a:gd name="connsiteX20" fmla="*/ 7599878 w 11578769"/>
              <a:gd name="connsiteY20" fmla="*/ 27511 h 6964048"/>
              <a:gd name="connsiteX21" fmla="*/ 1999684 w 11578769"/>
              <a:gd name="connsiteY21" fmla="*/ 0 h 6964048"/>
              <a:gd name="connsiteX0" fmla="*/ 1999684 w 11578769"/>
              <a:gd name="connsiteY0" fmla="*/ 0 h 6964048"/>
              <a:gd name="connsiteX1" fmla="*/ 561320 w 11578769"/>
              <a:gd name="connsiteY1" fmla="*/ 10760 h 6964048"/>
              <a:gd name="connsiteX2" fmla="*/ 20015 w 11578769"/>
              <a:gd name="connsiteY2" fmla="*/ 56664 h 6964048"/>
              <a:gd name="connsiteX3" fmla="*/ 0 w 11578769"/>
              <a:gd name="connsiteY3" fmla="*/ 860747 h 6964048"/>
              <a:gd name="connsiteX4" fmla="*/ 8569 w 11578769"/>
              <a:gd name="connsiteY4" fmla="*/ 1393284 h 6964048"/>
              <a:gd name="connsiteX5" fmla="*/ 67470 w 11578769"/>
              <a:gd name="connsiteY5" fmla="*/ 4886548 h 6964048"/>
              <a:gd name="connsiteX6" fmla="*/ 128464 w 11578769"/>
              <a:gd name="connsiteY6" fmla="*/ 5882443 h 6964048"/>
              <a:gd name="connsiteX7" fmla="*/ 5484139 w 11578769"/>
              <a:gd name="connsiteY7" fmla="*/ 5874336 h 6964048"/>
              <a:gd name="connsiteX8" fmla="*/ 8071632 w 11578769"/>
              <a:gd name="connsiteY8" fmla="*/ 5853608 h 6964048"/>
              <a:gd name="connsiteX9" fmla="*/ 8314590 w 11578769"/>
              <a:gd name="connsiteY9" fmla="*/ 5877326 h 6964048"/>
              <a:gd name="connsiteX10" fmla="*/ 8575475 w 11578769"/>
              <a:gd name="connsiteY10" fmla="*/ 6964048 h 6964048"/>
              <a:gd name="connsiteX11" fmla="*/ 8926264 w 11578769"/>
              <a:gd name="connsiteY11" fmla="*/ 5864484 h 6964048"/>
              <a:gd name="connsiteX12" fmla="*/ 9774882 w 11578769"/>
              <a:gd name="connsiteY12" fmla="*/ 5851061 h 6964048"/>
              <a:gd name="connsiteX13" fmla="*/ 10927227 w 11578769"/>
              <a:gd name="connsiteY13" fmla="*/ 5873967 h 6964048"/>
              <a:gd name="connsiteX14" fmla="*/ 11562334 w 11578769"/>
              <a:gd name="connsiteY14" fmla="*/ 5869852 h 6964048"/>
              <a:gd name="connsiteX15" fmla="*/ 11571244 w 11578769"/>
              <a:gd name="connsiteY15" fmla="*/ 2573275 h 6964048"/>
              <a:gd name="connsiteX16" fmla="*/ 11572643 w 11578769"/>
              <a:gd name="connsiteY16" fmla="*/ 135715 h 6964048"/>
              <a:gd name="connsiteX17" fmla="*/ 11386303 w 11578769"/>
              <a:gd name="connsiteY17" fmla="*/ 34886 h 6964048"/>
              <a:gd name="connsiteX18" fmla="*/ 10689999 w 11578769"/>
              <a:gd name="connsiteY18" fmla="*/ 22192 h 6964048"/>
              <a:gd name="connsiteX19" fmla="*/ 7599878 w 11578769"/>
              <a:gd name="connsiteY19" fmla="*/ 27511 h 6964048"/>
              <a:gd name="connsiteX20" fmla="*/ 1999684 w 11578769"/>
              <a:gd name="connsiteY20" fmla="*/ 0 h 6964048"/>
              <a:gd name="connsiteX0" fmla="*/ 1991115 w 11570200"/>
              <a:gd name="connsiteY0" fmla="*/ 0 h 6964048"/>
              <a:gd name="connsiteX1" fmla="*/ 552751 w 11570200"/>
              <a:gd name="connsiteY1" fmla="*/ 10760 h 6964048"/>
              <a:gd name="connsiteX2" fmla="*/ 11446 w 11570200"/>
              <a:gd name="connsiteY2" fmla="*/ 56664 h 6964048"/>
              <a:gd name="connsiteX3" fmla="*/ 6442 w 11570200"/>
              <a:gd name="connsiteY3" fmla="*/ 845281 h 6964048"/>
              <a:gd name="connsiteX4" fmla="*/ 0 w 11570200"/>
              <a:gd name="connsiteY4" fmla="*/ 1393284 h 6964048"/>
              <a:gd name="connsiteX5" fmla="*/ 58901 w 11570200"/>
              <a:gd name="connsiteY5" fmla="*/ 4886548 h 6964048"/>
              <a:gd name="connsiteX6" fmla="*/ 119895 w 11570200"/>
              <a:gd name="connsiteY6" fmla="*/ 5882443 h 6964048"/>
              <a:gd name="connsiteX7" fmla="*/ 5475570 w 11570200"/>
              <a:gd name="connsiteY7" fmla="*/ 5874336 h 6964048"/>
              <a:gd name="connsiteX8" fmla="*/ 8063063 w 11570200"/>
              <a:gd name="connsiteY8" fmla="*/ 5853608 h 6964048"/>
              <a:gd name="connsiteX9" fmla="*/ 8306021 w 11570200"/>
              <a:gd name="connsiteY9" fmla="*/ 5877326 h 6964048"/>
              <a:gd name="connsiteX10" fmla="*/ 8566906 w 11570200"/>
              <a:gd name="connsiteY10" fmla="*/ 6964048 h 6964048"/>
              <a:gd name="connsiteX11" fmla="*/ 8917695 w 11570200"/>
              <a:gd name="connsiteY11" fmla="*/ 5864484 h 6964048"/>
              <a:gd name="connsiteX12" fmla="*/ 9766313 w 11570200"/>
              <a:gd name="connsiteY12" fmla="*/ 5851061 h 6964048"/>
              <a:gd name="connsiteX13" fmla="*/ 10918658 w 11570200"/>
              <a:gd name="connsiteY13" fmla="*/ 5873967 h 6964048"/>
              <a:gd name="connsiteX14" fmla="*/ 11553765 w 11570200"/>
              <a:gd name="connsiteY14" fmla="*/ 5869852 h 6964048"/>
              <a:gd name="connsiteX15" fmla="*/ 11562675 w 11570200"/>
              <a:gd name="connsiteY15" fmla="*/ 2573275 h 6964048"/>
              <a:gd name="connsiteX16" fmla="*/ 11564074 w 11570200"/>
              <a:gd name="connsiteY16" fmla="*/ 135715 h 6964048"/>
              <a:gd name="connsiteX17" fmla="*/ 11377734 w 11570200"/>
              <a:gd name="connsiteY17" fmla="*/ 34886 h 6964048"/>
              <a:gd name="connsiteX18" fmla="*/ 10681430 w 11570200"/>
              <a:gd name="connsiteY18" fmla="*/ 22192 h 6964048"/>
              <a:gd name="connsiteX19" fmla="*/ 7591309 w 11570200"/>
              <a:gd name="connsiteY19" fmla="*/ 27511 h 6964048"/>
              <a:gd name="connsiteX20" fmla="*/ 1991115 w 11570200"/>
              <a:gd name="connsiteY20" fmla="*/ 0 h 6964048"/>
              <a:gd name="connsiteX0" fmla="*/ 1984916 w 11564001"/>
              <a:gd name="connsiteY0" fmla="*/ 0 h 6964048"/>
              <a:gd name="connsiteX1" fmla="*/ 546552 w 11564001"/>
              <a:gd name="connsiteY1" fmla="*/ 10760 h 6964048"/>
              <a:gd name="connsiteX2" fmla="*/ 5247 w 11564001"/>
              <a:gd name="connsiteY2" fmla="*/ 56664 h 6964048"/>
              <a:gd name="connsiteX3" fmla="*/ 243 w 11564001"/>
              <a:gd name="connsiteY3" fmla="*/ 845281 h 6964048"/>
              <a:gd name="connsiteX4" fmla="*/ 8812 w 11564001"/>
              <a:gd name="connsiteY4" fmla="*/ 1671759 h 6964048"/>
              <a:gd name="connsiteX5" fmla="*/ 52702 w 11564001"/>
              <a:gd name="connsiteY5" fmla="*/ 4886548 h 6964048"/>
              <a:gd name="connsiteX6" fmla="*/ 113696 w 11564001"/>
              <a:gd name="connsiteY6" fmla="*/ 5882443 h 6964048"/>
              <a:gd name="connsiteX7" fmla="*/ 5469371 w 11564001"/>
              <a:gd name="connsiteY7" fmla="*/ 5874336 h 6964048"/>
              <a:gd name="connsiteX8" fmla="*/ 8056864 w 11564001"/>
              <a:gd name="connsiteY8" fmla="*/ 5853608 h 6964048"/>
              <a:gd name="connsiteX9" fmla="*/ 8299822 w 11564001"/>
              <a:gd name="connsiteY9" fmla="*/ 5877326 h 6964048"/>
              <a:gd name="connsiteX10" fmla="*/ 8560707 w 11564001"/>
              <a:gd name="connsiteY10" fmla="*/ 6964048 h 6964048"/>
              <a:gd name="connsiteX11" fmla="*/ 8911496 w 11564001"/>
              <a:gd name="connsiteY11" fmla="*/ 5864484 h 6964048"/>
              <a:gd name="connsiteX12" fmla="*/ 9760114 w 11564001"/>
              <a:gd name="connsiteY12" fmla="*/ 5851061 h 6964048"/>
              <a:gd name="connsiteX13" fmla="*/ 10912459 w 11564001"/>
              <a:gd name="connsiteY13" fmla="*/ 5873967 h 6964048"/>
              <a:gd name="connsiteX14" fmla="*/ 11547566 w 11564001"/>
              <a:gd name="connsiteY14" fmla="*/ 5869852 h 6964048"/>
              <a:gd name="connsiteX15" fmla="*/ 11556476 w 11564001"/>
              <a:gd name="connsiteY15" fmla="*/ 2573275 h 6964048"/>
              <a:gd name="connsiteX16" fmla="*/ 11557875 w 11564001"/>
              <a:gd name="connsiteY16" fmla="*/ 135715 h 6964048"/>
              <a:gd name="connsiteX17" fmla="*/ 11371535 w 11564001"/>
              <a:gd name="connsiteY17" fmla="*/ 34886 h 6964048"/>
              <a:gd name="connsiteX18" fmla="*/ 10675231 w 11564001"/>
              <a:gd name="connsiteY18" fmla="*/ 22192 h 6964048"/>
              <a:gd name="connsiteX19" fmla="*/ 7585110 w 11564001"/>
              <a:gd name="connsiteY19" fmla="*/ 27511 h 6964048"/>
              <a:gd name="connsiteX20" fmla="*/ 1984916 w 11564001"/>
              <a:gd name="connsiteY20" fmla="*/ 0 h 6964048"/>
              <a:gd name="connsiteX0" fmla="*/ 1984673 w 11563758"/>
              <a:gd name="connsiteY0" fmla="*/ 0 h 6964048"/>
              <a:gd name="connsiteX1" fmla="*/ 546309 w 11563758"/>
              <a:gd name="connsiteY1" fmla="*/ 10760 h 6964048"/>
              <a:gd name="connsiteX2" fmla="*/ 5004 w 11563758"/>
              <a:gd name="connsiteY2" fmla="*/ 56664 h 6964048"/>
              <a:gd name="connsiteX3" fmla="*/ 0 w 11563758"/>
              <a:gd name="connsiteY3" fmla="*/ 845281 h 6964048"/>
              <a:gd name="connsiteX4" fmla="*/ 52459 w 11563758"/>
              <a:gd name="connsiteY4" fmla="*/ 4886548 h 6964048"/>
              <a:gd name="connsiteX5" fmla="*/ 113453 w 11563758"/>
              <a:gd name="connsiteY5" fmla="*/ 5882443 h 6964048"/>
              <a:gd name="connsiteX6" fmla="*/ 5469128 w 11563758"/>
              <a:gd name="connsiteY6" fmla="*/ 5874336 h 6964048"/>
              <a:gd name="connsiteX7" fmla="*/ 8056621 w 11563758"/>
              <a:gd name="connsiteY7" fmla="*/ 5853608 h 6964048"/>
              <a:gd name="connsiteX8" fmla="*/ 8299579 w 11563758"/>
              <a:gd name="connsiteY8" fmla="*/ 5877326 h 6964048"/>
              <a:gd name="connsiteX9" fmla="*/ 8560464 w 11563758"/>
              <a:gd name="connsiteY9" fmla="*/ 6964048 h 6964048"/>
              <a:gd name="connsiteX10" fmla="*/ 8911253 w 11563758"/>
              <a:gd name="connsiteY10" fmla="*/ 5864484 h 6964048"/>
              <a:gd name="connsiteX11" fmla="*/ 9759871 w 11563758"/>
              <a:gd name="connsiteY11" fmla="*/ 5851061 h 6964048"/>
              <a:gd name="connsiteX12" fmla="*/ 10912216 w 11563758"/>
              <a:gd name="connsiteY12" fmla="*/ 5873967 h 6964048"/>
              <a:gd name="connsiteX13" fmla="*/ 11547323 w 11563758"/>
              <a:gd name="connsiteY13" fmla="*/ 5869852 h 6964048"/>
              <a:gd name="connsiteX14" fmla="*/ 11556233 w 11563758"/>
              <a:gd name="connsiteY14" fmla="*/ 2573275 h 6964048"/>
              <a:gd name="connsiteX15" fmla="*/ 11557632 w 11563758"/>
              <a:gd name="connsiteY15" fmla="*/ 135715 h 6964048"/>
              <a:gd name="connsiteX16" fmla="*/ 11371292 w 11563758"/>
              <a:gd name="connsiteY16" fmla="*/ 34886 h 6964048"/>
              <a:gd name="connsiteX17" fmla="*/ 10674988 w 11563758"/>
              <a:gd name="connsiteY17" fmla="*/ 22192 h 6964048"/>
              <a:gd name="connsiteX18" fmla="*/ 7584867 w 11563758"/>
              <a:gd name="connsiteY18" fmla="*/ 27511 h 6964048"/>
              <a:gd name="connsiteX19" fmla="*/ 1984673 w 11563758"/>
              <a:gd name="connsiteY19" fmla="*/ 0 h 6964048"/>
              <a:gd name="connsiteX0" fmla="*/ 1979669 w 11558754"/>
              <a:gd name="connsiteY0" fmla="*/ 0 h 6964048"/>
              <a:gd name="connsiteX1" fmla="*/ 541305 w 11558754"/>
              <a:gd name="connsiteY1" fmla="*/ 10760 h 6964048"/>
              <a:gd name="connsiteX2" fmla="*/ 0 w 11558754"/>
              <a:gd name="connsiteY2" fmla="*/ 56664 h 6964048"/>
              <a:gd name="connsiteX3" fmla="*/ 10007 w 11558754"/>
              <a:gd name="connsiteY3" fmla="*/ 907167 h 6964048"/>
              <a:gd name="connsiteX4" fmla="*/ 47455 w 11558754"/>
              <a:gd name="connsiteY4" fmla="*/ 4886548 h 6964048"/>
              <a:gd name="connsiteX5" fmla="*/ 108449 w 11558754"/>
              <a:gd name="connsiteY5" fmla="*/ 5882443 h 6964048"/>
              <a:gd name="connsiteX6" fmla="*/ 5464124 w 11558754"/>
              <a:gd name="connsiteY6" fmla="*/ 5874336 h 6964048"/>
              <a:gd name="connsiteX7" fmla="*/ 8051617 w 11558754"/>
              <a:gd name="connsiteY7" fmla="*/ 5853608 h 6964048"/>
              <a:gd name="connsiteX8" fmla="*/ 8294575 w 11558754"/>
              <a:gd name="connsiteY8" fmla="*/ 5877326 h 6964048"/>
              <a:gd name="connsiteX9" fmla="*/ 8555460 w 11558754"/>
              <a:gd name="connsiteY9" fmla="*/ 6964048 h 6964048"/>
              <a:gd name="connsiteX10" fmla="*/ 8906249 w 11558754"/>
              <a:gd name="connsiteY10" fmla="*/ 5864484 h 6964048"/>
              <a:gd name="connsiteX11" fmla="*/ 9754867 w 11558754"/>
              <a:gd name="connsiteY11" fmla="*/ 5851061 h 6964048"/>
              <a:gd name="connsiteX12" fmla="*/ 10907212 w 11558754"/>
              <a:gd name="connsiteY12" fmla="*/ 5873967 h 6964048"/>
              <a:gd name="connsiteX13" fmla="*/ 11542319 w 11558754"/>
              <a:gd name="connsiteY13" fmla="*/ 5869852 h 6964048"/>
              <a:gd name="connsiteX14" fmla="*/ 11551229 w 11558754"/>
              <a:gd name="connsiteY14" fmla="*/ 2573275 h 6964048"/>
              <a:gd name="connsiteX15" fmla="*/ 11552628 w 11558754"/>
              <a:gd name="connsiteY15" fmla="*/ 135715 h 6964048"/>
              <a:gd name="connsiteX16" fmla="*/ 11366288 w 11558754"/>
              <a:gd name="connsiteY16" fmla="*/ 34886 h 6964048"/>
              <a:gd name="connsiteX17" fmla="*/ 10669984 w 11558754"/>
              <a:gd name="connsiteY17" fmla="*/ 22192 h 6964048"/>
              <a:gd name="connsiteX18" fmla="*/ 7579863 w 11558754"/>
              <a:gd name="connsiteY18" fmla="*/ 27511 h 6964048"/>
              <a:gd name="connsiteX19" fmla="*/ 1979669 w 11558754"/>
              <a:gd name="connsiteY19" fmla="*/ 0 h 6964048"/>
              <a:gd name="connsiteX0" fmla="*/ 1969662 w 11548747"/>
              <a:gd name="connsiteY0" fmla="*/ 0 h 6964048"/>
              <a:gd name="connsiteX1" fmla="*/ 531298 w 11548747"/>
              <a:gd name="connsiteY1" fmla="*/ 10760 h 6964048"/>
              <a:gd name="connsiteX2" fmla="*/ 10008 w 11548747"/>
              <a:gd name="connsiteY2" fmla="*/ 41197 h 6964048"/>
              <a:gd name="connsiteX3" fmla="*/ 0 w 11548747"/>
              <a:gd name="connsiteY3" fmla="*/ 907167 h 6964048"/>
              <a:gd name="connsiteX4" fmla="*/ 37448 w 11548747"/>
              <a:gd name="connsiteY4" fmla="*/ 4886548 h 6964048"/>
              <a:gd name="connsiteX5" fmla="*/ 98442 w 11548747"/>
              <a:gd name="connsiteY5" fmla="*/ 5882443 h 6964048"/>
              <a:gd name="connsiteX6" fmla="*/ 5454117 w 11548747"/>
              <a:gd name="connsiteY6" fmla="*/ 5874336 h 6964048"/>
              <a:gd name="connsiteX7" fmla="*/ 8041610 w 11548747"/>
              <a:gd name="connsiteY7" fmla="*/ 5853608 h 6964048"/>
              <a:gd name="connsiteX8" fmla="*/ 8284568 w 11548747"/>
              <a:gd name="connsiteY8" fmla="*/ 5877326 h 6964048"/>
              <a:gd name="connsiteX9" fmla="*/ 8545453 w 11548747"/>
              <a:gd name="connsiteY9" fmla="*/ 6964048 h 6964048"/>
              <a:gd name="connsiteX10" fmla="*/ 8896242 w 11548747"/>
              <a:gd name="connsiteY10" fmla="*/ 5864484 h 6964048"/>
              <a:gd name="connsiteX11" fmla="*/ 9744860 w 11548747"/>
              <a:gd name="connsiteY11" fmla="*/ 5851061 h 6964048"/>
              <a:gd name="connsiteX12" fmla="*/ 10897205 w 11548747"/>
              <a:gd name="connsiteY12" fmla="*/ 5873967 h 6964048"/>
              <a:gd name="connsiteX13" fmla="*/ 11532312 w 11548747"/>
              <a:gd name="connsiteY13" fmla="*/ 5869852 h 6964048"/>
              <a:gd name="connsiteX14" fmla="*/ 11541222 w 11548747"/>
              <a:gd name="connsiteY14" fmla="*/ 2573275 h 6964048"/>
              <a:gd name="connsiteX15" fmla="*/ 11542621 w 11548747"/>
              <a:gd name="connsiteY15" fmla="*/ 135715 h 6964048"/>
              <a:gd name="connsiteX16" fmla="*/ 11356281 w 11548747"/>
              <a:gd name="connsiteY16" fmla="*/ 34886 h 6964048"/>
              <a:gd name="connsiteX17" fmla="*/ 10659977 w 11548747"/>
              <a:gd name="connsiteY17" fmla="*/ 22192 h 6964048"/>
              <a:gd name="connsiteX18" fmla="*/ 7569856 w 11548747"/>
              <a:gd name="connsiteY18" fmla="*/ 27511 h 6964048"/>
              <a:gd name="connsiteX19" fmla="*/ 1969662 w 11548747"/>
              <a:gd name="connsiteY19" fmla="*/ 0 h 6964048"/>
              <a:gd name="connsiteX0" fmla="*/ 1969662 w 11548747"/>
              <a:gd name="connsiteY0" fmla="*/ 0 h 6964048"/>
              <a:gd name="connsiteX1" fmla="*/ 531298 w 11548747"/>
              <a:gd name="connsiteY1" fmla="*/ 10760 h 6964048"/>
              <a:gd name="connsiteX2" fmla="*/ 10008 w 11548747"/>
              <a:gd name="connsiteY2" fmla="*/ 41197 h 6964048"/>
              <a:gd name="connsiteX3" fmla="*/ 0 w 11548747"/>
              <a:gd name="connsiteY3" fmla="*/ 907167 h 6964048"/>
              <a:gd name="connsiteX4" fmla="*/ 37448 w 11548747"/>
              <a:gd name="connsiteY4" fmla="*/ 4886548 h 6964048"/>
              <a:gd name="connsiteX5" fmla="*/ 98442 w 11548747"/>
              <a:gd name="connsiteY5" fmla="*/ 5882443 h 6964048"/>
              <a:gd name="connsiteX6" fmla="*/ 5454117 w 11548747"/>
              <a:gd name="connsiteY6" fmla="*/ 5874336 h 6964048"/>
              <a:gd name="connsiteX7" fmla="*/ 8041610 w 11548747"/>
              <a:gd name="connsiteY7" fmla="*/ 5853608 h 6964048"/>
              <a:gd name="connsiteX8" fmla="*/ 8284568 w 11548747"/>
              <a:gd name="connsiteY8" fmla="*/ 5877326 h 6964048"/>
              <a:gd name="connsiteX9" fmla="*/ 8545453 w 11548747"/>
              <a:gd name="connsiteY9" fmla="*/ 6964048 h 6964048"/>
              <a:gd name="connsiteX10" fmla="*/ 8896242 w 11548747"/>
              <a:gd name="connsiteY10" fmla="*/ 5864484 h 6964048"/>
              <a:gd name="connsiteX11" fmla="*/ 9744860 w 11548747"/>
              <a:gd name="connsiteY11" fmla="*/ 5851061 h 6964048"/>
              <a:gd name="connsiteX12" fmla="*/ 10897205 w 11548747"/>
              <a:gd name="connsiteY12" fmla="*/ 5873967 h 6964048"/>
              <a:gd name="connsiteX13" fmla="*/ 11532312 w 11548747"/>
              <a:gd name="connsiteY13" fmla="*/ 5869852 h 6964048"/>
              <a:gd name="connsiteX14" fmla="*/ 11541222 w 11548747"/>
              <a:gd name="connsiteY14" fmla="*/ 2573275 h 6964048"/>
              <a:gd name="connsiteX15" fmla="*/ 11542621 w 11548747"/>
              <a:gd name="connsiteY15" fmla="*/ 135715 h 6964048"/>
              <a:gd name="connsiteX16" fmla="*/ 11356281 w 11548747"/>
              <a:gd name="connsiteY16" fmla="*/ 34886 h 6964048"/>
              <a:gd name="connsiteX17" fmla="*/ 10659977 w 11548747"/>
              <a:gd name="connsiteY17" fmla="*/ 22192 h 6964048"/>
              <a:gd name="connsiteX18" fmla="*/ 7569856 w 11548747"/>
              <a:gd name="connsiteY18" fmla="*/ 27511 h 6964048"/>
              <a:gd name="connsiteX19" fmla="*/ 1969662 w 11548747"/>
              <a:gd name="connsiteY19" fmla="*/ 0 h 6964048"/>
              <a:gd name="connsiteX0" fmla="*/ 1969662 w 11548747"/>
              <a:gd name="connsiteY0" fmla="*/ 0 h 6964048"/>
              <a:gd name="connsiteX1" fmla="*/ 531298 w 11548747"/>
              <a:gd name="connsiteY1" fmla="*/ 10760 h 6964048"/>
              <a:gd name="connsiteX2" fmla="*/ 10008 w 11548747"/>
              <a:gd name="connsiteY2" fmla="*/ 41197 h 6964048"/>
              <a:gd name="connsiteX3" fmla="*/ 0 w 11548747"/>
              <a:gd name="connsiteY3" fmla="*/ 907167 h 6964048"/>
              <a:gd name="connsiteX4" fmla="*/ 37448 w 11548747"/>
              <a:gd name="connsiteY4" fmla="*/ 4886548 h 6964048"/>
              <a:gd name="connsiteX5" fmla="*/ 98442 w 11548747"/>
              <a:gd name="connsiteY5" fmla="*/ 5882443 h 6964048"/>
              <a:gd name="connsiteX6" fmla="*/ 5454117 w 11548747"/>
              <a:gd name="connsiteY6" fmla="*/ 5874336 h 6964048"/>
              <a:gd name="connsiteX7" fmla="*/ 8041610 w 11548747"/>
              <a:gd name="connsiteY7" fmla="*/ 5853608 h 6964048"/>
              <a:gd name="connsiteX8" fmla="*/ 8284568 w 11548747"/>
              <a:gd name="connsiteY8" fmla="*/ 5877326 h 6964048"/>
              <a:gd name="connsiteX9" fmla="*/ 8545453 w 11548747"/>
              <a:gd name="connsiteY9" fmla="*/ 6964048 h 6964048"/>
              <a:gd name="connsiteX10" fmla="*/ 8896242 w 11548747"/>
              <a:gd name="connsiteY10" fmla="*/ 5864484 h 6964048"/>
              <a:gd name="connsiteX11" fmla="*/ 9744860 w 11548747"/>
              <a:gd name="connsiteY11" fmla="*/ 5851061 h 6964048"/>
              <a:gd name="connsiteX12" fmla="*/ 10897205 w 11548747"/>
              <a:gd name="connsiteY12" fmla="*/ 5873967 h 6964048"/>
              <a:gd name="connsiteX13" fmla="*/ 11532312 w 11548747"/>
              <a:gd name="connsiteY13" fmla="*/ 5869852 h 6964048"/>
              <a:gd name="connsiteX14" fmla="*/ 11541222 w 11548747"/>
              <a:gd name="connsiteY14" fmla="*/ 2573275 h 6964048"/>
              <a:gd name="connsiteX15" fmla="*/ 11542621 w 11548747"/>
              <a:gd name="connsiteY15" fmla="*/ 135715 h 6964048"/>
              <a:gd name="connsiteX16" fmla="*/ 11356281 w 11548747"/>
              <a:gd name="connsiteY16" fmla="*/ 34886 h 6964048"/>
              <a:gd name="connsiteX17" fmla="*/ 10659977 w 11548747"/>
              <a:gd name="connsiteY17" fmla="*/ 22192 h 6964048"/>
              <a:gd name="connsiteX18" fmla="*/ 7569856 w 11548747"/>
              <a:gd name="connsiteY18" fmla="*/ 27511 h 6964048"/>
              <a:gd name="connsiteX19" fmla="*/ 1969662 w 11548747"/>
              <a:gd name="connsiteY19" fmla="*/ 0 h 6964048"/>
              <a:gd name="connsiteX0" fmla="*/ 1969662 w 13176852"/>
              <a:gd name="connsiteY0" fmla="*/ 0 h 6964048"/>
              <a:gd name="connsiteX1" fmla="*/ 531298 w 13176852"/>
              <a:gd name="connsiteY1" fmla="*/ 10760 h 6964048"/>
              <a:gd name="connsiteX2" fmla="*/ 10008 w 13176852"/>
              <a:gd name="connsiteY2" fmla="*/ 41197 h 6964048"/>
              <a:gd name="connsiteX3" fmla="*/ 0 w 13176852"/>
              <a:gd name="connsiteY3" fmla="*/ 907167 h 6964048"/>
              <a:gd name="connsiteX4" fmla="*/ 37448 w 13176852"/>
              <a:gd name="connsiteY4" fmla="*/ 4886548 h 6964048"/>
              <a:gd name="connsiteX5" fmla="*/ 98442 w 13176852"/>
              <a:gd name="connsiteY5" fmla="*/ 5882443 h 6964048"/>
              <a:gd name="connsiteX6" fmla="*/ 5454117 w 13176852"/>
              <a:gd name="connsiteY6" fmla="*/ 5874336 h 6964048"/>
              <a:gd name="connsiteX7" fmla="*/ 8041610 w 13176852"/>
              <a:gd name="connsiteY7" fmla="*/ 5853608 h 6964048"/>
              <a:gd name="connsiteX8" fmla="*/ 8284568 w 13176852"/>
              <a:gd name="connsiteY8" fmla="*/ 5877326 h 6964048"/>
              <a:gd name="connsiteX9" fmla="*/ 8545453 w 13176852"/>
              <a:gd name="connsiteY9" fmla="*/ 6964048 h 6964048"/>
              <a:gd name="connsiteX10" fmla="*/ 8896242 w 13176852"/>
              <a:gd name="connsiteY10" fmla="*/ 5864484 h 6964048"/>
              <a:gd name="connsiteX11" fmla="*/ 9744860 w 13176852"/>
              <a:gd name="connsiteY11" fmla="*/ 5851061 h 6964048"/>
              <a:gd name="connsiteX12" fmla="*/ 10897205 w 13176852"/>
              <a:gd name="connsiteY12" fmla="*/ 5873967 h 6964048"/>
              <a:gd name="connsiteX13" fmla="*/ 13176205 w 13176852"/>
              <a:gd name="connsiteY13" fmla="*/ 6004789 h 6964048"/>
              <a:gd name="connsiteX14" fmla="*/ 11541222 w 13176852"/>
              <a:gd name="connsiteY14" fmla="*/ 2573275 h 6964048"/>
              <a:gd name="connsiteX15" fmla="*/ 11542621 w 13176852"/>
              <a:gd name="connsiteY15" fmla="*/ 135715 h 6964048"/>
              <a:gd name="connsiteX16" fmla="*/ 11356281 w 13176852"/>
              <a:gd name="connsiteY16" fmla="*/ 34886 h 6964048"/>
              <a:gd name="connsiteX17" fmla="*/ 10659977 w 13176852"/>
              <a:gd name="connsiteY17" fmla="*/ 22192 h 6964048"/>
              <a:gd name="connsiteX18" fmla="*/ 7569856 w 13176852"/>
              <a:gd name="connsiteY18" fmla="*/ 27511 h 6964048"/>
              <a:gd name="connsiteX19" fmla="*/ 1969662 w 13176852"/>
              <a:gd name="connsiteY19" fmla="*/ 0 h 6964048"/>
              <a:gd name="connsiteX0" fmla="*/ 1969662 w 13257988"/>
              <a:gd name="connsiteY0" fmla="*/ 0 h 6964048"/>
              <a:gd name="connsiteX1" fmla="*/ 531298 w 13257988"/>
              <a:gd name="connsiteY1" fmla="*/ 10760 h 6964048"/>
              <a:gd name="connsiteX2" fmla="*/ 10008 w 13257988"/>
              <a:gd name="connsiteY2" fmla="*/ 41197 h 6964048"/>
              <a:gd name="connsiteX3" fmla="*/ 0 w 13257988"/>
              <a:gd name="connsiteY3" fmla="*/ 907167 h 6964048"/>
              <a:gd name="connsiteX4" fmla="*/ 37448 w 13257988"/>
              <a:gd name="connsiteY4" fmla="*/ 4886548 h 6964048"/>
              <a:gd name="connsiteX5" fmla="*/ 98442 w 13257988"/>
              <a:gd name="connsiteY5" fmla="*/ 5882443 h 6964048"/>
              <a:gd name="connsiteX6" fmla="*/ 5454117 w 13257988"/>
              <a:gd name="connsiteY6" fmla="*/ 5874336 h 6964048"/>
              <a:gd name="connsiteX7" fmla="*/ 8041610 w 13257988"/>
              <a:gd name="connsiteY7" fmla="*/ 5853608 h 6964048"/>
              <a:gd name="connsiteX8" fmla="*/ 8284568 w 13257988"/>
              <a:gd name="connsiteY8" fmla="*/ 5877326 h 6964048"/>
              <a:gd name="connsiteX9" fmla="*/ 8545453 w 13257988"/>
              <a:gd name="connsiteY9" fmla="*/ 6964048 h 6964048"/>
              <a:gd name="connsiteX10" fmla="*/ 8896242 w 13257988"/>
              <a:gd name="connsiteY10" fmla="*/ 5864484 h 6964048"/>
              <a:gd name="connsiteX11" fmla="*/ 9744860 w 13257988"/>
              <a:gd name="connsiteY11" fmla="*/ 5851061 h 6964048"/>
              <a:gd name="connsiteX12" fmla="*/ 10897205 w 13257988"/>
              <a:gd name="connsiteY12" fmla="*/ 5873967 h 6964048"/>
              <a:gd name="connsiteX13" fmla="*/ 13176205 w 13257988"/>
              <a:gd name="connsiteY13" fmla="*/ 6004789 h 6964048"/>
              <a:gd name="connsiteX14" fmla="*/ 13257852 w 13257988"/>
              <a:gd name="connsiteY14" fmla="*/ 1313888 h 6964048"/>
              <a:gd name="connsiteX15" fmla="*/ 11542621 w 13257988"/>
              <a:gd name="connsiteY15" fmla="*/ 135715 h 6964048"/>
              <a:gd name="connsiteX16" fmla="*/ 11356281 w 13257988"/>
              <a:gd name="connsiteY16" fmla="*/ 34886 h 6964048"/>
              <a:gd name="connsiteX17" fmla="*/ 10659977 w 13257988"/>
              <a:gd name="connsiteY17" fmla="*/ 22192 h 6964048"/>
              <a:gd name="connsiteX18" fmla="*/ 7569856 w 13257988"/>
              <a:gd name="connsiteY18" fmla="*/ 27511 h 6964048"/>
              <a:gd name="connsiteX19" fmla="*/ 1969662 w 13257988"/>
              <a:gd name="connsiteY19" fmla="*/ 0 h 6964048"/>
              <a:gd name="connsiteX0" fmla="*/ 1969662 w 13266257"/>
              <a:gd name="connsiteY0" fmla="*/ 10977443 h 17941491"/>
              <a:gd name="connsiteX1" fmla="*/ 531298 w 13266257"/>
              <a:gd name="connsiteY1" fmla="*/ 10988203 h 17941491"/>
              <a:gd name="connsiteX2" fmla="*/ 10008 w 13266257"/>
              <a:gd name="connsiteY2" fmla="*/ 11018640 h 17941491"/>
              <a:gd name="connsiteX3" fmla="*/ 0 w 13266257"/>
              <a:gd name="connsiteY3" fmla="*/ 11884610 h 17941491"/>
              <a:gd name="connsiteX4" fmla="*/ 37448 w 13266257"/>
              <a:gd name="connsiteY4" fmla="*/ 15863991 h 17941491"/>
              <a:gd name="connsiteX5" fmla="*/ 98442 w 13266257"/>
              <a:gd name="connsiteY5" fmla="*/ 16859886 h 17941491"/>
              <a:gd name="connsiteX6" fmla="*/ 5454117 w 13266257"/>
              <a:gd name="connsiteY6" fmla="*/ 16851779 h 17941491"/>
              <a:gd name="connsiteX7" fmla="*/ 8041610 w 13266257"/>
              <a:gd name="connsiteY7" fmla="*/ 16831051 h 17941491"/>
              <a:gd name="connsiteX8" fmla="*/ 8284568 w 13266257"/>
              <a:gd name="connsiteY8" fmla="*/ 16854769 h 17941491"/>
              <a:gd name="connsiteX9" fmla="*/ 8545453 w 13266257"/>
              <a:gd name="connsiteY9" fmla="*/ 17941491 h 17941491"/>
              <a:gd name="connsiteX10" fmla="*/ 8896242 w 13266257"/>
              <a:gd name="connsiteY10" fmla="*/ 16841927 h 17941491"/>
              <a:gd name="connsiteX11" fmla="*/ 9744860 w 13266257"/>
              <a:gd name="connsiteY11" fmla="*/ 16828504 h 17941491"/>
              <a:gd name="connsiteX12" fmla="*/ 10897205 w 13266257"/>
              <a:gd name="connsiteY12" fmla="*/ 16851410 h 17941491"/>
              <a:gd name="connsiteX13" fmla="*/ 13176205 w 13266257"/>
              <a:gd name="connsiteY13" fmla="*/ 16982232 h 17941491"/>
              <a:gd name="connsiteX14" fmla="*/ 13257852 w 13266257"/>
              <a:gd name="connsiteY14" fmla="*/ 12291331 h 17941491"/>
              <a:gd name="connsiteX15" fmla="*/ 12982846 w 13266257"/>
              <a:gd name="connsiteY15" fmla="*/ 3572 h 17941491"/>
              <a:gd name="connsiteX16" fmla="*/ 11356281 w 13266257"/>
              <a:gd name="connsiteY16" fmla="*/ 11012329 h 17941491"/>
              <a:gd name="connsiteX17" fmla="*/ 10659977 w 13266257"/>
              <a:gd name="connsiteY17" fmla="*/ 10999635 h 17941491"/>
              <a:gd name="connsiteX18" fmla="*/ 7569856 w 13266257"/>
              <a:gd name="connsiteY18" fmla="*/ 11004954 h 17941491"/>
              <a:gd name="connsiteX19" fmla="*/ 1969662 w 13266257"/>
              <a:gd name="connsiteY19" fmla="*/ 10977443 h 17941491"/>
              <a:gd name="connsiteX0" fmla="*/ 1969662 w 13266257"/>
              <a:gd name="connsiteY0" fmla="*/ 10977443 h 17941491"/>
              <a:gd name="connsiteX1" fmla="*/ 531298 w 13266257"/>
              <a:gd name="connsiteY1" fmla="*/ 10988203 h 17941491"/>
              <a:gd name="connsiteX2" fmla="*/ 10008 w 13266257"/>
              <a:gd name="connsiteY2" fmla="*/ 11018640 h 17941491"/>
              <a:gd name="connsiteX3" fmla="*/ 0 w 13266257"/>
              <a:gd name="connsiteY3" fmla="*/ 11884610 h 17941491"/>
              <a:gd name="connsiteX4" fmla="*/ 37448 w 13266257"/>
              <a:gd name="connsiteY4" fmla="*/ 15863991 h 17941491"/>
              <a:gd name="connsiteX5" fmla="*/ 98442 w 13266257"/>
              <a:gd name="connsiteY5" fmla="*/ 16859886 h 17941491"/>
              <a:gd name="connsiteX6" fmla="*/ 5454117 w 13266257"/>
              <a:gd name="connsiteY6" fmla="*/ 16851779 h 17941491"/>
              <a:gd name="connsiteX7" fmla="*/ 8041610 w 13266257"/>
              <a:gd name="connsiteY7" fmla="*/ 16831051 h 17941491"/>
              <a:gd name="connsiteX8" fmla="*/ 8284568 w 13266257"/>
              <a:gd name="connsiteY8" fmla="*/ 16854769 h 17941491"/>
              <a:gd name="connsiteX9" fmla="*/ 8545453 w 13266257"/>
              <a:gd name="connsiteY9" fmla="*/ 17941491 h 17941491"/>
              <a:gd name="connsiteX10" fmla="*/ 8896242 w 13266257"/>
              <a:gd name="connsiteY10" fmla="*/ 16841927 h 17941491"/>
              <a:gd name="connsiteX11" fmla="*/ 9744860 w 13266257"/>
              <a:gd name="connsiteY11" fmla="*/ 16828504 h 17941491"/>
              <a:gd name="connsiteX12" fmla="*/ 10897205 w 13266257"/>
              <a:gd name="connsiteY12" fmla="*/ 16851410 h 17941491"/>
              <a:gd name="connsiteX13" fmla="*/ 13176205 w 13266257"/>
              <a:gd name="connsiteY13" fmla="*/ 16982232 h 17941491"/>
              <a:gd name="connsiteX14" fmla="*/ 13257852 w 13266257"/>
              <a:gd name="connsiteY14" fmla="*/ 12291331 h 17941491"/>
              <a:gd name="connsiteX15" fmla="*/ 12982846 w 13266257"/>
              <a:gd name="connsiteY15" fmla="*/ 3572 h 17941491"/>
              <a:gd name="connsiteX16" fmla="*/ 11356281 w 13266257"/>
              <a:gd name="connsiteY16" fmla="*/ 11012329 h 17941491"/>
              <a:gd name="connsiteX17" fmla="*/ 7569856 w 13266257"/>
              <a:gd name="connsiteY17" fmla="*/ 11004954 h 17941491"/>
              <a:gd name="connsiteX18" fmla="*/ 1969662 w 13266257"/>
              <a:gd name="connsiteY18" fmla="*/ 10977443 h 17941491"/>
              <a:gd name="connsiteX0" fmla="*/ 1969662 w 13265043"/>
              <a:gd name="connsiteY0" fmla="*/ 11860808 h 18824856"/>
              <a:gd name="connsiteX1" fmla="*/ 531298 w 13265043"/>
              <a:gd name="connsiteY1" fmla="*/ 11871568 h 18824856"/>
              <a:gd name="connsiteX2" fmla="*/ 10008 w 13265043"/>
              <a:gd name="connsiteY2" fmla="*/ 11902005 h 18824856"/>
              <a:gd name="connsiteX3" fmla="*/ 0 w 13265043"/>
              <a:gd name="connsiteY3" fmla="*/ 12767975 h 18824856"/>
              <a:gd name="connsiteX4" fmla="*/ 37448 w 13265043"/>
              <a:gd name="connsiteY4" fmla="*/ 16747356 h 18824856"/>
              <a:gd name="connsiteX5" fmla="*/ 98442 w 13265043"/>
              <a:gd name="connsiteY5" fmla="*/ 17743251 h 18824856"/>
              <a:gd name="connsiteX6" fmla="*/ 5454117 w 13265043"/>
              <a:gd name="connsiteY6" fmla="*/ 17735144 h 18824856"/>
              <a:gd name="connsiteX7" fmla="*/ 8041610 w 13265043"/>
              <a:gd name="connsiteY7" fmla="*/ 17714416 h 18824856"/>
              <a:gd name="connsiteX8" fmla="*/ 8284568 w 13265043"/>
              <a:gd name="connsiteY8" fmla="*/ 17738134 h 18824856"/>
              <a:gd name="connsiteX9" fmla="*/ 8545453 w 13265043"/>
              <a:gd name="connsiteY9" fmla="*/ 18824856 h 18824856"/>
              <a:gd name="connsiteX10" fmla="*/ 8896242 w 13265043"/>
              <a:gd name="connsiteY10" fmla="*/ 17725292 h 18824856"/>
              <a:gd name="connsiteX11" fmla="*/ 9744860 w 13265043"/>
              <a:gd name="connsiteY11" fmla="*/ 17711869 h 18824856"/>
              <a:gd name="connsiteX12" fmla="*/ 10897205 w 13265043"/>
              <a:gd name="connsiteY12" fmla="*/ 17734775 h 18824856"/>
              <a:gd name="connsiteX13" fmla="*/ 13176205 w 13265043"/>
              <a:gd name="connsiteY13" fmla="*/ 17865597 h 18824856"/>
              <a:gd name="connsiteX14" fmla="*/ 13257852 w 13265043"/>
              <a:gd name="connsiteY14" fmla="*/ 13174696 h 18824856"/>
              <a:gd name="connsiteX15" fmla="*/ 12982846 w 13265043"/>
              <a:gd name="connsiteY15" fmla="*/ 886937 h 18824856"/>
              <a:gd name="connsiteX16" fmla="*/ 11414472 w 13265043"/>
              <a:gd name="connsiteY16" fmla="*/ 2180430 h 18824856"/>
              <a:gd name="connsiteX17" fmla="*/ 7569856 w 13265043"/>
              <a:gd name="connsiteY17" fmla="*/ 11888319 h 18824856"/>
              <a:gd name="connsiteX18" fmla="*/ 1969662 w 13265043"/>
              <a:gd name="connsiteY18" fmla="*/ 11860808 h 18824856"/>
              <a:gd name="connsiteX0" fmla="*/ 1969662 w 13265043"/>
              <a:gd name="connsiteY0" fmla="*/ 11542377 h 18506425"/>
              <a:gd name="connsiteX1" fmla="*/ 531298 w 13265043"/>
              <a:gd name="connsiteY1" fmla="*/ 11553137 h 18506425"/>
              <a:gd name="connsiteX2" fmla="*/ 10008 w 13265043"/>
              <a:gd name="connsiteY2" fmla="*/ 11583574 h 18506425"/>
              <a:gd name="connsiteX3" fmla="*/ 0 w 13265043"/>
              <a:gd name="connsiteY3" fmla="*/ 12449544 h 18506425"/>
              <a:gd name="connsiteX4" fmla="*/ 37448 w 13265043"/>
              <a:gd name="connsiteY4" fmla="*/ 16428925 h 18506425"/>
              <a:gd name="connsiteX5" fmla="*/ 98442 w 13265043"/>
              <a:gd name="connsiteY5" fmla="*/ 17424820 h 18506425"/>
              <a:gd name="connsiteX6" fmla="*/ 5454117 w 13265043"/>
              <a:gd name="connsiteY6" fmla="*/ 17416713 h 18506425"/>
              <a:gd name="connsiteX7" fmla="*/ 8041610 w 13265043"/>
              <a:gd name="connsiteY7" fmla="*/ 17395985 h 18506425"/>
              <a:gd name="connsiteX8" fmla="*/ 8284568 w 13265043"/>
              <a:gd name="connsiteY8" fmla="*/ 17419703 h 18506425"/>
              <a:gd name="connsiteX9" fmla="*/ 8545453 w 13265043"/>
              <a:gd name="connsiteY9" fmla="*/ 18506425 h 18506425"/>
              <a:gd name="connsiteX10" fmla="*/ 8896242 w 13265043"/>
              <a:gd name="connsiteY10" fmla="*/ 17406861 h 18506425"/>
              <a:gd name="connsiteX11" fmla="*/ 9744860 w 13265043"/>
              <a:gd name="connsiteY11" fmla="*/ 17393438 h 18506425"/>
              <a:gd name="connsiteX12" fmla="*/ 10897205 w 13265043"/>
              <a:gd name="connsiteY12" fmla="*/ 17416344 h 18506425"/>
              <a:gd name="connsiteX13" fmla="*/ 13176205 w 13265043"/>
              <a:gd name="connsiteY13" fmla="*/ 17547166 h 18506425"/>
              <a:gd name="connsiteX14" fmla="*/ 13257852 w 13265043"/>
              <a:gd name="connsiteY14" fmla="*/ 12856265 h 18506425"/>
              <a:gd name="connsiteX15" fmla="*/ 12982846 w 13265043"/>
              <a:gd name="connsiteY15" fmla="*/ 568506 h 18506425"/>
              <a:gd name="connsiteX16" fmla="*/ 11414472 w 13265043"/>
              <a:gd name="connsiteY16" fmla="*/ 1861999 h 18506425"/>
              <a:gd name="connsiteX17" fmla="*/ 7526213 w 13265043"/>
              <a:gd name="connsiteY17" fmla="*/ 190437 h 18506425"/>
              <a:gd name="connsiteX18" fmla="*/ 1969662 w 13265043"/>
              <a:gd name="connsiteY18" fmla="*/ 11542377 h 18506425"/>
              <a:gd name="connsiteX0" fmla="*/ 2056949 w 13265043"/>
              <a:gd name="connsiteY0" fmla="*/ 0 h 18703324"/>
              <a:gd name="connsiteX1" fmla="*/ 531298 w 13265043"/>
              <a:gd name="connsiteY1" fmla="*/ 11750036 h 18703324"/>
              <a:gd name="connsiteX2" fmla="*/ 10008 w 13265043"/>
              <a:gd name="connsiteY2" fmla="*/ 11780473 h 18703324"/>
              <a:gd name="connsiteX3" fmla="*/ 0 w 13265043"/>
              <a:gd name="connsiteY3" fmla="*/ 12646443 h 18703324"/>
              <a:gd name="connsiteX4" fmla="*/ 37448 w 13265043"/>
              <a:gd name="connsiteY4" fmla="*/ 16625824 h 18703324"/>
              <a:gd name="connsiteX5" fmla="*/ 98442 w 13265043"/>
              <a:gd name="connsiteY5" fmla="*/ 17621719 h 18703324"/>
              <a:gd name="connsiteX6" fmla="*/ 5454117 w 13265043"/>
              <a:gd name="connsiteY6" fmla="*/ 17613612 h 18703324"/>
              <a:gd name="connsiteX7" fmla="*/ 8041610 w 13265043"/>
              <a:gd name="connsiteY7" fmla="*/ 17592884 h 18703324"/>
              <a:gd name="connsiteX8" fmla="*/ 8284568 w 13265043"/>
              <a:gd name="connsiteY8" fmla="*/ 17616602 h 18703324"/>
              <a:gd name="connsiteX9" fmla="*/ 8545453 w 13265043"/>
              <a:gd name="connsiteY9" fmla="*/ 18703324 h 18703324"/>
              <a:gd name="connsiteX10" fmla="*/ 8896242 w 13265043"/>
              <a:gd name="connsiteY10" fmla="*/ 17603760 h 18703324"/>
              <a:gd name="connsiteX11" fmla="*/ 9744860 w 13265043"/>
              <a:gd name="connsiteY11" fmla="*/ 17590337 h 18703324"/>
              <a:gd name="connsiteX12" fmla="*/ 10897205 w 13265043"/>
              <a:gd name="connsiteY12" fmla="*/ 17613243 h 18703324"/>
              <a:gd name="connsiteX13" fmla="*/ 13176205 w 13265043"/>
              <a:gd name="connsiteY13" fmla="*/ 17744065 h 18703324"/>
              <a:gd name="connsiteX14" fmla="*/ 13257852 w 13265043"/>
              <a:gd name="connsiteY14" fmla="*/ 13053164 h 18703324"/>
              <a:gd name="connsiteX15" fmla="*/ 12982846 w 13265043"/>
              <a:gd name="connsiteY15" fmla="*/ 765405 h 18703324"/>
              <a:gd name="connsiteX16" fmla="*/ 11414472 w 13265043"/>
              <a:gd name="connsiteY16" fmla="*/ 2058898 h 18703324"/>
              <a:gd name="connsiteX17" fmla="*/ 7526213 w 13265043"/>
              <a:gd name="connsiteY17" fmla="*/ 387336 h 18703324"/>
              <a:gd name="connsiteX18" fmla="*/ 2056949 w 13265043"/>
              <a:gd name="connsiteY18" fmla="*/ 0 h 18703324"/>
              <a:gd name="connsiteX0" fmla="*/ 2209737 w 13417831"/>
              <a:gd name="connsiteY0" fmla="*/ 0 h 18703324"/>
              <a:gd name="connsiteX1" fmla="*/ 29438 w 13417831"/>
              <a:gd name="connsiteY1" fmla="*/ 280629 h 18703324"/>
              <a:gd name="connsiteX2" fmla="*/ 162796 w 13417831"/>
              <a:gd name="connsiteY2" fmla="*/ 11780473 h 18703324"/>
              <a:gd name="connsiteX3" fmla="*/ 152788 w 13417831"/>
              <a:gd name="connsiteY3" fmla="*/ 12646443 h 18703324"/>
              <a:gd name="connsiteX4" fmla="*/ 190236 w 13417831"/>
              <a:gd name="connsiteY4" fmla="*/ 16625824 h 18703324"/>
              <a:gd name="connsiteX5" fmla="*/ 251230 w 13417831"/>
              <a:gd name="connsiteY5" fmla="*/ 17621719 h 18703324"/>
              <a:gd name="connsiteX6" fmla="*/ 5606905 w 13417831"/>
              <a:gd name="connsiteY6" fmla="*/ 17613612 h 18703324"/>
              <a:gd name="connsiteX7" fmla="*/ 8194398 w 13417831"/>
              <a:gd name="connsiteY7" fmla="*/ 17592884 h 18703324"/>
              <a:gd name="connsiteX8" fmla="*/ 8437356 w 13417831"/>
              <a:gd name="connsiteY8" fmla="*/ 17616602 h 18703324"/>
              <a:gd name="connsiteX9" fmla="*/ 8698241 w 13417831"/>
              <a:gd name="connsiteY9" fmla="*/ 18703324 h 18703324"/>
              <a:gd name="connsiteX10" fmla="*/ 9049030 w 13417831"/>
              <a:gd name="connsiteY10" fmla="*/ 17603760 h 18703324"/>
              <a:gd name="connsiteX11" fmla="*/ 9897648 w 13417831"/>
              <a:gd name="connsiteY11" fmla="*/ 17590337 h 18703324"/>
              <a:gd name="connsiteX12" fmla="*/ 11049993 w 13417831"/>
              <a:gd name="connsiteY12" fmla="*/ 17613243 h 18703324"/>
              <a:gd name="connsiteX13" fmla="*/ 13328993 w 13417831"/>
              <a:gd name="connsiteY13" fmla="*/ 17744065 h 18703324"/>
              <a:gd name="connsiteX14" fmla="*/ 13410640 w 13417831"/>
              <a:gd name="connsiteY14" fmla="*/ 13053164 h 18703324"/>
              <a:gd name="connsiteX15" fmla="*/ 13135634 w 13417831"/>
              <a:gd name="connsiteY15" fmla="*/ 765405 h 18703324"/>
              <a:gd name="connsiteX16" fmla="*/ 11567260 w 13417831"/>
              <a:gd name="connsiteY16" fmla="*/ 2058898 h 18703324"/>
              <a:gd name="connsiteX17" fmla="*/ 7679001 w 13417831"/>
              <a:gd name="connsiteY17" fmla="*/ 387336 h 18703324"/>
              <a:gd name="connsiteX18" fmla="*/ 2209737 w 13417831"/>
              <a:gd name="connsiteY18" fmla="*/ 0 h 18703324"/>
              <a:gd name="connsiteX0" fmla="*/ 2209737 w 13417289"/>
              <a:gd name="connsiteY0" fmla="*/ 228521 h 18931845"/>
              <a:gd name="connsiteX1" fmla="*/ 29438 w 13417289"/>
              <a:gd name="connsiteY1" fmla="*/ 509150 h 18931845"/>
              <a:gd name="connsiteX2" fmla="*/ 162796 w 13417289"/>
              <a:gd name="connsiteY2" fmla="*/ 12008994 h 18931845"/>
              <a:gd name="connsiteX3" fmla="*/ 152788 w 13417289"/>
              <a:gd name="connsiteY3" fmla="*/ 12874964 h 18931845"/>
              <a:gd name="connsiteX4" fmla="*/ 190236 w 13417289"/>
              <a:gd name="connsiteY4" fmla="*/ 16854345 h 18931845"/>
              <a:gd name="connsiteX5" fmla="*/ 251230 w 13417289"/>
              <a:gd name="connsiteY5" fmla="*/ 17850240 h 18931845"/>
              <a:gd name="connsiteX6" fmla="*/ 5606905 w 13417289"/>
              <a:gd name="connsiteY6" fmla="*/ 17842133 h 18931845"/>
              <a:gd name="connsiteX7" fmla="*/ 8194398 w 13417289"/>
              <a:gd name="connsiteY7" fmla="*/ 17821405 h 18931845"/>
              <a:gd name="connsiteX8" fmla="*/ 8437356 w 13417289"/>
              <a:gd name="connsiteY8" fmla="*/ 17845123 h 18931845"/>
              <a:gd name="connsiteX9" fmla="*/ 8698241 w 13417289"/>
              <a:gd name="connsiteY9" fmla="*/ 18931845 h 18931845"/>
              <a:gd name="connsiteX10" fmla="*/ 9049030 w 13417289"/>
              <a:gd name="connsiteY10" fmla="*/ 17832281 h 18931845"/>
              <a:gd name="connsiteX11" fmla="*/ 9897648 w 13417289"/>
              <a:gd name="connsiteY11" fmla="*/ 17818858 h 18931845"/>
              <a:gd name="connsiteX12" fmla="*/ 11049993 w 13417289"/>
              <a:gd name="connsiteY12" fmla="*/ 17841764 h 18931845"/>
              <a:gd name="connsiteX13" fmla="*/ 13328993 w 13417289"/>
              <a:gd name="connsiteY13" fmla="*/ 17972586 h 18931845"/>
              <a:gd name="connsiteX14" fmla="*/ 13410640 w 13417289"/>
              <a:gd name="connsiteY14" fmla="*/ 13281685 h 18931845"/>
              <a:gd name="connsiteX15" fmla="*/ 13135634 w 13417289"/>
              <a:gd name="connsiteY15" fmla="*/ 993926 h 18931845"/>
              <a:gd name="connsiteX16" fmla="*/ 11596356 w 13417289"/>
              <a:gd name="connsiteY16" fmla="*/ 713186 h 18931845"/>
              <a:gd name="connsiteX17" fmla="*/ 7679001 w 13417289"/>
              <a:gd name="connsiteY17" fmla="*/ 615857 h 18931845"/>
              <a:gd name="connsiteX18" fmla="*/ 2209737 w 13417289"/>
              <a:gd name="connsiteY18" fmla="*/ 228521 h 18931845"/>
              <a:gd name="connsiteX0" fmla="*/ 2209737 w 13935641"/>
              <a:gd name="connsiteY0" fmla="*/ 129186 h 18832510"/>
              <a:gd name="connsiteX1" fmla="*/ 29438 w 13935641"/>
              <a:gd name="connsiteY1" fmla="*/ 409815 h 18832510"/>
              <a:gd name="connsiteX2" fmla="*/ 162796 w 13935641"/>
              <a:gd name="connsiteY2" fmla="*/ 11909659 h 18832510"/>
              <a:gd name="connsiteX3" fmla="*/ 152788 w 13935641"/>
              <a:gd name="connsiteY3" fmla="*/ 12775629 h 18832510"/>
              <a:gd name="connsiteX4" fmla="*/ 190236 w 13935641"/>
              <a:gd name="connsiteY4" fmla="*/ 16755010 h 18832510"/>
              <a:gd name="connsiteX5" fmla="*/ 251230 w 13935641"/>
              <a:gd name="connsiteY5" fmla="*/ 17750905 h 18832510"/>
              <a:gd name="connsiteX6" fmla="*/ 5606905 w 13935641"/>
              <a:gd name="connsiteY6" fmla="*/ 17742798 h 18832510"/>
              <a:gd name="connsiteX7" fmla="*/ 8194398 w 13935641"/>
              <a:gd name="connsiteY7" fmla="*/ 17722070 h 18832510"/>
              <a:gd name="connsiteX8" fmla="*/ 8437356 w 13935641"/>
              <a:gd name="connsiteY8" fmla="*/ 17745788 h 18832510"/>
              <a:gd name="connsiteX9" fmla="*/ 8698241 w 13935641"/>
              <a:gd name="connsiteY9" fmla="*/ 18832510 h 18832510"/>
              <a:gd name="connsiteX10" fmla="*/ 9049030 w 13935641"/>
              <a:gd name="connsiteY10" fmla="*/ 17732946 h 18832510"/>
              <a:gd name="connsiteX11" fmla="*/ 9897648 w 13935641"/>
              <a:gd name="connsiteY11" fmla="*/ 17719523 h 18832510"/>
              <a:gd name="connsiteX12" fmla="*/ 11049993 w 13935641"/>
              <a:gd name="connsiteY12" fmla="*/ 17742429 h 18832510"/>
              <a:gd name="connsiteX13" fmla="*/ 13328993 w 13935641"/>
              <a:gd name="connsiteY13" fmla="*/ 17873251 h 18832510"/>
              <a:gd name="connsiteX14" fmla="*/ 13410640 w 13935641"/>
              <a:gd name="connsiteY14" fmla="*/ 13182350 h 18832510"/>
              <a:gd name="connsiteX15" fmla="*/ 13863020 w 13935641"/>
              <a:gd name="connsiteY15" fmla="*/ 1029527 h 18832510"/>
              <a:gd name="connsiteX16" fmla="*/ 11596356 w 13935641"/>
              <a:gd name="connsiteY16" fmla="*/ 613851 h 18832510"/>
              <a:gd name="connsiteX17" fmla="*/ 7679001 w 13935641"/>
              <a:gd name="connsiteY17" fmla="*/ 516522 h 18832510"/>
              <a:gd name="connsiteX18" fmla="*/ 2209737 w 13935641"/>
              <a:gd name="connsiteY18" fmla="*/ 129186 h 18832510"/>
              <a:gd name="connsiteX0" fmla="*/ 2209737 w 13969129"/>
              <a:gd name="connsiteY0" fmla="*/ 0 h 18703324"/>
              <a:gd name="connsiteX1" fmla="*/ 29438 w 13969129"/>
              <a:gd name="connsiteY1" fmla="*/ 280629 h 18703324"/>
              <a:gd name="connsiteX2" fmla="*/ 162796 w 13969129"/>
              <a:gd name="connsiteY2" fmla="*/ 11780473 h 18703324"/>
              <a:gd name="connsiteX3" fmla="*/ 152788 w 13969129"/>
              <a:gd name="connsiteY3" fmla="*/ 12646443 h 18703324"/>
              <a:gd name="connsiteX4" fmla="*/ 190236 w 13969129"/>
              <a:gd name="connsiteY4" fmla="*/ 16625824 h 18703324"/>
              <a:gd name="connsiteX5" fmla="*/ 251230 w 13969129"/>
              <a:gd name="connsiteY5" fmla="*/ 17621719 h 18703324"/>
              <a:gd name="connsiteX6" fmla="*/ 5606905 w 13969129"/>
              <a:gd name="connsiteY6" fmla="*/ 17613612 h 18703324"/>
              <a:gd name="connsiteX7" fmla="*/ 8194398 w 13969129"/>
              <a:gd name="connsiteY7" fmla="*/ 17592884 h 18703324"/>
              <a:gd name="connsiteX8" fmla="*/ 8437356 w 13969129"/>
              <a:gd name="connsiteY8" fmla="*/ 17616602 h 18703324"/>
              <a:gd name="connsiteX9" fmla="*/ 8698241 w 13969129"/>
              <a:gd name="connsiteY9" fmla="*/ 18703324 h 18703324"/>
              <a:gd name="connsiteX10" fmla="*/ 9049030 w 13969129"/>
              <a:gd name="connsiteY10" fmla="*/ 17603760 h 18703324"/>
              <a:gd name="connsiteX11" fmla="*/ 9897648 w 13969129"/>
              <a:gd name="connsiteY11" fmla="*/ 17590337 h 18703324"/>
              <a:gd name="connsiteX12" fmla="*/ 11049993 w 13969129"/>
              <a:gd name="connsiteY12" fmla="*/ 17613243 h 18703324"/>
              <a:gd name="connsiteX13" fmla="*/ 13328993 w 13969129"/>
              <a:gd name="connsiteY13" fmla="*/ 17744065 h 18703324"/>
              <a:gd name="connsiteX14" fmla="*/ 13410640 w 13969129"/>
              <a:gd name="connsiteY14" fmla="*/ 13053164 h 18703324"/>
              <a:gd name="connsiteX15" fmla="*/ 13863020 w 13969129"/>
              <a:gd name="connsiteY15" fmla="*/ 900341 h 18703324"/>
              <a:gd name="connsiteX16" fmla="*/ 11596356 w 13969129"/>
              <a:gd name="connsiteY16" fmla="*/ 484665 h 18703324"/>
              <a:gd name="connsiteX17" fmla="*/ 7679001 w 13969129"/>
              <a:gd name="connsiteY17" fmla="*/ 387336 h 18703324"/>
              <a:gd name="connsiteX18" fmla="*/ 2209737 w 13969129"/>
              <a:gd name="connsiteY18" fmla="*/ 0 h 18703324"/>
              <a:gd name="connsiteX0" fmla="*/ 2209737 w 13955995"/>
              <a:gd name="connsiteY0" fmla="*/ 0 h 18703324"/>
              <a:gd name="connsiteX1" fmla="*/ 29438 w 13955995"/>
              <a:gd name="connsiteY1" fmla="*/ 280629 h 18703324"/>
              <a:gd name="connsiteX2" fmla="*/ 162796 w 13955995"/>
              <a:gd name="connsiteY2" fmla="*/ 11780473 h 18703324"/>
              <a:gd name="connsiteX3" fmla="*/ 152788 w 13955995"/>
              <a:gd name="connsiteY3" fmla="*/ 12646443 h 18703324"/>
              <a:gd name="connsiteX4" fmla="*/ 190236 w 13955995"/>
              <a:gd name="connsiteY4" fmla="*/ 16625824 h 18703324"/>
              <a:gd name="connsiteX5" fmla="*/ 251230 w 13955995"/>
              <a:gd name="connsiteY5" fmla="*/ 17621719 h 18703324"/>
              <a:gd name="connsiteX6" fmla="*/ 5606905 w 13955995"/>
              <a:gd name="connsiteY6" fmla="*/ 17613612 h 18703324"/>
              <a:gd name="connsiteX7" fmla="*/ 8194398 w 13955995"/>
              <a:gd name="connsiteY7" fmla="*/ 17592884 h 18703324"/>
              <a:gd name="connsiteX8" fmla="*/ 8437356 w 13955995"/>
              <a:gd name="connsiteY8" fmla="*/ 17616602 h 18703324"/>
              <a:gd name="connsiteX9" fmla="*/ 8698241 w 13955995"/>
              <a:gd name="connsiteY9" fmla="*/ 18703324 h 18703324"/>
              <a:gd name="connsiteX10" fmla="*/ 9049030 w 13955995"/>
              <a:gd name="connsiteY10" fmla="*/ 17603760 h 18703324"/>
              <a:gd name="connsiteX11" fmla="*/ 9897648 w 13955995"/>
              <a:gd name="connsiteY11" fmla="*/ 17590337 h 18703324"/>
              <a:gd name="connsiteX12" fmla="*/ 11049993 w 13955995"/>
              <a:gd name="connsiteY12" fmla="*/ 17613243 h 18703324"/>
              <a:gd name="connsiteX13" fmla="*/ 13328993 w 13955995"/>
              <a:gd name="connsiteY13" fmla="*/ 17744065 h 18703324"/>
              <a:gd name="connsiteX14" fmla="*/ 13410640 w 13955995"/>
              <a:gd name="connsiteY14" fmla="*/ 13053164 h 18703324"/>
              <a:gd name="connsiteX15" fmla="*/ 13848472 w 13955995"/>
              <a:gd name="connsiteY15" fmla="*/ 495539 h 18703324"/>
              <a:gd name="connsiteX16" fmla="*/ 11596356 w 13955995"/>
              <a:gd name="connsiteY16" fmla="*/ 484665 h 18703324"/>
              <a:gd name="connsiteX17" fmla="*/ 7679001 w 13955995"/>
              <a:gd name="connsiteY17" fmla="*/ 387336 h 18703324"/>
              <a:gd name="connsiteX18" fmla="*/ 2209737 w 13955995"/>
              <a:gd name="connsiteY18" fmla="*/ 0 h 18703324"/>
              <a:gd name="connsiteX0" fmla="*/ 2209737 w 13970835"/>
              <a:gd name="connsiteY0" fmla="*/ 0 h 18703324"/>
              <a:gd name="connsiteX1" fmla="*/ 29438 w 13970835"/>
              <a:gd name="connsiteY1" fmla="*/ 280629 h 18703324"/>
              <a:gd name="connsiteX2" fmla="*/ 162796 w 13970835"/>
              <a:gd name="connsiteY2" fmla="*/ 11780473 h 18703324"/>
              <a:gd name="connsiteX3" fmla="*/ 152788 w 13970835"/>
              <a:gd name="connsiteY3" fmla="*/ 12646443 h 18703324"/>
              <a:gd name="connsiteX4" fmla="*/ 190236 w 13970835"/>
              <a:gd name="connsiteY4" fmla="*/ 16625824 h 18703324"/>
              <a:gd name="connsiteX5" fmla="*/ 251230 w 13970835"/>
              <a:gd name="connsiteY5" fmla="*/ 17621719 h 18703324"/>
              <a:gd name="connsiteX6" fmla="*/ 5606905 w 13970835"/>
              <a:gd name="connsiteY6" fmla="*/ 17613612 h 18703324"/>
              <a:gd name="connsiteX7" fmla="*/ 8194398 w 13970835"/>
              <a:gd name="connsiteY7" fmla="*/ 17592884 h 18703324"/>
              <a:gd name="connsiteX8" fmla="*/ 8437356 w 13970835"/>
              <a:gd name="connsiteY8" fmla="*/ 17616602 h 18703324"/>
              <a:gd name="connsiteX9" fmla="*/ 8698241 w 13970835"/>
              <a:gd name="connsiteY9" fmla="*/ 18703324 h 18703324"/>
              <a:gd name="connsiteX10" fmla="*/ 9049030 w 13970835"/>
              <a:gd name="connsiteY10" fmla="*/ 17603760 h 18703324"/>
              <a:gd name="connsiteX11" fmla="*/ 9897648 w 13970835"/>
              <a:gd name="connsiteY11" fmla="*/ 17590337 h 18703324"/>
              <a:gd name="connsiteX12" fmla="*/ 11049993 w 13970835"/>
              <a:gd name="connsiteY12" fmla="*/ 17613243 h 18703324"/>
              <a:gd name="connsiteX13" fmla="*/ 13969093 w 13970835"/>
              <a:gd name="connsiteY13" fmla="*/ 17429217 h 18703324"/>
              <a:gd name="connsiteX14" fmla="*/ 13410640 w 13970835"/>
              <a:gd name="connsiteY14" fmla="*/ 13053164 h 18703324"/>
              <a:gd name="connsiteX15" fmla="*/ 13848472 w 13970835"/>
              <a:gd name="connsiteY15" fmla="*/ 495539 h 18703324"/>
              <a:gd name="connsiteX16" fmla="*/ 11596356 w 13970835"/>
              <a:gd name="connsiteY16" fmla="*/ 484665 h 18703324"/>
              <a:gd name="connsiteX17" fmla="*/ 7679001 w 13970835"/>
              <a:gd name="connsiteY17" fmla="*/ 387336 h 18703324"/>
              <a:gd name="connsiteX18" fmla="*/ 2209737 w 13970835"/>
              <a:gd name="connsiteY18" fmla="*/ 0 h 18703324"/>
              <a:gd name="connsiteX0" fmla="*/ 2209737 w 14109074"/>
              <a:gd name="connsiteY0" fmla="*/ 404285 h 19107609"/>
              <a:gd name="connsiteX1" fmla="*/ 29438 w 14109074"/>
              <a:gd name="connsiteY1" fmla="*/ 684914 h 19107609"/>
              <a:gd name="connsiteX2" fmla="*/ 162796 w 14109074"/>
              <a:gd name="connsiteY2" fmla="*/ 12184758 h 19107609"/>
              <a:gd name="connsiteX3" fmla="*/ 152788 w 14109074"/>
              <a:gd name="connsiteY3" fmla="*/ 13050728 h 19107609"/>
              <a:gd name="connsiteX4" fmla="*/ 190236 w 14109074"/>
              <a:gd name="connsiteY4" fmla="*/ 17030109 h 19107609"/>
              <a:gd name="connsiteX5" fmla="*/ 251230 w 14109074"/>
              <a:gd name="connsiteY5" fmla="*/ 18026004 h 19107609"/>
              <a:gd name="connsiteX6" fmla="*/ 5606905 w 14109074"/>
              <a:gd name="connsiteY6" fmla="*/ 18017897 h 19107609"/>
              <a:gd name="connsiteX7" fmla="*/ 8194398 w 14109074"/>
              <a:gd name="connsiteY7" fmla="*/ 17997169 h 19107609"/>
              <a:gd name="connsiteX8" fmla="*/ 8437356 w 14109074"/>
              <a:gd name="connsiteY8" fmla="*/ 18020887 h 19107609"/>
              <a:gd name="connsiteX9" fmla="*/ 8698241 w 14109074"/>
              <a:gd name="connsiteY9" fmla="*/ 19107609 h 19107609"/>
              <a:gd name="connsiteX10" fmla="*/ 9049030 w 14109074"/>
              <a:gd name="connsiteY10" fmla="*/ 18008045 h 19107609"/>
              <a:gd name="connsiteX11" fmla="*/ 9897648 w 14109074"/>
              <a:gd name="connsiteY11" fmla="*/ 17994622 h 19107609"/>
              <a:gd name="connsiteX12" fmla="*/ 11049993 w 14109074"/>
              <a:gd name="connsiteY12" fmla="*/ 18017528 h 19107609"/>
              <a:gd name="connsiteX13" fmla="*/ 13969093 w 14109074"/>
              <a:gd name="connsiteY13" fmla="*/ 17833502 h 19107609"/>
              <a:gd name="connsiteX14" fmla="*/ 14050741 w 14109074"/>
              <a:gd name="connsiteY14" fmla="*/ 13052648 h 19107609"/>
              <a:gd name="connsiteX15" fmla="*/ 13848472 w 14109074"/>
              <a:gd name="connsiteY15" fmla="*/ 899824 h 19107609"/>
              <a:gd name="connsiteX16" fmla="*/ 11596356 w 14109074"/>
              <a:gd name="connsiteY16" fmla="*/ 888950 h 19107609"/>
              <a:gd name="connsiteX17" fmla="*/ 7679001 w 14109074"/>
              <a:gd name="connsiteY17" fmla="*/ 791621 h 19107609"/>
              <a:gd name="connsiteX18" fmla="*/ 2209737 w 14109074"/>
              <a:gd name="connsiteY18" fmla="*/ 404285 h 19107609"/>
              <a:gd name="connsiteX0" fmla="*/ 2209737 w 14393631"/>
              <a:gd name="connsiteY0" fmla="*/ 404289 h 19107613"/>
              <a:gd name="connsiteX1" fmla="*/ 29438 w 14393631"/>
              <a:gd name="connsiteY1" fmla="*/ 684918 h 19107613"/>
              <a:gd name="connsiteX2" fmla="*/ 162796 w 14393631"/>
              <a:gd name="connsiteY2" fmla="*/ 12184762 h 19107613"/>
              <a:gd name="connsiteX3" fmla="*/ 152788 w 14393631"/>
              <a:gd name="connsiteY3" fmla="*/ 13050732 h 19107613"/>
              <a:gd name="connsiteX4" fmla="*/ 190236 w 14393631"/>
              <a:gd name="connsiteY4" fmla="*/ 17030113 h 19107613"/>
              <a:gd name="connsiteX5" fmla="*/ 251230 w 14393631"/>
              <a:gd name="connsiteY5" fmla="*/ 18026008 h 19107613"/>
              <a:gd name="connsiteX6" fmla="*/ 5606905 w 14393631"/>
              <a:gd name="connsiteY6" fmla="*/ 18017901 h 19107613"/>
              <a:gd name="connsiteX7" fmla="*/ 8194398 w 14393631"/>
              <a:gd name="connsiteY7" fmla="*/ 17997173 h 19107613"/>
              <a:gd name="connsiteX8" fmla="*/ 8437356 w 14393631"/>
              <a:gd name="connsiteY8" fmla="*/ 18020891 h 19107613"/>
              <a:gd name="connsiteX9" fmla="*/ 8698241 w 14393631"/>
              <a:gd name="connsiteY9" fmla="*/ 19107613 h 19107613"/>
              <a:gd name="connsiteX10" fmla="*/ 9049030 w 14393631"/>
              <a:gd name="connsiteY10" fmla="*/ 18008049 h 19107613"/>
              <a:gd name="connsiteX11" fmla="*/ 9897648 w 14393631"/>
              <a:gd name="connsiteY11" fmla="*/ 17994626 h 19107613"/>
              <a:gd name="connsiteX12" fmla="*/ 11049993 w 14393631"/>
              <a:gd name="connsiteY12" fmla="*/ 18017532 h 19107613"/>
              <a:gd name="connsiteX13" fmla="*/ 14390977 w 14393631"/>
              <a:gd name="connsiteY13" fmla="*/ 18016424 h 19107613"/>
              <a:gd name="connsiteX14" fmla="*/ 14050741 w 14393631"/>
              <a:gd name="connsiteY14" fmla="*/ 13052652 h 19107613"/>
              <a:gd name="connsiteX15" fmla="*/ 13848472 w 14393631"/>
              <a:gd name="connsiteY15" fmla="*/ 899828 h 19107613"/>
              <a:gd name="connsiteX16" fmla="*/ 11596356 w 14393631"/>
              <a:gd name="connsiteY16" fmla="*/ 888954 h 19107613"/>
              <a:gd name="connsiteX17" fmla="*/ 7679001 w 14393631"/>
              <a:gd name="connsiteY17" fmla="*/ 791625 h 19107613"/>
              <a:gd name="connsiteX18" fmla="*/ 2209737 w 14393631"/>
              <a:gd name="connsiteY18" fmla="*/ 404289 h 19107613"/>
              <a:gd name="connsiteX0" fmla="*/ 2209737 w 14459237"/>
              <a:gd name="connsiteY0" fmla="*/ 390738 h 19094062"/>
              <a:gd name="connsiteX1" fmla="*/ 29438 w 14459237"/>
              <a:gd name="connsiteY1" fmla="*/ 671367 h 19094062"/>
              <a:gd name="connsiteX2" fmla="*/ 162796 w 14459237"/>
              <a:gd name="connsiteY2" fmla="*/ 12171211 h 19094062"/>
              <a:gd name="connsiteX3" fmla="*/ 152788 w 14459237"/>
              <a:gd name="connsiteY3" fmla="*/ 13037181 h 19094062"/>
              <a:gd name="connsiteX4" fmla="*/ 190236 w 14459237"/>
              <a:gd name="connsiteY4" fmla="*/ 17016562 h 19094062"/>
              <a:gd name="connsiteX5" fmla="*/ 251230 w 14459237"/>
              <a:gd name="connsiteY5" fmla="*/ 18012457 h 19094062"/>
              <a:gd name="connsiteX6" fmla="*/ 5606905 w 14459237"/>
              <a:gd name="connsiteY6" fmla="*/ 18004350 h 19094062"/>
              <a:gd name="connsiteX7" fmla="*/ 8194398 w 14459237"/>
              <a:gd name="connsiteY7" fmla="*/ 17983622 h 19094062"/>
              <a:gd name="connsiteX8" fmla="*/ 8437356 w 14459237"/>
              <a:gd name="connsiteY8" fmla="*/ 18007340 h 19094062"/>
              <a:gd name="connsiteX9" fmla="*/ 8698241 w 14459237"/>
              <a:gd name="connsiteY9" fmla="*/ 19094062 h 19094062"/>
              <a:gd name="connsiteX10" fmla="*/ 9049030 w 14459237"/>
              <a:gd name="connsiteY10" fmla="*/ 17994498 h 19094062"/>
              <a:gd name="connsiteX11" fmla="*/ 9897648 w 14459237"/>
              <a:gd name="connsiteY11" fmla="*/ 17981075 h 19094062"/>
              <a:gd name="connsiteX12" fmla="*/ 11049993 w 14459237"/>
              <a:gd name="connsiteY12" fmla="*/ 18003981 h 19094062"/>
              <a:gd name="connsiteX13" fmla="*/ 14390977 w 14459237"/>
              <a:gd name="connsiteY13" fmla="*/ 18002873 h 19094062"/>
              <a:gd name="connsiteX14" fmla="*/ 14458076 w 14459237"/>
              <a:gd name="connsiteY14" fmla="*/ 12856182 h 19094062"/>
              <a:gd name="connsiteX15" fmla="*/ 13848472 w 14459237"/>
              <a:gd name="connsiteY15" fmla="*/ 886277 h 19094062"/>
              <a:gd name="connsiteX16" fmla="*/ 11596356 w 14459237"/>
              <a:gd name="connsiteY16" fmla="*/ 875403 h 19094062"/>
              <a:gd name="connsiteX17" fmla="*/ 7679001 w 14459237"/>
              <a:gd name="connsiteY17" fmla="*/ 778074 h 19094062"/>
              <a:gd name="connsiteX18" fmla="*/ 2209737 w 14459237"/>
              <a:gd name="connsiteY18" fmla="*/ 390738 h 19094062"/>
              <a:gd name="connsiteX0" fmla="*/ 2209737 w 14633152"/>
              <a:gd name="connsiteY0" fmla="*/ 250403 h 18953727"/>
              <a:gd name="connsiteX1" fmla="*/ 29438 w 14633152"/>
              <a:gd name="connsiteY1" fmla="*/ 531032 h 18953727"/>
              <a:gd name="connsiteX2" fmla="*/ 162796 w 14633152"/>
              <a:gd name="connsiteY2" fmla="*/ 12030876 h 18953727"/>
              <a:gd name="connsiteX3" fmla="*/ 152788 w 14633152"/>
              <a:gd name="connsiteY3" fmla="*/ 12896846 h 18953727"/>
              <a:gd name="connsiteX4" fmla="*/ 190236 w 14633152"/>
              <a:gd name="connsiteY4" fmla="*/ 16876227 h 18953727"/>
              <a:gd name="connsiteX5" fmla="*/ 251230 w 14633152"/>
              <a:gd name="connsiteY5" fmla="*/ 17872122 h 18953727"/>
              <a:gd name="connsiteX6" fmla="*/ 5606905 w 14633152"/>
              <a:gd name="connsiteY6" fmla="*/ 17864015 h 18953727"/>
              <a:gd name="connsiteX7" fmla="*/ 8194398 w 14633152"/>
              <a:gd name="connsiteY7" fmla="*/ 17843287 h 18953727"/>
              <a:gd name="connsiteX8" fmla="*/ 8437356 w 14633152"/>
              <a:gd name="connsiteY8" fmla="*/ 17867005 h 18953727"/>
              <a:gd name="connsiteX9" fmla="*/ 8698241 w 14633152"/>
              <a:gd name="connsiteY9" fmla="*/ 18953727 h 18953727"/>
              <a:gd name="connsiteX10" fmla="*/ 9049030 w 14633152"/>
              <a:gd name="connsiteY10" fmla="*/ 17854163 h 18953727"/>
              <a:gd name="connsiteX11" fmla="*/ 9897648 w 14633152"/>
              <a:gd name="connsiteY11" fmla="*/ 17840740 h 18953727"/>
              <a:gd name="connsiteX12" fmla="*/ 11049993 w 14633152"/>
              <a:gd name="connsiteY12" fmla="*/ 17863646 h 18953727"/>
              <a:gd name="connsiteX13" fmla="*/ 14390977 w 14633152"/>
              <a:gd name="connsiteY13" fmla="*/ 17862538 h 18953727"/>
              <a:gd name="connsiteX14" fmla="*/ 14458076 w 14633152"/>
              <a:gd name="connsiteY14" fmla="*/ 12715847 h 18953727"/>
              <a:gd name="connsiteX15" fmla="*/ 14401285 w 14633152"/>
              <a:gd name="connsiteY15" fmla="*/ 928860 h 18953727"/>
              <a:gd name="connsiteX16" fmla="*/ 11596356 w 14633152"/>
              <a:gd name="connsiteY16" fmla="*/ 735068 h 18953727"/>
              <a:gd name="connsiteX17" fmla="*/ 7679001 w 14633152"/>
              <a:gd name="connsiteY17" fmla="*/ 637739 h 18953727"/>
              <a:gd name="connsiteX18" fmla="*/ 2209737 w 14633152"/>
              <a:gd name="connsiteY18" fmla="*/ 250403 h 18953727"/>
              <a:gd name="connsiteX0" fmla="*/ 2209737 w 14624506"/>
              <a:gd name="connsiteY0" fmla="*/ 0 h 18703324"/>
              <a:gd name="connsiteX1" fmla="*/ 29438 w 14624506"/>
              <a:gd name="connsiteY1" fmla="*/ 280629 h 18703324"/>
              <a:gd name="connsiteX2" fmla="*/ 162796 w 14624506"/>
              <a:gd name="connsiteY2" fmla="*/ 11780473 h 18703324"/>
              <a:gd name="connsiteX3" fmla="*/ 152788 w 14624506"/>
              <a:gd name="connsiteY3" fmla="*/ 12646443 h 18703324"/>
              <a:gd name="connsiteX4" fmla="*/ 190236 w 14624506"/>
              <a:gd name="connsiteY4" fmla="*/ 16625824 h 18703324"/>
              <a:gd name="connsiteX5" fmla="*/ 251230 w 14624506"/>
              <a:gd name="connsiteY5" fmla="*/ 17621719 h 18703324"/>
              <a:gd name="connsiteX6" fmla="*/ 5606905 w 14624506"/>
              <a:gd name="connsiteY6" fmla="*/ 17613612 h 18703324"/>
              <a:gd name="connsiteX7" fmla="*/ 8194398 w 14624506"/>
              <a:gd name="connsiteY7" fmla="*/ 17592884 h 18703324"/>
              <a:gd name="connsiteX8" fmla="*/ 8437356 w 14624506"/>
              <a:gd name="connsiteY8" fmla="*/ 17616602 h 18703324"/>
              <a:gd name="connsiteX9" fmla="*/ 8698241 w 14624506"/>
              <a:gd name="connsiteY9" fmla="*/ 18703324 h 18703324"/>
              <a:gd name="connsiteX10" fmla="*/ 9049030 w 14624506"/>
              <a:gd name="connsiteY10" fmla="*/ 17603760 h 18703324"/>
              <a:gd name="connsiteX11" fmla="*/ 9897648 w 14624506"/>
              <a:gd name="connsiteY11" fmla="*/ 17590337 h 18703324"/>
              <a:gd name="connsiteX12" fmla="*/ 11049993 w 14624506"/>
              <a:gd name="connsiteY12" fmla="*/ 17613243 h 18703324"/>
              <a:gd name="connsiteX13" fmla="*/ 14390977 w 14624506"/>
              <a:gd name="connsiteY13" fmla="*/ 17612135 h 18703324"/>
              <a:gd name="connsiteX14" fmla="*/ 14458076 w 14624506"/>
              <a:gd name="connsiteY14" fmla="*/ 12465444 h 18703324"/>
              <a:gd name="connsiteX15" fmla="*/ 14452054 w 14624506"/>
              <a:gd name="connsiteY15" fmla="*/ 1691913 h 18703324"/>
              <a:gd name="connsiteX16" fmla="*/ 14401285 w 14624506"/>
              <a:gd name="connsiteY16" fmla="*/ 678457 h 18703324"/>
              <a:gd name="connsiteX17" fmla="*/ 11596356 w 14624506"/>
              <a:gd name="connsiteY17" fmla="*/ 484665 h 18703324"/>
              <a:gd name="connsiteX18" fmla="*/ 7679001 w 14624506"/>
              <a:gd name="connsiteY18" fmla="*/ 387336 h 18703324"/>
              <a:gd name="connsiteX19" fmla="*/ 2209737 w 14624506"/>
              <a:gd name="connsiteY19" fmla="*/ 0 h 18703324"/>
              <a:gd name="connsiteX0" fmla="*/ 2209737 w 14628098"/>
              <a:gd name="connsiteY0" fmla="*/ 0 h 18703324"/>
              <a:gd name="connsiteX1" fmla="*/ 29438 w 14628098"/>
              <a:gd name="connsiteY1" fmla="*/ 280629 h 18703324"/>
              <a:gd name="connsiteX2" fmla="*/ 162796 w 14628098"/>
              <a:gd name="connsiteY2" fmla="*/ 11780473 h 18703324"/>
              <a:gd name="connsiteX3" fmla="*/ 152788 w 14628098"/>
              <a:gd name="connsiteY3" fmla="*/ 12646443 h 18703324"/>
              <a:gd name="connsiteX4" fmla="*/ 190236 w 14628098"/>
              <a:gd name="connsiteY4" fmla="*/ 16625824 h 18703324"/>
              <a:gd name="connsiteX5" fmla="*/ 251230 w 14628098"/>
              <a:gd name="connsiteY5" fmla="*/ 17621719 h 18703324"/>
              <a:gd name="connsiteX6" fmla="*/ 5606905 w 14628098"/>
              <a:gd name="connsiteY6" fmla="*/ 17613612 h 18703324"/>
              <a:gd name="connsiteX7" fmla="*/ 8194398 w 14628098"/>
              <a:gd name="connsiteY7" fmla="*/ 17592884 h 18703324"/>
              <a:gd name="connsiteX8" fmla="*/ 8437356 w 14628098"/>
              <a:gd name="connsiteY8" fmla="*/ 17616602 h 18703324"/>
              <a:gd name="connsiteX9" fmla="*/ 8698241 w 14628098"/>
              <a:gd name="connsiteY9" fmla="*/ 18703324 h 18703324"/>
              <a:gd name="connsiteX10" fmla="*/ 9049030 w 14628098"/>
              <a:gd name="connsiteY10" fmla="*/ 17603760 h 18703324"/>
              <a:gd name="connsiteX11" fmla="*/ 9897648 w 14628098"/>
              <a:gd name="connsiteY11" fmla="*/ 17590337 h 18703324"/>
              <a:gd name="connsiteX12" fmla="*/ 11049993 w 14628098"/>
              <a:gd name="connsiteY12" fmla="*/ 17613243 h 18703324"/>
              <a:gd name="connsiteX13" fmla="*/ 14390977 w 14628098"/>
              <a:gd name="connsiteY13" fmla="*/ 17612135 h 18703324"/>
              <a:gd name="connsiteX14" fmla="*/ 14458076 w 14628098"/>
              <a:gd name="connsiteY14" fmla="*/ 12465444 h 18703324"/>
              <a:gd name="connsiteX15" fmla="*/ 14452054 w 14628098"/>
              <a:gd name="connsiteY15" fmla="*/ 1691913 h 18703324"/>
              <a:gd name="connsiteX16" fmla="*/ 14401285 w 14628098"/>
              <a:gd name="connsiteY16" fmla="*/ 678457 h 18703324"/>
              <a:gd name="connsiteX17" fmla="*/ 11596356 w 14628098"/>
              <a:gd name="connsiteY17" fmla="*/ 484665 h 18703324"/>
              <a:gd name="connsiteX18" fmla="*/ 7679001 w 14628098"/>
              <a:gd name="connsiteY18" fmla="*/ 387336 h 18703324"/>
              <a:gd name="connsiteX19" fmla="*/ 2209737 w 14628098"/>
              <a:gd name="connsiteY19" fmla="*/ 0 h 18703324"/>
              <a:gd name="connsiteX0" fmla="*/ 2209737 w 14458076"/>
              <a:gd name="connsiteY0" fmla="*/ 0 h 18703324"/>
              <a:gd name="connsiteX1" fmla="*/ 29438 w 14458076"/>
              <a:gd name="connsiteY1" fmla="*/ 280629 h 18703324"/>
              <a:gd name="connsiteX2" fmla="*/ 162796 w 14458076"/>
              <a:gd name="connsiteY2" fmla="*/ 11780473 h 18703324"/>
              <a:gd name="connsiteX3" fmla="*/ 152788 w 14458076"/>
              <a:gd name="connsiteY3" fmla="*/ 12646443 h 18703324"/>
              <a:gd name="connsiteX4" fmla="*/ 190236 w 14458076"/>
              <a:gd name="connsiteY4" fmla="*/ 16625824 h 18703324"/>
              <a:gd name="connsiteX5" fmla="*/ 251230 w 14458076"/>
              <a:gd name="connsiteY5" fmla="*/ 17621719 h 18703324"/>
              <a:gd name="connsiteX6" fmla="*/ 5606905 w 14458076"/>
              <a:gd name="connsiteY6" fmla="*/ 17613612 h 18703324"/>
              <a:gd name="connsiteX7" fmla="*/ 8194398 w 14458076"/>
              <a:gd name="connsiteY7" fmla="*/ 17592884 h 18703324"/>
              <a:gd name="connsiteX8" fmla="*/ 8437356 w 14458076"/>
              <a:gd name="connsiteY8" fmla="*/ 17616602 h 18703324"/>
              <a:gd name="connsiteX9" fmla="*/ 8698241 w 14458076"/>
              <a:gd name="connsiteY9" fmla="*/ 18703324 h 18703324"/>
              <a:gd name="connsiteX10" fmla="*/ 9049030 w 14458076"/>
              <a:gd name="connsiteY10" fmla="*/ 17603760 h 18703324"/>
              <a:gd name="connsiteX11" fmla="*/ 9897648 w 14458076"/>
              <a:gd name="connsiteY11" fmla="*/ 17590337 h 18703324"/>
              <a:gd name="connsiteX12" fmla="*/ 11049993 w 14458076"/>
              <a:gd name="connsiteY12" fmla="*/ 17613243 h 18703324"/>
              <a:gd name="connsiteX13" fmla="*/ 14390977 w 14458076"/>
              <a:gd name="connsiteY13" fmla="*/ 17612135 h 18703324"/>
              <a:gd name="connsiteX14" fmla="*/ 14458076 w 14458076"/>
              <a:gd name="connsiteY14" fmla="*/ 12465444 h 18703324"/>
              <a:gd name="connsiteX15" fmla="*/ 14452054 w 14458076"/>
              <a:gd name="connsiteY15" fmla="*/ 1691913 h 18703324"/>
              <a:gd name="connsiteX16" fmla="*/ 14401285 w 14458076"/>
              <a:gd name="connsiteY16" fmla="*/ 678457 h 18703324"/>
              <a:gd name="connsiteX17" fmla="*/ 11596356 w 14458076"/>
              <a:gd name="connsiteY17" fmla="*/ 484665 h 18703324"/>
              <a:gd name="connsiteX18" fmla="*/ 7679001 w 14458076"/>
              <a:gd name="connsiteY18" fmla="*/ 387336 h 18703324"/>
              <a:gd name="connsiteX19" fmla="*/ 2209737 w 14458076"/>
              <a:gd name="connsiteY19" fmla="*/ 0 h 18703324"/>
              <a:gd name="connsiteX0" fmla="*/ 2209737 w 14458076"/>
              <a:gd name="connsiteY0" fmla="*/ 0 h 18703324"/>
              <a:gd name="connsiteX1" fmla="*/ 29438 w 14458076"/>
              <a:gd name="connsiteY1" fmla="*/ 280629 h 18703324"/>
              <a:gd name="connsiteX2" fmla="*/ 162796 w 14458076"/>
              <a:gd name="connsiteY2" fmla="*/ 11780473 h 18703324"/>
              <a:gd name="connsiteX3" fmla="*/ 152788 w 14458076"/>
              <a:gd name="connsiteY3" fmla="*/ 12646443 h 18703324"/>
              <a:gd name="connsiteX4" fmla="*/ 190236 w 14458076"/>
              <a:gd name="connsiteY4" fmla="*/ 16625824 h 18703324"/>
              <a:gd name="connsiteX5" fmla="*/ 251230 w 14458076"/>
              <a:gd name="connsiteY5" fmla="*/ 17621719 h 18703324"/>
              <a:gd name="connsiteX6" fmla="*/ 5606905 w 14458076"/>
              <a:gd name="connsiteY6" fmla="*/ 17613612 h 18703324"/>
              <a:gd name="connsiteX7" fmla="*/ 8194398 w 14458076"/>
              <a:gd name="connsiteY7" fmla="*/ 17592884 h 18703324"/>
              <a:gd name="connsiteX8" fmla="*/ 8437356 w 14458076"/>
              <a:gd name="connsiteY8" fmla="*/ 17616602 h 18703324"/>
              <a:gd name="connsiteX9" fmla="*/ 8698241 w 14458076"/>
              <a:gd name="connsiteY9" fmla="*/ 18703324 h 18703324"/>
              <a:gd name="connsiteX10" fmla="*/ 9049030 w 14458076"/>
              <a:gd name="connsiteY10" fmla="*/ 17603760 h 18703324"/>
              <a:gd name="connsiteX11" fmla="*/ 9897648 w 14458076"/>
              <a:gd name="connsiteY11" fmla="*/ 17590337 h 18703324"/>
              <a:gd name="connsiteX12" fmla="*/ 11049993 w 14458076"/>
              <a:gd name="connsiteY12" fmla="*/ 17613243 h 18703324"/>
              <a:gd name="connsiteX13" fmla="*/ 14390977 w 14458076"/>
              <a:gd name="connsiteY13" fmla="*/ 17612135 h 18703324"/>
              <a:gd name="connsiteX14" fmla="*/ 14458076 w 14458076"/>
              <a:gd name="connsiteY14" fmla="*/ 12465444 h 18703324"/>
              <a:gd name="connsiteX15" fmla="*/ 14452054 w 14458076"/>
              <a:gd name="connsiteY15" fmla="*/ 1691913 h 18703324"/>
              <a:gd name="connsiteX16" fmla="*/ 14386737 w 14458076"/>
              <a:gd name="connsiteY16" fmla="*/ 83974 h 18703324"/>
              <a:gd name="connsiteX17" fmla="*/ 11596356 w 14458076"/>
              <a:gd name="connsiteY17" fmla="*/ 484665 h 18703324"/>
              <a:gd name="connsiteX18" fmla="*/ 7679001 w 14458076"/>
              <a:gd name="connsiteY18" fmla="*/ 387336 h 18703324"/>
              <a:gd name="connsiteX19" fmla="*/ 2209737 w 14458076"/>
              <a:gd name="connsiteY19" fmla="*/ 0 h 18703324"/>
              <a:gd name="connsiteX0" fmla="*/ 2209737 w 14617946"/>
              <a:gd name="connsiteY0" fmla="*/ 51366 h 18754690"/>
              <a:gd name="connsiteX1" fmla="*/ 29438 w 14617946"/>
              <a:gd name="connsiteY1" fmla="*/ 331995 h 18754690"/>
              <a:gd name="connsiteX2" fmla="*/ 162796 w 14617946"/>
              <a:gd name="connsiteY2" fmla="*/ 11831839 h 18754690"/>
              <a:gd name="connsiteX3" fmla="*/ 152788 w 14617946"/>
              <a:gd name="connsiteY3" fmla="*/ 12697809 h 18754690"/>
              <a:gd name="connsiteX4" fmla="*/ 190236 w 14617946"/>
              <a:gd name="connsiteY4" fmla="*/ 16677190 h 18754690"/>
              <a:gd name="connsiteX5" fmla="*/ 251230 w 14617946"/>
              <a:gd name="connsiteY5" fmla="*/ 17673085 h 18754690"/>
              <a:gd name="connsiteX6" fmla="*/ 5606905 w 14617946"/>
              <a:gd name="connsiteY6" fmla="*/ 17664978 h 18754690"/>
              <a:gd name="connsiteX7" fmla="*/ 8194398 w 14617946"/>
              <a:gd name="connsiteY7" fmla="*/ 17644250 h 18754690"/>
              <a:gd name="connsiteX8" fmla="*/ 8437356 w 14617946"/>
              <a:gd name="connsiteY8" fmla="*/ 17667968 h 18754690"/>
              <a:gd name="connsiteX9" fmla="*/ 8698241 w 14617946"/>
              <a:gd name="connsiteY9" fmla="*/ 18754690 h 18754690"/>
              <a:gd name="connsiteX10" fmla="*/ 9049030 w 14617946"/>
              <a:gd name="connsiteY10" fmla="*/ 17655126 h 18754690"/>
              <a:gd name="connsiteX11" fmla="*/ 9897648 w 14617946"/>
              <a:gd name="connsiteY11" fmla="*/ 17641703 h 18754690"/>
              <a:gd name="connsiteX12" fmla="*/ 11049993 w 14617946"/>
              <a:gd name="connsiteY12" fmla="*/ 17664609 h 18754690"/>
              <a:gd name="connsiteX13" fmla="*/ 14390977 w 14617946"/>
              <a:gd name="connsiteY13" fmla="*/ 17663501 h 18754690"/>
              <a:gd name="connsiteX14" fmla="*/ 14458076 w 14617946"/>
              <a:gd name="connsiteY14" fmla="*/ 12516810 h 18754690"/>
              <a:gd name="connsiteX15" fmla="*/ 14452054 w 14617946"/>
              <a:gd name="connsiteY15" fmla="*/ 1743279 h 18754690"/>
              <a:gd name="connsiteX16" fmla="*/ 14386737 w 14617946"/>
              <a:gd name="connsiteY16" fmla="*/ 135340 h 18754690"/>
              <a:gd name="connsiteX17" fmla="*/ 11596356 w 14617946"/>
              <a:gd name="connsiteY17" fmla="*/ 124465 h 18754690"/>
              <a:gd name="connsiteX18" fmla="*/ 7679001 w 14617946"/>
              <a:gd name="connsiteY18" fmla="*/ 438702 h 18754690"/>
              <a:gd name="connsiteX19" fmla="*/ 2209737 w 14617946"/>
              <a:gd name="connsiteY19" fmla="*/ 51366 h 18754690"/>
              <a:gd name="connsiteX0" fmla="*/ 2209737 w 14617946"/>
              <a:gd name="connsiteY0" fmla="*/ 38181 h 18741505"/>
              <a:gd name="connsiteX1" fmla="*/ 29438 w 14617946"/>
              <a:gd name="connsiteY1" fmla="*/ 318810 h 18741505"/>
              <a:gd name="connsiteX2" fmla="*/ 162796 w 14617946"/>
              <a:gd name="connsiteY2" fmla="*/ 11818654 h 18741505"/>
              <a:gd name="connsiteX3" fmla="*/ 152788 w 14617946"/>
              <a:gd name="connsiteY3" fmla="*/ 12684624 h 18741505"/>
              <a:gd name="connsiteX4" fmla="*/ 190236 w 14617946"/>
              <a:gd name="connsiteY4" fmla="*/ 16664005 h 18741505"/>
              <a:gd name="connsiteX5" fmla="*/ 251230 w 14617946"/>
              <a:gd name="connsiteY5" fmla="*/ 17659900 h 18741505"/>
              <a:gd name="connsiteX6" fmla="*/ 5606905 w 14617946"/>
              <a:gd name="connsiteY6" fmla="*/ 17651793 h 18741505"/>
              <a:gd name="connsiteX7" fmla="*/ 8194398 w 14617946"/>
              <a:gd name="connsiteY7" fmla="*/ 17631065 h 18741505"/>
              <a:gd name="connsiteX8" fmla="*/ 8437356 w 14617946"/>
              <a:gd name="connsiteY8" fmla="*/ 17654783 h 18741505"/>
              <a:gd name="connsiteX9" fmla="*/ 8698241 w 14617946"/>
              <a:gd name="connsiteY9" fmla="*/ 18741505 h 18741505"/>
              <a:gd name="connsiteX10" fmla="*/ 9049030 w 14617946"/>
              <a:gd name="connsiteY10" fmla="*/ 17641941 h 18741505"/>
              <a:gd name="connsiteX11" fmla="*/ 9897648 w 14617946"/>
              <a:gd name="connsiteY11" fmla="*/ 17628518 h 18741505"/>
              <a:gd name="connsiteX12" fmla="*/ 11049993 w 14617946"/>
              <a:gd name="connsiteY12" fmla="*/ 17651424 h 18741505"/>
              <a:gd name="connsiteX13" fmla="*/ 14390977 w 14617946"/>
              <a:gd name="connsiteY13" fmla="*/ 17650316 h 18741505"/>
              <a:gd name="connsiteX14" fmla="*/ 14458076 w 14617946"/>
              <a:gd name="connsiteY14" fmla="*/ 12503625 h 18741505"/>
              <a:gd name="connsiteX15" fmla="*/ 14452054 w 14617946"/>
              <a:gd name="connsiteY15" fmla="*/ 1730094 h 18741505"/>
              <a:gd name="connsiteX16" fmla="*/ 14386737 w 14617946"/>
              <a:gd name="connsiteY16" fmla="*/ 122155 h 18741505"/>
              <a:gd name="connsiteX17" fmla="*/ 11596356 w 14617946"/>
              <a:gd name="connsiteY17" fmla="*/ 111280 h 18741505"/>
              <a:gd name="connsiteX18" fmla="*/ 7664453 w 14617946"/>
              <a:gd name="connsiteY18" fmla="*/ 105409 h 18741505"/>
              <a:gd name="connsiteX19" fmla="*/ 2209737 w 14617946"/>
              <a:gd name="connsiteY19" fmla="*/ 38181 h 18741505"/>
              <a:gd name="connsiteX0" fmla="*/ 2209737 w 14468910"/>
              <a:gd name="connsiteY0" fmla="*/ 0 h 18703324"/>
              <a:gd name="connsiteX1" fmla="*/ 29438 w 14468910"/>
              <a:gd name="connsiteY1" fmla="*/ 280629 h 18703324"/>
              <a:gd name="connsiteX2" fmla="*/ 162796 w 14468910"/>
              <a:gd name="connsiteY2" fmla="*/ 11780473 h 18703324"/>
              <a:gd name="connsiteX3" fmla="*/ 152788 w 14468910"/>
              <a:gd name="connsiteY3" fmla="*/ 12646443 h 18703324"/>
              <a:gd name="connsiteX4" fmla="*/ 190236 w 14468910"/>
              <a:gd name="connsiteY4" fmla="*/ 16625824 h 18703324"/>
              <a:gd name="connsiteX5" fmla="*/ 251230 w 14468910"/>
              <a:gd name="connsiteY5" fmla="*/ 17621719 h 18703324"/>
              <a:gd name="connsiteX6" fmla="*/ 5606905 w 14468910"/>
              <a:gd name="connsiteY6" fmla="*/ 17613612 h 18703324"/>
              <a:gd name="connsiteX7" fmla="*/ 8194398 w 14468910"/>
              <a:gd name="connsiteY7" fmla="*/ 17592884 h 18703324"/>
              <a:gd name="connsiteX8" fmla="*/ 8437356 w 14468910"/>
              <a:gd name="connsiteY8" fmla="*/ 17616602 h 18703324"/>
              <a:gd name="connsiteX9" fmla="*/ 8698241 w 14468910"/>
              <a:gd name="connsiteY9" fmla="*/ 18703324 h 18703324"/>
              <a:gd name="connsiteX10" fmla="*/ 9049030 w 14468910"/>
              <a:gd name="connsiteY10" fmla="*/ 17603760 h 18703324"/>
              <a:gd name="connsiteX11" fmla="*/ 9897648 w 14468910"/>
              <a:gd name="connsiteY11" fmla="*/ 17590337 h 18703324"/>
              <a:gd name="connsiteX12" fmla="*/ 11049993 w 14468910"/>
              <a:gd name="connsiteY12" fmla="*/ 17613243 h 18703324"/>
              <a:gd name="connsiteX13" fmla="*/ 14390977 w 14468910"/>
              <a:gd name="connsiteY13" fmla="*/ 17612135 h 18703324"/>
              <a:gd name="connsiteX14" fmla="*/ 14458076 w 14468910"/>
              <a:gd name="connsiteY14" fmla="*/ 12465444 h 18703324"/>
              <a:gd name="connsiteX15" fmla="*/ 14452054 w 14468910"/>
              <a:gd name="connsiteY15" fmla="*/ 1691913 h 18703324"/>
              <a:gd name="connsiteX16" fmla="*/ 14386737 w 14468910"/>
              <a:gd name="connsiteY16" fmla="*/ 83974 h 18703324"/>
              <a:gd name="connsiteX17" fmla="*/ 11596356 w 14468910"/>
              <a:gd name="connsiteY17" fmla="*/ 73099 h 18703324"/>
              <a:gd name="connsiteX18" fmla="*/ 7664453 w 14468910"/>
              <a:gd name="connsiteY18" fmla="*/ 67228 h 18703324"/>
              <a:gd name="connsiteX19" fmla="*/ 2209737 w 14468910"/>
              <a:gd name="connsiteY19" fmla="*/ 0 h 18703324"/>
              <a:gd name="connsiteX0" fmla="*/ 2209737 w 14611190"/>
              <a:gd name="connsiteY0" fmla="*/ 0 h 18703324"/>
              <a:gd name="connsiteX1" fmla="*/ 29438 w 14611190"/>
              <a:gd name="connsiteY1" fmla="*/ 280629 h 18703324"/>
              <a:gd name="connsiteX2" fmla="*/ 162796 w 14611190"/>
              <a:gd name="connsiteY2" fmla="*/ 11780473 h 18703324"/>
              <a:gd name="connsiteX3" fmla="*/ 152788 w 14611190"/>
              <a:gd name="connsiteY3" fmla="*/ 12646443 h 18703324"/>
              <a:gd name="connsiteX4" fmla="*/ 190236 w 14611190"/>
              <a:gd name="connsiteY4" fmla="*/ 16625824 h 18703324"/>
              <a:gd name="connsiteX5" fmla="*/ 251230 w 14611190"/>
              <a:gd name="connsiteY5" fmla="*/ 17621719 h 18703324"/>
              <a:gd name="connsiteX6" fmla="*/ 5606905 w 14611190"/>
              <a:gd name="connsiteY6" fmla="*/ 17613612 h 18703324"/>
              <a:gd name="connsiteX7" fmla="*/ 8194398 w 14611190"/>
              <a:gd name="connsiteY7" fmla="*/ 17592884 h 18703324"/>
              <a:gd name="connsiteX8" fmla="*/ 8437356 w 14611190"/>
              <a:gd name="connsiteY8" fmla="*/ 17616602 h 18703324"/>
              <a:gd name="connsiteX9" fmla="*/ 8698241 w 14611190"/>
              <a:gd name="connsiteY9" fmla="*/ 18703324 h 18703324"/>
              <a:gd name="connsiteX10" fmla="*/ 9049030 w 14611190"/>
              <a:gd name="connsiteY10" fmla="*/ 17603760 h 18703324"/>
              <a:gd name="connsiteX11" fmla="*/ 9897648 w 14611190"/>
              <a:gd name="connsiteY11" fmla="*/ 17590337 h 18703324"/>
              <a:gd name="connsiteX12" fmla="*/ 11049993 w 14611190"/>
              <a:gd name="connsiteY12" fmla="*/ 17613243 h 18703324"/>
              <a:gd name="connsiteX13" fmla="*/ 14390977 w 14611190"/>
              <a:gd name="connsiteY13" fmla="*/ 17612135 h 18703324"/>
              <a:gd name="connsiteX14" fmla="*/ 14458076 w 14611190"/>
              <a:gd name="connsiteY14" fmla="*/ 12465444 h 18703324"/>
              <a:gd name="connsiteX15" fmla="*/ 14452054 w 14611190"/>
              <a:gd name="connsiteY15" fmla="*/ 1691913 h 18703324"/>
              <a:gd name="connsiteX16" fmla="*/ 14444781 w 14611190"/>
              <a:gd name="connsiteY16" fmla="*/ 502943 h 18703324"/>
              <a:gd name="connsiteX17" fmla="*/ 14386737 w 14611190"/>
              <a:gd name="connsiteY17" fmla="*/ 83974 h 18703324"/>
              <a:gd name="connsiteX18" fmla="*/ 11596356 w 14611190"/>
              <a:gd name="connsiteY18" fmla="*/ 73099 h 18703324"/>
              <a:gd name="connsiteX19" fmla="*/ 7664453 w 14611190"/>
              <a:gd name="connsiteY19" fmla="*/ 67228 h 18703324"/>
              <a:gd name="connsiteX20" fmla="*/ 2209737 w 14611190"/>
              <a:gd name="connsiteY20" fmla="*/ 0 h 18703324"/>
              <a:gd name="connsiteX0" fmla="*/ 2209737 w 14611190"/>
              <a:gd name="connsiteY0" fmla="*/ 0 h 18703324"/>
              <a:gd name="connsiteX1" fmla="*/ 29438 w 14611190"/>
              <a:gd name="connsiteY1" fmla="*/ 280629 h 18703324"/>
              <a:gd name="connsiteX2" fmla="*/ 162796 w 14611190"/>
              <a:gd name="connsiteY2" fmla="*/ 11780473 h 18703324"/>
              <a:gd name="connsiteX3" fmla="*/ 152788 w 14611190"/>
              <a:gd name="connsiteY3" fmla="*/ 12646443 h 18703324"/>
              <a:gd name="connsiteX4" fmla="*/ 190236 w 14611190"/>
              <a:gd name="connsiteY4" fmla="*/ 16625824 h 18703324"/>
              <a:gd name="connsiteX5" fmla="*/ 745853 w 14611190"/>
              <a:gd name="connsiteY5" fmla="*/ 17621722 h 18703324"/>
              <a:gd name="connsiteX6" fmla="*/ 5606905 w 14611190"/>
              <a:gd name="connsiteY6" fmla="*/ 17613612 h 18703324"/>
              <a:gd name="connsiteX7" fmla="*/ 8194398 w 14611190"/>
              <a:gd name="connsiteY7" fmla="*/ 17592884 h 18703324"/>
              <a:gd name="connsiteX8" fmla="*/ 8437356 w 14611190"/>
              <a:gd name="connsiteY8" fmla="*/ 17616602 h 18703324"/>
              <a:gd name="connsiteX9" fmla="*/ 8698241 w 14611190"/>
              <a:gd name="connsiteY9" fmla="*/ 18703324 h 18703324"/>
              <a:gd name="connsiteX10" fmla="*/ 9049030 w 14611190"/>
              <a:gd name="connsiteY10" fmla="*/ 17603760 h 18703324"/>
              <a:gd name="connsiteX11" fmla="*/ 9897648 w 14611190"/>
              <a:gd name="connsiteY11" fmla="*/ 17590337 h 18703324"/>
              <a:gd name="connsiteX12" fmla="*/ 11049993 w 14611190"/>
              <a:gd name="connsiteY12" fmla="*/ 17613243 h 18703324"/>
              <a:gd name="connsiteX13" fmla="*/ 14390977 w 14611190"/>
              <a:gd name="connsiteY13" fmla="*/ 17612135 h 18703324"/>
              <a:gd name="connsiteX14" fmla="*/ 14458076 w 14611190"/>
              <a:gd name="connsiteY14" fmla="*/ 12465444 h 18703324"/>
              <a:gd name="connsiteX15" fmla="*/ 14452054 w 14611190"/>
              <a:gd name="connsiteY15" fmla="*/ 1691913 h 18703324"/>
              <a:gd name="connsiteX16" fmla="*/ 14444781 w 14611190"/>
              <a:gd name="connsiteY16" fmla="*/ 502943 h 18703324"/>
              <a:gd name="connsiteX17" fmla="*/ 14386737 w 14611190"/>
              <a:gd name="connsiteY17" fmla="*/ 83974 h 18703324"/>
              <a:gd name="connsiteX18" fmla="*/ 11596356 w 14611190"/>
              <a:gd name="connsiteY18" fmla="*/ 73099 h 18703324"/>
              <a:gd name="connsiteX19" fmla="*/ 7664453 w 14611190"/>
              <a:gd name="connsiteY19" fmla="*/ 67228 h 18703324"/>
              <a:gd name="connsiteX20" fmla="*/ 2209737 w 14611190"/>
              <a:gd name="connsiteY20" fmla="*/ 0 h 18703324"/>
              <a:gd name="connsiteX0" fmla="*/ 2209737 w 14611190"/>
              <a:gd name="connsiteY0" fmla="*/ 0 h 18703324"/>
              <a:gd name="connsiteX1" fmla="*/ 29438 w 14611190"/>
              <a:gd name="connsiteY1" fmla="*/ 280629 h 18703324"/>
              <a:gd name="connsiteX2" fmla="*/ 162796 w 14611190"/>
              <a:gd name="connsiteY2" fmla="*/ 11780473 h 18703324"/>
              <a:gd name="connsiteX3" fmla="*/ 152788 w 14611190"/>
              <a:gd name="connsiteY3" fmla="*/ 12646443 h 18703324"/>
              <a:gd name="connsiteX4" fmla="*/ 743049 w 14611190"/>
              <a:gd name="connsiteY4" fmla="*/ 16397176 h 18703324"/>
              <a:gd name="connsiteX5" fmla="*/ 745853 w 14611190"/>
              <a:gd name="connsiteY5" fmla="*/ 17621722 h 18703324"/>
              <a:gd name="connsiteX6" fmla="*/ 5606905 w 14611190"/>
              <a:gd name="connsiteY6" fmla="*/ 17613612 h 18703324"/>
              <a:gd name="connsiteX7" fmla="*/ 8194398 w 14611190"/>
              <a:gd name="connsiteY7" fmla="*/ 17592884 h 18703324"/>
              <a:gd name="connsiteX8" fmla="*/ 8437356 w 14611190"/>
              <a:gd name="connsiteY8" fmla="*/ 17616602 h 18703324"/>
              <a:gd name="connsiteX9" fmla="*/ 8698241 w 14611190"/>
              <a:gd name="connsiteY9" fmla="*/ 18703324 h 18703324"/>
              <a:gd name="connsiteX10" fmla="*/ 9049030 w 14611190"/>
              <a:gd name="connsiteY10" fmla="*/ 17603760 h 18703324"/>
              <a:gd name="connsiteX11" fmla="*/ 9897648 w 14611190"/>
              <a:gd name="connsiteY11" fmla="*/ 17590337 h 18703324"/>
              <a:gd name="connsiteX12" fmla="*/ 11049993 w 14611190"/>
              <a:gd name="connsiteY12" fmla="*/ 17613243 h 18703324"/>
              <a:gd name="connsiteX13" fmla="*/ 14390977 w 14611190"/>
              <a:gd name="connsiteY13" fmla="*/ 17612135 h 18703324"/>
              <a:gd name="connsiteX14" fmla="*/ 14458076 w 14611190"/>
              <a:gd name="connsiteY14" fmla="*/ 12465444 h 18703324"/>
              <a:gd name="connsiteX15" fmla="*/ 14452054 w 14611190"/>
              <a:gd name="connsiteY15" fmla="*/ 1691913 h 18703324"/>
              <a:gd name="connsiteX16" fmla="*/ 14444781 w 14611190"/>
              <a:gd name="connsiteY16" fmla="*/ 502943 h 18703324"/>
              <a:gd name="connsiteX17" fmla="*/ 14386737 w 14611190"/>
              <a:gd name="connsiteY17" fmla="*/ 83974 h 18703324"/>
              <a:gd name="connsiteX18" fmla="*/ 11596356 w 14611190"/>
              <a:gd name="connsiteY18" fmla="*/ 73099 h 18703324"/>
              <a:gd name="connsiteX19" fmla="*/ 7664453 w 14611190"/>
              <a:gd name="connsiteY19" fmla="*/ 67228 h 18703324"/>
              <a:gd name="connsiteX20" fmla="*/ 2209737 w 14611190"/>
              <a:gd name="connsiteY20" fmla="*/ 0 h 18703324"/>
              <a:gd name="connsiteX0" fmla="*/ 2190630 w 14592083"/>
              <a:gd name="connsiteY0" fmla="*/ 0 h 18703324"/>
              <a:gd name="connsiteX1" fmla="*/ 10331 w 14592083"/>
              <a:gd name="connsiteY1" fmla="*/ 280629 h 18703324"/>
              <a:gd name="connsiteX2" fmla="*/ 812885 w 14592083"/>
              <a:gd name="connsiteY2" fmla="*/ 9356805 h 18703324"/>
              <a:gd name="connsiteX3" fmla="*/ 133681 w 14592083"/>
              <a:gd name="connsiteY3" fmla="*/ 12646443 h 18703324"/>
              <a:gd name="connsiteX4" fmla="*/ 723942 w 14592083"/>
              <a:gd name="connsiteY4" fmla="*/ 16397176 h 18703324"/>
              <a:gd name="connsiteX5" fmla="*/ 726746 w 14592083"/>
              <a:gd name="connsiteY5" fmla="*/ 17621722 h 18703324"/>
              <a:gd name="connsiteX6" fmla="*/ 5587798 w 14592083"/>
              <a:gd name="connsiteY6" fmla="*/ 17613612 h 18703324"/>
              <a:gd name="connsiteX7" fmla="*/ 8175291 w 14592083"/>
              <a:gd name="connsiteY7" fmla="*/ 17592884 h 18703324"/>
              <a:gd name="connsiteX8" fmla="*/ 8418249 w 14592083"/>
              <a:gd name="connsiteY8" fmla="*/ 17616602 h 18703324"/>
              <a:gd name="connsiteX9" fmla="*/ 8679134 w 14592083"/>
              <a:gd name="connsiteY9" fmla="*/ 18703324 h 18703324"/>
              <a:gd name="connsiteX10" fmla="*/ 9029923 w 14592083"/>
              <a:gd name="connsiteY10" fmla="*/ 17603760 h 18703324"/>
              <a:gd name="connsiteX11" fmla="*/ 9878541 w 14592083"/>
              <a:gd name="connsiteY11" fmla="*/ 17590337 h 18703324"/>
              <a:gd name="connsiteX12" fmla="*/ 11030886 w 14592083"/>
              <a:gd name="connsiteY12" fmla="*/ 17613243 h 18703324"/>
              <a:gd name="connsiteX13" fmla="*/ 14371870 w 14592083"/>
              <a:gd name="connsiteY13" fmla="*/ 17612135 h 18703324"/>
              <a:gd name="connsiteX14" fmla="*/ 14438969 w 14592083"/>
              <a:gd name="connsiteY14" fmla="*/ 12465444 h 18703324"/>
              <a:gd name="connsiteX15" fmla="*/ 14432947 w 14592083"/>
              <a:gd name="connsiteY15" fmla="*/ 1691913 h 18703324"/>
              <a:gd name="connsiteX16" fmla="*/ 14425674 w 14592083"/>
              <a:gd name="connsiteY16" fmla="*/ 502943 h 18703324"/>
              <a:gd name="connsiteX17" fmla="*/ 14367630 w 14592083"/>
              <a:gd name="connsiteY17" fmla="*/ 83974 h 18703324"/>
              <a:gd name="connsiteX18" fmla="*/ 11577249 w 14592083"/>
              <a:gd name="connsiteY18" fmla="*/ 73099 h 18703324"/>
              <a:gd name="connsiteX19" fmla="*/ 7645346 w 14592083"/>
              <a:gd name="connsiteY19" fmla="*/ 67228 h 18703324"/>
              <a:gd name="connsiteX20" fmla="*/ 2190630 w 14592083"/>
              <a:gd name="connsiteY20" fmla="*/ 0 h 18703324"/>
              <a:gd name="connsiteX0" fmla="*/ 2190630 w 14592083"/>
              <a:gd name="connsiteY0" fmla="*/ 0 h 18703324"/>
              <a:gd name="connsiteX1" fmla="*/ 10331 w 14592083"/>
              <a:gd name="connsiteY1" fmla="*/ 280629 h 18703324"/>
              <a:gd name="connsiteX2" fmla="*/ 812885 w 14592083"/>
              <a:gd name="connsiteY2" fmla="*/ 9356805 h 18703324"/>
              <a:gd name="connsiteX3" fmla="*/ 788329 w 14592083"/>
              <a:gd name="connsiteY3" fmla="*/ 12692177 h 18703324"/>
              <a:gd name="connsiteX4" fmla="*/ 723942 w 14592083"/>
              <a:gd name="connsiteY4" fmla="*/ 16397176 h 18703324"/>
              <a:gd name="connsiteX5" fmla="*/ 726746 w 14592083"/>
              <a:gd name="connsiteY5" fmla="*/ 17621722 h 18703324"/>
              <a:gd name="connsiteX6" fmla="*/ 5587798 w 14592083"/>
              <a:gd name="connsiteY6" fmla="*/ 17613612 h 18703324"/>
              <a:gd name="connsiteX7" fmla="*/ 8175291 w 14592083"/>
              <a:gd name="connsiteY7" fmla="*/ 17592884 h 18703324"/>
              <a:gd name="connsiteX8" fmla="*/ 8418249 w 14592083"/>
              <a:gd name="connsiteY8" fmla="*/ 17616602 h 18703324"/>
              <a:gd name="connsiteX9" fmla="*/ 8679134 w 14592083"/>
              <a:gd name="connsiteY9" fmla="*/ 18703324 h 18703324"/>
              <a:gd name="connsiteX10" fmla="*/ 9029923 w 14592083"/>
              <a:gd name="connsiteY10" fmla="*/ 17603760 h 18703324"/>
              <a:gd name="connsiteX11" fmla="*/ 9878541 w 14592083"/>
              <a:gd name="connsiteY11" fmla="*/ 17590337 h 18703324"/>
              <a:gd name="connsiteX12" fmla="*/ 11030886 w 14592083"/>
              <a:gd name="connsiteY12" fmla="*/ 17613243 h 18703324"/>
              <a:gd name="connsiteX13" fmla="*/ 14371870 w 14592083"/>
              <a:gd name="connsiteY13" fmla="*/ 17612135 h 18703324"/>
              <a:gd name="connsiteX14" fmla="*/ 14438969 w 14592083"/>
              <a:gd name="connsiteY14" fmla="*/ 12465444 h 18703324"/>
              <a:gd name="connsiteX15" fmla="*/ 14432947 w 14592083"/>
              <a:gd name="connsiteY15" fmla="*/ 1691913 h 18703324"/>
              <a:gd name="connsiteX16" fmla="*/ 14425674 w 14592083"/>
              <a:gd name="connsiteY16" fmla="*/ 502943 h 18703324"/>
              <a:gd name="connsiteX17" fmla="*/ 14367630 w 14592083"/>
              <a:gd name="connsiteY17" fmla="*/ 83974 h 18703324"/>
              <a:gd name="connsiteX18" fmla="*/ 11577249 w 14592083"/>
              <a:gd name="connsiteY18" fmla="*/ 73099 h 18703324"/>
              <a:gd name="connsiteX19" fmla="*/ 7645346 w 14592083"/>
              <a:gd name="connsiteY19" fmla="*/ 67228 h 18703324"/>
              <a:gd name="connsiteX20" fmla="*/ 2190630 w 14592083"/>
              <a:gd name="connsiteY20" fmla="*/ 0 h 18703324"/>
              <a:gd name="connsiteX0" fmla="*/ 1821326 w 14222779"/>
              <a:gd name="connsiteY0" fmla="*/ 0 h 18703324"/>
              <a:gd name="connsiteX1" fmla="*/ 412056 w 14222779"/>
              <a:gd name="connsiteY1" fmla="*/ 6249 h 18703324"/>
              <a:gd name="connsiteX2" fmla="*/ 443581 w 14222779"/>
              <a:gd name="connsiteY2" fmla="*/ 9356805 h 18703324"/>
              <a:gd name="connsiteX3" fmla="*/ 419025 w 14222779"/>
              <a:gd name="connsiteY3" fmla="*/ 12692177 h 18703324"/>
              <a:gd name="connsiteX4" fmla="*/ 354638 w 14222779"/>
              <a:gd name="connsiteY4" fmla="*/ 16397176 h 18703324"/>
              <a:gd name="connsiteX5" fmla="*/ 357442 w 14222779"/>
              <a:gd name="connsiteY5" fmla="*/ 17621722 h 18703324"/>
              <a:gd name="connsiteX6" fmla="*/ 5218494 w 14222779"/>
              <a:gd name="connsiteY6" fmla="*/ 17613612 h 18703324"/>
              <a:gd name="connsiteX7" fmla="*/ 7805987 w 14222779"/>
              <a:gd name="connsiteY7" fmla="*/ 17592884 h 18703324"/>
              <a:gd name="connsiteX8" fmla="*/ 8048945 w 14222779"/>
              <a:gd name="connsiteY8" fmla="*/ 17616602 h 18703324"/>
              <a:gd name="connsiteX9" fmla="*/ 8309830 w 14222779"/>
              <a:gd name="connsiteY9" fmla="*/ 18703324 h 18703324"/>
              <a:gd name="connsiteX10" fmla="*/ 8660619 w 14222779"/>
              <a:gd name="connsiteY10" fmla="*/ 17603760 h 18703324"/>
              <a:gd name="connsiteX11" fmla="*/ 9509237 w 14222779"/>
              <a:gd name="connsiteY11" fmla="*/ 17590337 h 18703324"/>
              <a:gd name="connsiteX12" fmla="*/ 10661582 w 14222779"/>
              <a:gd name="connsiteY12" fmla="*/ 17613243 h 18703324"/>
              <a:gd name="connsiteX13" fmla="*/ 14002566 w 14222779"/>
              <a:gd name="connsiteY13" fmla="*/ 17612135 h 18703324"/>
              <a:gd name="connsiteX14" fmla="*/ 14069665 w 14222779"/>
              <a:gd name="connsiteY14" fmla="*/ 12465444 h 18703324"/>
              <a:gd name="connsiteX15" fmla="*/ 14063643 w 14222779"/>
              <a:gd name="connsiteY15" fmla="*/ 1691913 h 18703324"/>
              <a:gd name="connsiteX16" fmla="*/ 14056370 w 14222779"/>
              <a:gd name="connsiteY16" fmla="*/ 502943 h 18703324"/>
              <a:gd name="connsiteX17" fmla="*/ 13998326 w 14222779"/>
              <a:gd name="connsiteY17" fmla="*/ 83974 h 18703324"/>
              <a:gd name="connsiteX18" fmla="*/ 11207945 w 14222779"/>
              <a:gd name="connsiteY18" fmla="*/ 73099 h 18703324"/>
              <a:gd name="connsiteX19" fmla="*/ 7276042 w 14222779"/>
              <a:gd name="connsiteY19" fmla="*/ 67228 h 18703324"/>
              <a:gd name="connsiteX20" fmla="*/ 1821326 w 14222779"/>
              <a:gd name="connsiteY20" fmla="*/ 0 h 18703324"/>
              <a:gd name="connsiteX0" fmla="*/ 1747557 w 14149010"/>
              <a:gd name="connsiteY0" fmla="*/ 0 h 18703324"/>
              <a:gd name="connsiteX1" fmla="*/ 338287 w 14149010"/>
              <a:gd name="connsiteY1" fmla="*/ 6249 h 18703324"/>
              <a:gd name="connsiteX2" fmla="*/ 369812 w 14149010"/>
              <a:gd name="connsiteY2" fmla="*/ 9356805 h 18703324"/>
              <a:gd name="connsiteX3" fmla="*/ 345256 w 14149010"/>
              <a:gd name="connsiteY3" fmla="*/ 12692177 h 18703324"/>
              <a:gd name="connsiteX4" fmla="*/ 280869 w 14149010"/>
              <a:gd name="connsiteY4" fmla="*/ 16397176 h 18703324"/>
              <a:gd name="connsiteX5" fmla="*/ 385507 w 14149010"/>
              <a:gd name="connsiteY5" fmla="*/ 17667454 h 18703324"/>
              <a:gd name="connsiteX6" fmla="*/ 5144725 w 14149010"/>
              <a:gd name="connsiteY6" fmla="*/ 17613612 h 18703324"/>
              <a:gd name="connsiteX7" fmla="*/ 7732218 w 14149010"/>
              <a:gd name="connsiteY7" fmla="*/ 17592884 h 18703324"/>
              <a:gd name="connsiteX8" fmla="*/ 7975176 w 14149010"/>
              <a:gd name="connsiteY8" fmla="*/ 17616602 h 18703324"/>
              <a:gd name="connsiteX9" fmla="*/ 8236061 w 14149010"/>
              <a:gd name="connsiteY9" fmla="*/ 18703324 h 18703324"/>
              <a:gd name="connsiteX10" fmla="*/ 8586850 w 14149010"/>
              <a:gd name="connsiteY10" fmla="*/ 17603760 h 18703324"/>
              <a:gd name="connsiteX11" fmla="*/ 9435468 w 14149010"/>
              <a:gd name="connsiteY11" fmla="*/ 17590337 h 18703324"/>
              <a:gd name="connsiteX12" fmla="*/ 10587813 w 14149010"/>
              <a:gd name="connsiteY12" fmla="*/ 17613243 h 18703324"/>
              <a:gd name="connsiteX13" fmla="*/ 13928797 w 14149010"/>
              <a:gd name="connsiteY13" fmla="*/ 17612135 h 18703324"/>
              <a:gd name="connsiteX14" fmla="*/ 13995896 w 14149010"/>
              <a:gd name="connsiteY14" fmla="*/ 12465444 h 18703324"/>
              <a:gd name="connsiteX15" fmla="*/ 13989874 w 14149010"/>
              <a:gd name="connsiteY15" fmla="*/ 1691913 h 18703324"/>
              <a:gd name="connsiteX16" fmla="*/ 13982601 w 14149010"/>
              <a:gd name="connsiteY16" fmla="*/ 502943 h 18703324"/>
              <a:gd name="connsiteX17" fmla="*/ 13924557 w 14149010"/>
              <a:gd name="connsiteY17" fmla="*/ 83974 h 18703324"/>
              <a:gd name="connsiteX18" fmla="*/ 11134176 w 14149010"/>
              <a:gd name="connsiteY18" fmla="*/ 73099 h 18703324"/>
              <a:gd name="connsiteX19" fmla="*/ 7202273 w 14149010"/>
              <a:gd name="connsiteY19" fmla="*/ 67228 h 18703324"/>
              <a:gd name="connsiteX20" fmla="*/ 1747557 w 14149010"/>
              <a:gd name="connsiteY20" fmla="*/ 0 h 18703324"/>
              <a:gd name="connsiteX0" fmla="*/ 1726705 w 14128158"/>
              <a:gd name="connsiteY0" fmla="*/ 0 h 18703324"/>
              <a:gd name="connsiteX1" fmla="*/ 317435 w 14128158"/>
              <a:gd name="connsiteY1" fmla="*/ 6249 h 18703324"/>
              <a:gd name="connsiteX2" fmla="*/ 348960 w 14128158"/>
              <a:gd name="connsiteY2" fmla="*/ 9356805 h 18703324"/>
              <a:gd name="connsiteX3" fmla="*/ 324404 w 14128158"/>
              <a:gd name="connsiteY3" fmla="*/ 12692177 h 18703324"/>
              <a:gd name="connsiteX4" fmla="*/ 318208 w 14128158"/>
              <a:gd name="connsiteY4" fmla="*/ 16397176 h 18703324"/>
              <a:gd name="connsiteX5" fmla="*/ 364655 w 14128158"/>
              <a:gd name="connsiteY5" fmla="*/ 17667454 h 18703324"/>
              <a:gd name="connsiteX6" fmla="*/ 5123873 w 14128158"/>
              <a:gd name="connsiteY6" fmla="*/ 17613612 h 18703324"/>
              <a:gd name="connsiteX7" fmla="*/ 7711366 w 14128158"/>
              <a:gd name="connsiteY7" fmla="*/ 17592884 h 18703324"/>
              <a:gd name="connsiteX8" fmla="*/ 7954324 w 14128158"/>
              <a:gd name="connsiteY8" fmla="*/ 17616602 h 18703324"/>
              <a:gd name="connsiteX9" fmla="*/ 8215209 w 14128158"/>
              <a:gd name="connsiteY9" fmla="*/ 18703324 h 18703324"/>
              <a:gd name="connsiteX10" fmla="*/ 8565998 w 14128158"/>
              <a:gd name="connsiteY10" fmla="*/ 17603760 h 18703324"/>
              <a:gd name="connsiteX11" fmla="*/ 9414616 w 14128158"/>
              <a:gd name="connsiteY11" fmla="*/ 17590337 h 18703324"/>
              <a:gd name="connsiteX12" fmla="*/ 10566961 w 14128158"/>
              <a:gd name="connsiteY12" fmla="*/ 17613243 h 18703324"/>
              <a:gd name="connsiteX13" fmla="*/ 13907945 w 14128158"/>
              <a:gd name="connsiteY13" fmla="*/ 17612135 h 18703324"/>
              <a:gd name="connsiteX14" fmla="*/ 13975044 w 14128158"/>
              <a:gd name="connsiteY14" fmla="*/ 12465444 h 18703324"/>
              <a:gd name="connsiteX15" fmla="*/ 13969022 w 14128158"/>
              <a:gd name="connsiteY15" fmla="*/ 1691913 h 18703324"/>
              <a:gd name="connsiteX16" fmla="*/ 13961749 w 14128158"/>
              <a:gd name="connsiteY16" fmla="*/ 502943 h 18703324"/>
              <a:gd name="connsiteX17" fmla="*/ 13903705 w 14128158"/>
              <a:gd name="connsiteY17" fmla="*/ 83974 h 18703324"/>
              <a:gd name="connsiteX18" fmla="*/ 11113324 w 14128158"/>
              <a:gd name="connsiteY18" fmla="*/ 73099 h 18703324"/>
              <a:gd name="connsiteX19" fmla="*/ 7181421 w 14128158"/>
              <a:gd name="connsiteY19" fmla="*/ 67228 h 18703324"/>
              <a:gd name="connsiteX20" fmla="*/ 1726705 w 14128158"/>
              <a:gd name="connsiteY20" fmla="*/ 0 h 18703324"/>
              <a:gd name="connsiteX0" fmla="*/ 1705712 w 14107165"/>
              <a:gd name="connsiteY0" fmla="*/ 0 h 18703324"/>
              <a:gd name="connsiteX1" fmla="*/ 296442 w 14107165"/>
              <a:gd name="connsiteY1" fmla="*/ 6249 h 18703324"/>
              <a:gd name="connsiteX2" fmla="*/ 327967 w 14107165"/>
              <a:gd name="connsiteY2" fmla="*/ 9356805 h 18703324"/>
              <a:gd name="connsiteX3" fmla="*/ 303411 w 14107165"/>
              <a:gd name="connsiteY3" fmla="*/ 12692177 h 18703324"/>
              <a:gd name="connsiteX4" fmla="*/ 297215 w 14107165"/>
              <a:gd name="connsiteY4" fmla="*/ 16397176 h 18703324"/>
              <a:gd name="connsiteX5" fmla="*/ 372756 w 14107165"/>
              <a:gd name="connsiteY5" fmla="*/ 17667454 h 18703324"/>
              <a:gd name="connsiteX6" fmla="*/ 5102880 w 14107165"/>
              <a:gd name="connsiteY6" fmla="*/ 17613612 h 18703324"/>
              <a:gd name="connsiteX7" fmla="*/ 7690373 w 14107165"/>
              <a:gd name="connsiteY7" fmla="*/ 17592884 h 18703324"/>
              <a:gd name="connsiteX8" fmla="*/ 7933331 w 14107165"/>
              <a:gd name="connsiteY8" fmla="*/ 17616602 h 18703324"/>
              <a:gd name="connsiteX9" fmla="*/ 8194216 w 14107165"/>
              <a:gd name="connsiteY9" fmla="*/ 18703324 h 18703324"/>
              <a:gd name="connsiteX10" fmla="*/ 8545005 w 14107165"/>
              <a:gd name="connsiteY10" fmla="*/ 17603760 h 18703324"/>
              <a:gd name="connsiteX11" fmla="*/ 9393623 w 14107165"/>
              <a:gd name="connsiteY11" fmla="*/ 17590337 h 18703324"/>
              <a:gd name="connsiteX12" fmla="*/ 10545968 w 14107165"/>
              <a:gd name="connsiteY12" fmla="*/ 17613243 h 18703324"/>
              <a:gd name="connsiteX13" fmla="*/ 13886952 w 14107165"/>
              <a:gd name="connsiteY13" fmla="*/ 17612135 h 18703324"/>
              <a:gd name="connsiteX14" fmla="*/ 13954051 w 14107165"/>
              <a:gd name="connsiteY14" fmla="*/ 12465444 h 18703324"/>
              <a:gd name="connsiteX15" fmla="*/ 13948029 w 14107165"/>
              <a:gd name="connsiteY15" fmla="*/ 1691913 h 18703324"/>
              <a:gd name="connsiteX16" fmla="*/ 13940756 w 14107165"/>
              <a:gd name="connsiteY16" fmla="*/ 502943 h 18703324"/>
              <a:gd name="connsiteX17" fmla="*/ 13882712 w 14107165"/>
              <a:gd name="connsiteY17" fmla="*/ 83974 h 18703324"/>
              <a:gd name="connsiteX18" fmla="*/ 11092331 w 14107165"/>
              <a:gd name="connsiteY18" fmla="*/ 73099 h 18703324"/>
              <a:gd name="connsiteX19" fmla="*/ 7160428 w 14107165"/>
              <a:gd name="connsiteY19" fmla="*/ 67228 h 18703324"/>
              <a:gd name="connsiteX20" fmla="*/ 1705712 w 1410716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0290558 w 13851755"/>
              <a:gd name="connsiteY12" fmla="*/ 17613243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155859 w 13851755"/>
              <a:gd name="connsiteY12" fmla="*/ 17613245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155859 w 13851755"/>
              <a:gd name="connsiteY12" fmla="*/ 17613245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956353 w 13851755"/>
              <a:gd name="connsiteY12" fmla="*/ 17637139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956353 w 13851755"/>
              <a:gd name="connsiteY12" fmla="*/ 17637139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502943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700366"/>
              <a:gd name="connsiteY0" fmla="*/ 0 h 18703324"/>
              <a:gd name="connsiteX1" fmla="*/ 41032 w 13700366"/>
              <a:gd name="connsiteY1" fmla="*/ 6249 h 18703324"/>
              <a:gd name="connsiteX2" fmla="*/ 72557 w 13700366"/>
              <a:gd name="connsiteY2" fmla="*/ 9356805 h 18703324"/>
              <a:gd name="connsiteX3" fmla="*/ 48001 w 13700366"/>
              <a:gd name="connsiteY3" fmla="*/ 12692177 h 18703324"/>
              <a:gd name="connsiteX4" fmla="*/ 41805 w 13700366"/>
              <a:gd name="connsiteY4" fmla="*/ 16397176 h 18703324"/>
              <a:gd name="connsiteX5" fmla="*/ 117346 w 13700366"/>
              <a:gd name="connsiteY5" fmla="*/ 17667454 h 18703324"/>
              <a:gd name="connsiteX6" fmla="*/ 4847470 w 13700366"/>
              <a:gd name="connsiteY6" fmla="*/ 17613612 h 18703324"/>
              <a:gd name="connsiteX7" fmla="*/ 7434963 w 13700366"/>
              <a:gd name="connsiteY7" fmla="*/ 17592884 h 18703324"/>
              <a:gd name="connsiteX8" fmla="*/ 7677921 w 13700366"/>
              <a:gd name="connsiteY8" fmla="*/ 17616602 h 18703324"/>
              <a:gd name="connsiteX9" fmla="*/ 7938806 w 13700366"/>
              <a:gd name="connsiteY9" fmla="*/ 18703324 h 18703324"/>
              <a:gd name="connsiteX10" fmla="*/ 8289595 w 13700366"/>
              <a:gd name="connsiteY10" fmla="*/ 17603760 h 18703324"/>
              <a:gd name="connsiteX11" fmla="*/ 9138213 w 13700366"/>
              <a:gd name="connsiteY11" fmla="*/ 17590337 h 18703324"/>
              <a:gd name="connsiteX12" fmla="*/ 12956353 w 13700366"/>
              <a:gd name="connsiteY12" fmla="*/ 17637139 h 18703324"/>
              <a:gd name="connsiteX13" fmla="*/ 13631542 w 13700366"/>
              <a:gd name="connsiteY13" fmla="*/ 17612135 h 18703324"/>
              <a:gd name="connsiteX14" fmla="*/ 13698641 w 13700366"/>
              <a:gd name="connsiteY14" fmla="*/ 12465444 h 18703324"/>
              <a:gd name="connsiteX15" fmla="*/ 13692619 w 13700366"/>
              <a:gd name="connsiteY15" fmla="*/ 1691913 h 18703324"/>
              <a:gd name="connsiteX16" fmla="*/ 13685346 w 13700366"/>
              <a:gd name="connsiteY16" fmla="*/ 502943 h 18703324"/>
              <a:gd name="connsiteX17" fmla="*/ 13627302 w 13700366"/>
              <a:gd name="connsiteY17" fmla="*/ 83974 h 18703324"/>
              <a:gd name="connsiteX18" fmla="*/ 10836921 w 13700366"/>
              <a:gd name="connsiteY18" fmla="*/ 73099 h 18703324"/>
              <a:gd name="connsiteX19" fmla="*/ 6905018 w 13700366"/>
              <a:gd name="connsiteY19" fmla="*/ 67228 h 18703324"/>
              <a:gd name="connsiteX20" fmla="*/ 1450302 w 13700366"/>
              <a:gd name="connsiteY20" fmla="*/ 0 h 18703324"/>
              <a:gd name="connsiteX0" fmla="*/ 1450302 w 13851755"/>
              <a:gd name="connsiteY0" fmla="*/ 0 h 18703324"/>
              <a:gd name="connsiteX1" fmla="*/ 41032 w 13851755"/>
              <a:gd name="connsiteY1" fmla="*/ 6249 h 18703324"/>
              <a:gd name="connsiteX2" fmla="*/ 72557 w 13851755"/>
              <a:gd name="connsiteY2" fmla="*/ 9356805 h 18703324"/>
              <a:gd name="connsiteX3" fmla="*/ 48001 w 13851755"/>
              <a:gd name="connsiteY3" fmla="*/ 12692177 h 18703324"/>
              <a:gd name="connsiteX4" fmla="*/ 41805 w 13851755"/>
              <a:gd name="connsiteY4" fmla="*/ 16397176 h 18703324"/>
              <a:gd name="connsiteX5" fmla="*/ 117346 w 13851755"/>
              <a:gd name="connsiteY5" fmla="*/ 17667454 h 18703324"/>
              <a:gd name="connsiteX6" fmla="*/ 4847470 w 13851755"/>
              <a:gd name="connsiteY6" fmla="*/ 17613612 h 18703324"/>
              <a:gd name="connsiteX7" fmla="*/ 7434963 w 13851755"/>
              <a:gd name="connsiteY7" fmla="*/ 17592884 h 18703324"/>
              <a:gd name="connsiteX8" fmla="*/ 7677921 w 13851755"/>
              <a:gd name="connsiteY8" fmla="*/ 17616602 h 18703324"/>
              <a:gd name="connsiteX9" fmla="*/ 7938806 w 13851755"/>
              <a:gd name="connsiteY9" fmla="*/ 18703324 h 18703324"/>
              <a:gd name="connsiteX10" fmla="*/ 8289595 w 13851755"/>
              <a:gd name="connsiteY10" fmla="*/ 17603760 h 18703324"/>
              <a:gd name="connsiteX11" fmla="*/ 9138213 w 13851755"/>
              <a:gd name="connsiteY11" fmla="*/ 17590337 h 18703324"/>
              <a:gd name="connsiteX12" fmla="*/ 12956353 w 13851755"/>
              <a:gd name="connsiteY12" fmla="*/ 17637139 h 18703324"/>
              <a:gd name="connsiteX13" fmla="*/ 13631542 w 13851755"/>
              <a:gd name="connsiteY13" fmla="*/ 17612135 h 18703324"/>
              <a:gd name="connsiteX14" fmla="*/ 13698641 w 13851755"/>
              <a:gd name="connsiteY14" fmla="*/ 12465444 h 18703324"/>
              <a:gd name="connsiteX15" fmla="*/ 13692619 w 13851755"/>
              <a:gd name="connsiteY15" fmla="*/ 1691913 h 18703324"/>
              <a:gd name="connsiteX16" fmla="*/ 13685346 w 13851755"/>
              <a:gd name="connsiteY16" fmla="*/ 694089 h 18703324"/>
              <a:gd name="connsiteX17" fmla="*/ 13627302 w 13851755"/>
              <a:gd name="connsiteY17" fmla="*/ 83974 h 18703324"/>
              <a:gd name="connsiteX18" fmla="*/ 10836921 w 13851755"/>
              <a:gd name="connsiteY18" fmla="*/ 73099 h 18703324"/>
              <a:gd name="connsiteX19" fmla="*/ 6905018 w 13851755"/>
              <a:gd name="connsiteY19" fmla="*/ 67228 h 18703324"/>
              <a:gd name="connsiteX20" fmla="*/ 1450302 w 13851755"/>
              <a:gd name="connsiteY20" fmla="*/ 0 h 18703324"/>
              <a:gd name="connsiteX0" fmla="*/ 1450302 w 13884495"/>
              <a:gd name="connsiteY0" fmla="*/ 0 h 18703324"/>
              <a:gd name="connsiteX1" fmla="*/ 41032 w 13884495"/>
              <a:gd name="connsiteY1" fmla="*/ 6249 h 18703324"/>
              <a:gd name="connsiteX2" fmla="*/ 72557 w 13884495"/>
              <a:gd name="connsiteY2" fmla="*/ 9356805 h 18703324"/>
              <a:gd name="connsiteX3" fmla="*/ 48001 w 13884495"/>
              <a:gd name="connsiteY3" fmla="*/ 12692177 h 18703324"/>
              <a:gd name="connsiteX4" fmla="*/ 41805 w 13884495"/>
              <a:gd name="connsiteY4" fmla="*/ 16397176 h 18703324"/>
              <a:gd name="connsiteX5" fmla="*/ 117346 w 13884495"/>
              <a:gd name="connsiteY5" fmla="*/ 17667454 h 18703324"/>
              <a:gd name="connsiteX6" fmla="*/ 4847470 w 13884495"/>
              <a:gd name="connsiteY6" fmla="*/ 17613612 h 18703324"/>
              <a:gd name="connsiteX7" fmla="*/ 7434963 w 13884495"/>
              <a:gd name="connsiteY7" fmla="*/ 17592884 h 18703324"/>
              <a:gd name="connsiteX8" fmla="*/ 7677921 w 13884495"/>
              <a:gd name="connsiteY8" fmla="*/ 17616602 h 18703324"/>
              <a:gd name="connsiteX9" fmla="*/ 7938806 w 13884495"/>
              <a:gd name="connsiteY9" fmla="*/ 18703324 h 18703324"/>
              <a:gd name="connsiteX10" fmla="*/ 8289595 w 13884495"/>
              <a:gd name="connsiteY10" fmla="*/ 17603760 h 18703324"/>
              <a:gd name="connsiteX11" fmla="*/ 9138213 w 13884495"/>
              <a:gd name="connsiteY11" fmla="*/ 17590337 h 18703324"/>
              <a:gd name="connsiteX12" fmla="*/ 12956353 w 13884495"/>
              <a:gd name="connsiteY12" fmla="*/ 17637139 h 18703324"/>
              <a:gd name="connsiteX13" fmla="*/ 13631542 w 13884495"/>
              <a:gd name="connsiteY13" fmla="*/ 17612135 h 18703324"/>
              <a:gd name="connsiteX14" fmla="*/ 13698641 w 13884495"/>
              <a:gd name="connsiteY14" fmla="*/ 12465444 h 18703324"/>
              <a:gd name="connsiteX15" fmla="*/ 13692619 w 13884495"/>
              <a:gd name="connsiteY15" fmla="*/ 1691913 h 18703324"/>
              <a:gd name="connsiteX16" fmla="*/ 13685346 w 13884495"/>
              <a:gd name="connsiteY16" fmla="*/ 694089 h 18703324"/>
              <a:gd name="connsiteX17" fmla="*/ 13672612 w 13884495"/>
              <a:gd name="connsiteY17" fmla="*/ 60080 h 18703324"/>
              <a:gd name="connsiteX18" fmla="*/ 10836921 w 13884495"/>
              <a:gd name="connsiteY18" fmla="*/ 73099 h 18703324"/>
              <a:gd name="connsiteX19" fmla="*/ 6905018 w 13884495"/>
              <a:gd name="connsiteY19" fmla="*/ 67228 h 18703324"/>
              <a:gd name="connsiteX20" fmla="*/ 1450302 w 13884495"/>
              <a:gd name="connsiteY20" fmla="*/ 0 h 18703324"/>
              <a:gd name="connsiteX0" fmla="*/ 1450302 w 13703294"/>
              <a:gd name="connsiteY0" fmla="*/ 0 h 18703324"/>
              <a:gd name="connsiteX1" fmla="*/ 41032 w 13703294"/>
              <a:gd name="connsiteY1" fmla="*/ 6249 h 18703324"/>
              <a:gd name="connsiteX2" fmla="*/ 72557 w 13703294"/>
              <a:gd name="connsiteY2" fmla="*/ 9356805 h 18703324"/>
              <a:gd name="connsiteX3" fmla="*/ 48001 w 13703294"/>
              <a:gd name="connsiteY3" fmla="*/ 12692177 h 18703324"/>
              <a:gd name="connsiteX4" fmla="*/ 41805 w 13703294"/>
              <a:gd name="connsiteY4" fmla="*/ 16397176 h 18703324"/>
              <a:gd name="connsiteX5" fmla="*/ 117346 w 13703294"/>
              <a:gd name="connsiteY5" fmla="*/ 17667454 h 18703324"/>
              <a:gd name="connsiteX6" fmla="*/ 4847470 w 13703294"/>
              <a:gd name="connsiteY6" fmla="*/ 17613612 h 18703324"/>
              <a:gd name="connsiteX7" fmla="*/ 7434963 w 13703294"/>
              <a:gd name="connsiteY7" fmla="*/ 17592884 h 18703324"/>
              <a:gd name="connsiteX8" fmla="*/ 7677921 w 13703294"/>
              <a:gd name="connsiteY8" fmla="*/ 17616602 h 18703324"/>
              <a:gd name="connsiteX9" fmla="*/ 7938806 w 13703294"/>
              <a:gd name="connsiteY9" fmla="*/ 18703324 h 18703324"/>
              <a:gd name="connsiteX10" fmla="*/ 8289595 w 13703294"/>
              <a:gd name="connsiteY10" fmla="*/ 17603760 h 18703324"/>
              <a:gd name="connsiteX11" fmla="*/ 9138213 w 13703294"/>
              <a:gd name="connsiteY11" fmla="*/ 17590337 h 18703324"/>
              <a:gd name="connsiteX12" fmla="*/ 12956353 w 13703294"/>
              <a:gd name="connsiteY12" fmla="*/ 17637139 h 18703324"/>
              <a:gd name="connsiteX13" fmla="*/ 13631542 w 13703294"/>
              <a:gd name="connsiteY13" fmla="*/ 17612135 h 18703324"/>
              <a:gd name="connsiteX14" fmla="*/ 13698641 w 13703294"/>
              <a:gd name="connsiteY14" fmla="*/ 12465444 h 18703324"/>
              <a:gd name="connsiteX15" fmla="*/ 13692619 w 13703294"/>
              <a:gd name="connsiteY15" fmla="*/ 1691913 h 18703324"/>
              <a:gd name="connsiteX16" fmla="*/ 13685346 w 13703294"/>
              <a:gd name="connsiteY16" fmla="*/ 694089 h 18703324"/>
              <a:gd name="connsiteX17" fmla="*/ 13672612 w 13703294"/>
              <a:gd name="connsiteY17" fmla="*/ 60080 h 18703324"/>
              <a:gd name="connsiteX18" fmla="*/ 10836921 w 13703294"/>
              <a:gd name="connsiteY18" fmla="*/ 73099 h 18703324"/>
              <a:gd name="connsiteX19" fmla="*/ 6905018 w 13703294"/>
              <a:gd name="connsiteY19" fmla="*/ 67228 h 18703324"/>
              <a:gd name="connsiteX20" fmla="*/ 1450302 w 13703294"/>
              <a:gd name="connsiteY20" fmla="*/ 0 h 18703324"/>
              <a:gd name="connsiteX0" fmla="*/ 1450302 w 13703294"/>
              <a:gd name="connsiteY0" fmla="*/ 123918 h 18827242"/>
              <a:gd name="connsiteX1" fmla="*/ 41032 w 13703294"/>
              <a:gd name="connsiteY1" fmla="*/ 130167 h 18827242"/>
              <a:gd name="connsiteX2" fmla="*/ 72557 w 13703294"/>
              <a:gd name="connsiteY2" fmla="*/ 9480723 h 18827242"/>
              <a:gd name="connsiteX3" fmla="*/ 48001 w 13703294"/>
              <a:gd name="connsiteY3" fmla="*/ 12816095 h 18827242"/>
              <a:gd name="connsiteX4" fmla="*/ 41805 w 13703294"/>
              <a:gd name="connsiteY4" fmla="*/ 16521094 h 18827242"/>
              <a:gd name="connsiteX5" fmla="*/ 117346 w 13703294"/>
              <a:gd name="connsiteY5" fmla="*/ 17791372 h 18827242"/>
              <a:gd name="connsiteX6" fmla="*/ 4847470 w 13703294"/>
              <a:gd name="connsiteY6" fmla="*/ 17737530 h 18827242"/>
              <a:gd name="connsiteX7" fmla="*/ 7434963 w 13703294"/>
              <a:gd name="connsiteY7" fmla="*/ 17716802 h 18827242"/>
              <a:gd name="connsiteX8" fmla="*/ 7677921 w 13703294"/>
              <a:gd name="connsiteY8" fmla="*/ 17740520 h 18827242"/>
              <a:gd name="connsiteX9" fmla="*/ 7938806 w 13703294"/>
              <a:gd name="connsiteY9" fmla="*/ 18827242 h 18827242"/>
              <a:gd name="connsiteX10" fmla="*/ 8289595 w 13703294"/>
              <a:gd name="connsiteY10" fmla="*/ 17727678 h 18827242"/>
              <a:gd name="connsiteX11" fmla="*/ 9138213 w 13703294"/>
              <a:gd name="connsiteY11" fmla="*/ 17714255 h 18827242"/>
              <a:gd name="connsiteX12" fmla="*/ 12956353 w 13703294"/>
              <a:gd name="connsiteY12" fmla="*/ 17761057 h 18827242"/>
              <a:gd name="connsiteX13" fmla="*/ 13631542 w 13703294"/>
              <a:gd name="connsiteY13" fmla="*/ 17736053 h 18827242"/>
              <a:gd name="connsiteX14" fmla="*/ 13698641 w 13703294"/>
              <a:gd name="connsiteY14" fmla="*/ 12589362 h 18827242"/>
              <a:gd name="connsiteX15" fmla="*/ 13692619 w 13703294"/>
              <a:gd name="connsiteY15" fmla="*/ 1815831 h 18827242"/>
              <a:gd name="connsiteX16" fmla="*/ 13685346 w 13703294"/>
              <a:gd name="connsiteY16" fmla="*/ 818007 h 18827242"/>
              <a:gd name="connsiteX17" fmla="*/ 13672612 w 13703294"/>
              <a:gd name="connsiteY17" fmla="*/ 183998 h 18827242"/>
              <a:gd name="connsiteX18" fmla="*/ 10836921 w 13703294"/>
              <a:gd name="connsiteY18" fmla="*/ 197017 h 18827242"/>
              <a:gd name="connsiteX19" fmla="*/ 6912570 w 13703294"/>
              <a:gd name="connsiteY19" fmla="*/ 0 h 18827242"/>
              <a:gd name="connsiteX20" fmla="*/ 1450302 w 13703294"/>
              <a:gd name="connsiteY20" fmla="*/ 123918 h 18827242"/>
              <a:gd name="connsiteX0" fmla="*/ 1462929 w 13715921"/>
              <a:gd name="connsiteY0" fmla="*/ 123918 h 18827242"/>
              <a:gd name="connsiteX1" fmla="*/ 53659 w 13715921"/>
              <a:gd name="connsiteY1" fmla="*/ 130167 h 18827242"/>
              <a:gd name="connsiteX2" fmla="*/ 24770 w 13715921"/>
              <a:gd name="connsiteY2" fmla="*/ 5299392 h 18827242"/>
              <a:gd name="connsiteX3" fmla="*/ 60628 w 13715921"/>
              <a:gd name="connsiteY3" fmla="*/ 12816095 h 18827242"/>
              <a:gd name="connsiteX4" fmla="*/ 54432 w 13715921"/>
              <a:gd name="connsiteY4" fmla="*/ 16521094 h 18827242"/>
              <a:gd name="connsiteX5" fmla="*/ 129973 w 13715921"/>
              <a:gd name="connsiteY5" fmla="*/ 17791372 h 18827242"/>
              <a:gd name="connsiteX6" fmla="*/ 4860097 w 13715921"/>
              <a:gd name="connsiteY6" fmla="*/ 17737530 h 18827242"/>
              <a:gd name="connsiteX7" fmla="*/ 7447590 w 13715921"/>
              <a:gd name="connsiteY7" fmla="*/ 17716802 h 18827242"/>
              <a:gd name="connsiteX8" fmla="*/ 7690548 w 13715921"/>
              <a:gd name="connsiteY8" fmla="*/ 17740520 h 18827242"/>
              <a:gd name="connsiteX9" fmla="*/ 7951433 w 13715921"/>
              <a:gd name="connsiteY9" fmla="*/ 18827242 h 18827242"/>
              <a:gd name="connsiteX10" fmla="*/ 8302222 w 13715921"/>
              <a:gd name="connsiteY10" fmla="*/ 17727678 h 18827242"/>
              <a:gd name="connsiteX11" fmla="*/ 9150840 w 13715921"/>
              <a:gd name="connsiteY11" fmla="*/ 17714255 h 18827242"/>
              <a:gd name="connsiteX12" fmla="*/ 12968980 w 13715921"/>
              <a:gd name="connsiteY12" fmla="*/ 17761057 h 18827242"/>
              <a:gd name="connsiteX13" fmla="*/ 13644169 w 13715921"/>
              <a:gd name="connsiteY13" fmla="*/ 17736053 h 18827242"/>
              <a:gd name="connsiteX14" fmla="*/ 13711268 w 13715921"/>
              <a:gd name="connsiteY14" fmla="*/ 12589362 h 18827242"/>
              <a:gd name="connsiteX15" fmla="*/ 13705246 w 13715921"/>
              <a:gd name="connsiteY15" fmla="*/ 1815831 h 18827242"/>
              <a:gd name="connsiteX16" fmla="*/ 13697973 w 13715921"/>
              <a:gd name="connsiteY16" fmla="*/ 818007 h 18827242"/>
              <a:gd name="connsiteX17" fmla="*/ 13685239 w 13715921"/>
              <a:gd name="connsiteY17" fmla="*/ 183998 h 18827242"/>
              <a:gd name="connsiteX18" fmla="*/ 10849548 w 13715921"/>
              <a:gd name="connsiteY18" fmla="*/ 197017 h 18827242"/>
              <a:gd name="connsiteX19" fmla="*/ 6925197 w 13715921"/>
              <a:gd name="connsiteY19" fmla="*/ 0 h 18827242"/>
              <a:gd name="connsiteX20" fmla="*/ 1462929 w 13715921"/>
              <a:gd name="connsiteY20" fmla="*/ 123918 h 18827242"/>
              <a:gd name="connsiteX0" fmla="*/ 1462929 w 13715921"/>
              <a:gd name="connsiteY0" fmla="*/ 123918 h 18827242"/>
              <a:gd name="connsiteX1" fmla="*/ 53659 w 13715921"/>
              <a:gd name="connsiteY1" fmla="*/ 130167 h 18827242"/>
              <a:gd name="connsiteX2" fmla="*/ 24770 w 13715921"/>
              <a:gd name="connsiteY2" fmla="*/ 5299392 h 18827242"/>
              <a:gd name="connsiteX3" fmla="*/ 60628 w 13715921"/>
              <a:gd name="connsiteY3" fmla="*/ 12816095 h 18827242"/>
              <a:gd name="connsiteX4" fmla="*/ 54432 w 13715921"/>
              <a:gd name="connsiteY4" fmla="*/ 16521094 h 18827242"/>
              <a:gd name="connsiteX5" fmla="*/ 129973 w 13715921"/>
              <a:gd name="connsiteY5" fmla="*/ 17791372 h 18827242"/>
              <a:gd name="connsiteX6" fmla="*/ 4860097 w 13715921"/>
              <a:gd name="connsiteY6" fmla="*/ 17737530 h 18827242"/>
              <a:gd name="connsiteX7" fmla="*/ 7447590 w 13715921"/>
              <a:gd name="connsiteY7" fmla="*/ 17716802 h 18827242"/>
              <a:gd name="connsiteX8" fmla="*/ 7690548 w 13715921"/>
              <a:gd name="connsiteY8" fmla="*/ 17740520 h 18827242"/>
              <a:gd name="connsiteX9" fmla="*/ 7951433 w 13715921"/>
              <a:gd name="connsiteY9" fmla="*/ 18827242 h 18827242"/>
              <a:gd name="connsiteX10" fmla="*/ 8302222 w 13715921"/>
              <a:gd name="connsiteY10" fmla="*/ 17727678 h 18827242"/>
              <a:gd name="connsiteX11" fmla="*/ 9150840 w 13715921"/>
              <a:gd name="connsiteY11" fmla="*/ 17714255 h 18827242"/>
              <a:gd name="connsiteX12" fmla="*/ 12968980 w 13715921"/>
              <a:gd name="connsiteY12" fmla="*/ 17761057 h 18827242"/>
              <a:gd name="connsiteX13" fmla="*/ 13644169 w 13715921"/>
              <a:gd name="connsiteY13" fmla="*/ 17736053 h 18827242"/>
              <a:gd name="connsiteX14" fmla="*/ 13711268 w 13715921"/>
              <a:gd name="connsiteY14" fmla="*/ 12589362 h 18827242"/>
              <a:gd name="connsiteX15" fmla="*/ 13705246 w 13715921"/>
              <a:gd name="connsiteY15" fmla="*/ 1815831 h 18827242"/>
              <a:gd name="connsiteX16" fmla="*/ 13697973 w 13715921"/>
              <a:gd name="connsiteY16" fmla="*/ 818007 h 18827242"/>
              <a:gd name="connsiteX17" fmla="*/ 13685239 w 13715921"/>
              <a:gd name="connsiteY17" fmla="*/ 183998 h 18827242"/>
              <a:gd name="connsiteX18" fmla="*/ 10849548 w 13715921"/>
              <a:gd name="connsiteY18" fmla="*/ 197017 h 18827242"/>
              <a:gd name="connsiteX19" fmla="*/ 6925197 w 13715921"/>
              <a:gd name="connsiteY19" fmla="*/ 0 h 18827242"/>
              <a:gd name="connsiteX20" fmla="*/ 1462929 w 13715921"/>
              <a:gd name="connsiteY20" fmla="*/ 123918 h 18827242"/>
              <a:gd name="connsiteX0" fmla="*/ 1634507 w 13887499"/>
              <a:gd name="connsiteY0" fmla="*/ 123918 h 18827242"/>
              <a:gd name="connsiteX1" fmla="*/ 225237 w 13887499"/>
              <a:gd name="connsiteY1" fmla="*/ 130167 h 18827242"/>
              <a:gd name="connsiteX2" fmla="*/ 0 w 13887499"/>
              <a:gd name="connsiteY2" fmla="*/ 3005632 h 18827242"/>
              <a:gd name="connsiteX3" fmla="*/ 232206 w 13887499"/>
              <a:gd name="connsiteY3" fmla="*/ 12816095 h 18827242"/>
              <a:gd name="connsiteX4" fmla="*/ 226010 w 13887499"/>
              <a:gd name="connsiteY4" fmla="*/ 16521094 h 18827242"/>
              <a:gd name="connsiteX5" fmla="*/ 301551 w 13887499"/>
              <a:gd name="connsiteY5" fmla="*/ 17791372 h 18827242"/>
              <a:gd name="connsiteX6" fmla="*/ 5031675 w 13887499"/>
              <a:gd name="connsiteY6" fmla="*/ 17737530 h 18827242"/>
              <a:gd name="connsiteX7" fmla="*/ 7619168 w 13887499"/>
              <a:gd name="connsiteY7" fmla="*/ 17716802 h 18827242"/>
              <a:gd name="connsiteX8" fmla="*/ 7862126 w 13887499"/>
              <a:gd name="connsiteY8" fmla="*/ 17740520 h 18827242"/>
              <a:gd name="connsiteX9" fmla="*/ 8123011 w 13887499"/>
              <a:gd name="connsiteY9" fmla="*/ 18827242 h 18827242"/>
              <a:gd name="connsiteX10" fmla="*/ 8473800 w 13887499"/>
              <a:gd name="connsiteY10" fmla="*/ 17727678 h 18827242"/>
              <a:gd name="connsiteX11" fmla="*/ 9322418 w 13887499"/>
              <a:gd name="connsiteY11" fmla="*/ 17714255 h 18827242"/>
              <a:gd name="connsiteX12" fmla="*/ 13140558 w 13887499"/>
              <a:gd name="connsiteY12" fmla="*/ 17761057 h 18827242"/>
              <a:gd name="connsiteX13" fmla="*/ 13815747 w 13887499"/>
              <a:gd name="connsiteY13" fmla="*/ 17736053 h 18827242"/>
              <a:gd name="connsiteX14" fmla="*/ 13882846 w 13887499"/>
              <a:gd name="connsiteY14" fmla="*/ 12589362 h 18827242"/>
              <a:gd name="connsiteX15" fmla="*/ 13876824 w 13887499"/>
              <a:gd name="connsiteY15" fmla="*/ 1815831 h 18827242"/>
              <a:gd name="connsiteX16" fmla="*/ 13869551 w 13887499"/>
              <a:gd name="connsiteY16" fmla="*/ 818007 h 18827242"/>
              <a:gd name="connsiteX17" fmla="*/ 13856817 w 13887499"/>
              <a:gd name="connsiteY17" fmla="*/ 183998 h 18827242"/>
              <a:gd name="connsiteX18" fmla="*/ 11021126 w 13887499"/>
              <a:gd name="connsiteY18" fmla="*/ 197017 h 18827242"/>
              <a:gd name="connsiteX19" fmla="*/ 7096775 w 13887499"/>
              <a:gd name="connsiteY19" fmla="*/ 0 h 18827242"/>
              <a:gd name="connsiteX20" fmla="*/ 1634507 w 13887499"/>
              <a:gd name="connsiteY20" fmla="*/ 123918 h 18827242"/>
              <a:gd name="connsiteX0" fmla="*/ 1543884 w 13796876"/>
              <a:gd name="connsiteY0" fmla="*/ 123918 h 18827242"/>
              <a:gd name="connsiteX1" fmla="*/ 134614 w 13796876"/>
              <a:gd name="connsiteY1" fmla="*/ 130167 h 18827242"/>
              <a:gd name="connsiteX2" fmla="*/ 0 w 13796876"/>
              <a:gd name="connsiteY2" fmla="*/ 3005632 h 18827242"/>
              <a:gd name="connsiteX3" fmla="*/ 141583 w 13796876"/>
              <a:gd name="connsiteY3" fmla="*/ 12816095 h 18827242"/>
              <a:gd name="connsiteX4" fmla="*/ 135387 w 13796876"/>
              <a:gd name="connsiteY4" fmla="*/ 16521094 h 18827242"/>
              <a:gd name="connsiteX5" fmla="*/ 210928 w 13796876"/>
              <a:gd name="connsiteY5" fmla="*/ 17791372 h 18827242"/>
              <a:gd name="connsiteX6" fmla="*/ 4941052 w 13796876"/>
              <a:gd name="connsiteY6" fmla="*/ 17737530 h 18827242"/>
              <a:gd name="connsiteX7" fmla="*/ 7528545 w 13796876"/>
              <a:gd name="connsiteY7" fmla="*/ 17716802 h 18827242"/>
              <a:gd name="connsiteX8" fmla="*/ 7771503 w 13796876"/>
              <a:gd name="connsiteY8" fmla="*/ 17740520 h 18827242"/>
              <a:gd name="connsiteX9" fmla="*/ 8032388 w 13796876"/>
              <a:gd name="connsiteY9" fmla="*/ 18827242 h 18827242"/>
              <a:gd name="connsiteX10" fmla="*/ 8383177 w 13796876"/>
              <a:gd name="connsiteY10" fmla="*/ 17727678 h 18827242"/>
              <a:gd name="connsiteX11" fmla="*/ 9231795 w 13796876"/>
              <a:gd name="connsiteY11" fmla="*/ 17714255 h 18827242"/>
              <a:gd name="connsiteX12" fmla="*/ 13049935 w 13796876"/>
              <a:gd name="connsiteY12" fmla="*/ 17761057 h 18827242"/>
              <a:gd name="connsiteX13" fmla="*/ 13725124 w 13796876"/>
              <a:gd name="connsiteY13" fmla="*/ 17736053 h 18827242"/>
              <a:gd name="connsiteX14" fmla="*/ 13792223 w 13796876"/>
              <a:gd name="connsiteY14" fmla="*/ 12589362 h 18827242"/>
              <a:gd name="connsiteX15" fmla="*/ 13786201 w 13796876"/>
              <a:gd name="connsiteY15" fmla="*/ 1815831 h 18827242"/>
              <a:gd name="connsiteX16" fmla="*/ 13778928 w 13796876"/>
              <a:gd name="connsiteY16" fmla="*/ 818007 h 18827242"/>
              <a:gd name="connsiteX17" fmla="*/ 13766194 w 13796876"/>
              <a:gd name="connsiteY17" fmla="*/ 183998 h 18827242"/>
              <a:gd name="connsiteX18" fmla="*/ 10930503 w 13796876"/>
              <a:gd name="connsiteY18" fmla="*/ 197017 h 18827242"/>
              <a:gd name="connsiteX19" fmla="*/ 7006152 w 13796876"/>
              <a:gd name="connsiteY19" fmla="*/ 0 h 18827242"/>
              <a:gd name="connsiteX20" fmla="*/ 1543884 w 13796876"/>
              <a:gd name="connsiteY20" fmla="*/ 123918 h 18827242"/>
              <a:gd name="connsiteX0" fmla="*/ 1543884 w 13796876"/>
              <a:gd name="connsiteY0" fmla="*/ 123918 h 18827242"/>
              <a:gd name="connsiteX1" fmla="*/ 134614 w 13796876"/>
              <a:gd name="connsiteY1" fmla="*/ 130167 h 18827242"/>
              <a:gd name="connsiteX2" fmla="*/ 0 w 13796876"/>
              <a:gd name="connsiteY2" fmla="*/ 2264943 h 18827242"/>
              <a:gd name="connsiteX3" fmla="*/ 141583 w 13796876"/>
              <a:gd name="connsiteY3" fmla="*/ 12816095 h 18827242"/>
              <a:gd name="connsiteX4" fmla="*/ 135387 w 13796876"/>
              <a:gd name="connsiteY4" fmla="*/ 16521094 h 18827242"/>
              <a:gd name="connsiteX5" fmla="*/ 210928 w 13796876"/>
              <a:gd name="connsiteY5" fmla="*/ 17791372 h 18827242"/>
              <a:gd name="connsiteX6" fmla="*/ 4941052 w 13796876"/>
              <a:gd name="connsiteY6" fmla="*/ 17737530 h 18827242"/>
              <a:gd name="connsiteX7" fmla="*/ 7528545 w 13796876"/>
              <a:gd name="connsiteY7" fmla="*/ 17716802 h 18827242"/>
              <a:gd name="connsiteX8" fmla="*/ 7771503 w 13796876"/>
              <a:gd name="connsiteY8" fmla="*/ 17740520 h 18827242"/>
              <a:gd name="connsiteX9" fmla="*/ 8032388 w 13796876"/>
              <a:gd name="connsiteY9" fmla="*/ 18827242 h 18827242"/>
              <a:gd name="connsiteX10" fmla="*/ 8383177 w 13796876"/>
              <a:gd name="connsiteY10" fmla="*/ 17727678 h 18827242"/>
              <a:gd name="connsiteX11" fmla="*/ 9231795 w 13796876"/>
              <a:gd name="connsiteY11" fmla="*/ 17714255 h 18827242"/>
              <a:gd name="connsiteX12" fmla="*/ 13049935 w 13796876"/>
              <a:gd name="connsiteY12" fmla="*/ 17761057 h 18827242"/>
              <a:gd name="connsiteX13" fmla="*/ 13725124 w 13796876"/>
              <a:gd name="connsiteY13" fmla="*/ 17736053 h 18827242"/>
              <a:gd name="connsiteX14" fmla="*/ 13792223 w 13796876"/>
              <a:gd name="connsiteY14" fmla="*/ 12589362 h 18827242"/>
              <a:gd name="connsiteX15" fmla="*/ 13786201 w 13796876"/>
              <a:gd name="connsiteY15" fmla="*/ 1815831 h 18827242"/>
              <a:gd name="connsiteX16" fmla="*/ 13778928 w 13796876"/>
              <a:gd name="connsiteY16" fmla="*/ 818007 h 18827242"/>
              <a:gd name="connsiteX17" fmla="*/ 13766194 w 13796876"/>
              <a:gd name="connsiteY17" fmla="*/ 183998 h 18827242"/>
              <a:gd name="connsiteX18" fmla="*/ 10930503 w 13796876"/>
              <a:gd name="connsiteY18" fmla="*/ 197017 h 18827242"/>
              <a:gd name="connsiteX19" fmla="*/ 7006152 w 13796876"/>
              <a:gd name="connsiteY19" fmla="*/ 0 h 18827242"/>
              <a:gd name="connsiteX20" fmla="*/ 1543884 w 13796876"/>
              <a:gd name="connsiteY20" fmla="*/ 123918 h 18827242"/>
              <a:gd name="connsiteX0" fmla="*/ 1506125 w 13759117"/>
              <a:gd name="connsiteY0" fmla="*/ 123918 h 18827242"/>
              <a:gd name="connsiteX1" fmla="*/ 96855 w 13759117"/>
              <a:gd name="connsiteY1" fmla="*/ 130167 h 18827242"/>
              <a:gd name="connsiteX2" fmla="*/ 0 w 13759117"/>
              <a:gd name="connsiteY2" fmla="*/ 2217156 h 18827242"/>
              <a:gd name="connsiteX3" fmla="*/ 103824 w 13759117"/>
              <a:gd name="connsiteY3" fmla="*/ 12816095 h 18827242"/>
              <a:gd name="connsiteX4" fmla="*/ 97628 w 13759117"/>
              <a:gd name="connsiteY4" fmla="*/ 16521094 h 18827242"/>
              <a:gd name="connsiteX5" fmla="*/ 173169 w 13759117"/>
              <a:gd name="connsiteY5" fmla="*/ 17791372 h 18827242"/>
              <a:gd name="connsiteX6" fmla="*/ 4903293 w 13759117"/>
              <a:gd name="connsiteY6" fmla="*/ 17737530 h 18827242"/>
              <a:gd name="connsiteX7" fmla="*/ 7490786 w 13759117"/>
              <a:gd name="connsiteY7" fmla="*/ 17716802 h 18827242"/>
              <a:gd name="connsiteX8" fmla="*/ 7733744 w 13759117"/>
              <a:gd name="connsiteY8" fmla="*/ 17740520 h 18827242"/>
              <a:gd name="connsiteX9" fmla="*/ 7994629 w 13759117"/>
              <a:gd name="connsiteY9" fmla="*/ 18827242 h 18827242"/>
              <a:gd name="connsiteX10" fmla="*/ 8345418 w 13759117"/>
              <a:gd name="connsiteY10" fmla="*/ 17727678 h 18827242"/>
              <a:gd name="connsiteX11" fmla="*/ 9194036 w 13759117"/>
              <a:gd name="connsiteY11" fmla="*/ 17714255 h 18827242"/>
              <a:gd name="connsiteX12" fmla="*/ 13012176 w 13759117"/>
              <a:gd name="connsiteY12" fmla="*/ 17761057 h 18827242"/>
              <a:gd name="connsiteX13" fmla="*/ 13687365 w 13759117"/>
              <a:gd name="connsiteY13" fmla="*/ 17736053 h 18827242"/>
              <a:gd name="connsiteX14" fmla="*/ 13754464 w 13759117"/>
              <a:gd name="connsiteY14" fmla="*/ 12589362 h 18827242"/>
              <a:gd name="connsiteX15" fmla="*/ 13748442 w 13759117"/>
              <a:gd name="connsiteY15" fmla="*/ 1815831 h 18827242"/>
              <a:gd name="connsiteX16" fmla="*/ 13741169 w 13759117"/>
              <a:gd name="connsiteY16" fmla="*/ 818007 h 18827242"/>
              <a:gd name="connsiteX17" fmla="*/ 13728435 w 13759117"/>
              <a:gd name="connsiteY17" fmla="*/ 183998 h 18827242"/>
              <a:gd name="connsiteX18" fmla="*/ 10892744 w 13759117"/>
              <a:gd name="connsiteY18" fmla="*/ 197017 h 18827242"/>
              <a:gd name="connsiteX19" fmla="*/ 6968393 w 13759117"/>
              <a:gd name="connsiteY19" fmla="*/ 0 h 18827242"/>
              <a:gd name="connsiteX20" fmla="*/ 1506125 w 13759117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73694 w 13728987"/>
              <a:gd name="connsiteY3" fmla="*/ 12816095 h 18827242"/>
              <a:gd name="connsiteX4" fmla="*/ 67498 w 13728987"/>
              <a:gd name="connsiteY4" fmla="*/ 16521094 h 18827242"/>
              <a:gd name="connsiteX5" fmla="*/ 143039 w 13728987"/>
              <a:gd name="connsiteY5" fmla="*/ 17791372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43487 w 13728987"/>
              <a:gd name="connsiteY3" fmla="*/ 12911667 h 18827242"/>
              <a:gd name="connsiteX4" fmla="*/ 67498 w 13728987"/>
              <a:gd name="connsiteY4" fmla="*/ 16521094 h 18827242"/>
              <a:gd name="connsiteX5" fmla="*/ 143039 w 13728987"/>
              <a:gd name="connsiteY5" fmla="*/ 17791372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  <a:gd name="connsiteX0" fmla="*/ 1713939 w 13966931"/>
              <a:gd name="connsiteY0" fmla="*/ 123918 h 18827242"/>
              <a:gd name="connsiteX1" fmla="*/ 304669 w 13966931"/>
              <a:gd name="connsiteY1" fmla="*/ 130167 h 18827242"/>
              <a:gd name="connsiteX2" fmla="*/ 238021 w 13966931"/>
              <a:gd name="connsiteY2" fmla="*/ 1715395 h 18827242"/>
              <a:gd name="connsiteX3" fmla="*/ 281431 w 13966931"/>
              <a:gd name="connsiteY3" fmla="*/ 12911667 h 18827242"/>
              <a:gd name="connsiteX4" fmla="*/ 282787 w 13966931"/>
              <a:gd name="connsiteY4" fmla="*/ 16664453 h 18827242"/>
              <a:gd name="connsiteX5" fmla="*/ 380983 w 13966931"/>
              <a:gd name="connsiteY5" fmla="*/ 17791372 h 18827242"/>
              <a:gd name="connsiteX6" fmla="*/ 5111107 w 13966931"/>
              <a:gd name="connsiteY6" fmla="*/ 17737530 h 18827242"/>
              <a:gd name="connsiteX7" fmla="*/ 7698600 w 13966931"/>
              <a:gd name="connsiteY7" fmla="*/ 17716802 h 18827242"/>
              <a:gd name="connsiteX8" fmla="*/ 7941558 w 13966931"/>
              <a:gd name="connsiteY8" fmla="*/ 17740520 h 18827242"/>
              <a:gd name="connsiteX9" fmla="*/ 8202443 w 13966931"/>
              <a:gd name="connsiteY9" fmla="*/ 18827242 h 18827242"/>
              <a:gd name="connsiteX10" fmla="*/ 8553232 w 13966931"/>
              <a:gd name="connsiteY10" fmla="*/ 17727678 h 18827242"/>
              <a:gd name="connsiteX11" fmla="*/ 9401850 w 13966931"/>
              <a:gd name="connsiteY11" fmla="*/ 17714255 h 18827242"/>
              <a:gd name="connsiteX12" fmla="*/ 13219990 w 13966931"/>
              <a:gd name="connsiteY12" fmla="*/ 17761057 h 18827242"/>
              <a:gd name="connsiteX13" fmla="*/ 13895179 w 13966931"/>
              <a:gd name="connsiteY13" fmla="*/ 17736053 h 18827242"/>
              <a:gd name="connsiteX14" fmla="*/ 13962278 w 13966931"/>
              <a:gd name="connsiteY14" fmla="*/ 12589362 h 18827242"/>
              <a:gd name="connsiteX15" fmla="*/ 13956256 w 13966931"/>
              <a:gd name="connsiteY15" fmla="*/ 1815831 h 18827242"/>
              <a:gd name="connsiteX16" fmla="*/ 13948983 w 13966931"/>
              <a:gd name="connsiteY16" fmla="*/ 818007 h 18827242"/>
              <a:gd name="connsiteX17" fmla="*/ 13936249 w 13966931"/>
              <a:gd name="connsiteY17" fmla="*/ 183998 h 18827242"/>
              <a:gd name="connsiteX18" fmla="*/ 11100558 w 13966931"/>
              <a:gd name="connsiteY18" fmla="*/ 197017 h 18827242"/>
              <a:gd name="connsiteX19" fmla="*/ 7176207 w 13966931"/>
              <a:gd name="connsiteY19" fmla="*/ 0 h 18827242"/>
              <a:gd name="connsiteX20" fmla="*/ 1713939 w 13966931"/>
              <a:gd name="connsiteY20" fmla="*/ 123918 h 18827242"/>
              <a:gd name="connsiteX0" fmla="*/ 1790866 w 14043858"/>
              <a:gd name="connsiteY0" fmla="*/ 123918 h 18827242"/>
              <a:gd name="connsiteX1" fmla="*/ 381596 w 14043858"/>
              <a:gd name="connsiteY1" fmla="*/ 130167 h 18827242"/>
              <a:gd name="connsiteX2" fmla="*/ 314948 w 14043858"/>
              <a:gd name="connsiteY2" fmla="*/ 1715395 h 18827242"/>
              <a:gd name="connsiteX3" fmla="*/ 358358 w 14043858"/>
              <a:gd name="connsiteY3" fmla="*/ 12911667 h 18827242"/>
              <a:gd name="connsiteX4" fmla="*/ 359714 w 14043858"/>
              <a:gd name="connsiteY4" fmla="*/ 16664453 h 18827242"/>
              <a:gd name="connsiteX5" fmla="*/ 352184 w 14043858"/>
              <a:gd name="connsiteY5" fmla="*/ 17767479 h 18827242"/>
              <a:gd name="connsiteX6" fmla="*/ 5188034 w 14043858"/>
              <a:gd name="connsiteY6" fmla="*/ 17737530 h 18827242"/>
              <a:gd name="connsiteX7" fmla="*/ 7775527 w 14043858"/>
              <a:gd name="connsiteY7" fmla="*/ 17716802 h 18827242"/>
              <a:gd name="connsiteX8" fmla="*/ 8018485 w 14043858"/>
              <a:gd name="connsiteY8" fmla="*/ 17740520 h 18827242"/>
              <a:gd name="connsiteX9" fmla="*/ 8279370 w 14043858"/>
              <a:gd name="connsiteY9" fmla="*/ 18827242 h 18827242"/>
              <a:gd name="connsiteX10" fmla="*/ 8630159 w 14043858"/>
              <a:gd name="connsiteY10" fmla="*/ 17727678 h 18827242"/>
              <a:gd name="connsiteX11" fmla="*/ 9478777 w 14043858"/>
              <a:gd name="connsiteY11" fmla="*/ 17714255 h 18827242"/>
              <a:gd name="connsiteX12" fmla="*/ 13296917 w 14043858"/>
              <a:gd name="connsiteY12" fmla="*/ 17761057 h 18827242"/>
              <a:gd name="connsiteX13" fmla="*/ 13972106 w 14043858"/>
              <a:gd name="connsiteY13" fmla="*/ 17736053 h 18827242"/>
              <a:gd name="connsiteX14" fmla="*/ 14039205 w 14043858"/>
              <a:gd name="connsiteY14" fmla="*/ 12589362 h 18827242"/>
              <a:gd name="connsiteX15" fmla="*/ 14033183 w 14043858"/>
              <a:gd name="connsiteY15" fmla="*/ 1815831 h 18827242"/>
              <a:gd name="connsiteX16" fmla="*/ 14025910 w 14043858"/>
              <a:gd name="connsiteY16" fmla="*/ 818007 h 18827242"/>
              <a:gd name="connsiteX17" fmla="*/ 14013176 w 14043858"/>
              <a:gd name="connsiteY17" fmla="*/ 183998 h 18827242"/>
              <a:gd name="connsiteX18" fmla="*/ 11177485 w 14043858"/>
              <a:gd name="connsiteY18" fmla="*/ 197017 h 18827242"/>
              <a:gd name="connsiteX19" fmla="*/ 7253134 w 14043858"/>
              <a:gd name="connsiteY19" fmla="*/ 0 h 18827242"/>
              <a:gd name="connsiteX20" fmla="*/ 1790866 w 14043858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43487 w 13728987"/>
              <a:gd name="connsiteY3" fmla="*/ 12911667 h 18827242"/>
              <a:gd name="connsiteX4" fmla="*/ 44843 w 13728987"/>
              <a:gd name="connsiteY4" fmla="*/ 16664453 h 18827242"/>
              <a:gd name="connsiteX5" fmla="*/ 37313 w 13728987"/>
              <a:gd name="connsiteY5" fmla="*/ 17767479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43487 w 13728987"/>
              <a:gd name="connsiteY3" fmla="*/ 12911667 h 18827242"/>
              <a:gd name="connsiteX4" fmla="*/ 44843 w 13728987"/>
              <a:gd name="connsiteY4" fmla="*/ 16664453 h 18827242"/>
              <a:gd name="connsiteX5" fmla="*/ 82623 w 13728987"/>
              <a:gd name="connsiteY5" fmla="*/ 17767479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8312 w 13728987"/>
              <a:gd name="connsiteY15" fmla="*/ 1815831 h 18827242"/>
              <a:gd name="connsiteX16" fmla="*/ 13711039 w 13728987"/>
              <a:gd name="connsiteY16" fmla="*/ 818007 h 18827242"/>
              <a:gd name="connsiteX17" fmla="*/ 13698305 w 13728987"/>
              <a:gd name="connsiteY17" fmla="*/ 183998 h 18827242"/>
              <a:gd name="connsiteX18" fmla="*/ 10862614 w 13728987"/>
              <a:gd name="connsiteY18" fmla="*/ 197017 h 18827242"/>
              <a:gd name="connsiteX19" fmla="*/ 6938263 w 13728987"/>
              <a:gd name="connsiteY19" fmla="*/ 0 h 18827242"/>
              <a:gd name="connsiteX20" fmla="*/ 1475995 w 13728987"/>
              <a:gd name="connsiteY20" fmla="*/ 123918 h 18827242"/>
              <a:gd name="connsiteX0" fmla="*/ 1475995 w 13728987"/>
              <a:gd name="connsiteY0" fmla="*/ 123918 h 18827242"/>
              <a:gd name="connsiteX1" fmla="*/ 66725 w 13728987"/>
              <a:gd name="connsiteY1" fmla="*/ 130167 h 18827242"/>
              <a:gd name="connsiteX2" fmla="*/ 77 w 13728987"/>
              <a:gd name="connsiteY2" fmla="*/ 1715395 h 18827242"/>
              <a:gd name="connsiteX3" fmla="*/ 43487 w 13728987"/>
              <a:gd name="connsiteY3" fmla="*/ 12911667 h 18827242"/>
              <a:gd name="connsiteX4" fmla="*/ 44843 w 13728987"/>
              <a:gd name="connsiteY4" fmla="*/ 16664453 h 18827242"/>
              <a:gd name="connsiteX5" fmla="*/ 82623 w 13728987"/>
              <a:gd name="connsiteY5" fmla="*/ 17767479 h 18827242"/>
              <a:gd name="connsiteX6" fmla="*/ 4873163 w 13728987"/>
              <a:gd name="connsiteY6" fmla="*/ 17737530 h 18827242"/>
              <a:gd name="connsiteX7" fmla="*/ 7460656 w 13728987"/>
              <a:gd name="connsiteY7" fmla="*/ 17716802 h 18827242"/>
              <a:gd name="connsiteX8" fmla="*/ 7703614 w 13728987"/>
              <a:gd name="connsiteY8" fmla="*/ 17740520 h 18827242"/>
              <a:gd name="connsiteX9" fmla="*/ 7964499 w 13728987"/>
              <a:gd name="connsiteY9" fmla="*/ 18827242 h 18827242"/>
              <a:gd name="connsiteX10" fmla="*/ 8315288 w 13728987"/>
              <a:gd name="connsiteY10" fmla="*/ 17727678 h 18827242"/>
              <a:gd name="connsiteX11" fmla="*/ 9163906 w 13728987"/>
              <a:gd name="connsiteY11" fmla="*/ 17714255 h 18827242"/>
              <a:gd name="connsiteX12" fmla="*/ 12982046 w 13728987"/>
              <a:gd name="connsiteY12" fmla="*/ 17761057 h 18827242"/>
              <a:gd name="connsiteX13" fmla="*/ 13657235 w 13728987"/>
              <a:gd name="connsiteY13" fmla="*/ 17736053 h 18827242"/>
              <a:gd name="connsiteX14" fmla="*/ 13724334 w 13728987"/>
              <a:gd name="connsiteY14" fmla="*/ 12589362 h 18827242"/>
              <a:gd name="connsiteX15" fmla="*/ 13711039 w 13728987"/>
              <a:gd name="connsiteY15" fmla="*/ 818007 h 18827242"/>
              <a:gd name="connsiteX16" fmla="*/ 13698305 w 13728987"/>
              <a:gd name="connsiteY16" fmla="*/ 183998 h 18827242"/>
              <a:gd name="connsiteX17" fmla="*/ 10862614 w 13728987"/>
              <a:gd name="connsiteY17" fmla="*/ 197017 h 18827242"/>
              <a:gd name="connsiteX18" fmla="*/ 6938263 w 13728987"/>
              <a:gd name="connsiteY18" fmla="*/ 0 h 18827242"/>
              <a:gd name="connsiteX19" fmla="*/ 1475995 w 13728987"/>
              <a:gd name="connsiteY19" fmla="*/ 123918 h 1882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3728987" h="18827242">
                <a:moveTo>
                  <a:pt x="1475995" y="123918"/>
                </a:moveTo>
                <a:lnTo>
                  <a:pt x="66725" y="130167"/>
                </a:lnTo>
                <a:cubicBezTo>
                  <a:pt x="-52497" y="136800"/>
                  <a:pt x="30958" y="1668443"/>
                  <a:pt x="77" y="1715395"/>
                </a:cubicBezTo>
                <a:cubicBezTo>
                  <a:pt x="12030" y="2787368"/>
                  <a:pt x="31534" y="10406099"/>
                  <a:pt x="43487" y="12911667"/>
                </a:cubicBezTo>
                <a:cubicBezTo>
                  <a:pt x="51396" y="13716648"/>
                  <a:pt x="25934" y="15824926"/>
                  <a:pt x="44843" y="16664453"/>
                </a:cubicBezTo>
                <a:cubicBezTo>
                  <a:pt x="60986" y="17348981"/>
                  <a:pt x="14206" y="17755888"/>
                  <a:pt x="82623" y="17767479"/>
                </a:cubicBezTo>
                <a:cubicBezTo>
                  <a:pt x="895396" y="17905176"/>
                  <a:pt x="3258562" y="17768490"/>
                  <a:pt x="4873163" y="17737530"/>
                </a:cubicBezTo>
                <a:lnTo>
                  <a:pt x="7460656" y="17716802"/>
                </a:lnTo>
                <a:cubicBezTo>
                  <a:pt x="7516103" y="17716329"/>
                  <a:pt x="7679687" y="17679213"/>
                  <a:pt x="7703614" y="17740520"/>
                </a:cubicBezTo>
                <a:cubicBezTo>
                  <a:pt x="7777504" y="17929845"/>
                  <a:pt x="7924540" y="18683015"/>
                  <a:pt x="7964499" y="18827242"/>
                </a:cubicBezTo>
                <a:cubicBezTo>
                  <a:pt x="8011490" y="18716320"/>
                  <a:pt x="8136116" y="18053443"/>
                  <a:pt x="8315288" y="17727678"/>
                </a:cubicBezTo>
                <a:cubicBezTo>
                  <a:pt x="8402277" y="17724938"/>
                  <a:pt x="8802694" y="17721170"/>
                  <a:pt x="9163906" y="17714255"/>
                </a:cubicBezTo>
                <a:lnTo>
                  <a:pt x="12982046" y="17761057"/>
                </a:lnTo>
                <a:cubicBezTo>
                  <a:pt x="13526076" y="17823070"/>
                  <a:pt x="13455159" y="17756054"/>
                  <a:pt x="13657235" y="17736053"/>
                </a:cubicBezTo>
                <a:cubicBezTo>
                  <a:pt x="13695678" y="17530533"/>
                  <a:pt x="13710990" y="14374663"/>
                  <a:pt x="13724334" y="12589362"/>
                </a:cubicBezTo>
                <a:cubicBezTo>
                  <a:pt x="13733301" y="9769688"/>
                  <a:pt x="13715377" y="2885568"/>
                  <a:pt x="13711039" y="818007"/>
                </a:cubicBezTo>
                <a:cubicBezTo>
                  <a:pt x="13700153" y="550017"/>
                  <a:pt x="13765243" y="191924"/>
                  <a:pt x="13698305" y="183998"/>
                </a:cubicBezTo>
                <a:cubicBezTo>
                  <a:pt x="13215788" y="126864"/>
                  <a:pt x="11989288" y="227683"/>
                  <a:pt x="10862614" y="197017"/>
                </a:cubicBezTo>
                <a:cubicBezTo>
                  <a:pt x="9735940" y="166351"/>
                  <a:pt x="8246380" y="65672"/>
                  <a:pt x="6938263" y="0"/>
                </a:cubicBezTo>
                <a:lnTo>
                  <a:pt x="1475995" y="123918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DBF40-ACF6-DA5E-5F2E-598D621D0E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0427019"/>
              </p:ext>
            </p:extLst>
          </p:nvPr>
        </p:nvGraphicFramePr>
        <p:xfrm>
          <a:off x="929482" y="696397"/>
          <a:ext cx="10382434" cy="3836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00563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A3BD363-BE1D-2241-3233-54F90651BA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i="1" u="sng" dirty="0"/>
              <a:t>Gibbs Reflective theory</a:t>
            </a:r>
          </a:p>
        </p:txBody>
      </p:sp>
    </p:spTree>
    <p:extLst>
      <p:ext uri="{BB962C8B-B14F-4D97-AF65-F5344CB8AC3E}">
        <p14:creationId xmlns:p14="http://schemas.microsoft.com/office/powerpoint/2010/main" val="19539565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19E27-1A8C-ABEA-EC0C-6233967AC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80AE8-AE4D-A354-A275-96FCFDB33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Description. </a:t>
            </a:r>
          </a:p>
          <a:p>
            <a:r>
              <a:rPr lang="en-GB" dirty="0"/>
              <a:t>- Feelings. </a:t>
            </a:r>
          </a:p>
          <a:p>
            <a:r>
              <a:rPr lang="en-GB" dirty="0"/>
              <a:t>- Evaluation. </a:t>
            </a:r>
          </a:p>
          <a:p>
            <a:r>
              <a:rPr lang="en-GB" dirty="0"/>
              <a:t>- Analysis. </a:t>
            </a:r>
          </a:p>
          <a:p>
            <a:r>
              <a:rPr lang="en-GB" dirty="0"/>
              <a:t>- Conclusion. </a:t>
            </a:r>
          </a:p>
          <a:p>
            <a:r>
              <a:rPr lang="en-GB" dirty="0"/>
              <a:t>- Action plan. </a:t>
            </a:r>
          </a:p>
        </p:txBody>
      </p:sp>
    </p:spTree>
    <p:extLst>
      <p:ext uri="{BB962C8B-B14F-4D97-AF65-F5344CB8AC3E}">
        <p14:creationId xmlns:p14="http://schemas.microsoft.com/office/powerpoint/2010/main" val="5942656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24FFD7-A584-0FB2-1D44-FC2C514934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i="1" u="sng" dirty="0"/>
              <a:t>Kolb’s reflective cycle</a:t>
            </a:r>
          </a:p>
        </p:txBody>
      </p:sp>
    </p:spTree>
    <p:extLst>
      <p:ext uri="{BB962C8B-B14F-4D97-AF65-F5344CB8AC3E}">
        <p14:creationId xmlns:p14="http://schemas.microsoft.com/office/powerpoint/2010/main" val="38147534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0D70D-C1B2-68F4-78E8-CC1110044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Kolb [1984]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079FEE-9321-72DE-8CD4-528C575CDD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0726" y="2089298"/>
          <a:ext cx="10333074" cy="3827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30764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" name="Freeform: Shape 1043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6" name="Freeform: Shape 1045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D0940C6F-9A54-410C-9BCD-203E8D97F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0" name="Freeform: Shape 1049">
            <a:extLst>
              <a:ext uri="{FF2B5EF4-FFF2-40B4-BE49-F238E27FC236}">
                <a16:creationId xmlns:a16="http://schemas.microsoft.com/office/drawing/2014/main" id="{F646C6CE-72A6-48A2-BAA1-A9BD9AE0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21080" y="0"/>
            <a:ext cx="7070920" cy="6858000"/>
          </a:xfrm>
          <a:custGeom>
            <a:avLst/>
            <a:gdLst>
              <a:gd name="connsiteX0" fmla="*/ 7430701 w 7551955"/>
              <a:gd name="connsiteY0" fmla="*/ 6858000 h 6858000"/>
              <a:gd name="connsiteX1" fmla="*/ 0 w 7551955"/>
              <a:gd name="connsiteY1" fmla="*/ 6858000 h 6858000"/>
              <a:gd name="connsiteX2" fmla="*/ 0 w 7551955"/>
              <a:gd name="connsiteY2" fmla="*/ 0 h 6858000"/>
              <a:gd name="connsiteX3" fmla="*/ 7505795 w 7551955"/>
              <a:gd name="connsiteY3" fmla="*/ 0 h 6858000"/>
              <a:gd name="connsiteX4" fmla="*/ 7520785 w 7551955"/>
              <a:gd name="connsiteY4" fmla="*/ 379063 h 6858000"/>
              <a:gd name="connsiteX5" fmla="*/ 7433327 w 7551955"/>
              <a:gd name="connsiteY5" fmla="*/ 68036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1955" h="6858000">
                <a:moveTo>
                  <a:pt x="7430701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7505795" y="0"/>
                </a:lnTo>
                <a:lnTo>
                  <a:pt x="7520785" y="379063"/>
                </a:lnTo>
                <a:cubicBezTo>
                  <a:pt x="7596581" y="2601669"/>
                  <a:pt x="7521128" y="5461844"/>
                  <a:pt x="7433327" y="6803646"/>
                </a:cubicBezTo>
                <a:close/>
              </a:path>
            </a:pathLst>
          </a:cu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52" name="Freeform: Shape 1051">
            <a:extLst>
              <a:ext uri="{FF2B5EF4-FFF2-40B4-BE49-F238E27FC236}">
                <a16:creationId xmlns:a16="http://schemas.microsoft.com/office/drawing/2014/main" id="{F6AFF5CE-B67C-4572-A244-872A4D90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91907" y="958118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E6136E-4BAA-B82E-B7BB-88483485EC8A}"/>
              </a:ext>
            </a:extLst>
          </p:cNvPr>
          <p:cNvSpPr txBox="1"/>
          <p:nvPr/>
        </p:nvSpPr>
        <p:spPr>
          <a:xfrm>
            <a:off x="1198095" y="1589343"/>
            <a:ext cx="3065958" cy="2628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1" i="1" spc="100">
                <a:latin typeface="+mj-lt"/>
                <a:ea typeface="+mj-ea"/>
                <a:cs typeface="+mj-cs"/>
              </a:rPr>
              <a:t>Kolb’s reflective cycle </a:t>
            </a:r>
          </a:p>
        </p:txBody>
      </p:sp>
      <p:sp>
        <p:nvSpPr>
          <p:cNvPr id="1054" name="Freeform: Shape 1053">
            <a:extLst>
              <a:ext uri="{FF2B5EF4-FFF2-40B4-BE49-F238E27FC236}">
                <a16:creationId xmlns:a16="http://schemas.microsoft.com/office/drawing/2014/main" id="{FB69A980-D397-4383-991D-6DC2FB1C3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5556" y="935488"/>
            <a:ext cx="4587669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56" name="Freeform: Shape 1055">
            <a:extLst>
              <a:ext uri="{FF2B5EF4-FFF2-40B4-BE49-F238E27FC236}">
                <a16:creationId xmlns:a16="http://schemas.microsoft.com/office/drawing/2014/main" id="{365ECCD1-CF5E-4EE6-837B-F9A6958B1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7159" y="912857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 descr="A diagram of different stages of development&#10;&#10;Description automatically generated">
            <a:extLst>
              <a:ext uri="{FF2B5EF4-FFF2-40B4-BE49-F238E27FC236}">
                <a16:creationId xmlns:a16="http://schemas.microsoft.com/office/drawing/2014/main" id="{0AB3C989-64C7-3793-5EEF-89CFE27E44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02" r="-1" b="9750"/>
          <a:stretch/>
        </p:blipFill>
        <p:spPr bwMode="auto">
          <a:xfrm>
            <a:off x="5607877" y="987046"/>
            <a:ext cx="6039627" cy="4888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6398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80D39A-0BA2-4F75-B566-62366618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DE4653-4C0D-4C98-9FD1-95AD4A0C6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49824" flipH="1">
            <a:off x="4803301" y="377320"/>
            <a:ext cx="6912706" cy="5902624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792"/>
              <a:gd name="connsiteY0" fmla="*/ 2291553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18613 w 6769792"/>
              <a:gd name="connsiteY10" fmla="*/ 2291553 h 2468349"/>
              <a:gd name="connsiteX0" fmla="*/ 1227232 w 6769792"/>
              <a:gd name="connsiteY0" fmla="*/ 2262059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27232 w 6769792"/>
              <a:gd name="connsiteY10" fmla="*/ 2262059 h 2468349"/>
              <a:gd name="connsiteX0" fmla="*/ 1227139 w 6769699"/>
              <a:gd name="connsiteY0" fmla="*/ 2262059 h 2468349"/>
              <a:gd name="connsiteX1" fmla="*/ 491824 w 6769699"/>
              <a:gd name="connsiteY1" fmla="*/ 2128631 h 2468349"/>
              <a:gd name="connsiteX2" fmla="*/ 134532 w 6769699"/>
              <a:gd name="connsiteY2" fmla="*/ 1835847 h 2468349"/>
              <a:gd name="connsiteX3" fmla="*/ 36788 w 6769699"/>
              <a:gd name="connsiteY3" fmla="*/ 794567 h 2468349"/>
              <a:gd name="connsiteX4" fmla="*/ 721214 w 6769699"/>
              <a:gd name="connsiteY4" fmla="*/ 56263 h 2468349"/>
              <a:gd name="connsiteX5" fmla="*/ 6066407 w 6769699"/>
              <a:gd name="connsiteY5" fmla="*/ 156302 h 2468349"/>
              <a:gd name="connsiteX6" fmla="*/ 6768195 w 6769699"/>
              <a:gd name="connsiteY6" fmla="*/ 865255 h 2468349"/>
              <a:gd name="connsiteX7" fmla="*/ 5950640 w 6769699"/>
              <a:gd name="connsiteY7" fmla="*/ 2129659 h 2468349"/>
              <a:gd name="connsiteX8" fmla="*/ 2042026 w 6769699"/>
              <a:gd name="connsiteY8" fmla="*/ 2302040 h 2468349"/>
              <a:gd name="connsiteX9" fmla="*/ 1300412 w 6769699"/>
              <a:gd name="connsiteY9" fmla="*/ 2468349 h 2468349"/>
              <a:gd name="connsiteX10" fmla="*/ 1227139 w 6769699"/>
              <a:gd name="connsiteY10" fmla="*/ 2262059 h 2468349"/>
              <a:gd name="connsiteX0" fmla="*/ 1231573 w 6774133"/>
              <a:gd name="connsiteY0" fmla="*/ 2262059 h 2468349"/>
              <a:gd name="connsiteX1" fmla="*/ 496258 w 6774133"/>
              <a:gd name="connsiteY1" fmla="*/ 2128631 h 2468349"/>
              <a:gd name="connsiteX2" fmla="*/ 122177 w 6774133"/>
              <a:gd name="connsiteY2" fmla="*/ 1787259 h 2468349"/>
              <a:gd name="connsiteX3" fmla="*/ 41222 w 6774133"/>
              <a:gd name="connsiteY3" fmla="*/ 794567 h 2468349"/>
              <a:gd name="connsiteX4" fmla="*/ 725648 w 6774133"/>
              <a:gd name="connsiteY4" fmla="*/ 56263 h 2468349"/>
              <a:gd name="connsiteX5" fmla="*/ 6070841 w 6774133"/>
              <a:gd name="connsiteY5" fmla="*/ 156302 h 2468349"/>
              <a:gd name="connsiteX6" fmla="*/ 6772629 w 6774133"/>
              <a:gd name="connsiteY6" fmla="*/ 865255 h 2468349"/>
              <a:gd name="connsiteX7" fmla="*/ 5955074 w 6774133"/>
              <a:gd name="connsiteY7" fmla="*/ 2129659 h 2468349"/>
              <a:gd name="connsiteX8" fmla="*/ 2046460 w 6774133"/>
              <a:gd name="connsiteY8" fmla="*/ 2302040 h 2468349"/>
              <a:gd name="connsiteX9" fmla="*/ 1304846 w 6774133"/>
              <a:gd name="connsiteY9" fmla="*/ 2468349 h 2468349"/>
              <a:gd name="connsiteX10" fmla="*/ 1231573 w 6774133"/>
              <a:gd name="connsiteY10" fmla="*/ 2262059 h 2468349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5712 w 6774133"/>
              <a:gd name="connsiteY7" fmla="*/ 2082537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3669 w 6774133"/>
              <a:gd name="connsiteY7" fmla="*/ 2063016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830714"/>
              <a:gd name="connsiteY0" fmla="*/ 2285938 h 2488841"/>
              <a:gd name="connsiteX1" fmla="*/ 496258 w 6830714"/>
              <a:gd name="connsiteY1" fmla="*/ 2152510 h 2488841"/>
              <a:gd name="connsiteX2" fmla="*/ 122177 w 6830714"/>
              <a:gd name="connsiteY2" fmla="*/ 1811138 h 2488841"/>
              <a:gd name="connsiteX3" fmla="*/ 41222 w 6830714"/>
              <a:gd name="connsiteY3" fmla="*/ 818446 h 2488841"/>
              <a:gd name="connsiteX4" fmla="*/ 725648 w 6830714"/>
              <a:gd name="connsiteY4" fmla="*/ 80142 h 2488841"/>
              <a:gd name="connsiteX5" fmla="*/ 6070841 w 6830714"/>
              <a:gd name="connsiteY5" fmla="*/ 180181 h 2488841"/>
              <a:gd name="connsiteX6" fmla="*/ 6772693 w 6830714"/>
              <a:gd name="connsiteY6" fmla="*/ 1001592 h 2488841"/>
              <a:gd name="connsiteX7" fmla="*/ 6123669 w 6830714"/>
              <a:gd name="connsiteY7" fmla="*/ 2086895 h 2488841"/>
              <a:gd name="connsiteX8" fmla="*/ 2046460 w 6830714"/>
              <a:gd name="connsiteY8" fmla="*/ 2325919 h 2488841"/>
              <a:gd name="connsiteX9" fmla="*/ 1222559 w 6830714"/>
              <a:gd name="connsiteY9" fmla="*/ 2488841 h 2488841"/>
              <a:gd name="connsiteX10" fmla="*/ 1231573 w 6830714"/>
              <a:gd name="connsiteY10" fmla="*/ 2285938 h 2488841"/>
              <a:gd name="connsiteX0" fmla="*/ 1231573 w 6775421"/>
              <a:gd name="connsiteY0" fmla="*/ 2285174 h 2488077"/>
              <a:gd name="connsiteX1" fmla="*/ 496258 w 6775421"/>
              <a:gd name="connsiteY1" fmla="*/ 2151746 h 2488077"/>
              <a:gd name="connsiteX2" fmla="*/ 122177 w 6775421"/>
              <a:gd name="connsiteY2" fmla="*/ 1810374 h 2488077"/>
              <a:gd name="connsiteX3" fmla="*/ 41222 w 6775421"/>
              <a:gd name="connsiteY3" fmla="*/ 817682 h 2488077"/>
              <a:gd name="connsiteX4" fmla="*/ 725648 w 6775421"/>
              <a:gd name="connsiteY4" fmla="*/ 79378 h 2488077"/>
              <a:gd name="connsiteX5" fmla="*/ 6070841 w 6775421"/>
              <a:gd name="connsiteY5" fmla="*/ 179417 h 2488077"/>
              <a:gd name="connsiteX6" fmla="*/ 6772693 w 6775421"/>
              <a:gd name="connsiteY6" fmla="*/ 1000828 h 2488077"/>
              <a:gd name="connsiteX7" fmla="*/ 6123669 w 6775421"/>
              <a:gd name="connsiteY7" fmla="*/ 2086131 h 2488077"/>
              <a:gd name="connsiteX8" fmla="*/ 2046460 w 6775421"/>
              <a:gd name="connsiteY8" fmla="*/ 2325155 h 2488077"/>
              <a:gd name="connsiteX9" fmla="*/ 1222559 w 6775421"/>
              <a:gd name="connsiteY9" fmla="*/ 2488077 h 2488077"/>
              <a:gd name="connsiteX10" fmla="*/ 1231573 w 6775421"/>
              <a:gd name="connsiteY10" fmla="*/ 2285174 h 2488077"/>
              <a:gd name="connsiteX0" fmla="*/ 1231573 w 6851024"/>
              <a:gd name="connsiteY0" fmla="*/ 2287499 h 2490402"/>
              <a:gd name="connsiteX1" fmla="*/ 496258 w 6851024"/>
              <a:gd name="connsiteY1" fmla="*/ 2154071 h 2490402"/>
              <a:gd name="connsiteX2" fmla="*/ 122177 w 6851024"/>
              <a:gd name="connsiteY2" fmla="*/ 1812699 h 2490402"/>
              <a:gd name="connsiteX3" fmla="*/ 41222 w 6851024"/>
              <a:gd name="connsiteY3" fmla="*/ 820007 h 2490402"/>
              <a:gd name="connsiteX4" fmla="*/ 725648 w 6851024"/>
              <a:gd name="connsiteY4" fmla="*/ 81703 h 2490402"/>
              <a:gd name="connsiteX5" fmla="*/ 6070841 w 6851024"/>
              <a:gd name="connsiteY5" fmla="*/ 181742 h 2490402"/>
              <a:gd name="connsiteX6" fmla="*/ 6800142 w 6851024"/>
              <a:gd name="connsiteY6" fmla="*/ 1041768 h 2490402"/>
              <a:gd name="connsiteX7" fmla="*/ 6123669 w 6851024"/>
              <a:gd name="connsiteY7" fmla="*/ 2088456 h 2490402"/>
              <a:gd name="connsiteX8" fmla="*/ 2046460 w 6851024"/>
              <a:gd name="connsiteY8" fmla="*/ 2327480 h 2490402"/>
              <a:gd name="connsiteX9" fmla="*/ 1222559 w 6851024"/>
              <a:gd name="connsiteY9" fmla="*/ 2490402 h 2490402"/>
              <a:gd name="connsiteX10" fmla="*/ 1231573 w 6851024"/>
              <a:gd name="connsiteY10" fmla="*/ 2287499 h 2490402"/>
              <a:gd name="connsiteX0" fmla="*/ 1231573 w 6851024"/>
              <a:gd name="connsiteY0" fmla="*/ 2287499 h 2486130"/>
              <a:gd name="connsiteX1" fmla="*/ 496258 w 6851024"/>
              <a:gd name="connsiteY1" fmla="*/ 2154071 h 2486130"/>
              <a:gd name="connsiteX2" fmla="*/ 122177 w 6851024"/>
              <a:gd name="connsiteY2" fmla="*/ 1812699 h 2486130"/>
              <a:gd name="connsiteX3" fmla="*/ 41222 w 6851024"/>
              <a:gd name="connsiteY3" fmla="*/ 820007 h 2486130"/>
              <a:gd name="connsiteX4" fmla="*/ 725648 w 6851024"/>
              <a:gd name="connsiteY4" fmla="*/ 81703 h 2486130"/>
              <a:gd name="connsiteX5" fmla="*/ 6070841 w 6851024"/>
              <a:gd name="connsiteY5" fmla="*/ 181742 h 2486130"/>
              <a:gd name="connsiteX6" fmla="*/ 6800142 w 6851024"/>
              <a:gd name="connsiteY6" fmla="*/ 1041768 h 2486130"/>
              <a:gd name="connsiteX7" fmla="*/ 6123669 w 6851024"/>
              <a:gd name="connsiteY7" fmla="*/ 2088456 h 2486130"/>
              <a:gd name="connsiteX8" fmla="*/ 2046460 w 6851024"/>
              <a:gd name="connsiteY8" fmla="*/ 2327480 h 2486130"/>
              <a:gd name="connsiteX9" fmla="*/ 1187001 w 6851024"/>
              <a:gd name="connsiteY9" fmla="*/ 2486130 h 2486130"/>
              <a:gd name="connsiteX10" fmla="*/ 1231573 w 6851024"/>
              <a:gd name="connsiteY10" fmla="*/ 2287499 h 2486130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046460 w 6851024"/>
              <a:gd name="connsiteY8" fmla="*/ 2327480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51024" h="2461764">
                <a:moveTo>
                  <a:pt x="1231573" y="2287499"/>
                </a:moveTo>
                <a:cubicBezTo>
                  <a:pt x="1112336" y="2271169"/>
                  <a:pt x="681157" y="2233204"/>
                  <a:pt x="496258" y="2154071"/>
                </a:cubicBezTo>
                <a:cubicBezTo>
                  <a:pt x="311359" y="2074938"/>
                  <a:pt x="198016" y="2035043"/>
                  <a:pt x="122177" y="1812699"/>
                </a:cubicBezTo>
                <a:cubicBezTo>
                  <a:pt x="46338" y="1590355"/>
                  <a:pt x="-59356" y="1108506"/>
                  <a:pt x="41222" y="820007"/>
                </a:cubicBezTo>
                <a:cubicBezTo>
                  <a:pt x="141800" y="531508"/>
                  <a:pt x="395768" y="136683"/>
                  <a:pt x="725648" y="81703"/>
                </a:cubicBezTo>
                <a:cubicBezTo>
                  <a:pt x="1694758" y="-79792"/>
                  <a:pt x="5058425" y="21731"/>
                  <a:pt x="6070841" y="181742"/>
                </a:cubicBezTo>
                <a:cubicBezTo>
                  <a:pt x="7083257" y="341753"/>
                  <a:pt x="6832799" y="565274"/>
                  <a:pt x="6800142" y="1041768"/>
                </a:cubicBezTo>
                <a:cubicBezTo>
                  <a:pt x="6762524" y="1588400"/>
                  <a:pt x="6896479" y="1874529"/>
                  <a:pt x="6123669" y="2088456"/>
                </a:cubicBezTo>
                <a:cubicBezTo>
                  <a:pt x="5350859" y="2302383"/>
                  <a:pt x="2371629" y="2317340"/>
                  <a:pt x="2163283" y="2325332"/>
                </a:cubicBezTo>
                <a:cubicBezTo>
                  <a:pt x="1581595" y="2463408"/>
                  <a:pt x="1234045" y="2459053"/>
                  <a:pt x="1172765" y="2461764"/>
                </a:cubicBezTo>
                <a:cubicBezTo>
                  <a:pt x="1538023" y="2321109"/>
                  <a:pt x="1231573" y="2287499"/>
                  <a:pt x="1231573" y="228749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FB7586-D41B-4287-9864-5CA49B350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49824" flipH="1">
            <a:off x="4868349" y="422322"/>
            <a:ext cx="6912706" cy="5902624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792"/>
              <a:gd name="connsiteY0" fmla="*/ 2291553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18613 w 6769792"/>
              <a:gd name="connsiteY10" fmla="*/ 2291553 h 2468349"/>
              <a:gd name="connsiteX0" fmla="*/ 1227232 w 6769792"/>
              <a:gd name="connsiteY0" fmla="*/ 2262059 h 2468349"/>
              <a:gd name="connsiteX1" fmla="*/ 495492 w 6769792"/>
              <a:gd name="connsiteY1" fmla="*/ 2162792 h 2468349"/>
              <a:gd name="connsiteX2" fmla="*/ 134625 w 6769792"/>
              <a:gd name="connsiteY2" fmla="*/ 1835847 h 2468349"/>
              <a:gd name="connsiteX3" fmla="*/ 36881 w 6769792"/>
              <a:gd name="connsiteY3" fmla="*/ 794567 h 2468349"/>
              <a:gd name="connsiteX4" fmla="*/ 721307 w 6769792"/>
              <a:gd name="connsiteY4" fmla="*/ 56263 h 2468349"/>
              <a:gd name="connsiteX5" fmla="*/ 6066500 w 6769792"/>
              <a:gd name="connsiteY5" fmla="*/ 156302 h 2468349"/>
              <a:gd name="connsiteX6" fmla="*/ 6768288 w 6769792"/>
              <a:gd name="connsiteY6" fmla="*/ 865255 h 2468349"/>
              <a:gd name="connsiteX7" fmla="*/ 5950733 w 6769792"/>
              <a:gd name="connsiteY7" fmla="*/ 2129659 h 2468349"/>
              <a:gd name="connsiteX8" fmla="*/ 2042119 w 6769792"/>
              <a:gd name="connsiteY8" fmla="*/ 2302040 h 2468349"/>
              <a:gd name="connsiteX9" fmla="*/ 1300505 w 6769792"/>
              <a:gd name="connsiteY9" fmla="*/ 2468349 h 2468349"/>
              <a:gd name="connsiteX10" fmla="*/ 1227232 w 6769792"/>
              <a:gd name="connsiteY10" fmla="*/ 2262059 h 2468349"/>
              <a:gd name="connsiteX0" fmla="*/ 1227139 w 6769699"/>
              <a:gd name="connsiteY0" fmla="*/ 2262059 h 2468349"/>
              <a:gd name="connsiteX1" fmla="*/ 491824 w 6769699"/>
              <a:gd name="connsiteY1" fmla="*/ 2128631 h 2468349"/>
              <a:gd name="connsiteX2" fmla="*/ 134532 w 6769699"/>
              <a:gd name="connsiteY2" fmla="*/ 1835847 h 2468349"/>
              <a:gd name="connsiteX3" fmla="*/ 36788 w 6769699"/>
              <a:gd name="connsiteY3" fmla="*/ 794567 h 2468349"/>
              <a:gd name="connsiteX4" fmla="*/ 721214 w 6769699"/>
              <a:gd name="connsiteY4" fmla="*/ 56263 h 2468349"/>
              <a:gd name="connsiteX5" fmla="*/ 6066407 w 6769699"/>
              <a:gd name="connsiteY5" fmla="*/ 156302 h 2468349"/>
              <a:gd name="connsiteX6" fmla="*/ 6768195 w 6769699"/>
              <a:gd name="connsiteY6" fmla="*/ 865255 h 2468349"/>
              <a:gd name="connsiteX7" fmla="*/ 5950640 w 6769699"/>
              <a:gd name="connsiteY7" fmla="*/ 2129659 h 2468349"/>
              <a:gd name="connsiteX8" fmla="*/ 2042026 w 6769699"/>
              <a:gd name="connsiteY8" fmla="*/ 2302040 h 2468349"/>
              <a:gd name="connsiteX9" fmla="*/ 1300412 w 6769699"/>
              <a:gd name="connsiteY9" fmla="*/ 2468349 h 2468349"/>
              <a:gd name="connsiteX10" fmla="*/ 1227139 w 6769699"/>
              <a:gd name="connsiteY10" fmla="*/ 2262059 h 2468349"/>
              <a:gd name="connsiteX0" fmla="*/ 1231573 w 6774133"/>
              <a:gd name="connsiteY0" fmla="*/ 2262059 h 2468349"/>
              <a:gd name="connsiteX1" fmla="*/ 496258 w 6774133"/>
              <a:gd name="connsiteY1" fmla="*/ 2128631 h 2468349"/>
              <a:gd name="connsiteX2" fmla="*/ 122177 w 6774133"/>
              <a:gd name="connsiteY2" fmla="*/ 1787259 h 2468349"/>
              <a:gd name="connsiteX3" fmla="*/ 41222 w 6774133"/>
              <a:gd name="connsiteY3" fmla="*/ 794567 h 2468349"/>
              <a:gd name="connsiteX4" fmla="*/ 725648 w 6774133"/>
              <a:gd name="connsiteY4" fmla="*/ 56263 h 2468349"/>
              <a:gd name="connsiteX5" fmla="*/ 6070841 w 6774133"/>
              <a:gd name="connsiteY5" fmla="*/ 156302 h 2468349"/>
              <a:gd name="connsiteX6" fmla="*/ 6772629 w 6774133"/>
              <a:gd name="connsiteY6" fmla="*/ 865255 h 2468349"/>
              <a:gd name="connsiteX7" fmla="*/ 5955074 w 6774133"/>
              <a:gd name="connsiteY7" fmla="*/ 2129659 h 2468349"/>
              <a:gd name="connsiteX8" fmla="*/ 2046460 w 6774133"/>
              <a:gd name="connsiteY8" fmla="*/ 2302040 h 2468349"/>
              <a:gd name="connsiteX9" fmla="*/ 1304846 w 6774133"/>
              <a:gd name="connsiteY9" fmla="*/ 2468349 h 2468349"/>
              <a:gd name="connsiteX10" fmla="*/ 1231573 w 6774133"/>
              <a:gd name="connsiteY10" fmla="*/ 2262059 h 2468349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5955074 w 6774133"/>
              <a:gd name="connsiteY7" fmla="*/ 2129659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5712 w 6774133"/>
              <a:gd name="connsiteY7" fmla="*/ 2082537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774133"/>
              <a:gd name="connsiteY0" fmla="*/ 2262059 h 2464962"/>
              <a:gd name="connsiteX1" fmla="*/ 496258 w 6774133"/>
              <a:gd name="connsiteY1" fmla="*/ 2128631 h 2464962"/>
              <a:gd name="connsiteX2" fmla="*/ 122177 w 6774133"/>
              <a:gd name="connsiteY2" fmla="*/ 1787259 h 2464962"/>
              <a:gd name="connsiteX3" fmla="*/ 41222 w 6774133"/>
              <a:gd name="connsiteY3" fmla="*/ 794567 h 2464962"/>
              <a:gd name="connsiteX4" fmla="*/ 725648 w 6774133"/>
              <a:gd name="connsiteY4" fmla="*/ 56263 h 2464962"/>
              <a:gd name="connsiteX5" fmla="*/ 6070841 w 6774133"/>
              <a:gd name="connsiteY5" fmla="*/ 156302 h 2464962"/>
              <a:gd name="connsiteX6" fmla="*/ 6772629 w 6774133"/>
              <a:gd name="connsiteY6" fmla="*/ 865255 h 2464962"/>
              <a:gd name="connsiteX7" fmla="*/ 6123669 w 6774133"/>
              <a:gd name="connsiteY7" fmla="*/ 2063016 h 2464962"/>
              <a:gd name="connsiteX8" fmla="*/ 2046460 w 6774133"/>
              <a:gd name="connsiteY8" fmla="*/ 2302040 h 2464962"/>
              <a:gd name="connsiteX9" fmla="*/ 1222559 w 6774133"/>
              <a:gd name="connsiteY9" fmla="*/ 2464962 h 2464962"/>
              <a:gd name="connsiteX10" fmla="*/ 1231573 w 6774133"/>
              <a:gd name="connsiteY10" fmla="*/ 2262059 h 2464962"/>
              <a:gd name="connsiteX0" fmla="*/ 1231573 w 6830714"/>
              <a:gd name="connsiteY0" fmla="*/ 2285938 h 2488841"/>
              <a:gd name="connsiteX1" fmla="*/ 496258 w 6830714"/>
              <a:gd name="connsiteY1" fmla="*/ 2152510 h 2488841"/>
              <a:gd name="connsiteX2" fmla="*/ 122177 w 6830714"/>
              <a:gd name="connsiteY2" fmla="*/ 1811138 h 2488841"/>
              <a:gd name="connsiteX3" fmla="*/ 41222 w 6830714"/>
              <a:gd name="connsiteY3" fmla="*/ 818446 h 2488841"/>
              <a:gd name="connsiteX4" fmla="*/ 725648 w 6830714"/>
              <a:gd name="connsiteY4" fmla="*/ 80142 h 2488841"/>
              <a:gd name="connsiteX5" fmla="*/ 6070841 w 6830714"/>
              <a:gd name="connsiteY5" fmla="*/ 180181 h 2488841"/>
              <a:gd name="connsiteX6" fmla="*/ 6772693 w 6830714"/>
              <a:gd name="connsiteY6" fmla="*/ 1001592 h 2488841"/>
              <a:gd name="connsiteX7" fmla="*/ 6123669 w 6830714"/>
              <a:gd name="connsiteY7" fmla="*/ 2086895 h 2488841"/>
              <a:gd name="connsiteX8" fmla="*/ 2046460 w 6830714"/>
              <a:gd name="connsiteY8" fmla="*/ 2325919 h 2488841"/>
              <a:gd name="connsiteX9" fmla="*/ 1222559 w 6830714"/>
              <a:gd name="connsiteY9" fmla="*/ 2488841 h 2488841"/>
              <a:gd name="connsiteX10" fmla="*/ 1231573 w 6830714"/>
              <a:gd name="connsiteY10" fmla="*/ 2285938 h 2488841"/>
              <a:gd name="connsiteX0" fmla="*/ 1231573 w 6775421"/>
              <a:gd name="connsiteY0" fmla="*/ 2285174 h 2488077"/>
              <a:gd name="connsiteX1" fmla="*/ 496258 w 6775421"/>
              <a:gd name="connsiteY1" fmla="*/ 2151746 h 2488077"/>
              <a:gd name="connsiteX2" fmla="*/ 122177 w 6775421"/>
              <a:gd name="connsiteY2" fmla="*/ 1810374 h 2488077"/>
              <a:gd name="connsiteX3" fmla="*/ 41222 w 6775421"/>
              <a:gd name="connsiteY3" fmla="*/ 817682 h 2488077"/>
              <a:gd name="connsiteX4" fmla="*/ 725648 w 6775421"/>
              <a:gd name="connsiteY4" fmla="*/ 79378 h 2488077"/>
              <a:gd name="connsiteX5" fmla="*/ 6070841 w 6775421"/>
              <a:gd name="connsiteY5" fmla="*/ 179417 h 2488077"/>
              <a:gd name="connsiteX6" fmla="*/ 6772693 w 6775421"/>
              <a:gd name="connsiteY6" fmla="*/ 1000828 h 2488077"/>
              <a:gd name="connsiteX7" fmla="*/ 6123669 w 6775421"/>
              <a:gd name="connsiteY7" fmla="*/ 2086131 h 2488077"/>
              <a:gd name="connsiteX8" fmla="*/ 2046460 w 6775421"/>
              <a:gd name="connsiteY8" fmla="*/ 2325155 h 2488077"/>
              <a:gd name="connsiteX9" fmla="*/ 1222559 w 6775421"/>
              <a:gd name="connsiteY9" fmla="*/ 2488077 h 2488077"/>
              <a:gd name="connsiteX10" fmla="*/ 1231573 w 6775421"/>
              <a:gd name="connsiteY10" fmla="*/ 2285174 h 2488077"/>
              <a:gd name="connsiteX0" fmla="*/ 1231573 w 6851024"/>
              <a:gd name="connsiteY0" fmla="*/ 2287499 h 2490402"/>
              <a:gd name="connsiteX1" fmla="*/ 496258 w 6851024"/>
              <a:gd name="connsiteY1" fmla="*/ 2154071 h 2490402"/>
              <a:gd name="connsiteX2" fmla="*/ 122177 w 6851024"/>
              <a:gd name="connsiteY2" fmla="*/ 1812699 h 2490402"/>
              <a:gd name="connsiteX3" fmla="*/ 41222 w 6851024"/>
              <a:gd name="connsiteY3" fmla="*/ 820007 h 2490402"/>
              <a:gd name="connsiteX4" fmla="*/ 725648 w 6851024"/>
              <a:gd name="connsiteY4" fmla="*/ 81703 h 2490402"/>
              <a:gd name="connsiteX5" fmla="*/ 6070841 w 6851024"/>
              <a:gd name="connsiteY5" fmla="*/ 181742 h 2490402"/>
              <a:gd name="connsiteX6" fmla="*/ 6800142 w 6851024"/>
              <a:gd name="connsiteY6" fmla="*/ 1041768 h 2490402"/>
              <a:gd name="connsiteX7" fmla="*/ 6123669 w 6851024"/>
              <a:gd name="connsiteY7" fmla="*/ 2088456 h 2490402"/>
              <a:gd name="connsiteX8" fmla="*/ 2046460 w 6851024"/>
              <a:gd name="connsiteY8" fmla="*/ 2327480 h 2490402"/>
              <a:gd name="connsiteX9" fmla="*/ 1222559 w 6851024"/>
              <a:gd name="connsiteY9" fmla="*/ 2490402 h 2490402"/>
              <a:gd name="connsiteX10" fmla="*/ 1231573 w 6851024"/>
              <a:gd name="connsiteY10" fmla="*/ 2287499 h 2490402"/>
              <a:gd name="connsiteX0" fmla="*/ 1231573 w 6851024"/>
              <a:gd name="connsiteY0" fmla="*/ 2287499 h 2486130"/>
              <a:gd name="connsiteX1" fmla="*/ 496258 w 6851024"/>
              <a:gd name="connsiteY1" fmla="*/ 2154071 h 2486130"/>
              <a:gd name="connsiteX2" fmla="*/ 122177 w 6851024"/>
              <a:gd name="connsiteY2" fmla="*/ 1812699 h 2486130"/>
              <a:gd name="connsiteX3" fmla="*/ 41222 w 6851024"/>
              <a:gd name="connsiteY3" fmla="*/ 820007 h 2486130"/>
              <a:gd name="connsiteX4" fmla="*/ 725648 w 6851024"/>
              <a:gd name="connsiteY4" fmla="*/ 81703 h 2486130"/>
              <a:gd name="connsiteX5" fmla="*/ 6070841 w 6851024"/>
              <a:gd name="connsiteY5" fmla="*/ 181742 h 2486130"/>
              <a:gd name="connsiteX6" fmla="*/ 6800142 w 6851024"/>
              <a:gd name="connsiteY6" fmla="*/ 1041768 h 2486130"/>
              <a:gd name="connsiteX7" fmla="*/ 6123669 w 6851024"/>
              <a:gd name="connsiteY7" fmla="*/ 2088456 h 2486130"/>
              <a:gd name="connsiteX8" fmla="*/ 2046460 w 6851024"/>
              <a:gd name="connsiteY8" fmla="*/ 2327480 h 2486130"/>
              <a:gd name="connsiteX9" fmla="*/ 1187001 w 6851024"/>
              <a:gd name="connsiteY9" fmla="*/ 2486130 h 2486130"/>
              <a:gd name="connsiteX10" fmla="*/ 1231573 w 6851024"/>
              <a:gd name="connsiteY10" fmla="*/ 2287499 h 2486130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046460 w 6851024"/>
              <a:gd name="connsiteY8" fmla="*/ 2327480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  <a:gd name="connsiteX0" fmla="*/ 1231573 w 6851024"/>
              <a:gd name="connsiteY0" fmla="*/ 2287499 h 2461764"/>
              <a:gd name="connsiteX1" fmla="*/ 496258 w 6851024"/>
              <a:gd name="connsiteY1" fmla="*/ 2154071 h 2461764"/>
              <a:gd name="connsiteX2" fmla="*/ 122177 w 6851024"/>
              <a:gd name="connsiteY2" fmla="*/ 1812699 h 2461764"/>
              <a:gd name="connsiteX3" fmla="*/ 41222 w 6851024"/>
              <a:gd name="connsiteY3" fmla="*/ 820007 h 2461764"/>
              <a:gd name="connsiteX4" fmla="*/ 725648 w 6851024"/>
              <a:gd name="connsiteY4" fmla="*/ 81703 h 2461764"/>
              <a:gd name="connsiteX5" fmla="*/ 6070841 w 6851024"/>
              <a:gd name="connsiteY5" fmla="*/ 181742 h 2461764"/>
              <a:gd name="connsiteX6" fmla="*/ 6800142 w 6851024"/>
              <a:gd name="connsiteY6" fmla="*/ 1041768 h 2461764"/>
              <a:gd name="connsiteX7" fmla="*/ 6123669 w 6851024"/>
              <a:gd name="connsiteY7" fmla="*/ 2088456 h 2461764"/>
              <a:gd name="connsiteX8" fmla="*/ 2163283 w 6851024"/>
              <a:gd name="connsiteY8" fmla="*/ 2325332 h 2461764"/>
              <a:gd name="connsiteX9" fmla="*/ 1172765 w 6851024"/>
              <a:gd name="connsiteY9" fmla="*/ 2461764 h 2461764"/>
              <a:gd name="connsiteX10" fmla="*/ 1231573 w 6851024"/>
              <a:gd name="connsiteY10" fmla="*/ 2287499 h 2461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51024" h="2461764">
                <a:moveTo>
                  <a:pt x="1231573" y="2287499"/>
                </a:moveTo>
                <a:cubicBezTo>
                  <a:pt x="1112336" y="2271169"/>
                  <a:pt x="681157" y="2233204"/>
                  <a:pt x="496258" y="2154071"/>
                </a:cubicBezTo>
                <a:cubicBezTo>
                  <a:pt x="311359" y="2074938"/>
                  <a:pt x="198016" y="2035043"/>
                  <a:pt x="122177" y="1812699"/>
                </a:cubicBezTo>
                <a:cubicBezTo>
                  <a:pt x="46338" y="1590355"/>
                  <a:pt x="-59356" y="1108506"/>
                  <a:pt x="41222" y="820007"/>
                </a:cubicBezTo>
                <a:cubicBezTo>
                  <a:pt x="141800" y="531508"/>
                  <a:pt x="395768" y="136683"/>
                  <a:pt x="725648" y="81703"/>
                </a:cubicBezTo>
                <a:cubicBezTo>
                  <a:pt x="1694758" y="-79792"/>
                  <a:pt x="5058425" y="21731"/>
                  <a:pt x="6070841" y="181742"/>
                </a:cubicBezTo>
                <a:cubicBezTo>
                  <a:pt x="7083257" y="341753"/>
                  <a:pt x="6832799" y="565274"/>
                  <a:pt x="6800142" y="1041768"/>
                </a:cubicBezTo>
                <a:cubicBezTo>
                  <a:pt x="6762524" y="1588400"/>
                  <a:pt x="6896479" y="1874529"/>
                  <a:pt x="6123669" y="2088456"/>
                </a:cubicBezTo>
                <a:cubicBezTo>
                  <a:pt x="5350859" y="2302383"/>
                  <a:pt x="2371629" y="2317340"/>
                  <a:pt x="2163283" y="2325332"/>
                </a:cubicBezTo>
                <a:cubicBezTo>
                  <a:pt x="1581595" y="2463408"/>
                  <a:pt x="1234045" y="2459053"/>
                  <a:pt x="1172765" y="2461764"/>
                </a:cubicBezTo>
                <a:cubicBezTo>
                  <a:pt x="1538023" y="2321109"/>
                  <a:pt x="1231573" y="2287499"/>
                  <a:pt x="1231573" y="228749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D9E833B-71C6-4E5A-8EE9-2F5C6CF0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776088" y="584312"/>
            <a:ext cx="4653004" cy="3398069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958820" h="4175448">
                <a:moveTo>
                  <a:pt x="1008299" y="0"/>
                </a:moveTo>
                <a:cubicBezTo>
                  <a:pt x="1080221" y="58905"/>
                  <a:pt x="1502689" y="357725"/>
                  <a:pt x="1646266" y="574434"/>
                </a:cubicBezTo>
                <a:cubicBezTo>
                  <a:pt x="1801987" y="585526"/>
                  <a:pt x="4118388" y="461840"/>
                  <a:pt x="4631860" y="934302"/>
                </a:cubicBezTo>
                <a:cubicBezTo>
                  <a:pt x="5145332" y="1406764"/>
                  <a:pt x="4955580" y="2313155"/>
                  <a:pt x="4727101" y="3409206"/>
                </a:cubicBezTo>
                <a:cubicBezTo>
                  <a:pt x="4578135" y="3975170"/>
                  <a:pt x="4223222" y="4034330"/>
                  <a:pt x="3579038" y="4131303"/>
                </a:cubicBezTo>
                <a:cubicBezTo>
                  <a:pt x="2934854" y="4228276"/>
                  <a:pt x="1597338" y="4158382"/>
                  <a:pt x="861999" y="3991042"/>
                </a:cubicBezTo>
                <a:cubicBezTo>
                  <a:pt x="557764" y="3888766"/>
                  <a:pt x="288603" y="3774523"/>
                  <a:pt x="76447" y="3313039"/>
                </a:cubicBezTo>
                <a:cubicBezTo>
                  <a:pt x="-73175" y="2826910"/>
                  <a:pt x="18982" y="1794318"/>
                  <a:pt x="163050" y="1290513"/>
                </a:cubicBezTo>
                <a:cubicBezTo>
                  <a:pt x="367640" y="666231"/>
                  <a:pt x="707145" y="617043"/>
                  <a:pt x="990367" y="590018"/>
                </a:cubicBezTo>
                <a:cubicBezTo>
                  <a:pt x="990367" y="590018"/>
                  <a:pt x="1038579" y="394709"/>
                  <a:pt x="100829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7A079-2F7B-072F-20D0-A9E9D8D86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1949" y="1441683"/>
            <a:ext cx="3737320" cy="2085287"/>
          </a:xfrm>
        </p:spPr>
        <p:txBody>
          <a:bodyPr>
            <a:normAutofit/>
          </a:bodyPr>
          <a:lstStyle/>
          <a:p>
            <a:pPr algn="ctr"/>
            <a:r>
              <a:rPr lang="en-GB" i="1" u="sng"/>
              <a:t>Activity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7E159FC-3666-4232-8B04-4E20400D3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719578" y="526618"/>
            <a:ext cx="4653004" cy="3398069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958820" h="4175448">
                <a:moveTo>
                  <a:pt x="1008299" y="0"/>
                </a:moveTo>
                <a:cubicBezTo>
                  <a:pt x="1080221" y="58905"/>
                  <a:pt x="1502689" y="357725"/>
                  <a:pt x="1646266" y="574434"/>
                </a:cubicBezTo>
                <a:cubicBezTo>
                  <a:pt x="1801987" y="585526"/>
                  <a:pt x="4118388" y="461840"/>
                  <a:pt x="4631860" y="934302"/>
                </a:cubicBezTo>
                <a:cubicBezTo>
                  <a:pt x="5145332" y="1406764"/>
                  <a:pt x="4955580" y="2313155"/>
                  <a:pt x="4727101" y="3409206"/>
                </a:cubicBezTo>
                <a:cubicBezTo>
                  <a:pt x="4578135" y="3975170"/>
                  <a:pt x="4223222" y="4034330"/>
                  <a:pt x="3579038" y="4131303"/>
                </a:cubicBezTo>
                <a:cubicBezTo>
                  <a:pt x="2934854" y="4228276"/>
                  <a:pt x="1597338" y="4158382"/>
                  <a:pt x="861999" y="3991042"/>
                </a:cubicBezTo>
                <a:cubicBezTo>
                  <a:pt x="557764" y="3888766"/>
                  <a:pt x="288603" y="3774523"/>
                  <a:pt x="76447" y="3313039"/>
                </a:cubicBezTo>
                <a:cubicBezTo>
                  <a:pt x="-73175" y="2826910"/>
                  <a:pt x="18982" y="1794318"/>
                  <a:pt x="163050" y="1290513"/>
                </a:cubicBezTo>
                <a:cubicBezTo>
                  <a:pt x="367640" y="666231"/>
                  <a:pt x="707145" y="617043"/>
                  <a:pt x="990367" y="590018"/>
                </a:cubicBezTo>
                <a:cubicBezTo>
                  <a:pt x="990367" y="590018"/>
                  <a:pt x="1038579" y="394709"/>
                  <a:pt x="1008299" y="0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977F2-5EB3-F353-67FD-46BE4862A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5792" y="1133062"/>
            <a:ext cx="5098347" cy="421649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- Reflect on your easter break. </a:t>
            </a:r>
            <a:endParaRPr lang="en-GB"/>
          </a:p>
          <a:p>
            <a:pPr algn="ctr"/>
            <a:endParaRPr lang="en-GB"/>
          </a:p>
          <a:p>
            <a:pPr algn="ctr"/>
            <a:r>
              <a:rPr lang="en-GB" dirty="0"/>
              <a:t>- Use the </a:t>
            </a:r>
            <a:r>
              <a:rPr lang="en-GB" dirty="0" err="1"/>
              <a:t>gibbs</a:t>
            </a:r>
            <a:r>
              <a:rPr lang="en-GB" dirty="0"/>
              <a:t> reflective cycle. </a:t>
            </a:r>
            <a:endParaRPr lang="en-GB"/>
          </a:p>
          <a:p>
            <a:pPr algn="ctr"/>
            <a:endParaRPr lang="en-GB"/>
          </a:p>
          <a:p>
            <a:pPr algn="ctr"/>
            <a:r>
              <a:rPr lang="en-GB" dirty="0"/>
              <a:t>- Two people will be chosen to read out their answers.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91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94"/>
    </mc:Choice>
    <mc:Fallback xmlns="">
      <p:transition spd="slow" advTm="14294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DC8E9-156D-8E92-92E9-859964D45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C2017-F87D-8FF1-70AA-ACDC4D6984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Skills. </a:t>
            </a:r>
          </a:p>
          <a:p>
            <a:endParaRPr lang="en-GB" dirty="0"/>
          </a:p>
          <a:p>
            <a:r>
              <a:rPr lang="en-GB" dirty="0"/>
              <a:t>- Teamworking. </a:t>
            </a:r>
          </a:p>
          <a:p>
            <a:endParaRPr lang="en-GB" dirty="0"/>
          </a:p>
          <a:p>
            <a:r>
              <a:rPr lang="en-GB" dirty="0"/>
              <a:t>- Reflection.</a:t>
            </a:r>
          </a:p>
        </p:txBody>
      </p:sp>
    </p:spTree>
    <p:extLst>
      <p:ext uri="{BB962C8B-B14F-4D97-AF65-F5344CB8AC3E}">
        <p14:creationId xmlns:p14="http://schemas.microsoft.com/office/powerpoint/2010/main" val="2477488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93"/>
    </mc:Choice>
    <mc:Fallback xmlns="">
      <p:transition spd="slow" advTm="8193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EE6D4-2DEE-8252-E00C-BAC68DBE44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i="1" u="sng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37F31-0F8E-90DE-0544-60067F0B81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3758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79"/>
    </mc:Choice>
    <mc:Fallback xmlns="">
      <p:transition spd="slow" advTm="8779"/>
    </mc:Fallback>
  </mc:AlternateContent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789</Words>
  <Application>Microsoft Office PowerPoint</Application>
  <PresentationFormat>Widescreen</PresentationFormat>
  <Paragraphs>141</Paragraphs>
  <Slides>32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The Hand</vt:lpstr>
      <vt:lpstr>The Serif Hand</vt:lpstr>
      <vt:lpstr>Wingdings</vt:lpstr>
      <vt:lpstr>ChitchatVTI</vt:lpstr>
      <vt:lpstr>Important Skills</vt:lpstr>
      <vt:lpstr>Content </vt:lpstr>
      <vt:lpstr>Aims and learning objectives</vt:lpstr>
      <vt:lpstr>Key SKILLS</vt:lpstr>
      <vt:lpstr>resilience</vt:lpstr>
      <vt:lpstr>Activity</vt:lpstr>
      <vt:lpstr>Why is Resilience important?</vt:lpstr>
      <vt:lpstr>Signs of resilience</vt:lpstr>
      <vt:lpstr>How to improve your resilience?</vt:lpstr>
      <vt:lpstr>Teamwork!</vt:lpstr>
      <vt:lpstr>Content </vt:lpstr>
      <vt:lpstr>Aims and learning objectives</vt:lpstr>
      <vt:lpstr>Teamwork</vt:lpstr>
      <vt:lpstr>TEAM WORKING </vt:lpstr>
      <vt:lpstr>How to develop team working skills?</vt:lpstr>
      <vt:lpstr>Why is team working needed?</vt:lpstr>
      <vt:lpstr>Activity</vt:lpstr>
      <vt:lpstr>Any issues?</vt:lpstr>
      <vt:lpstr>Summary  of teamwork</vt:lpstr>
      <vt:lpstr>Reflecting </vt:lpstr>
      <vt:lpstr>Aims and Learning Objectives </vt:lpstr>
      <vt:lpstr>Borton's reflective theory</vt:lpstr>
      <vt:lpstr>Borton's reflective theory</vt:lpstr>
      <vt:lpstr>PowerPoint Presentation</vt:lpstr>
      <vt:lpstr>Gibbs Reflective theory</vt:lpstr>
      <vt:lpstr>Reflective cycle</vt:lpstr>
      <vt:lpstr>Kolb’s reflective cycle</vt:lpstr>
      <vt:lpstr>Kolb [1984]</vt:lpstr>
      <vt:lpstr>PowerPoint Presentation</vt:lpstr>
      <vt:lpstr>Activity</vt:lpstr>
      <vt:lpstr>Summary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207</cp:revision>
  <dcterms:created xsi:type="dcterms:W3CDTF">2022-09-15T11:12:56Z</dcterms:created>
  <dcterms:modified xsi:type="dcterms:W3CDTF">2024-04-16T08:18:31Z</dcterms:modified>
</cp:coreProperties>
</file>