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56" r:id="rId5"/>
    <p:sldId id="258" r:id="rId6"/>
    <p:sldId id="339" r:id="rId7"/>
    <p:sldId id="310" r:id="rId8"/>
    <p:sldId id="312" r:id="rId9"/>
    <p:sldId id="318" r:id="rId10"/>
    <p:sldId id="331" r:id="rId11"/>
    <p:sldId id="341" r:id="rId12"/>
    <p:sldId id="350" r:id="rId13"/>
    <p:sldId id="313" r:id="rId14"/>
    <p:sldId id="319" r:id="rId15"/>
    <p:sldId id="320" r:id="rId16"/>
    <p:sldId id="332" r:id="rId17"/>
    <p:sldId id="342" r:id="rId18"/>
    <p:sldId id="314" r:id="rId19"/>
    <p:sldId id="351" r:id="rId20"/>
    <p:sldId id="321" r:id="rId21"/>
    <p:sldId id="347" r:id="rId22"/>
    <p:sldId id="343" r:id="rId23"/>
    <p:sldId id="315" r:id="rId24"/>
    <p:sldId id="352" r:id="rId25"/>
    <p:sldId id="323" r:id="rId26"/>
    <p:sldId id="344" r:id="rId27"/>
    <p:sldId id="327" r:id="rId28"/>
    <p:sldId id="353" r:id="rId29"/>
    <p:sldId id="316" r:id="rId30"/>
    <p:sldId id="349" r:id="rId31"/>
    <p:sldId id="328" r:id="rId32"/>
    <p:sldId id="348" r:id="rId33"/>
    <p:sldId id="317" r:id="rId34"/>
    <p:sldId id="330" r:id="rId35"/>
    <p:sldId id="346" r:id="rId36"/>
    <p:sldId id="329" r:id="rId37"/>
    <p:sldId id="265"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DF9175-C2EE-4378-BAFD-DFDF628A29E0}" v="1869" dt="2021-01-28T17:26:55.371"/>
    <p1510:client id="{D254E7DE-ABAA-4C38-86A4-59086DCE54BD}" v="2" dt="2021-01-28T09:43:20.3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885"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8BDF9175-C2EE-4378-BAFD-DFDF628A29E0}"/>
    <pc:docChg chg="addSld modSld sldOrd">
      <pc:chgData name="" userId="" providerId="" clId="Web-{8BDF9175-C2EE-4378-BAFD-DFDF628A29E0}" dt="2021-01-28T17:24:46.863" v="1042" actId="14100"/>
      <pc:docMkLst>
        <pc:docMk/>
      </pc:docMkLst>
      <pc:sldChg chg="modSp">
        <pc:chgData name="" userId="" providerId="" clId="Web-{8BDF9175-C2EE-4378-BAFD-DFDF628A29E0}" dt="2021-01-28T16:14:38.663" v="11" actId="14100"/>
        <pc:sldMkLst>
          <pc:docMk/>
          <pc:sldMk cId="3848929031" sldId="256"/>
        </pc:sldMkLst>
        <pc:spChg chg="mod">
          <ac:chgData name="" userId="" providerId="" clId="Web-{8BDF9175-C2EE-4378-BAFD-DFDF628A29E0}" dt="2021-01-28T16:14:38.663" v="11" actId="14100"/>
          <ac:spMkLst>
            <pc:docMk/>
            <pc:sldMk cId="3848929031" sldId="256"/>
            <ac:spMk id="2" creationId="{00000000-0000-0000-0000-000000000000}"/>
          </ac:spMkLst>
        </pc:spChg>
      </pc:sldChg>
      <pc:sldChg chg="modSp">
        <pc:chgData name="" userId="" providerId="" clId="Web-{8BDF9175-C2EE-4378-BAFD-DFDF628A29E0}" dt="2021-01-28T17:24:46.863" v="1042" actId="14100"/>
        <pc:sldMkLst>
          <pc:docMk/>
          <pc:sldMk cId="1073883927" sldId="265"/>
        </pc:sldMkLst>
        <pc:spChg chg="mod">
          <ac:chgData name="" userId="" providerId="" clId="Web-{8BDF9175-C2EE-4378-BAFD-DFDF628A29E0}" dt="2021-01-28T17:24:46.863" v="1042" actId="14100"/>
          <ac:spMkLst>
            <pc:docMk/>
            <pc:sldMk cId="1073883927" sldId="265"/>
            <ac:spMk id="8" creationId="{00000000-0000-0000-0000-000000000000}"/>
          </ac:spMkLst>
        </pc:spChg>
      </pc:sldChg>
      <pc:sldChg chg="modSp">
        <pc:chgData name="" userId="" providerId="" clId="Web-{8BDF9175-C2EE-4378-BAFD-DFDF628A29E0}" dt="2021-01-28T16:44:26.440" v="436" actId="20577"/>
        <pc:sldMkLst>
          <pc:docMk/>
          <pc:sldMk cId="905594113" sldId="310"/>
        </pc:sldMkLst>
        <pc:spChg chg="mod">
          <ac:chgData name="" userId="" providerId="" clId="Web-{8BDF9175-C2EE-4378-BAFD-DFDF628A29E0}" dt="2021-01-28T16:44:26.440" v="436" actId="20577"/>
          <ac:spMkLst>
            <pc:docMk/>
            <pc:sldMk cId="905594113" sldId="310"/>
            <ac:spMk id="3" creationId="{00000000-0000-0000-0000-000000000000}"/>
          </ac:spMkLst>
        </pc:spChg>
        <pc:spChg chg="mod">
          <ac:chgData name="" userId="" providerId="" clId="Web-{8BDF9175-C2EE-4378-BAFD-DFDF628A29E0}" dt="2021-01-28T16:17:28.330" v="46" actId="20577"/>
          <ac:spMkLst>
            <pc:docMk/>
            <pc:sldMk cId="905594113" sldId="310"/>
            <ac:spMk id="4" creationId="{00000000-0000-0000-0000-000000000000}"/>
          </ac:spMkLst>
        </pc:spChg>
      </pc:sldChg>
      <pc:sldChg chg="addSp modSp">
        <pc:chgData name="" userId="" providerId="" clId="Web-{8BDF9175-C2EE-4378-BAFD-DFDF628A29E0}" dt="2021-01-28T16:23:36.429" v="198" actId="20577"/>
        <pc:sldMkLst>
          <pc:docMk/>
          <pc:sldMk cId="1702660140" sldId="312"/>
        </pc:sldMkLst>
        <pc:spChg chg="add mod">
          <ac:chgData name="" userId="" providerId="" clId="Web-{8BDF9175-C2EE-4378-BAFD-DFDF628A29E0}" dt="2021-01-28T16:23:36.429" v="198" actId="20577"/>
          <ac:spMkLst>
            <pc:docMk/>
            <pc:sldMk cId="1702660140" sldId="312"/>
            <ac:spMk id="3" creationId="{59C2D82F-D83A-4D63-AEB8-5199E12538CB}"/>
          </ac:spMkLst>
        </pc:spChg>
        <pc:spChg chg="mod">
          <ac:chgData name="" userId="" providerId="" clId="Web-{8BDF9175-C2EE-4378-BAFD-DFDF628A29E0}" dt="2021-01-28T16:20:47.466" v="96" actId="14100"/>
          <ac:spMkLst>
            <pc:docMk/>
            <pc:sldMk cId="1702660140" sldId="312"/>
            <ac:spMk id="4" creationId="{00000000-0000-0000-0000-000000000000}"/>
          </ac:spMkLst>
        </pc:spChg>
        <pc:spChg chg="add mod">
          <ac:chgData name="" userId="" providerId="" clId="Web-{8BDF9175-C2EE-4378-BAFD-DFDF628A29E0}" dt="2021-01-28T16:20:51.810" v="97" actId="1076"/>
          <ac:spMkLst>
            <pc:docMk/>
            <pc:sldMk cId="1702660140" sldId="312"/>
            <ac:spMk id="5" creationId="{194EAB9F-465E-4830-8D65-5B01A3107412}"/>
          </ac:spMkLst>
        </pc:spChg>
        <pc:picChg chg="mod">
          <ac:chgData name="" userId="" providerId="" clId="Web-{8BDF9175-C2EE-4378-BAFD-DFDF628A29E0}" dt="2021-01-28T16:19:44.244" v="74" actId="1076"/>
          <ac:picMkLst>
            <pc:docMk/>
            <pc:sldMk cId="1702660140" sldId="312"/>
            <ac:picMk id="1027" creationId="{00000000-0000-0000-0000-000000000000}"/>
          </ac:picMkLst>
        </pc:picChg>
      </pc:sldChg>
      <pc:sldChg chg="modSp">
        <pc:chgData name="" userId="" providerId="" clId="Web-{8BDF9175-C2EE-4378-BAFD-DFDF628A29E0}" dt="2021-01-28T16:29:38.888" v="266" actId="20577"/>
        <pc:sldMkLst>
          <pc:docMk/>
          <pc:sldMk cId="3857742292" sldId="313"/>
        </pc:sldMkLst>
        <pc:spChg chg="mod">
          <ac:chgData name="" userId="" providerId="" clId="Web-{8BDF9175-C2EE-4378-BAFD-DFDF628A29E0}" dt="2021-01-28T16:29:38.888" v="266" actId="20577"/>
          <ac:spMkLst>
            <pc:docMk/>
            <pc:sldMk cId="3857742292" sldId="313"/>
            <ac:spMk id="5" creationId="{00000000-0000-0000-0000-000000000000}"/>
          </ac:spMkLst>
        </pc:spChg>
      </pc:sldChg>
      <pc:sldChg chg="modSp">
        <pc:chgData name="" userId="" providerId="" clId="Web-{8BDF9175-C2EE-4378-BAFD-DFDF628A29E0}" dt="2021-01-28T16:38:55.577" v="368" actId="20577"/>
        <pc:sldMkLst>
          <pc:docMk/>
          <pc:sldMk cId="3105116170" sldId="314"/>
        </pc:sldMkLst>
        <pc:spChg chg="mod">
          <ac:chgData name="" userId="" providerId="" clId="Web-{8BDF9175-C2EE-4378-BAFD-DFDF628A29E0}" dt="2021-01-28T16:38:55.577" v="368" actId="20577"/>
          <ac:spMkLst>
            <pc:docMk/>
            <pc:sldMk cId="3105116170" sldId="314"/>
            <ac:spMk id="5" creationId="{00000000-0000-0000-0000-000000000000}"/>
          </ac:spMkLst>
        </pc:spChg>
      </pc:sldChg>
      <pc:sldChg chg="modSp">
        <pc:chgData name="" userId="" providerId="" clId="Web-{8BDF9175-C2EE-4378-BAFD-DFDF628A29E0}" dt="2021-01-28T16:49:29.880" v="490" actId="20577"/>
        <pc:sldMkLst>
          <pc:docMk/>
          <pc:sldMk cId="3056485716" sldId="315"/>
        </pc:sldMkLst>
        <pc:spChg chg="mod">
          <ac:chgData name="" userId="" providerId="" clId="Web-{8BDF9175-C2EE-4378-BAFD-DFDF628A29E0}" dt="2021-01-28T16:43:58.892" v="431" actId="14100"/>
          <ac:spMkLst>
            <pc:docMk/>
            <pc:sldMk cId="3056485716" sldId="315"/>
            <ac:spMk id="2" creationId="{00000000-0000-0000-0000-000000000000}"/>
          </ac:spMkLst>
        </pc:spChg>
        <pc:spChg chg="mod">
          <ac:chgData name="" userId="" providerId="" clId="Web-{8BDF9175-C2EE-4378-BAFD-DFDF628A29E0}" dt="2021-01-28T16:49:29.880" v="490" actId="20577"/>
          <ac:spMkLst>
            <pc:docMk/>
            <pc:sldMk cId="3056485716" sldId="315"/>
            <ac:spMk id="5" creationId="{00000000-0000-0000-0000-000000000000}"/>
          </ac:spMkLst>
        </pc:spChg>
        <pc:picChg chg="mod">
          <ac:chgData name="" userId="" providerId="" clId="Web-{8BDF9175-C2EE-4378-BAFD-DFDF628A29E0}" dt="2021-01-28T16:44:05.674" v="433" actId="1076"/>
          <ac:picMkLst>
            <pc:docMk/>
            <pc:sldMk cId="3056485716" sldId="315"/>
            <ac:picMk id="4" creationId="{00000000-0000-0000-0000-000000000000}"/>
          </ac:picMkLst>
        </pc:picChg>
      </pc:sldChg>
      <pc:sldChg chg="addSp modSp">
        <pc:chgData name="" userId="" providerId="" clId="Web-{8BDF9175-C2EE-4378-BAFD-DFDF628A29E0}" dt="2021-01-28T17:16:38.679" v="895" actId="20577"/>
        <pc:sldMkLst>
          <pc:docMk/>
          <pc:sldMk cId="1954357910" sldId="317"/>
        </pc:sldMkLst>
        <pc:spChg chg="mod">
          <ac:chgData name="" userId="" providerId="" clId="Web-{8BDF9175-C2EE-4378-BAFD-DFDF628A29E0}" dt="2021-01-28T17:13:56.403" v="866" actId="20577"/>
          <ac:spMkLst>
            <pc:docMk/>
            <pc:sldMk cId="1954357910" sldId="317"/>
            <ac:spMk id="2" creationId="{00000000-0000-0000-0000-000000000000}"/>
          </ac:spMkLst>
        </pc:spChg>
        <pc:spChg chg="add mod">
          <ac:chgData name="" userId="" providerId="" clId="Web-{8BDF9175-C2EE-4378-BAFD-DFDF628A29E0}" dt="2021-01-28T17:16:16.396" v="893" actId="20577"/>
          <ac:spMkLst>
            <pc:docMk/>
            <pc:sldMk cId="1954357910" sldId="317"/>
            <ac:spMk id="3" creationId="{9151C892-C217-467E-B83C-6C52641C5531}"/>
          </ac:spMkLst>
        </pc:spChg>
        <pc:spChg chg="mod">
          <ac:chgData name="" userId="" providerId="" clId="Web-{8BDF9175-C2EE-4378-BAFD-DFDF628A29E0}" dt="2021-01-28T17:16:38.679" v="895" actId="20577"/>
          <ac:spMkLst>
            <pc:docMk/>
            <pc:sldMk cId="1954357910" sldId="317"/>
            <ac:spMk id="5" creationId="{00000000-0000-0000-0000-000000000000}"/>
          </ac:spMkLst>
        </pc:spChg>
        <pc:picChg chg="mod">
          <ac:chgData name="" userId="" providerId="" clId="Web-{8BDF9175-C2EE-4378-BAFD-DFDF628A29E0}" dt="2021-01-28T17:13:59.544" v="867" actId="14100"/>
          <ac:picMkLst>
            <pc:docMk/>
            <pc:sldMk cId="1954357910" sldId="317"/>
            <ac:picMk id="6" creationId="{00000000-0000-0000-0000-000000000000}"/>
          </ac:picMkLst>
        </pc:picChg>
      </pc:sldChg>
      <pc:sldChg chg="delSp modSp">
        <pc:chgData name="" userId="" providerId="" clId="Web-{8BDF9175-C2EE-4378-BAFD-DFDF628A29E0}" dt="2021-01-28T16:31:50.380" v="295" actId="1076"/>
        <pc:sldMkLst>
          <pc:docMk/>
          <pc:sldMk cId="311529840" sldId="319"/>
        </pc:sldMkLst>
        <pc:spChg chg="del">
          <ac:chgData name="" userId="" providerId="" clId="Web-{8BDF9175-C2EE-4378-BAFD-DFDF628A29E0}" dt="2021-01-28T16:31:02.721" v="284"/>
          <ac:spMkLst>
            <pc:docMk/>
            <pc:sldMk cId="311529840" sldId="319"/>
            <ac:spMk id="4" creationId="{00000000-0000-0000-0000-000000000000}"/>
          </ac:spMkLst>
        </pc:spChg>
        <pc:spChg chg="mod">
          <ac:chgData name="" userId="" providerId="" clId="Web-{8BDF9175-C2EE-4378-BAFD-DFDF628A29E0}" dt="2021-01-28T16:31:50.380" v="295" actId="1076"/>
          <ac:spMkLst>
            <pc:docMk/>
            <pc:sldMk cId="311529840" sldId="319"/>
            <ac:spMk id="5" creationId="{00000000-0000-0000-0000-000000000000}"/>
          </ac:spMkLst>
        </pc:spChg>
        <pc:spChg chg="mod">
          <ac:chgData name="" userId="" providerId="" clId="Web-{8BDF9175-C2EE-4378-BAFD-DFDF628A29E0}" dt="2021-01-28T16:31:47.083" v="294" actId="1076"/>
          <ac:spMkLst>
            <pc:docMk/>
            <pc:sldMk cId="311529840" sldId="319"/>
            <ac:spMk id="6" creationId="{00000000-0000-0000-0000-000000000000}"/>
          </ac:spMkLst>
        </pc:spChg>
        <pc:picChg chg="mod">
          <ac:chgData name="" userId="" providerId="" clId="Web-{8BDF9175-C2EE-4378-BAFD-DFDF628A29E0}" dt="2021-01-28T16:30:58.424" v="283" actId="1076"/>
          <ac:picMkLst>
            <pc:docMk/>
            <pc:sldMk cId="311529840" sldId="319"/>
            <ac:picMk id="3074" creationId="{00000000-0000-0000-0000-000000000000}"/>
          </ac:picMkLst>
        </pc:picChg>
      </pc:sldChg>
      <pc:sldChg chg="modSp">
        <pc:chgData name="" userId="" providerId="" clId="Web-{8BDF9175-C2EE-4378-BAFD-DFDF628A29E0}" dt="2021-01-28T16:40:08.628" v="377" actId="20577"/>
        <pc:sldMkLst>
          <pc:docMk/>
          <pc:sldMk cId="1024132930" sldId="321"/>
        </pc:sldMkLst>
        <pc:spChg chg="mod">
          <ac:chgData name="" userId="" providerId="" clId="Web-{8BDF9175-C2EE-4378-BAFD-DFDF628A29E0}" dt="2021-01-28T16:40:08.628" v="377" actId="20577"/>
          <ac:spMkLst>
            <pc:docMk/>
            <pc:sldMk cId="1024132930" sldId="321"/>
            <ac:spMk id="5" creationId="{00000000-0000-0000-0000-000000000000}"/>
          </ac:spMkLst>
        </pc:spChg>
        <pc:spChg chg="mod">
          <ac:chgData name="" userId="" providerId="" clId="Web-{8BDF9175-C2EE-4378-BAFD-DFDF628A29E0}" dt="2021-01-28T16:39:09.875" v="370" actId="14100"/>
          <ac:spMkLst>
            <pc:docMk/>
            <pc:sldMk cId="1024132930" sldId="321"/>
            <ac:spMk id="6" creationId="{00000000-0000-0000-0000-000000000000}"/>
          </ac:spMkLst>
        </pc:spChg>
      </pc:sldChg>
      <pc:sldChg chg="addSp modSp">
        <pc:chgData name="" userId="" providerId="" clId="Web-{8BDF9175-C2EE-4378-BAFD-DFDF628A29E0}" dt="2021-01-28T16:55:38.167" v="622" actId="20577"/>
        <pc:sldMkLst>
          <pc:docMk/>
          <pc:sldMk cId="1152000872" sldId="323"/>
        </pc:sldMkLst>
        <pc:spChg chg="add mod">
          <ac:chgData name="" userId="" providerId="" clId="Web-{8BDF9175-C2EE-4378-BAFD-DFDF628A29E0}" dt="2021-01-28T16:55:38.167" v="622" actId="20577"/>
          <ac:spMkLst>
            <pc:docMk/>
            <pc:sldMk cId="1152000872" sldId="323"/>
            <ac:spMk id="2" creationId="{155312C6-8794-4E14-865F-E59E99095C89}"/>
          </ac:spMkLst>
        </pc:spChg>
        <pc:spChg chg="mod">
          <ac:chgData name="" userId="" providerId="" clId="Web-{8BDF9175-C2EE-4378-BAFD-DFDF628A29E0}" dt="2021-01-28T16:54:56.227" v="615" actId="1076"/>
          <ac:spMkLst>
            <pc:docMk/>
            <pc:sldMk cId="1152000872" sldId="323"/>
            <ac:spMk id="5" creationId="{00000000-0000-0000-0000-000000000000}"/>
          </ac:spMkLst>
        </pc:spChg>
        <pc:picChg chg="mod">
          <ac:chgData name="" userId="" providerId="" clId="Web-{8BDF9175-C2EE-4378-BAFD-DFDF628A29E0}" dt="2021-01-28T16:54:48.790" v="613" actId="14100"/>
          <ac:picMkLst>
            <pc:docMk/>
            <pc:sldMk cId="1152000872" sldId="323"/>
            <ac:picMk id="7170" creationId="{00000000-0000-0000-0000-000000000000}"/>
          </ac:picMkLst>
        </pc:picChg>
      </pc:sldChg>
      <pc:sldChg chg="modSp">
        <pc:chgData name="" userId="" providerId="" clId="Web-{8BDF9175-C2EE-4378-BAFD-DFDF628A29E0}" dt="2021-01-28T16:58:30.506" v="665" actId="20577"/>
        <pc:sldMkLst>
          <pc:docMk/>
          <pc:sldMk cId="4174522038" sldId="327"/>
        </pc:sldMkLst>
        <pc:spChg chg="mod">
          <ac:chgData name="" userId="" providerId="" clId="Web-{8BDF9175-C2EE-4378-BAFD-DFDF628A29E0}" dt="2021-01-28T16:56:15.435" v="636" actId="20577"/>
          <ac:spMkLst>
            <pc:docMk/>
            <pc:sldMk cId="4174522038" sldId="327"/>
            <ac:spMk id="2" creationId="{00000000-0000-0000-0000-000000000000}"/>
          </ac:spMkLst>
        </pc:spChg>
        <pc:spChg chg="mod">
          <ac:chgData name="" userId="" providerId="" clId="Web-{8BDF9175-C2EE-4378-BAFD-DFDF628A29E0}" dt="2021-01-28T16:58:30.506" v="665" actId="20577"/>
          <ac:spMkLst>
            <pc:docMk/>
            <pc:sldMk cId="4174522038" sldId="327"/>
            <ac:spMk id="3" creationId="{00000000-0000-0000-0000-000000000000}"/>
          </ac:spMkLst>
        </pc:spChg>
        <pc:picChg chg="mod">
          <ac:chgData name="" userId="" providerId="" clId="Web-{8BDF9175-C2EE-4378-BAFD-DFDF628A29E0}" dt="2021-01-28T16:56:21.279" v="638" actId="1076"/>
          <ac:picMkLst>
            <pc:docMk/>
            <pc:sldMk cId="4174522038" sldId="327"/>
            <ac:picMk id="5" creationId="{00000000-0000-0000-0000-000000000000}"/>
          </ac:picMkLst>
        </pc:picChg>
      </pc:sldChg>
      <pc:sldChg chg="modSp">
        <pc:chgData name="" userId="" providerId="" clId="Web-{8BDF9175-C2EE-4378-BAFD-DFDF628A29E0}" dt="2021-01-28T17:13:18.464" v="854" actId="20577"/>
        <pc:sldMkLst>
          <pc:docMk/>
          <pc:sldMk cId="2640377327" sldId="328"/>
        </pc:sldMkLst>
        <pc:spChg chg="mod">
          <ac:chgData name="" userId="" providerId="" clId="Web-{8BDF9175-C2EE-4378-BAFD-DFDF628A29E0}" dt="2021-01-28T17:10:04.312" v="825" actId="20577"/>
          <ac:spMkLst>
            <pc:docMk/>
            <pc:sldMk cId="2640377327" sldId="328"/>
            <ac:spMk id="2" creationId="{00000000-0000-0000-0000-000000000000}"/>
          </ac:spMkLst>
        </pc:spChg>
        <pc:spChg chg="mod">
          <ac:chgData name="" userId="" providerId="" clId="Web-{8BDF9175-C2EE-4378-BAFD-DFDF628A29E0}" dt="2021-01-28T17:13:18.464" v="854" actId="20577"/>
          <ac:spMkLst>
            <pc:docMk/>
            <pc:sldMk cId="2640377327" sldId="328"/>
            <ac:spMk id="4" creationId="{00000000-0000-0000-0000-000000000000}"/>
          </ac:spMkLst>
        </pc:spChg>
        <pc:picChg chg="mod">
          <ac:chgData name="" userId="" providerId="" clId="Web-{8BDF9175-C2EE-4378-BAFD-DFDF628A29E0}" dt="2021-01-28T17:10:07.359" v="826" actId="14100"/>
          <ac:picMkLst>
            <pc:docMk/>
            <pc:sldMk cId="2640377327" sldId="328"/>
            <ac:picMk id="5122" creationId="{00000000-0000-0000-0000-000000000000}"/>
          </ac:picMkLst>
        </pc:picChg>
      </pc:sldChg>
      <pc:sldChg chg="modSp">
        <pc:chgData name="" userId="" providerId="" clId="Web-{8BDF9175-C2EE-4378-BAFD-DFDF628A29E0}" dt="2021-01-28T17:24:26.862" v="1034" actId="20577"/>
        <pc:sldMkLst>
          <pc:docMk/>
          <pc:sldMk cId="3422693796" sldId="329"/>
        </pc:sldMkLst>
        <pc:spChg chg="mod">
          <ac:chgData name="" userId="" providerId="" clId="Web-{8BDF9175-C2EE-4378-BAFD-DFDF628A29E0}" dt="2021-01-28T17:22:50.372" v="1019" actId="20577"/>
          <ac:spMkLst>
            <pc:docMk/>
            <pc:sldMk cId="3422693796" sldId="329"/>
            <ac:spMk id="2" creationId="{00000000-0000-0000-0000-000000000000}"/>
          </ac:spMkLst>
        </pc:spChg>
        <pc:spChg chg="mod">
          <ac:chgData name="" userId="" providerId="" clId="Web-{8BDF9175-C2EE-4378-BAFD-DFDF628A29E0}" dt="2021-01-28T17:24:26.862" v="1034" actId="20577"/>
          <ac:spMkLst>
            <pc:docMk/>
            <pc:sldMk cId="3422693796" sldId="329"/>
            <ac:spMk id="3" creationId="{00000000-0000-0000-0000-000000000000}"/>
          </ac:spMkLst>
        </pc:spChg>
        <pc:spChg chg="mod">
          <ac:chgData name="" userId="" providerId="" clId="Web-{8BDF9175-C2EE-4378-BAFD-DFDF628A29E0}" dt="2021-01-28T17:22:59.451" v="1021" actId="14100"/>
          <ac:spMkLst>
            <pc:docMk/>
            <pc:sldMk cId="3422693796" sldId="329"/>
            <ac:spMk id="4" creationId="{00000000-0000-0000-0000-000000000000}"/>
          </ac:spMkLst>
        </pc:spChg>
        <pc:picChg chg="mod">
          <ac:chgData name="" userId="" providerId="" clId="Web-{8BDF9175-C2EE-4378-BAFD-DFDF628A29E0}" dt="2021-01-28T17:22:55.169" v="1020" actId="14100"/>
          <ac:picMkLst>
            <pc:docMk/>
            <pc:sldMk cId="3422693796" sldId="329"/>
            <ac:picMk id="7170" creationId="{00000000-0000-0000-0000-000000000000}"/>
          </ac:picMkLst>
        </pc:picChg>
      </pc:sldChg>
      <pc:sldChg chg="modSp">
        <pc:chgData name="" userId="" providerId="" clId="Web-{8BDF9175-C2EE-4378-BAFD-DFDF628A29E0}" dt="2021-01-28T17:22:14.339" v="1012" actId="14100"/>
        <pc:sldMkLst>
          <pc:docMk/>
          <pc:sldMk cId="1092464752" sldId="330"/>
        </pc:sldMkLst>
        <pc:spChg chg="mod">
          <ac:chgData name="" userId="" providerId="" clId="Web-{8BDF9175-C2EE-4378-BAFD-DFDF628A29E0}" dt="2021-01-28T17:17:01.992" v="905" actId="20577"/>
          <ac:spMkLst>
            <pc:docMk/>
            <pc:sldMk cId="1092464752" sldId="330"/>
            <ac:spMk id="4" creationId="{00000000-0000-0000-0000-000000000000}"/>
          </ac:spMkLst>
        </pc:spChg>
        <pc:spChg chg="mod">
          <ac:chgData name="" userId="" providerId="" clId="Web-{8BDF9175-C2EE-4378-BAFD-DFDF628A29E0}" dt="2021-01-28T17:22:14.339" v="1012" actId="14100"/>
          <ac:spMkLst>
            <pc:docMk/>
            <pc:sldMk cId="1092464752" sldId="330"/>
            <ac:spMk id="5" creationId="{00000000-0000-0000-0000-000000000000}"/>
          </ac:spMkLst>
        </pc:spChg>
        <pc:spChg chg="mod">
          <ac:chgData name="" userId="" providerId="" clId="Web-{8BDF9175-C2EE-4378-BAFD-DFDF628A29E0}" dt="2021-01-28T17:21:59.447" v="1007" actId="20577"/>
          <ac:spMkLst>
            <pc:docMk/>
            <pc:sldMk cId="1092464752" sldId="330"/>
            <ac:spMk id="6" creationId="{00000000-0000-0000-0000-000000000000}"/>
          </ac:spMkLst>
        </pc:spChg>
        <pc:picChg chg="mod">
          <ac:chgData name="" userId="" providerId="" clId="Web-{8BDF9175-C2EE-4378-BAFD-DFDF628A29E0}" dt="2021-01-28T17:16:47.085" v="896" actId="14100"/>
          <ac:picMkLst>
            <pc:docMk/>
            <pc:sldMk cId="1092464752" sldId="330"/>
            <ac:picMk id="6146" creationId="{00000000-0000-0000-0000-000000000000}"/>
          </ac:picMkLst>
        </pc:picChg>
      </pc:sldChg>
      <pc:sldChg chg="modSp">
        <pc:chgData name="" userId="" providerId="" clId="Web-{8BDF9175-C2EE-4378-BAFD-DFDF628A29E0}" dt="2021-01-28T16:16:26.154" v="35" actId="20577"/>
        <pc:sldMkLst>
          <pc:docMk/>
          <pc:sldMk cId="17731061" sldId="339"/>
        </pc:sldMkLst>
        <pc:spChg chg="mod">
          <ac:chgData name="" userId="" providerId="" clId="Web-{8BDF9175-C2EE-4378-BAFD-DFDF628A29E0}" dt="2021-01-28T16:16:26.154" v="35" actId="20577"/>
          <ac:spMkLst>
            <pc:docMk/>
            <pc:sldMk cId="17731061" sldId="339"/>
            <ac:spMk id="3" creationId="{00000000-0000-0000-0000-000000000000}"/>
          </ac:spMkLst>
        </pc:spChg>
      </pc:sldChg>
      <pc:sldChg chg="modSp">
        <pc:chgData name="" userId="" providerId="" clId="Web-{8BDF9175-C2EE-4378-BAFD-DFDF628A29E0}" dt="2021-01-28T16:25:06.575" v="215" actId="14100"/>
        <pc:sldMkLst>
          <pc:docMk/>
          <pc:sldMk cId="1899768497" sldId="341"/>
        </pc:sldMkLst>
        <pc:spChg chg="mod">
          <ac:chgData name="" userId="" providerId="" clId="Web-{8BDF9175-C2EE-4378-BAFD-DFDF628A29E0}" dt="2021-01-28T16:24:16.213" v="205" actId="20577"/>
          <ac:spMkLst>
            <pc:docMk/>
            <pc:sldMk cId="1899768497" sldId="341"/>
            <ac:spMk id="2" creationId="{00000000-0000-0000-0000-000000000000}"/>
          </ac:spMkLst>
        </pc:spChg>
        <pc:spChg chg="mod">
          <ac:chgData name="" userId="" providerId="" clId="Web-{8BDF9175-C2EE-4378-BAFD-DFDF628A29E0}" dt="2021-01-28T16:25:02.122" v="214" actId="14100"/>
          <ac:spMkLst>
            <pc:docMk/>
            <pc:sldMk cId="1899768497" sldId="341"/>
            <ac:spMk id="3" creationId="{00000000-0000-0000-0000-000000000000}"/>
          </ac:spMkLst>
        </pc:spChg>
        <pc:spChg chg="mod">
          <ac:chgData name="" userId="" providerId="" clId="Web-{8BDF9175-C2EE-4378-BAFD-DFDF628A29E0}" dt="2021-01-28T16:25:06.575" v="215" actId="14100"/>
          <ac:spMkLst>
            <pc:docMk/>
            <pc:sldMk cId="1899768497" sldId="341"/>
            <ac:spMk id="4" creationId="{00000000-0000-0000-0000-000000000000}"/>
          </ac:spMkLst>
        </pc:spChg>
      </pc:sldChg>
      <pc:sldChg chg="modSp">
        <pc:chgData name="" userId="" providerId="" clId="Web-{8BDF9175-C2EE-4378-BAFD-DFDF628A29E0}" dt="2021-01-28T16:33:35.543" v="317" actId="20577"/>
        <pc:sldMkLst>
          <pc:docMk/>
          <pc:sldMk cId="833708814" sldId="342"/>
        </pc:sldMkLst>
        <pc:spChg chg="mod">
          <ac:chgData name="" userId="" providerId="" clId="Web-{8BDF9175-C2EE-4378-BAFD-DFDF628A29E0}" dt="2021-01-28T16:32:19.773" v="300" actId="14100"/>
          <ac:spMkLst>
            <pc:docMk/>
            <pc:sldMk cId="833708814" sldId="342"/>
            <ac:spMk id="2" creationId="{00000000-0000-0000-0000-000000000000}"/>
          </ac:spMkLst>
        </pc:spChg>
        <pc:spChg chg="mod">
          <ac:chgData name="" userId="" providerId="" clId="Web-{8BDF9175-C2EE-4378-BAFD-DFDF628A29E0}" dt="2021-01-28T16:33:35.543" v="317" actId="20577"/>
          <ac:spMkLst>
            <pc:docMk/>
            <pc:sldMk cId="833708814" sldId="342"/>
            <ac:spMk id="5" creationId="{00000000-0000-0000-0000-000000000000}"/>
          </ac:spMkLst>
        </pc:spChg>
        <pc:picChg chg="mod">
          <ac:chgData name="" userId="" providerId="" clId="Web-{8BDF9175-C2EE-4378-BAFD-DFDF628A29E0}" dt="2021-01-28T16:32:14.194" v="298" actId="14100"/>
          <ac:picMkLst>
            <pc:docMk/>
            <pc:sldMk cId="833708814" sldId="342"/>
            <ac:picMk id="4" creationId="{00000000-0000-0000-0000-000000000000}"/>
          </ac:picMkLst>
        </pc:picChg>
      </pc:sldChg>
      <pc:sldChg chg="modSp">
        <pc:chgData name="" userId="" providerId="" clId="Web-{8BDF9175-C2EE-4378-BAFD-DFDF628A29E0}" dt="2021-01-28T16:43:17.468" v="418" actId="20577"/>
        <pc:sldMkLst>
          <pc:docMk/>
          <pc:sldMk cId="4181414914" sldId="343"/>
        </pc:sldMkLst>
        <pc:spChg chg="mod">
          <ac:chgData name="" userId="" providerId="" clId="Web-{8BDF9175-C2EE-4378-BAFD-DFDF628A29E0}" dt="2021-01-28T16:40:41.162" v="381" actId="20577"/>
          <ac:spMkLst>
            <pc:docMk/>
            <pc:sldMk cId="4181414914" sldId="343"/>
            <ac:spMk id="2" creationId="{00000000-0000-0000-0000-000000000000}"/>
          </ac:spMkLst>
        </pc:spChg>
        <pc:spChg chg="mod">
          <ac:chgData name="" userId="" providerId="" clId="Web-{8BDF9175-C2EE-4378-BAFD-DFDF628A29E0}" dt="2021-01-28T16:43:12.514" v="415" actId="20577"/>
          <ac:spMkLst>
            <pc:docMk/>
            <pc:sldMk cId="4181414914" sldId="343"/>
            <ac:spMk id="5" creationId="{00000000-0000-0000-0000-000000000000}"/>
          </ac:spMkLst>
        </pc:spChg>
        <pc:spChg chg="mod">
          <ac:chgData name="" userId="" providerId="" clId="Web-{8BDF9175-C2EE-4378-BAFD-DFDF628A29E0}" dt="2021-01-28T16:43:17.468" v="418" actId="20577"/>
          <ac:spMkLst>
            <pc:docMk/>
            <pc:sldMk cId="4181414914" sldId="343"/>
            <ac:spMk id="6" creationId="{00000000-0000-0000-0000-000000000000}"/>
          </ac:spMkLst>
        </pc:spChg>
        <pc:picChg chg="mod">
          <ac:chgData name="" userId="" providerId="" clId="Web-{8BDF9175-C2EE-4378-BAFD-DFDF628A29E0}" dt="2021-01-28T16:40:49.725" v="384" actId="14100"/>
          <ac:picMkLst>
            <pc:docMk/>
            <pc:sldMk cId="4181414914" sldId="343"/>
            <ac:picMk id="4" creationId="{00000000-0000-0000-0000-000000000000}"/>
          </ac:picMkLst>
        </pc:picChg>
      </pc:sldChg>
      <pc:sldChg chg="modSp">
        <pc:chgData name="" userId="" providerId="" clId="Web-{8BDF9175-C2EE-4378-BAFD-DFDF628A29E0}" dt="2021-01-28T16:56:06.013" v="633" actId="20577"/>
        <pc:sldMkLst>
          <pc:docMk/>
          <pc:sldMk cId="1284290877" sldId="344"/>
        </pc:sldMkLst>
        <pc:spChg chg="mod">
          <ac:chgData name="" userId="" providerId="" clId="Web-{8BDF9175-C2EE-4378-BAFD-DFDF628A29E0}" dt="2021-01-28T16:56:06.013" v="633" actId="20577"/>
          <ac:spMkLst>
            <pc:docMk/>
            <pc:sldMk cId="1284290877" sldId="344"/>
            <ac:spMk id="3" creationId="{00000000-0000-0000-0000-000000000000}"/>
          </ac:spMkLst>
        </pc:spChg>
      </pc:sldChg>
      <pc:sldChg chg="modSp">
        <pc:chgData name="" userId="" providerId="" clId="Web-{8BDF9175-C2EE-4378-BAFD-DFDF628A29E0}" dt="2021-01-28T17:22:42.309" v="1016" actId="20577"/>
        <pc:sldMkLst>
          <pc:docMk/>
          <pc:sldMk cId="4268547607" sldId="346"/>
        </pc:sldMkLst>
        <pc:spChg chg="mod">
          <ac:chgData name="" userId="" providerId="" clId="Web-{8BDF9175-C2EE-4378-BAFD-DFDF628A29E0}" dt="2021-01-28T17:22:42.309" v="1016" actId="20577"/>
          <ac:spMkLst>
            <pc:docMk/>
            <pc:sldMk cId="4268547607" sldId="346"/>
            <ac:spMk id="3" creationId="{00000000-0000-0000-0000-000000000000}"/>
          </ac:spMkLst>
        </pc:spChg>
      </pc:sldChg>
      <pc:sldChg chg="modSp">
        <pc:chgData name="" userId="" providerId="" clId="Web-{8BDF9175-C2EE-4378-BAFD-DFDF628A29E0}" dt="2021-01-28T17:13:28.683" v="858" actId="1076"/>
        <pc:sldMkLst>
          <pc:docMk/>
          <pc:sldMk cId="2777081965" sldId="348"/>
        </pc:sldMkLst>
        <pc:spChg chg="mod">
          <ac:chgData name="" userId="" providerId="" clId="Web-{8BDF9175-C2EE-4378-BAFD-DFDF628A29E0}" dt="2021-01-28T17:13:28.683" v="858" actId="1076"/>
          <ac:spMkLst>
            <pc:docMk/>
            <pc:sldMk cId="2777081965" sldId="348"/>
            <ac:spMk id="2" creationId="{00000000-0000-0000-0000-000000000000}"/>
          </ac:spMkLst>
        </pc:spChg>
      </pc:sldChg>
      <pc:sldChg chg="modSp">
        <pc:chgData name="" userId="" providerId="" clId="Web-{8BDF9175-C2EE-4378-BAFD-DFDF628A29E0}" dt="2021-01-28T17:09:55.968" v="823" actId="20577"/>
        <pc:sldMkLst>
          <pc:docMk/>
          <pc:sldMk cId="720401653" sldId="349"/>
        </pc:sldMkLst>
        <pc:spChg chg="mod">
          <ac:chgData name="" userId="" providerId="" clId="Web-{8BDF9175-C2EE-4378-BAFD-DFDF628A29E0}" dt="2021-01-28T17:09:55.968" v="823" actId="20577"/>
          <ac:spMkLst>
            <pc:docMk/>
            <pc:sldMk cId="720401653" sldId="349"/>
            <ac:spMk id="2" creationId="{A039A863-FB71-485D-A0CB-57D0B60533B8}"/>
          </ac:spMkLst>
        </pc:spChg>
        <pc:spChg chg="mod">
          <ac:chgData name="" userId="" providerId="" clId="Web-{8BDF9175-C2EE-4378-BAFD-DFDF628A29E0}" dt="2021-01-28T17:09:38.717" v="820" actId="20577"/>
          <ac:spMkLst>
            <pc:docMk/>
            <pc:sldMk cId="720401653" sldId="349"/>
            <ac:spMk id="3" creationId="{0D901576-3059-4983-B985-57658D8D9B39}"/>
          </ac:spMkLst>
        </pc:spChg>
        <pc:spChg chg="mod">
          <ac:chgData name="" userId="" providerId="" clId="Web-{8BDF9175-C2EE-4378-BAFD-DFDF628A29E0}" dt="2021-01-28T17:09:48.139" v="821" actId="14100"/>
          <ac:spMkLst>
            <pc:docMk/>
            <pc:sldMk cId="720401653" sldId="349"/>
            <ac:spMk id="4" creationId="{CDE17DDD-BBF9-4D64-89BC-FCE72D4C40A0}"/>
          </ac:spMkLst>
        </pc:spChg>
      </pc:sldChg>
      <pc:sldChg chg="modSp new ord">
        <pc:chgData name="" userId="" providerId="" clId="Web-{8BDF9175-C2EE-4378-BAFD-DFDF628A29E0}" dt="2021-01-28T16:30:12.640" v="277" actId="20577"/>
        <pc:sldMkLst>
          <pc:docMk/>
          <pc:sldMk cId="245088443" sldId="350"/>
        </pc:sldMkLst>
        <pc:spChg chg="mod">
          <ac:chgData name="" userId="" providerId="" clId="Web-{8BDF9175-C2EE-4378-BAFD-DFDF628A29E0}" dt="2021-01-28T16:27:05.223" v="236" actId="20577"/>
          <ac:spMkLst>
            <pc:docMk/>
            <pc:sldMk cId="245088443" sldId="350"/>
            <ac:spMk id="2" creationId="{FD270351-C486-4668-8D51-23110740E6FB}"/>
          </ac:spMkLst>
        </pc:spChg>
        <pc:spChg chg="mod">
          <ac:chgData name="" userId="" providerId="" clId="Web-{8BDF9175-C2EE-4378-BAFD-DFDF628A29E0}" dt="2021-01-28T16:30:12.640" v="277" actId="20577"/>
          <ac:spMkLst>
            <pc:docMk/>
            <pc:sldMk cId="245088443" sldId="350"/>
            <ac:spMk id="3" creationId="{07EC81CD-4275-4863-8AB1-60DB1A77E473}"/>
          </ac:spMkLst>
        </pc:spChg>
      </pc:sldChg>
      <pc:sldChg chg="modSp add replId">
        <pc:chgData name="" userId="" providerId="" clId="Web-{8BDF9175-C2EE-4378-BAFD-DFDF628A29E0}" dt="2021-01-28T16:38:20.575" v="361" actId="20577"/>
        <pc:sldMkLst>
          <pc:docMk/>
          <pc:sldMk cId="2321682782" sldId="351"/>
        </pc:sldMkLst>
        <pc:spChg chg="mod">
          <ac:chgData name="" userId="" providerId="" clId="Web-{8BDF9175-C2EE-4378-BAFD-DFDF628A29E0}" dt="2021-01-28T16:38:20.575" v="361" actId="20577"/>
          <ac:spMkLst>
            <pc:docMk/>
            <pc:sldMk cId="2321682782" sldId="351"/>
            <ac:spMk id="5" creationId="{00000000-0000-0000-0000-000000000000}"/>
          </ac:spMkLst>
        </pc:spChg>
      </pc:sldChg>
      <pc:sldChg chg="add replId">
        <pc:chgData name="" userId="" providerId="" clId="Web-{8BDF9175-C2EE-4378-BAFD-DFDF628A29E0}" dt="2021-01-28T16:44:56.630" v="437"/>
        <pc:sldMkLst>
          <pc:docMk/>
          <pc:sldMk cId="687297965" sldId="352"/>
        </pc:sldMkLst>
      </pc:sldChg>
      <pc:sldChg chg="addSp modSp new ord">
        <pc:chgData name="" userId="" providerId="" clId="Web-{8BDF9175-C2EE-4378-BAFD-DFDF628A29E0}" dt="2021-01-28T17:05:50.563" v="728" actId="20577"/>
        <pc:sldMkLst>
          <pc:docMk/>
          <pc:sldMk cId="1277358350" sldId="353"/>
        </pc:sldMkLst>
        <pc:spChg chg="mod">
          <ac:chgData name="" userId="" providerId="" clId="Web-{8BDF9175-C2EE-4378-BAFD-DFDF628A29E0}" dt="2021-01-28T17:00:13.527" v="675" actId="1076"/>
          <ac:spMkLst>
            <pc:docMk/>
            <pc:sldMk cId="1277358350" sldId="353"/>
            <ac:spMk id="2" creationId="{787D5669-1DE7-46D2-84E2-09BD4AC9C47C}"/>
          </ac:spMkLst>
        </pc:spChg>
        <pc:spChg chg="mod">
          <ac:chgData name="" userId="" providerId="" clId="Web-{8BDF9175-C2EE-4378-BAFD-DFDF628A29E0}" dt="2021-01-28T17:05:50.563" v="728" actId="20577"/>
          <ac:spMkLst>
            <pc:docMk/>
            <pc:sldMk cId="1277358350" sldId="353"/>
            <ac:spMk id="3" creationId="{D871C6CC-D585-4090-A483-5AE993D988A4}"/>
          </ac:spMkLst>
        </pc:spChg>
        <pc:picChg chg="add mod">
          <ac:chgData name="" userId="" providerId="" clId="Web-{8BDF9175-C2EE-4378-BAFD-DFDF628A29E0}" dt="2021-01-28T17:00:25.700" v="679" actId="14100"/>
          <ac:picMkLst>
            <pc:docMk/>
            <pc:sldMk cId="1277358350" sldId="353"/>
            <ac:picMk id="5" creationId="{81129FF7-D7F9-4F63-896E-698992BEE071}"/>
          </ac:picMkLst>
        </pc:picChg>
      </pc:sldChg>
    </pc:docChg>
  </pc:docChgLst>
  <pc:docChgLst>
    <pc:chgData name="Alison Murphy" userId="9ba79fcb-d62b-4ed0-b66e-b4415e918fea" providerId="ADAL" clId="{D254E7DE-ABAA-4C38-86A4-59086DCE54BD}"/>
    <pc:docChg chg="custSel addSld delSld modSld">
      <pc:chgData name="Alison Murphy" userId="9ba79fcb-d62b-4ed0-b66e-b4415e918fea" providerId="ADAL" clId="{D254E7DE-ABAA-4C38-86A4-59086DCE54BD}" dt="2021-01-28T09:44:18.100" v="88" actId="47"/>
      <pc:docMkLst>
        <pc:docMk/>
      </pc:docMkLst>
      <pc:sldChg chg="modSp mod">
        <pc:chgData name="Alison Murphy" userId="9ba79fcb-d62b-4ed0-b66e-b4415e918fea" providerId="ADAL" clId="{D254E7DE-ABAA-4C38-86A4-59086DCE54BD}" dt="2021-01-28T09:32:27.528" v="26" actId="20577"/>
        <pc:sldMkLst>
          <pc:docMk/>
          <pc:sldMk cId="3848929031" sldId="256"/>
        </pc:sldMkLst>
        <pc:spChg chg="mod">
          <ac:chgData name="Alison Murphy" userId="9ba79fcb-d62b-4ed0-b66e-b4415e918fea" providerId="ADAL" clId="{D254E7DE-ABAA-4C38-86A4-59086DCE54BD}" dt="2021-01-28T09:32:27.528" v="26" actId="20577"/>
          <ac:spMkLst>
            <pc:docMk/>
            <pc:sldMk cId="3848929031" sldId="256"/>
            <ac:spMk id="2" creationId="{00000000-0000-0000-0000-000000000000}"/>
          </ac:spMkLst>
        </pc:spChg>
        <pc:spChg chg="mod">
          <ac:chgData name="Alison Murphy" userId="9ba79fcb-d62b-4ed0-b66e-b4415e918fea" providerId="ADAL" clId="{D254E7DE-ABAA-4C38-86A4-59086DCE54BD}" dt="2021-01-28T09:32:13.357" v="15" actId="20577"/>
          <ac:spMkLst>
            <pc:docMk/>
            <pc:sldMk cId="3848929031" sldId="256"/>
            <ac:spMk id="3" creationId="{00000000-0000-0000-0000-000000000000}"/>
          </ac:spMkLst>
        </pc:spChg>
      </pc:sldChg>
      <pc:sldChg chg="del">
        <pc:chgData name="Alison Murphy" userId="9ba79fcb-d62b-4ed0-b66e-b4415e918fea" providerId="ADAL" clId="{D254E7DE-ABAA-4C38-86A4-59086DCE54BD}" dt="2021-01-28T09:44:18.100" v="88" actId="47"/>
        <pc:sldMkLst>
          <pc:docMk/>
          <pc:sldMk cId="625780328" sldId="345"/>
        </pc:sldMkLst>
      </pc:sldChg>
      <pc:sldChg chg="modSp add mod">
        <pc:chgData name="Alison Murphy" userId="9ba79fcb-d62b-4ed0-b66e-b4415e918fea" providerId="ADAL" clId="{D254E7DE-ABAA-4C38-86A4-59086DCE54BD}" dt="2021-01-28T09:44:10.404" v="87" actId="14100"/>
        <pc:sldMkLst>
          <pc:docMk/>
          <pc:sldMk cId="720401653" sldId="349"/>
        </pc:sldMkLst>
        <pc:spChg chg="mod">
          <ac:chgData name="Alison Murphy" userId="9ba79fcb-d62b-4ed0-b66e-b4415e918fea" providerId="ADAL" clId="{D254E7DE-ABAA-4C38-86A4-59086DCE54BD}" dt="2021-01-28T09:42:47.300" v="77" actId="6549"/>
          <ac:spMkLst>
            <pc:docMk/>
            <pc:sldMk cId="720401653" sldId="349"/>
            <ac:spMk id="2" creationId="{A039A863-FB71-485D-A0CB-57D0B60533B8}"/>
          </ac:spMkLst>
        </pc:spChg>
        <pc:spChg chg="mod">
          <ac:chgData name="Alison Murphy" userId="9ba79fcb-d62b-4ed0-b66e-b4415e918fea" providerId="ADAL" clId="{D254E7DE-ABAA-4C38-86A4-59086DCE54BD}" dt="2021-01-28T09:44:10.404" v="87" actId="14100"/>
          <ac:spMkLst>
            <pc:docMk/>
            <pc:sldMk cId="720401653" sldId="349"/>
            <ac:spMk id="4" creationId="{CDE17DDD-BBF9-4D64-89BC-FCE72D4C40A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6"/>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0">
                <a:schemeClr val="accent1"/>
              </a:gs>
              <a:gs pos="14000">
                <a:schemeClr val="accent1">
                  <a:lumMod val="60000"/>
                  <a:lumOff val="40000"/>
                </a:schemeClr>
              </a:gs>
              <a:gs pos="83000">
                <a:schemeClr val="accent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b="1" kern="1200">
              <a:solidFill>
                <a:schemeClr val="lt1"/>
              </a:solidFill>
              <a:latin typeface="+mn-lt"/>
              <a:ea typeface="+mn-ea"/>
              <a:cs typeface="+mn-cs"/>
            </a:endParaRPr>
          </a:p>
        </p:txBody>
      </p:sp>
      <p:sp>
        <p:nvSpPr>
          <p:cNvPr id="8" name="Freeform 7"/>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41000">
                <a:schemeClr val="accent1">
                  <a:alpha val="0"/>
                </a:schemeClr>
              </a:gs>
              <a:gs pos="57000">
                <a:schemeClr val="accent1">
                  <a:lumMod val="40000"/>
                  <a:lumOff val="60000"/>
                </a:schemeClr>
              </a:gs>
              <a:gs pos="100000">
                <a:schemeClr val="accent1">
                  <a:alpha val="0"/>
                </a:schemeClr>
              </a:gs>
            </a:gsLst>
            <a:lin ang="6000000" scaled="0"/>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b="1" kern="1200">
              <a:solidFill>
                <a:schemeClr val="lt1"/>
              </a:solidFill>
              <a:latin typeface="+mn-lt"/>
              <a:ea typeface="+mn-ea"/>
              <a:cs typeface="+mn-cs"/>
            </a:endParaRPr>
          </a:p>
        </p:txBody>
      </p:sp>
      <p:sp>
        <p:nvSpPr>
          <p:cNvPr id="9" name="Freeform 8"/>
          <p:cNvSpPr/>
          <p:nvPr/>
        </p:nvSpPr>
        <p:spPr>
          <a:xfrm>
            <a:off x="0" y="5545932"/>
            <a:ext cx="9146383" cy="1314449"/>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33337 h 1214437"/>
              <a:gd name="connsiteX1" fmla="*/ 6305550 w 9134475"/>
              <a:gd name="connsiteY1" fmla="*/ 1100137 h 1214437"/>
              <a:gd name="connsiteX2" fmla="*/ 9044270 w 9134475"/>
              <a:gd name="connsiteY2" fmla="*/ 0 h 1214437"/>
              <a:gd name="connsiteX3" fmla="*/ 9134475 w 9134475"/>
              <a:gd name="connsiteY3" fmla="*/ 1214437 h 1214437"/>
              <a:gd name="connsiteX4" fmla="*/ 0 w 9134475"/>
              <a:gd name="connsiteY4" fmla="*/ 1214437 h 1214437"/>
              <a:gd name="connsiteX5" fmla="*/ 0 w 9134475"/>
              <a:gd name="connsiteY5" fmla="*/ 33337 h 1214437"/>
              <a:gd name="connsiteX0" fmla="*/ 0 w 9134475"/>
              <a:gd name="connsiteY0" fmla="*/ 130968 h 1312068"/>
              <a:gd name="connsiteX1" fmla="*/ 6305550 w 9134475"/>
              <a:gd name="connsiteY1" fmla="*/ 1197768 h 1312068"/>
              <a:gd name="connsiteX2" fmla="*/ 9113111 w 9134475"/>
              <a:gd name="connsiteY2" fmla="*/ 0 h 1312068"/>
              <a:gd name="connsiteX3" fmla="*/ 9134475 w 9134475"/>
              <a:gd name="connsiteY3" fmla="*/ 1312068 h 1312068"/>
              <a:gd name="connsiteX4" fmla="*/ 0 w 9134475"/>
              <a:gd name="connsiteY4" fmla="*/ 1312068 h 1312068"/>
              <a:gd name="connsiteX5" fmla="*/ 0 w 9134475"/>
              <a:gd name="connsiteY5" fmla="*/ 130968 h 1312068"/>
              <a:gd name="connsiteX0" fmla="*/ 0 w 9113111"/>
              <a:gd name="connsiteY0" fmla="*/ 130968 h 1312068"/>
              <a:gd name="connsiteX1" fmla="*/ 6305550 w 9113111"/>
              <a:gd name="connsiteY1" fmla="*/ 1197768 h 1312068"/>
              <a:gd name="connsiteX2" fmla="*/ 9113111 w 9113111"/>
              <a:gd name="connsiteY2" fmla="*/ 0 h 1312068"/>
              <a:gd name="connsiteX3" fmla="*/ 8958813 w 9113111"/>
              <a:gd name="connsiteY3" fmla="*/ 1009649 h 1312068"/>
              <a:gd name="connsiteX4" fmla="*/ 0 w 9113111"/>
              <a:gd name="connsiteY4" fmla="*/ 1312068 h 1312068"/>
              <a:gd name="connsiteX5" fmla="*/ 0 w 9113111"/>
              <a:gd name="connsiteY5" fmla="*/ 130968 h 1312068"/>
              <a:gd name="connsiteX0" fmla="*/ 0 w 9117860"/>
              <a:gd name="connsiteY0" fmla="*/ 130968 h 1314449"/>
              <a:gd name="connsiteX1" fmla="*/ 6305550 w 9117860"/>
              <a:gd name="connsiteY1" fmla="*/ 1197768 h 1314449"/>
              <a:gd name="connsiteX2" fmla="*/ 9113111 w 9117860"/>
              <a:gd name="connsiteY2" fmla="*/ 0 h 1314449"/>
              <a:gd name="connsiteX3" fmla="*/ 9117860 w 9117860"/>
              <a:gd name="connsiteY3" fmla="*/ 1314449 h 1314449"/>
              <a:gd name="connsiteX4" fmla="*/ 0 w 9117860"/>
              <a:gd name="connsiteY4" fmla="*/ 1312068 h 1314449"/>
              <a:gd name="connsiteX5" fmla="*/ 0 w 9117860"/>
              <a:gd name="connsiteY5" fmla="*/ 130968 h 1314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860" h="1314449">
                <a:moveTo>
                  <a:pt x="0" y="130968"/>
                </a:moveTo>
                <a:lnTo>
                  <a:pt x="6305550" y="1197768"/>
                </a:lnTo>
                <a:lnTo>
                  <a:pt x="9113111" y="0"/>
                </a:lnTo>
                <a:lnTo>
                  <a:pt x="9117860" y="1314449"/>
                </a:lnTo>
                <a:lnTo>
                  <a:pt x="0" y="1312068"/>
                </a:lnTo>
                <a:lnTo>
                  <a:pt x="0" y="130968"/>
                </a:lnTo>
                <a:close/>
              </a:path>
            </a:pathLst>
          </a:custGeom>
          <a:gradFill>
            <a:gsLst>
              <a:gs pos="0">
                <a:schemeClr val="accent3">
                  <a:lumMod val="40000"/>
                  <a:lumOff val="60000"/>
                </a:schemeClr>
              </a:gs>
              <a:gs pos="50000">
                <a:schemeClr val="accent3"/>
              </a:gs>
              <a:gs pos="100000">
                <a:schemeClr val="accent3">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pPr>
            <a:endParaRPr lang="en-US" b="1"/>
          </a:p>
        </p:txBody>
      </p:sp>
      <p:sp>
        <p:nvSpPr>
          <p:cNvPr id="2" name="Title 1"/>
          <p:cNvSpPr>
            <a:spLocks noGrp="1"/>
          </p:cNvSpPr>
          <p:nvPr>
            <p:ph type="ctrTitle"/>
          </p:nvPr>
        </p:nvSpPr>
        <p:spPr>
          <a:xfrm>
            <a:off x="4572000" y="1676400"/>
            <a:ext cx="3886200" cy="1524000"/>
          </a:xfrm>
        </p:spPr>
        <p:txBody>
          <a:bodyPr anchor="b" anchorCtr="0"/>
          <a:lstStyle>
            <a:lvl1pPr algn="l">
              <a:defRPr/>
            </a:lvl1pPr>
          </a:lstStyle>
          <a:p>
            <a:r>
              <a:rPr lang="en-US"/>
              <a:t>Click to edit Master title style</a:t>
            </a:r>
            <a:endParaRPr lang="en-US" dirty="0"/>
          </a:p>
        </p:txBody>
      </p:sp>
      <p:sp>
        <p:nvSpPr>
          <p:cNvPr id="3" name="Subtitle 2"/>
          <p:cNvSpPr>
            <a:spLocks noGrp="1"/>
          </p:cNvSpPr>
          <p:nvPr>
            <p:ph type="subTitle" idx="1"/>
          </p:nvPr>
        </p:nvSpPr>
        <p:spPr>
          <a:xfrm>
            <a:off x="4572000" y="3203574"/>
            <a:ext cx="3886200" cy="1825625"/>
          </a:xfrm>
        </p:spPr>
        <p:txBody>
          <a:bodyPr>
            <a:normAutofit/>
          </a:bodyPr>
          <a:lstStyle>
            <a:lvl1pPr marL="0" indent="0" algn="l">
              <a:buNone/>
              <a:defRPr sz="200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0" name="Rectangle 9"/>
          <p:cNvSpPr/>
          <p:nvPr/>
        </p:nvSpPr>
        <p:spPr>
          <a:xfrm>
            <a:off x="0" y="5262465"/>
            <a:ext cx="9144000" cy="7464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30" y="5502670"/>
            <a:ext cx="9144066" cy="1271150"/>
          </a:xfrm>
          <a:custGeom>
            <a:avLst/>
            <a:gdLst>
              <a:gd name="connsiteX0" fmla="*/ 9331 w 9144000"/>
              <a:gd name="connsiteY0" fmla="*/ 111968 h 1278294"/>
              <a:gd name="connsiteX1" fmla="*/ 6288833 w 9144000"/>
              <a:gd name="connsiteY1" fmla="*/ 1194319 h 1278294"/>
              <a:gd name="connsiteX2" fmla="*/ 9144000 w 9144000"/>
              <a:gd name="connsiteY2" fmla="*/ 0 h 1278294"/>
              <a:gd name="connsiteX3" fmla="*/ 9144000 w 9144000"/>
              <a:gd name="connsiteY3" fmla="*/ 83976 h 1278294"/>
              <a:gd name="connsiteX4" fmla="*/ 6279502 w 9144000"/>
              <a:gd name="connsiteY4" fmla="*/ 1278294 h 1278294"/>
              <a:gd name="connsiteX5" fmla="*/ 0 w 9144000"/>
              <a:gd name="connsiteY5" fmla="*/ 195943 h 1278294"/>
              <a:gd name="connsiteX6" fmla="*/ 9331 w 9144000"/>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71644 w 9134669"/>
              <a:gd name="connsiteY5" fmla="*/ 388824 h 1278294"/>
              <a:gd name="connsiteX6" fmla="*/ 0 w 9134669"/>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94 w 9134669"/>
              <a:gd name="connsiteY5" fmla="*/ 195943 h 1278294"/>
              <a:gd name="connsiteX6" fmla="*/ 0 w 9134669"/>
              <a:gd name="connsiteY6" fmla="*/ 111968 h 1278294"/>
              <a:gd name="connsiteX0" fmla="*/ 49877 w 9134540"/>
              <a:gd name="connsiteY0" fmla="*/ 42912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49877 w 9134540"/>
              <a:gd name="connsiteY6" fmla="*/ 42912 h 1278294"/>
              <a:gd name="connsiteX0" fmla="*/ 2252 w 9134540"/>
              <a:gd name="connsiteY0" fmla="*/ 116731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279373 w 9134540"/>
              <a:gd name="connsiteY1" fmla="*/ 1234801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307948 w 9134540"/>
              <a:gd name="connsiteY1" fmla="*/ 1189558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28287"/>
              <a:gd name="connsiteX1" fmla="*/ 6307948 w 9134540"/>
              <a:gd name="connsiteY1" fmla="*/ 1189558 h 1228287"/>
              <a:gd name="connsiteX2" fmla="*/ 9134540 w 9134540"/>
              <a:gd name="connsiteY2" fmla="*/ 0 h 1228287"/>
              <a:gd name="connsiteX3" fmla="*/ 9134540 w 9134540"/>
              <a:gd name="connsiteY3" fmla="*/ 83976 h 1228287"/>
              <a:gd name="connsiteX4" fmla="*/ 6270042 w 9134540"/>
              <a:gd name="connsiteY4" fmla="*/ 1228287 h 1228287"/>
              <a:gd name="connsiteX5" fmla="*/ 65 w 9134540"/>
              <a:gd name="connsiteY5" fmla="*/ 195943 h 1228287"/>
              <a:gd name="connsiteX6" fmla="*/ 2252 w 9134540"/>
              <a:gd name="connsiteY6" fmla="*/ 116731 h 1228287"/>
              <a:gd name="connsiteX0" fmla="*/ 2252 w 9134540"/>
              <a:gd name="connsiteY0" fmla="*/ 116731 h 1266387"/>
              <a:gd name="connsiteX1" fmla="*/ 6307948 w 9134540"/>
              <a:gd name="connsiteY1" fmla="*/ 1189558 h 1266387"/>
              <a:gd name="connsiteX2" fmla="*/ 9134540 w 9134540"/>
              <a:gd name="connsiteY2" fmla="*/ 0 h 1266387"/>
              <a:gd name="connsiteX3" fmla="*/ 9134540 w 9134540"/>
              <a:gd name="connsiteY3" fmla="*/ 83976 h 1266387"/>
              <a:gd name="connsiteX4" fmla="*/ 6315286 w 9134540"/>
              <a:gd name="connsiteY4" fmla="*/ 1266387 h 1266387"/>
              <a:gd name="connsiteX5" fmla="*/ 65 w 9134540"/>
              <a:gd name="connsiteY5" fmla="*/ 195943 h 1266387"/>
              <a:gd name="connsiteX6" fmla="*/ 2252 w 9134540"/>
              <a:gd name="connsiteY6" fmla="*/ 116731 h 1266387"/>
              <a:gd name="connsiteX0" fmla="*/ 2252 w 9134540"/>
              <a:gd name="connsiteY0" fmla="*/ 152450 h 1302106"/>
              <a:gd name="connsiteX1" fmla="*/ 6307948 w 9134540"/>
              <a:gd name="connsiteY1" fmla="*/ 1225277 h 1302106"/>
              <a:gd name="connsiteX2" fmla="*/ 8932134 w 9134540"/>
              <a:gd name="connsiteY2" fmla="*/ 0 h 1302106"/>
              <a:gd name="connsiteX3" fmla="*/ 9134540 w 9134540"/>
              <a:gd name="connsiteY3" fmla="*/ 119695 h 1302106"/>
              <a:gd name="connsiteX4" fmla="*/ 6315286 w 9134540"/>
              <a:gd name="connsiteY4" fmla="*/ 1302106 h 1302106"/>
              <a:gd name="connsiteX5" fmla="*/ 65 w 9134540"/>
              <a:gd name="connsiteY5" fmla="*/ 231662 h 1302106"/>
              <a:gd name="connsiteX6" fmla="*/ 2252 w 9134540"/>
              <a:gd name="connsiteY6" fmla="*/ 152450 h 1302106"/>
              <a:gd name="connsiteX0" fmla="*/ 2252 w 9144066"/>
              <a:gd name="connsiteY0" fmla="*/ 121494 h 1271150"/>
              <a:gd name="connsiteX1" fmla="*/ 6307948 w 9144066"/>
              <a:gd name="connsiteY1" fmla="*/ 1194321 h 1271150"/>
              <a:gd name="connsiteX2" fmla="*/ 9144066 w 9144066"/>
              <a:gd name="connsiteY2" fmla="*/ 0 h 1271150"/>
              <a:gd name="connsiteX3" fmla="*/ 9134540 w 9144066"/>
              <a:gd name="connsiteY3" fmla="*/ 88739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051196 w 9144066"/>
              <a:gd name="connsiteY3" fmla="*/ 236376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141683 w 9144066"/>
              <a:gd name="connsiteY3" fmla="*/ 79214 h 1271150"/>
              <a:gd name="connsiteX4" fmla="*/ 6315286 w 9144066"/>
              <a:gd name="connsiteY4" fmla="*/ 1271150 h 1271150"/>
              <a:gd name="connsiteX5" fmla="*/ 65 w 9144066"/>
              <a:gd name="connsiteY5" fmla="*/ 200706 h 1271150"/>
              <a:gd name="connsiteX6" fmla="*/ 2252 w 9144066"/>
              <a:gd name="connsiteY6" fmla="*/ 121494 h 127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66" h="1271150">
                <a:moveTo>
                  <a:pt x="2252" y="121494"/>
                </a:moveTo>
                <a:lnTo>
                  <a:pt x="6307948" y="1194321"/>
                </a:lnTo>
                <a:lnTo>
                  <a:pt x="9144066" y="0"/>
                </a:lnTo>
                <a:cubicBezTo>
                  <a:pt x="9143272" y="26405"/>
                  <a:pt x="9142477" y="52809"/>
                  <a:pt x="9141683" y="79214"/>
                </a:cubicBezTo>
                <a:lnTo>
                  <a:pt x="6315286" y="1271150"/>
                </a:lnTo>
                <a:lnTo>
                  <a:pt x="65" y="200706"/>
                </a:lnTo>
                <a:cubicBezTo>
                  <a:pt x="0" y="172714"/>
                  <a:pt x="2317" y="149486"/>
                  <a:pt x="2252" y="12149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5779B43-CA7A-455C-ABA1-8379DC7365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normAutofit/>
          </a:bodyPr>
          <a:lstStyle/>
          <a:p>
            <a:fld id="{CC935741-5D89-4008-8F08-26031587A366}"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6"/>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85800" y="1600201"/>
            <a:ext cx="7772400" cy="3733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reeform 8"/>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5779B43-CA7A-455C-ABA1-8379DC7365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Freeform 6"/>
          <p:cNvSpPr/>
          <p:nvPr/>
        </p:nvSpPr>
        <p:spPr>
          <a:xfrm>
            <a:off x="0" y="5545932"/>
            <a:ext cx="9146383" cy="1314449"/>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33337 h 1214437"/>
              <a:gd name="connsiteX1" fmla="*/ 6305550 w 9134475"/>
              <a:gd name="connsiteY1" fmla="*/ 1100137 h 1214437"/>
              <a:gd name="connsiteX2" fmla="*/ 9044270 w 9134475"/>
              <a:gd name="connsiteY2" fmla="*/ 0 h 1214437"/>
              <a:gd name="connsiteX3" fmla="*/ 9134475 w 9134475"/>
              <a:gd name="connsiteY3" fmla="*/ 1214437 h 1214437"/>
              <a:gd name="connsiteX4" fmla="*/ 0 w 9134475"/>
              <a:gd name="connsiteY4" fmla="*/ 1214437 h 1214437"/>
              <a:gd name="connsiteX5" fmla="*/ 0 w 9134475"/>
              <a:gd name="connsiteY5" fmla="*/ 33337 h 1214437"/>
              <a:gd name="connsiteX0" fmla="*/ 0 w 9134475"/>
              <a:gd name="connsiteY0" fmla="*/ 130968 h 1312068"/>
              <a:gd name="connsiteX1" fmla="*/ 6305550 w 9134475"/>
              <a:gd name="connsiteY1" fmla="*/ 1197768 h 1312068"/>
              <a:gd name="connsiteX2" fmla="*/ 9113111 w 9134475"/>
              <a:gd name="connsiteY2" fmla="*/ 0 h 1312068"/>
              <a:gd name="connsiteX3" fmla="*/ 9134475 w 9134475"/>
              <a:gd name="connsiteY3" fmla="*/ 1312068 h 1312068"/>
              <a:gd name="connsiteX4" fmla="*/ 0 w 9134475"/>
              <a:gd name="connsiteY4" fmla="*/ 1312068 h 1312068"/>
              <a:gd name="connsiteX5" fmla="*/ 0 w 9134475"/>
              <a:gd name="connsiteY5" fmla="*/ 130968 h 1312068"/>
              <a:gd name="connsiteX0" fmla="*/ 0 w 9113111"/>
              <a:gd name="connsiteY0" fmla="*/ 130968 h 1312068"/>
              <a:gd name="connsiteX1" fmla="*/ 6305550 w 9113111"/>
              <a:gd name="connsiteY1" fmla="*/ 1197768 h 1312068"/>
              <a:gd name="connsiteX2" fmla="*/ 9113111 w 9113111"/>
              <a:gd name="connsiteY2" fmla="*/ 0 h 1312068"/>
              <a:gd name="connsiteX3" fmla="*/ 8958813 w 9113111"/>
              <a:gd name="connsiteY3" fmla="*/ 1009649 h 1312068"/>
              <a:gd name="connsiteX4" fmla="*/ 0 w 9113111"/>
              <a:gd name="connsiteY4" fmla="*/ 1312068 h 1312068"/>
              <a:gd name="connsiteX5" fmla="*/ 0 w 9113111"/>
              <a:gd name="connsiteY5" fmla="*/ 130968 h 1312068"/>
              <a:gd name="connsiteX0" fmla="*/ 0 w 9117860"/>
              <a:gd name="connsiteY0" fmla="*/ 130968 h 1314449"/>
              <a:gd name="connsiteX1" fmla="*/ 6305550 w 9117860"/>
              <a:gd name="connsiteY1" fmla="*/ 1197768 h 1314449"/>
              <a:gd name="connsiteX2" fmla="*/ 9113111 w 9117860"/>
              <a:gd name="connsiteY2" fmla="*/ 0 h 1314449"/>
              <a:gd name="connsiteX3" fmla="*/ 9117860 w 9117860"/>
              <a:gd name="connsiteY3" fmla="*/ 1314449 h 1314449"/>
              <a:gd name="connsiteX4" fmla="*/ 0 w 9117860"/>
              <a:gd name="connsiteY4" fmla="*/ 1312068 h 1314449"/>
              <a:gd name="connsiteX5" fmla="*/ 0 w 9117860"/>
              <a:gd name="connsiteY5" fmla="*/ 130968 h 1314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860" h="1314449">
                <a:moveTo>
                  <a:pt x="0" y="130968"/>
                </a:moveTo>
                <a:lnTo>
                  <a:pt x="6305550" y="1197768"/>
                </a:lnTo>
                <a:lnTo>
                  <a:pt x="9113111" y="0"/>
                </a:lnTo>
                <a:lnTo>
                  <a:pt x="9117860" y="1314449"/>
                </a:lnTo>
                <a:lnTo>
                  <a:pt x="0" y="1312068"/>
                </a:lnTo>
                <a:lnTo>
                  <a:pt x="0" y="130968"/>
                </a:lnTo>
                <a:close/>
              </a:path>
            </a:pathLst>
          </a:custGeom>
          <a:gradFill>
            <a:gsLst>
              <a:gs pos="0">
                <a:schemeClr val="accent1">
                  <a:lumMod val="40000"/>
                  <a:lumOff val="60000"/>
                </a:schemeClr>
              </a:gs>
              <a:gs pos="50000">
                <a:schemeClr val="accent1"/>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kern="1200">
              <a:solidFill>
                <a:schemeClr val="lt1"/>
              </a:solidFill>
              <a:latin typeface="+mn-lt"/>
              <a:ea typeface="+mn-ea"/>
              <a:cs typeface="+mn-cs"/>
            </a:endParaRPr>
          </a:p>
        </p:txBody>
      </p:sp>
      <p:sp>
        <p:nvSpPr>
          <p:cNvPr id="8" name="Freeform 7"/>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0">
                <a:srgbClr val="000000"/>
              </a:gs>
              <a:gs pos="14000">
                <a:srgbClr val="333333"/>
              </a:gs>
              <a:gs pos="83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kern="1200">
              <a:solidFill>
                <a:schemeClr val="lt1"/>
              </a:solidFill>
              <a:latin typeface="+mn-lt"/>
              <a:ea typeface="+mn-ea"/>
              <a:cs typeface="+mn-cs"/>
            </a:endParaRPr>
          </a:p>
        </p:txBody>
      </p:sp>
      <p:sp>
        <p:nvSpPr>
          <p:cNvPr id="9" name="Freeform 8"/>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41000">
                <a:srgbClr val="000000">
                  <a:alpha val="0"/>
                </a:srgbClr>
              </a:gs>
              <a:gs pos="57000">
                <a:srgbClr val="4D4D4D"/>
              </a:gs>
              <a:gs pos="100000">
                <a:srgbClr val="000000">
                  <a:alpha val="0"/>
                </a:srgbClr>
              </a:gs>
            </a:gsLst>
            <a:lin ang="6000000" scaled="0"/>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kern="1200">
              <a:solidFill>
                <a:schemeClr val="lt1"/>
              </a:solidFill>
              <a:latin typeface="+mn-lt"/>
              <a:ea typeface="+mn-ea"/>
              <a:cs typeface="+mn-cs"/>
            </a:endParaRPr>
          </a:p>
        </p:txBody>
      </p:sp>
      <p:sp>
        <p:nvSpPr>
          <p:cNvPr id="2" name="Title 1"/>
          <p:cNvSpPr>
            <a:spLocks noGrp="1"/>
          </p:cNvSpPr>
          <p:nvPr>
            <p:ph type="title"/>
          </p:nvPr>
        </p:nvSpPr>
        <p:spPr>
          <a:xfrm>
            <a:off x="722313" y="3633787"/>
            <a:ext cx="7772400" cy="1362075"/>
          </a:xfrm>
        </p:spPr>
        <p:txBody>
          <a:bodyPr anchor="t"/>
          <a:lstStyle>
            <a:lvl1pPr algn="l">
              <a:defRPr sz="4000" b="0" i="0" cap="all" baseline="0"/>
            </a:lvl1pPr>
          </a:lstStyle>
          <a:p>
            <a:r>
              <a:rPr lang="en-US"/>
              <a:t>Click to edit Master title style</a:t>
            </a:r>
            <a:endParaRPr lang="en-US" dirty="0"/>
          </a:p>
        </p:txBody>
      </p:sp>
      <p:sp>
        <p:nvSpPr>
          <p:cNvPr id="3" name="Text Placeholder 2"/>
          <p:cNvSpPr>
            <a:spLocks noGrp="1"/>
          </p:cNvSpPr>
          <p:nvPr>
            <p:ph type="body" idx="1"/>
          </p:nvPr>
        </p:nvSpPr>
        <p:spPr>
          <a:xfrm>
            <a:off x="722313" y="2133600"/>
            <a:ext cx="7772400" cy="1500187"/>
          </a:xfrm>
        </p:spPr>
        <p:txBody>
          <a:bodyPr anchor="b"/>
          <a:lstStyle>
            <a:lvl1pPr marL="0" indent="0">
              <a:buNone/>
              <a:defRPr sz="200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0" name="Rectangle 9"/>
          <p:cNvSpPr/>
          <p:nvPr/>
        </p:nvSpPr>
        <p:spPr>
          <a:xfrm>
            <a:off x="0" y="5262465"/>
            <a:ext cx="9144000" cy="7464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30" y="5502670"/>
            <a:ext cx="9144066" cy="1271150"/>
          </a:xfrm>
          <a:custGeom>
            <a:avLst/>
            <a:gdLst>
              <a:gd name="connsiteX0" fmla="*/ 9331 w 9144000"/>
              <a:gd name="connsiteY0" fmla="*/ 111968 h 1278294"/>
              <a:gd name="connsiteX1" fmla="*/ 6288833 w 9144000"/>
              <a:gd name="connsiteY1" fmla="*/ 1194319 h 1278294"/>
              <a:gd name="connsiteX2" fmla="*/ 9144000 w 9144000"/>
              <a:gd name="connsiteY2" fmla="*/ 0 h 1278294"/>
              <a:gd name="connsiteX3" fmla="*/ 9144000 w 9144000"/>
              <a:gd name="connsiteY3" fmla="*/ 83976 h 1278294"/>
              <a:gd name="connsiteX4" fmla="*/ 6279502 w 9144000"/>
              <a:gd name="connsiteY4" fmla="*/ 1278294 h 1278294"/>
              <a:gd name="connsiteX5" fmla="*/ 0 w 9144000"/>
              <a:gd name="connsiteY5" fmla="*/ 195943 h 1278294"/>
              <a:gd name="connsiteX6" fmla="*/ 9331 w 9144000"/>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71644 w 9134669"/>
              <a:gd name="connsiteY5" fmla="*/ 388824 h 1278294"/>
              <a:gd name="connsiteX6" fmla="*/ 0 w 9134669"/>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94 w 9134669"/>
              <a:gd name="connsiteY5" fmla="*/ 195943 h 1278294"/>
              <a:gd name="connsiteX6" fmla="*/ 0 w 9134669"/>
              <a:gd name="connsiteY6" fmla="*/ 111968 h 1278294"/>
              <a:gd name="connsiteX0" fmla="*/ 49877 w 9134540"/>
              <a:gd name="connsiteY0" fmla="*/ 42912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49877 w 9134540"/>
              <a:gd name="connsiteY6" fmla="*/ 42912 h 1278294"/>
              <a:gd name="connsiteX0" fmla="*/ 2252 w 9134540"/>
              <a:gd name="connsiteY0" fmla="*/ 116731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279373 w 9134540"/>
              <a:gd name="connsiteY1" fmla="*/ 1234801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307948 w 9134540"/>
              <a:gd name="connsiteY1" fmla="*/ 1189558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28287"/>
              <a:gd name="connsiteX1" fmla="*/ 6307948 w 9134540"/>
              <a:gd name="connsiteY1" fmla="*/ 1189558 h 1228287"/>
              <a:gd name="connsiteX2" fmla="*/ 9134540 w 9134540"/>
              <a:gd name="connsiteY2" fmla="*/ 0 h 1228287"/>
              <a:gd name="connsiteX3" fmla="*/ 9134540 w 9134540"/>
              <a:gd name="connsiteY3" fmla="*/ 83976 h 1228287"/>
              <a:gd name="connsiteX4" fmla="*/ 6270042 w 9134540"/>
              <a:gd name="connsiteY4" fmla="*/ 1228287 h 1228287"/>
              <a:gd name="connsiteX5" fmla="*/ 65 w 9134540"/>
              <a:gd name="connsiteY5" fmla="*/ 195943 h 1228287"/>
              <a:gd name="connsiteX6" fmla="*/ 2252 w 9134540"/>
              <a:gd name="connsiteY6" fmla="*/ 116731 h 1228287"/>
              <a:gd name="connsiteX0" fmla="*/ 2252 w 9134540"/>
              <a:gd name="connsiteY0" fmla="*/ 116731 h 1266387"/>
              <a:gd name="connsiteX1" fmla="*/ 6307948 w 9134540"/>
              <a:gd name="connsiteY1" fmla="*/ 1189558 h 1266387"/>
              <a:gd name="connsiteX2" fmla="*/ 9134540 w 9134540"/>
              <a:gd name="connsiteY2" fmla="*/ 0 h 1266387"/>
              <a:gd name="connsiteX3" fmla="*/ 9134540 w 9134540"/>
              <a:gd name="connsiteY3" fmla="*/ 83976 h 1266387"/>
              <a:gd name="connsiteX4" fmla="*/ 6315286 w 9134540"/>
              <a:gd name="connsiteY4" fmla="*/ 1266387 h 1266387"/>
              <a:gd name="connsiteX5" fmla="*/ 65 w 9134540"/>
              <a:gd name="connsiteY5" fmla="*/ 195943 h 1266387"/>
              <a:gd name="connsiteX6" fmla="*/ 2252 w 9134540"/>
              <a:gd name="connsiteY6" fmla="*/ 116731 h 1266387"/>
              <a:gd name="connsiteX0" fmla="*/ 2252 w 9134540"/>
              <a:gd name="connsiteY0" fmla="*/ 152450 h 1302106"/>
              <a:gd name="connsiteX1" fmla="*/ 6307948 w 9134540"/>
              <a:gd name="connsiteY1" fmla="*/ 1225277 h 1302106"/>
              <a:gd name="connsiteX2" fmla="*/ 8932134 w 9134540"/>
              <a:gd name="connsiteY2" fmla="*/ 0 h 1302106"/>
              <a:gd name="connsiteX3" fmla="*/ 9134540 w 9134540"/>
              <a:gd name="connsiteY3" fmla="*/ 119695 h 1302106"/>
              <a:gd name="connsiteX4" fmla="*/ 6315286 w 9134540"/>
              <a:gd name="connsiteY4" fmla="*/ 1302106 h 1302106"/>
              <a:gd name="connsiteX5" fmla="*/ 65 w 9134540"/>
              <a:gd name="connsiteY5" fmla="*/ 231662 h 1302106"/>
              <a:gd name="connsiteX6" fmla="*/ 2252 w 9134540"/>
              <a:gd name="connsiteY6" fmla="*/ 152450 h 1302106"/>
              <a:gd name="connsiteX0" fmla="*/ 2252 w 9144066"/>
              <a:gd name="connsiteY0" fmla="*/ 121494 h 1271150"/>
              <a:gd name="connsiteX1" fmla="*/ 6307948 w 9144066"/>
              <a:gd name="connsiteY1" fmla="*/ 1194321 h 1271150"/>
              <a:gd name="connsiteX2" fmla="*/ 9144066 w 9144066"/>
              <a:gd name="connsiteY2" fmla="*/ 0 h 1271150"/>
              <a:gd name="connsiteX3" fmla="*/ 9134540 w 9144066"/>
              <a:gd name="connsiteY3" fmla="*/ 88739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051196 w 9144066"/>
              <a:gd name="connsiteY3" fmla="*/ 236376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141683 w 9144066"/>
              <a:gd name="connsiteY3" fmla="*/ 79214 h 1271150"/>
              <a:gd name="connsiteX4" fmla="*/ 6315286 w 9144066"/>
              <a:gd name="connsiteY4" fmla="*/ 1271150 h 1271150"/>
              <a:gd name="connsiteX5" fmla="*/ 65 w 9144066"/>
              <a:gd name="connsiteY5" fmla="*/ 200706 h 1271150"/>
              <a:gd name="connsiteX6" fmla="*/ 2252 w 9144066"/>
              <a:gd name="connsiteY6" fmla="*/ 121494 h 127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66" h="1271150">
                <a:moveTo>
                  <a:pt x="2252" y="121494"/>
                </a:moveTo>
                <a:lnTo>
                  <a:pt x="6307948" y="1194321"/>
                </a:lnTo>
                <a:lnTo>
                  <a:pt x="9144066" y="0"/>
                </a:lnTo>
                <a:cubicBezTo>
                  <a:pt x="9143272" y="26405"/>
                  <a:pt x="9142477" y="52809"/>
                  <a:pt x="9141683" y="79214"/>
                </a:cubicBezTo>
                <a:lnTo>
                  <a:pt x="6315286" y="1271150"/>
                </a:lnTo>
                <a:lnTo>
                  <a:pt x="65" y="200706"/>
                </a:lnTo>
                <a:cubicBezTo>
                  <a:pt x="0" y="172714"/>
                  <a:pt x="2317" y="149486"/>
                  <a:pt x="2252" y="12149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5779B43-CA7A-455C-ABA1-8379DC7365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en-US"/>
              <a:t>Click to edit Master title style</a:t>
            </a:r>
          </a:p>
        </p:txBody>
      </p:sp>
      <p:sp>
        <p:nvSpPr>
          <p:cNvPr id="10" name="Freeform 9"/>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5779B43-CA7A-455C-ABA1-8379DC73655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
        <p:nvSpPr>
          <p:cNvPr id="13" name="Content Placeholder 12"/>
          <p:cNvSpPr>
            <a:spLocks noGrp="1"/>
          </p:cNvSpPr>
          <p:nvPr>
            <p:ph sz="quarter" idx="13"/>
          </p:nvPr>
        </p:nvSpPr>
        <p:spPr>
          <a:xfrm>
            <a:off x="685800" y="1536192"/>
            <a:ext cx="3657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14"/>
          <p:cNvSpPr>
            <a:spLocks noGrp="1"/>
          </p:cNvSpPr>
          <p:nvPr>
            <p:ph sz="quarter" idx="14"/>
          </p:nvPr>
        </p:nvSpPr>
        <p:spPr>
          <a:xfrm>
            <a:off x="4800600" y="1536192"/>
            <a:ext cx="3657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9"/>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1"/>
              </a:gs>
              <a:gs pos="40000">
                <a:schemeClr val="accent1">
                  <a:lumMod val="40000"/>
                  <a:lumOff val="60000"/>
                </a:schemeClr>
              </a:gs>
              <a:gs pos="4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1" name="Freeform 10"/>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3"/>
              </a:gs>
              <a:gs pos="52000">
                <a:schemeClr val="accent3">
                  <a:lumMod val="40000"/>
                  <a:lumOff val="60000"/>
                </a:schemeClr>
              </a:gs>
              <a:gs pos="66000">
                <a:schemeClr val="accent3"/>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85800" y="1535113"/>
            <a:ext cx="3657600" cy="639762"/>
          </a:xfrm>
        </p:spPr>
        <p:txBody>
          <a:bodyPr anchor="b">
            <a:normAutofit/>
          </a:bodyPr>
          <a:lstStyle>
            <a:lvl1pPr marL="0" indent="0">
              <a:buNone/>
              <a:defRPr sz="2000" b="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800600" y="1535113"/>
            <a:ext cx="3657600" cy="639762"/>
          </a:xfrm>
        </p:spPr>
        <p:txBody>
          <a:bodyPr anchor="b">
            <a:normAutofit/>
          </a:bodyPr>
          <a:lstStyle>
            <a:lvl1pPr marL="0" indent="0">
              <a:buNone/>
              <a:defRPr sz="20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Freeform 11"/>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2"/>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ate Placeholder 6"/>
          <p:cNvSpPr>
            <a:spLocks noGrp="1"/>
          </p:cNvSpPr>
          <p:nvPr>
            <p:ph type="dt" sz="half" idx="10"/>
          </p:nvPr>
        </p:nvSpPr>
        <p:spPr/>
        <p:txBody>
          <a:bodyPr/>
          <a:lstStyle/>
          <a:p>
            <a:fld id="{75779B43-CA7A-455C-ABA1-8379DC736556}"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C935741-5D89-4008-8F08-26031587A366}" type="slidenum">
              <a:rPr lang="en-GB" smtClean="0"/>
              <a:t>‹#›</a:t>
            </a:fld>
            <a:endParaRPr lang="en-GB"/>
          </a:p>
        </p:txBody>
      </p:sp>
      <p:sp>
        <p:nvSpPr>
          <p:cNvPr id="15" name="Content Placeholder 14"/>
          <p:cNvSpPr>
            <a:spLocks noGrp="1"/>
          </p:cNvSpPr>
          <p:nvPr>
            <p:ph sz="quarter" idx="13"/>
          </p:nvPr>
        </p:nvSpPr>
        <p:spPr>
          <a:xfrm>
            <a:off x="685800" y="2209800"/>
            <a:ext cx="3657600"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Content Placeholder 16"/>
          <p:cNvSpPr>
            <a:spLocks noGrp="1"/>
          </p:cNvSpPr>
          <p:nvPr>
            <p:ph sz="quarter" idx="14"/>
          </p:nvPr>
        </p:nvSpPr>
        <p:spPr>
          <a:xfrm>
            <a:off x="4800600" y="2209800"/>
            <a:ext cx="3657600"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5"/>
          <p:cNvSpPr/>
          <p:nvPr/>
        </p:nvSpPr>
        <p:spPr>
          <a:xfrm>
            <a:off x="1" y="5010151"/>
            <a:ext cx="7439025" cy="157162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Lst>
            <a:ahLst/>
            <a:cxnLst>
              <a:cxn ang="0">
                <a:pos x="connsiteX0" y="connsiteY0"/>
              </a:cxn>
              <a:cxn ang="0">
                <a:pos x="connsiteX1" y="connsiteY1"/>
              </a:cxn>
              <a:cxn ang="0">
                <a:pos x="connsiteX2" y="connsiteY2"/>
              </a:cxn>
              <a:cxn ang="0">
                <a:pos x="connsiteX3" y="connsiteY3"/>
              </a:cxn>
            </a:cxnLst>
            <a:rect l="l" t="t" r="r" b="b"/>
            <a:pathLst>
              <a:path w="7415827" h="1571625">
                <a:moveTo>
                  <a:pt x="0" y="0"/>
                </a:moveTo>
                <a:lnTo>
                  <a:pt x="7415827" y="866775"/>
                </a:lnTo>
                <a:lnTo>
                  <a:pt x="0" y="1571625"/>
                </a:lnTo>
                <a:lnTo>
                  <a:pt x="0" y="0"/>
                </a:lnTo>
                <a:close/>
              </a:path>
            </a:pathLst>
          </a:custGeom>
          <a:gradFill>
            <a:gsLst>
              <a:gs pos="0">
                <a:srgbClr val="000000"/>
              </a:gs>
              <a:gs pos="24000">
                <a:srgbClr val="333333"/>
              </a:gs>
              <a:gs pos="90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0" y="5731667"/>
            <a:ext cx="9147178" cy="1126333"/>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818007 h 1075182"/>
              <a:gd name="connsiteX1" fmla="*/ 9124990 w 9144000"/>
              <a:gd name="connsiteY1" fmla="*/ 0 h 1075182"/>
              <a:gd name="connsiteX2" fmla="*/ 9144000 w 9144000"/>
              <a:gd name="connsiteY2" fmla="*/ 1075182 h 1075182"/>
              <a:gd name="connsiteX3" fmla="*/ 0 w 9144000"/>
              <a:gd name="connsiteY3" fmla="*/ 1065657 h 1075182"/>
              <a:gd name="connsiteX4" fmla="*/ 20 w 9144000"/>
              <a:gd name="connsiteY4" fmla="*/ 818007 h 1075182"/>
              <a:gd name="connsiteX0" fmla="*/ 20 w 9124990"/>
              <a:gd name="connsiteY0" fmla="*/ 818007 h 1065657"/>
              <a:gd name="connsiteX1" fmla="*/ 9124990 w 9124990"/>
              <a:gd name="connsiteY1" fmla="*/ 0 h 1065657"/>
              <a:gd name="connsiteX2" fmla="*/ 8854092 w 9124990"/>
              <a:gd name="connsiteY2" fmla="*/ 585026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9122615 w 9124990"/>
              <a:gd name="connsiteY2" fmla="*/ 1063889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8766171 w 9124990"/>
              <a:gd name="connsiteY2" fmla="*/ 508228 h 1065657"/>
              <a:gd name="connsiteX3" fmla="*/ 0 w 9124990"/>
              <a:gd name="connsiteY3" fmla="*/ 1065657 h 1065657"/>
              <a:gd name="connsiteX4" fmla="*/ 20 w 9124990"/>
              <a:gd name="connsiteY4" fmla="*/ 818007 h 1065657"/>
              <a:gd name="connsiteX0" fmla="*/ 20 w 9128161"/>
              <a:gd name="connsiteY0" fmla="*/ 818007 h 1068407"/>
              <a:gd name="connsiteX1" fmla="*/ 9124990 w 9128161"/>
              <a:gd name="connsiteY1" fmla="*/ 0 h 1068407"/>
              <a:gd name="connsiteX2" fmla="*/ 9127369 w 9128161"/>
              <a:gd name="connsiteY2" fmla="*/ 1068407 h 1068407"/>
              <a:gd name="connsiteX3" fmla="*/ 0 w 9128161"/>
              <a:gd name="connsiteY3" fmla="*/ 1065657 h 1068407"/>
              <a:gd name="connsiteX4" fmla="*/ 20 w 9128161"/>
              <a:gd name="connsiteY4" fmla="*/ 818007 h 10684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8161" h="1068407">
                <a:moveTo>
                  <a:pt x="20" y="818007"/>
                </a:moveTo>
                <a:lnTo>
                  <a:pt x="9124990" y="0"/>
                </a:lnTo>
                <a:cubicBezTo>
                  <a:pt x="9124198" y="354630"/>
                  <a:pt x="9128161" y="713777"/>
                  <a:pt x="9127369" y="1068407"/>
                </a:cubicBezTo>
                <a:lnTo>
                  <a:pt x="0" y="1065657"/>
                </a:lnTo>
                <a:cubicBezTo>
                  <a:pt x="7" y="983107"/>
                  <a:pt x="13" y="900557"/>
                  <a:pt x="20" y="818007"/>
                </a:cubicBezTo>
                <a:close/>
              </a:path>
            </a:pathLst>
          </a:custGeom>
          <a:gradFill>
            <a:gsLst>
              <a:gs pos="39000">
                <a:schemeClr val="accent1"/>
              </a:gs>
              <a:gs pos="50000">
                <a:schemeClr val="accent1">
                  <a:lumMod val="40000"/>
                  <a:lumOff val="60000"/>
                </a:schemeClr>
              </a:gs>
              <a:gs pos="5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en-US"/>
              <a:t>Click to edit Master title style</a:t>
            </a:r>
          </a:p>
        </p:txBody>
      </p:sp>
      <p:sp>
        <p:nvSpPr>
          <p:cNvPr id="8" name="Freeform 7"/>
          <p:cNvSpPr/>
          <p:nvPr/>
        </p:nvSpPr>
        <p:spPr>
          <a:xfrm>
            <a:off x="0" y="4973410"/>
            <a:ext cx="7674867" cy="928299"/>
          </a:xfrm>
          <a:custGeom>
            <a:avLst/>
            <a:gdLst>
              <a:gd name="connsiteX0" fmla="*/ 0 w 7548466"/>
              <a:gd name="connsiteY0" fmla="*/ 0 h 933061"/>
              <a:gd name="connsiteX1" fmla="*/ 9331 w 7548466"/>
              <a:gd name="connsiteY1" fmla="*/ 65314 h 933061"/>
              <a:gd name="connsiteX2" fmla="*/ 7221894 w 7548466"/>
              <a:gd name="connsiteY2" fmla="*/ 933061 h 933061"/>
              <a:gd name="connsiteX3" fmla="*/ 7548466 w 7548466"/>
              <a:gd name="connsiteY3" fmla="*/ 914400 h 933061"/>
              <a:gd name="connsiteX4" fmla="*/ 0 w 7548466"/>
              <a:gd name="connsiteY4" fmla="*/ 0 h 933061"/>
              <a:gd name="connsiteX0" fmla="*/ 131163 w 7539135"/>
              <a:gd name="connsiteY0" fmla="*/ 0 h 1042598"/>
              <a:gd name="connsiteX1" fmla="*/ 0 w 7539135"/>
              <a:gd name="connsiteY1" fmla="*/ 174851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0 w 7407972"/>
              <a:gd name="connsiteY0" fmla="*/ 0 h 1042598"/>
              <a:gd name="connsiteX1" fmla="*/ 85531 w 7407972"/>
              <a:gd name="connsiteY1" fmla="*/ 134370 h 1042598"/>
              <a:gd name="connsiteX2" fmla="*/ 7081400 w 7407972"/>
              <a:gd name="connsiteY2" fmla="*/ 1042598 h 1042598"/>
              <a:gd name="connsiteX3" fmla="*/ 7407972 w 7407972"/>
              <a:gd name="connsiteY3" fmla="*/ 1023937 h 1042598"/>
              <a:gd name="connsiteX4" fmla="*/ 0 w 7407972"/>
              <a:gd name="connsiteY4" fmla="*/ 0 h 1042598"/>
              <a:gd name="connsiteX0" fmla="*/ 131163 w 7539135"/>
              <a:gd name="connsiteY0" fmla="*/ 0 h 1042598"/>
              <a:gd name="connsiteX1" fmla="*/ 0 w 7539135"/>
              <a:gd name="connsiteY1" fmla="*/ 193902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59725 w 7539135"/>
              <a:gd name="connsiteY0" fmla="*/ 0 h 892580"/>
              <a:gd name="connsiteX1" fmla="*/ 0 w 7539135"/>
              <a:gd name="connsiteY1" fmla="*/ 43884 h 892580"/>
              <a:gd name="connsiteX2" fmla="*/ 7212563 w 7539135"/>
              <a:gd name="connsiteY2" fmla="*/ 892580 h 892580"/>
              <a:gd name="connsiteX3" fmla="*/ 7539135 w 7539135"/>
              <a:gd name="connsiteY3" fmla="*/ 873919 h 892580"/>
              <a:gd name="connsiteX4" fmla="*/ 59725 w 7539135"/>
              <a:gd name="connsiteY4" fmla="*/ 0 h 892580"/>
              <a:gd name="connsiteX0" fmla="*/ 194 w 7539135"/>
              <a:gd name="connsiteY0" fmla="*/ 0 h 923536"/>
              <a:gd name="connsiteX1" fmla="*/ 0 w 7539135"/>
              <a:gd name="connsiteY1" fmla="*/ 74840 h 923536"/>
              <a:gd name="connsiteX2" fmla="*/ 7212563 w 7539135"/>
              <a:gd name="connsiteY2" fmla="*/ 923536 h 923536"/>
              <a:gd name="connsiteX3" fmla="*/ 7539135 w 7539135"/>
              <a:gd name="connsiteY3" fmla="*/ 904875 h 923536"/>
              <a:gd name="connsiteX4" fmla="*/ 194 w 7539135"/>
              <a:gd name="connsiteY4" fmla="*/ 0 h 923536"/>
              <a:gd name="connsiteX0" fmla="*/ 194 w 7539135"/>
              <a:gd name="connsiteY0" fmla="*/ 0 h 904875"/>
              <a:gd name="connsiteX1" fmla="*/ 0 w 7539135"/>
              <a:gd name="connsiteY1" fmla="*/ 74840 h 904875"/>
              <a:gd name="connsiteX2" fmla="*/ 7212563 w 7539135"/>
              <a:gd name="connsiteY2" fmla="*/ 883055 h 904875"/>
              <a:gd name="connsiteX3" fmla="*/ 7539135 w 7539135"/>
              <a:gd name="connsiteY3" fmla="*/ 904875 h 904875"/>
              <a:gd name="connsiteX4" fmla="*/ 194 w 7539135"/>
              <a:gd name="connsiteY4" fmla="*/ 0 h 904875"/>
              <a:gd name="connsiteX0" fmla="*/ 194 w 7703442"/>
              <a:gd name="connsiteY0" fmla="*/ 0 h 1016794"/>
              <a:gd name="connsiteX1" fmla="*/ 0 w 7703442"/>
              <a:gd name="connsiteY1" fmla="*/ 74840 h 1016794"/>
              <a:gd name="connsiteX2" fmla="*/ 7212563 w 7703442"/>
              <a:gd name="connsiteY2" fmla="*/ 883055 h 1016794"/>
              <a:gd name="connsiteX3" fmla="*/ 7703442 w 7703442"/>
              <a:gd name="connsiteY3" fmla="*/ 1016794 h 1016794"/>
              <a:gd name="connsiteX4" fmla="*/ 194 w 7703442"/>
              <a:gd name="connsiteY4" fmla="*/ 0 h 1016794"/>
              <a:gd name="connsiteX0" fmla="*/ 194 w 7674867"/>
              <a:gd name="connsiteY0" fmla="*/ 0 h 897731"/>
              <a:gd name="connsiteX1" fmla="*/ 0 w 7674867"/>
              <a:gd name="connsiteY1" fmla="*/ 74840 h 897731"/>
              <a:gd name="connsiteX2" fmla="*/ 7212563 w 7674867"/>
              <a:gd name="connsiteY2" fmla="*/ 883055 h 897731"/>
              <a:gd name="connsiteX3" fmla="*/ 7674867 w 7674867"/>
              <a:gd name="connsiteY3" fmla="*/ 897731 h 897731"/>
              <a:gd name="connsiteX4" fmla="*/ 194 w 7674867"/>
              <a:gd name="connsiteY4" fmla="*/ 0 h 897731"/>
              <a:gd name="connsiteX0" fmla="*/ 194 w 7674867"/>
              <a:gd name="connsiteY0" fmla="*/ 0 h 930680"/>
              <a:gd name="connsiteX1" fmla="*/ 0 w 7674867"/>
              <a:gd name="connsiteY1" fmla="*/ 74840 h 930680"/>
              <a:gd name="connsiteX2" fmla="*/ 7293526 w 7674867"/>
              <a:gd name="connsiteY2" fmla="*/ 930680 h 930680"/>
              <a:gd name="connsiteX3" fmla="*/ 7674867 w 7674867"/>
              <a:gd name="connsiteY3" fmla="*/ 897731 h 930680"/>
              <a:gd name="connsiteX4" fmla="*/ 194 w 7674867"/>
              <a:gd name="connsiteY4" fmla="*/ 0 h 930680"/>
              <a:gd name="connsiteX0" fmla="*/ 194 w 7674867"/>
              <a:gd name="connsiteY0" fmla="*/ 0 h 897731"/>
              <a:gd name="connsiteX1" fmla="*/ 0 w 7674867"/>
              <a:gd name="connsiteY1" fmla="*/ 74840 h 897731"/>
              <a:gd name="connsiteX2" fmla="*/ 7293526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38758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98289 w 7674867"/>
              <a:gd name="connsiteY2" fmla="*/ 661599 h 897731"/>
              <a:gd name="connsiteX3" fmla="*/ 7674867 w 7674867"/>
              <a:gd name="connsiteY3" fmla="*/ 897731 h 897731"/>
              <a:gd name="connsiteX4" fmla="*/ 194 w 7674867"/>
              <a:gd name="connsiteY4" fmla="*/ 0 h 897731"/>
              <a:gd name="connsiteX0" fmla="*/ 194 w 7674867"/>
              <a:gd name="connsiteY0" fmla="*/ 0 h 928299"/>
              <a:gd name="connsiteX1" fmla="*/ 0 w 7674867"/>
              <a:gd name="connsiteY1" fmla="*/ 74840 h 928299"/>
              <a:gd name="connsiteX2" fmla="*/ 7298289 w 7674867"/>
              <a:gd name="connsiteY2" fmla="*/ 928299 h 928299"/>
              <a:gd name="connsiteX3" fmla="*/ 7674867 w 7674867"/>
              <a:gd name="connsiteY3" fmla="*/ 897731 h 928299"/>
              <a:gd name="connsiteX4" fmla="*/ 194 w 7674867"/>
              <a:gd name="connsiteY4" fmla="*/ 0 h 928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74867" h="928299">
                <a:moveTo>
                  <a:pt x="194" y="0"/>
                </a:moveTo>
                <a:cubicBezTo>
                  <a:pt x="129" y="24947"/>
                  <a:pt x="65" y="49893"/>
                  <a:pt x="0" y="74840"/>
                </a:cubicBezTo>
                <a:lnTo>
                  <a:pt x="7298289" y="928299"/>
                </a:lnTo>
                <a:lnTo>
                  <a:pt x="7674867" y="897731"/>
                </a:lnTo>
                <a:lnTo>
                  <a:pt x="194"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2382" y="5696242"/>
            <a:ext cx="9146382" cy="930294"/>
          </a:xfrm>
          <a:custGeom>
            <a:avLst/>
            <a:gdLst>
              <a:gd name="connsiteX0" fmla="*/ 9153331 w 9153331"/>
              <a:gd name="connsiteY0" fmla="*/ 0 h 951723"/>
              <a:gd name="connsiteX1" fmla="*/ 0 w 9153331"/>
              <a:gd name="connsiteY1" fmla="*/ 867747 h 951723"/>
              <a:gd name="connsiteX2" fmla="*/ 0 w 9153331"/>
              <a:gd name="connsiteY2" fmla="*/ 951723 h 951723"/>
              <a:gd name="connsiteX3" fmla="*/ 9153331 w 9153331"/>
              <a:gd name="connsiteY3" fmla="*/ 83976 h 951723"/>
              <a:gd name="connsiteX4" fmla="*/ 9153331 w 9153331"/>
              <a:gd name="connsiteY4" fmla="*/ 0 h 951723"/>
              <a:gd name="connsiteX0" fmla="*/ 9153331 w 9153331"/>
              <a:gd name="connsiteY0" fmla="*/ 0 h 951723"/>
              <a:gd name="connsiteX1" fmla="*/ 107265 w 9153331"/>
              <a:gd name="connsiteY1" fmla="*/ 901085 h 951723"/>
              <a:gd name="connsiteX2" fmla="*/ 0 w 9153331"/>
              <a:gd name="connsiteY2" fmla="*/ 951723 h 951723"/>
              <a:gd name="connsiteX3" fmla="*/ 9153331 w 9153331"/>
              <a:gd name="connsiteY3" fmla="*/ 83976 h 951723"/>
              <a:gd name="connsiteX4" fmla="*/ 9153331 w 9153331"/>
              <a:gd name="connsiteY4" fmla="*/ 0 h 951723"/>
              <a:gd name="connsiteX0" fmla="*/ 9155715 w 9155715"/>
              <a:gd name="connsiteY0" fmla="*/ 0 h 951723"/>
              <a:gd name="connsiteX1" fmla="*/ 0 w 9155715"/>
              <a:gd name="connsiteY1" fmla="*/ 865366 h 951723"/>
              <a:gd name="connsiteX2" fmla="*/ 2384 w 9155715"/>
              <a:gd name="connsiteY2" fmla="*/ 951723 h 951723"/>
              <a:gd name="connsiteX3" fmla="*/ 9155715 w 9155715"/>
              <a:gd name="connsiteY3" fmla="*/ 83976 h 951723"/>
              <a:gd name="connsiteX4" fmla="*/ 9155715 w 9155715"/>
              <a:gd name="connsiteY4" fmla="*/ 0 h 951723"/>
              <a:gd name="connsiteX0" fmla="*/ 9155715 w 9155715"/>
              <a:gd name="connsiteY0" fmla="*/ 0 h 894573"/>
              <a:gd name="connsiteX1" fmla="*/ 0 w 9155715"/>
              <a:gd name="connsiteY1" fmla="*/ 865366 h 894573"/>
              <a:gd name="connsiteX2" fmla="*/ 197847 w 9155715"/>
              <a:gd name="connsiteY2" fmla="*/ 894573 h 894573"/>
              <a:gd name="connsiteX3" fmla="*/ 9155715 w 9155715"/>
              <a:gd name="connsiteY3" fmla="*/ 83976 h 894573"/>
              <a:gd name="connsiteX4" fmla="*/ 9155715 w 9155715"/>
              <a:gd name="connsiteY4" fmla="*/ 0 h 894573"/>
              <a:gd name="connsiteX0" fmla="*/ 9155715 w 9155715"/>
              <a:gd name="connsiteY0" fmla="*/ 0 h 946961"/>
              <a:gd name="connsiteX1" fmla="*/ 0 w 9155715"/>
              <a:gd name="connsiteY1" fmla="*/ 865366 h 946961"/>
              <a:gd name="connsiteX2" fmla="*/ 4768 w 9155715"/>
              <a:gd name="connsiteY2" fmla="*/ 946961 h 946961"/>
              <a:gd name="connsiteX3" fmla="*/ 9155715 w 9155715"/>
              <a:gd name="connsiteY3" fmla="*/ 83976 h 946961"/>
              <a:gd name="connsiteX4" fmla="*/ 9155715 w 9155715"/>
              <a:gd name="connsiteY4" fmla="*/ 0 h 946961"/>
              <a:gd name="connsiteX0" fmla="*/ 9155715 w 9155715"/>
              <a:gd name="connsiteY0" fmla="*/ 0 h 894574"/>
              <a:gd name="connsiteX1" fmla="*/ 0 w 9155715"/>
              <a:gd name="connsiteY1" fmla="*/ 865366 h 894574"/>
              <a:gd name="connsiteX2" fmla="*/ 97732 w 9155715"/>
              <a:gd name="connsiteY2" fmla="*/ 894574 h 894574"/>
              <a:gd name="connsiteX3" fmla="*/ 9155715 w 9155715"/>
              <a:gd name="connsiteY3" fmla="*/ 83976 h 894574"/>
              <a:gd name="connsiteX4" fmla="*/ 9155715 w 9155715"/>
              <a:gd name="connsiteY4" fmla="*/ 0 h 894574"/>
              <a:gd name="connsiteX0" fmla="*/ 9155715 w 9155715"/>
              <a:gd name="connsiteY0" fmla="*/ 0 h 939818"/>
              <a:gd name="connsiteX1" fmla="*/ 0 w 9155715"/>
              <a:gd name="connsiteY1" fmla="*/ 865366 h 939818"/>
              <a:gd name="connsiteX2" fmla="*/ 2384 w 9155715"/>
              <a:gd name="connsiteY2" fmla="*/ 939818 h 939818"/>
              <a:gd name="connsiteX3" fmla="*/ 9155715 w 9155715"/>
              <a:gd name="connsiteY3" fmla="*/ 83976 h 939818"/>
              <a:gd name="connsiteX4" fmla="*/ 9155715 w 9155715"/>
              <a:gd name="connsiteY4" fmla="*/ 0 h 939818"/>
              <a:gd name="connsiteX0" fmla="*/ 9015078 w 9155715"/>
              <a:gd name="connsiteY0" fmla="*/ 0 h 873143"/>
              <a:gd name="connsiteX1" fmla="*/ 0 w 9155715"/>
              <a:gd name="connsiteY1" fmla="*/ 798691 h 873143"/>
              <a:gd name="connsiteX2" fmla="*/ 2384 w 9155715"/>
              <a:gd name="connsiteY2" fmla="*/ 873143 h 873143"/>
              <a:gd name="connsiteX3" fmla="*/ 9155715 w 9155715"/>
              <a:gd name="connsiteY3" fmla="*/ 17301 h 873143"/>
              <a:gd name="connsiteX4" fmla="*/ 9015078 w 9155715"/>
              <a:gd name="connsiteY4" fmla="*/ 0 h 873143"/>
              <a:gd name="connsiteX0" fmla="*/ 9160482 w 9160482"/>
              <a:gd name="connsiteY0" fmla="*/ 0 h 930293"/>
              <a:gd name="connsiteX1" fmla="*/ 0 w 9160482"/>
              <a:gd name="connsiteY1" fmla="*/ 855841 h 930293"/>
              <a:gd name="connsiteX2" fmla="*/ 2384 w 9160482"/>
              <a:gd name="connsiteY2" fmla="*/ 930293 h 930293"/>
              <a:gd name="connsiteX3" fmla="*/ 9155715 w 9160482"/>
              <a:gd name="connsiteY3" fmla="*/ 74451 h 930293"/>
              <a:gd name="connsiteX4" fmla="*/ 9160482 w 9160482"/>
              <a:gd name="connsiteY4" fmla="*/ 0 h 930293"/>
              <a:gd name="connsiteX0" fmla="*/ 9072286 w 9155715"/>
              <a:gd name="connsiteY0" fmla="*/ 0 h 885050"/>
              <a:gd name="connsiteX1" fmla="*/ 0 w 9155715"/>
              <a:gd name="connsiteY1" fmla="*/ 810598 h 885050"/>
              <a:gd name="connsiteX2" fmla="*/ 2384 w 9155715"/>
              <a:gd name="connsiteY2" fmla="*/ 885050 h 885050"/>
              <a:gd name="connsiteX3" fmla="*/ 9155715 w 9155715"/>
              <a:gd name="connsiteY3" fmla="*/ 29208 h 885050"/>
              <a:gd name="connsiteX4" fmla="*/ 9072286 w 9155715"/>
              <a:gd name="connsiteY4" fmla="*/ 0 h 885050"/>
              <a:gd name="connsiteX0" fmla="*/ 9155715 w 9155715"/>
              <a:gd name="connsiteY0" fmla="*/ 0 h 930294"/>
              <a:gd name="connsiteX1" fmla="*/ 0 w 9155715"/>
              <a:gd name="connsiteY1" fmla="*/ 855842 h 930294"/>
              <a:gd name="connsiteX2" fmla="*/ 2384 w 9155715"/>
              <a:gd name="connsiteY2" fmla="*/ 930294 h 930294"/>
              <a:gd name="connsiteX3" fmla="*/ 9155715 w 9155715"/>
              <a:gd name="connsiteY3" fmla="*/ 74452 h 930294"/>
              <a:gd name="connsiteX4" fmla="*/ 9155715 w 9155715"/>
              <a:gd name="connsiteY4" fmla="*/ 0 h 930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5715" h="930294">
                <a:moveTo>
                  <a:pt x="9155715" y="0"/>
                </a:moveTo>
                <a:lnTo>
                  <a:pt x="0" y="855842"/>
                </a:lnTo>
                <a:cubicBezTo>
                  <a:pt x="795" y="884628"/>
                  <a:pt x="1589" y="901508"/>
                  <a:pt x="2384" y="930294"/>
                </a:cubicBezTo>
                <a:lnTo>
                  <a:pt x="9155715" y="74452"/>
                </a:lnTo>
                <a:lnTo>
                  <a:pt x="9155715"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te Placeholder 2"/>
          <p:cNvSpPr>
            <a:spLocks noGrp="1"/>
          </p:cNvSpPr>
          <p:nvPr>
            <p:ph type="dt" sz="half" idx="10"/>
          </p:nvPr>
        </p:nvSpPr>
        <p:spPr/>
        <p:txBody>
          <a:bodyPr/>
          <a:lstStyle/>
          <a:p>
            <a:fld id="{75779B43-CA7A-455C-ABA1-8379DC736556}"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reeform 4"/>
          <p:cNvSpPr/>
          <p:nvPr/>
        </p:nvSpPr>
        <p:spPr>
          <a:xfrm>
            <a:off x="0" y="5731667"/>
            <a:ext cx="9147178" cy="1126333"/>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818007 h 1075182"/>
              <a:gd name="connsiteX1" fmla="*/ 9124990 w 9144000"/>
              <a:gd name="connsiteY1" fmla="*/ 0 h 1075182"/>
              <a:gd name="connsiteX2" fmla="*/ 9144000 w 9144000"/>
              <a:gd name="connsiteY2" fmla="*/ 1075182 h 1075182"/>
              <a:gd name="connsiteX3" fmla="*/ 0 w 9144000"/>
              <a:gd name="connsiteY3" fmla="*/ 1065657 h 1075182"/>
              <a:gd name="connsiteX4" fmla="*/ 20 w 9144000"/>
              <a:gd name="connsiteY4" fmla="*/ 818007 h 1075182"/>
              <a:gd name="connsiteX0" fmla="*/ 20 w 9124990"/>
              <a:gd name="connsiteY0" fmla="*/ 818007 h 1065657"/>
              <a:gd name="connsiteX1" fmla="*/ 9124990 w 9124990"/>
              <a:gd name="connsiteY1" fmla="*/ 0 h 1065657"/>
              <a:gd name="connsiteX2" fmla="*/ 8854092 w 9124990"/>
              <a:gd name="connsiteY2" fmla="*/ 585026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9122615 w 9124990"/>
              <a:gd name="connsiteY2" fmla="*/ 1063889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8766171 w 9124990"/>
              <a:gd name="connsiteY2" fmla="*/ 508228 h 1065657"/>
              <a:gd name="connsiteX3" fmla="*/ 0 w 9124990"/>
              <a:gd name="connsiteY3" fmla="*/ 1065657 h 1065657"/>
              <a:gd name="connsiteX4" fmla="*/ 20 w 9124990"/>
              <a:gd name="connsiteY4" fmla="*/ 818007 h 1065657"/>
              <a:gd name="connsiteX0" fmla="*/ 20 w 9128161"/>
              <a:gd name="connsiteY0" fmla="*/ 818007 h 1068407"/>
              <a:gd name="connsiteX1" fmla="*/ 9124990 w 9128161"/>
              <a:gd name="connsiteY1" fmla="*/ 0 h 1068407"/>
              <a:gd name="connsiteX2" fmla="*/ 9127369 w 9128161"/>
              <a:gd name="connsiteY2" fmla="*/ 1068407 h 1068407"/>
              <a:gd name="connsiteX3" fmla="*/ 0 w 9128161"/>
              <a:gd name="connsiteY3" fmla="*/ 1065657 h 1068407"/>
              <a:gd name="connsiteX4" fmla="*/ 20 w 9128161"/>
              <a:gd name="connsiteY4" fmla="*/ 818007 h 10684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8161" h="1068407">
                <a:moveTo>
                  <a:pt x="20" y="818007"/>
                </a:moveTo>
                <a:lnTo>
                  <a:pt x="9124990" y="0"/>
                </a:lnTo>
                <a:cubicBezTo>
                  <a:pt x="9124198" y="354630"/>
                  <a:pt x="9128161" y="713777"/>
                  <a:pt x="9127369" y="1068407"/>
                </a:cubicBezTo>
                <a:lnTo>
                  <a:pt x="0" y="1065657"/>
                </a:lnTo>
                <a:cubicBezTo>
                  <a:pt x="7" y="983107"/>
                  <a:pt x="13" y="900557"/>
                  <a:pt x="20" y="818007"/>
                </a:cubicBezTo>
                <a:close/>
              </a:path>
            </a:pathLst>
          </a:custGeom>
          <a:gradFill>
            <a:gsLst>
              <a:gs pos="39000">
                <a:schemeClr val="accent3"/>
              </a:gs>
              <a:gs pos="50000">
                <a:schemeClr val="accent3">
                  <a:lumMod val="40000"/>
                  <a:lumOff val="60000"/>
                </a:schemeClr>
              </a:gs>
              <a:gs pos="5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6" name="Freeform 5"/>
          <p:cNvSpPr/>
          <p:nvPr/>
        </p:nvSpPr>
        <p:spPr>
          <a:xfrm>
            <a:off x="0" y="5381627"/>
            <a:ext cx="3286124" cy="1207294"/>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6996854"/>
              <a:gd name="connsiteY0" fmla="*/ 0 h 1571625"/>
              <a:gd name="connsiteX1" fmla="*/ 6996854 w 6996854"/>
              <a:gd name="connsiteY1" fmla="*/ 1266825 h 1571625"/>
              <a:gd name="connsiteX2" fmla="*/ 0 w 6996854"/>
              <a:gd name="connsiteY2" fmla="*/ 1571625 h 1571625"/>
              <a:gd name="connsiteX3" fmla="*/ 0 w 6996854"/>
              <a:gd name="connsiteY3" fmla="*/ 0 h 1571625"/>
              <a:gd name="connsiteX0" fmla="*/ 0 w 7583417"/>
              <a:gd name="connsiteY0" fmla="*/ 0 h 800100"/>
              <a:gd name="connsiteX1" fmla="*/ 7583417 w 7583417"/>
              <a:gd name="connsiteY1" fmla="*/ 495300 h 800100"/>
              <a:gd name="connsiteX2" fmla="*/ 586563 w 7583417"/>
              <a:gd name="connsiteY2" fmla="*/ 800100 h 800100"/>
              <a:gd name="connsiteX3" fmla="*/ 0 w 7583417"/>
              <a:gd name="connsiteY3" fmla="*/ 0 h 800100"/>
              <a:gd name="connsiteX0" fmla="*/ 0 w 7017803"/>
              <a:gd name="connsiteY0" fmla="*/ 0 h 1200150"/>
              <a:gd name="connsiteX1" fmla="*/ 7017803 w 7017803"/>
              <a:gd name="connsiteY1" fmla="*/ 895350 h 1200150"/>
              <a:gd name="connsiteX2" fmla="*/ 20949 w 7017803"/>
              <a:gd name="connsiteY2" fmla="*/ 1200150 h 1200150"/>
              <a:gd name="connsiteX3" fmla="*/ 0 w 7017803"/>
              <a:gd name="connsiteY3" fmla="*/ 0 h 1200150"/>
              <a:gd name="connsiteX0" fmla="*/ 0 w 6410292"/>
              <a:gd name="connsiteY0" fmla="*/ 0 h 1752600"/>
              <a:gd name="connsiteX1" fmla="*/ 6410292 w 6410292"/>
              <a:gd name="connsiteY1" fmla="*/ 1752600 h 1752600"/>
              <a:gd name="connsiteX2" fmla="*/ 20949 w 6410292"/>
              <a:gd name="connsiteY2" fmla="*/ 1200150 h 1752600"/>
              <a:gd name="connsiteX3" fmla="*/ 0 w 6410292"/>
              <a:gd name="connsiteY3" fmla="*/ 0 h 1752600"/>
              <a:gd name="connsiteX0" fmla="*/ 0 w 7227290"/>
              <a:gd name="connsiteY0" fmla="*/ 0 h 1200150"/>
              <a:gd name="connsiteX1" fmla="*/ 7227290 w 7227290"/>
              <a:gd name="connsiteY1" fmla="*/ 885825 h 1200150"/>
              <a:gd name="connsiteX2" fmla="*/ 20949 w 7227290"/>
              <a:gd name="connsiteY2" fmla="*/ 1200150 h 1200150"/>
              <a:gd name="connsiteX3" fmla="*/ 0 w 7227290"/>
              <a:gd name="connsiteY3" fmla="*/ 0 h 1200150"/>
              <a:gd name="connsiteX0" fmla="*/ 0 w 7227290"/>
              <a:gd name="connsiteY0" fmla="*/ 0 h 885825"/>
              <a:gd name="connsiteX1" fmla="*/ 7227290 w 7227290"/>
              <a:gd name="connsiteY1" fmla="*/ 885825 h 885825"/>
              <a:gd name="connsiteX2" fmla="*/ 555141 w 7227290"/>
              <a:gd name="connsiteY2" fmla="*/ 862013 h 885825"/>
              <a:gd name="connsiteX3" fmla="*/ 0 w 7227290"/>
              <a:gd name="connsiteY3" fmla="*/ 0 h 885825"/>
              <a:gd name="connsiteX0" fmla="*/ 0 w 7227290"/>
              <a:gd name="connsiteY0" fmla="*/ 0 h 1207294"/>
              <a:gd name="connsiteX1" fmla="*/ 7227290 w 7227290"/>
              <a:gd name="connsiteY1" fmla="*/ 885825 h 1207294"/>
              <a:gd name="connsiteX2" fmla="*/ 0 w 7227290"/>
              <a:gd name="connsiteY2" fmla="*/ 1207294 h 1207294"/>
              <a:gd name="connsiteX3" fmla="*/ 0 w 7227290"/>
              <a:gd name="connsiteY3" fmla="*/ 0 h 1207294"/>
            </a:gdLst>
            <a:ahLst/>
            <a:cxnLst>
              <a:cxn ang="0">
                <a:pos x="connsiteX0" y="connsiteY0"/>
              </a:cxn>
              <a:cxn ang="0">
                <a:pos x="connsiteX1" y="connsiteY1"/>
              </a:cxn>
              <a:cxn ang="0">
                <a:pos x="connsiteX2" y="connsiteY2"/>
              </a:cxn>
              <a:cxn ang="0">
                <a:pos x="connsiteX3" y="connsiteY3"/>
              </a:cxn>
            </a:cxnLst>
            <a:rect l="l" t="t" r="r" b="b"/>
            <a:pathLst>
              <a:path w="7227290" h="1207294">
                <a:moveTo>
                  <a:pt x="0" y="0"/>
                </a:moveTo>
                <a:lnTo>
                  <a:pt x="7227290" y="885825"/>
                </a:lnTo>
                <a:lnTo>
                  <a:pt x="0" y="1207294"/>
                </a:lnTo>
                <a:lnTo>
                  <a:pt x="0" y="0"/>
                </a:lnTo>
                <a:close/>
              </a:path>
            </a:pathLst>
          </a:custGeom>
          <a:gradFill>
            <a:gsLst>
              <a:gs pos="0">
                <a:srgbClr val="000000"/>
              </a:gs>
              <a:gs pos="24000">
                <a:srgbClr val="333333"/>
              </a:gs>
              <a:gs pos="90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2382" y="5696242"/>
            <a:ext cx="9146382" cy="930294"/>
          </a:xfrm>
          <a:custGeom>
            <a:avLst/>
            <a:gdLst>
              <a:gd name="connsiteX0" fmla="*/ 9153331 w 9153331"/>
              <a:gd name="connsiteY0" fmla="*/ 0 h 951723"/>
              <a:gd name="connsiteX1" fmla="*/ 0 w 9153331"/>
              <a:gd name="connsiteY1" fmla="*/ 867747 h 951723"/>
              <a:gd name="connsiteX2" fmla="*/ 0 w 9153331"/>
              <a:gd name="connsiteY2" fmla="*/ 951723 h 951723"/>
              <a:gd name="connsiteX3" fmla="*/ 9153331 w 9153331"/>
              <a:gd name="connsiteY3" fmla="*/ 83976 h 951723"/>
              <a:gd name="connsiteX4" fmla="*/ 9153331 w 9153331"/>
              <a:gd name="connsiteY4" fmla="*/ 0 h 951723"/>
              <a:gd name="connsiteX0" fmla="*/ 9153331 w 9153331"/>
              <a:gd name="connsiteY0" fmla="*/ 0 h 951723"/>
              <a:gd name="connsiteX1" fmla="*/ 107265 w 9153331"/>
              <a:gd name="connsiteY1" fmla="*/ 901085 h 951723"/>
              <a:gd name="connsiteX2" fmla="*/ 0 w 9153331"/>
              <a:gd name="connsiteY2" fmla="*/ 951723 h 951723"/>
              <a:gd name="connsiteX3" fmla="*/ 9153331 w 9153331"/>
              <a:gd name="connsiteY3" fmla="*/ 83976 h 951723"/>
              <a:gd name="connsiteX4" fmla="*/ 9153331 w 9153331"/>
              <a:gd name="connsiteY4" fmla="*/ 0 h 951723"/>
              <a:gd name="connsiteX0" fmla="*/ 9155715 w 9155715"/>
              <a:gd name="connsiteY0" fmla="*/ 0 h 951723"/>
              <a:gd name="connsiteX1" fmla="*/ 0 w 9155715"/>
              <a:gd name="connsiteY1" fmla="*/ 865366 h 951723"/>
              <a:gd name="connsiteX2" fmla="*/ 2384 w 9155715"/>
              <a:gd name="connsiteY2" fmla="*/ 951723 h 951723"/>
              <a:gd name="connsiteX3" fmla="*/ 9155715 w 9155715"/>
              <a:gd name="connsiteY3" fmla="*/ 83976 h 951723"/>
              <a:gd name="connsiteX4" fmla="*/ 9155715 w 9155715"/>
              <a:gd name="connsiteY4" fmla="*/ 0 h 951723"/>
              <a:gd name="connsiteX0" fmla="*/ 9155715 w 9155715"/>
              <a:gd name="connsiteY0" fmla="*/ 0 h 894573"/>
              <a:gd name="connsiteX1" fmla="*/ 0 w 9155715"/>
              <a:gd name="connsiteY1" fmla="*/ 865366 h 894573"/>
              <a:gd name="connsiteX2" fmla="*/ 197847 w 9155715"/>
              <a:gd name="connsiteY2" fmla="*/ 894573 h 894573"/>
              <a:gd name="connsiteX3" fmla="*/ 9155715 w 9155715"/>
              <a:gd name="connsiteY3" fmla="*/ 83976 h 894573"/>
              <a:gd name="connsiteX4" fmla="*/ 9155715 w 9155715"/>
              <a:gd name="connsiteY4" fmla="*/ 0 h 894573"/>
              <a:gd name="connsiteX0" fmla="*/ 9155715 w 9155715"/>
              <a:gd name="connsiteY0" fmla="*/ 0 h 946961"/>
              <a:gd name="connsiteX1" fmla="*/ 0 w 9155715"/>
              <a:gd name="connsiteY1" fmla="*/ 865366 h 946961"/>
              <a:gd name="connsiteX2" fmla="*/ 4768 w 9155715"/>
              <a:gd name="connsiteY2" fmla="*/ 946961 h 946961"/>
              <a:gd name="connsiteX3" fmla="*/ 9155715 w 9155715"/>
              <a:gd name="connsiteY3" fmla="*/ 83976 h 946961"/>
              <a:gd name="connsiteX4" fmla="*/ 9155715 w 9155715"/>
              <a:gd name="connsiteY4" fmla="*/ 0 h 946961"/>
              <a:gd name="connsiteX0" fmla="*/ 9155715 w 9155715"/>
              <a:gd name="connsiteY0" fmla="*/ 0 h 894574"/>
              <a:gd name="connsiteX1" fmla="*/ 0 w 9155715"/>
              <a:gd name="connsiteY1" fmla="*/ 865366 h 894574"/>
              <a:gd name="connsiteX2" fmla="*/ 97732 w 9155715"/>
              <a:gd name="connsiteY2" fmla="*/ 894574 h 894574"/>
              <a:gd name="connsiteX3" fmla="*/ 9155715 w 9155715"/>
              <a:gd name="connsiteY3" fmla="*/ 83976 h 894574"/>
              <a:gd name="connsiteX4" fmla="*/ 9155715 w 9155715"/>
              <a:gd name="connsiteY4" fmla="*/ 0 h 894574"/>
              <a:gd name="connsiteX0" fmla="*/ 9155715 w 9155715"/>
              <a:gd name="connsiteY0" fmla="*/ 0 h 939818"/>
              <a:gd name="connsiteX1" fmla="*/ 0 w 9155715"/>
              <a:gd name="connsiteY1" fmla="*/ 865366 h 939818"/>
              <a:gd name="connsiteX2" fmla="*/ 2384 w 9155715"/>
              <a:gd name="connsiteY2" fmla="*/ 939818 h 939818"/>
              <a:gd name="connsiteX3" fmla="*/ 9155715 w 9155715"/>
              <a:gd name="connsiteY3" fmla="*/ 83976 h 939818"/>
              <a:gd name="connsiteX4" fmla="*/ 9155715 w 9155715"/>
              <a:gd name="connsiteY4" fmla="*/ 0 h 939818"/>
              <a:gd name="connsiteX0" fmla="*/ 9015078 w 9155715"/>
              <a:gd name="connsiteY0" fmla="*/ 0 h 873143"/>
              <a:gd name="connsiteX1" fmla="*/ 0 w 9155715"/>
              <a:gd name="connsiteY1" fmla="*/ 798691 h 873143"/>
              <a:gd name="connsiteX2" fmla="*/ 2384 w 9155715"/>
              <a:gd name="connsiteY2" fmla="*/ 873143 h 873143"/>
              <a:gd name="connsiteX3" fmla="*/ 9155715 w 9155715"/>
              <a:gd name="connsiteY3" fmla="*/ 17301 h 873143"/>
              <a:gd name="connsiteX4" fmla="*/ 9015078 w 9155715"/>
              <a:gd name="connsiteY4" fmla="*/ 0 h 873143"/>
              <a:gd name="connsiteX0" fmla="*/ 9160482 w 9160482"/>
              <a:gd name="connsiteY0" fmla="*/ 0 h 930293"/>
              <a:gd name="connsiteX1" fmla="*/ 0 w 9160482"/>
              <a:gd name="connsiteY1" fmla="*/ 855841 h 930293"/>
              <a:gd name="connsiteX2" fmla="*/ 2384 w 9160482"/>
              <a:gd name="connsiteY2" fmla="*/ 930293 h 930293"/>
              <a:gd name="connsiteX3" fmla="*/ 9155715 w 9160482"/>
              <a:gd name="connsiteY3" fmla="*/ 74451 h 930293"/>
              <a:gd name="connsiteX4" fmla="*/ 9160482 w 9160482"/>
              <a:gd name="connsiteY4" fmla="*/ 0 h 930293"/>
              <a:gd name="connsiteX0" fmla="*/ 9072286 w 9155715"/>
              <a:gd name="connsiteY0" fmla="*/ 0 h 885050"/>
              <a:gd name="connsiteX1" fmla="*/ 0 w 9155715"/>
              <a:gd name="connsiteY1" fmla="*/ 810598 h 885050"/>
              <a:gd name="connsiteX2" fmla="*/ 2384 w 9155715"/>
              <a:gd name="connsiteY2" fmla="*/ 885050 h 885050"/>
              <a:gd name="connsiteX3" fmla="*/ 9155715 w 9155715"/>
              <a:gd name="connsiteY3" fmla="*/ 29208 h 885050"/>
              <a:gd name="connsiteX4" fmla="*/ 9072286 w 9155715"/>
              <a:gd name="connsiteY4" fmla="*/ 0 h 885050"/>
              <a:gd name="connsiteX0" fmla="*/ 9155715 w 9155715"/>
              <a:gd name="connsiteY0" fmla="*/ 0 h 930294"/>
              <a:gd name="connsiteX1" fmla="*/ 0 w 9155715"/>
              <a:gd name="connsiteY1" fmla="*/ 855842 h 930294"/>
              <a:gd name="connsiteX2" fmla="*/ 2384 w 9155715"/>
              <a:gd name="connsiteY2" fmla="*/ 930294 h 930294"/>
              <a:gd name="connsiteX3" fmla="*/ 9155715 w 9155715"/>
              <a:gd name="connsiteY3" fmla="*/ 74452 h 930294"/>
              <a:gd name="connsiteX4" fmla="*/ 9155715 w 9155715"/>
              <a:gd name="connsiteY4" fmla="*/ 0 h 930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5715" h="930294">
                <a:moveTo>
                  <a:pt x="9155715" y="0"/>
                </a:moveTo>
                <a:lnTo>
                  <a:pt x="0" y="855842"/>
                </a:lnTo>
                <a:cubicBezTo>
                  <a:pt x="795" y="884628"/>
                  <a:pt x="1589" y="901508"/>
                  <a:pt x="2384" y="930294"/>
                </a:cubicBezTo>
                <a:lnTo>
                  <a:pt x="9155715" y="74452"/>
                </a:lnTo>
                <a:lnTo>
                  <a:pt x="9155715"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96" y="5347020"/>
            <a:ext cx="3426231" cy="944725"/>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 name="connsiteX0" fmla="*/ 1 w 7605568"/>
              <a:gd name="connsiteY0" fmla="*/ 0 h 897732"/>
              <a:gd name="connsiteX1" fmla="*/ 0 w 7605568"/>
              <a:gd name="connsiteY1" fmla="*/ 75665 h 897732"/>
              <a:gd name="connsiteX2" fmla="*/ 2830674 w 7605568"/>
              <a:gd name="connsiteY2" fmla="*/ 806612 h 897732"/>
              <a:gd name="connsiteX3" fmla="*/ 7605568 w 7605568"/>
              <a:gd name="connsiteY3" fmla="*/ 897732 h 897732"/>
              <a:gd name="connsiteX4" fmla="*/ 1 w 7605568"/>
              <a:gd name="connsiteY4" fmla="*/ 0 h 897732"/>
              <a:gd name="connsiteX0" fmla="*/ 1 w 2930931"/>
              <a:gd name="connsiteY0" fmla="*/ 0 h 806612"/>
              <a:gd name="connsiteX1" fmla="*/ 0 w 2930931"/>
              <a:gd name="connsiteY1" fmla="*/ 75665 h 806612"/>
              <a:gd name="connsiteX2" fmla="*/ 2830674 w 2930931"/>
              <a:gd name="connsiteY2" fmla="*/ 806612 h 806612"/>
              <a:gd name="connsiteX3" fmla="*/ 2930931 w 2930931"/>
              <a:gd name="connsiteY3" fmla="*/ 785765 h 806612"/>
              <a:gd name="connsiteX4" fmla="*/ 1 w 2930931"/>
              <a:gd name="connsiteY4" fmla="*/ 0 h 806612"/>
              <a:gd name="connsiteX0" fmla="*/ 1 w 3204530"/>
              <a:gd name="connsiteY0" fmla="*/ 0 h 944725"/>
              <a:gd name="connsiteX1" fmla="*/ 0 w 3204530"/>
              <a:gd name="connsiteY1" fmla="*/ 75665 h 944725"/>
              <a:gd name="connsiteX2" fmla="*/ 3204530 w 3204530"/>
              <a:gd name="connsiteY2" fmla="*/ 944725 h 944725"/>
              <a:gd name="connsiteX3" fmla="*/ 2930931 w 3204530"/>
              <a:gd name="connsiteY3" fmla="*/ 785765 h 944725"/>
              <a:gd name="connsiteX4" fmla="*/ 1 w 3204530"/>
              <a:gd name="connsiteY4" fmla="*/ 0 h 944725"/>
              <a:gd name="connsiteX0" fmla="*/ 1 w 3426231"/>
              <a:gd name="connsiteY0" fmla="*/ 0 h 944725"/>
              <a:gd name="connsiteX1" fmla="*/ 0 w 3426231"/>
              <a:gd name="connsiteY1" fmla="*/ 75665 h 944725"/>
              <a:gd name="connsiteX2" fmla="*/ 3204530 w 3426231"/>
              <a:gd name="connsiteY2" fmla="*/ 944725 h 944725"/>
              <a:gd name="connsiteX3" fmla="*/ 3426231 w 3426231"/>
              <a:gd name="connsiteY3" fmla="*/ 923877 h 944725"/>
              <a:gd name="connsiteX4" fmla="*/ 1 w 3426231"/>
              <a:gd name="connsiteY4" fmla="*/ 0 h 944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6231" h="944725">
                <a:moveTo>
                  <a:pt x="1" y="0"/>
                </a:moveTo>
                <a:cubicBezTo>
                  <a:pt x="1" y="25222"/>
                  <a:pt x="0" y="50443"/>
                  <a:pt x="0" y="75665"/>
                </a:cubicBezTo>
                <a:lnTo>
                  <a:pt x="3204530" y="944725"/>
                </a:lnTo>
                <a:lnTo>
                  <a:pt x="3426231" y="923877"/>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75779B43-CA7A-455C-ABA1-8379DC736556}"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7"/>
          <p:cNvSpPr/>
          <p:nvPr/>
        </p:nvSpPr>
        <p:spPr>
          <a:xfrm>
            <a:off x="1" y="5010151"/>
            <a:ext cx="7439025" cy="157162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Lst>
            <a:ahLst/>
            <a:cxnLst>
              <a:cxn ang="0">
                <a:pos x="connsiteX0" y="connsiteY0"/>
              </a:cxn>
              <a:cxn ang="0">
                <a:pos x="connsiteX1" y="connsiteY1"/>
              </a:cxn>
              <a:cxn ang="0">
                <a:pos x="connsiteX2" y="connsiteY2"/>
              </a:cxn>
              <a:cxn ang="0">
                <a:pos x="connsiteX3" y="connsiteY3"/>
              </a:cxn>
            </a:cxnLst>
            <a:rect l="l" t="t" r="r" b="b"/>
            <a:pathLst>
              <a:path w="7415827" h="1571625">
                <a:moveTo>
                  <a:pt x="0" y="0"/>
                </a:moveTo>
                <a:lnTo>
                  <a:pt x="7415827" y="866775"/>
                </a:lnTo>
                <a:lnTo>
                  <a:pt x="0" y="1571625"/>
                </a:lnTo>
                <a:lnTo>
                  <a:pt x="0" y="0"/>
                </a:lnTo>
                <a:close/>
              </a:path>
            </a:pathLst>
          </a:custGeom>
          <a:gradFill>
            <a:gsLst>
              <a:gs pos="0">
                <a:srgbClr val="000000"/>
              </a:gs>
              <a:gs pos="24000">
                <a:srgbClr val="333333"/>
              </a:gs>
              <a:gs pos="90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0" y="5731667"/>
            <a:ext cx="9147178" cy="1126333"/>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818007 h 1075182"/>
              <a:gd name="connsiteX1" fmla="*/ 9124990 w 9144000"/>
              <a:gd name="connsiteY1" fmla="*/ 0 h 1075182"/>
              <a:gd name="connsiteX2" fmla="*/ 9144000 w 9144000"/>
              <a:gd name="connsiteY2" fmla="*/ 1075182 h 1075182"/>
              <a:gd name="connsiteX3" fmla="*/ 0 w 9144000"/>
              <a:gd name="connsiteY3" fmla="*/ 1065657 h 1075182"/>
              <a:gd name="connsiteX4" fmla="*/ 20 w 9144000"/>
              <a:gd name="connsiteY4" fmla="*/ 818007 h 1075182"/>
              <a:gd name="connsiteX0" fmla="*/ 20 w 9124990"/>
              <a:gd name="connsiteY0" fmla="*/ 818007 h 1065657"/>
              <a:gd name="connsiteX1" fmla="*/ 9124990 w 9124990"/>
              <a:gd name="connsiteY1" fmla="*/ 0 h 1065657"/>
              <a:gd name="connsiteX2" fmla="*/ 8854092 w 9124990"/>
              <a:gd name="connsiteY2" fmla="*/ 585026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9122615 w 9124990"/>
              <a:gd name="connsiteY2" fmla="*/ 1063889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8766171 w 9124990"/>
              <a:gd name="connsiteY2" fmla="*/ 508228 h 1065657"/>
              <a:gd name="connsiteX3" fmla="*/ 0 w 9124990"/>
              <a:gd name="connsiteY3" fmla="*/ 1065657 h 1065657"/>
              <a:gd name="connsiteX4" fmla="*/ 20 w 9124990"/>
              <a:gd name="connsiteY4" fmla="*/ 818007 h 1065657"/>
              <a:gd name="connsiteX0" fmla="*/ 20 w 9128161"/>
              <a:gd name="connsiteY0" fmla="*/ 818007 h 1068407"/>
              <a:gd name="connsiteX1" fmla="*/ 9124990 w 9128161"/>
              <a:gd name="connsiteY1" fmla="*/ 0 h 1068407"/>
              <a:gd name="connsiteX2" fmla="*/ 9127369 w 9128161"/>
              <a:gd name="connsiteY2" fmla="*/ 1068407 h 1068407"/>
              <a:gd name="connsiteX3" fmla="*/ 0 w 9128161"/>
              <a:gd name="connsiteY3" fmla="*/ 1065657 h 1068407"/>
              <a:gd name="connsiteX4" fmla="*/ 20 w 9128161"/>
              <a:gd name="connsiteY4" fmla="*/ 818007 h 10684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8161" h="1068407">
                <a:moveTo>
                  <a:pt x="20" y="818007"/>
                </a:moveTo>
                <a:lnTo>
                  <a:pt x="9124990" y="0"/>
                </a:lnTo>
                <a:cubicBezTo>
                  <a:pt x="9124198" y="354630"/>
                  <a:pt x="9128161" y="713777"/>
                  <a:pt x="9127369" y="1068407"/>
                </a:cubicBezTo>
                <a:lnTo>
                  <a:pt x="0" y="1065657"/>
                </a:lnTo>
                <a:cubicBezTo>
                  <a:pt x="7" y="983107"/>
                  <a:pt x="13" y="900557"/>
                  <a:pt x="20" y="818007"/>
                </a:cubicBezTo>
                <a:close/>
              </a:path>
            </a:pathLst>
          </a:custGeom>
          <a:gradFill>
            <a:gsLst>
              <a:gs pos="39000">
                <a:schemeClr val="accent1"/>
              </a:gs>
              <a:gs pos="50000">
                <a:schemeClr val="accent1">
                  <a:lumMod val="40000"/>
                  <a:lumOff val="60000"/>
                </a:schemeClr>
              </a:gs>
              <a:gs pos="5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a:off x="676656" y="609600"/>
            <a:ext cx="3383280" cy="914400"/>
          </a:xfrm>
        </p:spPr>
        <p:txBody>
          <a:bodyPr anchor="b">
            <a:noAutofit/>
          </a:bodyPr>
          <a:lstStyle>
            <a:lvl1pPr algn="l">
              <a:defRPr sz="2200" b="0" i="0" cap="none" baseline="0">
                <a:solidFill>
                  <a:schemeClr val="tx2"/>
                </a:solidFill>
              </a:defRPr>
            </a:lvl1pPr>
          </a:lstStyle>
          <a:p>
            <a:r>
              <a:rPr lang="en-US"/>
              <a:t>Click to edit Master title style</a:t>
            </a:r>
            <a:endParaRPr lang="en-US" dirty="0"/>
          </a:p>
        </p:txBody>
      </p:sp>
      <p:sp>
        <p:nvSpPr>
          <p:cNvPr id="10" name="Freeform 9"/>
          <p:cNvSpPr/>
          <p:nvPr/>
        </p:nvSpPr>
        <p:spPr>
          <a:xfrm>
            <a:off x="0" y="4973410"/>
            <a:ext cx="7674867" cy="928299"/>
          </a:xfrm>
          <a:custGeom>
            <a:avLst/>
            <a:gdLst>
              <a:gd name="connsiteX0" fmla="*/ 0 w 7548466"/>
              <a:gd name="connsiteY0" fmla="*/ 0 h 933061"/>
              <a:gd name="connsiteX1" fmla="*/ 9331 w 7548466"/>
              <a:gd name="connsiteY1" fmla="*/ 65314 h 933061"/>
              <a:gd name="connsiteX2" fmla="*/ 7221894 w 7548466"/>
              <a:gd name="connsiteY2" fmla="*/ 933061 h 933061"/>
              <a:gd name="connsiteX3" fmla="*/ 7548466 w 7548466"/>
              <a:gd name="connsiteY3" fmla="*/ 914400 h 933061"/>
              <a:gd name="connsiteX4" fmla="*/ 0 w 7548466"/>
              <a:gd name="connsiteY4" fmla="*/ 0 h 933061"/>
              <a:gd name="connsiteX0" fmla="*/ 131163 w 7539135"/>
              <a:gd name="connsiteY0" fmla="*/ 0 h 1042598"/>
              <a:gd name="connsiteX1" fmla="*/ 0 w 7539135"/>
              <a:gd name="connsiteY1" fmla="*/ 174851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0 w 7407972"/>
              <a:gd name="connsiteY0" fmla="*/ 0 h 1042598"/>
              <a:gd name="connsiteX1" fmla="*/ 85531 w 7407972"/>
              <a:gd name="connsiteY1" fmla="*/ 134370 h 1042598"/>
              <a:gd name="connsiteX2" fmla="*/ 7081400 w 7407972"/>
              <a:gd name="connsiteY2" fmla="*/ 1042598 h 1042598"/>
              <a:gd name="connsiteX3" fmla="*/ 7407972 w 7407972"/>
              <a:gd name="connsiteY3" fmla="*/ 1023937 h 1042598"/>
              <a:gd name="connsiteX4" fmla="*/ 0 w 7407972"/>
              <a:gd name="connsiteY4" fmla="*/ 0 h 1042598"/>
              <a:gd name="connsiteX0" fmla="*/ 131163 w 7539135"/>
              <a:gd name="connsiteY0" fmla="*/ 0 h 1042598"/>
              <a:gd name="connsiteX1" fmla="*/ 0 w 7539135"/>
              <a:gd name="connsiteY1" fmla="*/ 193902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59725 w 7539135"/>
              <a:gd name="connsiteY0" fmla="*/ 0 h 892580"/>
              <a:gd name="connsiteX1" fmla="*/ 0 w 7539135"/>
              <a:gd name="connsiteY1" fmla="*/ 43884 h 892580"/>
              <a:gd name="connsiteX2" fmla="*/ 7212563 w 7539135"/>
              <a:gd name="connsiteY2" fmla="*/ 892580 h 892580"/>
              <a:gd name="connsiteX3" fmla="*/ 7539135 w 7539135"/>
              <a:gd name="connsiteY3" fmla="*/ 873919 h 892580"/>
              <a:gd name="connsiteX4" fmla="*/ 59725 w 7539135"/>
              <a:gd name="connsiteY4" fmla="*/ 0 h 892580"/>
              <a:gd name="connsiteX0" fmla="*/ 194 w 7539135"/>
              <a:gd name="connsiteY0" fmla="*/ 0 h 923536"/>
              <a:gd name="connsiteX1" fmla="*/ 0 w 7539135"/>
              <a:gd name="connsiteY1" fmla="*/ 74840 h 923536"/>
              <a:gd name="connsiteX2" fmla="*/ 7212563 w 7539135"/>
              <a:gd name="connsiteY2" fmla="*/ 923536 h 923536"/>
              <a:gd name="connsiteX3" fmla="*/ 7539135 w 7539135"/>
              <a:gd name="connsiteY3" fmla="*/ 904875 h 923536"/>
              <a:gd name="connsiteX4" fmla="*/ 194 w 7539135"/>
              <a:gd name="connsiteY4" fmla="*/ 0 h 923536"/>
              <a:gd name="connsiteX0" fmla="*/ 194 w 7539135"/>
              <a:gd name="connsiteY0" fmla="*/ 0 h 904875"/>
              <a:gd name="connsiteX1" fmla="*/ 0 w 7539135"/>
              <a:gd name="connsiteY1" fmla="*/ 74840 h 904875"/>
              <a:gd name="connsiteX2" fmla="*/ 7212563 w 7539135"/>
              <a:gd name="connsiteY2" fmla="*/ 883055 h 904875"/>
              <a:gd name="connsiteX3" fmla="*/ 7539135 w 7539135"/>
              <a:gd name="connsiteY3" fmla="*/ 904875 h 904875"/>
              <a:gd name="connsiteX4" fmla="*/ 194 w 7539135"/>
              <a:gd name="connsiteY4" fmla="*/ 0 h 904875"/>
              <a:gd name="connsiteX0" fmla="*/ 194 w 7703442"/>
              <a:gd name="connsiteY0" fmla="*/ 0 h 1016794"/>
              <a:gd name="connsiteX1" fmla="*/ 0 w 7703442"/>
              <a:gd name="connsiteY1" fmla="*/ 74840 h 1016794"/>
              <a:gd name="connsiteX2" fmla="*/ 7212563 w 7703442"/>
              <a:gd name="connsiteY2" fmla="*/ 883055 h 1016794"/>
              <a:gd name="connsiteX3" fmla="*/ 7703442 w 7703442"/>
              <a:gd name="connsiteY3" fmla="*/ 1016794 h 1016794"/>
              <a:gd name="connsiteX4" fmla="*/ 194 w 7703442"/>
              <a:gd name="connsiteY4" fmla="*/ 0 h 1016794"/>
              <a:gd name="connsiteX0" fmla="*/ 194 w 7674867"/>
              <a:gd name="connsiteY0" fmla="*/ 0 h 897731"/>
              <a:gd name="connsiteX1" fmla="*/ 0 w 7674867"/>
              <a:gd name="connsiteY1" fmla="*/ 74840 h 897731"/>
              <a:gd name="connsiteX2" fmla="*/ 7212563 w 7674867"/>
              <a:gd name="connsiteY2" fmla="*/ 883055 h 897731"/>
              <a:gd name="connsiteX3" fmla="*/ 7674867 w 7674867"/>
              <a:gd name="connsiteY3" fmla="*/ 897731 h 897731"/>
              <a:gd name="connsiteX4" fmla="*/ 194 w 7674867"/>
              <a:gd name="connsiteY4" fmla="*/ 0 h 897731"/>
              <a:gd name="connsiteX0" fmla="*/ 194 w 7674867"/>
              <a:gd name="connsiteY0" fmla="*/ 0 h 930680"/>
              <a:gd name="connsiteX1" fmla="*/ 0 w 7674867"/>
              <a:gd name="connsiteY1" fmla="*/ 74840 h 930680"/>
              <a:gd name="connsiteX2" fmla="*/ 7293526 w 7674867"/>
              <a:gd name="connsiteY2" fmla="*/ 930680 h 930680"/>
              <a:gd name="connsiteX3" fmla="*/ 7674867 w 7674867"/>
              <a:gd name="connsiteY3" fmla="*/ 897731 h 930680"/>
              <a:gd name="connsiteX4" fmla="*/ 194 w 7674867"/>
              <a:gd name="connsiteY4" fmla="*/ 0 h 930680"/>
              <a:gd name="connsiteX0" fmla="*/ 194 w 7674867"/>
              <a:gd name="connsiteY0" fmla="*/ 0 h 897731"/>
              <a:gd name="connsiteX1" fmla="*/ 0 w 7674867"/>
              <a:gd name="connsiteY1" fmla="*/ 74840 h 897731"/>
              <a:gd name="connsiteX2" fmla="*/ 7293526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38758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98289 w 7674867"/>
              <a:gd name="connsiteY2" fmla="*/ 661599 h 897731"/>
              <a:gd name="connsiteX3" fmla="*/ 7674867 w 7674867"/>
              <a:gd name="connsiteY3" fmla="*/ 897731 h 897731"/>
              <a:gd name="connsiteX4" fmla="*/ 194 w 7674867"/>
              <a:gd name="connsiteY4" fmla="*/ 0 h 897731"/>
              <a:gd name="connsiteX0" fmla="*/ 194 w 7674867"/>
              <a:gd name="connsiteY0" fmla="*/ 0 h 928299"/>
              <a:gd name="connsiteX1" fmla="*/ 0 w 7674867"/>
              <a:gd name="connsiteY1" fmla="*/ 74840 h 928299"/>
              <a:gd name="connsiteX2" fmla="*/ 7298289 w 7674867"/>
              <a:gd name="connsiteY2" fmla="*/ 928299 h 928299"/>
              <a:gd name="connsiteX3" fmla="*/ 7674867 w 7674867"/>
              <a:gd name="connsiteY3" fmla="*/ 897731 h 928299"/>
              <a:gd name="connsiteX4" fmla="*/ 194 w 7674867"/>
              <a:gd name="connsiteY4" fmla="*/ 0 h 928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74867" h="928299">
                <a:moveTo>
                  <a:pt x="194" y="0"/>
                </a:moveTo>
                <a:cubicBezTo>
                  <a:pt x="129" y="24947"/>
                  <a:pt x="65" y="49893"/>
                  <a:pt x="0" y="74840"/>
                </a:cubicBezTo>
                <a:lnTo>
                  <a:pt x="7298289" y="928299"/>
                </a:lnTo>
                <a:lnTo>
                  <a:pt x="7674867" y="897731"/>
                </a:lnTo>
                <a:lnTo>
                  <a:pt x="194"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2382" y="5696242"/>
            <a:ext cx="9146382" cy="930294"/>
          </a:xfrm>
          <a:custGeom>
            <a:avLst/>
            <a:gdLst>
              <a:gd name="connsiteX0" fmla="*/ 9153331 w 9153331"/>
              <a:gd name="connsiteY0" fmla="*/ 0 h 951723"/>
              <a:gd name="connsiteX1" fmla="*/ 0 w 9153331"/>
              <a:gd name="connsiteY1" fmla="*/ 867747 h 951723"/>
              <a:gd name="connsiteX2" fmla="*/ 0 w 9153331"/>
              <a:gd name="connsiteY2" fmla="*/ 951723 h 951723"/>
              <a:gd name="connsiteX3" fmla="*/ 9153331 w 9153331"/>
              <a:gd name="connsiteY3" fmla="*/ 83976 h 951723"/>
              <a:gd name="connsiteX4" fmla="*/ 9153331 w 9153331"/>
              <a:gd name="connsiteY4" fmla="*/ 0 h 951723"/>
              <a:gd name="connsiteX0" fmla="*/ 9153331 w 9153331"/>
              <a:gd name="connsiteY0" fmla="*/ 0 h 951723"/>
              <a:gd name="connsiteX1" fmla="*/ 107265 w 9153331"/>
              <a:gd name="connsiteY1" fmla="*/ 901085 h 951723"/>
              <a:gd name="connsiteX2" fmla="*/ 0 w 9153331"/>
              <a:gd name="connsiteY2" fmla="*/ 951723 h 951723"/>
              <a:gd name="connsiteX3" fmla="*/ 9153331 w 9153331"/>
              <a:gd name="connsiteY3" fmla="*/ 83976 h 951723"/>
              <a:gd name="connsiteX4" fmla="*/ 9153331 w 9153331"/>
              <a:gd name="connsiteY4" fmla="*/ 0 h 951723"/>
              <a:gd name="connsiteX0" fmla="*/ 9155715 w 9155715"/>
              <a:gd name="connsiteY0" fmla="*/ 0 h 951723"/>
              <a:gd name="connsiteX1" fmla="*/ 0 w 9155715"/>
              <a:gd name="connsiteY1" fmla="*/ 865366 h 951723"/>
              <a:gd name="connsiteX2" fmla="*/ 2384 w 9155715"/>
              <a:gd name="connsiteY2" fmla="*/ 951723 h 951723"/>
              <a:gd name="connsiteX3" fmla="*/ 9155715 w 9155715"/>
              <a:gd name="connsiteY3" fmla="*/ 83976 h 951723"/>
              <a:gd name="connsiteX4" fmla="*/ 9155715 w 9155715"/>
              <a:gd name="connsiteY4" fmla="*/ 0 h 951723"/>
              <a:gd name="connsiteX0" fmla="*/ 9155715 w 9155715"/>
              <a:gd name="connsiteY0" fmla="*/ 0 h 894573"/>
              <a:gd name="connsiteX1" fmla="*/ 0 w 9155715"/>
              <a:gd name="connsiteY1" fmla="*/ 865366 h 894573"/>
              <a:gd name="connsiteX2" fmla="*/ 197847 w 9155715"/>
              <a:gd name="connsiteY2" fmla="*/ 894573 h 894573"/>
              <a:gd name="connsiteX3" fmla="*/ 9155715 w 9155715"/>
              <a:gd name="connsiteY3" fmla="*/ 83976 h 894573"/>
              <a:gd name="connsiteX4" fmla="*/ 9155715 w 9155715"/>
              <a:gd name="connsiteY4" fmla="*/ 0 h 894573"/>
              <a:gd name="connsiteX0" fmla="*/ 9155715 w 9155715"/>
              <a:gd name="connsiteY0" fmla="*/ 0 h 946961"/>
              <a:gd name="connsiteX1" fmla="*/ 0 w 9155715"/>
              <a:gd name="connsiteY1" fmla="*/ 865366 h 946961"/>
              <a:gd name="connsiteX2" fmla="*/ 4768 w 9155715"/>
              <a:gd name="connsiteY2" fmla="*/ 946961 h 946961"/>
              <a:gd name="connsiteX3" fmla="*/ 9155715 w 9155715"/>
              <a:gd name="connsiteY3" fmla="*/ 83976 h 946961"/>
              <a:gd name="connsiteX4" fmla="*/ 9155715 w 9155715"/>
              <a:gd name="connsiteY4" fmla="*/ 0 h 946961"/>
              <a:gd name="connsiteX0" fmla="*/ 9155715 w 9155715"/>
              <a:gd name="connsiteY0" fmla="*/ 0 h 894574"/>
              <a:gd name="connsiteX1" fmla="*/ 0 w 9155715"/>
              <a:gd name="connsiteY1" fmla="*/ 865366 h 894574"/>
              <a:gd name="connsiteX2" fmla="*/ 97732 w 9155715"/>
              <a:gd name="connsiteY2" fmla="*/ 894574 h 894574"/>
              <a:gd name="connsiteX3" fmla="*/ 9155715 w 9155715"/>
              <a:gd name="connsiteY3" fmla="*/ 83976 h 894574"/>
              <a:gd name="connsiteX4" fmla="*/ 9155715 w 9155715"/>
              <a:gd name="connsiteY4" fmla="*/ 0 h 894574"/>
              <a:gd name="connsiteX0" fmla="*/ 9155715 w 9155715"/>
              <a:gd name="connsiteY0" fmla="*/ 0 h 939818"/>
              <a:gd name="connsiteX1" fmla="*/ 0 w 9155715"/>
              <a:gd name="connsiteY1" fmla="*/ 865366 h 939818"/>
              <a:gd name="connsiteX2" fmla="*/ 2384 w 9155715"/>
              <a:gd name="connsiteY2" fmla="*/ 939818 h 939818"/>
              <a:gd name="connsiteX3" fmla="*/ 9155715 w 9155715"/>
              <a:gd name="connsiteY3" fmla="*/ 83976 h 939818"/>
              <a:gd name="connsiteX4" fmla="*/ 9155715 w 9155715"/>
              <a:gd name="connsiteY4" fmla="*/ 0 h 939818"/>
              <a:gd name="connsiteX0" fmla="*/ 9015078 w 9155715"/>
              <a:gd name="connsiteY0" fmla="*/ 0 h 873143"/>
              <a:gd name="connsiteX1" fmla="*/ 0 w 9155715"/>
              <a:gd name="connsiteY1" fmla="*/ 798691 h 873143"/>
              <a:gd name="connsiteX2" fmla="*/ 2384 w 9155715"/>
              <a:gd name="connsiteY2" fmla="*/ 873143 h 873143"/>
              <a:gd name="connsiteX3" fmla="*/ 9155715 w 9155715"/>
              <a:gd name="connsiteY3" fmla="*/ 17301 h 873143"/>
              <a:gd name="connsiteX4" fmla="*/ 9015078 w 9155715"/>
              <a:gd name="connsiteY4" fmla="*/ 0 h 873143"/>
              <a:gd name="connsiteX0" fmla="*/ 9160482 w 9160482"/>
              <a:gd name="connsiteY0" fmla="*/ 0 h 930293"/>
              <a:gd name="connsiteX1" fmla="*/ 0 w 9160482"/>
              <a:gd name="connsiteY1" fmla="*/ 855841 h 930293"/>
              <a:gd name="connsiteX2" fmla="*/ 2384 w 9160482"/>
              <a:gd name="connsiteY2" fmla="*/ 930293 h 930293"/>
              <a:gd name="connsiteX3" fmla="*/ 9155715 w 9160482"/>
              <a:gd name="connsiteY3" fmla="*/ 74451 h 930293"/>
              <a:gd name="connsiteX4" fmla="*/ 9160482 w 9160482"/>
              <a:gd name="connsiteY4" fmla="*/ 0 h 930293"/>
              <a:gd name="connsiteX0" fmla="*/ 9072286 w 9155715"/>
              <a:gd name="connsiteY0" fmla="*/ 0 h 885050"/>
              <a:gd name="connsiteX1" fmla="*/ 0 w 9155715"/>
              <a:gd name="connsiteY1" fmla="*/ 810598 h 885050"/>
              <a:gd name="connsiteX2" fmla="*/ 2384 w 9155715"/>
              <a:gd name="connsiteY2" fmla="*/ 885050 h 885050"/>
              <a:gd name="connsiteX3" fmla="*/ 9155715 w 9155715"/>
              <a:gd name="connsiteY3" fmla="*/ 29208 h 885050"/>
              <a:gd name="connsiteX4" fmla="*/ 9072286 w 9155715"/>
              <a:gd name="connsiteY4" fmla="*/ 0 h 885050"/>
              <a:gd name="connsiteX0" fmla="*/ 9155715 w 9155715"/>
              <a:gd name="connsiteY0" fmla="*/ 0 h 930294"/>
              <a:gd name="connsiteX1" fmla="*/ 0 w 9155715"/>
              <a:gd name="connsiteY1" fmla="*/ 855842 h 930294"/>
              <a:gd name="connsiteX2" fmla="*/ 2384 w 9155715"/>
              <a:gd name="connsiteY2" fmla="*/ 930294 h 930294"/>
              <a:gd name="connsiteX3" fmla="*/ 9155715 w 9155715"/>
              <a:gd name="connsiteY3" fmla="*/ 74452 h 930294"/>
              <a:gd name="connsiteX4" fmla="*/ 9155715 w 9155715"/>
              <a:gd name="connsiteY4" fmla="*/ 0 h 930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5715" h="930294">
                <a:moveTo>
                  <a:pt x="9155715" y="0"/>
                </a:moveTo>
                <a:lnTo>
                  <a:pt x="0" y="855842"/>
                </a:lnTo>
                <a:cubicBezTo>
                  <a:pt x="795" y="884628"/>
                  <a:pt x="1589" y="901508"/>
                  <a:pt x="2384" y="930294"/>
                </a:cubicBezTo>
                <a:lnTo>
                  <a:pt x="9155715" y="74452"/>
                </a:lnTo>
                <a:lnTo>
                  <a:pt x="9155715"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5779B43-CA7A-455C-ABA1-8379DC73655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
        <p:nvSpPr>
          <p:cNvPr id="13" name="Content Placeholder 12"/>
          <p:cNvSpPr>
            <a:spLocks noGrp="1"/>
          </p:cNvSpPr>
          <p:nvPr>
            <p:ph sz="quarter" idx="13"/>
          </p:nvPr>
        </p:nvSpPr>
        <p:spPr>
          <a:xfrm>
            <a:off x="4572000" y="609600"/>
            <a:ext cx="3886200"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ext Placeholder 13"/>
          <p:cNvSpPr>
            <a:spLocks noGrp="1"/>
          </p:cNvSpPr>
          <p:nvPr>
            <p:ph type="body" sz="quarter" idx="14"/>
          </p:nvPr>
        </p:nvSpPr>
        <p:spPr>
          <a:xfrm>
            <a:off x="676274" y="1527048"/>
            <a:ext cx="3383280" cy="3291840"/>
          </a:xfrm>
        </p:spPr>
        <p:txBody>
          <a:bodyPr>
            <a:normAutofit/>
          </a:bodyPr>
          <a:lstStyle>
            <a:lvl1pPr marL="0" indent="0">
              <a:buFontTx/>
              <a:buNone/>
              <a:defRPr sz="1600"/>
            </a:lvl1pPr>
            <a:lvl2pPr>
              <a:buFontTx/>
              <a:buNone/>
              <a:defRPr/>
            </a:lvl2pPr>
            <a:lvl3pPr>
              <a:buFontTx/>
              <a:buNone/>
              <a:defRPr/>
            </a:lvl3pPr>
            <a:lvl4pPr>
              <a:buFontTx/>
              <a:buNone/>
              <a:defRPr/>
            </a:lvl4pPr>
            <a:lvl5pPr>
              <a:buFontTx/>
              <a:buNone/>
              <a:defRPr/>
            </a:lvl5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1"/>
              </a:gs>
              <a:gs pos="40000">
                <a:schemeClr val="accent1">
                  <a:lumMod val="40000"/>
                  <a:lumOff val="60000"/>
                </a:schemeClr>
              </a:gs>
              <a:gs pos="4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9" name="Freeform 8"/>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3"/>
              </a:gs>
              <a:gs pos="52000">
                <a:schemeClr val="accent3">
                  <a:lumMod val="40000"/>
                  <a:lumOff val="60000"/>
                </a:schemeClr>
              </a:gs>
              <a:gs pos="66000">
                <a:schemeClr val="accent3"/>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3" name="Picture Placeholder 2"/>
          <p:cNvSpPr>
            <a:spLocks noGrp="1"/>
          </p:cNvSpPr>
          <p:nvPr>
            <p:ph type="pic" idx="1"/>
          </p:nvPr>
        </p:nvSpPr>
        <p:spPr>
          <a:xfrm>
            <a:off x="4572000" y="609600"/>
            <a:ext cx="3886200" cy="4190999"/>
          </a:xfrm>
          <a:ln w="79375">
            <a:solidFill>
              <a:schemeClr val="tx1"/>
            </a:solidFill>
            <a:miter lim="800000"/>
          </a:ln>
          <a:effectLst>
            <a:outerShdw blurRad="50800" dist="38100" dir="5400000" algn="ctr" rotWithShape="0">
              <a:srgbClr val="000000">
                <a:alpha val="42000"/>
              </a:srgbClr>
            </a:outerShdw>
          </a:effectLst>
        </p:spPr>
        <p:txBody>
          <a:bodyPr>
            <a:normAutofit/>
          </a:bodyPr>
          <a:lstStyle>
            <a:lvl1pPr marL="0" indent="0" algn="ctr">
              <a:buNone/>
              <a:defRPr sz="25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Freeform 9"/>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5779B43-CA7A-455C-ABA1-8379DC73655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
        <p:nvSpPr>
          <p:cNvPr id="14" name="Title 1"/>
          <p:cNvSpPr>
            <a:spLocks noGrp="1"/>
          </p:cNvSpPr>
          <p:nvPr>
            <p:ph type="title"/>
          </p:nvPr>
        </p:nvSpPr>
        <p:spPr>
          <a:xfrm>
            <a:off x="676656" y="609600"/>
            <a:ext cx="3383280" cy="914400"/>
          </a:xfrm>
        </p:spPr>
        <p:txBody>
          <a:bodyPr anchor="b">
            <a:noAutofit/>
          </a:bodyPr>
          <a:lstStyle>
            <a:lvl1pPr algn="l">
              <a:defRPr sz="2200" b="0" i="0" cap="none" baseline="0">
                <a:solidFill>
                  <a:schemeClr val="tx2"/>
                </a:solidFill>
              </a:defRPr>
            </a:lvl1pPr>
          </a:lstStyle>
          <a:p>
            <a:r>
              <a:rPr lang="en-US"/>
              <a:t>Click to edit Master title style</a:t>
            </a:r>
            <a:endParaRPr lang="en-US" dirty="0"/>
          </a:p>
        </p:txBody>
      </p:sp>
      <p:sp>
        <p:nvSpPr>
          <p:cNvPr id="15" name="Text Placeholder 14"/>
          <p:cNvSpPr>
            <a:spLocks noGrp="1"/>
          </p:cNvSpPr>
          <p:nvPr>
            <p:ph type="body" sz="quarter" idx="14"/>
          </p:nvPr>
        </p:nvSpPr>
        <p:spPr>
          <a:xfrm>
            <a:off x="676656" y="1524000"/>
            <a:ext cx="3381375" cy="3295650"/>
          </a:xfrm>
        </p:spPr>
        <p:txBody>
          <a:bodyPr>
            <a:normAutofit/>
          </a:bodyPr>
          <a:lstStyle>
            <a:lvl1pPr marL="0" indent="0">
              <a:buFontTx/>
              <a:buNone/>
              <a:defRPr sz="1600"/>
            </a:lvl1pPr>
            <a:lvl2pPr>
              <a:buFontTx/>
              <a:buNone/>
              <a:defRPr/>
            </a:lvl2pPr>
            <a:lvl3pPr>
              <a:buFontTx/>
              <a:buNone/>
              <a:defRPr/>
            </a:lvl3pPr>
            <a:lvl4pPr>
              <a:buFontTx/>
              <a:buNone/>
              <a:defRPr/>
            </a:lvl4pPr>
            <a:lvl5pPr>
              <a:buFontTx/>
              <a:buNone/>
              <a:defRPr/>
            </a:lvl5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779B43-CA7A-455C-ABA1-8379DC7365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Freeform 6"/>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779B43-CA7A-455C-ABA1-8379DC73655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blipFill dpi="0" rotWithShape="1">
            <a:blip r:embed="rId13">
              <a:alphaModFix amt="15000"/>
            </a:blip>
            <a:srcRect/>
            <a:tile tx="0" ty="0" sx="76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685800" y="274638"/>
            <a:ext cx="7772400" cy="1143000"/>
          </a:xfrm>
          <a:prstGeom prst="rect">
            <a:avLst/>
          </a:prstGeom>
        </p:spPr>
        <p:txBody>
          <a:bodyPr vert="horz" lIns="0" tIns="45720" rIns="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1600200"/>
            <a:ext cx="7772400" cy="452596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00800" y="6416675"/>
            <a:ext cx="1981200" cy="365125"/>
          </a:xfrm>
          <a:prstGeom prst="rect">
            <a:avLst/>
          </a:prstGeom>
        </p:spPr>
        <p:txBody>
          <a:bodyPr vert="horz" lIns="0" tIns="45720" rIns="0" bIns="0" rtlCol="0" anchor="b" anchorCtr="0"/>
          <a:lstStyle>
            <a:lvl1pPr algn="r">
              <a:defRPr lang="en-US" sz="900" kern="1200" cap="all" spc="110" baseline="0" smtClean="0">
                <a:solidFill>
                  <a:srgbClr val="4D4D4D"/>
                </a:solidFill>
                <a:latin typeface="+mn-lt"/>
                <a:ea typeface="+mn-ea"/>
                <a:cs typeface="+mn-cs"/>
              </a:defRPr>
            </a:lvl1pPr>
          </a:lstStyle>
          <a:p>
            <a:fld id="{75779B43-CA7A-455C-ABA1-8379DC736556}" type="datetimeFigureOut">
              <a:rPr lang="en-GB" smtClean="0"/>
              <a:t>28/01/2021</a:t>
            </a:fld>
            <a:endParaRPr lang="en-GB"/>
          </a:p>
        </p:txBody>
      </p:sp>
      <p:sp>
        <p:nvSpPr>
          <p:cNvPr id="5" name="Footer Placeholder 4"/>
          <p:cNvSpPr>
            <a:spLocks noGrp="1"/>
          </p:cNvSpPr>
          <p:nvPr>
            <p:ph type="ftr" sz="quarter" idx="3"/>
          </p:nvPr>
        </p:nvSpPr>
        <p:spPr>
          <a:xfrm>
            <a:off x="228600" y="6416675"/>
            <a:ext cx="2895600" cy="365125"/>
          </a:xfrm>
          <a:prstGeom prst="rect">
            <a:avLst/>
          </a:prstGeom>
        </p:spPr>
        <p:txBody>
          <a:bodyPr vert="horz" lIns="0" tIns="45720" rIns="0" bIns="0" rtlCol="0" anchor="b" anchorCtr="0"/>
          <a:lstStyle>
            <a:lvl1pPr algn="l">
              <a:defRPr sz="900" cap="all" spc="110" baseline="0">
                <a:solidFill>
                  <a:srgbClr val="4D4D4D"/>
                </a:solidFill>
              </a:defRPr>
            </a:lvl1pPr>
          </a:lstStyle>
          <a:p>
            <a:endParaRPr lang="en-GB"/>
          </a:p>
        </p:txBody>
      </p:sp>
      <p:sp>
        <p:nvSpPr>
          <p:cNvPr id="6" name="Slide Number Placeholder 5"/>
          <p:cNvSpPr>
            <a:spLocks noGrp="1"/>
          </p:cNvSpPr>
          <p:nvPr>
            <p:ph type="sldNum" sz="quarter" idx="4"/>
          </p:nvPr>
        </p:nvSpPr>
        <p:spPr>
          <a:xfrm>
            <a:off x="8458200" y="6416675"/>
            <a:ext cx="457200" cy="365125"/>
          </a:xfrm>
          <a:prstGeom prst="rect">
            <a:avLst/>
          </a:prstGeom>
        </p:spPr>
        <p:txBody>
          <a:bodyPr vert="horz" lIns="0" tIns="45720" rIns="0" bIns="0" rtlCol="0" anchor="b" anchorCtr="0"/>
          <a:lstStyle>
            <a:lvl1pPr algn="r">
              <a:defRPr sz="1100" b="1" baseline="0">
                <a:solidFill>
                  <a:srgbClr val="4D4D4D"/>
                </a:solidFill>
              </a:defRPr>
            </a:lvl1pPr>
          </a:lstStyle>
          <a:p>
            <a:fld id="{CC935741-5D89-4008-8F08-26031587A366}"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3600" kern="1200" cap="all"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lnSpc>
          <a:spcPct val="100000"/>
        </a:lnSpc>
        <a:spcBef>
          <a:spcPts val="700"/>
        </a:spcBef>
        <a:buClr>
          <a:schemeClr val="accent1"/>
        </a:buClr>
        <a:buSzPct val="85000"/>
        <a:buFont typeface="Wingdings 3" pitchFamily="18" charset="2"/>
        <a:buChar char=""/>
        <a:defRPr sz="2000" kern="1200" baseline="0">
          <a:solidFill>
            <a:schemeClr val="tx1"/>
          </a:solidFill>
          <a:latin typeface="+mn-lt"/>
          <a:ea typeface="+mn-ea"/>
          <a:cs typeface="+mn-cs"/>
        </a:defRPr>
      </a:lvl1pPr>
      <a:lvl2pPr marL="742950" indent="-274320" algn="l" defTabSz="914400" rtl="0" eaLnBrk="1" latinLnBrk="0" hangingPunct="1">
        <a:lnSpc>
          <a:spcPct val="100000"/>
        </a:lnSpc>
        <a:spcBef>
          <a:spcPts val="700"/>
        </a:spcBef>
        <a:buClr>
          <a:schemeClr val="accent1"/>
        </a:buClr>
        <a:buSzPct val="85000"/>
        <a:buFont typeface="Wingdings 3" pitchFamily="18" charset="2"/>
        <a:buChar char=""/>
        <a:defRPr sz="1600" kern="1200" baseline="0">
          <a:solidFill>
            <a:schemeClr val="tx1"/>
          </a:solidFill>
          <a:latin typeface="+mn-lt"/>
          <a:ea typeface="+mn-ea"/>
          <a:cs typeface="+mn-cs"/>
        </a:defRPr>
      </a:lvl2pPr>
      <a:lvl3pPr marL="1143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3pPr>
      <a:lvl4pPr marL="1600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4pPr>
      <a:lvl5pPr marL="20574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5pPr>
      <a:lvl6pPr marL="25146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6pPr>
      <a:lvl7pPr marL="29718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7pPr>
      <a:lvl8pPr marL="3429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8pPr>
      <a:lvl9pPr marL="3886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youtube.com/watch?v=lj-tO63Xds0" TargetMode="Externa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youtube.com/watch?v=fnaKnVWFh44"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youtube.com/watch?v=fnaKnVWFh44"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youtube.com/watch?v=u5ft4Hbyoes&amp;feature=youtu.be"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hyperlink" Target="http://www.helensandersonassociates.co.uk/" TargetMode="External"/><Relationship Id="rId2" Type="http://schemas.openxmlformats.org/officeDocument/2006/relationships/hyperlink" Target="http://www.helensandersonassociates.co.uk/media/43014/outcomefocusedreviews2.pdf" TargetMode="External"/><Relationship Id="rId1" Type="http://schemas.openxmlformats.org/officeDocument/2006/relationships/slideLayout" Target="../slideLayouts/slideLayout2.xml"/><Relationship Id="rId4" Type="http://schemas.openxmlformats.org/officeDocument/2006/relationships/hyperlink" Target="https://www.youtube.com/watch?v=fnaKnVWFh4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99174" y="1676400"/>
            <a:ext cx="6759026" cy="1524000"/>
          </a:xfrm>
        </p:spPr>
        <p:txBody>
          <a:bodyPr>
            <a:normAutofit fontScale="90000"/>
          </a:bodyPr>
          <a:lstStyle/>
          <a:p>
            <a:br>
              <a:rPr lang="en-GB" dirty="0"/>
            </a:br>
            <a:r>
              <a:rPr lang="en-GB" dirty="0"/>
              <a:t>ECES6009/C</a:t>
            </a:r>
            <a:br>
              <a:rPr lang="en-GB" dirty="0"/>
            </a:br>
            <a:r>
              <a:rPr lang="en-GB" dirty="0" err="1"/>
              <a:t>Cynllunio</a:t>
            </a:r>
            <a:r>
              <a:rPr lang="en-GB" dirty="0"/>
              <a:t> Person </a:t>
            </a:r>
            <a:r>
              <a:rPr lang="en-GB" dirty="0" err="1"/>
              <a:t>Ganolog</a:t>
            </a:r>
            <a:r>
              <a:rPr lang="en-GB" dirty="0"/>
              <a:t> / Person centred planning</a:t>
            </a:r>
          </a:p>
        </p:txBody>
      </p:sp>
      <p:sp>
        <p:nvSpPr>
          <p:cNvPr id="3" name="Subtitle 2"/>
          <p:cNvSpPr>
            <a:spLocks noGrp="1"/>
          </p:cNvSpPr>
          <p:nvPr>
            <p:ph type="subTitle" idx="1"/>
          </p:nvPr>
        </p:nvSpPr>
        <p:spPr/>
        <p:txBody>
          <a:bodyPr/>
          <a:lstStyle/>
          <a:p>
            <a:r>
              <a:rPr lang="en-GB" dirty="0" err="1"/>
              <a:t>Sesiwn</a:t>
            </a:r>
            <a:r>
              <a:rPr lang="en-GB" dirty="0"/>
              <a:t> 5b/ Session 5b</a:t>
            </a:r>
          </a:p>
        </p:txBody>
      </p:sp>
    </p:spTree>
    <p:extLst>
      <p:ext uri="{BB962C8B-B14F-4D97-AF65-F5344CB8AC3E}">
        <p14:creationId xmlns:p14="http://schemas.microsoft.com/office/powerpoint/2010/main" val="3848929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latin typeface="Arial" panose="020B0604020202020204" pitchFamily="34" charset="0"/>
                <a:cs typeface="Arial" panose="020B0604020202020204" pitchFamily="34" charset="0"/>
              </a:rPr>
              <a:t>Gorolwg</a:t>
            </a:r>
            <a:r>
              <a:rPr lang="en-GB" dirty="0">
                <a:latin typeface="Arial" panose="020B0604020202020204" pitchFamily="34" charset="0"/>
                <a:cs typeface="Arial" panose="020B0604020202020204" pitchFamily="34" charset="0"/>
              </a:rPr>
              <a:t> / Overview</a:t>
            </a:r>
          </a:p>
        </p:txBody>
      </p:sp>
      <p:sp>
        <p:nvSpPr>
          <p:cNvPr id="5" name="Content Placeholder 4"/>
          <p:cNvSpPr>
            <a:spLocks noGrp="1"/>
          </p:cNvSpPr>
          <p:nvPr>
            <p:ph sz="quarter" idx="13"/>
          </p:nvPr>
        </p:nvSpPr>
        <p:spPr>
          <a:xfrm>
            <a:off x="676655" y="2514600"/>
            <a:ext cx="3822192" cy="3611880"/>
          </a:xfrm>
          <a:prstGeom prst="rect">
            <a:avLst/>
          </a:prstGeom>
        </p:spPr>
        <p:txBody>
          <a:bodyPr>
            <a:normAutofit/>
          </a:bodyPr>
          <a:lstStyle/>
          <a:p>
            <a:r>
              <a:rPr lang="en-GB" sz="3200" dirty="0" err="1"/>
              <a:t>Mathau</a:t>
            </a:r>
            <a:r>
              <a:rPr lang="en-GB" sz="3200" dirty="0"/>
              <a:t> o </a:t>
            </a:r>
            <a:r>
              <a:rPr lang="en-GB" sz="3200" dirty="0" err="1"/>
              <a:t>Gynllunio</a:t>
            </a:r>
            <a:r>
              <a:rPr lang="en-GB" sz="3200" dirty="0"/>
              <a:t> Person </a:t>
            </a:r>
            <a:r>
              <a:rPr lang="en-GB" sz="3200" dirty="0" err="1"/>
              <a:t>Ganolog</a:t>
            </a:r>
            <a:endParaRPr lang="en-GB" sz="3200" dirty="0"/>
          </a:p>
        </p:txBody>
      </p:sp>
      <p:sp>
        <p:nvSpPr>
          <p:cNvPr id="6" name="Content Placeholder 5"/>
          <p:cNvSpPr>
            <a:spLocks noGrp="1"/>
          </p:cNvSpPr>
          <p:nvPr>
            <p:ph sz="quarter" idx="14"/>
          </p:nvPr>
        </p:nvSpPr>
        <p:spPr>
          <a:xfrm>
            <a:off x="4645152" y="2514600"/>
            <a:ext cx="3822192" cy="3611880"/>
          </a:xfrm>
          <a:prstGeom prst="rect">
            <a:avLst/>
          </a:prstGeom>
        </p:spPr>
        <p:txBody>
          <a:bodyPr>
            <a:normAutofit/>
          </a:bodyPr>
          <a:lstStyle/>
          <a:p>
            <a:r>
              <a:rPr lang="en-GB" sz="3200" i="1" dirty="0">
                <a:latin typeface="Arial" panose="020B0604020202020204" pitchFamily="34" charset="0"/>
                <a:cs typeface="Arial" panose="020B0604020202020204" pitchFamily="34" charset="0"/>
              </a:rPr>
              <a:t>Person Centred Planning Approaches</a:t>
            </a:r>
          </a:p>
        </p:txBody>
      </p:sp>
    </p:spTree>
    <p:extLst>
      <p:ext uri="{BB962C8B-B14F-4D97-AF65-F5344CB8AC3E}">
        <p14:creationId xmlns:p14="http://schemas.microsoft.com/office/powerpoint/2010/main" val="2864122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en-GB" dirty="0" err="1"/>
              <a:t>Tebygrwydd</a:t>
            </a:r>
            <a:r>
              <a:rPr lang="en-GB" dirty="0"/>
              <a:t> </a:t>
            </a:r>
            <a:r>
              <a:rPr lang="en-GB" dirty="0" err="1"/>
              <a:t>Rhwng</a:t>
            </a:r>
            <a:r>
              <a:rPr lang="en-GB" dirty="0"/>
              <a:t> y </a:t>
            </a:r>
            <a:r>
              <a:rPr lang="en-GB" dirty="0" err="1"/>
              <a:t>mathau</a:t>
            </a:r>
            <a:r>
              <a:rPr lang="en-GB" dirty="0"/>
              <a:t>  </a:t>
            </a:r>
            <a:br>
              <a:rPr lang="en-GB" dirty="0"/>
            </a:br>
            <a:r>
              <a:rPr lang="en-GB" dirty="0"/>
              <a:t>Similarities between Approaches</a:t>
            </a:r>
            <a:endParaRPr lang="cy-GB" dirty="0"/>
          </a:p>
        </p:txBody>
      </p:sp>
      <p:sp>
        <p:nvSpPr>
          <p:cNvPr id="3" name="Content Placeholder 2"/>
          <p:cNvSpPr>
            <a:spLocks noGrp="1"/>
          </p:cNvSpPr>
          <p:nvPr>
            <p:ph sz="quarter" idx="13"/>
          </p:nvPr>
        </p:nvSpPr>
        <p:spPr>
          <a:xfrm>
            <a:off x="685800" y="1536192"/>
            <a:ext cx="3657600" cy="4712208"/>
          </a:xfrm>
        </p:spPr>
        <p:txBody>
          <a:bodyPr vert="horz" lIns="0" tIns="45720" rIns="0" bIns="45720" rtlCol="0" anchor="t">
            <a:normAutofit/>
          </a:bodyPr>
          <a:lstStyle/>
          <a:p>
            <a:r>
              <a:rPr lang="en-GB" dirty="0"/>
              <a:t>Bod </a:t>
            </a:r>
            <a:r>
              <a:rPr lang="en-GB" dirty="0" err="1"/>
              <a:t>yn</a:t>
            </a:r>
            <a:r>
              <a:rPr lang="en-GB" dirty="0"/>
              <a:t> </a:t>
            </a:r>
            <a:r>
              <a:rPr lang="en-GB" dirty="0" err="1"/>
              <a:t>rhan</a:t>
            </a:r>
            <a:r>
              <a:rPr lang="en-GB" dirty="0"/>
              <a:t> o a </a:t>
            </a:r>
            <a:r>
              <a:rPr lang="en-GB" dirty="0" err="1"/>
              <a:t>chyfrannu</a:t>
            </a:r>
            <a:r>
              <a:rPr lang="en-GB" dirty="0"/>
              <a:t> </a:t>
            </a:r>
            <a:r>
              <a:rPr lang="en-GB" dirty="0" err="1"/>
              <a:t>i</a:t>
            </a:r>
            <a:r>
              <a:rPr lang="en-GB" dirty="0"/>
              <a:t> </a:t>
            </a:r>
            <a:r>
              <a:rPr lang="en-GB" dirty="0" err="1"/>
              <a:t>fywyd</a:t>
            </a:r>
            <a:r>
              <a:rPr lang="en-GB" dirty="0"/>
              <a:t> </a:t>
            </a:r>
            <a:r>
              <a:rPr lang="en-GB" dirty="0" err="1"/>
              <a:t>cymunedol</a:t>
            </a:r>
            <a:endParaRPr lang="en-GB" dirty="0"/>
          </a:p>
          <a:p>
            <a:r>
              <a:rPr lang="en-GB" dirty="0" err="1"/>
              <a:t>Datblygu</a:t>
            </a:r>
            <a:r>
              <a:rPr lang="en-GB" dirty="0"/>
              <a:t> a </a:t>
            </a:r>
            <a:r>
              <a:rPr lang="en-GB" dirty="0" err="1"/>
              <a:t>chadw</a:t>
            </a:r>
            <a:r>
              <a:rPr lang="en-GB" dirty="0"/>
              <a:t> </a:t>
            </a:r>
            <a:r>
              <a:rPr lang="en-GB" dirty="0" err="1"/>
              <a:t>perthnasau</a:t>
            </a:r>
            <a:r>
              <a:rPr lang="en-GB" dirty="0"/>
              <a:t> </a:t>
            </a:r>
            <a:r>
              <a:rPr lang="en-GB" dirty="0" err="1"/>
              <a:t>boddhaol</a:t>
            </a:r>
            <a:endParaRPr lang="en-GB" dirty="0"/>
          </a:p>
          <a:p>
            <a:r>
              <a:rPr lang="en-GB" dirty="0" err="1"/>
              <a:t>Datgan</a:t>
            </a:r>
            <a:r>
              <a:rPr lang="en-GB" dirty="0"/>
              <a:t> </a:t>
            </a:r>
            <a:r>
              <a:rPr lang="en-GB" dirty="0" err="1"/>
              <a:t>dewisiadau</a:t>
            </a:r>
            <a:r>
              <a:rPr lang="en-GB" dirty="0"/>
              <a:t> a </a:t>
            </a:r>
            <a:r>
              <a:rPr lang="en-GB" dirty="0" err="1"/>
              <a:t>gwneud</a:t>
            </a:r>
            <a:r>
              <a:rPr lang="en-GB" dirty="0"/>
              <a:t> </a:t>
            </a:r>
            <a:r>
              <a:rPr lang="en-GB" dirty="0" err="1"/>
              <a:t>dewisiadau</a:t>
            </a:r>
            <a:r>
              <a:rPr lang="en-GB" dirty="0"/>
              <a:t> </a:t>
            </a:r>
            <a:r>
              <a:rPr lang="en-GB" dirty="0" err="1"/>
              <a:t>mewn</a:t>
            </a:r>
            <a:r>
              <a:rPr lang="en-GB" dirty="0"/>
              <a:t> </a:t>
            </a:r>
            <a:r>
              <a:rPr lang="en-GB" dirty="0" err="1"/>
              <a:t>bywyd</a:t>
            </a:r>
            <a:r>
              <a:rPr lang="en-GB" dirty="0"/>
              <a:t> bob </a:t>
            </a:r>
            <a:r>
              <a:rPr lang="en-GB" dirty="0" err="1"/>
              <a:t>dydd</a:t>
            </a:r>
            <a:endParaRPr lang="en-GB" dirty="0"/>
          </a:p>
          <a:p>
            <a:r>
              <a:rPr lang="en-GB" dirty="0"/>
              <a:t>Cael </a:t>
            </a:r>
            <a:r>
              <a:rPr lang="en-GB" dirty="0" err="1"/>
              <a:t>cyfleoedd</a:t>
            </a:r>
            <a:r>
              <a:rPr lang="en-GB" dirty="0"/>
              <a:t> </a:t>
            </a:r>
            <a:r>
              <a:rPr lang="en-GB" dirty="0" err="1"/>
              <a:t>i</a:t>
            </a:r>
            <a:r>
              <a:rPr lang="en-GB" dirty="0"/>
              <a:t> </a:t>
            </a:r>
            <a:r>
              <a:rPr lang="en-GB" dirty="0" err="1"/>
              <a:t>gyflawni</a:t>
            </a:r>
            <a:r>
              <a:rPr lang="en-GB" dirty="0"/>
              <a:t> </a:t>
            </a:r>
            <a:r>
              <a:rPr lang="en-GB" dirty="0" err="1"/>
              <a:t>rolau</a:t>
            </a:r>
            <a:r>
              <a:rPr lang="en-GB" dirty="0"/>
              <a:t> a </a:t>
            </a:r>
            <a:r>
              <a:rPr lang="en-GB" dirty="0" err="1"/>
              <a:t>bercher</a:t>
            </a:r>
            <a:r>
              <a:rPr lang="en-GB" dirty="0"/>
              <a:t> a </a:t>
            </a:r>
            <a:r>
              <a:rPr lang="en-GB" dirty="0" err="1"/>
              <a:t>byw</a:t>
            </a:r>
            <a:r>
              <a:rPr lang="en-GB" dirty="0"/>
              <a:t> </a:t>
            </a:r>
            <a:r>
              <a:rPr lang="en-GB" dirty="0" err="1"/>
              <a:t>gydag</a:t>
            </a:r>
            <a:r>
              <a:rPr lang="en-GB" dirty="0"/>
              <a:t> </a:t>
            </a:r>
            <a:r>
              <a:rPr lang="en-GB" dirty="0" err="1"/>
              <a:t>urddas</a:t>
            </a:r>
            <a:endParaRPr lang="en-GB" dirty="0"/>
          </a:p>
          <a:p>
            <a:r>
              <a:rPr lang="en-GB" dirty="0" err="1"/>
              <a:t>Parhau</a:t>
            </a:r>
            <a:r>
              <a:rPr lang="en-GB" dirty="0"/>
              <a:t> </a:t>
            </a:r>
            <a:r>
              <a:rPr lang="en-GB" dirty="0" err="1"/>
              <a:t>i</a:t>
            </a:r>
            <a:r>
              <a:rPr lang="en-GB" dirty="0"/>
              <a:t> </a:t>
            </a:r>
            <a:r>
              <a:rPr lang="en-GB" dirty="0" err="1"/>
              <a:t>ddatblygu</a:t>
            </a:r>
            <a:r>
              <a:rPr lang="en-GB" dirty="0"/>
              <a:t> </a:t>
            </a:r>
            <a:r>
              <a:rPr lang="en-GB" dirty="0" err="1"/>
              <a:t>galluoedd</a:t>
            </a:r>
            <a:r>
              <a:rPr lang="en-GB" dirty="0"/>
              <a:t> </a:t>
            </a:r>
            <a:r>
              <a:rPr lang="en-GB" dirty="0" err="1"/>
              <a:t>personol</a:t>
            </a:r>
            <a:endParaRPr lang="cy-GB" dirty="0"/>
          </a:p>
        </p:txBody>
      </p:sp>
      <p:sp>
        <p:nvSpPr>
          <p:cNvPr id="4" name="Content Placeholder 3"/>
          <p:cNvSpPr>
            <a:spLocks noGrp="1"/>
          </p:cNvSpPr>
          <p:nvPr>
            <p:ph sz="quarter" idx="14"/>
          </p:nvPr>
        </p:nvSpPr>
        <p:spPr>
          <a:xfrm>
            <a:off x="4800600" y="1536192"/>
            <a:ext cx="3657600" cy="4407408"/>
          </a:xfrm>
        </p:spPr>
        <p:txBody>
          <a:bodyPr>
            <a:normAutofit lnSpcReduction="10000"/>
          </a:bodyPr>
          <a:lstStyle/>
          <a:p>
            <a:r>
              <a:rPr lang="en-GB" i="1" dirty="0"/>
              <a:t>Be part of and participate in community life</a:t>
            </a:r>
          </a:p>
          <a:p>
            <a:r>
              <a:rPr lang="en-GB" i="1" dirty="0"/>
              <a:t>Gain and maintain satisfying relationships</a:t>
            </a:r>
          </a:p>
          <a:p>
            <a:r>
              <a:rPr lang="en-GB" i="1" dirty="0"/>
              <a:t>Express preferences and make choices in everyday life</a:t>
            </a:r>
          </a:p>
          <a:p>
            <a:r>
              <a:rPr lang="en-GB" i="1" dirty="0"/>
              <a:t>Have opportunities to </a:t>
            </a:r>
            <a:r>
              <a:rPr lang="en-GB" i="1" dirty="0" err="1"/>
              <a:t>fulfill</a:t>
            </a:r>
            <a:r>
              <a:rPr lang="en-GB" i="1" dirty="0"/>
              <a:t> respected roles and to live with dignity</a:t>
            </a:r>
          </a:p>
          <a:p>
            <a:r>
              <a:rPr lang="en-GB" i="1" dirty="0"/>
              <a:t>Continue to develop personal competencies</a:t>
            </a:r>
          </a:p>
          <a:p>
            <a:r>
              <a:rPr lang="en-GB" sz="1700" dirty="0"/>
              <a:t>( Kincaid 1996 cited in </a:t>
            </a:r>
            <a:r>
              <a:rPr lang="en-GB" sz="1700" dirty="0" err="1"/>
              <a:t>Holburn</a:t>
            </a:r>
            <a:r>
              <a:rPr lang="en-GB" sz="1700" dirty="0"/>
              <a:t> &amp; Vietze,2002, p. 33)</a:t>
            </a:r>
            <a:endParaRPr lang="cy-GB" sz="1700" dirty="0"/>
          </a:p>
        </p:txBody>
      </p:sp>
      <p:pic>
        <p:nvPicPr>
          <p:cNvPr id="1026" name="Picture 2" descr="C:\Users\l.roberts\AppData\Local\Microsoft\Windows\Temporary Internet Files\Content.IE5\6IDJCSBB\PCP_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5715000"/>
            <a:ext cx="1272153" cy="106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31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cy-GB" dirty="0"/>
          </a:p>
        </p:txBody>
      </p:sp>
      <p:sp>
        <p:nvSpPr>
          <p:cNvPr id="3" name="Content Placeholder 2"/>
          <p:cNvSpPr>
            <a:spLocks noGrp="1"/>
          </p:cNvSpPr>
          <p:nvPr>
            <p:ph sz="quarter" idx="13"/>
          </p:nvPr>
        </p:nvSpPr>
        <p:spPr>
          <a:xfrm>
            <a:off x="326697" y="1527434"/>
            <a:ext cx="4016703" cy="5178166"/>
          </a:xfrm>
        </p:spPr>
        <p:txBody>
          <a:bodyPr vert="horz" lIns="0" tIns="45720" rIns="0" bIns="45720" rtlCol="0" anchor="t">
            <a:normAutofit/>
          </a:bodyPr>
          <a:lstStyle/>
          <a:p>
            <a:r>
              <a:rPr lang="en-GB" sz="2200" err="1"/>
              <a:t>Cynllunio</a:t>
            </a:r>
            <a:r>
              <a:rPr lang="en-GB" sz="2200" dirty="0"/>
              <a:t> </a:t>
            </a:r>
            <a:r>
              <a:rPr lang="en-GB" sz="2200" err="1"/>
              <a:t>Dyfodol</a:t>
            </a:r>
            <a:r>
              <a:rPr lang="en-GB" sz="2200" dirty="0"/>
              <a:t> </a:t>
            </a:r>
            <a:r>
              <a:rPr lang="en-GB" sz="2200" err="1"/>
              <a:t>Personol</a:t>
            </a:r>
            <a:endParaRPr lang="en-GB" sz="2200">
              <a:cs typeface="Arial"/>
            </a:endParaRPr>
          </a:p>
          <a:p>
            <a:r>
              <a:rPr lang="en-GB" sz="2200" err="1"/>
              <a:t>MAPiau</a:t>
            </a:r>
            <a:endParaRPr lang="en-GB" sz="2200">
              <a:cs typeface="Arial"/>
            </a:endParaRPr>
          </a:p>
          <a:p>
            <a:r>
              <a:rPr lang="en-GB" sz="2200" dirty="0"/>
              <a:t>PATHs</a:t>
            </a:r>
            <a:endParaRPr lang="en-GB" sz="2200">
              <a:cs typeface="Arial"/>
            </a:endParaRPr>
          </a:p>
          <a:p>
            <a:r>
              <a:rPr lang="en-GB" sz="2200" dirty="0" err="1"/>
              <a:t>Cynllunio</a:t>
            </a:r>
            <a:r>
              <a:rPr lang="en-GB" sz="2200" dirty="0"/>
              <a:t> </a:t>
            </a:r>
            <a:r>
              <a:rPr lang="en-GB" sz="2200" dirty="0" err="1"/>
              <a:t>Ffordd</a:t>
            </a:r>
            <a:r>
              <a:rPr lang="en-GB" sz="2200" dirty="0"/>
              <a:t> o </a:t>
            </a:r>
            <a:r>
              <a:rPr lang="en-GB" sz="2200" dirty="0" err="1"/>
              <a:t>Fyw</a:t>
            </a:r>
            <a:r>
              <a:rPr lang="en-GB" sz="2200" dirty="0"/>
              <a:t> </a:t>
            </a:r>
            <a:r>
              <a:rPr lang="en-GB" sz="2200" dirty="0" err="1"/>
              <a:t>Hanfodol</a:t>
            </a:r>
            <a:r>
              <a:rPr lang="en-GB" sz="2200" dirty="0"/>
              <a:t> </a:t>
            </a:r>
            <a:endParaRPr lang="en-GB" sz="2200">
              <a:cs typeface="Arial"/>
            </a:endParaRPr>
          </a:p>
          <a:p>
            <a:pPr marL="68580" indent="0">
              <a:buNone/>
            </a:pPr>
            <a:r>
              <a:rPr lang="en-GB" sz="2200" dirty="0"/>
              <a:t>(Holburn &amp; Vietze, 2002)</a:t>
            </a:r>
            <a:endParaRPr lang="cy-GB" sz="2200">
              <a:cs typeface="Arial"/>
            </a:endParaRPr>
          </a:p>
          <a:p>
            <a:pPr>
              <a:buFont typeface="Arial" panose="020B0604020202020204" pitchFamily="34" charset="0"/>
              <a:buChar char="•"/>
            </a:pPr>
            <a:r>
              <a:rPr lang="en-GB" sz="2200" err="1"/>
              <a:t>Proffiliau</a:t>
            </a:r>
            <a:r>
              <a:rPr lang="en-GB" sz="2200" dirty="0"/>
              <a:t> Un Tudalen</a:t>
            </a:r>
            <a:endParaRPr lang="en-GB" sz="2200">
              <a:cs typeface="Arial"/>
            </a:endParaRPr>
          </a:p>
          <a:p>
            <a:pPr>
              <a:buFont typeface="Arial" panose="020B0604020202020204" pitchFamily="34" charset="0"/>
              <a:buChar char="•"/>
            </a:pPr>
            <a:r>
              <a:rPr lang="en-GB" sz="2200" err="1"/>
              <a:t>Adolygiadau</a:t>
            </a:r>
            <a:r>
              <a:rPr lang="en-GB" sz="2200" dirty="0"/>
              <a:t> Person </a:t>
            </a:r>
            <a:r>
              <a:rPr lang="en-GB" sz="2200" err="1"/>
              <a:t>Ganolog</a:t>
            </a:r>
            <a:endParaRPr lang="en-GB" sz="2200">
              <a:cs typeface="Arial"/>
            </a:endParaRPr>
          </a:p>
          <a:p>
            <a:pPr marL="68580" indent="0">
              <a:buNone/>
            </a:pPr>
            <a:r>
              <a:rPr lang="en-GB" sz="2200" dirty="0"/>
              <a:t>(Sanderson, 2015)</a:t>
            </a:r>
            <a:endParaRPr lang="en-GB" sz="2200" dirty="0">
              <a:cs typeface="Arial"/>
            </a:endParaRPr>
          </a:p>
          <a:p>
            <a:pPr>
              <a:buFont typeface="Arial" panose="020B0604020202020204" pitchFamily="34" charset="0"/>
              <a:buChar char="•"/>
            </a:pPr>
            <a:endParaRPr lang="cy-GB" dirty="0"/>
          </a:p>
        </p:txBody>
      </p:sp>
      <p:sp>
        <p:nvSpPr>
          <p:cNvPr id="4" name="Content Placeholder 3"/>
          <p:cNvSpPr>
            <a:spLocks noGrp="1"/>
          </p:cNvSpPr>
          <p:nvPr>
            <p:ph sz="quarter" idx="14"/>
          </p:nvPr>
        </p:nvSpPr>
        <p:spPr>
          <a:xfrm>
            <a:off x="4800600" y="1524000"/>
            <a:ext cx="3657600" cy="3877056"/>
          </a:xfrm>
        </p:spPr>
        <p:txBody>
          <a:bodyPr vert="horz" lIns="0" tIns="45720" rIns="0" bIns="45720" rtlCol="0" anchor="t">
            <a:noAutofit/>
          </a:bodyPr>
          <a:lstStyle/>
          <a:p>
            <a:r>
              <a:rPr lang="en-GB" sz="2200" i="1" dirty="0"/>
              <a:t>Personal Futures Planning</a:t>
            </a:r>
            <a:endParaRPr lang="en-GB" sz="2200" i="1" dirty="0">
              <a:cs typeface="Arial"/>
            </a:endParaRPr>
          </a:p>
          <a:p>
            <a:r>
              <a:rPr lang="en-GB" sz="2200" i="1" dirty="0"/>
              <a:t>MAPS</a:t>
            </a:r>
            <a:endParaRPr lang="en-GB" sz="2200" i="1" dirty="0">
              <a:cs typeface="Arial"/>
            </a:endParaRPr>
          </a:p>
          <a:p>
            <a:r>
              <a:rPr lang="en-GB" sz="2200" i="1" dirty="0"/>
              <a:t>PATH</a:t>
            </a:r>
            <a:endParaRPr lang="en-GB" sz="2200" i="1" dirty="0">
              <a:cs typeface="Arial"/>
            </a:endParaRPr>
          </a:p>
          <a:p>
            <a:r>
              <a:rPr lang="en-GB" sz="2200" i="1" dirty="0"/>
              <a:t>Essential Lifestyle Planning</a:t>
            </a:r>
            <a:endParaRPr lang="en-GB" sz="2200" i="1" dirty="0">
              <a:cs typeface="Arial"/>
            </a:endParaRPr>
          </a:p>
          <a:p>
            <a:pPr marL="68580" indent="0">
              <a:buNone/>
            </a:pPr>
            <a:r>
              <a:rPr lang="en-GB" sz="2200" i="1" dirty="0"/>
              <a:t>(Holburn &amp; Vietze, 2002)</a:t>
            </a:r>
            <a:endParaRPr lang="cy-GB" sz="2200" i="1">
              <a:cs typeface="Arial"/>
            </a:endParaRPr>
          </a:p>
          <a:p>
            <a:pPr>
              <a:buFont typeface="Wingdings" panose="05000000000000000000" pitchFamily="2" charset="2"/>
              <a:buChar char="§"/>
            </a:pPr>
            <a:r>
              <a:rPr lang="en-GB" sz="2200" i="1" dirty="0"/>
              <a:t>One Page Profiles</a:t>
            </a:r>
            <a:endParaRPr lang="en-GB" sz="2200" i="1" dirty="0">
              <a:cs typeface="Arial"/>
            </a:endParaRPr>
          </a:p>
          <a:p>
            <a:pPr>
              <a:buFont typeface="Wingdings" panose="05000000000000000000" pitchFamily="2" charset="2"/>
              <a:buChar char="§"/>
            </a:pPr>
            <a:r>
              <a:rPr lang="en-GB" sz="2200" i="1" dirty="0"/>
              <a:t>Person Centred Reviews</a:t>
            </a:r>
            <a:endParaRPr lang="en-GB" sz="2200" i="1" dirty="0">
              <a:cs typeface="Arial"/>
            </a:endParaRPr>
          </a:p>
          <a:p>
            <a:pPr marL="68580" indent="0">
              <a:buNone/>
            </a:pPr>
            <a:r>
              <a:rPr lang="en-GB" sz="2200" dirty="0"/>
              <a:t>(Sanderson, 2015)</a:t>
            </a:r>
            <a:endParaRPr lang="en-GB" sz="2200" dirty="0">
              <a:cs typeface="Arial"/>
            </a:endParaRPr>
          </a:p>
        </p:txBody>
      </p:sp>
      <p:pic>
        <p:nvPicPr>
          <p:cNvPr id="1026" name="Picture 2" descr="C:\Users\l.roberts\AppData\Local\Microsoft\Windows\Temporary Internet Files\Content.IE5\FDGQFACQ\Stakeholder-Relationships[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800" y="228600"/>
            <a:ext cx="7848600" cy="1218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5594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GB" sz="3200" dirty="0"/>
              <a:t>Personal futures planning</a:t>
            </a:r>
            <a:endParaRPr lang="cy-GB" sz="3200" dirty="0"/>
          </a:p>
        </p:txBody>
      </p:sp>
      <p:sp>
        <p:nvSpPr>
          <p:cNvPr id="4" name="Content Placeholder 3"/>
          <p:cNvSpPr>
            <a:spLocks noGrp="1"/>
          </p:cNvSpPr>
          <p:nvPr>
            <p:ph idx="1"/>
          </p:nvPr>
        </p:nvSpPr>
        <p:spPr>
          <a:xfrm>
            <a:off x="685800" y="1425028"/>
            <a:ext cx="7772400" cy="1463565"/>
          </a:xfrm>
        </p:spPr>
        <p:txBody>
          <a:bodyPr vert="horz" lIns="0" tIns="45720" rIns="0" bIns="45720" rtlCol="0" anchor="t">
            <a:normAutofit fontScale="85000" lnSpcReduction="20000"/>
          </a:bodyPr>
          <a:lstStyle/>
          <a:p>
            <a:r>
              <a:rPr lang="en-US" b="1" dirty="0"/>
              <a:t>"The personal futures planning process suggests a series of tasks and provides a set of tools to help us begin the process with people to uncover their capacities, to discover opportunities in the local community, and to invent new service responses that help more than get in the way" </a:t>
            </a:r>
            <a:endParaRPr lang="en-US" b="1">
              <a:cs typeface="Arial"/>
            </a:endParaRPr>
          </a:p>
          <a:p>
            <a:pPr marL="68580" indent="0">
              <a:buNone/>
            </a:pPr>
            <a:r>
              <a:rPr lang="en-US" b="1" dirty="0"/>
              <a:t>   (Mount, 1992, cited in Sanderson, 2015)</a:t>
            </a:r>
            <a:endParaRPr lang="en-US" b="1" dirty="0">
              <a:cs typeface="Arial"/>
            </a:endParaRPr>
          </a:p>
          <a:p>
            <a:endParaRPr lang="en-US" sz="2400" b="1" dirty="0">
              <a:cs typeface="Arial"/>
            </a:endParaRPr>
          </a:p>
        </p:txBody>
      </p:sp>
      <p:pic>
        <p:nvPicPr>
          <p:cNvPr id="1027" name="Picture 3" descr="C:\Users\l.roberts\AppData\Local\Microsoft\Windows\Temporary Internet Files\Content.IE5\VT7L4AUG\future-direction-sig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0" y="140138"/>
            <a:ext cx="1452180" cy="120869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9C2D82F-D83A-4D63-AEB8-5199E12538CB}"/>
              </a:ext>
            </a:extLst>
          </p:cNvPr>
          <p:cNvSpPr txBox="1"/>
          <p:nvPr/>
        </p:nvSpPr>
        <p:spPr>
          <a:xfrm>
            <a:off x="64814" y="3025228"/>
            <a:ext cx="4092027" cy="25776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Bef>
                <a:spcPts val="700"/>
              </a:spcBef>
              <a:buFont typeface="Arial,Sans-Serif"/>
              <a:buChar char="•"/>
            </a:pPr>
            <a:r>
              <a:rPr lang="en-US" sz="1600" b="1" dirty="0">
                <a:ea typeface="+mn-lt"/>
                <a:cs typeface="+mn-lt"/>
              </a:rPr>
              <a:t>Proses </a:t>
            </a:r>
            <a:r>
              <a:rPr lang="en-US" sz="1600" b="1" dirty="0" err="1">
                <a:ea typeface="+mn-lt"/>
                <a:cs typeface="+mn-lt"/>
              </a:rPr>
              <a:t>gynllunio</a:t>
            </a:r>
            <a:r>
              <a:rPr lang="en-US" sz="1600" b="1" dirty="0">
                <a:ea typeface="+mn-lt"/>
                <a:cs typeface="+mn-lt"/>
              </a:rPr>
              <a:t> </a:t>
            </a:r>
            <a:r>
              <a:rPr lang="en-US" sz="1600" b="1" dirty="0" err="1">
                <a:ea typeface="+mn-lt"/>
                <a:cs typeface="+mn-lt"/>
              </a:rPr>
              <a:t>sydd</a:t>
            </a:r>
            <a:r>
              <a:rPr lang="en-US" sz="1600" b="1" dirty="0">
                <a:ea typeface="+mn-lt"/>
                <a:cs typeface="+mn-lt"/>
              </a:rPr>
              <a:t> am:</a:t>
            </a:r>
          </a:p>
          <a:p>
            <a:pPr marL="742950" lvl="1" indent="-285750">
              <a:spcBef>
                <a:spcPts val="700"/>
              </a:spcBef>
              <a:buFont typeface="Arial,Sans-Serif"/>
              <a:buChar char="•"/>
            </a:pPr>
            <a:r>
              <a:rPr lang="en-GB" sz="1600" dirty="0" err="1"/>
              <a:t>Ddod</a:t>
            </a:r>
            <a:r>
              <a:rPr lang="en-GB" sz="1600" dirty="0"/>
              <a:t> </a:t>
            </a:r>
            <a:r>
              <a:rPr lang="en-GB" sz="1600" dirty="0" err="1"/>
              <a:t>i</a:t>
            </a:r>
            <a:r>
              <a:rPr lang="en-GB" sz="1600" dirty="0"/>
              <a:t> </a:t>
            </a:r>
            <a:r>
              <a:rPr lang="en-GB" sz="1600" dirty="0" err="1"/>
              <a:t>adnabod</a:t>
            </a:r>
            <a:r>
              <a:rPr lang="en-GB" sz="1600" dirty="0"/>
              <a:t> y person a </a:t>
            </a:r>
            <a:r>
              <a:rPr lang="en-GB" sz="1600" dirty="0" err="1"/>
              <a:t>beth</a:t>
            </a:r>
            <a:r>
              <a:rPr lang="en-GB" sz="1600" dirty="0"/>
              <a:t> </a:t>
            </a:r>
            <a:r>
              <a:rPr lang="en-GB" sz="1600" dirty="0" err="1"/>
              <a:t>mae</a:t>
            </a:r>
            <a:r>
              <a:rPr lang="en-GB" sz="1600" dirty="0"/>
              <a:t> </a:t>
            </a:r>
            <a:r>
              <a:rPr lang="en-GB" sz="1600" dirty="0" err="1"/>
              <a:t>ei</a:t>
            </a:r>
            <a:r>
              <a:rPr lang="en-GB" sz="1600" dirty="0"/>
              <a:t> </a:t>
            </a:r>
            <a:r>
              <a:rPr lang="en-GB" sz="1600" dirty="0" err="1"/>
              <a:t>bywyd</a:t>
            </a:r>
            <a:r>
              <a:rPr lang="en-GB" sz="1600" dirty="0"/>
              <a:t> </a:t>
            </a:r>
            <a:r>
              <a:rPr lang="en-GB" sz="1600" dirty="0" err="1"/>
              <a:t>fel</a:t>
            </a:r>
            <a:r>
              <a:rPr lang="en-GB" sz="1600" dirty="0"/>
              <a:t> </a:t>
            </a:r>
            <a:r>
              <a:rPr lang="en-GB" sz="1600" dirty="0" err="1"/>
              <a:t>nawr</a:t>
            </a:r>
            <a:endParaRPr lang="en-GB" sz="1600" dirty="0" err="1">
              <a:ea typeface="+mn-lt"/>
              <a:cs typeface="+mn-lt"/>
            </a:endParaRPr>
          </a:p>
          <a:p>
            <a:pPr marL="742950" lvl="1" indent="-285750">
              <a:spcBef>
                <a:spcPts val="700"/>
              </a:spcBef>
              <a:buFont typeface="Arial,Sans-Serif"/>
              <a:buChar char="•"/>
            </a:pPr>
            <a:r>
              <a:rPr lang="en-GB" sz="1600" dirty="0" err="1"/>
              <a:t>Datblygu</a:t>
            </a:r>
            <a:r>
              <a:rPr lang="en-GB" sz="1600" dirty="0"/>
              <a:t> </a:t>
            </a:r>
            <a:r>
              <a:rPr lang="en-GB" sz="1600" dirty="0" err="1"/>
              <a:t>syniadau</a:t>
            </a:r>
            <a:r>
              <a:rPr lang="en-GB" sz="1600" dirty="0"/>
              <a:t> am </a:t>
            </a:r>
            <a:r>
              <a:rPr lang="en-GB" sz="1600" dirty="0" err="1"/>
              <a:t>yr</a:t>
            </a:r>
            <a:r>
              <a:rPr lang="en-GB" sz="1600" dirty="0"/>
              <a:t> </a:t>
            </a:r>
            <a:r>
              <a:rPr lang="en-GB" sz="1600" dirty="0" err="1"/>
              <a:t>hyn</a:t>
            </a:r>
            <a:r>
              <a:rPr lang="en-GB" sz="1600" dirty="0"/>
              <a:t> </a:t>
            </a:r>
            <a:r>
              <a:rPr lang="en-GB" sz="1600" dirty="0" err="1"/>
              <a:t>yr</a:t>
            </a:r>
            <a:r>
              <a:rPr lang="en-GB" sz="1600" dirty="0"/>
              <a:t> </a:t>
            </a:r>
            <a:r>
              <a:rPr lang="en-GB" sz="1600" dirty="0" err="1"/>
              <a:t>hoffent</a:t>
            </a:r>
            <a:r>
              <a:rPr lang="en-GB" sz="1600" dirty="0"/>
              <a:t> </a:t>
            </a:r>
            <a:r>
              <a:rPr lang="en-GB" sz="1600" dirty="0" err="1"/>
              <a:t>yn</a:t>
            </a:r>
            <a:r>
              <a:rPr lang="en-GB" sz="1600" dirty="0"/>
              <a:t> y </a:t>
            </a:r>
            <a:r>
              <a:rPr lang="en-GB" sz="1600" dirty="0" err="1"/>
              <a:t>dyfodol</a:t>
            </a:r>
            <a:endParaRPr lang="en-US" sz="1600" dirty="0" err="1">
              <a:ea typeface="+mn-lt"/>
              <a:cs typeface="+mn-lt"/>
            </a:endParaRPr>
          </a:p>
          <a:p>
            <a:pPr marL="742950" lvl="1" indent="-285750">
              <a:spcBef>
                <a:spcPts val="700"/>
              </a:spcBef>
              <a:buFont typeface="Arial,Sans-Serif"/>
              <a:buChar char="•"/>
            </a:pPr>
            <a:r>
              <a:rPr lang="en-GB" sz="1600" dirty="0" err="1"/>
              <a:t>Cymryd</a:t>
            </a:r>
            <a:r>
              <a:rPr lang="en-GB" sz="1600" dirty="0"/>
              <a:t> </a:t>
            </a:r>
            <a:r>
              <a:rPr lang="en-GB" sz="1600" dirty="0" err="1"/>
              <a:t>camau</a:t>
            </a:r>
            <a:r>
              <a:rPr lang="en-GB" sz="1600" dirty="0"/>
              <a:t> </a:t>
            </a:r>
            <a:r>
              <a:rPr lang="en-GB" sz="1600" dirty="0" err="1"/>
              <a:t>tuag</a:t>
            </a:r>
            <a:r>
              <a:rPr lang="en-GB" sz="1600" dirty="0"/>
              <a:t> at </a:t>
            </a:r>
            <a:r>
              <a:rPr lang="en-GB" sz="1600" dirty="0" err="1"/>
              <a:t>hyn</a:t>
            </a:r>
            <a:r>
              <a:rPr lang="en-GB" sz="1600" dirty="0"/>
              <a:t> </a:t>
            </a:r>
            <a:r>
              <a:rPr lang="en-GB" sz="1600" dirty="0" err="1"/>
              <a:t>yn</a:t>
            </a:r>
            <a:r>
              <a:rPr lang="en-GB" sz="1600" dirty="0"/>
              <a:t> </a:t>
            </a:r>
            <a:r>
              <a:rPr lang="en-GB" sz="1600" dirty="0" err="1"/>
              <a:t>cynnwys</a:t>
            </a:r>
            <a:r>
              <a:rPr lang="en-GB" sz="1600" dirty="0"/>
              <a:t> </a:t>
            </a:r>
            <a:r>
              <a:rPr lang="en-GB" sz="1600" dirty="0" err="1"/>
              <a:t>pa</a:t>
            </a:r>
            <a:r>
              <a:rPr lang="en-GB" sz="1600" dirty="0"/>
              <a:t> </a:t>
            </a:r>
            <a:r>
              <a:rPr lang="en-GB" sz="1600" dirty="0" err="1"/>
              <a:t>adnoddau</a:t>
            </a:r>
            <a:r>
              <a:rPr lang="en-GB" sz="1600" dirty="0"/>
              <a:t> </a:t>
            </a:r>
            <a:r>
              <a:rPr lang="en-GB" sz="1600" dirty="0" err="1"/>
              <a:t>sydd</a:t>
            </a:r>
            <a:r>
              <a:rPr lang="en-GB" sz="1600" dirty="0"/>
              <a:t> </a:t>
            </a:r>
            <a:r>
              <a:rPr lang="en-GB" sz="1600" dirty="0" err="1"/>
              <a:t>ar</a:t>
            </a:r>
            <a:r>
              <a:rPr lang="en-GB" sz="1600" dirty="0"/>
              <a:t> </a:t>
            </a:r>
            <a:r>
              <a:rPr lang="en-GB" sz="1600" dirty="0" err="1"/>
              <a:t>gael</a:t>
            </a:r>
            <a:r>
              <a:rPr lang="en-GB" sz="1600" dirty="0"/>
              <a:t> o </a:t>
            </a:r>
            <a:r>
              <a:rPr lang="en-GB" sz="1600" dirty="0" err="1"/>
              <a:t>fewn</a:t>
            </a:r>
            <a:r>
              <a:rPr lang="en-GB" sz="1600" dirty="0"/>
              <a:t> y </a:t>
            </a:r>
            <a:r>
              <a:rPr lang="en-GB" sz="1600" dirty="0" err="1"/>
              <a:t>gymuned</a:t>
            </a:r>
            <a:r>
              <a:rPr lang="en-GB" sz="1600" dirty="0"/>
              <a:t> </a:t>
            </a:r>
            <a:r>
              <a:rPr lang="en-GB" sz="1600" dirty="0" err="1"/>
              <a:t>i</a:t>
            </a:r>
            <a:r>
              <a:rPr lang="en-GB" sz="1600" dirty="0"/>
              <a:t> </a:t>
            </a:r>
            <a:r>
              <a:rPr lang="en-GB" sz="1600" dirty="0" err="1"/>
              <a:t>allugoi</a:t>
            </a:r>
            <a:r>
              <a:rPr lang="en-GB" sz="1600" dirty="0"/>
              <a:t> </a:t>
            </a:r>
            <a:r>
              <a:rPr lang="en-GB" sz="1600" dirty="0" err="1"/>
              <a:t>newid</a:t>
            </a:r>
            <a:r>
              <a:rPr lang="en-GB" sz="1600" dirty="0"/>
              <a:t> </a:t>
            </a:r>
            <a:r>
              <a:rPr lang="en-GB" sz="1600" dirty="0" err="1"/>
              <a:t>i</a:t>
            </a:r>
            <a:r>
              <a:rPr lang="en-GB" sz="1600" dirty="0"/>
              <a:t> </a:t>
            </a:r>
            <a:r>
              <a:rPr lang="en-GB" sz="1600" dirty="0" err="1"/>
              <a:t>ddigwydd</a:t>
            </a:r>
            <a:endParaRPr lang="en-GB" sz="1600" dirty="0" err="1">
              <a:cs typeface="Arial"/>
            </a:endParaRPr>
          </a:p>
        </p:txBody>
      </p:sp>
      <p:sp>
        <p:nvSpPr>
          <p:cNvPr id="5" name="TextBox 4">
            <a:extLst>
              <a:ext uri="{FF2B5EF4-FFF2-40B4-BE49-F238E27FC236}">
                <a16:creationId xmlns:a16="http://schemas.microsoft.com/office/drawing/2014/main" id="{194EAB9F-465E-4830-8D65-5B01A3107412}"/>
              </a:ext>
            </a:extLst>
          </p:cNvPr>
          <p:cNvSpPr txBox="1"/>
          <p:nvPr/>
        </p:nvSpPr>
        <p:spPr>
          <a:xfrm>
            <a:off x="4289204" y="3159344"/>
            <a:ext cx="4319751" cy="27161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Bef>
                <a:spcPts val="700"/>
              </a:spcBef>
              <a:buFont typeface="Arial"/>
              <a:buChar char="•"/>
            </a:pPr>
            <a:r>
              <a:rPr lang="en-US" sz="1700" b="1" dirty="0">
                <a:ea typeface="+mn-lt"/>
                <a:cs typeface="+mn-lt"/>
              </a:rPr>
              <a:t>A planning process that is about:</a:t>
            </a:r>
            <a:endParaRPr lang="en-US" sz="1700" dirty="0">
              <a:ea typeface="+mn-lt"/>
              <a:cs typeface="+mn-lt"/>
            </a:endParaRPr>
          </a:p>
          <a:p>
            <a:pPr marL="742950" lvl="1" indent="-285750">
              <a:spcBef>
                <a:spcPts val="700"/>
              </a:spcBef>
              <a:buFont typeface="Arial"/>
              <a:buChar char="•"/>
            </a:pPr>
            <a:r>
              <a:rPr lang="en-GB" sz="1700" dirty="0">
                <a:ea typeface="+mn-lt"/>
                <a:cs typeface="+mn-lt"/>
              </a:rPr>
              <a:t>Getting to know the person and what their life is like now</a:t>
            </a:r>
            <a:endParaRPr lang="en-US" sz="1700">
              <a:ea typeface="+mn-lt"/>
              <a:cs typeface="+mn-lt"/>
            </a:endParaRPr>
          </a:p>
          <a:p>
            <a:pPr marL="742950" lvl="1" indent="-285750">
              <a:spcBef>
                <a:spcPts val="700"/>
              </a:spcBef>
              <a:buFont typeface="Arial"/>
              <a:buChar char="•"/>
            </a:pPr>
            <a:r>
              <a:rPr lang="en-GB" sz="1700" dirty="0">
                <a:ea typeface="+mn-lt"/>
                <a:cs typeface="+mn-lt"/>
              </a:rPr>
              <a:t>Developing ideas about what they would like in the future</a:t>
            </a:r>
            <a:endParaRPr lang="en-US" sz="1700">
              <a:ea typeface="+mn-lt"/>
              <a:cs typeface="+mn-lt"/>
            </a:endParaRPr>
          </a:p>
          <a:p>
            <a:pPr marL="742950" lvl="1" indent="-285750">
              <a:spcBef>
                <a:spcPts val="700"/>
              </a:spcBef>
              <a:buFont typeface="Arial"/>
              <a:buChar char="•"/>
            </a:pPr>
            <a:r>
              <a:rPr lang="en-GB" sz="1700" dirty="0">
                <a:ea typeface="+mn-lt"/>
                <a:cs typeface="+mn-lt"/>
              </a:rPr>
              <a:t>Taking action towards this including what resources are available in the community to enable change to happen</a:t>
            </a:r>
            <a:endParaRPr lang="en-GB" sz="1700" dirty="0"/>
          </a:p>
        </p:txBody>
      </p:sp>
    </p:spTree>
    <p:extLst>
      <p:ext uri="{BB962C8B-B14F-4D97-AF65-F5344CB8AC3E}">
        <p14:creationId xmlns:p14="http://schemas.microsoft.com/office/powerpoint/2010/main" val="1702660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r"/>
            <a:r>
              <a:rPr lang="en-GB" sz="2800" dirty="0"/>
              <a:t>Extracts from Joyce’s personal futures plan : </a:t>
            </a:r>
            <a:r>
              <a:rPr lang="en-GB" sz="2800" dirty="0" err="1"/>
              <a:t>sanderson</a:t>
            </a:r>
            <a:r>
              <a:rPr lang="en-GB" sz="2800" dirty="0"/>
              <a:t> 2015</a:t>
            </a:r>
            <a:endParaRPr lang="cy-GB" sz="2800" dirty="0"/>
          </a:p>
        </p:txBody>
      </p:sp>
      <p:pic>
        <p:nvPicPr>
          <p:cNvPr id="2050"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685800" y="1600200"/>
            <a:ext cx="3500767"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Grp="1" noChangeAspect="1" noChangeArrowheads="1"/>
          </p:cNvPicPr>
          <p:nvPr>
            <p:ph sz="quarter" idx="14"/>
          </p:nvPr>
        </p:nvPicPr>
        <p:blipFill>
          <a:blip r:embed="rId3">
            <a:extLst>
              <a:ext uri="{28A0092B-C50C-407E-A947-70E740481C1C}">
                <a14:useLocalDpi xmlns:a14="http://schemas.microsoft.com/office/drawing/2010/main" val="0"/>
              </a:ext>
            </a:extLst>
          </a:blip>
          <a:srcRect/>
          <a:stretch>
            <a:fillRect/>
          </a:stretch>
        </p:blipFill>
        <p:spPr bwMode="auto">
          <a:xfrm>
            <a:off x="5199661" y="1536700"/>
            <a:ext cx="3639539" cy="4254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descr="C:\Users\l.roberts\AppData\Local\Microsoft\Windows\Temporary Internet Files\Content.IE5\VT7L4AUG\future-direction-sign[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752600"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9312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err="1"/>
              <a:t>Tasg</a:t>
            </a:r>
            <a:r>
              <a:rPr lang="en-GB" dirty="0"/>
              <a:t>/ TASK</a:t>
            </a:r>
            <a:endParaRPr lang="cy-GB" dirty="0"/>
          </a:p>
        </p:txBody>
      </p:sp>
      <p:sp>
        <p:nvSpPr>
          <p:cNvPr id="3" name="Content Placeholder 2"/>
          <p:cNvSpPr>
            <a:spLocks noGrp="1"/>
          </p:cNvSpPr>
          <p:nvPr>
            <p:ph sz="quarter" idx="13"/>
          </p:nvPr>
        </p:nvSpPr>
        <p:spPr/>
        <p:txBody>
          <a:bodyPr>
            <a:normAutofit/>
          </a:bodyPr>
          <a:lstStyle/>
          <a:p>
            <a:r>
              <a:rPr lang="en-GB" sz="2800" dirty="0" err="1"/>
              <a:t>Adlewyrchwch</a:t>
            </a:r>
            <a:r>
              <a:rPr lang="en-GB" sz="2800" dirty="0"/>
              <a:t> </a:t>
            </a:r>
            <a:r>
              <a:rPr lang="en-GB" sz="2800" dirty="0" err="1"/>
              <a:t>ar</a:t>
            </a:r>
            <a:r>
              <a:rPr lang="en-GB" sz="2800" dirty="0"/>
              <a:t> ‘</a:t>
            </a:r>
            <a:r>
              <a:rPr lang="en-GB" sz="2800" dirty="0" err="1"/>
              <a:t>Gynllunio</a:t>
            </a:r>
            <a:r>
              <a:rPr lang="en-GB" sz="2800" dirty="0"/>
              <a:t> </a:t>
            </a:r>
            <a:r>
              <a:rPr lang="en-GB" sz="2800" dirty="0" err="1"/>
              <a:t>Dyfodol</a:t>
            </a:r>
            <a:r>
              <a:rPr lang="en-GB" sz="2800" dirty="0"/>
              <a:t> </a:t>
            </a:r>
            <a:r>
              <a:rPr lang="en-GB" sz="2800" dirty="0" err="1"/>
              <a:t>Personol</a:t>
            </a:r>
            <a:r>
              <a:rPr lang="en-GB" sz="2800" dirty="0"/>
              <a:t>’</a:t>
            </a:r>
          </a:p>
          <a:p>
            <a:r>
              <a:rPr lang="en-GB" sz="2800" dirty="0" err="1"/>
              <a:t>Cyfleoedd</a:t>
            </a:r>
            <a:r>
              <a:rPr lang="en-GB" sz="2800" dirty="0"/>
              <a:t>?</a:t>
            </a:r>
          </a:p>
          <a:p>
            <a:r>
              <a:rPr lang="en-GB" sz="2800" dirty="0" err="1"/>
              <a:t>Rhwystrau</a:t>
            </a:r>
            <a:r>
              <a:rPr lang="en-GB" sz="2800" dirty="0"/>
              <a:t>?</a:t>
            </a:r>
          </a:p>
          <a:p>
            <a:r>
              <a:rPr lang="en-GB" sz="2800" dirty="0" err="1"/>
              <a:t>Adborth</a:t>
            </a:r>
            <a:endParaRPr lang="cy-GB" sz="2800" dirty="0"/>
          </a:p>
        </p:txBody>
      </p:sp>
      <p:sp>
        <p:nvSpPr>
          <p:cNvPr id="4" name="Content Placeholder 3"/>
          <p:cNvSpPr>
            <a:spLocks noGrp="1"/>
          </p:cNvSpPr>
          <p:nvPr>
            <p:ph sz="quarter" idx="14"/>
          </p:nvPr>
        </p:nvSpPr>
        <p:spPr/>
        <p:txBody>
          <a:bodyPr>
            <a:normAutofit/>
          </a:bodyPr>
          <a:lstStyle/>
          <a:p>
            <a:r>
              <a:rPr lang="en-GB" sz="2800" i="1" dirty="0"/>
              <a:t>Reflect on ‘Personal Futures Planning’</a:t>
            </a:r>
          </a:p>
          <a:p>
            <a:r>
              <a:rPr lang="en-GB" sz="2800" i="1" dirty="0"/>
              <a:t>Opportunities?</a:t>
            </a:r>
          </a:p>
          <a:p>
            <a:r>
              <a:rPr lang="en-GB" sz="2800" i="1" dirty="0"/>
              <a:t>Barriers?</a:t>
            </a:r>
          </a:p>
          <a:p>
            <a:r>
              <a:rPr lang="en-GB" sz="2800" i="1" dirty="0"/>
              <a:t>Feedback</a:t>
            </a:r>
            <a:endParaRPr lang="cy-GB" sz="2800" i="1" dirty="0"/>
          </a:p>
        </p:txBody>
      </p:sp>
      <p:pic>
        <p:nvPicPr>
          <p:cNvPr id="8195" name="Picture 3" descr="C:\Users\l.roberts\AppData\Local\Microsoft\Windows\Temporary Internet Files\Content.IE5\S9T0P2O1\blog-commenti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381000"/>
            <a:ext cx="3895725" cy="1014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98013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err="1"/>
              <a:t>beirniadaeth</a:t>
            </a:r>
            <a:r>
              <a:rPr lang="en-GB" dirty="0"/>
              <a:t>/Critique</a:t>
            </a:r>
            <a:endParaRPr lang="cy-GB" dirty="0"/>
          </a:p>
        </p:txBody>
      </p:sp>
      <p:sp>
        <p:nvSpPr>
          <p:cNvPr id="3" name="Content Placeholder 2"/>
          <p:cNvSpPr>
            <a:spLocks noGrp="1"/>
          </p:cNvSpPr>
          <p:nvPr>
            <p:ph sz="quarter" idx="13"/>
          </p:nvPr>
        </p:nvSpPr>
        <p:spPr>
          <a:xfrm>
            <a:off x="370490" y="1527434"/>
            <a:ext cx="3972910" cy="4155160"/>
          </a:xfrm>
        </p:spPr>
        <p:txBody>
          <a:bodyPr vert="horz" lIns="0" tIns="45720" rIns="0" bIns="45720" rtlCol="0" anchor="t">
            <a:normAutofit/>
          </a:bodyPr>
          <a:lstStyle/>
          <a:p>
            <a:r>
              <a:rPr lang="en-GB" err="1"/>
              <a:t>Rheoli</a:t>
            </a:r>
            <a:r>
              <a:rPr lang="en-GB" dirty="0"/>
              <a:t> </a:t>
            </a:r>
            <a:r>
              <a:rPr lang="en-GB" err="1"/>
              <a:t>blaenoriaethau</a:t>
            </a:r>
            <a:r>
              <a:rPr lang="en-GB" dirty="0"/>
              <a:t> </a:t>
            </a:r>
            <a:r>
              <a:rPr lang="en-GB" err="1"/>
              <a:t>sydd</a:t>
            </a:r>
            <a:r>
              <a:rPr lang="en-GB" dirty="0"/>
              <a:t> </a:t>
            </a:r>
            <a:r>
              <a:rPr lang="en-GB" err="1"/>
              <a:t>yn</a:t>
            </a:r>
            <a:r>
              <a:rPr lang="en-GB" dirty="0"/>
              <a:t> </a:t>
            </a:r>
            <a:r>
              <a:rPr lang="en-GB" err="1"/>
              <a:t>gwrthdaro</a:t>
            </a:r>
            <a:endParaRPr lang="en-GB"/>
          </a:p>
          <a:p>
            <a:r>
              <a:rPr lang="en-GB" dirty="0"/>
              <a:t>CPG - </a:t>
            </a:r>
            <a:r>
              <a:rPr lang="en-GB" err="1"/>
              <a:t>cyfleoedd</a:t>
            </a:r>
            <a:r>
              <a:rPr lang="en-GB" dirty="0"/>
              <a:t> am </a:t>
            </a:r>
            <a:r>
              <a:rPr lang="en-GB" err="1"/>
              <a:t>gefnogaeth</a:t>
            </a:r>
            <a:r>
              <a:rPr lang="en-GB" dirty="0"/>
              <a:t> </a:t>
            </a:r>
            <a:r>
              <a:rPr lang="en-GB" err="1"/>
              <a:t>hyblyg</a:t>
            </a:r>
            <a:r>
              <a:rPr lang="en-GB" dirty="0"/>
              <a:t> ac </a:t>
            </a:r>
            <a:r>
              <a:rPr lang="en-GB" err="1"/>
              <a:t>ariannu</a:t>
            </a:r>
            <a:r>
              <a:rPr lang="en-GB" dirty="0"/>
              <a:t> </a:t>
            </a:r>
            <a:r>
              <a:rPr lang="en-GB" err="1"/>
              <a:t>sefydlog</a:t>
            </a:r>
            <a:endParaRPr lang="en-GB"/>
          </a:p>
          <a:p>
            <a:r>
              <a:rPr lang="en-GB" dirty="0" err="1"/>
              <a:t>Modelau</a:t>
            </a:r>
            <a:r>
              <a:rPr lang="en-GB" dirty="0"/>
              <a:t> </a:t>
            </a:r>
            <a:r>
              <a:rPr lang="en-GB" dirty="0" err="1"/>
              <a:t>traddodiadol</a:t>
            </a:r>
            <a:r>
              <a:rPr lang="en-GB" dirty="0"/>
              <a:t> o </a:t>
            </a:r>
            <a:r>
              <a:rPr lang="en-GB" dirty="0" err="1"/>
              <a:t>wasanaeth</a:t>
            </a:r>
            <a:r>
              <a:rPr lang="en-GB" dirty="0"/>
              <a:t> </a:t>
            </a:r>
            <a:r>
              <a:rPr lang="en-GB" dirty="0" err="1"/>
              <a:t>yn</a:t>
            </a:r>
            <a:r>
              <a:rPr lang="en-GB" dirty="0"/>
              <a:t> </a:t>
            </a:r>
            <a:r>
              <a:rPr lang="en-GB" dirty="0" err="1"/>
              <a:t>darparu</a:t>
            </a:r>
            <a:r>
              <a:rPr lang="en-GB" dirty="0"/>
              <a:t> </a:t>
            </a:r>
            <a:r>
              <a:rPr lang="en-GB" dirty="0" err="1"/>
              <a:t>canolfannau</a:t>
            </a:r>
            <a:r>
              <a:rPr lang="en-GB" dirty="0"/>
              <a:t> </a:t>
            </a:r>
            <a:r>
              <a:rPr lang="en-GB" dirty="0" err="1"/>
              <a:t>gofal</a:t>
            </a:r>
            <a:r>
              <a:rPr lang="en-GB" dirty="0"/>
              <a:t> </a:t>
            </a:r>
            <a:r>
              <a:rPr lang="en-GB" dirty="0" err="1"/>
              <a:t>dydd</a:t>
            </a:r>
            <a:r>
              <a:rPr lang="en-GB" dirty="0"/>
              <a:t> a </a:t>
            </a:r>
            <a:r>
              <a:rPr lang="en-GB" dirty="0" err="1"/>
              <a:t>rhaglenni</a:t>
            </a:r>
            <a:r>
              <a:rPr lang="en-GB" dirty="0"/>
              <a:t> </a:t>
            </a:r>
            <a:r>
              <a:rPr lang="en-GB" dirty="0" err="1"/>
              <a:t>ymyrraeth</a:t>
            </a:r>
            <a:endParaRPr lang="en-GB" dirty="0"/>
          </a:p>
          <a:p>
            <a:r>
              <a:rPr lang="en-GB" dirty="0" err="1"/>
              <a:t>Blaenoriaethau</a:t>
            </a:r>
            <a:r>
              <a:rPr lang="en-GB" dirty="0"/>
              <a:t> </a:t>
            </a:r>
            <a:r>
              <a:rPr lang="en-GB" dirty="0" err="1"/>
              <a:t>yn</a:t>
            </a:r>
            <a:r>
              <a:rPr lang="en-GB" dirty="0"/>
              <a:t> </a:t>
            </a:r>
            <a:r>
              <a:rPr lang="en-GB" dirty="0" err="1"/>
              <a:t>aml</a:t>
            </a:r>
            <a:r>
              <a:rPr lang="en-GB" dirty="0"/>
              <a:t> </a:t>
            </a:r>
            <a:r>
              <a:rPr lang="en-GB" dirty="0" err="1"/>
              <a:t>yn</a:t>
            </a:r>
            <a:r>
              <a:rPr lang="en-GB" dirty="0"/>
              <a:t> </a:t>
            </a:r>
            <a:r>
              <a:rPr lang="en-GB" dirty="0" err="1"/>
              <a:t>adlewyrchu</a:t>
            </a:r>
            <a:r>
              <a:rPr lang="en-GB" dirty="0"/>
              <a:t> </a:t>
            </a:r>
            <a:r>
              <a:rPr lang="en-GB" dirty="0" err="1"/>
              <a:t>cydymffurfiad</a:t>
            </a:r>
            <a:r>
              <a:rPr lang="en-GB" dirty="0"/>
              <a:t> </a:t>
            </a:r>
            <a:r>
              <a:rPr lang="en-GB" dirty="0" err="1"/>
              <a:t>gyda</a:t>
            </a:r>
            <a:r>
              <a:rPr lang="en-GB" dirty="0"/>
              <a:t> </a:t>
            </a:r>
            <a:r>
              <a:rPr lang="en-GB" dirty="0" err="1"/>
              <a:t>safonau</a:t>
            </a:r>
            <a:r>
              <a:rPr lang="en-GB" dirty="0"/>
              <a:t> </a:t>
            </a:r>
            <a:r>
              <a:rPr lang="en-GB" dirty="0" err="1"/>
              <a:t>rheoledig</a:t>
            </a:r>
            <a:r>
              <a:rPr lang="en-GB" dirty="0"/>
              <a:t> </a:t>
            </a:r>
            <a:r>
              <a:rPr lang="en-GB" dirty="0" err="1"/>
              <a:t>yn</a:t>
            </a:r>
            <a:r>
              <a:rPr lang="en-GB" dirty="0"/>
              <a:t> </a:t>
            </a:r>
            <a:r>
              <a:rPr lang="en-GB" dirty="0" err="1"/>
              <a:t>hytrach</a:t>
            </a:r>
            <a:r>
              <a:rPr lang="en-GB" dirty="0"/>
              <a:t> </a:t>
            </a:r>
            <a:r>
              <a:rPr lang="en-GB" dirty="0" err="1"/>
              <a:t>na</a:t>
            </a:r>
            <a:r>
              <a:rPr lang="en-GB" dirty="0"/>
              <a:t> </a:t>
            </a:r>
            <a:r>
              <a:rPr lang="en-GB" dirty="0" err="1"/>
              <a:t>dymuniadau</a:t>
            </a:r>
            <a:r>
              <a:rPr lang="en-GB" dirty="0"/>
              <a:t> </a:t>
            </a:r>
            <a:r>
              <a:rPr lang="en-GB" dirty="0" err="1"/>
              <a:t>unigolion</a:t>
            </a:r>
            <a:endParaRPr lang="cy-GB" dirty="0" err="1"/>
          </a:p>
        </p:txBody>
      </p:sp>
      <p:sp>
        <p:nvSpPr>
          <p:cNvPr id="4" name="Content Placeholder 3"/>
          <p:cNvSpPr>
            <a:spLocks noGrp="1"/>
          </p:cNvSpPr>
          <p:nvPr>
            <p:ph sz="quarter" idx="14"/>
          </p:nvPr>
        </p:nvSpPr>
        <p:spPr>
          <a:xfrm>
            <a:off x="4800600" y="1527434"/>
            <a:ext cx="4016703" cy="4568566"/>
          </a:xfrm>
        </p:spPr>
        <p:txBody>
          <a:bodyPr>
            <a:normAutofit/>
          </a:bodyPr>
          <a:lstStyle/>
          <a:p>
            <a:r>
              <a:rPr lang="en-GB" i="1" dirty="0"/>
              <a:t>Managing conflicting priorities</a:t>
            </a:r>
          </a:p>
          <a:p>
            <a:r>
              <a:rPr lang="en-GB" i="1" dirty="0"/>
              <a:t>PCP – opportunities for flexible supports and stable funding</a:t>
            </a:r>
          </a:p>
          <a:p>
            <a:r>
              <a:rPr lang="en-GB" i="1" dirty="0"/>
              <a:t>Traditional service models provide day care centres and treatment programmes</a:t>
            </a:r>
          </a:p>
          <a:p>
            <a:r>
              <a:rPr lang="en-GB" i="1" dirty="0"/>
              <a:t>Priorities often reflect compliance with regulatory standards and not individual desires</a:t>
            </a:r>
          </a:p>
          <a:p>
            <a:r>
              <a:rPr lang="en-GB" dirty="0" err="1"/>
              <a:t>Holburn</a:t>
            </a:r>
            <a:r>
              <a:rPr lang="en-GB" dirty="0"/>
              <a:t> &amp; </a:t>
            </a:r>
            <a:r>
              <a:rPr lang="en-GB" dirty="0" err="1"/>
              <a:t>Vietze</a:t>
            </a:r>
            <a:r>
              <a:rPr lang="en-GB" dirty="0"/>
              <a:t> ( 2002)</a:t>
            </a:r>
            <a:endParaRPr lang="cy-GB" dirty="0"/>
          </a:p>
        </p:txBody>
      </p:sp>
      <p:pic>
        <p:nvPicPr>
          <p:cNvPr id="5" name="Picture 3" descr="C:\Users\l.roberts\AppData\Local\Microsoft\Windows\Temporary Internet Files\Content.IE5\VT7L4AUG\future-direction-sig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828800"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9768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70351-C486-4668-8D51-23110740E6FB}"/>
              </a:ext>
            </a:extLst>
          </p:cNvPr>
          <p:cNvSpPr>
            <a:spLocks noGrp="1"/>
          </p:cNvSpPr>
          <p:nvPr>
            <p:ph type="title"/>
          </p:nvPr>
        </p:nvSpPr>
        <p:spPr>
          <a:xfrm>
            <a:off x="6335110" y="274638"/>
            <a:ext cx="7772400" cy="1143000"/>
          </a:xfrm>
        </p:spPr>
        <p:txBody>
          <a:bodyPr/>
          <a:lstStyle/>
          <a:p>
            <a:r>
              <a:rPr lang="en-GB" dirty="0" err="1">
                <a:cs typeface="Arial"/>
              </a:rPr>
              <a:t>MAPiau</a:t>
            </a:r>
            <a:endParaRPr lang="en-GB" dirty="0" err="1"/>
          </a:p>
        </p:txBody>
      </p:sp>
      <p:sp>
        <p:nvSpPr>
          <p:cNvPr id="3" name="Content Placeholder 2">
            <a:extLst>
              <a:ext uri="{FF2B5EF4-FFF2-40B4-BE49-F238E27FC236}">
                <a16:creationId xmlns:a16="http://schemas.microsoft.com/office/drawing/2014/main" id="{07EC81CD-4275-4863-8AB1-60DB1A77E473}"/>
              </a:ext>
            </a:extLst>
          </p:cNvPr>
          <p:cNvSpPr>
            <a:spLocks noGrp="1"/>
          </p:cNvSpPr>
          <p:nvPr>
            <p:ph idx="1"/>
          </p:nvPr>
        </p:nvSpPr>
        <p:spPr>
          <a:xfrm>
            <a:off x="685800" y="1600201"/>
            <a:ext cx="7772400" cy="4224282"/>
          </a:xfrm>
        </p:spPr>
        <p:txBody>
          <a:bodyPr vert="horz" lIns="0" tIns="45720" rIns="0" bIns="45720" rtlCol="0" anchor="t">
            <a:normAutofit fontScale="85000" lnSpcReduction="20000"/>
          </a:bodyPr>
          <a:lstStyle/>
          <a:p>
            <a:r>
              <a:rPr lang="en-GB" sz="2100" dirty="0">
                <a:latin typeface="Arial"/>
                <a:cs typeface="Arial"/>
              </a:rPr>
              <a:t>Mae MAPs </a:t>
            </a:r>
            <a:r>
              <a:rPr lang="en-GB" sz="2100" dirty="0" err="1">
                <a:latin typeface="Arial"/>
                <a:cs typeface="Arial"/>
              </a:rPr>
              <a:t>yn</a:t>
            </a:r>
            <a:r>
              <a:rPr lang="en-GB" sz="2100" dirty="0">
                <a:latin typeface="Arial"/>
                <a:cs typeface="Arial"/>
              </a:rPr>
              <a:t> </a:t>
            </a:r>
            <a:r>
              <a:rPr lang="en-GB" sz="2100" dirty="0" err="1">
                <a:latin typeface="Arial"/>
                <a:cs typeface="Arial"/>
              </a:rPr>
              <a:t>arddull</a:t>
            </a:r>
            <a:r>
              <a:rPr lang="en-GB" sz="2100" dirty="0">
                <a:latin typeface="Arial"/>
                <a:cs typeface="Arial"/>
              </a:rPr>
              <a:t> </a:t>
            </a:r>
            <a:r>
              <a:rPr lang="en-GB" sz="2100" dirty="0" err="1">
                <a:latin typeface="Arial"/>
                <a:cs typeface="Arial"/>
              </a:rPr>
              <a:t>gynllunio</a:t>
            </a:r>
            <a:r>
              <a:rPr lang="en-GB" sz="2100" dirty="0">
                <a:latin typeface="Arial"/>
                <a:cs typeface="Arial"/>
              </a:rPr>
              <a:t> a </a:t>
            </a:r>
            <a:r>
              <a:rPr lang="en-GB" sz="2100" dirty="0" err="1">
                <a:latin typeface="Arial"/>
                <a:cs typeface="Arial"/>
              </a:rPr>
              <a:t>ddatblygwyd</a:t>
            </a:r>
            <a:r>
              <a:rPr lang="en-GB" sz="2100" dirty="0">
                <a:latin typeface="Arial"/>
                <a:cs typeface="Arial"/>
              </a:rPr>
              <a:t> </a:t>
            </a:r>
            <a:r>
              <a:rPr lang="en-GB" sz="2100" dirty="0" err="1">
                <a:latin typeface="Arial"/>
                <a:cs typeface="Arial"/>
              </a:rPr>
              <a:t>gan</a:t>
            </a:r>
            <a:r>
              <a:rPr lang="en-GB" sz="2100" dirty="0">
                <a:latin typeface="Arial"/>
                <a:cs typeface="Arial"/>
              </a:rPr>
              <a:t> Judith Snow, Jack </a:t>
            </a:r>
            <a:r>
              <a:rPr lang="en-GB" sz="2100" dirty="0" err="1">
                <a:latin typeface="Arial"/>
                <a:cs typeface="Arial"/>
              </a:rPr>
              <a:t>Pearpoint</a:t>
            </a:r>
            <a:r>
              <a:rPr lang="en-GB" sz="2100" dirty="0">
                <a:latin typeface="Arial"/>
                <a:cs typeface="Arial"/>
              </a:rPr>
              <a:t> a Marsha Forest </a:t>
            </a:r>
            <a:r>
              <a:rPr lang="en-GB" sz="2100" dirty="0" err="1">
                <a:latin typeface="Arial"/>
                <a:cs typeface="Arial"/>
              </a:rPr>
              <a:t>gyda</a:t>
            </a:r>
            <a:r>
              <a:rPr lang="en-GB" sz="2100" dirty="0">
                <a:latin typeface="Arial"/>
                <a:cs typeface="Arial"/>
              </a:rPr>
              <a:t> </a:t>
            </a:r>
            <a:r>
              <a:rPr lang="en-GB" sz="2100" dirty="0" err="1">
                <a:latin typeface="Arial"/>
                <a:cs typeface="Arial"/>
              </a:rPr>
              <a:t>chefnogaeth</a:t>
            </a:r>
            <a:r>
              <a:rPr lang="en-GB" sz="2100" dirty="0">
                <a:latin typeface="Arial"/>
                <a:cs typeface="Arial"/>
              </a:rPr>
              <a:t> John O'Brien ac </a:t>
            </a:r>
            <a:r>
              <a:rPr lang="en-GB" sz="2100" dirty="0" err="1">
                <a:latin typeface="Arial"/>
                <a:cs typeface="Arial"/>
              </a:rPr>
              <a:t>eraill</a:t>
            </a:r>
            <a:r>
              <a:rPr lang="en-GB" sz="2100" dirty="0">
                <a:latin typeface="Arial"/>
                <a:cs typeface="Arial"/>
              </a:rPr>
              <a:t>. </a:t>
            </a:r>
            <a:r>
              <a:rPr lang="en-GB" sz="2100" dirty="0" err="1">
                <a:latin typeface="Arial"/>
                <a:cs typeface="Arial"/>
              </a:rPr>
              <a:t>Fe'i</a:t>
            </a:r>
            <a:r>
              <a:rPr lang="en-GB" sz="2100" dirty="0">
                <a:latin typeface="Arial"/>
                <a:cs typeface="Arial"/>
              </a:rPr>
              <a:t> </a:t>
            </a:r>
            <a:r>
              <a:rPr lang="en-GB" sz="2100" dirty="0" err="1">
                <a:latin typeface="Arial"/>
                <a:cs typeface="Arial"/>
              </a:rPr>
              <a:t>defnyddiwyd</a:t>
            </a:r>
            <a:r>
              <a:rPr lang="en-GB" sz="2100" dirty="0">
                <a:latin typeface="Arial"/>
                <a:cs typeface="Arial"/>
              </a:rPr>
              <a:t> </a:t>
            </a:r>
            <a:r>
              <a:rPr lang="en-GB" sz="2100" dirty="0" err="1">
                <a:latin typeface="Arial"/>
                <a:cs typeface="Arial"/>
              </a:rPr>
              <a:t>yn</a:t>
            </a:r>
            <a:r>
              <a:rPr lang="en-GB" sz="2100" dirty="0">
                <a:latin typeface="Arial"/>
                <a:cs typeface="Arial"/>
              </a:rPr>
              <a:t> </a:t>
            </a:r>
            <a:r>
              <a:rPr lang="en-GB" sz="2100" dirty="0" err="1">
                <a:latin typeface="Arial"/>
                <a:cs typeface="Arial"/>
              </a:rPr>
              <a:t>gyntaf</a:t>
            </a:r>
            <a:r>
              <a:rPr lang="en-GB" sz="2100" dirty="0">
                <a:latin typeface="Arial"/>
                <a:cs typeface="Arial"/>
              </a:rPr>
              <a:t> </a:t>
            </a:r>
            <a:r>
              <a:rPr lang="en-GB" sz="2100" dirty="0" err="1">
                <a:latin typeface="Arial"/>
                <a:cs typeface="Arial"/>
              </a:rPr>
              <a:t>fel</a:t>
            </a:r>
            <a:r>
              <a:rPr lang="en-GB" sz="2100" dirty="0">
                <a:latin typeface="Arial"/>
                <a:cs typeface="Arial"/>
              </a:rPr>
              <a:t> </a:t>
            </a:r>
            <a:r>
              <a:rPr lang="en-GB" sz="2100" dirty="0" err="1">
                <a:latin typeface="Arial"/>
                <a:cs typeface="Arial"/>
              </a:rPr>
              <a:t>offeryn</a:t>
            </a:r>
            <a:r>
              <a:rPr lang="en-GB" sz="2100" dirty="0">
                <a:latin typeface="Arial"/>
                <a:cs typeface="Arial"/>
              </a:rPr>
              <a:t> </a:t>
            </a:r>
            <a:r>
              <a:rPr lang="en-GB" sz="2100" dirty="0" err="1">
                <a:latin typeface="Arial"/>
                <a:cs typeface="Arial"/>
              </a:rPr>
              <a:t>ar</a:t>
            </a:r>
            <a:r>
              <a:rPr lang="en-GB" sz="2100" dirty="0">
                <a:latin typeface="Arial"/>
                <a:cs typeface="Arial"/>
              </a:rPr>
              <a:t> </a:t>
            </a:r>
            <a:r>
              <a:rPr lang="en-GB" sz="2100" dirty="0" err="1">
                <a:latin typeface="Arial"/>
                <a:cs typeface="Arial"/>
              </a:rPr>
              <a:t>gyfer</a:t>
            </a:r>
            <a:r>
              <a:rPr lang="en-GB" sz="2100" dirty="0">
                <a:latin typeface="Arial"/>
                <a:cs typeface="Arial"/>
              </a:rPr>
              <a:t> </a:t>
            </a:r>
            <a:r>
              <a:rPr lang="en-GB" sz="2100" dirty="0" err="1">
                <a:latin typeface="Arial"/>
                <a:cs typeface="Arial"/>
              </a:rPr>
              <a:t>helpu</a:t>
            </a:r>
            <a:r>
              <a:rPr lang="en-GB" sz="2100" dirty="0">
                <a:latin typeface="Arial"/>
                <a:cs typeface="Arial"/>
              </a:rPr>
              <a:t> plant </a:t>
            </a:r>
            <a:r>
              <a:rPr lang="en-GB" sz="2100" dirty="0" err="1">
                <a:latin typeface="Arial"/>
                <a:cs typeface="Arial"/>
              </a:rPr>
              <a:t>anabl</a:t>
            </a:r>
            <a:r>
              <a:rPr lang="en-GB" sz="2100" dirty="0">
                <a:latin typeface="Arial"/>
                <a:cs typeface="Arial"/>
              </a:rPr>
              <a:t> </a:t>
            </a:r>
            <a:r>
              <a:rPr lang="en-GB" sz="2100" dirty="0" err="1">
                <a:latin typeface="Arial"/>
                <a:cs typeface="Arial"/>
              </a:rPr>
              <a:t>i</a:t>
            </a:r>
            <a:r>
              <a:rPr lang="en-GB" sz="2100" dirty="0">
                <a:latin typeface="Arial"/>
                <a:cs typeface="Arial"/>
              </a:rPr>
              <a:t> </a:t>
            </a:r>
            <a:r>
              <a:rPr lang="en-GB" sz="2100" dirty="0" err="1">
                <a:latin typeface="Arial"/>
                <a:cs typeface="Arial"/>
              </a:rPr>
              <a:t>integreiddio</a:t>
            </a:r>
            <a:r>
              <a:rPr lang="en-GB" sz="2100" dirty="0">
                <a:latin typeface="Arial"/>
                <a:cs typeface="Arial"/>
              </a:rPr>
              <a:t> </a:t>
            </a:r>
            <a:r>
              <a:rPr lang="en-GB" sz="2100" dirty="0" err="1">
                <a:latin typeface="Arial"/>
                <a:cs typeface="Arial"/>
              </a:rPr>
              <a:t>i</a:t>
            </a:r>
            <a:r>
              <a:rPr lang="en-GB" sz="2100" dirty="0">
                <a:latin typeface="Arial"/>
                <a:cs typeface="Arial"/>
              </a:rPr>
              <a:t> </a:t>
            </a:r>
            <a:r>
              <a:rPr lang="en-GB" sz="2100" dirty="0" err="1">
                <a:latin typeface="Arial"/>
                <a:cs typeface="Arial"/>
              </a:rPr>
              <a:t>ysgolion</a:t>
            </a:r>
            <a:r>
              <a:rPr lang="en-GB" sz="2100" dirty="0">
                <a:latin typeface="Arial"/>
                <a:cs typeface="Arial"/>
              </a:rPr>
              <a:t> </a:t>
            </a:r>
            <a:r>
              <a:rPr lang="en-GB" sz="2100" dirty="0" err="1">
                <a:latin typeface="Arial"/>
                <a:cs typeface="Arial"/>
              </a:rPr>
              <a:t>prif</a:t>
            </a:r>
            <a:r>
              <a:rPr lang="en-GB" sz="2100" dirty="0">
                <a:latin typeface="Arial"/>
                <a:cs typeface="Arial"/>
              </a:rPr>
              <a:t> </a:t>
            </a:r>
            <a:r>
              <a:rPr lang="en-GB" sz="2100" dirty="0" err="1">
                <a:latin typeface="Arial"/>
                <a:cs typeface="Arial"/>
              </a:rPr>
              <a:t>ffrwd</a:t>
            </a:r>
            <a:r>
              <a:rPr lang="en-GB" sz="2100" dirty="0">
                <a:latin typeface="Arial"/>
                <a:cs typeface="Arial"/>
              </a:rPr>
              <a:t>, </a:t>
            </a:r>
            <a:r>
              <a:rPr lang="en-GB" sz="2100" dirty="0" err="1">
                <a:latin typeface="Arial"/>
                <a:cs typeface="Arial"/>
              </a:rPr>
              <a:t>ond</a:t>
            </a:r>
            <a:r>
              <a:rPr lang="en-GB" sz="2100" dirty="0">
                <a:latin typeface="Arial"/>
                <a:cs typeface="Arial"/>
              </a:rPr>
              <a:t> </a:t>
            </a:r>
            <a:r>
              <a:rPr lang="en-GB" sz="2100" dirty="0" err="1">
                <a:latin typeface="Arial"/>
                <a:cs typeface="Arial"/>
              </a:rPr>
              <a:t>mae</a:t>
            </a:r>
            <a:r>
              <a:rPr lang="en-GB" sz="2100" dirty="0">
                <a:latin typeface="Arial"/>
                <a:cs typeface="Arial"/>
              </a:rPr>
              <a:t> </a:t>
            </a:r>
            <a:r>
              <a:rPr lang="en-GB" sz="2100" dirty="0" err="1">
                <a:latin typeface="Arial"/>
                <a:cs typeface="Arial"/>
              </a:rPr>
              <a:t>bellach</a:t>
            </a:r>
            <a:r>
              <a:rPr lang="en-GB" sz="2100" dirty="0">
                <a:latin typeface="Arial"/>
                <a:cs typeface="Arial"/>
              </a:rPr>
              <a:t> </a:t>
            </a:r>
            <a:r>
              <a:rPr lang="en-GB" sz="2100" dirty="0" err="1">
                <a:latin typeface="Arial"/>
                <a:cs typeface="Arial"/>
              </a:rPr>
              <a:t>yn</a:t>
            </a:r>
            <a:r>
              <a:rPr lang="en-GB" sz="2100" dirty="0">
                <a:latin typeface="Arial"/>
                <a:cs typeface="Arial"/>
              </a:rPr>
              <a:t> </a:t>
            </a:r>
            <a:r>
              <a:rPr lang="en-GB" sz="2100" dirty="0" err="1">
                <a:latin typeface="Arial"/>
                <a:cs typeface="Arial"/>
              </a:rPr>
              <a:t>cael</a:t>
            </a:r>
            <a:r>
              <a:rPr lang="en-GB" sz="2100" dirty="0">
                <a:latin typeface="Arial"/>
                <a:cs typeface="Arial"/>
              </a:rPr>
              <a:t> </a:t>
            </a:r>
            <a:r>
              <a:rPr lang="en-GB" sz="2100" dirty="0" err="1">
                <a:latin typeface="Arial"/>
                <a:cs typeface="Arial"/>
              </a:rPr>
              <a:t>ei</a:t>
            </a:r>
            <a:r>
              <a:rPr lang="en-GB" sz="2100" dirty="0">
                <a:latin typeface="Arial"/>
                <a:cs typeface="Arial"/>
              </a:rPr>
              <a:t> </a:t>
            </a:r>
            <a:r>
              <a:rPr lang="en-GB" sz="2100" dirty="0" err="1">
                <a:latin typeface="Arial"/>
                <a:cs typeface="Arial"/>
              </a:rPr>
              <a:t>ddefnyddio'n</a:t>
            </a:r>
            <a:r>
              <a:rPr lang="en-GB" sz="2100" dirty="0">
                <a:latin typeface="Arial"/>
                <a:cs typeface="Arial"/>
              </a:rPr>
              <a:t> </a:t>
            </a:r>
            <a:r>
              <a:rPr lang="en-GB" sz="2100" dirty="0" err="1">
                <a:latin typeface="Arial"/>
                <a:cs typeface="Arial"/>
              </a:rPr>
              <a:t>ehangach</a:t>
            </a:r>
            <a:r>
              <a:rPr lang="en-GB" sz="2100" dirty="0">
                <a:latin typeface="Arial"/>
                <a:cs typeface="Arial"/>
              </a:rPr>
              <a:t> </a:t>
            </a:r>
            <a:r>
              <a:rPr lang="en-GB" sz="2100" dirty="0" err="1">
                <a:latin typeface="Arial"/>
                <a:cs typeface="Arial"/>
              </a:rPr>
              <a:t>i</a:t>
            </a:r>
            <a:r>
              <a:rPr lang="en-GB" sz="2100" dirty="0">
                <a:latin typeface="Arial"/>
                <a:cs typeface="Arial"/>
              </a:rPr>
              <a:t> </a:t>
            </a:r>
            <a:r>
              <a:rPr lang="en-GB" sz="2100" dirty="0" err="1">
                <a:latin typeface="Arial"/>
                <a:cs typeface="Arial"/>
              </a:rPr>
              <a:t>fewn</a:t>
            </a:r>
            <a:r>
              <a:rPr lang="en-GB" sz="2100" dirty="0">
                <a:latin typeface="Arial"/>
                <a:cs typeface="Arial"/>
              </a:rPr>
              <a:t> </a:t>
            </a:r>
            <a:r>
              <a:rPr lang="en-GB" sz="2100" dirty="0" err="1">
                <a:latin typeface="Arial"/>
                <a:cs typeface="Arial"/>
              </a:rPr>
              <a:t>cynllunio</a:t>
            </a:r>
            <a:r>
              <a:rPr lang="en-GB" sz="2100" dirty="0">
                <a:latin typeface="Arial"/>
                <a:cs typeface="Arial"/>
              </a:rPr>
              <a:t> person-</a:t>
            </a:r>
            <a:r>
              <a:rPr lang="en-GB" sz="2100" dirty="0" err="1">
                <a:latin typeface="Arial"/>
                <a:cs typeface="Arial"/>
              </a:rPr>
              <a:t>ganolog</a:t>
            </a:r>
            <a:r>
              <a:rPr lang="en-GB" sz="2100" dirty="0">
                <a:latin typeface="Arial"/>
                <a:cs typeface="Arial"/>
              </a:rPr>
              <a:t> </a:t>
            </a:r>
            <a:r>
              <a:rPr lang="en-GB" sz="2100" dirty="0" err="1">
                <a:latin typeface="Arial"/>
                <a:cs typeface="Arial"/>
              </a:rPr>
              <a:t>gyda</a:t>
            </a:r>
            <a:r>
              <a:rPr lang="en-GB" sz="2100" dirty="0">
                <a:latin typeface="Arial"/>
                <a:cs typeface="Arial"/>
              </a:rPr>
              <a:t> </a:t>
            </a:r>
            <a:r>
              <a:rPr lang="en-GB" sz="2100" dirty="0" err="1">
                <a:latin typeface="Arial"/>
                <a:cs typeface="Arial"/>
              </a:rPr>
              <a:t>phlant</a:t>
            </a:r>
            <a:r>
              <a:rPr lang="en-GB" sz="2100" dirty="0">
                <a:latin typeface="Arial"/>
                <a:cs typeface="Arial"/>
              </a:rPr>
              <a:t> ac </a:t>
            </a:r>
            <a:r>
              <a:rPr lang="en-GB" sz="2100" dirty="0" err="1">
                <a:latin typeface="Arial"/>
                <a:cs typeface="Arial"/>
              </a:rPr>
              <a:t>oedolion</a:t>
            </a:r>
            <a:r>
              <a:rPr lang="en-GB" sz="2100" dirty="0">
                <a:latin typeface="Arial"/>
                <a:cs typeface="Arial"/>
              </a:rPr>
              <a:t>.
</a:t>
            </a:r>
            <a:r>
              <a:rPr lang="en-GB" dirty="0">
                <a:latin typeface="Arial"/>
                <a:cs typeface="Arial"/>
              </a:rPr>
              <a:t>
</a:t>
            </a:r>
            <a:r>
              <a:rPr lang="en-GB" sz="2100" dirty="0" err="1">
                <a:latin typeface="Arial"/>
                <a:cs typeface="Arial"/>
              </a:rPr>
              <a:t>Defnyddir</a:t>
            </a:r>
            <a:r>
              <a:rPr lang="en-GB" sz="2100" dirty="0">
                <a:latin typeface="Arial"/>
                <a:cs typeface="Arial"/>
              </a:rPr>
              <a:t> MAPs </a:t>
            </a:r>
            <a:r>
              <a:rPr lang="en-GB" sz="2100" dirty="0" err="1">
                <a:latin typeface="Arial"/>
                <a:cs typeface="Arial"/>
              </a:rPr>
              <a:t>yn</a:t>
            </a:r>
            <a:r>
              <a:rPr lang="en-GB" sz="2100" dirty="0">
                <a:latin typeface="Arial"/>
                <a:cs typeface="Arial"/>
              </a:rPr>
              <a:t> </a:t>
            </a:r>
            <a:r>
              <a:rPr lang="en-GB" sz="2100" dirty="0" err="1">
                <a:latin typeface="Arial"/>
                <a:cs typeface="Arial"/>
              </a:rPr>
              <a:t>nodweddiadol</a:t>
            </a:r>
            <a:r>
              <a:rPr lang="en-GB" sz="2100" dirty="0">
                <a:latin typeface="Arial"/>
                <a:cs typeface="Arial"/>
              </a:rPr>
              <a:t> </a:t>
            </a:r>
            <a:r>
              <a:rPr lang="en-GB" sz="2100" dirty="0" err="1">
                <a:latin typeface="Arial"/>
                <a:cs typeface="Arial"/>
              </a:rPr>
              <a:t>mewn</a:t>
            </a:r>
            <a:r>
              <a:rPr lang="en-GB" sz="2100" dirty="0">
                <a:latin typeface="Arial"/>
                <a:cs typeface="Arial"/>
              </a:rPr>
              <a:t> </a:t>
            </a:r>
            <a:r>
              <a:rPr lang="en-GB" sz="2100" dirty="0" err="1">
                <a:latin typeface="Arial"/>
                <a:cs typeface="Arial"/>
              </a:rPr>
              <a:t>cyfarfod</a:t>
            </a:r>
            <a:r>
              <a:rPr lang="en-GB" sz="2100" dirty="0">
                <a:latin typeface="Arial"/>
                <a:cs typeface="Arial"/>
              </a:rPr>
              <a:t> </a:t>
            </a:r>
            <a:r>
              <a:rPr lang="en-GB" sz="2100" dirty="0" err="1">
                <a:latin typeface="Arial"/>
                <a:cs typeface="Arial"/>
              </a:rPr>
              <a:t>sy'n</a:t>
            </a:r>
            <a:r>
              <a:rPr lang="en-GB" sz="2100" dirty="0">
                <a:latin typeface="Arial"/>
                <a:cs typeface="Arial"/>
              </a:rPr>
              <a:t> para 2-3 </a:t>
            </a:r>
            <a:r>
              <a:rPr lang="en-GB" sz="2100" dirty="0" err="1">
                <a:latin typeface="Arial"/>
                <a:cs typeface="Arial"/>
              </a:rPr>
              <a:t>awr</a:t>
            </a:r>
            <a:r>
              <a:rPr lang="en-GB" sz="2100" dirty="0">
                <a:latin typeface="Arial"/>
                <a:cs typeface="Arial"/>
              </a:rPr>
              <a:t> </a:t>
            </a:r>
            <a:r>
              <a:rPr lang="en-GB" sz="2100" dirty="0" err="1">
                <a:latin typeface="Arial"/>
                <a:cs typeface="Arial"/>
              </a:rPr>
              <a:t>gyda'r</a:t>
            </a:r>
            <a:r>
              <a:rPr lang="en-GB" sz="2100" dirty="0">
                <a:latin typeface="Arial"/>
                <a:cs typeface="Arial"/>
              </a:rPr>
              <a:t> person </a:t>
            </a:r>
            <a:r>
              <a:rPr lang="en-GB" sz="2100" dirty="0" err="1">
                <a:latin typeface="Arial"/>
                <a:cs typeface="Arial"/>
              </a:rPr>
              <a:t>a'r</a:t>
            </a:r>
            <a:r>
              <a:rPr lang="en-GB" sz="2100" dirty="0">
                <a:latin typeface="Arial"/>
                <a:cs typeface="Arial"/>
              </a:rPr>
              <a:t> </a:t>
            </a:r>
            <a:r>
              <a:rPr lang="en-GB" sz="2100" dirty="0" err="1">
                <a:latin typeface="Arial"/>
                <a:cs typeface="Arial"/>
              </a:rPr>
              <a:t>rhai</a:t>
            </a:r>
            <a:r>
              <a:rPr lang="en-GB" sz="2100" dirty="0">
                <a:latin typeface="Arial"/>
                <a:cs typeface="Arial"/>
              </a:rPr>
              <a:t> </a:t>
            </a:r>
            <a:r>
              <a:rPr lang="en-GB" sz="2100" dirty="0" err="1">
                <a:latin typeface="Arial"/>
                <a:cs typeface="Arial"/>
              </a:rPr>
              <a:t>sy'n</a:t>
            </a:r>
            <a:r>
              <a:rPr lang="en-GB" sz="2100" dirty="0">
                <a:latin typeface="Arial"/>
                <a:cs typeface="Arial"/>
              </a:rPr>
              <a:t> </a:t>
            </a:r>
            <a:r>
              <a:rPr lang="en-GB" sz="2100" dirty="0" err="1">
                <a:latin typeface="Arial"/>
                <a:cs typeface="Arial"/>
              </a:rPr>
              <a:t>agos</a:t>
            </a:r>
            <a:r>
              <a:rPr lang="en-GB" sz="2100" dirty="0">
                <a:latin typeface="Arial"/>
                <a:cs typeface="Arial"/>
              </a:rPr>
              <a:t> </a:t>
            </a:r>
            <a:r>
              <a:rPr lang="en-GB" sz="2100" dirty="0" err="1">
                <a:latin typeface="Arial"/>
                <a:cs typeface="Arial"/>
              </a:rPr>
              <a:t>atynt</a:t>
            </a:r>
            <a:r>
              <a:rPr lang="en-GB" sz="2100" dirty="0">
                <a:latin typeface="Arial"/>
                <a:cs typeface="Arial"/>
              </a:rPr>
              <a:t>. Gellir </a:t>
            </a:r>
            <a:r>
              <a:rPr lang="en-GB" sz="2100" dirty="0" err="1">
                <a:latin typeface="Arial"/>
                <a:cs typeface="Arial"/>
              </a:rPr>
              <a:t>ei</a:t>
            </a:r>
            <a:r>
              <a:rPr lang="en-GB" sz="2100" dirty="0">
                <a:latin typeface="Arial"/>
                <a:cs typeface="Arial"/>
              </a:rPr>
              <a:t> </a:t>
            </a:r>
            <a:r>
              <a:rPr lang="en-GB" sz="2100" dirty="0" err="1">
                <a:latin typeface="Arial"/>
                <a:cs typeface="Arial"/>
              </a:rPr>
              <a:t>ddefnyddio</a:t>
            </a:r>
            <a:r>
              <a:rPr lang="en-GB" sz="2100" dirty="0">
                <a:latin typeface="Arial"/>
                <a:cs typeface="Arial"/>
              </a:rPr>
              <a:t> </a:t>
            </a:r>
            <a:r>
              <a:rPr lang="en-GB" sz="2100" dirty="0" err="1">
                <a:latin typeface="Arial"/>
                <a:cs typeface="Arial"/>
              </a:rPr>
              <a:t>ar</a:t>
            </a:r>
            <a:r>
              <a:rPr lang="en-GB" sz="2100" dirty="0">
                <a:latin typeface="Arial"/>
                <a:cs typeface="Arial"/>
              </a:rPr>
              <a:t> </a:t>
            </a:r>
            <a:r>
              <a:rPr lang="en-GB" sz="2100" dirty="0" err="1">
                <a:latin typeface="Arial"/>
                <a:cs typeface="Arial"/>
              </a:rPr>
              <a:t>lefel</a:t>
            </a:r>
            <a:r>
              <a:rPr lang="en-GB" sz="2100" dirty="0">
                <a:latin typeface="Arial"/>
                <a:cs typeface="Arial"/>
              </a:rPr>
              <a:t> un </a:t>
            </a:r>
            <a:r>
              <a:rPr lang="en-GB" sz="2100" dirty="0" err="1">
                <a:latin typeface="Arial"/>
                <a:cs typeface="Arial"/>
              </a:rPr>
              <a:t>i</a:t>
            </a:r>
            <a:r>
              <a:rPr lang="en-GB" sz="2100" dirty="0">
                <a:latin typeface="Arial"/>
                <a:cs typeface="Arial"/>
              </a:rPr>
              <a:t> un </a:t>
            </a:r>
            <a:r>
              <a:rPr lang="en-GB" sz="2100" dirty="0" err="1">
                <a:latin typeface="Arial"/>
                <a:cs typeface="Arial"/>
              </a:rPr>
              <a:t>hefyd</a:t>
            </a:r>
            <a:r>
              <a:rPr lang="en-GB" sz="2100" dirty="0">
                <a:latin typeface="Arial"/>
                <a:cs typeface="Arial"/>
              </a:rPr>
              <a:t>. </a:t>
            </a:r>
            <a:r>
              <a:rPr lang="en-GB" sz="2100" dirty="0" err="1">
                <a:latin typeface="Arial"/>
                <a:cs typeface="Arial"/>
              </a:rPr>
              <a:t>Os</a:t>
            </a:r>
            <a:r>
              <a:rPr lang="en-GB" sz="2100" dirty="0">
                <a:latin typeface="Arial"/>
                <a:cs typeface="Arial"/>
              </a:rPr>
              <a:t> </a:t>
            </a:r>
            <a:r>
              <a:rPr lang="en-GB" sz="2100" dirty="0" err="1">
                <a:latin typeface="Arial"/>
                <a:cs typeface="Arial"/>
              </a:rPr>
              <a:t>caiff</a:t>
            </a:r>
            <a:r>
              <a:rPr lang="en-GB" sz="2100" dirty="0">
                <a:latin typeface="Arial"/>
                <a:cs typeface="Arial"/>
              </a:rPr>
              <a:t> </a:t>
            </a:r>
            <a:r>
              <a:rPr lang="en-GB" sz="2100" dirty="0" err="1">
                <a:latin typeface="Arial"/>
                <a:cs typeface="Arial"/>
              </a:rPr>
              <a:t>ei</a:t>
            </a:r>
            <a:r>
              <a:rPr lang="en-GB" sz="2100" dirty="0">
                <a:latin typeface="Arial"/>
                <a:cs typeface="Arial"/>
              </a:rPr>
              <a:t> </a:t>
            </a:r>
            <a:r>
              <a:rPr lang="en-GB" sz="2100" dirty="0" err="1">
                <a:latin typeface="Arial"/>
                <a:cs typeface="Arial"/>
              </a:rPr>
              <a:t>ddefnyddio</a:t>
            </a:r>
            <a:r>
              <a:rPr lang="en-GB" sz="2100" dirty="0">
                <a:latin typeface="Arial"/>
                <a:cs typeface="Arial"/>
              </a:rPr>
              <a:t> </a:t>
            </a:r>
            <a:r>
              <a:rPr lang="en-GB" sz="2100" dirty="0" err="1">
                <a:latin typeface="Arial"/>
                <a:cs typeface="Arial"/>
              </a:rPr>
              <a:t>mewn</a:t>
            </a:r>
            <a:r>
              <a:rPr lang="en-GB" sz="2100" dirty="0">
                <a:latin typeface="Arial"/>
                <a:cs typeface="Arial"/>
              </a:rPr>
              <a:t> </a:t>
            </a:r>
            <a:r>
              <a:rPr lang="en-GB" sz="2100" dirty="0" err="1">
                <a:latin typeface="Arial"/>
                <a:cs typeface="Arial"/>
              </a:rPr>
              <a:t>cyfarfod</a:t>
            </a:r>
            <a:r>
              <a:rPr lang="en-GB" sz="2100" dirty="0">
                <a:latin typeface="Arial"/>
                <a:cs typeface="Arial"/>
              </a:rPr>
              <a:t> </a:t>
            </a:r>
            <a:r>
              <a:rPr lang="en-GB" sz="2100" dirty="0" err="1">
                <a:latin typeface="Arial"/>
                <a:cs typeface="Arial"/>
              </a:rPr>
              <a:t>mae'n</a:t>
            </a:r>
            <a:r>
              <a:rPr lang="en-GB" sz="2100" dirty="0">
                <a:latin typeface="Arial"/>
                <a:cs typeface="Arial"/>
              </a:rPr>
              <a:t> </a:t>
            </a:r>
            <a:r>
              <a:rPr lang="en-GB" sz="2100" dirty="0" err="1">
                <a:latin typeface="Arial"/>
                <a:cs typeface="Arial"/>
              </a:rPr>
              <a:t>hanfodol</a:t>
            </a:r>
            <a:r>
              <a:rPr lang="en-GB" sz="2100" dirty="0">
                <a:latin typeface="Arial"/>
                <a:cs typeface="Arial"/>
              </a:rPr>
              <a:t> bod </a:t>
            </a:r>
            <a:r>
              <a:rPr lang="en-GB" sz="2100" dirty="0" err="1">
                <a:latin typeface="Arial"/>
                <a:cs typeface="Arial"/>
              </a:rPr>
              <a:t>dau</a:t>
            </a:r>
            <a:r>
              <a:rPr lang="en-GB" sz="2100" dirty="0">
                <a:latin typeface="Arial"/>
                <a:cs typeface="Arial"/>
              </a:rPr>
              <a:t> </a:t>
            </a:r>
            <a:r>
              <a:rPr lang="en-GB" sz="2100" dirty="0" err="1">
                <a:latin typeface="Arial"/>
                <a:cs typeface="Arial"/>
              </a:rPr>
              <a:t>hwylusydd</a:t>
            </a:r>
            <a:r>
              <a:rPr lang="en-GB" sz="2100" dirty="0">
                <a:latin typeface="Arial"/>
                <a:cs typeface="Arial"/>
              </a:rPr>
              <a:t>, un </a:t>
            </a:r>
            <a:r>
              <a:rPr lang="en-GB" sz="2100" dirty="0" err="1">
                <a:latin typeface="Arial"/>
                <a:cs typeface="Arial"/>
              </a:rPr>
              <a:t>i</a:t>
            </a:r>
            <a:r>
              <a:rPr lang="en-GB" sz="2100" dirty="0">
                <a:latin typeface="Arial"/>
                <a:cs typeface="Arial"/>
              </a:rPr>
              <a:t> </a:t>
            </a:r>
            <a:r>
              <a:rPr lang="en-GB" sz="2100" dirty="0" err="1">
                <a:latin typeface="Arial"/>
                <a:cs typeface="Arial"/>
              </a:rPr>
              <a:t>arwain</a:t>
            </a:r>
            <a:r>
              <a:rPr lang="en-GB" sz="2100" dirty="0">
                <a:latin typeface="Arial"/>
                <a:cs typeface="Arial"/>
              </a:rPr>
              <a:t> y broses </a:t>
            </a:r>
            <a:r>
              <a:rPr lang="en-GB" sz="2100" dirty="0" err="1">
                <a:latin typeface="Arial"/>
                <a:cs typeface="Arial"/>
              </a:rPr>
              <a:t>a'r</a:t>
            </a:r>
            <a:r>
              <a:rPr lang="en-GB" sz="2100" dirty="0">
                <a:latin typeface="Arial"/>
                <a:cs typeface="Arial"/>
              </a:rPr>
              <a:t> ail </a:t>
            </a:r>
            <a:r>
              <a:rPr lang="en-GB" sz="2100" dirty="0" err="1">
                <a:latin typeface="Arial"/>
                <a:cs typeface="Arial"/>
              </a:rPr>
              <a:t>i</a:t>
            </a:r>
            <a:r>
              <a:rPr lang="en-GB" sz="2100" dirty="0">
                <a:latin typeface="Arial"/>
                <a:cs typeface="Arial"/>
              </a:rPr>
              <a:t> </a:t>
            </a:r>
            <a:r>
              <a:rPr lang="en-GB" sz="2100" dirty="0" err="1">
                <a:latin typeface="Arial"/>
                <a:cs typeface="Arial"/>
              </a:rPr>
              <a:t>gofnodi'n</a:t>
            </a:r>
            <a:r>
              <a:rPr lang="en-GB" sz="2100" dirty="0">
                <a:latin typeface="Arial"/>
                <a:cs typeface="Arial"/>
              </a:rPr>
              <a:t> </a:t>
            </a:r>
            <a:r>
              <a:rPr lang="en-GB" sz="2100" dirty="0" err="1">
                <a:latin typeface="Arial"/>
                <a:cs typeface="Arial"/>
              </a:rPr>
              <a:t>graffig</a:t>
            </a:r>
            <a:r>
              <a:rPr lang="en-GB" sz="2100" dirty="0">
                <a:latin typeface="Arial"/>
                <a:cs typeface="Arial"/>
              </a:rPr>
              <a:t>. Mae </a:t>
            </a:r>
            <a:r>
              <a:rPr lang="en-GB" sz="2100" dirty="0" err="1">
                <a:latin typeface="Arial"/>
                <a:cs typeface="Arial"/>
              </a:rPr>
              <a:t>wyth</a:t>
            </a:r>
            <a:r>
              <a:rPr lang="en-GB" sz="2100" dirty="0">
                <a:latin typeface="Arial"/>
                <a:cs typeface="Arial"/>
              </a:rPr>
              <a:t> cam </a:t>
            </a:r>
            <a:r>
              <a:rPr lang="en-GB" sz="2100" dirty="0" err="1">
                <a:latin typeface="Arial"/>
                <a:cs typeface="Arial"/>
              </a:rPr>
              <a:t>i'r</a:t>
            </a:r>
            <a:r>
              <a:rPr lang="en-GB" sz="2100" dirty="0">
                <a:latin typeface="Arial"/>
                <a:cs typeface="Arial"/>
              </a:rPr>
              <a:t> broses MAPs.
 (Sanderson 2015)</a:t>
            </a:r>
            <a:endParaRPr lang="en-US" sz="2100" dirty="0">
              <a:cs typeface="Arial"/>
            </a:endParaRPr>
          </a:p>
        </p:txBody>
      </p:sp>
    </p:spTree>
    <p:extLst>
      <p:ext uri="{BB962C8B-B14F-4D97-AF65-F5344CB8AC3E}">
        <p14:creationId xmlns:p14="http://schemas.microsoft.com/office/powerpoint/2010/main" val="2450884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a:t>maps</a:t>
            </a:r>
            <a:endParaRPr lang="cy-GB" dirty="0"/>
          </a:p>
        </p:txBody>
      </p:sp>
      <p:sp>
        <p:nvSpPr>
          <p:cNvPr id="5" name="Content Placeholder 4"/>
          <p:cNvSpPr>
            <a:spLocks noGrp="1"/>
          </p:cNvSpPr>
          <p:nvPr>
            <p:ph idx="1"/>
          </p:nvPr>
        </p:nvSpPr>
        <p:spPr>
          <a:xfrm>
            <a:off x="685800" y="1600200"/>
            <a:ext cx="7772400" cy="4061372"/>
          </a:xfrm>
        </p:spPr>
        <p:txBody>
          <a:bodyPr vert="horz" lIns="0" tIns="45720" rIns="0" bIns="45720" rtlCol="0" anchor="t">
            <a:noAutofit/>
          </a:bodyPr>
          <a:lstStyle/>
          <a:p>
            <a:r>
              <a:rPr lang="en-US" dirty="0"/>
              <a:t>MAPs is a planning style developed by Judith Snow, Jack </a:t>
            </a:r>
            <a:r>
              <a:rPr lang="en-US" dirty="0" err="1"/>
              <a:t>Pearpoint</a:t>
            </a:r>
            <a:r>
              <a:rPr lang="en-US" dirty="0"/>
              <a:t> and Marsha Forest with support from John O'Brien and others. It was used first as a tool for helping disabled children integrate into mainstream schools, but is now used more widely in person </a:t>
            </a:r>
            <a:r>
              <a:rPr lang="en-US" dirty="0" err="1"/>
              <a:t>centred</a:t>
            </a:r>
            <a:r>
              <a:rPr lang="en-US" dirty="0"/>
              <a:t> planning with children and adults.</a:t>
            </a:r>
            <a:endParaRPr lang="en-US" dirty="0">
              <a:cs typeface="Arial"/>
            </a:endParaRPr>
          </a:p>
          <a:p>
            <a:endParaRPr lang="en-US" dirty="0"/>
          </a:p>
          <a:p>
            <a:r>
              <a:rPr lang="en-US" dirty="0"/>
              <a:t>MAPs is typically used in a meeting lasting 2-3 hours with the person and those close to them. It can also be used on a one to </a:t>
            </a:r>
            <a:r>
              <a:rPr lang="en-US" dirty="0" err="1"/>
              <a:t>onebasis</a:t>
            </a:r>
            <a:r>
              <a:rPr lang="en-US" dirty="0"/>
              <a:t>. If used in a meeting it is essential that there are two facilitators, one to guide the process and the second to record it graphically. The MAPs process has eight steps.</a:t>
            </a:r>
            <a:endParaRPr lang="en-US" dirty="0">
              <a:cs typeface="Arial"/>
            </a:endParaRPr>
          </a:p>
          <a:p>
            <a:pPr marL="68580" indent="0">
              <a:buNone/>
            </a:pPr>
            <a:r>
              <a:rPr lang="en-US" dirty="0"/>
              <a:t>    (Sanderson 2015)</a:t>
            </a:r>
            <a:endParaRPr lang="en-US" dirty="0">
              <a:cs typeface="Arial"/>
            </a:endParaRPr>
          </a:p>
          <a:p>
            <a:endParaRPr lang="cy-GB" sz="2400" dirty="0"/>
          </a:p>
        </p:txBody>
      </p:sp>
      <p:pic>
        <p:nvPicPr>
          <p:cNvPr id="4" name="Picture 2" descr="C:\Users\l.roberts\AppData\Local\Microsoft\Windows\Temporary Internet Files\Content.IE5\6IDJCSBB\PCP_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76386"/>
            <a:ext cx="38862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7742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quarter" idx="13"/>
          </p:nvPr>
        </p:nvSpPr>
        <p:spPr>
          <a:xfrm>
            <a:off x="466834" y="1404812"/>
            <a:ext cx="3815255" cy="4218642"/>
          </a:xfrm>
        </p:spPr>
        <p:txBody>
          <a:bodyPr vert="horz" lIns="0" tIns="45720" rIns="0" bIns="45720" rtlCol="0" anchor="t">
            <a:noAutofit/>
          </a:bodyPr>
          <a:lstStyle/>
          <a:p>
            <a:pPr marL="525780" indent="-457200">
              <a:buFont typeface="+mj-lt"/>
              <a:buAutoNum type="arabicPeriod"/>
            </a:pPr>
            <a:r>
              <a:rPr lang="en-GB" sz="2200" dirty="0"/>
              <a:t>Beth </a:t>
            </a:r>
            <a:r>
              <a:rPr lang="en-GB" sz="2200" dirty="0" err="1"/>
              <a:t>yw</a:t>
            </a:r>
            <a:r>
              <a:rPr lang="en-GB" sz="2200" dirty="0"/>
              <a:t> MAP?</a:t>
            </a:r>
            <a:endParaRPr lang="en-GB" sz="2200">
              <a:cs typeface="Arial"/>
            </a:endParaRPr>
          </a:p>
          <a:p>
            <a:pPr marL="525780" indent="-457200">
              <a:buFont typeface="+mj-lt"/>
              <a:buAutoNum type="arabicPeriod"/>
            </a:pPr>
            <a:r>
              <a:rPr lang="en-GB" sz="2200" dirty="0"/>
              <a:t>Beth </a:t>
            </a:r>
            <a:r>
              <a:rPr lang="en-GB" sz="2200" dirty="0" err="1"/>
              <a:t>yw’r</a:t>
            </a:r>
            <a:r>
              <a:rPr lang="en-GB" sz="2200" dirty="0"/>
              <a:t> </a:t>
            </a:r>
            <a:r>
              <a:rPr lang="en-GB" sz="2200" dirty="0" err="1"/>
              <a:t>hanes</a:t>
            </a:r>
            <a:r>
              <a:rPr lang="en-GB" sz="2200" dirty="0"/>
              <a:t>?</a:t>
            </a:r>
            <a:endParaRPr lang="en-GB" sz="2200">
              <a:cs typeface="Arial"/>
            </a:endParaRPr>
          </a:p>
          <a:p>
            <a:pPr marL="525780" indent="-457200">
              <a:buFont typeface="+mj-lt"/>
              <a:buAutoNum type="arabicPeriod"/>
            </a:pPr>
            <a:r>
              <a:rPr lang="en-GB" sz="2200" dirty="0"/>
              <a:t>Beth </a:t>
            </a:r>
            <a:r>
              <a:rPr lang="en-GB" sz="2200" dirty="0" err="1"/>
              <a:t>yw</a:t>
            </a:r>
            <a:r>
              <a:rPr lang="en-GB" sz="2200" dirty="0"/>
              <a:t> </a:t>
            </a:r>
            <a:r>
              <a:rPr lang="en-GB" sz="2200" dirty="0" err="1"/>
              <a:t>dy</a:t>
            </a:r>
            <a:r>
              <a:rPr lang="en-GB" sz="2200" dirty="0"/>
              <a:t> </a:t>
            </a:r>
            <a:r>
              <a:rPr lang="en-GB" sz="2200" dirty="0" err="1"/>
              <a:t>freuddwydion</a:t>
            </a:r>
            <a:r>
              <a:rPr lang="en-GB" sz="2200" dirty="0"/>
              <a:t>?</a:t>
            </a:r>
            <a:endParaRPr lang="en-GB" sz="2200">
              <a:cs typeface="Arial"/>
            </a:endParaRPr>
          </a:p>
          <a:p>
            <a:pPr marL="525780" indent="-457200">
              <a:buFont typeface="+mj-lt"/>
              <a:buAutoNum type="arabicPeriod"/>
            </a:pPr>
            <a:r>
              <a:rPr lang="en-GB" sz="2200" dirty="0"/>
              <a:t>Beth </a:t>
            </a:r>
            <a:r>
              <a:rPr lang="en-GB" sz="2200" dirty="0" err="1"/>
              <a:t>yw</a:t>
            </a:r>
            <a:r>
              <a:rPr lang="en-GB" sz="2200" dirty="0"/>
              <a:t> </a:t>
            </a:r>
            <a:r>
              <a:rPr lang="en-GB" sz="2200" dirty="0" err="1"/>
              <a:t>dy</a:t>
            </a:r>
            <a:r>
              <a:rPr lang="en-GB" sz="2200" dirty="0"/>
              <a:t> </a:t>
            </a:r>
            <a:r>
              <a:rPr lang="en-GB" sz="2200" dirty="0" err="1"/>
              <a:t>hunllefau</a:t>
            </a:r>
            <a:r>
              <a:rPr lang="en-GB" sz="2200" dirty="0"/>
              <a:t>?</a:t>
            </a:r>
            <a:endParaRPr lang="en-GB" sz="2200">
              <a:cs typeface="Arial"/>
            </a:endParaRPr>
          </a:p>
          <a:p>
            <a:pPr marL="525780" indent="-457200">
              <a:buFont typeface="+mj-lt"/>
              <a:buAutoNum type="arabicPeriod"/>
            </a:pPr>
            <a:r>
              <a:rPr lang="en-GB" sz="2200" err="1"/>
              <a:t>Pwy</a:t>
            </a:r>
            <a:r>
              <a:rPr lang="en-GB" sz="2200" dirty="0"/>
              <a:t> </a:t>
            </a:r>
            <a:r>
              <a:rPr lang="en-GB" sz="2200" err="1"/>
              <a:t>yw’r</a:t>
            </a:r>
            <a:r>
              <a:rPr lang="en-GB" sz="2200" dirty="0"/>
              <a:t> person?</a:t>
            </a:r>
            <a:endParaRPr lang="en-GB" sz="2200">
              <a:cs typeface="Arial"/>
            </a:endParaRPr>
          </a:p>
          <a:p>
            <a:pPr marL="525780" indent="-457200">
              <a:buFont typeface="+mj-lt"/>
              <a:buAutoNum type="arabicPeriod"/>
            </a:pPr>
            <a:r>
              <a:rPr lang="en-GB" sz="2200" dirty="0"/>
              <a:t>Beth </a:t>
            </a:r>
            <a:r>
              <a:rPr lang="en-GB" sz="2200" err="1"/>
              <a:t>yw</a:t>
            </a:r>
            <a:r>
              <a:rPr lang="en-GB" sz="2200" dirty="0"/>
              <a:t> </a:t>
            </a:r>
            <a:r>
              <a:rPr lang="en-GB" sz="2200" err="1"/>
              <a:t>eu</a:t>
            </a:r>
            <a:r>
              <a:rPr lang="en-GB" sz="2200" dirty="0"/>
              <a:t> </a:t>
            </a:r>
            <a:r>
              <a:rPr lang="en-GB" sz="2200" err="1"/>
              <a:t>doniau</a:t>
            </a:r>
            <a:r>
              <a:rPr lang="en-GB" sz="2200" dirty="0"/>
              <a:t>, </a:t>
            </a:r>
            <a:r>
              <a:rPr lang="en-GB" sz="2200" err="1"/>
              <a:t>cryfderau</a:t>
            </a:r>
            <a:r>
              <a:rPr lang="en-GB" sz="2200" dirty="0"/>
              <a:t> a </a:t>
            </a:r>
            <a:r>
              <a:rPr lang="en-GB" sz="2200" err="1"/>
              <a:t>thalentau</a:t>
            </a:r>
            <a:r>
              <a:rPr lang="en-GB" sz="2200" dirty="0"/>
              <a:t>?</a:t>
            </a:r>
            <a:endParaRPr lang="en-GB" sz="2200">
              <a:cs typeface="Arial"/>
            </a:endParaRPr>
          </a:p>
          <a:p>
            <a:pPr marL="525780" indent="-457200">
              <a:buFont typeface="+mj-lt"/>
              <a:buAutoNum type="arabicPeriod"/>
            </a:pPr>
            <a:r>
              <a:rPr lang="en-GB" sz="2200" dirty="0"/>
              <a:t>Beth </a:t>
            </a:r>
            <a:r>
              <a:rPr lang="en-GB" sz="2200" err="1"/>
              <a:t>sydd</a:t>
            </a:r>
            <a:r>
              <a:rPr lang="en-GB" sz="2200" dirty="0"/>
              <a:t> </a:t>
            </a:r>
            <a:r>
              <a:rPr lang="en-GB" sz="2200" err="1"/>
              <a:t>angen</a:t>
            </a:r>
            <a:r>
              <a:rPr lang="en-GB" sz="2200" dirty="0"/>
              <a:t> </a:t>
            </a:r>
            <a:r>
              <a:rPr lang="en-GB" sz="2200" err="1"/>
              <a:t>ar</a:t>
            </a:r>
            <a:r>
              <a:rPr lang="en-GB" sz="2200" dirty="0"/>
              <a:t> y person?</a:t>
            </a:r>
            <a:endParaRPr lang="en-GB" sz="2200">
              <a:cs typeface="Arial"/>
            </a:endParaRPr>
          </a:p>
          <a:p>
            <a:pPr marL="525780" indent="-457200">
              <a:buFont typeface="+mj-lt"/>
              <a:buAutoNum type="arabicPeriod"/>
            </a:pPr>
            <a:r>
              <a:rPr lang="en-GB" sz="2200" err="1"/>
              <a:t>Cynllun</a:t>
            </a:r>
            <a:r>
              <a:rPr lang="en-GB" sz="2200" dirty="0"/>
              <a:t> </a:t>
            </a:r>
            <a:r>
              <a:rPr lang="en-GB" sz="2200" err="1"/>
              <a:t>Gweithredu</a:t>
            </a:r>
            <a:endParaRPr lang="cy-GB" sz="2200"/>
          </a:p>
        </p:txBody>
      </p:sp>
      <p:sp>
        <p:nvSpPr>
          <p:cNvPr id="6" name="Content Placeholder 5"/>
          <p:cNvSpPr>
            <a:spLocks noGrp="1"/>
          </p:cNvSpPr>
          <p:nvPr>
            <p:ph sz="quarter" idx="14"/>
          </p:nvPr>
        </p:nvSpPr>
        <p:spPr>
          <a:xfrm>
            <a:off x="4905703" y="1273434"/>
            <a:ext cx="4130565" cy="5203566"/>
          </a:xfrm>
        </p:spPr>
        <p:txBody>
          <a:bodyPr>
            <a:noAutofit/>
          </a:bodyPr>
          <a:lstStyle/>
          <a:p>
            <a:pPr marL="525780" indent="-457200">
              <a:buAutoNum type="arabicPeriod"/>
            </a:pPr>
            <a:r>
              <a:rPr lang="en-GB" sz="2400" i="1" dirty="0"/>
              <a:t>What is a MAP?</a:t>
            </a:r>
          </a:p>
          <a:p>
            <a:pPr marL="525780" indent="-457200">
              <a:buAutoNum type="arabicPeriod"/>
            </a:pPr>
            <a:r>
              <a:rPr lang="en-GB" sz="2400" i="1" dirty="0"/>
              <a:t>What is the history?</a:t>
            </a:r>
          </a:p>
          <a:p>
            <a:pPr marL="525780" indent="-457200">
              <a:buAutoNum type="arabicPeriod"/>
            </a:pPr>
            <a:r>
              <a:rPr lang="en-GB" sz="2400" i="1" dirty="0"/>
              <a:t>What are your dreams?</a:t>
            </a:r>
          </a:p>
          <a:p>
            <a:pPr marL="525780" indent="-457200">
              <a:buAutoNum type="arabicPeriod"/>
            </a:pPr>
            <a:r>
              <a:rPr lang="en-GB" sz="2400" i="1" dirty="0"/>
              <a:t>What are your nightmares?</a:t>
            </a:r>
          </a:p>
          <a:p>
            <a:pPr marL="525780" indent="-457200">
              <a:buAutoNum type="arabicPeriod"/>
            </a:pPr>
            <a:r>
              <a:rPr lang="en-GB" sz="2400" i="1" dirty="0"/>
              <a:t>Who is the person?</a:t>
            </a:r>
          </a:p>
          <a:p>
            <a:pPr marL="525780" indent="-457200">
              <a:buAutoNum type="arabicPeriod"/>
            </a:pPr>
            <a:r>
              <a:rPr lang="en-GB" sz="2400" i="1" dirty="0"/>
              <a:t>What are their gifts, strengths and talents?</a:t>
            </a:r>
          </a:p>
          <a:p>
            <a:pPr marL="525780" indent="-457200">
              <a:buAutoNum type="arabicPeriod"/>
            </a:pPr>
            <a:r>
              <a:rPr lang="en-GB" sz="2400" i="1" dirty="0"/>
              <a:t>What does the person need?</a:t>
            </a:r>
          </a:p>
          <a:p>
            <a:pPr marL="525780" indent="-457200">
              <a:buAutoNum type="arabicPeriod"/>
            </a:pPr>
            <a:r>
              <a:rPr lang="en-GB" sz="2400" i="1" dirty="0"/>
              <a:t>Action Plan</a:t>
            </a:r>
            <a:endParaRPr lang="cy-GB" sz="2400" i="1" dirty="0"/>
          </a:p>
        </p:txBody>
      </p:sp>
      <p:pic>
        <p:nvPicPr>
          <p:cNvPr id="3074" name="Picture 2" descr="C:\Users\l.roberts\AppData\Local\Microsoft\Windows\Temporary Internet Files\Content.IE5\6IDJCSBB\PCP_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876" y="143259"/>
            <a:ext cx="38862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529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r"/>
            <a:r>
              <a:rPr lang="en-GB" dirty="0"/>
              <a:t>Sanderson 2015</a:t>
            </a:r>
            <a:endParaRPr lang="cy-GB"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5400000">
            <a:off x="1752598" y="-533403"/>
            <a:ext cx="5638800" cy="9144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C:\Users\l.roberts\AppData\Local\Microsoft\Windows\Temporary Internet Files\Content.IE5\6IDJCSBB\PCP_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0"/>
            <a:ext cx="38862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183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a:t>TASG / </a:t>
            </a:r>
            <a:r>
              <a:rPr lang="en-GB" dirty="0" err="1"/>
              <a:t>TASk</a:t>
            </a:r>
            <a:endParaRPr lang="cy-GB" dirty="0"/>
          </a:p>
        </p:txBody>
      </p:sp>
      <p:sp>
        <p:nvSpPr>
          <p:cNvPr id="3" name="Content Placeholder 2"/>
          <p:cNvSpPr>
            <a:spLocks noGrp="1"/>
          </p:cNvSpPr>
          <p:nvPr>
            <p:ph sz="quarter" idx="13"/>
          </p:nvPr>
        </p:nvSpPr>
        <p:spPr/>
        <p:txBody>
          <a:bodyPr/>
          <a:lstStyle/>
          <a:p>
            <a:pPr lvl="0">
              <a:buClr>
                <a:srgbClr val="53548A"/>
              </a:buClr>
            </a:pPr>
            <a:r>
              <a:rPr lang="en-GB" sz="2800" dirty="0" err="1">
                <a:solidFill>
                  <a:prstClr val="black"/>
                </a:solidFill>
              </a:rPr>
              <a:t>Adlewyrchwch</a:t>
            </a:r>
            <a:r>
              <a:rPr lang="en-GB" sz="2800" dirty="0">
                <a:solidFill>
                  <a:prstClr val="black"/>
                </a:solidFill>
              </a:rPr>
              <a:t> </a:t>
            </a:r>
            <a:r>
              <a:rPr lang="en-GB" sz="2800" dirty="0" err="1">
                <a:solidFill>
                  <a:prstClr val="black"/>
                </a:solidFill>
              </a:rPr>
              <a:t>ar</a:t>
            </a:r>
            <a:r>
              <a:rPr lang="en-GB" sz="2800" dirty="0">
                <a:solidFill>
                  <a:prstClr val="black"/>
                </a:solidFill>
              </a:rPr>
              <a:t> MAPS</a:t>
            </a:r>
          </a:p>
          <a:p>
            <a:pPr lvl="0">
              <a:buClr>
                <a:srgbClr val="53548A"/>
              </a:buClr>
            </a:pPr>
            <a:r>
              <a:rPr lang="en-GB" sz="2800" dirty="0" err="1">
                <a:solidFill>
                  <a:prstClr val="black"/>
                </a:solidFill>
              </a:rPr>
              <a:t>Cyfleoedd</a:t>
            </a:r>
            <a:r>
              <a:rPr lang="en-GB" sz="2800" dirty="0">
                <a:solidFill>
                  <a:prstClr val="black"/>
                </a:solidFill>
              </a:rPr>
              <a:t>?</a:t>
            </a:r>
          </a:p>
          <a:p>
            <a:pPr lvl="0">
              <a:buClr>
                <a:srgbClr val="53548A"/>
              </a:buClr>
            </a:pPr>
            <a:r>
              <a:rPr lang="en-GB" sz="2800" dirty="0" err="1">
                <a:solidFill>
                  <a:prstClr val="black"/>
                </a:solidFill>
              </a:rPr>
              <a:t>Rhwystrau</a:t>
            </a:r>
            <a:r>
              <a:rPr lang="en-GB" sz="2800" dirty="0">
                <a:solidFill>
                  <a:prstClr val="black"/>
                </a:solidFill>
              </a:rPr>
              <a:t>?</a:t>
            </a:r>
          </a:p>
          <a:p>
            <a:pPr lvl="0">
              <a:buClr>
                <a:srgbClr val="53548A"/>
              </a:buClr>
            </a:pPr>
            <a:r>
              <a:rPr lang="en-GB" sz="2800" dirty="0" err="1">
                <a:solidFill>
                  <a:prstClr val="black"/>
                </a:solidFill>
              </a:rPr>
              <a:t>Adborth</a:t>
            </a:r>
            <a:endParaRPr lang="cy-GB" dirty="0"/>
          </a:p>
        </p:txBody>
      </p:sp>
      <p:sp>
        <p:nvSpPr>
          <p:cNvPr id="4" name="Content Placeholder 3"/>
          <p:cNvSpPr>
            <a:spLocks noGrp="1"/>
          </p:cNvSpPr>
          <p:nvPr>
            <p:ph sz="quarter" idx="14"/>
          </p:nvPr>
        </p:nvSpPr>
        <p:spPr/>
        <p:txBody>
          <a:bodyPr/>
          <a:lstStyle/>
          <a:p>
            <a:pPr lvl="0">
              <a:buClr>
                <a:srgbClr val="53548A"/>
              </a:buClr>
            </a:pPr>
            <a:r>
              <a:rPr lang="en-GB" sz="2800" i="1" dirty="0">
                <a:solidFill>
                  <a:prstClr val="black"/>
                </a:solidFill>
              </a:rPr>
              <a:t>Reflect on ‘MAPS’</a:t>
            </a:r>
          </a:p>
          <a:p>
            <a:pPr lvl="0">
              <a:buClr>
                <a:srgbClr val="53548A"/>
              </a:buClr>
            </a:pPr>
            <a:r>
              <a:rPr lang="en-GB" sz="2800" i="1" dirty="0">
                <a:solidFill>
                  <a:prstClr val="black"/>
                </a:solidFill>
              </a:rPr>
              <a:t>Opportunities?</a:t>
            </a:r>
          </a:p>
          <a:p>
            <a:pPr lvl="0">
              <a:buClr>
                <a:srgbClr val="53548A"/>
              </a:buClr>
            </a:pPr>
            <a:r>
              <a:rPr lang="en-GB" sz="2800" i="1" dirty="0">
                <a:solidFill>
                  <a:prstClr val="black"/>
                </a:solidFill>
              </a:rPr>
              <a:t>Barriers?</a:t>
            </a:r>
          </a:p>
          <a:p>
            <a:pPr lvl="0">
              <a:buClr>
                <a:srgbClr val="53548A"/>
              </a:buClr>
            </a:pPr>
            <a:r>
              <a:rPr lang="en-GB" sz="2800" i="1" dirty="0">
                <a:solidFill>
                  <a:prstClr val="black"/>
                </a:solidFill>
              </a:rPr>
              <a:t>Feedback</a:t>
            </a:r>
            <a:endParaRPr lang="cy-GB" sz="2800" i="1" dirty="0">
              <a:solidFill>
                <a:prstClr val="black"/>
              </a:solidFill>
            </a:endParaRPr>
          </a:p>
          <a:p>
            <a:endParaRPr lang="cy-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275" y="381000"/>
            <a:ext cx="3895725" cy="1011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13295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74638"/>
            <a:ext cx="8000124" cy="1143000"/>
          </a:xfrm>
        </p:spPr>
        <p:txBody>
          <a:bodyPr/>
          <a:lstStyle/>
          <a:p>
            <a:pPr algn="r"/>
            <a:r>
              <a:rPr lang="en-GB" dirty="0"/>
              <a:t>BEIRNIADAETH/critique</a:t>
            </a:r>
            <a:endParaRPr lang="cy-GB" dirty="0" err="1"/>
          </a:p>
        </p:txBody>
      </p:sp>
      <p:sp>
        <p:nvSpPr>
          <p:cNvPr id="5" name="Content Placeholder 4"/>
          <p:cNvSpPr>
            <a:spLocks noGrp="1"/>
          </p:cNvSpPr>
          <p:nvPr>
            <p:ph sz="quarter" idx="13"/>
          </p:nvPr>
        </p:nvSpPr>
        <p:spPr>
          <a:xfrm>
            <a:off x="685800" y="1536192"/>
            <a:ext cx="3657600" cy="4178808"/>
          </a:xfrm>
        </p:spPr>
        <p:txBody>
          <a:bodyPr vert="horz" lIns="0" tIns="45720" rIns="0" bIns="45720" rtlCol="0" anchor="t">
            <a:normAutofit/>
          </a:bodyPr>
          <a:lstStyle/>
          <a:p>
            <a:r>
              <a:rPr lang="en-GB" dirty="0" err="1"/>
              <a:t>Unigoli</a:t>
            </a:r>
            <a:r>
              <a:rPr lang="en-GB" dirty="0"/>
              <a:t> </a:t>
            </a:r>
            <a:r>
              <a:rPr lang="en-GB" dirty="0" err="1"/>
              <a:t>cynlluniau</a:t>
            </a:r>
            <a:r>
              <a:rPr lang="en-GB" dirty="0"/>
              <a:t> </a:t>
            </a:r>
            <a:r>
              <a:rPr lang="en-GB" dirty="0" err="1"/>
              <a:t>tra’n</a:t>
            </a:r>
            <a:r>
              <a:rPr lang="en-GB" dirty="0"/>
              <a:t> </a:t>
            </a:r>
            <a:r>
              <a:rPr lang="en-GB" dirty="0" err="1"/>
              <a:t>gweithio</a:t>
            </a:r>
            <a:r>
              <a:rPr lang="en-GB" dirty="0"/>
              <a:t> </a:t>
            </a:r>
            <a:r>
              <a:rPr lang="en-GB" dirty="0" err="1"/>
              <a:t>gyda</a:t>
            </a:r>
            <a:r>
              <a:rPr lang="en-GB" dirty="0"/>
              <a:t> </a:t>
            </a:r>
            <a:r>
              <a:rPr lang="en-GB" dirty="0" err="1"/>
              <a:t>nifer</a:t>
            </a:r>
            <a:r>
              <a:rPr lang="en-GB" dirty="0"/>
              <a:t> </a:t>
            </a:r>
            <a:r>
              <a:rPr lang="en-GB" dirty="0" err="1"/>
              <a:t>fawr</a:t>
            </a:r>
            <a:r>
              <a:rPr lang="en-GB" dirty="0"/>
              <a:t> o </a:t>
            </a:r>
            <a:r>
              <a:rPr lang="en-GB" dirty="0" err="1"/>
              <a:t>bobl</a:t>
            </a:r>
            <a:endParaRPr lang="en-GB" dirty="0"/>
          </a:p>
          <a:p>
            <a:r>
              <a:rPr lang="en-GB" dirty="0" err="1"/>
              <a:t>Darpariaeth</a:t>
            </a:r>
            <a:r>
              <a:rPr lang="en-GB" dirty="0"/>
              <a:t> </a:t>
            </a:r>
            <a:r>
              <a:rPr lang="en-GB" dirty="0" err="1"/>
              <a:t>gwasanaethau</a:t>
            </a:r>
            <a:r>
              <a:rPr lang="en-GB" dirty="0"/>
              <a:t> </a:t>
            </a:r>
            <a:r>
              <a:rPr lang="en-GB" dirty="0" err="1"/>
              <a:t>traddodiadol</a:t>
            </a:r>
            <a:r>
              <a:rPr lang="en-GB" dirty="0"/>
              <a:t> </a:t>
            </a:r>
            <a:r>
              <a:rPr lang="en-GB" dirty="0" err="1"/>
              <a:t>yn</a:t>
            </a:r>
            <a:r>
              <a:rPr lang="en-GB" dirty="0"/>
              <a:t> </a:t>
            </a:r>
            <a:r>
              <a:rPr lang="en-GB" dirty="0" err="1"/>
              <a:t>aml</a:t>
            </a:r>
            <a:r>
              <a:rPr lang="en-GB" dirty="0"/>
              <a:t> </a:t>
            </a:r>
            <a:r>
              <a:rPr lang="en-GB" dirty="0" err="1"/>
              <a:t>yn</a:t>
            </a:r>
            <a:r>
              <a:rPr lang="en-GB" dirty="0"/>
              <a:t> </a:t>
            </a:r>
            <a:r>
              <a:rPr lang="en-GB" dirty="0" err="1"/>
              <a:t>gwasanaethau</a:t>
            </a:r>
            <a:r>
              <a:rPr lang="en-GB" dirty="0"/>
              <a:t> </a:t>
            </a:r>
            <a:r>
              <a:rPr lang="en-GB" dirty="0" err="1"/>
              <a:t>rhifau</a:t>
            </a:r>
            <a:r>
              <a:rPr lang="en-GB" dirty="0"/>
              <a:t> </a:t>
            </a:r>
            <a:r>
              <a:rPr lang="en-GB" dirty="0" err="1"/>
              <a:t>mawr</a:t>
            </a:r>
            <a:r>
              <a:rPr lang="en-GB" dirty="0"/>
              <a:t> </a:t>
            </a:r>
            <a:r>
              <a:rPr lang="en-GB" dirty="0" err="1"/>
              <a:t>e.e.</a:t>
            </a:r>
            <a:r>
              <a:rPr lang="en-GB" dirty="0"/>
              <a:t> </a:t>
            </a:r>
            <a:r>
              <a:rPr lang="en-GB" dirty="0" err="1"/>
              <a:t>cartrefi</a:t>
            </a:r>
            <a:r>
              <a:rPr lang="en-GB" dirty="0"/>
              <a:t> </a:t>
            </a:r>
            <a:r>
              <a:rPr lang="en-GB" dirty="0" err="1"/>
              <a:t>gofal</a:t>
            </a:r>
            <a:r>
              <a:rPr lang="en-GB" dirty="0"/>
              <a:t> </a:t>
            </a:r>
            <a:r>
              <a:rPr lang="en-GB" dirty="0" err="1"/>
              <a:t>dydd</a:t>
            </a:r>
            <a:endParaRPr lang="en-GB" dirty="0"/>
          </a:p>
          <a:p>
            <a:r>
              <a:rPr lang="en-GB" dirty="0"/>
              <a:t>Yn </a:t>
            </a:r>
            <a:r>
              <a:rPr lang="en-GB" dirty="0" err="1"/>
              <a:t>medru</a:t>
            </a:r>
            <a:r>
              <a:rPr lang="en-GB" dirty="0"/>
              <a:t> </a:t>
            </a:r>
            <a:r>
              <a:rPr lang="en-GB" dirty="0" err="1"/>
              <a:t>arwain</a:t>
            </a:r>
            <a:r>
              <a:rPr lang="en-GB" dirty="0"/>
              <a:t> at </a:t>
            </a:r>
            <a:r>
              <a:rPr lang="en-GB" dirty="0" err="1"/>
              <a:t>ymwneud</a:t>
            </a:r>
            <a:r>
              <a:rPr lang="en-GB" dirty="0"/>
              <a:t> </a:t>
            </a:r>
            <a:r>
              <a:rPr lang="en-GB" dirty="0" err="1"/>
              <a:t>aml</a:t>
            </a:r>
            <a:r>
              <a:rPr lang="en-GB" dirty="0"/>
              <a:t> â </a:t>
            </a:r>
            <a:r>
              <a:rPr lang="en-GB" dirty="0" err="1"/>
              <a:t>phobl</a:t>
            </a:r>
            <a:r>
              <a:rPr lang="en-GB" dirty="0"/>
              <a:t> </a:t>
            </a:r>
            <a:r>
              <a:rPr lang="en-GB" dirty="0" err="1"/>
              <a:t>na</a:t>
            </a:r>
            <a:r>
              <a:rPr lang="en-GB" dirty="0"/>
              <a:t> </a:t>
            </a:r>
            <a:r>
              <a:rPr lang="en-GB" dirty="0" err="1"/>
              <a:t>fuasai</a:t>
            </a:r>
            <a:r>
              <a:rPr lang="en-GB" dirty="0"/>
              <a:t> </a:t>
            </a:r>
            <a:r>
              <a:rPr lang="en-GB" dirty="0" err="1"/>
              <a:t>yn</a:t>
            </a:r>
            <a:r>
              <a:rPr lang="en-GB" dirty="0"/>
              <a:t> </a:t>
            </a:r>
            <a:r>
              <a:rPr lang="en-GB" dirty="0" err="1"/>
              <a:t>ddewisedig</a:t>
            </a:r>
            <a:r>
              <a:rPr lang="en-GB" dirty="0"/>
              <a:t>, </a:t>
            </a:r>
            <a:r>
              <a:rPr lang="en-GB" dirty="0" err="1"/>
              <a:t>gweithgareddau</a:t>
            </a:r>
            <a:r>
              <a:rPr lang="en-GB" dirty="0"/>
              <a:t> </a:t>
            </a:r>
            <a:r>
              <a:rPr lang="en-GB" dirty="0" err="1"/>
              <a:t>safonedig</a:t>
            </a:r>
            <a:r>
              <a:rPr lang="en-GB" dirty="0"/>
              <a:t> a </a:t>
            </a:r>
            <a:r>
              <a:rPr lang="en-GB" dirty="0" err="1"/>
              <a:t>diffyg</a:t>
            </a:r>
            <a:r>
              <a:rPr lang="en-GB" dirty="0"/>
              <a:t> </a:t>
            </a:r>
            <a:r>
              <a:rPr lang="en-GB" dirty="0" err="1"/>
              <a:t>sylw</a:t>
            </a:r>
            <a:r>
              <a:rPr lang="en-GB" dirty="0"/>
              <a:t> </a:t>
            </a:r>
            <a:r>
              <a:rPr lang="en-GB" dirty="0" err="1"/>
              <a:t>i</a:t>
            </a:r>
            <a:r>
              <a:rPr lang="en-GB" dirty="0"/>
              <a:t> </a:t>
            </a:r>
            <a:r>
              <a:rPr lang="en-GB" dirty="0" err="1"/>
              <a:t>fanylion</a:t>
            </a:r>
            <a:r>
              <a:rPr lang="en-GB" dirty="0"/>
              <a:t> y </a:t>
            </a:r>
            <a:r>
              <a:rPr lang="en-GB" dirty="0" err="1"/>
              <a:t>cynllun</a:t>
            </a:r>
            <a:endParaRPr lang="cy-GB" dirty="0"/>
          </a:p>
        </p:txBody>
      </p:sp>
      <p:sp>
        <p:nvSpPr>
          <p:cNvPr id="6" name="Content Placeholder 5"/>
          <p:cNvSpPr>
            <a:spLocks noGrp="1"/>
          </p:cNvSpPr>
          <p:nvPr>
            <p:ph sz="quarter" idx="14"/>
          </p:nvPr>
        </p:nvSpPr>
        <p:spPr>
          <a:xfrm>
            <a:off x="4800600" y="1536192"/>
            <a:ext cx="3657600" cy="4559808"/>
          </a:xfrm>
        </p:spPr>
        <p:txBody>
          <a:bodyPr>
            <a:normAutofit/>
          </a:bodyPr>
          <a:lstStyle/>
          <a:p>
            <a:r>
              <a:rPr lang="en-GB" i="1" dirty="0"/>
              <a:t>Individualizing plans while serving large numbers of people</a:t>
            </a:r>
          </a:p>
          <a:p>
            <a:r>
              <a:rPr lang="en-GB" i="1" dirty="0"/>
              <a:t>Traditional service delivery systems often serve large numbers of people e.g. day care centres</a:t>
            </a:r>
          </a:p>
          <a:p>
            <a:r>
              <a:rPr lang="en-GB" i="1" dirty="0"/>
              <a:t>Can result in frequent exposure to non-preferred people, standardized activities and inattention to details in a person’s plan</a:t>
            </a:r>
          </a:p>
          <a:p>
            <a:r>
              <a:rPr lang="en-GB" dirty="0"/>
              <a:t>(</a:t>
            </a:r>
            <a:r>
              <a:rPr lang="en-GB" dirty="0" err="1"/>
              <a:t>Holburn</a:t>
            </a:r>
            <a:r>
              <a:rPr lang="en-GB" dirty="0"/>
              <a:t> &amp; </a:t>
            </a:r>
            <a:r>
              <a:rPr lang="en-GB" dirty="0" err="1"/>
              <a:t>Vietze</a:t>
            </a:r>
            <a:r>
              <a:rPr lang="en-GB" dirty="0"/>
              <a:t>, 2002)</a:t>
            </a:r>
            <a:endParaRPr lang="cy-GB" dirty="0"/>
          </a:p>
        </p:txBody>
      </p:sp>
      <p:pic>
        <p:nvPicPr>
          <p:cNvPr id="4" name="Picture 2" descr="C:\Users\l.roberts\AppData\Local\Microsoft\Windows\Temporary Internet Files\Content.IE5\6IDJCSBB\PCP_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73803"/>
            <a:ext cx="2537373"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708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a:t>path</a:t>
            </a:r>
            <a:endParaRPr lang="cy-GB" dirty="0"/>
          </a:p>
        </p:txBody>
      </p:sp>
      <p:sp>
        <p:nvSpPr>
          <p:cNvPr id="5" name="Content Placeholder 4"/>
          <p:cNvSpPr>
            <a:spLocks noGrp="1"/>
          </p:cNvSpPr>
          <p:nvPr>
            <p:ph idx="1"/>
          </p:nvPr>
        </p:nvSpPr>
        <p:spPr>
          <a:xfrm>
            <a:off x="685800" y="1775372"/>
            <a:ext cx="7772400" cy="4876800"/>
          </a:xfrm>
        </p:spPr>
        <p:txBody>
          <a:bodyPr vert="horz" lIns="0" tIns="45720" rIns="0" bIns="45720" rtlCol="0" anchor="t">
            <a:normAutofit lnSpcReduction="10000"/>
          </a:bodyPr>
          <a:lstStyle/>
          <a:p>
            <a:r>
              <a:rPr lang="en-US" sz="2400" dirty="0" err="1">
                <a:latin typeface="Arial"/>
                <a:cs typeface="Arial"/>
              </a:rPr>
              <a:t>Datblygwyd</a:t>
            </a:r>
            <a:r>
              <a:rPr lang="en-US" sz="2400" dirty="0">
                <a:latin typeface="Arial"/>
                <a:cs typeface="Arial"/>
              </a:rPr>
              <a:t> PATH </a:t>
            </a:r>
            <a:r>
              <a:rPr lang="en-US" sz="2400" dirty="0" err="1">
                <a:latin typeface="Arial"/>
                <a:cs typeface="Arial"/>
              </a:rPr>
              <a:t>gan</a:t>
            </a:r>
            <a:r>
              <a:rPr lang="en-US" sz="2400" dirty="0">
                <a:latin typeface="Arial"/>
                <a:cs typeface="Arial"/>
              </a:rPr>
              <a:t> Jack </a:t>
            </a:r>
            <a:r>
              <a:rPr lang="en-US" sz="2400" dirty="0" err="1">
                <a:latin typeface="Arial"/>
                <a:cs typeface="Arial"/>
              </a:rPr>
              <a:t>Pearpoint</a:t>
            </a:r>
            <a:r>
              <a:rPr lang="en-US" sz="2400" dirty="0">
                <a:latin typeface="Arial"/>
                <a:cs typeface="Arial"/>
              </a:rPr>
              <a:t>, Marsha Forest a John O'Brien o 1991 </a:t>
            </a:r>
            <a:r>
              <a:rPr lang="en-US" sz="2400" dirty="0" err="1">
                <a:latin typeface="Arial"/>
                <a:cs typeface="Arial"/>
              </a:rPr>
              <a:t>ymlaen</a:t>
            </a:r>
            <a:r>
              <a:rPr lang="en-US" sz="2400" dirty="0">
                <a:latin typeface="Arial"/>
                <a:cs typeface="Arial"/>
              </a:rPr>
              <a:t>. Gellir </a:t>
            </a:r>
            <a:r>
              <a:rPr lang="en-US" sz="2400" dirty="0" err="1">
                <a:latin typeface="Arial"/>
                <a:cs typeface="Arial"/>
              </a:rPr>
              <a:t>ei</a:t>
            </a:r>
            <a:r>
              <a:rPr lang="en-US" sz="2400" dirty="0">
                <a:latin typeface="Arial"/>
                <a:cs typeface="Arial"/>
              </a:rPr>
              <a:t> </a:t>
            </a:r>
            <a:r>
              <a:rPr lang="en-US" sz="2400" dirty="0" err="1">
                <a:latin typeface="Arial"/>
                <a:cs typeface="Arial"/>
              </a:rPr>
              <a:t>ddefnyddio</a:t>
            </a:r>
            <a:r>
              <a:rPr lang="en-US" sz="2400" dirty="0">
                <a:latin typeface="Arial"/>
                <a:cs typeface="Arial"/>
              </a:rPr>
              <a:t> </a:t>
            </a:r>
            <a:r>
              <a:rPr lang="en-US" sz="2400" dirty="0" err="1">
                <a:latin typeface="Arial"/>
                <a:cs typeface="Arial"/>
              </a:rPr>
              <a:t>fel</a:t>
            </a:r>
            <a:r>
              <a:rPr lang="en-US" sz="2400" dirty="0">
                <a:latin typeface="Arial"/>
                <a:cs typeface="Arial"/>
              </a:rPr>
              <a:t> </a:t>
            </a:r>
            <a:r>
              <a:rPr lang="en-US" sz="2400" dirty="0" err="1">
                <a:latin typeface="Arial"/>
                <a:cs typeface="Arial"/>
              </a:rPr>
              <a:t>arddull</a:t>
            </a:r>
            <a:r>
              <a:rPr lang="en-US" sz="2400" dirty="0">
                <a:latin typeface="Arial"/>
                <a:cs typeface="Arial"/>
              </a:rPr>
              <a:t> </a:t>
            </a:r>
            <a:r>
              <a:rPr lang="en-US" sz="2400" dirty="0" err="1">
                <a:latin typeface="Arial"/>
                <a:cs typeface="Arial"/>
              </a:rPr>
              <a:t>gynllunio</a:t>
            </a:r>
            <a:r>
              <a:rPr lang="en-US" sz="2400" dirty="0">
                <a:latin typeface="Arial"/>
                <a:cs typeface="Arial"/>
              </a:rPr>
              <a:t> </a:t>
            </a:r>
            <a:r>
              <a:rPr lang="en-US" sz="2400" dirty="0" err="1">
                <a:latin typeface="Arial"/>
                <a:cs typeface="Arial"/>
              </a:rPr>
              <a:t>gydag</a:t>
            </a:r>
            <a:r>
              <a:rPr lang="en-US" sz="2400" dirty="0">
                <a:latin typeface="Arial"/>
                <a:cs typeface="Arial"/>
              </a:rPr>
              <a:t> </a:t>
            </a:r>
            <a:r>
              <a:rPr lang="en-US" sz="2400" dirty="0" err="1">
                <a:latin typeface="Arial"/>
                <a:cs typeface="Arial"/>
              </a:rPr>
              <a:t>unigolion</a:t>
            </a:r>
            <a:r>
              <a:rPr lang="en-US" sz="2400" dirty="0">
                <a:latin typeface="Arial"/>
                <a:cs typeface="Arial"/>
              </a:rPr>
              <a:t> a </a:t>
            </a:r>
            <a:r>
              <a:rPr lang="en-US" sz="2400" dirty="0" err="1">
                <a:latin typeface="Arial"/>
                <a:cs typeface="Arial"/>
              </a:rPr>
              <a:t>sefydliadau</a:t>
            </a:r>
            <a:r>
              <a:rPr lang="en-US" sz="2400" dirty="0">
                <a:latin typeface="Arial"/>
                <a:cs typeface="Arial"/>
              </a:rPr>
              <a:t>. Pan </a:t>
            </a:r>
            <a:r>
              <a:rPr lang="en-US" sz="2400" dirty="0" err="1">
                <a:latin typeface="Arial"/>
                <a:cs typeface="Arial"/>
              </a:rPr>
              <a:t>gaiff</a:t>
            </a:r>
            <a:r>
              <a:rPr lang="en-US" sz="2400" dirty="0">
                <a:latin typeface="Arial"/>
                <a:cs typeface="Arial"/>
              </a:rPr>
              <a:t> </a:t>
            </a:r>
            <a:r>
              <a:rPr lang="en-US" sz="2400" dirty="0" err="1">
                <a:latin typeface="Arial"/>
                <a:cs typeface="Arial"/>
              </a:rPr>
              <a:t>ei</a:t>
            </a:r>
            <a:r>
              <a:rPr lang="en-US" sz="2400" dirty="0">
                <a:latin typeface="Arial"/>
                <a:cs typeface="Arial"/>
              </a:rPr>
              <a:t> </a:t>
            </a:r>
            <a:r>
              <a:rPr lang="en-US" sz="2400" dirty="0" err="1">
                <a:latin typeface="Arial"/>
                <a:cs typeface="Arial"/>
              </a:rPr>
              <a:t>ddefnyddio</a:t>
            </a:r>
            <a:r>
              <a:rPr lang="en-US" sz="2400" dirty="0">
                <a:latin typeface="Arial"/>
                <a:cs typeface="Arial"/>
              </a:rPr>
              <a:t> </a:t>
            </a:r>
            <a:r>
              <a:rPr lang="en-US" sz="2400" dirty="0" err="1">
                <a:latin typeface="Arial"/>
                <a:cs typeface="Arial"/>
              </a:rPr>
              <a:t>mewn</a:t>
            </a:r>
            <a:r>
              <a:rPr lang="en-US" sz="2400" dirty="0">
                <a:latin typeface="Arial"/>
                <a:cs typeface="Arial"/>
              </a:rPr>
              <a:t> </a:t>
            </a:r>
            <a:r>
              <a:rPr lang="en-US" sz="2400" dirty="0" err="1">
                <a:latin typeface="Arial"/>
                <a:cs typeface="Arial"/>
              </a:rPr>
              <a:t>cynllunio</a:t>
            </a:r>
            <a:r>
              <a:rPr lang="en-US" sz="2400" dirty="0">
                <a:latin typeface="Arial"/>
                <a:cs typeface="Arial"/>
              </a:rPr>
              <a:t> person </a:t>
            </a:r>
            <a:r>
              <a:rPr lang="en-US" sz="2400" dirty="0" err="1">
                <a:latin typeface="Arial"/>
                <a:cs typeface="Arial"/>
              </a:rPr>
              <a:t>ganolog</a:t>
            </a:r>
            <a:r>
              <a:rPr lang="en-US" sz="2400" dirty="0">
                <a:latin typeface="Arial"/>
                <a:cs typeface="Arial"/>
              </a:rPr>
              <a:t>, </a:t>
            </a:r>
            <a:r>
              <a:rPr lang="en-US" sz="2400" dirty="0" err="1">
                <a:latin typeface="Arial"/>
                <a:cs typeface="Arial"/>
              </a:rPr>
              <a:t>mae'r</a:t>
            </a:r>
            <a:r>
              <a:rPr lang="en-US" sz="2400" dirty="0">
                <a:latin typeface="Arial"/>
                <a:cs typeface="Arial"/>
              </a:rPr>
              <a:t> person </a:t>
            </a:r>
            <a:r>
              <a:rPr lang="en-US" sz="2400" dirty="0" err="1">
                <a:latin typeface="Arial"/>
                <a:cs typeface="Arial"/>
              </a:rPr>
              <a:t>a'r</a:t>
            </a:r>
            <a:r>
              <a:rPr lang="en-US" sz="2400" dirty="0">
                <a:latin typeface="Arial"/>
                <a:cs typeface="Arial"/>
              </a:rPr>
              <a:t> </a:t>
            </a:r>
            <a:r>
              <a:rPr lang="en-US" sz="2400" dirty="0" err="1">
                <a:latin typeface="Arial"/>
                <a:cs typeface="Arial"/>
              </a:rPr>
              <a:t>bobl</a:t>
            </a:r>
            <a:r>
              <a:rPr lang="en-US" sz="2400" dirty="0">
                <a:latin typeface="Arial"/>
                <a:cs typeface="Arial"/>
              </a:rPr>
              <a:t> y </a:t>
            </a:r>
            <a:r>
              <a:rPr lang="en-US" sz="2400" dirty="0" err="1">
                <a:latin typeface="Arial"/>
                <a:cs typeface="Arial"/>
              </a:rPr>
              <a:t>mae</a:t>
            </a:r>
            <a:r>
              <a:rPr lang="en-US" sz="2400" dirty="0">
                <a:latin typeface="Arial"/>
                <a:cs typeface="Arial"/>
              </a:rPr>
              <a:t> am </a:t>
            </a:r>
            <a:r>
              <a:rPr lang="en-US" sz="2400" dirty="0" err="1">
                <a:latin typeface="Arial"/>
                <a:cs typeface="Arial"/>
              </a:rPr>
              <a:t>eu</a:t>
            </a:r>
            <a:r>
              <a:rPr lang="en-US" sz="2400" dirty="0">
                <a:latin typeface="Arial"/>
                <a:cs typeface="Arial"/>
              </a:rPr>
              <a:t> </a:t>
            </a:r>
            <a:r>
              <a:rPr lang="en-US" sz="2400" dirty="0" err="1">
                <a:latin typeface="Arial"/>
                <a:cs typeface="Arial"/>
              </a:rPr>
              <a:t>gwahodd</a:t>
            </a:r>
            <a:r>
              <a:rPr lang="en-US" sz="2400" dirty="0">
                <a:latin typeface="Arial"/>
                <a:cs typeface="Arial"/>
              </a:rPr>
              <a:t> </a:t>
            </a:r>
            <a:r>
              <a:rPr lang="en-US" sz="2400" dirty="0" err="1">
                <a:latin typeface="Arial"/>
                <a:cs typeface="Arial"/>
              </a:rPr>
              <a:t>yn</a:t>
            </a:r>
            <a:r>
              <a:rPr lang="en-US" sz="2400" dirty="0">
                <a:latin typeface="Arial"/>
                <a:cs typeface="Arial"/>
              </a:rPr>
              <a:t> </a:t>
            </a:r>
            <a:r>
              <a:rPr lang="en-US" sz="2400" dirty="0" err="1">
                <a:latin typeface="Arial"/>
                <a:cs typeface="Arial"/>
              </a:rPr>
              <a:t>cwrdd</a:t>
            </a:r>
            <a:r>
              <a:rPr lang="en-US" sz="2400" dirty="0">
                <a:latin typeface="Arial"/>
                <a:cs typeface="Arial"/>
              </a:rPr>
              <a:t> â </a:t>
            </a:r>
            <a:r>
              <a:rPr lang="en-US" sz="2400" dirty="0" err="1">
                <a:latin typeface="Arial"/>
                <a:cs typeface="Arial"/>
              </a:rPr>
              <a:t>dau</a:t>
            </a:r>
            <a:r>
              <a:rPr lang="en-US" sz="2400" dirty="0">
                <a:latin typeface="Arial"/>
                <a:cs typeface="Arial"/>
              </a:rPr>
              <a:t> </a:t>
            </a:r>
            <a:r>
              <a:rPr lang="en-US" sz="2400" dirty="0" err="1">
                <a:latin typeface="Arial"/>
                <a:cs typeface="Arial"/>
              </a:rPr>
              <a:t>hwylusydd</a:t>
            </a:r>
            <a:r>
              <a:rPr lang="en-US" sz="2400" dirty="0">
                <a:latin typeface="Arial"/>
                <a:cs typeface="Arial"/>
              </a:rPr>
              <a:t> </a:t>
            </a:r>
            <a:r>
              <a:rPr lang="en-US" sz="2400" dirty="0" err="1">
                <a:latin typeface="Arial"/>
                <a:cs typeface="Arial"/>
              </a:rPr>
              <a:t>i</a:t>
            </a:r>
            <a:r>
              <a:rPr lang="en-US" sz="2400" dirty="0">
                <a:latin typeface="Arial"/>
                <a:cs typeface="Arial"/>
              </a:rPr>
              <a:t> </a:t>
            </a:r>
            <a:r>
              <a:rPr lang="en-US" sz="2400" dirty="0" err="1">
                <a:latin typeface="Arial"/>
                <a:cs typeface="Arial"/>
              </a:rPr>
              <a:t>weithio</a:t>
            </a:r>
            <a:r>
              <a:rPr lang="en-US" sz="2400" dirty="0">
                <a:latin typeface="Arial"/>
                <a:cs typeface="Arial"/>
              </a:rPr>
              <a:t> </a:t>
            </a:r>
            <a:r>
              <a:rPr lang="en-US" sz="2400" dirty="0" err="1">
                <a:latin typeface="Arial"/>
                <a:cs typeface="Arial"/>
              </a:rPr>
              <a:t>trwy'r</a:t>
            </a:r>
            <a:r>
              <a:rPr lang="en-US" sz="2400" dirty="0">
                <a:latin typeface="Arial"/>
                <a:cs typeface="Arial"/>
              </a:rPr>
              <a:t> broses.</a:t>
            </a:r>
            <a:r>
              <a:rPr lang="en-US" sz="2400" dirty="0">
                <a:latin typeface="Consolas"/>
              </a:rPr>
              <a:t>
</a:t>
            </a:r>
            <a:br>
              <a:rPr lang="en-US" sz="2400" dirty="0">
                <a:latin typeface="Consolas"/>
              </a:rPr>
            </a:br>
            <a:r>
              <a:rPr lang="en-US" sz="2400" dirty="0">
                <a:latin typeface="Arial"/>
                <a:cs typeface="Arial"/>
              </a:rPr>
              <a:t>Mae PATH </a:t>
            </a:r>
            <a:r>
              <a:rPr lang="en-US" sz="2400" dirty="0" err="1">
                <a:latin typeface="Arial"/>
                <a:cs typeface="Arial"/>
              </a:rPr>
              <a:t>yn</a:t>
            </a:r>
            <a:r>
              <a:rPr lang="en-US" sz="2400" dirty="0">
                <a:latin typeface="Arial"/>
                <a:cs typeface="Arial"/>
              </a:rPr>
              <a:t> </a:t>
            </a:r>
            <a:r>
              <a:rPr lang="en-US" sz="2400" dirty="0" err="1">
                <a:latin typeface="Arial"/>
                <a:cs typeface="Arial"/>
              </a:rPr>
              <a:t>gweithio'n</a:t>
            </a:r>
            <a:r>
              <a:rPr lang="en-US" sz="2400" dirty="0">
                <a:latin typeface="Arial"/>
                <a:cs typeface="Arial"/>
              </a:rPr>
              <a:t> </a:t>
            </a:r>
            <a:r>
              <a:rPr lang="en-US" sz="2400" dirty="0" err="1">
                <a:latin typeface="Arial"/>
                <a:cs typeface="Arial"/>
              </a:rPr>
              <a:t>dda</a:t>
            </a:r>
            <a:r>
              <a:rPr lang="en-US" sz="2400" dirty="0">
                <a:latin typeface="Arial"/>
                <a:cs typeface="Arial"/>
              </a:rPr>
              <a:t> pan </a:t>
            </a:r>
            <a:r>
              <a:rPr lang="en-US" sz="2400" dirty="0" err="1">
                <a:latin typeface="Arial"/>
                <a:cs typeface="Arial"/>
              </a:rPr>
              <a:t>fydd</a:t>
            </a:r>
            <a:r>
              <a:rPr lang="en-US" sz="2400" dirty="0">
                <a:latin typeface="Arial"/>
                <a:cs typeface="Arial"/>
              </a:rPr>
              <a:t> </a:t>
            </a:r>
            <a:r>
              <a:rPr lang="en-US" sz="2400" dirty="0" err="1">
                <a:latin typeface="Arial"/>
                <a:cs typeface="Arial"/>
              </a:rPr>
              <a:t>gan</a:t>
            </a:r>
            <a:r>
              <a:rPr lang="en-US" sz="2400" dirty="0">
                <a:latin typeface="Arial"/>
                <a:cs typeface="Arial"/>
              </a:rPr>
              <a:t> </a:t>
            </a:r>
            <a:r>
              <a:rPr lang="en-US" sz="2400" dirty="0" err="1">
                <a:latin typeface="Arial"/>
                <a:cs typeface="Arial"/>
              </a:rPr>
              <a:t>unigolyn</a:t>
            </a:r>
            <a:r>
              <a:rPr lang="en-US" sz="2400" dirty="0">
                <a:latin typeface="Arial"/>
                <a:cs typeface="Arial"/>
              </a:rPr>
              <a:t> </a:t>
            </a:r>
            <a:r>
              <a:rPr lang="en-US" sz="2400" dirty="0" err="1">
                <a:latin typeface="Arial"/>
                <a:cs typeface="Arial"/>
              </a:rPr>
              <a:t>grŵp</a:t>
            </a:r>
            <a:r>
              <a:rPr lang="en-US" sz="2400" dirty="0">
                <a:latin typeface="Arial"/>
                <a:cs typeface="Arial"/>
              </a:rPr>
              <a:t> o </a:t>
            </a:r>
            <a:r>
              <a:rPr lang="en-US" sz="2400" dirty="0" err="1">
                <a:latin typeface="Arial"/>
                <a:cs typeface="Arial"/>
              </a:rPr>
              <a:t>bobl</a:t>
            </a:r>
            <a:r>
              <a:rPr lang="en-US" sz="2400" dirty="0">
                <a:latin typeface="Arial"/>
                <a:cs typeface="Arial"/>
              </a:rPr>
              <a:t> o </a:t>
            </a:r>
            <a:r>
              <a:rPr lang="en-US" sz="2400" dirty="0" err="1">
                <a:latin typeface="Arial"/>
                <a:cs typeface="Arial"/>
              </a:rPr>
              <a:t>gwmpas</a:t>
            </a:r>
            <a:r>
              <a:rPr lang="en-US" sz="2400" dirty="0">
                <a:latin typeface="Arial"/>
                <a:cs typeface="Arial"/>
              </a:rPr>
              <a:t> </a:t>
            </a:r>
            <a:r>
              <a:rPr lang="en-US" sz="2400" dirty="0" err="1">
                <a:latin typeface="Arial"/>
                <a:cs typeface="Arial"/>
              </a:rPr>
              <a:t>sydd</a:t>
            </a:r>
            <a:r>
              <a:rPr lang="en-US" sz="2400" dirty="0">
                <a:latin typeface="Arial"/>
                <a:cs typeface="Arial"/>
              </a:rPr>
              <a:t> </a:t>
            </a:r>
            <a:r>
              <a:rPr lang="en-US" sz="2400" dirty="0" err="1">
                <a:latin typeface="Arial"/>
                <a:cs typeface="Arial"/>
              </a:rPr>
              <a:t>wedi</a:t>
            </a:r>
            <a:r>
              <a:rPr lang="en-US" sz="2400" dirty="0">
                <a:latin typeface="Arial"/>
                <a:cs typeface="Arial"/>
              </a:rPr>
              <a:t> </a:t>
            </a:r>
            <a:r>
              <a:rPr lang="en-US" sz="2400" dirty="0" err="1">
                <a:latin typeface="Arial"/>
                <a:cs typeface="Arial"/>
              </a:rPr>
              <a:t>ymrwymo</a:t>
            </a:r>
            <a:r>
              <a:rPr lang="en-US" sz="2400" dirty="0">
                <a:latin typeface="Arial"/>
                <a:cs typeface="Arial"/>
              </a:rPr>
              <a:t> </a:t>
            </a:r>
            <a:r>
              <a:rPr lang="en-US" sz="2400" dirty="0" err="1">
                <a:latin typeface="Arial"/>
                <a:cs typeface="Arial"/>
              </a:rPr>
              <a:t>i</a:t>
            </a:r>
            <a:r>
              <a:rPr lang="en-US" sz="2400" dirty="0">
                <a:latin typeface="Arial"/>
                <a:cs typeface="Arial"/>
              </a:rPr>
              <a:t> </a:t>
            </a:r>
            <a:r>
              <a:rPr lang="en-US" sz="2400" dirty="0" err="1">
                <a:latin typeface="Arial"/>
                <a:cs typeface="Arial"/>
              </a:rPr>
              <a:t>wneud</a:t>
            </a:r>
            <a:r>
              <a:rPr lang="en-US" sz="2400" dirty="0">
                <a:latin typeface="Arial"/>
                <a:cs typeface="Arial"/>
              </a:rPr>
              <a:t> </a:t>
            </a:r>
            <a:r>
              <a:rPr lang="en-US" sz="2400" dirty="0" err="1">
                <a:latin typeface="Arial"/>
                <a:cs typeface="Arial"/>
              </a:rPr>
              <a:t>i</a:t>
            </a:r>
            <a:r>
              <a:rPr lang="en-US" sz="2400" dirty="0">
                <a:latin typeface="Arial"/>
                <a:cs typeface="Arial"/>
              </a:rPr>
              <a:t> </a:t>
            </a:r>
            <a:r>
              <a:rPr lang="en-US" sz="2400" dirty="0" err="1">
                <a:latin typeface="Arial"/>
                <a:cs typeface="Arial"/>
              </a:rPr>
              <a:t>bethau</a:t>
            </a:r>
            <a:r>
              <a:rPr lang="en-US" sz="2400" dirty="0">
                <a:latin typeface="Arial"/>
                <a:cs typeface="Arial"/>
              </a:rPr>
              <a:t> </a:t>
            </a:r>
            <a:r>
              <a:rPr lang="en-US" sz="2400" dirty="0" err="1">
                <a:latin typeface="Arial"/>
                <a:cs typeface="Arial"/>
              </a:rPr>
              <a:t>ddigwydd</a:t>
            </a:r>
            <a:r>
              <a:rPr lang="en-US" sz="2400" dirty="0">
                <a:latin typeface="Arial"/>
                <a:cs typeface="Arial"/>
              </a:rPr>
              <a:t>. Mae </a:t>
            </a:r>
            <a:r>
              <a:rPr lang="en-US" sz="2400" dirty="0" err="1">
                <a:latin typeface="Arial"/>
                <a:cs typeface="Arial"/>
              </a:rPr>
              <a:t>defnyddio'r</a:t>
            </a:r>
            <a:r>
              <a:rPr lang="en-US" sz="2400" dirty="0">
                <a:latin typeface="Arial"/>
                <a:cs typeface="Arial"/>
              </a:rPr>
              <a:t> broses PATH </a:t>
            </a:r>
            <a:r>
              <a:rPr lang="en-US" sz="2400" dirty="0" err="1">
                <a:latin typeface="Arial"/>
                <a:cs typeface="Arial"/>
              </a:rPr>
              <a:t>yn</a:t>
            </a:r>
            <a:r>
              <a:rPr lang="en-US" sz="2400" dirty="0">
                <a:latin typeface="Arial"/>
                <a:cs typeface="Arial"/>
              </a:rPr>
              <a:t> </a:t>
            </a:r>
            <a:r>
              <a:rPr lang="en-US" sz="2400" dirty="0" err="1">
                <a:latin typeface="Arial"/>
                <a:cs typeface="Arial"/>
              </a:rPr>
              <a:t>galluogi</a:t>
            </a:r>
            <a:r>
              <a:rPr lang="en-US" sz="2400" dirty="0">
                <a:latin typeface="Arial"/>
                <a:cs typeface="Arial"/>
              </a:rPr>
              <a:t> </a:t>
            </a:r>
            <a:r>
              <a:rPr lang="en-US" sz="2400" dirty="0" err="1">
                <a:latin typeface="Arial"/>
                <a:cs typeface="Arial"/>
              </a:rPr>
              <a:t>pobl</a:t>
            </a:r>
            <a:r>
              <a:rPr lang="en-US" sz="2400" dirty="0">
                <a:latin typeface="Arial"/>
                <a:cs typeface="Arial"/>
              </a:rPr>
              <a:t> </a:t>
            </a:r>
            <a:r>
              <a:rPr lang="en-US" sz="2400" dirty="0" err="1">
                <a:latin typeface="Arial"/>
                <a:cs typeface="Arial"/>
              </a:rPr>
              <a:t>i</a:t>
            </a:r>
            <a:r>
              <a:rPr lang="en-US" sz="2400" dirty="0">
                <a:latin typeface="Arial"/>
                <a:cs typeface="Arial"/>
              </a:rPr>
              <a:t> </a:t>
            </a:r>
            <a:r>
              <a:rPr lang="en-US" sz="2400" dirty="0" err="1">
                <a:latin typeface="Arial"/>
                <a:cs typeface="Arial"/>
              </a:rPr>
              <a:t>ddeall</a:t>
            </a:r>
            <a:r>
              <a:rPr lang="en-US" sz="2400" dirty="0">
                <a:latin typeface="Arial"/>
                <a:cs typeface="Arial"/>
              </a:rPr>
              <a:t> a </a:t>
            </a:r>
            <a:r>
              <a:rPr lang="en-US" sz="2400" dirty="0" err="1">
                <a:latin typeface="Arial"/>
                <a:cs typeface="Arial"/>
              </a:rPr>
              <a:t>chymryd</a:t>
            </a:r>
            <a:r>
              <a:rPr lang="en-US" sz="2400" dirty="0">
                <a:latin typeface="Arial"/>
                <a:cs typeface="Arial"/>
              </a:rPr>
              <a:t> </a:t>
            </a:r>
            <a:r>
              <a:rPr lang="en-US" sz="2400" dirty="0" err="1">
                <a:latin typeface="Arial"/>
                <a:cs typeface="Arial"/>
              </a:rPr>
              <a:t>rheolaeth</a:t>
            </a:r>
            <a:r>
              <a:rPr lang="en-US" sz="2400" dirty="0">
                <a:latin typeface="Arial"/>
                <a:cs typeface="Arial"/>
              </a:rPr>
              <a:t> </a:t>
            </a:r>
            <a:r>
              <a:rPr lang="en-US" sz="2400" dirty="0" err="1">
                <a:latin typeface="Arial"/>
                <a:cs typeface="Arial"/>
              </a:rPr>
              <a:t>o'r</a:t>
            </a:r>
            <a:r>
              <a:rPr lang="en-US" sz="2400" dirty="0">
                <a:latin typeface="Arial"/>
                <a:cs typeface="Arial"/>
              </a:rPr>
              <a:t> </a:t>
            </a:r>
            <a:r>
              <a:rPr lang="en-US" sz="2400" dirty="0" err="1">
                <a:latin typeface="Arial"/>
                <a:cs typeface="Arial"/>
              </a:rPr>
              <a:t>sefyllfa</a:t>
            </a:r>
            <a:r>
              <a:rPr lang="en-US" sz="2400" dirty="0">
                <a:latin typeface="Arial"/>
                <a:cs typeface="Arial"/>
              </a:rPr>
              <a:t>.</a:t>
            </a:r>
          </a:p>
          <a:p>
            <a:endParaRPr lang="en-US" sz="2400" b="1" dirty="0"/>
          </a:p>
          <a:p>
            <a:r>
              <a:rPr lang="en-US" dirty="0"/>
              <a:t>Sanderson 2015</a:t>
            </a:r>
          </a:p>
          <a:p>
            <a:endParaRPr lang="cy-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54" y="152400"/>
            <a:ext cx="3810000" cy="145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51161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a:t>path</a:t>
            </a:r>
            <a:endParaRPr lang="cy-GB" dirty="0"/>
          </a:p>
        </p:txBody>
      </p:sp>
      <p:sp>
        <p:nvSpPr>
          <p:cNvPr id="5" name="Content Placeholder 4"/>
          <p:cNvSpPr>
            <a:spLocks noGrp="1"/>
          </p:cNvSpPr>
          <p:nvPr>
            <p:ph idx="1"/>
          </p:nvPr>
        </p:nvSpPr>
        <p:spPr>
          <a:xfrm>
            <a:off x="685800" y="1827924"/>
            <a:ext cx="7772400" cy="4876800"/>
          </a:xfrm>
        </p:spPr>
        <p:txBody>
          <a:bodyPr vert="horz" lIns="0" tIns="45720" rIns="0" bIns="45720" rtlCol="0" anchor="t">
            <a:normAutofit lnSpcReduction="10000"/>
          </a:bodyPr>
          <a:lstStyle/>
          <a:p>
            <a:r>
              <a:rPr lang="en-US" sz="2400" dirty="0"/>
              <a:t>PATH was developed by Jack </a:t>
            </a:r>
            <a:r>
              <a:rPr lang="en-US" sz="2400" dirty="0" err="1"/>
              <a:t>Pearpoint</a:t>
            </a:r>
            <a:r>
              <a:rPr lang="en-US" sz="2400" dirty="0"/>
              <a:t>, Marsha Forest and John O'Brien from 1991 onwards. It can be used as a planning style with individuals and with </a:t>
            </a:r>
            <a:r>
              <a:rPr lang="en-US" sz="2400" dirty="0" err="1"/>
              <a:t>organisations</a:t>
            </a:r>
            <a:r>
              <a:rPr lang="en-US" sz="2400" dirty="0"/>
              <a:t>. When used in person </a:t>
            </a:r>
            <a:r>
              <a:rPr lang="en-US" sz="2400" dirty="0" err="1"/>
              <a:t>centred</a:t>
            </a:r>
            <a:r>
              <a:rPr lang="en-US" sz="2400" dirty="0"/>
              <a:t> planning, the person and the people they wants to invite meet together with two facilitators to work through the process.</a:t>
            </a:r>
          </a:p>
          <a:p>
            <a:r>
              <a:rPr lang="en-US" sz="2400" dirty="0"/>
              <a:t>PATH works well when an individual has a group of people around them who are committed to making things happen. Using the PATH process enables people to understand and take control of the situation.</a:t>
            </a:r>
          </a:p>
          <a:p>
            <a:endParaRPr lang="en-US" sz="2400" b="1" dirty="0"/>
          </a:p>
          <a:p>
            <a:r>
              <a:rPr lang="en-US" dirty="0"/>
              <a:t>Sanderson 2015</a:t>
            </a:r>
          </a:p>
          <a:p>
            <a:endParaRPr lang="cy-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54" y="152400"/>
            <a:ext cx="3810000" cy="145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1682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r"/>
            <a:r>
              <a:rPr lang="en-GB" dirty="0"/>
              <a:t>PATH</a:t>
            </a:r>
            <a:endParaRPr lang="cy-GB" dirty="0"/>
          </a:p>
        </p:txBody>
      </p:sp>
      <p:sp>
        <p:nvSpPr>
          <p:cNvPr id="5" name="Content Placeholder 4"/>
          <p:cNvSpPr>
            <a:spLocks noGrp="1"/>
          </p:cNvSpPr>
          <p:nvPr>
            <p:ph sz="quarter" idx="13"/>
          </p:nvPr>
        </p:nvSpPr>
        <p:spPr>
          <a:xfrm>
            <a:off x="493110" y="1693847"/>
            <a:ext cx="3657600" cy="3877056"/>
          </a:xfrm>
        </p:spPr>
        <p:txBody>
          <a:bodyPr vert="horz" lIns="0" tIns="45720" rIns="0" bIns="45720" rtlCol="0" anchor="t">
            <a:noAutofit/>
          </a:bodyPr>
          <a:lstStyle/>
          <a:p>
            <a:pPr marL="525780" indent="-457200">
              <a:buFont typeface="+mj-lt"/>
              <a:buAutoNum type="arabicPeriod"/>
            </a:pPr>
            <a:r>
              <a:rPr lang="en-GB" sz="2400" dirty="0"/>
              <a:t>Y </a:t>
            </a:r>
            <a:r>
              <a:rPr lang="en-GB" sz="2400" dirty="0" err="1"/>
              <a:t>Freuddwyd</a:t>
            </a:r>
            <a:endParaRPr lang="en-GB" sz="2400" dirty="0"/>
          </a:p>
          <a:p>
            <a:pPr marL="525780" indent="-457200">
              <a:buFont typeface="+mj-lt"/>
              <a:buAutoNum type="arabicPeriod"/>
            </a:pPr>
            <a:r>
              <a:rPr lang="en-GB" sz="2400" dirty="0" err="1"/>
              <a:t>Ystyried</a:t>
            </a:r>
            <a:r>
              <a:rPr lang="en-GB" sz="2400" dirty="0"/>
              <a:t> y </a:t>
            </a:r>
            <a:r>
              <a:rPr lang="en-GB" sz="2400" dirty="0" err="1"/>
              <a:t>Gôl</a:t>
            </a:r>
            <a:endParaRPr lang="en-GB" sz="2400" dirty="0" err="1">
              <a:cs typeface="Arial"/>
            </a:endParaRPr>
          </a:p>
          <a:p>
            <a:pPr marL="525780" indent="-457200">
              <a:buFont typeface="+mj-lt"/>
              <a:buAutoNum type="arabicPeriod"/>
            </a:pPr>
            <a:r>
              <a:rPr lang="en-GB" sz="2400" dirty="0"/>
              <a:t>Nawr</a:t>
            </a:r>
          </a:p>
          <a:p>
            <a:pPr marL="525780" indent="-457200">
              <a:buFont typeface="+mj-lt"/>
              <a:buAutoNum type="arabicPeriod"/>
            </a:pPr>
            <a:r>
              <a:rPr lang="en-GB" sz="2400" dirty="0" err="1"/>
              <a:t>Cofrestru</a:t>
            </a:r>
            <a:r>
              <a:rPr lang="en-GB" sz="2400" dirty="0"/>
              <a:t> / </a:t>
            </a:r>
            <a:r>
              <a:rPr lang="en-GB" sz="2400" dirty="0" err="1"/>
              <a:t>Pwy</a:t>
            </a:r>
            <a:r>
              <a:rPr lang="en-GB" sz="2400" dirty="0"/>
              <a:t> </a:t>
            </a:r>
            <a:r>
              <a:rPr lang="en-GB" sz="2400" dirty="0" err="1"/>
              <a:t>sydd</a:t>
            </a:r>
            <a:r>
              <a:rPr lang="en-GB" sz="2400" dirty="0"/>
              <a:t> </a:t>
            </a:r>
            <a:r>
              <a:rPr lang="en-GB" sz="2400" dirty="0" err="1"/>
              <a:t>gyda</a:t>
            </a:r>
            <a:r>
              <a:rPr lang="en-GB" sz="2400" dirty="0"/>
              <a:t> </a:t>
            </a:r>
            <a:r>
              <a:rPr lang="en-GB" sz="2400" dirty="0" err="1"/>
              <a:t>ni</a:t>
            </a:r>
            <a:r>
              <a:rPr lang="en-GB" sz="2400" dirty="0"/>
              <a:t>?</a:t>
            </a:r>
          </a:p>
          <a:p>
            <a:pPr marL="525780" indent="-457200">
              <a:buFont typeface="+mj-lt"/>
              <a:buAutoNum type="arabicPeriod"/>
            </a:pPr>
            <a:r>
              <a:rPr lang="en-GB" sz="2400" dirty="0"/>
              <a:t>Sut </a:t>
            </a:r>
            <a:r>
              <a:rPr lang="en-GB" sz="2400" dirty="0" err="1"/>
              <a:t>ydym</a:t>
            </a:r>
            <a:r>
              <a:rPr lang="en-GB" sz="2400" dirty="0"/>
              <a:t> </a:t>
            </a:r>
            <a:r>
              <a:rPr lang="en-GB" sz="2400" dirty="0" err="1"/>
              <a:t>yn</a:t>
            </a:r>
            <a:r>
              <a:rPr lang="en-GB" sz="2400" dirty="0"/>
              <a:t> </a:t>
            </a:r>
            <a:r>
              <a:rPr lang="en-GB" sz="2400" dirty="0" err="1"/>
              <a:t>mynd</a:t>
            </a:r>
            <a:r>
              <a:rPr lang="en-GB" sz="2400" dirty="0"/>
              <a:t> </a:t>
            </a:r>
            <a:r>
              <a:rPr lang="en-GB" sz="2400" dirty="0" err="1"/>
              <a:t>i</a:t>
            </a:r>
            <a:r>
              <a:rPr lang="en-GB" sz="2400" dirty="0"/>
              <a:t> </a:t>
            </a:r>
            <a:r>
              <a:rPr lang="en-GB" sz="2400" dirty="0" err="1"/>
              <a:t>adeiladu</a:t>
            </a:r>
            <a:r>
              <a:rPr lang="en-GB" sz="2400" dirty="0"/>
              <a:t> </a:t>
            </a:r>
            <a:r>
              <a:rPr lang="en-GB" sz="2400" dirty="0" err="1"/>
              <a:t>cryfder</a:t>
            </a:r>
            <a:r>
              <a:rPr lang="en-GB" sz="2400" dirty="0"/>
              <a:t>?</a:t>
            </a:r>
          </a:p>
          <a:p>
            <a:pPr marL="525780" indent="-457200">
              <a:buFont typeface="+mj-lt"/>
              <a:buAutoNum type="arabicPeriod"/>
            </a:pPr>
            <a:r>
              <a:rPr lang="en-GB" sz="2400" dirty="0"/>
              <a:t>Tri mis / Chwe mis</a:t>
            </a:r>
          </a:p>
          <a:p>
            <a:pPr marL="525780" indent="-457200">
              <a:buFont typeface="+mj-lt"/>
              <a:buAutoNum type="arabicPeriod"/>
            </a:pPr>
            <a:r>
              <a:rPr lang="en-GB" sz="2400" dirty="0" err="1"/>
              <a:t>Camau</a:t>
            </a:r>
            <a:r>
              <a:rPr lang="en-GB" sz="2400" dirty="0"/>
              <a:t> </a:t>
            </a:r>
            <a:r>
              <a:rPr lang="en-GB" sz="2400" dirty="0" err="1"/>
              <a:t>cyntaf</a:t>
            </a:r>
            <a:endParaRPr lang="cy-GB" sz="2400" dirty="0"/>
          </a:p>
        </p:txBody>
      </p:sp>
      <p:sp>
        <p:nvSpPr>
          <p:cNvPr id="6" name="Content Placeholder 5"/>
          <p:cNvSpPr>
            <a:spLocks noGrp="1"/>
          </p:cNvSpPr>
          <p:nvPr>
            <p:ph sz="quarter" idx="14"/>
          </p:nvPr>
        </p:nvSpPr>
        <p:spPr>
          <a:xfrm>
            <a:off x="4800600" y="1536192"/>
            <a:ext cx="3832772" cy="4636008"/>
          </a:xfrm>
        </p:spPr>
        <p:txBody>
          <a:bodyPr>
            <a:normAutofit/>
          </a:bodyPr>
          <a:lstStyle/>
          <a:p>
            <a:pPr marL="525780" indent="-457200">
              <a:buFont typeface="+mj-lt"/>
              <a:buAutoNum type="arabicPeriod"/>
            </a:pPr>
            <a:r>
              <a:rPr lang="en-GB" sz="2400" i="1" dirty="0"/>
              <a:t>The Dream</a:t>
            </a:r>
          </a:p>
          <a:p>
            <a:pPr marL="525780" indent="-457200">
              <a:buFont typeface="+mj-lt"/>
              <a:buAutoNum type="arabicPeriod"/>
            </a:pPr>
            <a:r>
              <a:rPr lang="en-GB" sz="2400" i="1" dirty="0"/>
              <a:t>Sensing the Goal</a:t>
            </a:r>
          </a:p>
          <a:p>
            <a:pPr marL="525780" indent="-457200">
              <a:buFont typeface="+mj-lt"/>
              <a:buAutoNum type="arabicPeriod"/>
            </a:pPr>
            <a:r>
              <a:rPr lang="en-GB" sz="2400" i="1" dirty="0"/>
              <a:t>Now</a:t>
            </a:r>
          </a:p>
          <a:p>
            <a:pPr marL="525780" indent="-457200">
              <a:buFont typeface="+mj-lt"/>
              <a:buAutoNum type="arabicPeriod"/>
            </a:pPr>
            <a:r>
              <a:rPr lang="en-GB" sz="2400" i="1" dirty="0"/>
              <a:t>Enrol / Who’s on Board?</a:t>
            </a:r>
          </a:p>
          <a:p>
            <a:pPr marL="525780" indent="-457200">
              <a:buFont typeface="+mj-lt"/>
              <a:buAutoNum type="arabicPeriod"/>
            </a:pPr>
            <a:r>
              <a:rPr lang="en-GB" sz="2400" i="1" dirty="0"/>
              <a:t>How are we going to build strength?</a:t>
            </a:r>
          </a:p>
          <a:p>
            <a:pPr marL="525780" indent="-457200">
              <a:buFont typeface="+mj-lt"/>
              <a:buAutoNum type="arabicPeriod"/>
            </a:pPr>
            <a:r>
              <a:rPr lang="en-GB" sz="2400" i="1" dirty="0"/>
              <a:t>Three months / Six months</a:t>
            </a:r>
          </a:p>
          <a:p>
            <a:pPr marL="525780" indent="-457200">
              <a:buFont typeface="+mj-lt"/>
              <a:buAutoNum type="arabicPeriod"/>
            </a:pPr>
            <a:r>
              <a:rPr lang="en-GB" sz="2400" i="1" dirty="0"/>
              <a:t>First Steps</a:t>
            </a:r>
            <a:endParaRPr lang="cy-GB" sz="2400" i="1" dirty="0"/>
          </a:p>
        </p:txBody>
      </p:sp>
      <p:pic>
        <p:nvPicPr>
          <p:cNvPr id="2052" name="Picture 4" descr="C:\Users\l.roberts\AppData\Local\Microsoft\Windows\Temporary Internet Files\Content.IE5\EEQLKL9O\path_through_the_forest_by_darkphoenix36-d4xs0e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2400"/>
            <a:ext cx="3810000" cy="1454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41329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a:t>PATH</a:t>
            </a:r>
            <a:endParaRPr lang="en-US" dirty="0"/>
          </a:p>
        </p:txBody>
      </p:sp>
      <p:sp>
        <p:nvSpPr>
          <p:cNvPr id="3" name="Content Placeholder 2"/>
          <p:cNvSpPr>
            <a:spLocks noGrp="1"/>
          </p:cNvSpPr>
          <p:nvPr>
            <p:ph sz="quarter" idx="13"/>
          </p:nvPr>
        </p:nvSpPr>
        <p:spPr/>
        <p:txBody>
          <a:bodyPr/>
          <a:lstStyle/>
          <a:p>
            <a:r>
              <a:rPr lang="en-GB" dirty="0" err="1"/>
              <a:t>Datblygu</a:t>
            </a:r>
            <a:r>
              <a:rPr lang="en-GB" dirty="0"/>
              <a:t> PATH / LLWYBR</a:t>
            </a:r>
          </a:p>
          <a:p>
            <a:r>
              <a:rPr lang="en-GB" dirty="0"/>
              <a:t>Chris</a:t>
            </a:r>
          </a:p>
          <a:p>
            <a:pPr lvl="0">
              <a:buClr>
                <a:srgbClr val="53548A"/>
              </a:buClr>
            </a:pPr>
            <a:r>
              <a:rPr lang="en-GB" dirty="0" err="1">
                <a:solidFill>
                  <a:prstClr val="black"/>
                </a:solidFill>
              </a:rPr>
              <a:t>Adlewyrchwch</a:t>
            </a:r>
            <a:r>
              <a:rPr lang="en-GB" dirty="0">
                <a:solidFill>
                  <a:prstClr val="black"/>
                </a:solidFill>
              </a:rPr>
              <a:t> </a:t>
            </a:r>
            <a:r>
              <a:rPr lang="en-GB" dirty="0" err="1">
                <a:solidFill>
                  <a:prstClr val="black"/>
                </a:solidFill>
              </a:rPr>
              <a:t>ar</a:t>
            </a:r>
            <a:r>
              <a:rPr lang="en-GB" dirty="0">
                <a:solidFill>
                  <a:prstClr val="black"/>
                </a:solidFill>
              </a:rPr>
              <a:t> PATH</a:t>
            </a:r>
          </a:p>
          <a:p>
            <a:pPr lvl="0">
              <a:buClr>
                <a:srgbClr val="53548A"/>
              </a:buClr>
            </a:pPr>
            <a:r>
              <a:rPr lang="en-GB" dirty="0" err="1">
                <a:solidFill>
                  <a:prstClr val="black"/>
                </a:solidFill>
              </a:rPr>
              <a:t>Cyfleoedd</a:t>
            </a:r>
            <a:r>
              <a:rPr lang="en-GB" dirty="0">
                <a:solidFill>
                  <a:prstClr val="black"/>
                </a:solidFill>
              </a:rPr>
              <a:t>?</a:t>
            </a:r>
          </a:p>
          <a:p>
            <a:pPr lvl="0">
              <a:buClr>
                <a:srgbClr val="53548A"/>
              </a:buClr>
            </a:pPr>
            <a:r>
              <a:rPr lang="en-GB" dirty="0" err="1">
                <a:solidFill>
                  <a:prstClr val="black"/>
                </a:solidFill>
              </a:rPr>
              <a:t>Rhwystrau</a:t>
            </a:r>
            <a:r>
              <a:rPr lang="en-GB" dirty="0">
                <a:solidFill>
                  <a:prstClr val="black"/>
                </a:solidFill>
              </a:rPr>
              <a:t>?</a:t>
            </a:r>
          </a:p>
          <a:p>
            <a:pPr lvl="0">
              <a:buClr>
                <a:srgbClr val="53548A"/>
              </a:buClr>
            </a:pPr>
            <a:r>
              <a:rPr lang="en-GB" dirty="0" err="1">
                <a:solidFill>
                  <a:prstClr val="black"/>
                </a:solidFill>
              </a:rPr>
              <a:t>Adborth</a:t>
            </a:r>
            <a:endParaRPr lang="cy-GB" dirty="0"/>
          </a:p>
          <a:p>
            <a:endParaRPr lang="en-US" dirty="0"/>
          </a:p>
        </p:txBody>
      </p:sp>
      <p:sp>
        <p:nvSpPr>
          <p:cNvPr id="4" name="Content Placeholder 3"/>
          <p:cNvSpPr>
            <a:spLocks noGrp="1"/>
          </p:cNvSpPr>
          <p:nvPr>
            <p:ph sz="quarter" idx="14"/>
          </p:nvPr>
        </p:nvSpPr>
        <p:spPr/>
        <p:txBody>
          <a:bodyPr/>
          <a:lstStyle/>
          <a:p>
            <a:r>
              <a:rPr lang="en-GB" dirty="0"/>
              <a:t>Developing a Path </a:t>
            </a:r>
          </a:p>
          <a:p>
            <a:r>
              <a:rPr lang="en-US" dirty="0">
                <a:hlinkClick r:id="rId2"/>
              </a:rPr>
              <a:t>Chris</a:t>
            </a:r>
            <a:endParaRPr lang="en-US" dirty="0"/>
          </a:p>
          <a:p>
            <a:pPr lvl="0">
              <a:buClr>
                <a:srgbClr val="53548A"/>
              </a:buClr>
            </a:pPr>
            <a:r>
              <a:rPr lang="en-GB" i="1" dirty="0">
                <a:solidFill>
                  <a:prstClr val="black"/>
                </a:solidFill>
              </a:rPr>
              <a:t>Reflect on ‘PATH’</a:t>
            </a:r>
          </a:p>
          <a:p>
            <a:pPr lvl="0">
              <a:buClr>
                <a:srgbClr val="53548A"/>
              </a:buClr>
            </a:pPr>
            <a:r>
              <a:rPr lang="en-GB" i="1" dirty="0">
                <a:solidFill>
                  <a:prstClr val="black"/>
                </a:solidFill>
              </a:rPr>
              <a:t>Opportunities?</a:t>
            </a:r>
          </a:p>
          <a:p>
            <a:pPr lvl="0">
              <a:buClr>
                <a:srgbClr val="53548A"/>
              </a:buClr>
            </a:pPr>
            <a:r>
              <a:rPr lang="en-GB" i="1" dirty="0">
                <a:solidFill>
                  <a:prstClr val="black"/>
                </a:solidFill>
              </a:rPr>
              <a:t>Barriers?</a:t>
            </a:r>
          </a:p>
          <a:p>
            <a:pPr lvl="0">
              <a:buClr>
                <a:srgbClr val="53548A"/>
              </a:buClr>
            </a:pPr>
            <a:r>
              <a:rPr lang="en-GB" i="1" dirty="0">
                <a:solidFill>
                  <a:prstClr val="black"/>
                </a:solidFill>
              </a:rPr>
              <a:t>Feedback</a:t>
            </a:r>
            <a:endParaRPr lang="cy-GB" i="1" dirty="0">
              <a:solidFill>
                <a:prstClr val="black"/>
              </a:solidFill>
            </a:endParaRPr>
          </a:p>
          <a:p>
            <a:endParaRPr lang="en-US" dirty="0"/>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275" y="381000"/>
            <a:ext cx="3895725" cy="1011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28542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a:t>BEIRNIADAETH/critique</a:t>
            </a:r>
            <a:endParaRPr lang="cy-GB" dirty="0"/>
          </a:p>
        </p:txBody>
      </p:sp>
      <p:sp>
        <p:nvSpPr>
          <p:cNvPr id="5" name="Content Placeholder 4"/>
          <p:cNvSpPr>
            <a:spLocks noGrp="1"/>
          </p:cNvSpPr>
          <p:nvPr>
            <p:ph sz="quarter" idx="13"/>
          </p:nvPr>
        </p:nvSpPr>
        <p:spPr>
          <a:xfrm>
            <a:off x="239110" y="1536192"/>
            <a:ext cx="3999186" cy="4154284"/>
          </a:xfrm>
        </p:spPr>
        <p:txBody>
          <a:bodyPr vert="horz" lIns="0" tIns="45720" rIns="0" bIns="45720" rtlCol="0" anchor="t">
            <a:normAutofit lnSpcReduction="10000"/>
          </a:bodyPr>
          <a:lstStyle/>
          <a:p>
            <a:r>
              <a:rPr lang="en-GB" dirty="0" err="1"/>
              <a:t>Darparu</a:t>
            </a:r>
            <a:r>
              <a:rPr lang="en-GB" dirty="0"/>
              <a:t> </a:t>
            </a:r>
            <a:r>
              <a:rPr lang="en-GB" dirty="0" err="1"/>
              <a:t>staffio</a:t>
            </a:r>
            <a:r>
              <a:rPr lang="en-GB" dirty="0"/>
              <a:t> </a:t>
            </a:r>
            <a:r>
              <a:rPr lang="en-GB" dirty="0" err="1"/>
              <a:t>digonol</a:t>
            </a:r>
          </a:p>
          <a:p>
            <a:r>
              <a:rPr lang="en-GB" dirty="0"/>
              <a:t>Mae CPG </a:t>
            </a:r>
            <a:r>
              <a:rPr lang="en-GB" err="1"/>
              <a:t>yn</a:t>
            </a:r>
            <a:r>
              <a:rPr lang="en-GB" dirty="0"/>
              <a:t> </a:t>
            </a:r>
            <a:r>
              <a:rPr lang="en-GB" err="1"/>
              <a:t>darparu</a:t>
            </a:r>
            <a:r>
              <a:rPr lang="en-GB" dirty="0"/>
              <a:t> </a:t>
            </a:r>
            <a:r>
              <a:rPr lang="en-GB" err="1"/>
              <a:t>cyfleoedd</a:t>
            </a:r>
            <a:r>
              <a:rPr lang="en-GB" dirty="0"/>
              <a:t> am </a:t>
            </a:r>
            <a:r>
              <a:rPr lang="en-GB" err="1"/>
              <a:t>gylch</a:t>
            </a:r>
            <a:r>
              <a:rPr lang="en-GB" dirty="0"/>
              <a:t> o </a:t>
            </a:r>
            <a:r>
              <a:rPr lang="en-GB" err="1"/>
              <a:t>gefnogath</a:t>
            </a:r>
            <a:r>
              <a:rPr lang="en-GB" dirty="0"/>
              <a:t> </a:t>
            </a:r>
            <a:r>
              <a:rPr lang="en-GB" err="1"/>
              <a:t>prysur</a:t>
            </a:r>
            <a:r>
              <a:rPr lang="en-GB" dirty="0"/>
              <a:t> ac </a:t>
            </a:r>
            <a:r>
              <a:rPr lang="en-GB" err="1"/>
              <a:t>ymatebol</a:t>
            </a:r>
            <a:endParaRPr lang="en-GB"/>
          </a:p>
          <a:p>
            <a:r>
              <a:rPr lang="en-GB" dirty="0"/>
              <a:t>Staff </a:t>
            </a:r>
            <a:r>
              <a:rPr lang="en-GB" err="1"/>
              <a:t>gofal</a:t>
            </a:r>
            <a:r>
              <a:rPr lang="en-GB" dirty="0"/>
              <a:t> </a:t>
            </a:r>
            <a:r>
              <a:rPr lang="en-GB" err="1"/>
              <a:t>yn</a:t>
            </a:r>
            <a:r>
              <a:rPr lang="en-GB" dirty="0"/>
              <a:t> </a:t>
            </a:r>
            <a:r>
              <a:rPr lang="en-GB" err="1"/>
              <a:t>aml</a:t>
            </a:r>
            <a:r>
              <a:rPr lang="en-GB" dirty="0"/>
              <a:t> </a:t>
            </a:r>
            <a:r>
              <a:rPr lang="en-GB" err="1"/>
              <a:t>yn</a:t>
            </a:r>
            <a:r>
              <a:rPr lang="en-GB" dirty="0"/>
              <a:t> </a:t>
            </a:r>
            <a:r>
              <a:rPr lang="en-GB" err="1"/>
              <a:t>darparu</a:t>
            </a:r>
            <a:r>
              <a:rPr lang="en-GB" dirty="0"/>
              <a:t> </a:t>
            </a:r>
            <a:r>
              <a:rPr lang="en-GB" err="1"/>
              <a:t>cryn</a:t>
            </a:r>
            <a:r>
              <a:rPr lang="en-GB" dirty="0"/>
              <a:t> </a:t>
            </a:r>
            <a:r>
              <a:rPr lang="en-GB" err="1"/>
              <a:t>dipyn</a:t>
            </a:r>
            <a:r>
              <a:rPr lang="en-GB" dirty="0"/>
              <a:t> o </a:t>
            </a:r>
            <a:r>
              <a:rPr lang="en-GB" err="1"/>
              <a:t>gefnogaeth</a:t>
            </a:r>
            <a:r>
              <a:rPr lang="en-GB" dirty="0"/>
              <a:t> ac </a:t>
            </a:r>
            <a:r>
              <a:rPr lang="en-GB" err="1"/>
              <a:t>yn</a:t>
            </a:r>
            <a:r>
              <a:rPr lang="en-GB" dirty="0"/>
              <a:t> </a:t>
            </a:r>
            <a:r>
              <a:rPr lang="en-GB" err="1"/>
              <a:t>gweithredu</a:t>
            </a:r>
            <a:r>
              <a:rPr lang="en-GB" dirty="0"/>
              <a:t> </a:t>
            </a:r>
            <a:r>
              <a:rPr lang="en-GB" err="1"/>
              <a:t>rhannau</a:t>
            </a:r>
            <a:r>
              <a:rPr lang="en-GB" dirty="0"/>
              <a:t> </a:t>
            </a:r>
            <a:r>
              <a:rPr lang="en-GB" err="1"/>
              <a:t>helaeth</a:t>
            </a:r>
            <a:r>
              <a:rPr lang="en-GB" dirty="0"/>
              <a:t> o </a:t>
            </a:r>
            <a:r>
              <a:rPr lang="en-GB" err="1"/>
              <a:t>gynlluniau</a:t>
            </a:r>
            <a:endParaRPr lang="en-GB" err="1">
              <a:cs typeface="Arial"/>
            </a:endParaRPr>
          </a:p>
          <a:p>
            <a:r>
              <a:rPr lang="en-GB" dirty="0" err="1"/>
              <a:t>Gwelir</a:t>
            </a:r>
            <a:r>
              <a:rPr lang="en-GB" dirty="0"/>
              <a:t> </a:t>
            </a:r>
            <a:r>
              <a:rPr lang="en-GB" dirty="0" err="1"/>
              <a:t>rhwystrau</a:t>
            </a:r>
            <a:r>
              <a:rPr lang="en-GB" dirty="0"/>
              <a:t> pan </a:t>
            </a:r>
            <a:r>
              <a:rPr lang="en-GB" dirty="0" err="1"/>
              <a:t>fo</a:t>
            </a:r>
            <a:r>
              <a:rPr lang="en-GB" dirty="0"/>
              <a:t> </a:t>
            </a:r>
            <a:r>
              <a:rPr lang="en-GB" dirty="0" err="1"/>
              <a:t>diffyg</a:t>
            </a:r>
            <a:r>
              <a:rPr lang="en-GB" dirty="0"/>
              <a:t> staff</a:t>
            </a:r>
          </a:p>
          <a:p>
            <a:r>
              <a:rPr lang="en-GB" dirty="0" err="1"/>
              <a:t>Defnydd</a:t>
            </a:r>
            <a:r>
              <a:rPr lang="en-GB" dirty="0"/>
              <a:t> </a:t>
            </a:r>
            <a:r>
              <a:rPr lang="en-GB" dirty="0" err="1"/>
              <a:t>helaeth</a:t>
            </a:r>
            <a:r>
              <a:rPr lang="en-GB" dirty="0"/>
              <a:t> o ‘staff banc’ </a:t>
            </a:r>
            <a:r>
              <a:rPr lang="en-GB" dirty="0" err="1"/>
              <a:t>hefyd</a:t>
            </a:r>
            <a:r>
              <a:rPr lang="en-GB" dirty="0"/>
              <a:t> </a:t>
            </a:r>
            <a:r>
              <a:rPr lang="en-GB" dirty="0" err="1"/>
              <a:t>yn</a:t>
            </a:r>
            <a:r>
              <a:rPr lang="en-GB" dirty="0"/>
              <a:t> </a:t>
            </a:r>
            <a:r>
              <a:rPr lang="en-GB" dirty="0" err="1"/>
              <a:t>effeithio</a:t>
            </a:r>
            <a:r>
              <a:rPr lang="en-GB" dirty="0"/>
              <a:t> </a:t>
            </a:r>
            <a:r>
              <a:rPr lang="en-GB" dirty="0" err="1"/>
              <a:t>ar</a:t>
            </a:r>
            <a:r>
              <a:rPr lang="en-GB" dirty="0"/>
              <a:t> </a:t>
            </a:r>
            <a:r>
              <a:rPr lang="en-GB" dirty="0" err="1"/>
              <a:t>sefydlogrwydd</a:t>
            </a:r>
            <a:endParaRPr lang="cy-GB" dirty="0"/>
          </a:p>
        </p:txBody>
      </p:sp>
      <p:sp>
        <p:nvSpPr>
          <p:cNvPr id="6" name="Content Placeholder 5"/>
          <p:cNvSpPr>
            <a:spLocks noGrp="1"/>
          </p:cNvSpPr>
          <p:nvPr>
            <p:ph sz="quarter" idx="14"/>
          </p:nvPr>
        </p:nvSpPr>
        <p:spPr>
          <a:xfrm>
            <a:off x="4800600" y="1536192"/>
            <a:ext cx="3955393" cy="4712208"/>
          </a:xfrm>
        </p:spPr>
        <p:txBody>
          <a:bodyPr vert="horz" lIns="0" tIns="45720" rIns="0" bIns="45720" rtlCol="0" anchor="t">
            <a:normAutofit/>
          </a:bodyPr>
          <a:lstStyle/>
          <a:p>
            <a:r>
              <a:rPr lang="en-GB" i="1" dirty="0"/>
              <a:t>Providing adequate staffing</a:t>
            </a:r>
          </a:p>
          <a:p>
            <a:r>
              <a:rPr lang="en-GB" i="1" dirty="0"/>
              <a:t>PCP provides opportunities for a highly active and responsive circle of support</a:t>
            </a:r>
          </a:p>
          <a:p>
            <a:r>
              <a:rPr lang="en-GB" i="1" dirty="0"/>
              <a:t>Direct care staff often provide significant support and are relied upon for much implementation of the plan</a:t>
            </a:r>
          </a:p>
          <a:p>
            <a:r>
              <a:rPr lang="en-GB" i="1" dirty="0"/>
              <a:t>Limitations in staffing resources are barriers</a:t>
            </a:r>
          </a:p>
          <a:p>
            <a:r>
              <a:rPr lang="en-GB" i="1" dirty="0"/>
              <a:t>Frequent use of ‘bank staff’ can also compromise stability</a:t>
            </a:r>
          </a:p>
          <a:p>
            <a:r>
              <a:rPr lang="en-GB" dirty="0"/>
              <a:t>(Holburn &amp; Vietze, 2002)</a:t>
            </a:r>
            <a:endParaRPr lang="cy-GB" dirty="0"/>
          </a:p>
          <a:p>
            <a:endParaRPr lang="cy-GB" dirty="0"/>
          </a:p>
        </p:txBody>
      </p:sp>
      <p:pic>
        <p:nvPicPr>
          <p:cNvPr id="4" name="Picture 4" descr="C:\Users\l.roberts\AppData\Local\Microsoft\Windows\Temporary Internet Files\Content.IE5\EEQLKL9O\path_through_the_forest_by_darkphoenix36-d4xs0e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2400"/>
            <a:ext cx="2697656" cy="1138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14149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74638"/>
            <a:ext cx="8087710" cy="1143000"/>
          </a:xfrm>
        </p:spPr>
        <p:txBody>
          <a:bodyPr>
            <a:normAutofit/>
          </a:bodyPr>
          <a:lstStyle/>
          <a:p>
            <a:pPr algn="r"/>
            <a:r>
              <a:rPr lang="en-GB" sz="2400" dirty="0" err="1"/>
              <a:t>Cynllunio</a:t>
            </a:r>
            <a:r>
              <a:rPr lang="en-GB" sz="2400" dirty="0"/>
              <a:t> </a:t>
            </a:r>
            <a:r>
              <a:rPr lang="en-GB" sz="2400" dirty="0" err="1"/>
              <a:t>ffordd</a:t>
            </a:r>
            <a:r>
              <a:rPr lang="en-GB" sz="2400" dirty="0"/>
              <a:t> o </a:t>
            </a:r>
            <a:r>
              <a:rPr lang="en-GB" sz="2400" dirty="0" err="1"/>
              <a:t>fyw</a:t>
            </a:r>
            <a:r>
              <a:rPr lang="en-GB" sz="2400" dirty="0"/>
              <a:t> </a:t>
            </a:r>
            <a:r>
              <a:rPr lang="en-GB" sz="2400" dirty="0" err="1"/>
              <a:t>hanfodol</a:t>
            </a:r>
            <a:br>
              <a:rPr lang="en-GB" sz="2400" dirty="0"/>
            </a:br>
            <a:r>
              <a:rPr lang="en-GB" sz="2400" dirty="0"/>
              <a:t>Essential lifestyle planning</a:t>
            </a:r>
            <a:endParaRPr lang="cy-GB" sz="2400" dirty="0"/>
          </a:p>
        </p:txBody>
      </p:sp>
      <p:sp>
        <p:nvSpPr>
          <p:cNvPr id="5" name="Content Placeholder 4"/>
          <p:cNvSpPr>
            <a:spLocks noGrp="1"/>
          </p:cNvSpPr>
          <p:nvPr>
            <p:ph idx="1"/>
          </p:nvPr>
        </p:nvSpPr>
        <p:spPr>
          <a:xfrm>
            <a:off x="519386" y="1722821"/>
            <a:ext cx="8254124" cy="4724399"/>
          </a:xfrm>
        </p:spPr>
        <p:txBody>
          <a:bodyPr vert="horz" lIns="0" tIns="45720" rIns="0" bIns="45720" rtlCol="0" anchor="t">
            <a:noAutofit/>
          </a:bodyPr>
          <a:lstStyle/>
          <a:p>
            <a:r>
              <a:rPr lang="en-US" sz="1800" dirty="0">
                <a:latin typeface="Arial"/>
                <a:cs typeface="Arial"/>
              </a:rPr>
              <a:t>Mae </a:t>
            </a:r>
            <a:r>
              <a:rPr lang="en-US" sz="1800" dirty="0" err="1">
                <a:latin typeface="Arial"/>
                <a:cs typeface="Arial"/>
              </a:rPr>
              <a:t>Cynllunio</a:t>
            </a:r>
            <a:r>
              <a:rPr lang="en-US" sz="1800" dirty="0">
                <a:latin typeface="Arial"/>
                <a:cs typeface="Arial"/>
              </a:rPr>
              <a:t> </a:t>
            </a:r>
            <a:r>
              <a:rPr lang="en-US" sz="1800" dirty="0" err="1">
                <a:latin typeface="Arial"/>
                <a:cs typeface="Arial"/>
              </a:rPr>
              <a:t>Ffordd</a:t>
            </a:r>
            <a:r>
              <a:rPr lang="en-US" sz="1800" dirty="0">
                <a:latin typeface="Arial"/>
                <a:cs typeface="Arial"/>
              </a:rPr>
              <a:t> o </a:t>
            </a:r>
            <a:r>
              <a:rPr lang="en-US" sz="1800" dirty="0" err="1">
                <a:latin typeface="Arial"/>
                <a:cs typeface="Arial"/>
              </a:rPr>
              <a:t>Fyw</a:t>
            </a:r>
            <a:r>
              <a:rPr lang="en-US" sz="1800" dirty="0">
                <a:latin typeface="Arial"/>
                <a:cs typeface="Arial"/>
              </a:rPr>
              <a:t> </a:t>
            </a:r>
            <a:r>
              <a:rPr lang="en-US" sz="1800" dirty="0" err="1">
                <a:latin typeface="Arial"/>
                <a:cs typeface="Arial"/>
              </a:rPr>
              <a:t>Hanfodol</a:t>
            </a:r>
            <a:r>
              <a:rPr lang="en-US" sz="1800" dirty="0">
                <a:latin typeface="Arial"/>
                <a:cs typeface="Arial"/>
              </a:rPr>
              <a:t> </a:t>
            </a:r>
            <a:r>
              <a:rPr lang="en-US" sz="1800" dirty="0" err="1">
                <a:latin typeface="Arial"/>
                <a:cs typeface="Arial"/>
              </a:rPr>
              <a:t>yn</a:t>
            </a:r>
            <a:r>
              <a:rPr lang="en-US" sz="1800" dirty="0">
                <a:latin typeface="Arial"/>
                <a:cs typeface="Arial"/>
              </a:rPr>
              <a:t> broses dan </a:t>
            </a:r>
            <a:r>
              <a:rPr lang="en-US" sz="1800" dirty="0" err="1">
                <a:latin typeface="Arial"/>
                <a:cs typeface="Arial"/>
              </a:rPr>
              <a:t>arweiniad</a:t>
            </a:r>
            <a:r>
              <a:rPr lang="en-US" sz="1800" dirty="0">
                <a:latin typeface="Arial"/>
                <a:cs typeface="Arial"/>
              </a:rPr>
              <a:t> </a:t>
            </a:r>
            <a:r>
              <a:rPr lang="en-US" sz="1800" dirty="0" err="1">
                <a:latin typeface="Arial"/>
                <a:cs typeface="Arial"/>
              </a:rPr>
              <a:t>ar</a:t>
            </a:r>
            <a:r>
              <a:rPr lang="en-US" sz="1800" dirty="0">
                <a:latin typeface="Arial"/>
                <a:cs typeface="Arial"/>
              </a:rPr>
              <a:t> </a:t>
            </a:r>
            <a:r>
              <a:rPr lang="en-US" sz="1800" dirty="0" err="1">
                <a:latin typeface="Arial"/>
                <a:cs typeface="Arial"/>
              </a:rPr>
              <a:t>gyfer</a:t>
            </a:r>
            <a:r>
              <a:rPr lang="en-US" sz="1800" dirty="0">
                <a:latin typeface="Arial"/>
                <a:cs typeface="Arial"/>
              </a:rPr>
              <a:t> </a:t>
            </a:r>
            <a:r>
              <a:rPr lang="en-US" sz="1800" dirty="0" err="1">
                <a:latin typeface="Arial"/>
                <a:cs typeface="Arial"/>
              </a:rPr>
              <a:t>dysgu</a:t>
            </a:r>
            <a:r>
              <a:rPr lang="en-US" sz="1800" dirty="0">
                <a:latin typeface="Arial"/>
                <a:cs typeface="Arial"/>
              </a:rPr>
              <a:t> </a:t>
            </a:r>
            <a:r>
              <a:rPr lang="en-US" sz="1800" dirty="0" err="1">
                <a:latin typeface="Arial"/>
                <a:cs typeface="Arial"/>
              </a:rPr>
              <a:t>sut</a:t>
            </a:r>
            <a:r>
              <a:rPr lang="en-US" sz="1800" dirty="0">
                <a:latin typeface="Arial"/>
                <a:cs typeface="Arial"/>
              </a:rPr>
              <a:t> </a:t>
            </a:r>
            <a:r>
              <a:rPr lang="en-US" sz="1800" dirty="0" err="1">
                <a:latin typeface="Arial"/>
                <a:cs typeface="Arial"/>
              </a:rPr>
              <a:t>mae</a:t>
            </a:r>
            <a:r>
              <a:rPr lang="en-US" sz="1800" dirty="0">
                <a:latin typeface="Arial"/>
                <a:cs typeface="Arial"/>
              </a:rPr>
              <a:t> </a:t>
            </a:r>
            <a:r>
              <a:rPr lang="en-US" sz="1800" dirty="0" err="1">
                <a:latin typeface="Arial"/>
                <a:cs typeface="Arial"/>
              </a:rPr>
              <a:t>rhywun</a:t>
            </a:r>
            <a:r>
              <a:rPr lang="en-US" sz="1800" dirty="0">
                <a:latin typeface="Arial"/>
                <a:cs typeface="Arial"/>
              </a:rPr>
              <a:t> </a:t>
            </a:r>
            <a:r>
              <a:rPr lang="en-US" sz="1800" dirty="0" err="1">
                <a:latin typeface="Arial"/>
                <a:cs typeface="Arial"/>
              </a:rPr>
              <a:t>eisiau</a:t>
            </a:r>
            <a:r>
              <a:rPr lang="en-US" sz="1800" dirty="0">
                <a:latin typeface="Arial"/>
                <a:cs typeface="Arial"/>
              </a:rPr>
              <a:t> </a:t>
            </a:r>
            <a:r>
              <a:rPr lang="en-US" sz="1800" dirty="0" err="1">
                <a:latin typeface="Arial"/>
                <a:cs typeface="Arial"/>
              </a:rPr>
              <a:t>byw</a:t>
            </a:r>
            <a:r>
              <a:rPr lang="en-US" sz="1800" dirty="0">
                <a:latin typeface="Arial"/>
                <a:cs typeface="Arial"/>
              </a:rPr>
              <a:t> a </a:t>
            </a:r>
            <a:r>
              <a:rPr lang="en-US" sz="1800" dirty="0" err="1">
                <a:latin typeface="Arial"/>
                <a:cs typeface="Arial"/>
              </a:rPr>
              <a:t>datblygu</a:t>
            </a:r>
            <a:r>
              <a:rPr lang="en-US" sz="1800" dirty="0">
                <a:latin typeface="Arial"/>
                <a:cs typeface="Arial"/>
              </a:rPr>
              <a:t> </a:t>
            </a:r>
            <a:r>
              <a:rPr lang="en-US" sz="1800" dirty="0" err="1">
                <a:latin typeface="Arial"/>
                <a:cs typeface="Arial"/>
              </a:rPr>
              <a:t>cynllun</a:t>
            </a:r>
            <a:r>
              <a:rPr lang="en-US" sz="1800" dirty="0">
                <a:latin typeface="Arial"/>
                <a:cs typeface="Arial"/>
              </a:rPr>
              <a:t> </a:t>
            </a:r>
            <a:r>
              <a:rPr lang="en-US" sz="1800" dirty="0" err="1">
                <a:latin typeface="Arial"/>
                <a:cs typeface="Arial"/>
              </a:rPr>
              <a:t>i</a:t>
            </a:r>
            <a:r>
              <a:rPr lang="en-US" sz="1800" dirty="0">
                <a:latin typeface="Arial"/>
                <a:cs typeface="Arial"/>
              </a:rPr>
              <a:t> </a:t>
            </a:r>
            <a:r>
              <a:rPr lang="en-US" sz="1800" dirty="0" err="1">
                <a:latin typeface="Arial"/>
                <a:cs typeface="Arial"/>
              </a:rPr>
              <a:t>helpu</a:t>
            </a:r>
            <a:r>
              <a:rPr lang="en-US" sz="1800" dirty="0">
                <a:latin typeface="Arial"/>
                <a:cs typeface="Arial"/>
              </a:rPr>
              <a:t> </a:t>
            </a:r>
            <a:r>
              <a:rPr lang="en-US" sz="1800" dirty="0" err="1">
                <a:latin typeface="Arial"/>
                <a:cs typeface="Arial"/>
              </a:rPr>
              <a:t>i</a:t>
            </a:r>
            <a:r>
              <a:rPr lang="en-US" sz="1800" dirty="0">
                <a:latin typeface="Arial"/>
                <a:cs typeface="Arial"/>
              </a:rPr>
              <a:t> </a:t>
            </a:r>
            <a:r>
              <a:rPr lang="en-US" sz="1800" dirty="0" err="1">
                <a:latin typeface="Arial"/>
                <a:cs typeface="Arial"/>
              </a:rPr>
              <a:t>wneud</a:t>
            </a:r>
            <a:r>
              <a:rPr lang="en-US" sz="1800" dirty="0">
                <a:latin typeface="Arial"/>
                <a:cs typeface="Arial"/>
              </a:rPr>
              <a:t> </a:t>
            </a:r>
            <a:r>
              <a:rPr lang="en-US" sz="1800" dirty="0" err="1">
                <a:latin typeface="Arial"/>
                <a:cs typeface="Arial"/>
              </a:rPr>
              <a:t>iddo</a:t>
            </a:r>
            <a:r>
              <a:rPr lang="en-US" sz="1800" dirty="0">
                <a:latin typeface="Arial"/>
                <a:cs typeface="Arial"/>
              </a:rPr>
              <a:t> </a:t>
            </a:r>
            <a:r>
              <a:rPr lang="en-US" sz="1800" dirty="0" err="1">
                <a:latin typeface="Arial"/>
                <a:cs typeface="Arial"/>
              </a:rPr>
              <a:t>ddigwydd</a:t>
            </a:r>
            <a:r>
              <a:rPr lang="en-US" sz="1800" dirty="0">
                <a:latin typeface="Arial"/>
                <a:cs typeface="Arial"/>
              </a:rPr>
              <a:t>.
Mae </a:t>
            </a:r>
            <a:r>
              <a:rPr lang="en-US" sz="1800" dirty="0" err="1">
                <a:latin typeface="Arial"/>
                <a:cs typeface="Arial"/>
              </a:rPr>
              <a:t>cynllun</a:t>
            </a:r>
            <a:r>
              <a:rPr lang="en-US" sz="1800" dirty="0">
                <a:latin typeface="Arial"/>
                <a:cs typeface="Arial"/>
              </a:rPr>
              <a:t> </a:t>
            </a:r>
            <a:r>
              <a:rPr lang="en-US" sz="1800" dirty="0" err="1">
                <a:latin typeface="Arial"/>
                <a:cs typeface="Arial"/>
              </a:rPr>
              <a:t>ffordd</a:t>
            </a:r>
            <a:r>
              <a:rPr lang="en-US" sz="1800" dirty="0">
                <a:latin typeface="Arial"/>
                <a:cs typeface="Arial"/>
              </a:rPr>
              <a:t> o </a:t>
            </a:r>
            <a:r>
              <a:rPr lang="en-US" sz="1800" dirty="0" err="1">
                <a:latin typeface="Arial"/>
                <a:cs typeface="Arial"/>
              </a:rPr>
              <a:t>fyw</a:t>
            </a:r>
            <a:r>
              <a:rPr lang="en-US" sz="1800" dirty="0">
                <a:latin typeface="Arial"/>
                <a:cs typeface="Arial"/>
              </a:rPr>
              <a:t> </a:t>
            </a:r>
            <a:r>
              <a:rPr lang="en-US" sz="1800" dirty="0" err="1">
                <a:latin typeface="Arial"/>
                <a:cs typeface="Arial"/>
              </a:rPr>
              <a:t>hanfodol</a:t>
            </a:r>
            <a:r>
              <a:rPr lang="en-US" sz="1800" dirty="0">
                <a:latin typeface="Arial"/>
                <a:cs typeface="Arial"/>
              </a:rPr>
              <a:t> </a:t>
            </a:r>
            <a:r>
              <a:rPr lang="en-US" sz="1800" dirty="0" err="1">
                <a:latin typeface="Arial"/>
                <a:cs typeface="Arial"/>
              </a:rPr>
              <a:t>yn</a:t>
            </a:r>
            <a:r>
              <a:rPr lang="en-US" sz="1800" dirty="0">
                <a:latin typeface="Arial"/>
                <a:cs typeface="Arial"/>
              </a:rPr>
              <a:t> </a:t>
            </a:r>
            <a:r>
              <a:rPr lang="en-US" sz="1800" dirty="0" err="1">
                <a:latin typeface="Arial"/>
                <a:cs typeface="Arial"/>
              </a:rPr>
              <a:t>ddefnyddiol</a:t>
            </a:r>
            <a:r>
              <a:rPr lang="en-US" sz="1800" dirty="0">
                <a:latin typeface="Arial"/>
                <a:cs typeface="Arial"/>
              </a:rPr>
              <a:t> </a:t>
            </a:r>
            <a:r>
              <a:rPr lang="en-US" sz="1800" dirty="0" err="1">
                <a:latin typeface="Arial"/>
                <a:cs typeface="Arial"/>
              </a:rPr>
              <a:t>i</a:t>
            </a:r>
            <a:r>
              <a:rPr lang="en-US" sz="1800" dirty="0">
                <a:latin typeface="Arial"/>
                <a:cs typeface="Arial"/>
              </a:rPr>
              <a:t> </a:t>
            </a:r>
            <a:r>
              <a:rPr lang="en-US" sz="1800" dirty="0" err="1">
                <a:latin typeface="Arial"/>
                <a:cs typeface="Arial"/>
              </a:rPr>
              <a:t>unrhyw</a:t>
            </a:r>
            <a:r>
              <a:rPr lang="en-US" sz="1800" dirty="0">
                <a:latin typeface="Arial"/>
                <a:cs typeface="Arial"/>
              </a:rPr>
              <a:t> un </a:t>
            </a:r>
            <a:r>
              <a:rPr lang="en-US" sz="1800" dirty="0" err="1">
                <a:latin typeface="Arial"/>
                <a:cs typeface="Arial"/>
              </a:rPr>
              <a:t>lle</a:t>
            </a:r>
            <a:r>
              <a:rPr lang="en-US" sz="1800" dirty="0">
                <a:latin typeface="Arial"/>
                <a:cs typeface="Arial"/>
              </a:rPr>
              <a:t> </a:t>
            </a:r>
            <a:r>
              <a:rPr lang="en-US" sz="1800" dirty="0" err="1">
                <a:latin typeface="Arial"/>
                <a:cs typeface="Arial"/>
              </a:rPr>
              <a:t>mae'n</a:t>
            </a:r>
            <a:r>
              <a:rPr lang="en-US" sz="1800" dirty="0">
                <a:latin typeface="Arial"/>
                <a:cs typeface="Arial"/>
              </a:rPr>
              <a:t> </a:t>
            </a:r>
            <a:r>
              <a:rPr lang="en-US" sz="1800" dirty="0" err="1">
                <a:latin typeface="Arial"/>
                <a:cs typeface="Arial"/>
              </a:rPr>
              <a:t>gymorth</a:t>
            </a:r>
            <a:r>
              <a:rPr lang="en-US" sz="1800" dirty="0">
                <a:latin typeface="Arial"/>
                <a:cs typeface="Arial"/>
              </a:rPr>
              <a:t> </a:t>
            </a:r>
            <a:r>
              <a:rPr lang="en-US" sz="1800" dirty="0" err="1">
                <a:latin typeface="Arial"/>
                <a:cs typeface="Arial"/>
              </a:rPr>
              <a:t>i</a:t>
            </a:r>
            <a:r>
              <a:rPr lang="en-US" sz="1800" dirty="0">
                <a:latin typeface="Arial"/>
                <a:cs typeface="Arial"/>
              </a:rPr>
              <a:t>:
-</a:t>
            </a:r>
            <a:r>
              <a:rPr lang="en-US" sz="1800" dirty="0" err="1">
                <a:latin typeface="Arial"/>
                <a:cs typeface="Arial"/>
              </a:rPr>
              <a:t>ddarganfod</a:t>
            </a:r>
            <a:r>
              <a:rPr lang="en-US" sz="1800" dirty="0">
                <a:latin typeface="Arial"/>
                <a:cs typeface="Arial"/>
              </a:rPr>
              <a:t> </a:t>
            </a:r>
            <a:r>
              <a:rPr lang="en-US" sz="1800" dirty="0" err="1">
                <a:latin typeface="Arial"/>
                <a:cs typeface="Arial"/>
              </a:rPr>
              <a:t>yr</a:t>
            </a:r>
            <a:r>
              <a:rPr lang="en-US" sz="1800" dirty="0">
                <a:latin typeface="Arial"/>
                <a:cs typeface="Arial"/>
              </a:rPr>
              <a:t> </a:t>
            </a:r>
            <a:r>
              <a:rPr lang="en-US" sz="1800" dirty="0" err="1">
                <a:latin typeface="Arial"/>
                <a:cs typeface="Arial"/>
              </a:rPr>
              <a:t>hyn</a:t>
            </a:r>
            <a:r>
              <a:rPr lang="en-US" sz="1800" dirty="0">
                <a:latin typeface="Arial"/>
                <a:cs typeface="Arial"/>
              </a:rPr>
              <a:t> </a:t>
            </a:r>
            <a:r>
              <a:rPr lang="en-US" sz="1800" dirty="0" err="1">
                <a:latin typeface="Arial"/>
                <a:cs typeface="Arial"/>
              </a:rPr>
              <a:t>sy'n</a:t>
            </a:r>
            <a:r>
              <a:rPr lang="en-US" sz="1800" dirty="0">
                <a:latin typeface="Arial"/>
                <a:cs typeface="Arial"/>
              </a:rPr>
              <a:t> </a:t>
            </a:r>
            <a:r>
              <a:rPr lang="en-US" sz="1800" dirty="0" err="1">
                <a:latin typeface="Arial"/>
                <a:cs typeface="Arial"/>
              </a:rPr>
              <a:t>bwysig</a:t>
            </a:r>
            <a:r>
              <a:rPr lang="en-US" sz="1800" dirty="0">
                <a:latin typeface="Arial"/>
                <a:cs typeface="Arial"/>
              </a:rPr>
              <a:t> </a:t>
            </a:r>
            <a:r>
              <a:rPr lang="en-US" sz="1800" dirty="0" err="1">
                <a:latin typeface="Arial"/>
                <a:cs typeface="Arial"/>
              </a:rPr>
              <a:t>i</a:t>
            </a:r>
            <a:r>
              <a:rPr lang="en-US" sz="1800" dirty="0">
                <a:latin typeface="Arial"/>
                <a:cs typeface="Arial"/>
              </a:rPr>
              <a:t> </a:t>
            </a:r>
            <a:r>
              <a:rPr lang="en-US" sz="1800" dirty="0" err="1">
                <a:latin typeface="Arial"/>
                <a:cs typeface="Arial"/>
              </a:rPr>
              <a:t>berson</a:t>
            </a:r>
            <a:r>
              <a:rPr lang="en-US" sz="1800" dirty="0">
                <a:latin typeface="Arial"/>
                <a:cs typeface="Arial"/>
              </a:rPr>
              <a:t> </a:t>
            </a:r>
            <a:r>
              <a:rPr lang="en-US" sz="1800" dirty="0" err="1">
                <a:latin typeface="Arial"/>
                <a:cs typeface="Arial"/>
              </a:rPr>
              <a:t>yn</a:t>
            </a:r>
            <a:r>
              <a:rPr lang="en-US" sz="1800" dirty="0">
                <a:latin typeface="Arial"/>
                <a:cs typeface="Arial"/>
              </a:rPr>
              <a:t> </a:t>
            </a:r>
            <a:r>
              <a:rPr lang="en-US" sz="1800" dirty="0" err="1">
                <a:latin typeface="Arial"/>
                <a:cs typeface="Arial"/>
              </a:rPr>
              <a:t>eu</a:t>
            </a:r>
            <a:r>
              <a:rPr lang="en-US" sz="1800" dirty="0">
                <a:latin typeface="Arial"/>
                <a:cs typeface="Arial"/>
              </a:rPr>
              <a:t> </a:t>
            </a:r>
            <a:r>
              <a:rPr lang="en-US" sz="1800" dirty="0" err="1">
                <a:latin typeface="Arial"/>
                <a:cs typeface="Arial"/>
              </a:rPr>
              <a:t>bywyd</a:t>
            </a:r>
            <a:r>
              <a:rPr lang="en-US" sz="1800" dirty="0">
                <a:latin typeface="Arial"/>
                <a:cs typeface="Arial"/>
              </a:rPr>
              <a:t> </a:t>
            </a:r>
            <a:r>
              <a:rPr lang="en-US" sz="1800" dirty="0" err="1">
                <a:latin typeface="Arial"/>
                <a:cs typeface="Arial"/>
              </a:rPr>
              <a:t>beunyddiol</a:t>
            </a:r>
            <a:r>
              <a:rPr lang="en-US" sz="1800" dirty="0">
                <a:latin typeface="Arial"/>
                <a:cs typeface="Arial"/>
              </a:rPr>
              <a:t>: ac </a:t>
            </a:r>
            <a:r>
              <a:rPr lang="en-US" sz="1800" dirty="0" err="1">
                <a:latin typeface="Arial"/>
                <a:cs typeface="Arial"/>
              </a:rPr>
              <a:t>i</a:t>
            </a:r>
            <a:r>
              <a:rPr lang="en-US" sz="1800" dirty="0">
                <a:latin typeface="Arial"/>
                <a:cs typeface="Arial"/>
              </a:rPr>
              <a:t>
- </a:t>
            </a:r>
            <a:r>
              <a:rPr lang="en-US" sz="1800" dirty="0" err="1">
                <a:latin typeface="Arial"/>
                <a:cs typeface="Arial"/>
              </a:rPr>
              <a:t>adnabod</a:t>
            </a:r>
            <a:r>
              <a:rPr lang="en-US" sz="1800" dirty="0">
                <a:latin typeface="Arial"/>
                <a:cs typeface="Arial"/>
              </a:rPr>
              <a:t> pa </a:t>
            </a:r>
            <a:r>
              <a:rPr lang="en-US" sz="1800" dirty="0" err="1">
                <a:latin typeface="Arial"/>
                <a:cs typeface="Arial"/>
              </a:rPr>
              <a:t>gefnogaeth</a:t>
            </a:r>
            <a:r>
              <a:rPr lang="en-US" sz="1800" dirty="0">
                <a:latin typeface="Arial"/>
                <a:cs typeface="Arial"/>
              </a:rPr>
              <a:t> </a:t>
            </a:r>
            <a:r>
              <a:rPr lang="en-US" sz="1800" dirty="0" err="1">
                <a:latin typeface="Arial"/>
                <a:cs typeface="Arial"/>
              </a:rPr>
              <a:t>sydd</a:t>
            </a:r>
            <a:r>
              <a:rPr lang="en-US" sz="1800" dirty="0">
                <a:latin typeface="Arial"/>
                <a:cs typeface="Arial"/>
              </a:rPr>
              <a:t> </a:t>
            </a:r>
            <a:r>
              <a:rPr lang="en-US" sz="1800" dirty="0" err="1">
                <a:latin typeface="Arial"/>
                <a:cs typeface="Arial"/>
              </a:rPr>
              <a:t>angen</a:t>
            </a:r>
            <a:r>
              <a:rPr lang="en-US" sz="1800" dirty="0">
                <a:latin typeface="Arial"/>
                <a:cs typeface="Arial"/>
              </a:rPr>
              <a:t> </a:t>
            </a:r>
            <a:r>
              <a:rPr lang="en-US" sz="1800" dirty="0" err="1">
                <a:latin typeface="Arial"/>
                <a:cs typeface="Arial"/>
              </a:rPr>
              <a:t>ar</a:t>
            </a:r>
            <a:r>
              <a:rPr lang="en-US" sz="1800" dirty="0">
                <a:latin typeface="Arial"/>
                <a:cs typeface="Arial"/>
              </a:rPr>
              <a:t> </a:t>
            </a:r>
            <a:r>
              <a:rPr lang="en-US" sz="1800" dirty="0" err="1">
                <a:latin typeface="Arial"/>
                <a:cs typeface="Arial"/>
              </a:rPr>
              <a:t>yr</a:t>
            </a:r>
            <a:r>
              <a:rPr lang="en-US" sz="1800" dirty="0">
                <a:latin typeface="Arial"/>
                <a:cs typeface="Arial"/>
              </a:rPr>
              <a:t> </a:t>
            </a:r>
            <a:r>
              <a:rPr lang="en-US" sz="1800" dirty="0" err="1">
                <a:latin typeface="Arial"/>
                <a:cs typeface="Arial"/>
              </a:rPr>
              <a:t>unigolyn</a:t>
            </a:r>
            <a:r>
              <a:rPr lang="en-US" sz="1800" dirty="0">
                <a:latin typeface="Arial"/>
                <a:cs typeface="Arial"/>
              </a:rPr>
              <a:t> ac </a:t>
            </a:r>
            <a:r>
              <a:rPr lang="en-US" sz="1800" dirty="0" err="1">
                <a:latin typeface="Arial"/>
                <a:cs typeface="Arial"/>
              </a:rPr>
              <a:t>unrhyw</a:t>
            </a:r>
            <a:r>
              <a:rPr lang="en-US" sz="1800" dirty="0">
                <a:latin typeface="Arial"/>
                <a:cs typeface="Arial"/>
              </a:rPr>
              <a:t> </a:t>
            </a:r>
            <a:r>
              <a:rPr lang="en-US" sz="1800" dirty="0" err="1">
                <a:latin typeface="Arial"/>
                <a:cs typeface="Arial"/>
              </a:rPr>
              <a:t>faterion</a:t>
            </a:r>
            <a:r>
              <a:rPr lang="en-US" sz="1800" dirty="0">
                <a:latin typeface="Arial"/>
                <a:cs typeface="Arial"/>
              </a:rPr>
              <a:t> iechyd a </a:t>
            </a:r>
            <a:r>
              <a:rPr lang="en-US" sz="1800" dirty="0" err="1">
                <a:latin typeface="Arial"/>
                <a:cs typeface="Arial"/>
              </a:rPr>
              <a:t>diogelwch</a:t>
            </a:r>
            <a:r>
              <a:rPr lang="en-US" sz="1800" dirty="0">
                <a:latin typeface="Arial"/>
                <a:cs typeface="Arial"/>
              </a:rPr>
              <a:t> (o </a:t>
            </a:r>
            <a:r>
              <a:rPr lang="en-US" sz="1800" dirty="0" err="1">
                <a:latin typeface="Arial"/>
                <a:cs typeface="Arial"/>
              </a:rPr>
              <a:t>safbwynt</a:t>
            </a:r>
            <a:r>
              <a:rPr lang="en-US" sz="1800" dirty="0">
                <a:latin typeface="Arial"/>
                <a:cs typeface="Arial"/>
              </a:rPr>
              <a:t> </a:t>
            </a:r>
            <a:r>
              <a:rPr lang="en-US" sz="1800" dirty="0" err="1">
                <a:latin typeface="Arial"/>
                <a:cs typeface="Arial"/>
              </a:rPr>
              <a:t>yr</a:t>
            </a:r>
            <a:r>
              <a:rPr lang="en-US" sz="1800" dirty="0">
                <a:latin typeface="Arial"/>
                <a:cs typeface="Arial"/>
              </a:rPr>
              <a:t> </a:t>
            </a:r>
            <a:r>
              <a:rPr lang="en-US" sz="1800" dirty="0" err="1">
                <a:latin typeface="Arial"/>
                <a:cs typeface="Arial"/>
              </a:rPr>
              <a:t>unigolyn</a:t>
            </a:r>
            <a:r>
              <a:rPr lang="en-US" sz="1800" dirty="0">
                <a:latin typeface="Arial"/>
                <a:cs typeface="Arial"/>
              </a:rPr>
              <a:t>)
- </a:t>
            </a:r>
            <a:r>
              <a:rPr lang="en-US" sz="1800" dirty="0" err="1">
                <a:latin typeface="Arial"/>
                <a:cs typeface="Arial"/>
              </a:rPr>
              <a:t>ddisgrifio</a:t>
            </a:r>
            <a:r>
              <a:rPr lang="en-US" sz="1800" dirty="0">
                <a:latin typeface="Arial"/>
                <a:cs typeface="Arial"/>
              </a:rPr>
              <a:t> </a:t>
            </a:r>
            <a:r>
              <a:rPr lang="en-US" sz="1800" dirty="0" err="1">
                <a:latin typeface="Arial"/>
                <a:cs typeface="Arial"/>
              </a:rPr>
              <a:t>yr</a:t>
            </a:r>
            <a:r>
              <a:rPr lang="en-US" sz="1800" dirty="0">
                <a:latin typeface="Arial"/>
                <a:cs typeface="Arial"/>
              </a:rPr>
              <a:t> </a:t>
            </a:r>
            <a:r>
              <a:rPr lang="en-US" sz="1800" dirty="0" err="1">
                <a:latin typeface="Arial"/>
                <a:cs typeface="Arial"/>
              </a:rPr>
              <a:t>hyn</a:t>
            </a:r>
            <a:r>
              <a:rPr lang="en-US" sz="1800" dirty="0">
                <a:latin typeface="Arial"/>
                <a:cs typeface="Arial"/>
              </a:rPr>
              <a:t> </a:t>
            </a:r>
            <a:r>
              <a:rPr lang="en-US" sz="1800" dirty="0" err="1">
                <a:latin typeface="Arial"/>
                <a:cs typeface="Arial"/>
              </a:rPr>
              <a:t>rydych</a:t>
            </a:r>
            <a:r>
              <a:rPr lang="en-US" sz="1800" dirty="0">
                <a:latin typeface="Arial"/>
                <a:cs typeface="Arial"/>
              </a:rPr>
              <a:t> chi </a:t>
            </a:r>
            <a:r>
              <a:rPr lang="en-US" sz="1800" dirty="0" err="1">
                <a:latin typeface="Arial"/>
                <a:cs typeface="Arial"/>
              </a:rPr>
              <a:t>wedi'i</a:t>
            </a:r>
            <a:r>
              <a:rPr lang="en-US" sz="1800" dirty="0">
                <a:latin typeface="Arial"/>
                <a:cs typeface="Arial"/>
              </a:rPr>
              <a:t> </a:t>
            </a:r>
            <a:r>
              <a:rPr lang="en-US" sz="1800" dirty="0" err="1">
                <a:latin typeface="Arial"/>
                <a:cs typeface="Arial"/>
              </a:rPr>
              <a:t>ddysgu</a:t>
            </a:r>
            <a:r>
              <a:rPr lang="en-US" sz="1800" dirty="0">
                <a:latin typeface="Arial"/>
                <a:cs typeface="Arial"/>
              </a:rPr>
              <a:t> </a:t>
            </a:r>
            <a:r>
              <a:rPr lang="en-US" sz="1800" dirty="0" err="1">
                <a:latin typeface="Arial"/>
                <a:cs typeface="Arial"/>
              </a:rPr>
              <a:t>mewn</a:t>
            </a:r>
            <a:r>
              <a:rPr lang="en-US" sz="1800" dirty="0">
                <a:latin typeface="Arial"/>
                <a:cs typeface="Arial"/>
              </a:rPr>
              <a:t> </a:t>
            </a:r>
            <a:r>
              <a:rPr lang="en-US" sz="1800" dirty="0" err="1">
                <a:latin typeface="Arial"/>
                <a:cs typeface="Arial"/>
              </a:rPr>
              <a:t>ffordd</a:t>
            </a:r>
            <a:r>
              <a:rPr lang="en-US" sz="1800" dirty="0">
                <a:latin typeface="Arial"/>
                <a:cs typeface="Arial"/>
              </a:rPr>
              <a:t> </a:t>
            </a:r>
            <a:r>
              <a:rPr lang="en-US" sz="1800" dirty="0" err="1">
                <a:latin typeface="Arial"/>
                <a:cs typeface="Arial"/>
              </a:rPr>
              <a:t>sy'n</a:t>
            </a:r>
            <a:r>
              <a:rPr lang="en-US" sz="1800" dirty="0">
                <a:latin typeface="Arial"/>
                <a:cs typeface="Arial"/>
              </a:rPr>
              <a:t> </a:t>
            </a:r>
            <a:r>
              <a:rPr lang="en-US" sz="1800" dirty="0" err="1">
                <a:latin typeface="Arial"/>
                <a:cs typeface="Arial"/>
              </a:rPr>
              <a:t>hawdd</a:t>
            </a:r>
            <a:r>
              <a:rPr lang="en-US" sz="1800" dirty="0">
                <a:latin typeface="Arial"/>
                <a:cs typeface="Arial"/>
              </a:rPr>
              <a:t> </a:t>
            </a:r>
            <a:r>
              <a:rPr lang="en-US" sz="1800" dirty="0" err="1">
                <a:latin typeface="Arial"/>
                <a:cs typeface="Arial"/>
              </a:rPr>
              <a:t>i'w</a:t>
            </a:r>
            <a:r>
              <a:rPr lang="en-US" sz="1800" dirty="0">
                <a:latin typeface="Arial"/>
                <a:cs typeface="Arial"/>
              </a:rPr>
              <a:t> </a:t>
            </a:r>
            <a:r>
              <a:rPr lang="en-US" sz="1800" dirty="0" err="1">
                <a:latin typeface="Arial"/>
                <a:cs typeface="Arial"/>
              </a:rPr>
              <a:t>ddeall</a:t>
            </a:r>
            <a:r>
              <a:rPr lang="en-US" sz="1800" dirty="0">
                <a:latin typeface="Arial"/>
                <a:cs typeface="Arial"/>
              </a:rPr>
              <a:t> </a:t>
            </a:r>
            <a:r>
              <a:rPr lang="en-US" sz="1800" dirty="0" err="1">
                <a:latin typeface="Arial"/>
                <a:cs typeface="Arial"/>
              </a:rPr>
              <a:t>gan</a:t>
            </a:r>
            <a:r>
              <a:rPr lang="en-US" sz="1800" dirty="0">
                <a:latin typeface="Arial"/>
                <a:cs typeface="Arial"/>
              </a:rPr>
              <a:t> y </a:t>
            </a:r>
            <a:r>
              <a:rPr lang="en-US" sz="1800" dirty="0" err="1">
                <a:latin typeface="Arial"/>
                <a:cs typeface="Arial"/>
              </a:rPr>
              <a:t>rhai</a:t>
            </a:r>
            <a:r>
              <a:rPr lang="en-US" sz="1800" dirty="0">
                <a:latin typeface="Arial"/>
                <a:cs typeface="Arial"/>
              </a:rPr>
              <a:t> a </a:t>
            </a:r>
            <a:r>
              <a:rPr lang="en-US" sz="1800" dirty="0" err="1">
                <a:latin typeface="Arial"/>
                <a:cs typeface="Arial"/>
              </a:rPr>
              <a:t>fydd</a:t>
            </a:r>
            <a:r>
              <a:rPr lang="en-US" sz="1800" dirty="0">
                <a:latin typeface="Arial"/>
                <a:cs typeface="Arial"/>
              </a:rPr>
              <a:t> </a:t>
            </a:r>
            <a:r>
              <a:rPr lang="en-US" sz="1800" dirty="0" err="1">
                <a:latin typeface="Arial"/>
                <a:cs typeface="Arial"/>
              </a:rPr>
              <a:t>yn</a:t>
            </a:r>
            <a:r>
              <a:rPr lang="en-US" sz="1800" dirty="0">
                <a:latin typeface="Arial"/>
                <a:cs typeface="Arial"/>
              </a:rPr>
              <a:t> </a:t>
            </a:r>
            <a:r>
              <a:rPr lang="en-US" sz="1800" dirty="0" err="1">
                <a:latin typeface="Arial"/>
                <a:cs typeface="Arial"/>
              </a:rPr>
              <a:t>galluogi'r</a:t>
            </a:r>
            <a:r>
              <a:rPr lang="en-US" sz="1800" dirty="0">
                <a:latin typeface="Arial"/>
                <a:cs typeface="Arial"/>
              </a:rPr>
              <a:t> </a:t>
            </a:r>
            <a:r>
              <a:rPr lang="en-US" sz="1800" dirty="0" err="1">
                <a:latin typeface="Arial"/>
                <a:cs typeface="Arial"/>
              </a:rPr>
              <a:t>unigolyn</a:t>
            </a:r>
            <a:r>
              <a:rPr lang="en-US" sz="1800" dirty="0">
                <a:latin typeface="Arial"/>
                <a:cs typeface="Arial"/>
              </a:rPr>
              <a:t> </a:t>
            </a:r>
            <a:r>
              <a:rPr lang="en-US" sz="1800" dirty="0" err="1">
                <a:latin typeface="Arial"/>
                <a:cs typeface="Arial"/>
              </a:rPr>
              <a:t>i</a:t>
            </a:r>
            <a:r>
              <a:rPr lang="en-US" sz="1800" dirty="0">
                <a:latin typeface="Arial"/>
                <a:cs typeface="Arial"/>
              </a:rPr>
              <a:t> </a:t>
            </a:r>
            <a:r>
              <a:rPr lang="en-US" sz="1800" dirty="0" err="1">
                <a:latin typeface="Arial"/>
                <a:cs typeface="Arial"/>
              </a:rPr>
              <a:t>gael</a:t>
            </a:r>
            <a:r>
              <a:rPr lang="en-US" sz="1800" dirty="0">
                <a:latin typeface="Arial"/>
                <a:cs typeface="Arial"/>
              </a:rPr>
              <a:t> </a:t>
            </a:r>
            <a:r>
              <a:rPr lang="en-US" sz="1800" dirty="0" err="1">
                <a:latin typeface="Arial"/>
                <a:cs typeface="Arial"/>
              </a:rPr>
              <a:t>yr</a:t>
            </a:r>
            <a:r>
              <a:rPr lang="en-US" sz="1800" dirty="0">
                <a:latin typeface="Arial"/>
                <a:cs typeface="Arial"/>
              </a:rPr>
              <a:t> </a:t>
            </a:r>
            <a:r>
              <a:rPr lang="en-US" sz="1800" dirty="0" err="1">
                <a:latin typeface="Arial"/>
                <a:cs typeface="Arial"/>
              </a:rPr>
              <a:t>hyn</a:t>
            </a:r>
            <a:r>
              <a:rPr lang="en-US" sz="1800" dirty="0">
                <a:latin typeface="Arial"/>
                <a:cs typeface="Arial"/>
              </a:rPr>
              <a:t> </a:t>
            </a:r>
            <a:r>
              <a:rPr lang="en-US" sz="1800" dirty="0" err="1">
                <a:latin typeface="Arial"/>
                <a:cs typeface="Arial"/>
              </a:rPr>
              <a:t>sy'n</a:t>
            </a:r>
            <a:r>
              <a:rPr lang="en-US" sz="1800" dirty="0">
                <a:latin typeface="Arial"/>
                <a:cs typeface="Arial"/>
              </a:rPr>
              <a:t> </a:t>
            </a:r>
            <a:r>
              <a:rPr lang="en-US" sz="1800" dirty="0" err="1">
                <a:latin typeface="Arial"/>
                <a:cs typeface="Arial"/>
              </a:rPr>
              <a:t>bwysig</a:t>
            </a:r>
            <a:r>
              <a:rPr lang="en-US" sz="1800" dirty="0">
                <a:latin typeface="Arial"/>
                <a:cs typeface="Arial"/>
              </a:rPr>
              <a:t> </a:t>
            </a:r>
            <a:r>
              <a:rPr lang="en-US" sz="1800" dirty="0" err="1">
                <a:latin typeface="Arial"/>
                <a:cs typeface="Arial"/>
              </a:rPr>
              <a:t>iddyn</a:t>
            </a:r>
            <a:r>
              <a:rPr lang="en-US" sz="1800" dirty="0">
                <a:latin typeface="Arial"/>
                <a:cs typeface="Arial"/>
              </a:rPr>
              <a:t> </a:t>
            </a:r>
            <a:r>
              <a:rPr lang="en-US" sz="1800" dirty="0" err="1">
                <a:latin typeface="Arial"/>
                <a:cs typeface="Arial"/>
              </a:rPr>
              <a:t>nhw</a:t>
            </a:r>
            <a:r>
              <a:rPr lang="en-US" sz="1800" dirty="0">
                <a:latin typeface="Arial"/>
                <a:cs typeface="Arial"/>
              </a:rPr>
              <a:t>.
</a:t>
            </a:r>
            <a:r>
              <a:rPr lang="en-US" sz="1800" dirty="0">
                <a:latin typeface="Consolas"/>
              </a:rPr>
              <a:t>
</a:t>
            </a:r>
            <a:endParaRPr lang="en-US">
              <a:cs typeface="Arial"/>
            </a:endParaRPr>
          </a:p>
          <a:p>
            <a:r>
              <a:rPr lang="en-US" sz="1800" dirty="0"/>
              <a:t>Sanderson, 2015</a:t>
            </a:r>
            <a:endParaRPr lang="en-US" sz="1800" dirty="0">
              <a:cs typeface="Arial"/>
            </a:endParaRPr>
          </a:p>
          <a:p>
            <a:endParaRPr lang="cy-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103" y="117365"/>
            <a:ext cx="2534745" cy="1371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64857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74638"/>
            <a:ext cx="8087710" cy="1143000"/>
          </a:xfrm>
        </p:spPr>
        <p:txBody>
          <a:bodyPr>
            <a:normAutofit/>
          </a:bodyPr>
          <a:lstStyle/>
          <a:p>
            <a:pPr algn="r"/>
            <a:r>
              <a:rPr lang="en-GB" sz="2400" dirty="0" err="1"/>
              <a:t>Cynllunio</a:t>
            </a:r>
            <a:r>
              <a:rPr lang="en-GB" sz="2400" dirty="0"/>
              <a:t> </a:t>
            </a:r>
            <a:r>
              <a:rPr lang="en-GB" sz="2400" dirty="0" err="1"/>
              <a:t>ffordd</a:t>
            </a:r>
            <a:r>
              <a:rPr lang="en-GB" sz="2400" dirty="0"/>
              <a:t> o </a:t>
            </a:r>
            <a:r>
              <a:rPr lang="en-GB" sz="2400" dirty="0" err="1"/>
              <a:t>fyw</a:t>
            </a:r>
            <a:r>
              <a:rPr lang="en-GB" sz="2400" dirty="0"/>
              <a:t> </a:t>
            </a:r>
            <a:r>
              <a:rPr lang="en-GB" sz="2400" dirty="0" err="1"/>
              <a:t>hanfodol</a:t>
            </a:r>
            <a:br>
              <a:rPr lang="en-GB" sz="2400" dirty="0"/>
            </a:br>
            <a:r>
              <a:rPr lang="en-GB" sz="2400" dirty="0"/>
              <a:t>Essential lifestyle planning</a:t>
            </a:r>
            <a:endParaRPr lang="cy-GB" sz="2400" dirty="0"/>
          </a:p>
        </p:txBody>
      </p:sp>
      <p:sp>
        <p:nvSpPr>
          <p:cNvPr id="5" name="Content Placeholder 4"/>
          <p:cNvSpPr>
            <a:spLocks noGrp="1"/>
          </p:cNvSpPr>
          <p:nvPr>
            <p:ph idx="1"/>
          </p:nvPr>
        </p:nvSpPr>
        <p:spPr>
          <a:xfrm>
            <a:off x="685800" y="1600200"/>
            <a:ext cx="7772400" cy="4724399"/>
          </a:xfrm>
        </p:spPr>
        <p:txBody>
          <a:bodyPr>
            <a:normAutofit/>
          </a:bodyPr>
          <a:lstStyle/>
          <a:p>
            <a:r>
              <a:rPr lang="en-US" dirty="0"/>
              <a:t>Essential Lifestyle Planning is a guided process for learning how someone wants to live and developing a plan to help make it happen.</a:t>
            </a:r>
          </a:p>
          <a:p>
            <a:r>
              <a:rPr lang="en-US" dirty="0"/>
              <a:t>An essential lifestyle plan is useful for anyone where it is helpful to:</a:t>
            </a:r>
          </a:p>
          <a:p>
            <a:r>
              <a:rPr lang="en-US" dirty="0"/>
              <a:t>Discover what is important to a person in everyday life: and</a:t>
            </a:r>
          </a:p>
          <a:p>
            <a:r>
              <a:rPr lang="en-US" dirty="0"/>
              <a:t>Identify what support the person requires and any issues of health and safety (from the perspective of the person)</a:t>
            </a:r>
          </a:p>
          <a:p>
            <a:r>
              <a:rPr lang="en-US" dirty="0"/>
              <a:t>Describe what you have learned in a way that is easily understood by those who will enable the person to get what is important to them.</a:t>
            </a:r>
          </a:p>
          <a:p>
            <a:r>
              <a:rPr lang="en-US" dirty="0"/>
              <a:t>Sanderson, 2015</a:t>
            </a:r>
          </a:p>
          <a:p>
            <a:endParaRPr lang="cy-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103" y="117365"/>
            <a:ext cx="2534745" cy="1371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72979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Sanderson, 2015</a:t>
            </a:r>
            <a:endParaRPr lang="cy-GB" dirty="0"/>
          </a:p>
        </p:txBody>
      </p:sp>
      <p:sp>
        <p:nvSpPr>
          <p:cNvPr id="5" name="Content Placeholder 4"/>
          <p:cNvSpPr>
            <a:spLocks noGrp="1"/>
          </p:cNvSpPr>
          <p:nvPr>
            <p:ph sz="quarter" idx="13"/>
          </p:nvPr>
        </p:nvSpPr>
        <p:spPr>
          <a:xfrm>
            <a:off x="4697249" y="1947847"/>
            <a:ext cx="4226909" cy="5093208"/>
          </a:xfrm>
        </p:spPr>
        <p:txBody>
          <a:bodyPr vert="horz" lIns="0" tIns="45720" rIns="0" bIns="45720" rtlCol="0" anchor="t">
            <a:normAutofit/>
          </a:bodyPr>
          <a:lstStyle/>
          <a:p>
            <a:endParaRPr lang="cy-GB" dirty="0"/>
          </a:p>
          <a:p>
            <a:pPr marL="68580" indent="0" algn="ctr">
              <a:buNone/>
            </a:pPr>
            <a:r>
              <a:rPr lang="cy-GB" sz="2400" dirty="0"/>
              <a:t> </a:t>
            </a:r>
            <a:r>
              <a:rPr lang="cy-GB" sz="2400" dirty="0" err="1"/>
              <a:t>My</a:t>
            </a:r>
            <a:r>
              <a:rPr lang="cy-GB" sz="2400" dirty="0"/>
              <a:t> </a:t>
            </a:r>
            <a:r>
              <a:rPr lang="cy-GB" sz="2400" dirty="0" err="1"/>
              <a:t>name</a:t>
            </a:r>
            <a:r>
              <a:rPr lang="cy-GB" sz="2400" dirty="0"/>
              <a:t> is Martin </a:t>
            </a:r>
          </a:p>
          <a:p>
            <a:pPr marL="68580" indent="0" algn="ctr">
              <a:buNone/>
            </a:pPr>
            <a:r>
              <a:rPr lang="cy-GB" sz="2400" dirty="0"/>
              <a:t>&amp; </a:t>
            </a:r>
          </a:p>
          <a:p>
            <a:pPr marL="68580" indent="0" algn="ctr">
              <a:buNone/>
            </a:pPr>
            <a:r>
              <a:rPr lang="en-US" sz="2400" dirty="0"/>
              <a:t>This is my Essential Lifestyle Plan </a:t>
            </a:r>
          </a:p>
          <a:p>
            <a:r>
              <a:rPr lang="en-US" sz="1800" dirty="0"/>
              <a:t> The purpose of this plan is to tell you </a:t>
            </a:r>
            <a:endParaRPr lang="en-US" sz="1800" dirty="0">
              <a:cs typeface="Arial"/>
            </a:endParaRPr>
          </a:p>
          <a:p>
            <a:pPr marL="68580" indent="0">
              <a:buNone/>
            </a:pPr>
            <a:r>
              <a:rPr lang="en-US" sz="1800" dirty="0"/>
              <a:t>- Who the people are in my life </a:t>
            </a:r>
            <a:endParaRPr lang="en-US" sz="1800" dirty="0">
              <a:cs typeface="Arial"/>
            </a:endParaRPr>
          </a:p>
          <a:p>
            <a:pPr marL="68580" indent="0">
              <a:buNone/>
            </a:pPr>
            <a:r>
              <a:rPr lang="en-US" sz="1800" dirty="0"/>
              <a:t>- What I enjoy doing everyday </a:t>
            </a:r>
            <a:endParaRPr lang="en-US" sz="1800" dirty="0">
              <a:cs typeface="Arial"/>
            </a:endParaRPr>
          </a:p>
          <a:p>
            <a:pPr marL="68580" indent="0">
              <a:buNone/>
            </a:pPr>
            <a:r>
              <a:rPr lang="en-US" sz="1800" dirty="0"/>
              <a:t>- What support I need to do that </a:t>
            </a:r>
            <a:endParaRPr lang="en-US" sz="1800" dirty="0">
              <a:cs typeface="Arial"/>
            </a:endParaRPr>
          </a:p>
          <a:p>
            <a:pPr marL="68580" indent="0">
              <a:buNone/>
            </a:pPr>
            <a:r>
              <a:rPr lang="cy-GB" sz="1800" dirty="0"/>
              <a:t>- </a:t>
            </a:r>
            <a:r>
              <a:rPr lang="cy-GB" sz="1800" dirty="0" err="1"/>
              <a:t>How</a:t>
            </a:r>
            <a:r>
              <a:rPr lang="cy-GB" sz="1800" dirty="0"/>
              <a:t> to </a:t>
            </a:r>
            <a:r>
              <a:rPr lang="cy-GB" sz="1800" dirty="0" err="1"/>
              <a:t>support</a:t>
            </a:r>
            <a:r>
              <a:rPr lang="cy-GB" sz="1800" dirty="0"/>
              <a:t> </a:t>
            </a:r>
            <a:r>
              <a:rPr lang="cy-GB" sz="1800" dirty="0" err="1"/>
              <a:t>me</a:t>
            </a:r>
            <a:r>
              <a:rPr lang="cy-GB" sz="1800" dirty="0"/>
              <a:t> </a:t>
            </a:r>
            <a:endParaRPr lang="cy-GB" sz="1800" dirty="0">
              <a:cs typeface="Arial"/>
            </a:endParaRPr>
          </a:p>
          <a:p>
            <a:endParaRPr lang="en-GB" sz="1800" dirty="0">
              <a:cs typeface="Arial"/>
            </a:endParaRPr>
          </a:p>
          <a:p>
            <a:endParaRPr lang="cy-GB" dirty="0"/>
          </a:p>
        </p:txBody>
      </p:sp>
      <p:pic>
        <p:nvPicPr>
          <p:cNvPr id="7170" name="Picture 2"/>
          <p:cNvPicPr>
            <a:picLocks noGrp="1" noChangeAspect="1" noChangeArrowheads="1"/>
          </p:cNvPicPr>
          <p:nvPr>
            <p:ph sz="quarter" idx="14"/>
          </p:nvPr>
        </p:nvPicPr>
        <p:blipFill>
          <a:blip r:embed="rId2">
            <a:extLst>
              <a:ext uri="{28A0092B-C50C-407E-A947-70E740481C1C}">
                <a14:useLocalDpi xmlns:a14="http://schemas.microsoft.com/office/drawing/2010/main" val="0"/>
              </a:ext>
            </a:extLst>
          </a:blip>
          <a:srcRect/>
          <a:stretch>
            <a:fillRect/>
          </a:stretch>
        </p:blipFill>
        <p:spPr bwMode="auto">
          <a:xfrm>
            <a:off x="5905817" y="100287"/>
            <a:ext cx="1631095" cy="2081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Content Placeholder 4">
            <a:extLst>
              <a:ext uri="{FF2B5EF4-FFF2-40B4-BE49-F238E27FC236}">
                <a16:creationId xmlns:a16="http://schemas.microsoft.com/office/drawing/2014/main" id="{155312C6-8794-4E14-865F-E59E99095C89}"/>
              </a:ext>
            </a:extLst>
          </p:cNvPr>
          <p:cNvSpPr txBox="1">
            <a:spLocks/>
          </p:cNvSpPr>
          <p:nvPr/>
        </p:nvSpPr>
        <p:spPr>
          <a:xfrm>
            <a:off x="423040" y="1422329"/>
            <a:ext cx="3955393" cy="4226105"/>
          </a:xfrm>
          <a:prstGeom prst="rect">
            <a:avLst/>
          </a:prstGeom>
        </p:spPr>
        <p:txBody>
          <a:bodyPr vert="horz" lIns="0" tIns="45720" rIns="0" bIns="45720" rtlCol="0" anchor="t">
            <a:normAutofit fontScale="85000" lnSpcReduction="10000"/>
          </a:bodyPr>
          <a:lstStyle>
            <a:lvl1pPr marL="342900" indent="-274320" algn="l" defTabSz="914400" rtl="0" eaLnBrk="1" latinLnBrk="0" hangingPunct="1">
              <a:lnSpc>
                <a:spcPct val="100000"/>
              </a:lnSpc>
              <a:spcBef>
                <a:spcPts val="700"/>
              </a:spcBef>
              <a:buClr>
                <a:schemeClr val="accent1"/>
              </a:buClr>
              <a:buSzPct val="85000"/>
              <a:buFont typeface="Wingdings 3" pitchFamily="18" charset="2"/>
              <a:buChar char=""/>
              <a:defRPr sz="2000" kern="1200" baseline="0">
                <a:solidFill>
                  <a:schemeClr val="tx1"/>
                </a:solidFill>
                <a:latin typeface="+mn-lt"/>
                <a:ea typeface="+mn-ea"/>
                <a:cs typeface="+mn-cs"/>
              </a:defRPr>
            </a:lvl1pPr>
            <a:lvl2pPr marL="742950" indent="-274320" algn="l" defTabSz="914400" rtl="0" eaLnBrk="1" latinLnBrk="0" hangingPunct="1">
              <a:lnSpc>
                <a:spcPct val="100000"/>
              </a:lnSpc>
              <a:spcBef>
                <a:spcPts val="700"/>
              </a:spcBef>
              <a:buClr>
                <a:schemeClr val="accent1"/>
              </a:buClr>
              <a:buSzPct val="85000"/>
              <a:buFont typeface="Wingdings 3" pitchFamily="18" charset="2"/>
              <a:buChar char=""/>
              <a:defRPr sz="1600" kern="1200" baseline="0">
                <a:solidFill>
                  <a:schemeClr val="tx1"/>
                </a:solidFill>
                <a:latin typeface="+mn-lt"/>
                <a:ea typeface="+mn-ea"/>
                <a:cs typeface="+mn-cs"/>
              </a:defRPr>
            </a:lvl2pPr>
            <a:lvl3pPr marL="1143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3pPr>
            <a:lvl4pPr marL="1600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4pPr>
            <a:lvl5pPr marL="20574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5pPr>
            <a:lvl6pPr marL="25146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6pPr>
            <a:lvl7pPr marL="29718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7pPr>
            <a:lvl8pPr marL="3429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8pPr>
            <a:lvl9pPr marL="3886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9pPr>
          </a:lstStyle>
          <a:p>
            <a:endParaRPr lang="cy-GB" dirty="0"/>
          </a:p>
          <a:p>
            <a:pPr marL="68580" indent="0" algn="ctr">
              <a:buNone/>
            </a:pPr>
            <a:r>
              <a:rPr lang="cy-GB" sz="2600" dirty="0"/>
              <a:t> Fy enw i yw Martin </a:t>
            </a:r>
            <a:endParaRPr lang="cy-GB" sz="2600">
              <a:cs typeface="Arial"/>
            </a:endParaRPr>
          </a:p>
          <a:p>
            <a:pPr marL="68580" indent="0" algn="ctr">
              <a:buNone/>
            </a:pPr>
            <a:r>
              <a:rPr lang="cy-GB" sz="2600" dirty="0"/>
              <a:t>&amp; </a:t>
            </a:r>
            <a:endParaRPr lang="cy-GB" sz="2600">
              <a:cs typeface="Arial"/>
            </a:endParaRPr>
          </a:p>
          <a:p>
            <a:pPr marL="68580" indent="0" algn="ctr">
              <a:buNone/>
            </a:pPr>
            <a:r>
              <a:rPr lang="en-US" sz="2600" dirty="0"/>
              <a:t>Dyma </a:t>
            </a:r>
            <a:r>
              <a:rPr lang="en-US" sz="2600" dirty="0" err="1"/>
              <a:t>fy</a:t>
            </a:r>
            <a:r>
              <a:rPr lang="en-US" sz="2600" dirty="0"/>
              <a:t> </a:t>
            </a:r>
            <a:r>
              <a:rPr lang="en-US" sz="2600" dirty="0" err="1"/>
              <a:t>Nghynllun</a:t>
            </a:r>
            <a:r>
              <a:rPr lang="en-US" sz="2600" dirty="0"/>
              <a:t> </a:t>
            </a:r>
            <a:r>
              <a:rPr lang="en-US" sz="2600" dirty="0" err="1"/>
              <a:t>Ffordd</a:t>
            </a:r>
            <a:r>
              <a:rPr lang="en-US" sz="2600" dirty="0"/>
              <a:t> o </a:t>
            </a:r>
            <a:r>
              <a:rPr lang="en-US" sz="2600" dirty="0" err="1"/>
              <a:t>Fyw</a:t>
            </a:r>
            <a:r>
              <a:rPr lang="en-US" sz="2600" dirty="0"/>
              <a:t> </a:t>
            </a:r>
            <a:r>
              <a:rPr lang="en-US" sz="2600" dirty="0" err="1"/>
              <a:t>Hanfodol</a:t>
            </a:r>
            <a:r>
              <a:rPr lang="en-US" sz="2600" dirty="0"/>
              <a:t> </a:t>
            </a:r>
            <a:r>
              <a:rPr lang="en-US" sz="2800" dirty="0"/>
              <a:t> </a:t>
            </a:r>
            <a:endParaRPr lang="en-US" sz="2800" b="1" dirty="0">
              <a:cs typeface="Arial"/>
            </a:endParaRPr>
          </a:p>
          <a:p>
            <a:pPr marL="68580" indent="0">
              <a:buFont typeface="Wingdings 3" pitchFamily="18" charset="2"/>
              <a:buNone/>
            </a:pPr>
            <a:endParaRPr lang="cy-GB" dirty="0"/>
          </a:p>
          <a:p>
            <a:r>
              <a:rPr lang="en-US" sz="2100" dirty="0"/>
              <a:t> </a:t>
            </a:r>
            <a:r>
              <a:rPr lang="en-US" sz="1800" dirty="0" err="1"/>
              <a:t>Pwrpas</a:t>
            </a:r>
            <a:r>
              <a:rPr lang="en-US" sz="1800" dirty="0"/>
              <a:t> y </a:t>
            </a:r>
            <a:r>
              <a:rPr lang="en-US" sz="1800" dirty="0" err="1"/>
              <a:t>cynllun</a:t>
            </a:r>
            <a:r>
              <a:rPr lang="en-US" sz="1800" dirty="0"/>
              <a:t> </a:t>
            </a:r>
            <a:r>
              <a:rPr lang="en-US" sz="1800" dirty="0" err="1"/>
              <a:t>hwn</a:t>
            </a:r>
            <a:r>
              <a:rPr lang="en-US" sz="1800" dirty="0"/>
              <a:t> </a:t>
            </a:r>
            <a:r>
              <a:rPr lang="en-US" sz="1800" dirty="0" err="1"/>
              <a:t>yw</a:t>
            </a:r>
            <a:r>
              <a:rPr lang="en-US" sz="1800" dirty="0"/>
              <a:t> </a:t>
            </a:r>
            <a:r>
              <a:rPr lang="en-US" sz="1800" dirty="0" err="1"/>
              <a:t>i</a:t>
            </a:r>
            <a:r>
              <a:rPr lang="en-US" sz="1800" dirty="0"/>
              <a:t> </a:t>
            </a:r>
            <a:r>
              <a:rPr lang="en-US" sz="1800" dirty="0" err="1"/>
              <a:t>ddweud</a:t>
            </a:r>
            <a:r>
              <a:rPr lang="en-US" sz="1800" dirty="0"/>
              <a:t> </a:t>
            </a:r>
            <a:r>
              <a:rPr lang="en-US" sz="1800" dirty="0" err="1"/>
              <a:t>wrthych</a:t>
            </a:r>
            <a:r>
              <a:rPr lang="en-US" sz="1800" dirty="0"/>
              <a:t> </a:t>
            </a:r>
            <a:endParaRPr lang="en-US" sz="1800">
              <a:cs typeface="Arial"/>
            </a:endParaRPr>
          </a:p>
          <a:p>
            <a:pPr marL="68580" indent="0">
              <a:buNone/>
            </a:pPr>
            <a:r>
              <a:rPr lang="en-US" sz="1800" dirty="0"/>
              <a:t>- </a:t>
            </a:r>
            <a:r>
              <a:rPr lang="en-US" sz="1800" dirty="0" err="1"/>
              <a:t>Pwy</a:t>
            </a:r>
            <a:r>
              <a:rPr lang="en-US" sz="1800" dirty="0"/>
              <a:t> </a:t>
            </a:r>
            <a:r>
              <a:rPr lang="en-US" sz="1800" dirty="0" err="1"/>
              <a:t>yw'r</a:t>
            </a:r>
            <a:r>
              <a:rPr lang="en-US" sz="1800" dirty="0"/>
              <a:t> </a:t>
            </a:r>
            <a:r>
              <a:rPr lang="en-US" sz="1800" dirty="0" err="1"/>
              <a:t>bobl</a:t>
            </a:r>
            <a:r>
              <a:rPr lang="en-US" sz="1800" dirty="0"/>
              <a:t> </a:t>
            </a:r>
            <a:r>
              <a:rPr lang="en-US" sz="1800" dirty="0" err="1"/>
              <a:t>yn</a:t>
            </a:r>
            <a:r>
              <a:rPr lang="en-US" sz="1800" dirty="0"/>
              <a:t> </a:t>
            </a:r>
            <a:r>
              <a:rPr lang="en-US" sz="1800" dirty="0" err="1"/>
              <a:t>fy</a:t>
            </a:r>
            <a:r>
              <a:rPr lang="en-US" sz="1800" dirty="0"/>
              <a:t> </a:t>
            </a:r>
            <a:r>
              <a:rPr lang="en-US" sz="1800" dirty="0" err="1"/>
              <a:t>mywyd</a:t>
            </a:r>
            <a:r>
              <a:rPr lang="en-US" sz="1800" dirty="0"/>
              <a:t> </a:t>
            </a:r>
            <a:endParaRPr lang="en-US" sz="1800">
              <a:cs typeface="Arial"/>
            </a:endParaRPr>
          </a:p>
          <a:p>
            <a:pPr marL="68580" indent="0">
              <a:buNone/>
            </a:pPr>
            <a:r>
              <a:rPr lang="en-US" sz="1800" dirty="0"/>
              <a:t>- Beth </a:t>
            </a:r>
            <a:r>
              <a:rPr lang="en-US" sz="1800" err="1"/>
              <a:t>rwy'n</a:t>
            </a:r>
            <a:r>
              <a:rPr lang="en-US" sz="1800" dirty="0"/>
              <a:t> </a:t>
            </a:r>
            <a:r>
              <a:rPr lang="en-US" sz="1800" err="1"/>
              <a:t>mwynhau</a:t>
            </a:r>
            <a:r>
              <a:rPr lang="en-US" sz="1800" dirty="0"/>
              <a:t> </a:t>
            </a:r>
            <a:r>
              <a:rPr lang="en-US" sz="1800" err="1"/>
              <a:t>gwneud</a:t>
            </a:r>
            <a:r>
              <a:rPr lang="en-US" sz="1800" dirty="0"/>
              <a:t> bob </a:t>
            </a:r>
            <a:r>
              <a:rPr lang="en-US" sz="1800" err="1"/>
              <a:t>dydd</a:t>
            </a:r>
            <a:endParaRPr lang="en-US" sz="1800">
              <a:cs typeface="Arial"/>
            </a:endParaRPr>
          </a:p>
          <a:p>
            <a:pPr marL="68580" indent="0">
              <a:buNone/>
            </a:pPr>
            <a:r>
              <a:rPr lang="en-US" sz="1800" dirty="0"/>
              <a:t>- Pa </a:t>
            </a:r>
            <a:r>
              <a:rPr lang="en-US" sz="1800" err="1"/>
              <a:t>gefnogaeth</a:t>
            </a:r>
            <a:r>
              <a:rPr lang="en-US" sz="1800" dirty="0"/>
              <a:t> </a:t>
            </a:r>
            <a:r>
              <a:rPr lang="en-US" sz="1800" err="1"/>
              <a:t>sydd</a:t>
            </a:r>
            <a:r>
              <a:rPr lang="en-US" sz="1800" dirty="0"/>
              <a:t> </a:t>
            </a:r>
            <a:r>
              <a:rPr lang="en-US" sz="1800" err="1"/>
              <a:t>angen</a:t>
            </a:r>
            <a:r>
              <a:rPr lang="en-US" sz="1800" dirty="0"/>
              <a:t> </a:t>
            </a:r>
            <a:r>
              <a:rPr lang="en-US" sz="1800" err="1"/>
              <a:t>arnaf</a:t>
            </a:r>
            <a:r>
              <a:rPr lang="en-US" sz="1800" dirty="0"/>
              <a:t> I </a:t>
            </a:r>
            <a:r>
              <a:rPr lang="en-US" sz="1800" err="1"/>
              <a:t>wneud</a:t>
            </a:r>
            <a:r>
              <a:rPr lang="en-US" sz="1800" dirty="0"/>
              <a:t> </a:t>
            </a:r>
            <a:r>
              <a:rPr lang="en-US" sz="1800" err="1"/>
              <a:t>hynny</a:t>
            </a:r>
            <a:endParaRPr lang="en-US" sz="1800">
              <a:cs typeface="Arial"/>
            </a:endParaRPr>
          </a:p>
          <a:p>
            <a:pPr marL="68580" indent="0">
              <a:buNone/>
            </a:pPr>
            <a:r>
              <a:rPr lang="cy-GB" sz="1800" dirty="0"/>
              <a:t>- Sut i fy nghefnogi </a:t>
            </a:r>
            <a:endParaRPr lang="cy-GB" sz="1800" dirty="0">
              <a:cs typeface="Arial"/>
            </a:endParaRPr>
          </a:p>
          <a:p>
            <a:endParaRPr lang="en-GB" dirty="0"/>
          </a:p>
          <a:p>
            <a:endParaRPr lang="cy-GB" dirty="0"/>
          </a:p>
        </p:txBody>
      </p:sp>
    </p:spTree>
    <p:extLst>
      <p:ext uri="{BB962C8B-B14F-4D97-AF65-F5344CB8AC3E}">
        <p14:creationId xmlns:p14="http://schemas.microsoft.com/office/powerpoint/2010/main" val="11520008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a:t>TASG / </a:t>
            </a:r>
            <a:r>
              <a:rPr lang="en-GB" dirty="0" err="1"/>
              <a:t>TASk</a:t>
            </a:r>
            <a:endParaRPr lang="cy-GB" dirty="0"/>
          </a:p>
        </p:txBody>
      </p:sp>
      <p:sp>
        <p:nvSpPr>
          <p:cNvPr id="3" name="Content Placeholder 2"/>
          <p:cNvSpPr>
            <a:spLocks noGrp="1"/>
          </p:cNvSpPr>
          <p:nvPr>
            <p:ph sz="quarter" idx="13"/>
          </p:nvPr>
        </p:nvSpPr>
        <p:spPr/>
        <p:txBody>
          <a:bodyPr vert="horz" lIns="0" tIns="45720" rIns="0" bIns="45720" rtlCol="0" anchor="t">
            <a:normAutofit/>
          </a:bodyPr>
          <a:lstStyle/>
          <a:p>
            <a:pPr>
              <a:buClr>
                <a:srgbClr val="53548A"/>
              </a:buClr>
            </a:pPr>
            <a:r>
              <a:rPr lang="en-GB" sz="2800" dirty="0" err="1"/>
              <a:t>Adlewyrchwch</a:t>
            </a:r>
            <a:r>
              <a:rPr lang="en-GB" sz="2800" dirty="0"/>
              <a:t> </a:t>
            </a:r>
            <a:r>
              <a:rPr lang="en-GB" sz="2800" dirty="0" err="1"/>
              <a:t>ar</a:t>
            </a:r>
            <a:r>
              <a:rPr lang="en-GB" sz="2800" dirty="0"/>
              <a:t> ‘</a:t>
            </a:r>
            <a:r>
              <a:rPr lang="en-GB" sz="2800" dirty="0" err="1"/>
              <a:t>Gynllun</a:t>
            </a:r>
            <a:r>
              <a:rPr lang="en-GB" sz="2800" dirty="0"/>
              <a:t> </a:t>
            </a:r>
            <a:r>
              <a:rPr lang="en-GB" sz="2800" dirty="0" err="1"/>
              <a:t>Ffordd</a:t>
            </a:r>
            <a:r>
              <a:rPr lang="en-GB" sz="2800" dirty="0"/>
              <a:t> o </a:t>
            </a:r>
            <a:r>
              <a:rPr lang="en-GB" sz="2800" dirty="0" err="1"/>
              <a:t>Fyw</a:t>
            </a:r>
            <a:r>
              <a:rPr lang="en-GB" sz="2800" dirty="0"/>
              <a:t> </a:t>
            </a:r>
            <a:r>
              <a:rPr lang="en-GB" sz="2800" dirty="0" err="1"/>
              <a:t>Hanfodol</a:t>
            </a:r>
            <a:r>
              <a:rPr lang="en-GB" sz="2800" dirty="0"/>
              <a:t>'</a:t>
            </a:r>
            <a:endParaRPr lang="en-GB" sz="2800" dirty="0">
              <a:cs typeface="Arial"/>
            </a:endParaRPr>
          </a:p>
          <a:p>
            <a:pPr lvl="0">
              <a:buClr>
                <a:srgbClr val="53548A"/>
              </a:buClr>
            </a:pPr>
            <a:r>
              <a:rPr lang="en-GB" sz="2800" dirty="0" err="1">
                <a:solidFill>
                  <a:prstClr val="black"/>
                </a:solidFill>
              </a:rPr>
              <a:t>Cyfleoedd</a:t>
            </a:r>
            <a:r>
              <a:rPr lang="en-GB" sz="2800" dirty="0">
                <a:solidFill>
                  <a:prstClr val="black"/>
                </a:solidFill>
              </a:rPr>
              <a:t>?</a:t>
            </a:r>
          </a:p>
          <a:p>
            <a:pPr lvl="0">
              <a:buClr>
                <a:srgbClr val="53548A"/>
              </a:buClr>
            </a:pPr>
            <a:r>
              <a:rPr lang="en-GB" sz="2800" dirty="0" err="1">
                <a:solidFill>
                  <a:prstClr val="black"/>
                </a:solidFill>
              </a:rPr>
              <a:t>Rhwystrau</a:t>
            </a:r>
            <a:r>
              <a:rPr lang="en-GB" sz="2800" dirty="0">
                <a:solidFill>
                  <a:prstClr val="black"/>
                </a:solidFill>
              </a:rPr>
              <a:t>?</a:t>
            </a:r>
          </a:p>
          <a:p>
            <a:pPr lvl="0">
              <a:buClr>
                <a:srgbClr val="53548A"/>
              </a:buClr>
            </a:pPr>
            <a:r>
              <a:rPr lang="en-GB" sz="2800" dirty="0" err="1">
                <a:solidFill>
                  <a:prstClr val="black"/>
                </a:solidFill>
              </a:rPr>
              <a:t>Adborth</a:t>
            </a:r>
            <a:endParaRPr lang="cy-GB" dirty="0"/>
          </a:p>
        </p:txBody>
      </p:sp>
      <p:sp>
        <p:nvSpPr>
          <p:cNvPr id="4" name="Content Placeholder 3"/>
          <p:cNvSpPr>
            <a:spLocks noGrp="1"/>
          </p:cNvSpPr>
          <p:nvPr>
            <p:ph sz="quarter" idx="14"/>
          </p:nvPr>
        </p:nvSpPr>
        <p:spPr/>
        <p:txBody>
          <a:bodyPr/>
          <a:lstStyle/>
          <a:p>
            <a:pPr lvl="0">
              <a:buClr>
                <a:srgbClr val="53548A"/>
              </a:buClr>
            </a:pPr>
            <a:r>
              <a:rPr lang="en-GB" sz="2800" dirty="0">
                <a:solidFill>
                  <a:prstClr val="black"/>
                </a:solidFill>
              </a:rPr>
              <a:t>Reflect on ‘Essential Lifestyle Plan’</a:t>
            </a:r>
          </a:p>
          <a:p>
            <a:pPr lvl="0">
              <a:buClr>
                <a:srgbClr val="53548A"/>
              </a:buClr>
            </a:pPr>
            <a:r>
              <a:rPr lang="en-GB" sz="2800" dirty="0">
                <a:solidFill>
                  <a:prstClr val="black"/>
                </a:solidFill>
              </a:rPr>
              <a:t>Opportunities?</a:t>
            </a:r>
          </a:p>
          <a:p>
            <a:pPr lvl="0">
              <a:buClr>
                <a:srgbClr val="53548A"/>
              </a:buClr>
            </a:pPr>
            <a:r>
              <a:rPr lang="en-GB" sz="2800" dirty="0">
                <a:solidFill>
                  <a:prstClr val="black"/>
                </a:solidFill>
              </a:rPr>
              <a:t>Barriers?</a:t>
            </a:r>
          </a:p>
          <a:p>
            <a:pPr lvl="0">
              <a:buClr>
                <a:srgbClr val="53548A"/>
              </a:buClr>
            </a:pPr>
            <a:r>
              <a:rPr lang="en-GB" sz="2800" dirty="0">
                <a:solidFill>
                  <a:prstClr val="black"/>
                </a:solidFill>
              </a:rPr>
              <a:t>Feedback</a:t>
            </a:r>
            <a:endParaRPr lang="cy-GB" sz="2800" dirty="0">
              <a:solidFill>
                <a:prstClr val="black"/>
              </a:solidFill>
            </a:endParaRPr>
          </a:p>
          <a:p>
            <a:endParaRPr lang="cy-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275" y="381000"/>
            <a:ext cx="3895725" cy="1011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4290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a:t>BEIRNIADAETH/critique</a:t>
            </a:r>
            <a:endParaRPr lang="cy-GB" dirty="0"/>
          </a:p>
        </p:txBody>
      </p:sp>
      <p:sp>
        <p:nvSpPr>
          <p:cNvPr id="3" name="Content Placeholder 2"/>
          <p:cNvSpPr>
            <a:spLocks noGrp="1"/>
          </p:cNvSpPr>
          <p:nvPr>
            <p:ph sz="quarter" idx="13"/>
          </p:nvPr>
        </p:nvSpPr>
        <p:spPr>
          <a:xfrm>
            <a:off x="685800" y="1536192"/>
            <a:ext cx="3657600" cy="4712208"/>
          </a:xfrm>
        </p:spPr>
        <p:txBody>
          <a:bodyPr vert="horz" lIns="0" tIns="45720" rIns="0" bIns="45720" rtlCol="0" anchor="t">
            <a:normAutofit/>
          </a:bodyPr>
          <a:lstStyle/>
          <a:p>
            <a:r>
              <a:rPr lang="en-GB" dirty="0" err="1"/>
              <a:t>Cydlynu</a:t>
            </a:r>
            <a:r>
              <a:rPr lang="en-GB" dirty="0"/>
              <a:t> </a:t>
            </a:r>
            <a:r>
              <a:rPr lang="en-GB" dirty="0" err="1"/>
              <a:t>gwasanaethau</a:t>
            </a:r>
            <a:r>
              <a:rPr lang="en-GB" dirty="0"/>
              <a:t> </a:t>
            </a:r>
            <a:r>
              <a:rPr lang="en-GB" dirty="0" err="1"/>
              <a:t>ar</a:t>
            </a:r>
            <a:r>
              <a:rPr lang="en-GB" dirty="0"/>
              <a:t> draws </a:t>
            </a:r>
            <a:r>
              <a:rPr lang="en-GB" dirty="0" err="1"/>
              <a:t>timoedd</a:t>
            </a:r>
            <a:r>
              <a:rPr lang="en-GB" dirty="0"/>
              <a:t> ac </a:t>
            </a:r>
            <a:r>
              <a:rPr lang="en-GB" dirty="0" err="1"/>
              <a:t>amgylcheddau</a:t>
            </a:r>
            <a:endParaRPr lang="en-GB" dirty="0"/>
          </a:p>
          <a:p>
            <a:r>
              <a:rPr lang="en-GB" dirty="0"/>
              <a:t>CPG </a:t>
            </a:r>
            <a:r>
              <a:rPr lang="en-GB" dirty="0" err="1"/>
              <a:t>yn</a:t>
            </a:r>
            <a:r>
              <a:rPr lang="en-GB" dirty="0"/>
              <a:t> </a:t>
            </a:r>
            <a:r>
              <a:rPr lang="en-GB" dirty="0" err="1"/>
              <a:t>creu</a:t>
            </a:r>
            <a:r>
              <a:rPr lang="en-GB" dirty="0"/>
              <a:t> </a:t>
            </a:r>
            <a:r>
              <a:rPr lang="en-GB" dirty="0" err="1"/>
              <a:t>cyfleoedd</a:t>
            </a:r>
            <a:r>
              <a:rPr lang="en-GB" dirty="0"/>
              <a:t> am </a:t>
            </a:r>
            <a:r>
              <a:rPr lang="en-GB" dirty="0" err="1"/>
              <a:t>gefnogaeth</a:t>
            </a:r>
            <a:r>
              <a:rPr lang="en-GB" dirty="0"/>
              <a:t> </a:t>
            </a:r>
            <a:r>
              <a:rPr lang="en-GB" dirty="0" err="1"/>
              <a:t>sydd</a:t>
            </a:r>
            <a:r>
              <a:rPr lang="en-GB" dirty="0"/>
              <a:t> </a:t>
            </a:r>
            <a:r>
              <a:rPr lang="en-GB" dirty="0" err="1"/>
              <a:t>yn</a:t>
            </a:r>
            <a:r>
              <a:rPr lang="en-GB" dirty="0"/>
              <a:t> </a:t>
            </a:r>
            <a:r>
              <a:rPr lang="en-GB" dirty="0" err="1"/>
              <a:t>eang</a:t>
            </a:r>
            <a:r>
              <a:rPr lang="en-GB" dirty="0"/>
              <a:t> ac </a:t>
            </a:r>
            <a:r>
              <a:rPr lang="en-GB" dirty="0" err="1"/>
              <a:t>yn</a:t>
            </a:r>
            <a:r>
              <a:rPr lang="en-GB" dirty="0"/>
              <a:t> </a:t>
            </a:r>
            <a:r>
              <a:rPr lang="en-GB" dirty="0" err="1"/>
              <a:t>gynhwysfawr</a:t>
            </a:r>
            <a:endParaRPr lang="en-GB" dirty="0"/>
          </a:p>
          <a:p>
            <a:r>
              <a:rPr lang="en-GB" dirty="0" err="1"/>
              <a:t>Hawlia</a:t>
            </a:r>
            <a:r>
              <a:rPr lang="en-GB" dirty="0"/>
              <a:t> </a:t>
            </a:r>
            <a:r>
              <a:rPr lang="en-GB" dirty="0" err="1"/>
              <a:t>hyn</a:t>
            </a:r>
            <a:r>
              <a:rPr lang="en-GB" dirty="0"/>
              <a:t> </a:t>
            </a:r>
            <a:r>
              <a:rPr lang="en-GB" dirty="0" err="1"/>
              <a:t>integreiddio</a:t>
            </a:r>
            <a:r>
              <a:rPr lang="en-GB" dirty="0"/>
              <a:t>, </a:t>
            </a:r>
            <a:r>
              <a:rPr lang="en-GB" dirty="0" err="1"/>
              <a:t>cyd-weithredu</a:t>
            </a:r>
            <a:r>
              <a:rPr lang="en-GB" dirty="0"/>
              <a:t> a </a:t>
            </a:r>
            <a:r>
              <a:rPr lang="en-GB" dirty="0" err="1"/>
              <a:t>chydamseru</a:t>
            </a:r>
            <a:endParaRPr lang="en-GB" dirty="0"/>
          </a:p>
          <a:p>
            <a:r>
              <a:rPr lang="en-GB" dirty="0"/>
              <a:t>Gall </a:t>
            </a:r>
            <a:r>
              <a:rPr lang="en-GB" dirty="0" err="1"/>
              <a:t>gyd-weithredu</a:t>
            </a:r>
            <a:r>
              <a:rPr lang="en-GB" dirty="0"/>
              <a:t> </a:t>
            </a:r>
            <a:r>
              <a:rPr lang="en-GB" dirty="0" err="1"/>
              <a:t>aneffeithiol</a:t>
            </a:r>
            <a:r>
              <a:rPr lang="en-GB" dirty="0"/>
              <a:t> </a:t>
            </a:r>
            <a:r>
              <a:rPr lang="en-GB" dirty="0" err="1"/>
              <a:t>fod</a:t>
            </a:r>
            <a:r>
              <a:rPr lang="en-GB" dirty="0"/>
              <a:t> </a:t>
            </a:r>
            <a:r>
              <a:rPr lang="en-GB" dirty="0" err="1"/>
              <a:t>yn</a:t>
            </a:r>
            <a:r>
              <a:rPr lang="en-GB" dirty="0"/>
              <a:t> </a:t>
            </a:r>
            <a:r>
              <a:rPr lang="en-GB" dirty="0" err="1"/>
              <a:t>rhwystr</a:t>
            </a:r>
            <a:r>
              <a:rPr lang="en-GB" dirty="0"/>
              <a:t> </a:t>
            </a:r>
            <a:r>
              <a:rPr lang="en-GB" dirty="0" err="1"/>
              <a:t>i</a:t>
            </a:r>
            <a:r>
              <a:rPr lang="en-GB" dirty="0"/>
              <a:t> GPG ac </a:t>
            </a:r>
            <a:r>
              <a:rPr lang="en-GB" dirty="0" err="1"/>
              <a:t>effeithio</a:t>
            </a:r>
            <a:r>
              <a:rPr lang="en-GB" dirty="0"/>
              <a:t> </a:t>
            </a:r>
            <a:r>
              <a:rPr lang="en-GB" dirty="0" err="1"/>
              <a:t>ar</a:t>
            </a:r>
            <a:r>
              <a:rPr lang="en-GB" dirty="0"/>
              <a:t> </a:t>
            </a:r>
            <a:r>
              <a:rPr lang="en-GB" dirty="0" err="1"/>
              <a:t>effaith</a:t>
            </a:r>
            <a:r>
              <a:rPr lang="en-GB" dirty="0"/>
              <a:t> </a:t>
            </a:r>
            <a:r>
              <a:rPr lang="en-GB" dirty="0" err="1"/>
              <a:t>a'i</a:t>
            </a:r>
            <a:r>
              <a:rPr lang="en-GB" dirty="0"/>
              <a:t> </a:t>
            </a:r>
            <a:r>
              <a:rPr lang="en-GB" dirty="0" err="1"/>
              <a:t>ddeilliannau</a:t>
            </a:r>
            <a:endParaRPr lang="cy-GB" dirty="0" err="1"/>
          </a:p>
        </p:txBody>
      </p:sp>
      <p:sp>
        <p:nvSpPr>
          <p:cNvPr id="4" name="Content Placeholder 3"/>
          <p:cNvSpPr>
            <a:spLocks noGrp="1"/>
          </p:cNvSpPr>
          <p:nvPr>
            <p:ph sz="quarter" idx="14"/>
          </p:nvPr>
        </p:nvSpPr>
        <p:spPr>
          <a:xfrm>
            <a:off x="4724400" y="1524000"/>
            <a:ext cx="3657600" cy="4562856"/>
          </a:xfrm>
        </p:spPr>
        <p:txBody>
          <a:bodyPr>
            <a:normAutofit/>
          </a:bodyPr>
          <a:lstStyle/>
          <a:p>
            <a:r>
              <a:rPr lang="en-GB" i="1" dirty="0"/>
              <a:t>Co-ordinating services across teams and environments</a:t>
            </a:r>
          </a:p>
          <a:p>
            <a:r>
              <a:rPr lang="en-GB" i="1" dirty="0"/>
              <a:t>PCP creates opportunities for supports that are global and comprehensive</a:t>
            </a:r>
          </a:p>
          <a:p>
            <a:r>
              <a:rPr lang="en-GB" i="1" dirty="0"/>
              <a:t>This approach demands integration, co-ordination and synchronicity</a:t>
            </a:r>
          </a:p>
          <a:p>
            <a:r>
              <a:rPr lang="en-GB" i="1" dirty="0"/>
              <a:t>Ineffective co-ordination can be a barrier to PCP and can effect integrity and outcomes</a:t>
            </a:r>
          </a:p>
          <a:p>
            <a:r>
              <a:rPr lang="en-GB" dirty="0"/>
              <a:t>(</a:t>
            </a:r>
            <a:r>
              <a:rPr lang="en-GB" dirty="0" err="1"/>
              <a:t>Holburn</a:t>
            </a:r>
            <a:r>
              <a:rPr lang="en-GB" dirty="0"/>
              <a:t> &amp; </a:t>
            </a:r>
            <a:r>
              <a:rPr lang="en-GB" dirty="0" err="1"/>
              <a:t>Vietze</a:t>
            </a:r>
            <a:r>
              <a:rPr lang="en-GB" dirty="0"/>
              <a:t>, 2002)</a:t>
            </a:r>
            <a:endParaRPr lang="cy-GB" dirty="0"/>
          </a:p>
          <a:p>
            <a:endParaRPr lang="en-GB" dirty="0"/>
          </a:p>
          <a:p>
            <a:endParaRPr lang="cy-GB"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966" y="152399"/>
            <a:ext cx="1991711" cy="1371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45220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D5669-1DE7-46D2-84E2-09BD4AC9C47C}"/>
              </a:ext>
            </a:extLst>
          </p:cNvPr>
          <p:cNvSpPr>
            <a:spLocks noGrp="1"/>
          </p:cNvSpPr>
          <p:nvPr>
            <p:ph type="title"/>
          </p:nvPr>
        </p:nvSpPr>
        <p:spPr>
          <a:xfrm>
            <a:off x="2761593" y="230845"/>
            <a:ext cx="7772400" cy="1143000"/>
          </a:xfrm>
        </p:spPr>
        <p:txBody>
          <a:bodyPr/>
          <a:lstStyle/>
          <a:p>
            <a:r>
              <a:rPr lang="en-GB" dirty="0" err="1">
                <a:cs typeface="Arial"/>
              </a:rPr>
              <a:t>Proffiliau</a:t>
            </a:r>
            <a:r>
              <a:rPr lang="en-GB" dirty="0">
                <a:cs typeface="Arial"/>
              </a:rPr>
              <a:t> un </a:t>
            </a:r>
            <a:r>
              <a:rPr lang="en-GB" dirty="0" err="1">
                <a:cs typeface="Arial"/>
              </a:rPr>
              <a:t>tudalen</a:t>
            </a:r>
            <a:endParaRPr lang="en-GB" dirty="0" err="1"/>
          </a:p>
        </p:txBody>
      </p:sp>
      <p:sp>
        <p:nvSpPr>
          <p:cNvPr id="3" name="Content Placeholder 2">
            <a:extLst>
              <a:ext uri="{FF2B5EF4-FFF2-40B4-BE49-F238E27FC236}">
                <a16:creationId xmlns:a16="http://schemas.microsoft.com/office/drawing/2014/main" id="{D871C6CC-D585-4090-A483-5AE993D988A4}"/>
              </a:ext>
            </a:extLst>
          </p:cNvPr>
          <p:cNvSpPr>
            <a:spLocks noGrp="1"/>
          </p:cNvSpPr>
          <p:nvPr>
            <p:ph idx="1"/>
          </p:nvPr>
        </p:nvSpPr>
        <p:spPr/>
        <p:txBody>
          <a:bodyPr vert="horz" lIns="0" tIns="45720" rIns="0" bIns="45720" rtlCol="0" anchor="t">
            <a:normAutofit/>
          </a:bodyPr>
          <a:lstStyle/>
          <a:p>
            <a:r>
              <a:rPr lang="en-US" dirty="0">
                <a:latin typeface="Arial"/>
                <a:ea typeface="+mn-lt"/>
                <a:cs typeface="+mn-lt"/>
              </a:rPr>
              <a:t>Sylfaen </a:t>
            </a:r>
            <a:r>
              <a:rPr lang="en-US" dirty="0" err="1">
                <a:latin typeface="Arial"/>
                <a:ea typeface="+mn-lt"/>
                <a:cs typeface="+mn-lt"/>
              </a:rPr>
              <a:t>Cynllun</a:t>
            </a:r>
            <a:r>
              <a:rPr lang="en-US" dirty="0">
                <a:latin typeface="Arial"/>
                <a:ea typeface="+mn-lt"/>
                <a:cs typeface="+mn-lt"/>
              </a:rPr>
              <a:t> Person </a:t>
            </a:r>
            <a:r>
              <a:rPr lang="en-US" dirty="0" err="1">
                <a:latin typeface="Arial"/>
                <a:ea typeface="+mn-lt"/>
                <a:cs typeface="+mn-lt"/>
              </a:rPr>
              <a:t>Ganolog</a:t>
            </a:r>
            <a:r>
              <a:rPr lang="en-US" dirty="0">
                <a:latin typeface="Arial"/>
                <a:ea typeface="+mn-lt"/>
                <a:cs typeface="+mn-lt"/>
              </a:rPr>
              <a:t> (</a:t>
            </a:r>
            <a:r>
              <a:rPr lang="en-US" dirty="0" err="1">
                <a:latin typeface="Arial"/>
                <a:ea typeface="+mn-lt"/>
                <a:cs typeface="+mn-lt"/>
              </a:rPr>
              <a:t>Cynllun</a:t>
            </a:r>
            <a:r>
              <a:rPr lang="en-US" dirty="0">
                <a:latin typeface="Arial"/>
                <a:ea typeface="+mn-lt"/>
                <a:cs typeface="+mn-lt"/>
              </a:rPr>
              <a:t> </a:t>
            </a:r>
            <a:r>
              <a:rPr lang="en-US" dirty="0" err="1">
                <a:latin typeface="Arial"/>
                <a:ea typeface="+mn-lt"/>
                <a:cs typeface="+mn-lt"/>
              </a:rPr>
              <a:t>Ffordd</a:t>
            </a:r>
            <a:r>
              <a:rPr lang="en-US" dirty="0">
                <a:latin typeface="Arial"/>
                <a:ea typeface="+mn-lt"/>
                <a:cs typeface="+mn-lt"/>
              </a:rPr>
              <a:t> o </a:t>
            </a:r>
            <a:r>
              <a:rPr lang="en-US" dirty="0" err="1">
                <a:latin typeface="Arial"/>
                <a:ea typeface="+mn-lt"/>
                <a:cs typeface="+mn-lt"/>
              </a:rPr>
              <a:t>Fyw</a:t>
            </a:r>
            <a:r>
              <a:rPr lang="en-US" dirty="0">
                <a:latin typeface="Arial"/>
                <a:ea typeface="+mn-lt"/>
                <a:cs typeface="+mn-lt"/>
              </a:rPr>
              <a:t> </a:t>
            </a:r>
            <a:r>
              <a:rPr lang="en-US" dirty="0" err="1">
                <a:latin typeface="Arial"/>
                <a:ea typeface="+mn-lt"/>
                <a:cs typeface="+mn-lt"/>
              </a:rPr>
              <a:t>Hanfodol</a:t>
            </a:r>
            <a:r>
              <a:rPr lang="en-US" dirty="0">
                <a:latin typeface="Arial"/>
                <a:ea typeface="+mn-lt"/>
                <a:cs typeface="+mn-lt"/>
              </a:rPr>
              <a:t>) </a:t>
            </a:r>
            <a:r>
              <a:rPr lang="en-US" dirty="0" err="1">
                <a:latin typeface="Arial"/>
                <a:ea typeface="+mn-lt"/>
                <a:cs typeface="+mn-lt"/>
              </a:rPr>
              <a:t>yw</a:t>
            </a:r>
            <a:r>
              <a:rPr lang="en-US" dirty="0">
                <a:latin typeface="Arial"/>
                <a:ea typeface="+mn-lt"/>
                <a:cs typeface="+mn-lt"/>
              </a:rPr>
              <a:t> </a:t>
            </a:r>
            <a:r>
              <a:rPr lang="en-US" dirty="0" err="1">
                <a:latin typeface="Arial"/>
                <a:ea typeface="+mn-lt"/>
                <a:cs typeface="+mn-lt"/>
              </a:rPr>
              <a:t>Proffil</a:t>
            </a:r>
            <a:r>
              <a:rPr lang="en-US" dirty="0">
                <a:latin typeface="Arial"/>
                <a:ea typeface="+mn-lt"/>
                <a:cs typeface="+mn-lt"/>
              </a:rPr>
              <a:t> Un Tudalen. Mae </a:t>
            </a:r>
            <a:r>
              <a:rPr lang="en-US" dirty="0" err="1">
                <a:latin typeface="Arial"/>
                <a:ea typeface="+mn-lt"/>
                <a:cs typeface="+mn-lt"/>
              </a:rPr>
              <a:t>hwn</a:t>
            </a:r>
            <a:r>
              <a:rPr lang="en-US" dirty="0">
                <a:latin typeface="Arial"/>
                <a:ea typeface="+mn-lt"/>
                <a:cs typeface="+mn-lt"/>
              </a:rPr>
              <a:t> </a:t>
            </a:r>
            <a:r>
              <a:rPr lang="en-US" dirty="0" err="1">
                <a:latin typeface="Arial"/>
                <a:ea typeface="+mn-lt"/>
                <a:cs typeface="+mn-lt"/>
              </a:rPr>
              <a:t>yn</a:t>
            </a:r>
            <a:r>
              <a:rPr lang="en-US" dirty="0">
                <a:latin typeface="Arial"/>
                <a:ea typeface="+mn-lt"/>
                <a:cs typeface="+mn-lt"/>
              </a:rPr>
              <a:t> </a:t>
            </a:r>
            <a:r>
              <a:rPr lang="en-US" dirty="0" err="1">
                <a:latin typeface="Arial"/>
                <a:ea typeface="+mn-lt"/>
                <a:cs typeface="+mn-lt"/>
              </a:rPr>
              <a:t>gofnod</a:t>
            </a:r>
            <a:r>
              <a:rPr lang="en-US" dirty="0">
                <a:latin typeface="Arial"/>
                <a:ea typeface="+mn-lt"/>
                <a:cs typeface="+mn-lt"/>
              </a:rPr>
              <a:t> </a:t>
            </a:r>
            <a:r>
              <a:rPr lang="en-US" dirty="0" err="1">
                <a:latin typeface="Arial"/>
                <a:ea typeface="+mn-lt"/>
                <a:cs typeface="+mn-lt"/>
              </a:rPr>
              <a:t>o'r</a:t>
            </a:r>
            <a:r>
              <a:rPr lang="en-US" dirty="0">
                <a:latin typeface="Arial"/>
                <a:ea typeface="+mn-lt"/>
                <a:cs typeface="+mn-lt"/>
              </a:rPr>
              <a:t> </a:t>
            </a:r>
            <a:r>
              <a:rPr lang="en-US" dirty="0" err="1">
                <a:latin typeface="Arial"/>
                <a:ea typeface="+mn-lt"/>
                <a:cs typeface="+mn-lt"/>
              </a:rPr>
              <a:t>hyn</a:t>
            </a:r>
            <a:r>
              <a:rPr lang="en-US" dirty="0">
                <a:latin typeface="Arial"/>
                <a:ea typeface="+mn-lt"/>
                <a:cs typeface="+mn-lt"/>
              </a:rPr>
              <a:t> </a:t>
            </a:r>
            <a:r>
              <a:rPr lang="en-US" dirty="0" err="1">
                <a:latin typeface="Arial"/>
                <a:ea typeface="+mn-lt"/>
                <a:cs typeface="+mn-lt"/>
              </a:rPr>
              <a:t>sy'n</a:t>
            </a:r>
            <a:r>
              <a:rPr lang="en-US" dirty="0">
                <a:latin typeface="Arial"/>
                <a:ea typeface="+mn-lt"/>
                <a:cs typeface="+mn-lt"/>
              </a:rPr>
              <a:t> </a:t>
            </a:r>
            <a:r>
              <a:rPr lang="en-US" dirty="0" err="1">
                <a:latin typeface="Arial"/>
                <a:ea typeface="+mn-lt"/>
                <a:cs typeface="+mn-lt"/>
              </a:rPr>
              <a:t>bwysig</a:t>
            </a:r>
            <a:r>
              <a:rPr lang="en-US" dirty="0">
                <a:latin typeface="Arial"/>
                <a:ea typeface="+mn-lt"/>
                <a:cs typeface="+mn-lt"/>
              </a:rPr>
              <a:t> </a:t>
            </a:r>
            <a:r>
              <a:rPr lang="en-US" dirty="0" err="1">
                <a:latin typeface="Arial"/>
                <a:ea typeface="+mn-lt"/>
                <a:cs typeface="+mn-lt"/>
              </a:rPr>
              <a:t>i</a:t>
            </a:r>
            <a:r>
              <a:rPr lang="en-US" dirty="0">
                <a:latin typeface="Arial"/>
                <a:ea typeface="+mn-lt"/>
                <a:cs typeface="+mn-lt"/>
              </a:rPr>
              <a:t> </a:t>
            </a:r>
            <a:r>
              <a:rPr lang="en-US" dirty="0" err="1">
                <a:latin typeface="Arial"/>
                <a:ea typeface="+mn-lt"/>
                <a:cs typeface="+mn-lt"/>
              </a:rPr>
              <a:t>rywun</a:t>
            </a:r>
            <a:r>
              <a:rPr lang="en-US" dirty="0">
                <a:latin typeface="Arial"/>
                <a:ea typeface="+mn-lt"/>
                <a:cs typeface="+mn-lt"/>
              </a:rPr>
              <a:t>, a </a:t>
            </a:r>
            <a:r>
              <a:rPr lang="en-US" dirty="0" err="1">
                <a:latin typeface="Arial"/>
                <a:ea typeface="+mn-lt"/>
                <a:cs typeface="+mn-lt"/>
              </a:rPr>
              <a:t>sut</a:t>
            </a:r>
            <a:r>
              <a:rPr lang="en-US" dirty="0">
                <a:latin typeface="Arial"/>
                <a:ea typeface="+mn-lt"/>
                <a:cs typeface="+mn-lt"/>
              </a:rPr>
              <a:t> y </a:t>
            </a:r>
            <a:r>
              <a:rPr lang="en-US" dirty="0" err="1">
                <a:latin typeface="Arial"/>
                <a:ea typeface="+mn-lt"/>
                <a:cs typeface="+mn-lt"/>
              </a:rPr>
              <a:t>gellir</a:t>
            </a:r>
            <a:r>
              <a:rPr lang="en-US" dirty="0">
                <a:latin typeface="Arial"/>
                <a:ea typeface="+mn-lt"/>
                <a:cs typeface="+mn-lt"/>
              </a:rPr>
              <a:t> </a:t>
            </a:r>
            <a:r>
              <a:rPr lang="en-US" dirty="0" err="1">
                <a:latin typeface="Arial"/>
                <a:ea typeface="+mn-lt"/>
                <a:cs typeface="+mn-lt"/>
              </a:rPr>
              <a:t>eu</a:t>
            </a:r>
            <a:r>
              <a:rPr lang="en-US" dirty="0">
                <a:latin typeface="Arial"/>
                <a:ea typeface="+mn-lt"/>
                <a:cs typeface="+mn-lt"/>
              </a:rPr>
              <a:t> </a:t>
            </a:r>
            <a:r>
              <a:rPr lang="en-US" dirty="0" err="1">
                <a:latin typeface="Arial"/>
                <a:ea typeface="+mn-lt"/>
                <a:cs typeface="+mn-lt"/>
              </a:rPr>
              <a:t>cefnogi</a:t>
            </a:r>
            <a:r>
              <a:rPr lang="en-US" dirty="0">
                <a:latin typeface="Arial"/>
                <a:ea typeface="+mn-lt"/>
                <a:cs typeface="+mn-lt"/>
              </a:rPr>
              <a:t> </a:t>
            </a:r>
            <a:r>
              <a:rPr lang="en-US" dirty="0" err="1">
                <a:latin typeface="Arial"/>
                <a:ea typeface="+mn-lt"/>
                <a:cs typeface="+mn-lt"/>
              </a:rPr>
              <a:t>orau</a:t>
            </a:r>
            <a:r>
              <a:rPr lang="en-US" dirty="0">
                <a:latin typeface="Arial"/>
                <a:ea typeface="+mn-lt"/>
                <a:cs typeface="+mn-lt"/>
              </a:rPr>
              <a:t>.</a:t>
            </a:r>
            <a:endParaRPr lang="en-US" dirty="0"/>
          </a:p>
          <a:p>
            <a:r>
              <a:rPr lang="en-US" dirty="0">
                <a:latin typeface="Arial"/>
                <a:ea typeface="+mn-lt"/>
                <a:cs typeface="+mn-lt"/>
              </a:rPr>
              <a:t>O </a:t>
            </a:r>
            <a:r>
              <a:rPr lang="en-US" err="1">
                <a:latin typeface="Arial"/>
                <a:ea typeface="+mn-lt"/>
                <a:cs typeface="+mn-lt"/>
              </a:rPr>
              <a:t>broffil</a:t>
            </a:r>
            <a:r>
              <a:rPr lang="en-US" dirty="0">
                <a:latin typeface="Arial"/>
                <a:ea typeface="+mn-lt"/>
                <a:cs typeface="+mn-lt"/>
              </a:rPr>
              <a:t> un </a:t>
            </a:r>
            <a:r>
              <a:rPr lang="en-US" err="1">
                <a:latin typeface="Arial"/>
                <a:ea typeface="+mn-lt"/>
                <a:cs typeface="+mn-lt"/>
              </a:rPr>
              <a:t>dudalen</a:t>
            </a:r>
            <a:r>
              <a:rPr lang="en-US" dirty="0">
                <a:latin typeface="Arial"/>
                <a:ea typeface="+mn-lt"/>
                <a:cs typeface="+mn-lt"/>
              </a:rPr>
              <a:t>, </a:t>
            </a:r>
            <a:r>
              <a:rPr lang="en-US" err="1">
                <a:latin typeface="Arial"/>
                <a:ea typeface="+mn-lt"/>
                <a:cs typeface="+mn-lt"/>
              </a:rPr>
              <a:t>gallwch</a:t>
            </a:r>
            <a:r>
              <a:rPr lang="en-US" dirty="0">
                <a:latin typeface="Arial"/>
                <a:ea typeface="+mn-lt"/>
                <a:cs typeface="+mn-lt"/>
              </a:rPr>
              <a:t> </a:t>
            </a:r>
            <a:r>
              <a:rPr lang="en-US" err="1">
                <a:latin typeface="Arial"/>
                <a:ea typeface="+mn-lt"/>
                <a:cs typeface="+mn-lt"/>
              </a:rPr>
              <a:t>ddefnyddio'r</a:t>
            </a:r>
            <a:r>
              <a:rPr lang="en-US" dirty="0">
                <a:latin typeface="Arial"/>
                <a:ea typeface="+mn-lt"/>
                <a:cs typeface="+mn-lt"/>
              </a:rPr>
              <a:t> </a:t>
            </a:r>
            <a:r>
              <a:rPr lang="en-US" err="1">
                <a:latin typeface="Arial"/>
                <a:ea typeface="+mn-lt"/>
                <a:cs typeface="+mn-lt"/>
              </a:rPr>
              <a:t>offeryn</a:t>
            </a:r>
            <a:r>
              <a:rPr lang="en-US" dirty="0">
                <a:latin typeface="Arial"/>
                <a:ea typeface="+mn-lt"/>
                <a:cs typeface="+mn-lt"/>
              </a:rPr>
              <a:t> </a:t>
            </a:r>
            <a:r>
              <a:rPr lang="en-US" err="1">
                <a:latin typeface="Arial"/>
                <a:ea typeface="+mn-lt"/>
                <a:cs typeface="+mn-lt"/>
              </a:rPr>
              <a:t>meddwl</a:t>
            </a:r>
            <a:r>
              <a:rPr lang="en-US" dirty="0">
                <a:latin typeface="Arial"/>
                <a:ea typeface="+mn-lt"/>
                <a:cs typeface="+mn-lt"/>
              </a:rPr>
              <a:t> '</a:t>
            </a:r>
            <a:r>
              <a:rPr lang="en-US" err="1">
                <a:latin typeface="Arial"/>
                <a:ea typeface="+mn-lt"/>
                <a:cs typeface="+mn-lt"/>
              </a:rPr>
              <a:t>gweithio</a:t>
            </a:r>
            <a:r>
              <a:rPr lang="en-US" dirty="0">
                <a:latin typeface="Arial"/>
                <a:ea typeface="+mn-lt"/>
                <a:cs typeface="+mn-lt"/>
              </a:rPr>
              <a:t> a </a:t>
            </a:r>
            <a:r>
              <a:rPr lang="en-US" err="1">
                <a:latin typeface="Arial"/>
                <a:ea typeface="+mn-lt"/>
                <a:cs typeface="+mn-lt"/>
              </a:rPr>
              <a:t>ddim</a:t>
            </a:r>
            <a:r>
              <a:rPr lang="en-US" dirty="0">
                <a:latin typeface="Arial"/>
                <a:ea typeface="+mn-lt"/>
                <a:cs typeface="+mn-lt"/>
              </a:rPr>
              <a:t> </a:t>
            </a:r>
            <a:r>
              <a:rPr lang="en-US" err="1">
                <a:latin typeface="Arial"/>
                <a:ea typeface="+mn-lt"/>
                <a:cs typeface="+mn-lt"/>
              </a:rPr>
              <a:t>yn</a:t>
            </a:r>
            <a:r>
              <a:rPr lang="en-US" dirty="0">
                <a:latin typeface="Arial"/>
                <a:ea typeface="+mn-lt"/>
                <a:cs typeface="+mn-lt"/>
              </a:rPr>
              <a:t> </a:t>
            </a:r>
            <a:r>
              <a:rPr lang="en-US" err="1">
                <a:latin typeface="Arial"/>
                <a:ea typeface="+mn-lt"/>
                <a:cs typeface="+mn-lt"/>
              </a:rPr>
              <a:t>gweithio</a:t>
            </a:r>
            <a:r>
              <a:rPr lang="en-US" dirty="0">
                <a:latin typeface="Arial"/>
                <a:ea typeface="+mn-lt"/>
                <a:cs typeface="+mn-lt"/>
              </a:rPr>
              <a:t>' </a:t>
            </a:r>
            <a:r>
              <a:rPr lang="en-US" err="1">
                <a:latin typeface="Arial"/>
                <a:ea typeface="+mn-lt"/>
                <a:cs typeface="+mn-lt"/>
              </a:rPr>
              <a:t>sy'n</a:t>
            </a:r>
            <a:r>
              <a:rPr lang="en-US" dirty="0">
                <a:latin typeface="Arial"/>
                <a:ea typeface="+mn-lt"/>
                <a:cs typeface="+mn-lt"/>
              </a:rPr>
              <a:t> </a:t>
            </a:r>
            <a:r>
              <a:rPr lang="en-US" err="1">
                <a:latin typeface="Arial"/>
                <a:ea typeface="+mn-lt"/>
                <a:cs typeface="+mn-lt"/>
              </a:rPr>
              <a:t>canolbwyntio</a:t>
            </a:r>
            <a:r>
              <a:rPr lang="en-US" dirty="0">
                <a:latin typeface="Arial"/>
                <a:ea typeface="+mn-lt"/>
                <a:cs typeface="+mn-lt"/>
              </a:rPr>
              <a:t> </a:t>
            </a:r>
            <a:r>
              <a:rPr lang="en-US" err="1">
                <a:latin typeface="Arial"/>
                <a:ea typeface="+mn-lt"/>
                <a:cs typeface="+mn-lt"/>
              </a:rPr>
              <a:t>ar</a:t>
            </a:r>
            <a:r>
              <a:rPr lang="en-US" dirty="0">
                <a:latin typeface="Arial"/>
                <a:ea typeface="+mn-lt"/>
                <a:cs typeface="+mn-lt"/>
              </a:rPr>
              <a:t> </a:t>
            </a:r>
            <a:r>
              <a:rPr lang="en-US" err="1">
                <a:latin typeface="Arial"/>
                <a:ea typeface="+mn-lt"/>
                <a:cs typeface="+mn-lt"/>
              </a:rPr>
              <a:t>yr</a:t>
            </a:r>
            <a:r>
              <a:rPr lang="en-US" dirty="0">
                <a:latin typeface="Arial"/>
                <a:ea typeface="+mn-lt"/>
                <a:cs typeface="+mn-lt"/>
              </a:rPr>
              <a:t> </a:t>
            </a:r>
            <a:r>
              <a:rPr lang="en-US" err="1">
                <a:latin typeface="Arial"/>
                <a:ea typeface="+mn-lt"/>
                <a:cs typeface="+mn-lt"/>
              </a:rPr>
              <a:t>unigolyn</a:t>
            </a:r>
            <a:r>
              <a:rPr lang="en-US" dirty="0">
                <a:latin typeface="Arial"/>
                <a:ea typeface="+mn-lt"/>
                <a:cs typeface="+mn-lt"/>
              </a:rPr>
              <a:t> </a:t>
            </a:r>
            <a:r>
              <a:rPr lang="en-US" err="1">
                <a:latin typeface="Arial"/>
                <a:ea typeface="+mn-lt"/>
                <a:cs typeface="+mn-lt"/>
              </a:rPr>
              <a:t>i</a:t>
            </a:r>
            <a:r>
              <a:rPr lang="en-US" dirty="0">
                <a:latin typeface="Arial"/>
                <a:ea typeface="+mn-lt"/>
                <a:cs typeface="+mn-lt"/>
              </a:rPr>
              <a:t> </a:t>
            </a:r>
            <a:r>
              <a:rPr lang="en-US" err="1">
                <a:latin typeface="Arial"/>
                <a:ea typeface="+mn-lt"/>
                <a:cs typeface="+mn-lt"/>
              </a:rPr>
              <a:t>greu</a:t>
            </a:r>
            <a:r>
              <a:rPr lang="en-US" dirty="0">
                <a:latin typeface="Arial"/>
                <a:ea typeface="+mn-lt"/>
                <a:cs typeface="+mn-lt"/>
              </a:rPr>
              <a:t> </a:t>
            </a:r>
            <a:r>
              <a:rPr lang="en-US" err="1">
                <a:latin typeface="Arial"/>
                <a:ea typeface="+mn-lt"/>
                <a:cs typeface="+mn-lt"/>
              </a:rPr>
              <a:t>gweithredoedd</a:t>
            </a:r>
            <a:r>
              <a:rPr lang="en-US" dirty="0">
                <a:latin typeface="Arial"/>
                <a:ea typeface="+mn-lt"/>
                <a:cs typeface="+mn-lt"/>
              </a:rPr>
              <a:t> </a:t>
            </a:r>
            <a:r>
              <a:rPr lang="en-US" err="1">
                <a:latin typeface="Arial"/>
                <a:ea typeface="+mn-lt"/>
                <a:cs typeface="+mn-lt"/>
              </a:rPr>
              <a:t>sy'n</a:t>
            </a:r>
            <a:r>
              <a:rPr lang="en-US" dirty="0">
                <a:latin typeface="Arial"/>
                <a:ea typeface="+mn-lt"/>
                <a:cs typeface="+mn-lt"/>
              </a:rPr>
              <a:t> </a:t>
            </a:r>
            <a:r>
              <a:rPr lang="en-US" err="1">
                <a:latin typeface="Arial"/>
                <a:ea typeface="+mn-lt"/>
                <a:cs typeface="+mn-lt"/>
              </a:rPr>
              <a:t>adeiladu</a:t>
            </a:r>
            <a:r>
              <a:rPr lang="en-US" dirty="0">
                <a:latin typeface="Arial"/>
                <a:ea typeface="+mn-lt"/>
                <a:cs typeface="+mn-lt"/>
              </a:rPr>
              <a:t> </a:t>
            </a:r>
            <a:r>
              <a:rPr lang="en-US" err="1">
                <a:latin typeface="Arial"/>
                <a:ea typeface="+mn-lt"/>
                <a:cs typeface="+mn-lt"/>
              </a:rPr>
              <a:t>ar</a:t>
            </a:r>
            <a:r>
              <a:rPr lang="en-US" dirty="0">
                <a:latin typeface="Arial"/>
                <a:ea typeface="+mn-lt"/>
                <a:cs typeface="+mn-lt"/>
              </a:rPr>
              <a:t> </a:t>
            </a:r>
            <a:r>
              <a:rPr lang="en-US" err="1">
                <a:latin typeface="Arial"/>
                <a:ea typeface="+mn-lt"/>
                <a:cs typeface="+mn-lt"/>
              </a:rPr>
              <a:t>yr</a:t>
            </a:r>
            <a:r>
              <a:rPr lang="en-US" dirty="0">
                <a:latin typeface="Arial"/>
                <a:ea typeface="+mn-lt"/>
                <a:cs typeface="+mn-lt"/>
              </a:rPr>
              <a:t> </a:t>
            </a:r>
            <a:r>
              <a:rPr lang="en-US" err="1">
                <a:latin typeface="Arial"/>
                <a:ea typeface="+mn-lt"/>
                <a:cs typeface="+mn-lt"/>
              </a:rPr>
              <a:t>hyn</a:t>
            </a:r>
            <a:r>
              <a:rPr lang="en-US" dirty="0">
                <a:latin typeface="Arial"/>
                <a:ea typeface="+mn-lt"/>
                <a:cs typeface="+mn-lt"/>
              </a:rPr>
              <a:t> </a:t>
            </a:r>
            <a:r>
              <a:rPr lang="en-US" err="1">
                <a:latin typeface="Arial"/>
                <a:ea typeface="+mn-lt"/>
                <a:cs typeface="+mn-lt"/>
              </a:rPr>
              <a:t>sy'n</a:t>
            </a:r>
            <a:r>
              <a:rPr lang="en-US" dirty="0">
                <a:latin typeface="Arial"/>
                <a:ea typeface="+mn-lt"/>
                <a:cs typeface="+mn-lt"/>
              </a:rPr>
              <a:t> </a:t>
            </a:r>
            <a:r>
              <a:rPr lang="en-US" err="1">
                <a:latin typeface="Arial"/>
                <a:ea typeface="+mn-lt"/>
                <a:cs typeface="+mn-lt"/>
              </a:rPr>
              <a:t>gweithio</a:t>
            </a:r>
            <a:r>
              <a:rPr lang="en-US" dirty="0">
                <a:latin typeface="Arial"/>
                <a:ea typeface="+mn-lt"/>
                <a:cs typeface="+mn-lt"/>
              </a:rPr>
              <a:t> ac </a:t>
            </a:r>
            <a:r>
              <a:rPr lang="en-US" err="1">
                <a:latin typeface="Arial"/>
                <a:ea typeface="+mn-lt"/>
                <a:cs typeface="+mn-lt"/>
              </a:rPr>
              <a:t>yn</a:t>
            </a:r>
            <a:r>
              <a:rPr lang="en-US" dirty="0">
                <a:latin typeface="Arial"/>
                <a:ea typeface="+mn-lt"/>
                <a:cs typeface="+mn-lt"/>
              </a:rPr>
              <a:t> </a:t>
            </a:r>
            <a:r>
              <a:rPr lang="en-US" err="1">
                <a:latin typeface="Arial"/>
                <a:ea typeface="+mn-lt"/>
                <a:cs typeface="+mn-lt"/>
              </a:rPr>
              <a:t>mynd</a:t>
            </a:r>
            <a:r>
              <a:rPr lang="en-US" dirty="0">
                <a:latin typeface="Arial"/>
                <a:ea typeface="+mn-lt"/>
                <a:cs typeface="+mn-lt"/>
              </a:rPr>
              <a:t> </a:t>
            </a:r>
            <a:r>
              <a:rPr lang="en-US" err="1">
                <a:latin typeface="Arial"/>
                <a:ea typeface="+mn-lt"/>
                <a:cs typeface="+mn-lt"/>
              </a:rPr>
              <a:t>i'r</a:t>
            </a:r>
            <a:r>
              <a:rPr lang="en-US" dirty="0">
                <a:latin typeface="Arial"/>
                <a:ea typeface="+mn-lt"/>
                <a:cs typeface="+mn-lt"/>
              </a:rPr>
              <a:t> </a:t>
            </a:r>
            <a:r>
              <a:rPr lang="en-US" err="1">
                <a:latin typeface="Arial"/>
                <a:ea typeface="+mn-lt"/>
                <a:cs typeface="+mn-lt"/>
              </a:rPr>
              <a:t>afael</a:t>
            </a:r>
            <a:r>
              <a:rPr lang="en-US" dirty="0">
                <a:latin typeface="Arial"/>
                <a:ea typeface="+mn-lt"/>
                <a:cs typeface="+mn-lt"/>
              </a:rPr>
              <a:t> </a:t>
            </a:r>
            <a:r>
              <a:rPr lang="en-US" err="1">
                <a:latin typeface="Arial"/>
                <a:ea typeface="+mn-lt"/>
                <a:cs typeface="+mn-lt"/>
              </a:rPr>
              <a:t>â'r</a:t>
            </a:r>
            <a:r>
              <a:rPr lang="en-US" dirty="0">
                <a:latin typeface="Arial"/>
                <a:ea typeface="+mn-lt"/>
                <a:cs typeface="+mn-lt"/>
              </a:rPr>
              <a:t> </a:t>
            </a:r>
            <a:r>
              <a:rPr lang="en-US" err="1">
                <a:latin typeface="Arial"/>
                <a:ea typeface="+mn-lt"/>
                <a:cs typeface="+mn-lt"/>
              </a:rPr>
              <a:t>hyn</a:t>
            </a:r>
            <a:r>
              <a:rPr lang="en-US" dirty="0">
                <a:latin typeface="Arial"/>
                <a:ea typeface="+mn-lt"/>
                <a:cs typeface="+mn-lt"/>
              </a:rPr>
              <a:t> </a:t>
            </a:r>
            <a:r>
              <a:rPr lang="en-US" err="1">
                <a:latin typeface="Arial"/>
                <a:ea typeface="+mn-lt"/>
                <a:cs typeface="+mn-lt"/>
              </a:rPr>
              <a:t>nad</a:t>
            </a:r>
            <a:r>
              <a:rPr lang="en-US" dirty="0">
                <a:latin typeface="Arial"/>
                <a:ea typeface="+mn-lt"/>
                <a:cs typeface="+mn-lt"/>
              </a:rPr>
              <a:t> </a:t>
            </a:r>
            <a:r>
              <a:rPr lang="en-US" err="1">
                <a:latin typeface="Arial"/>
                <a:ea typeface="+mn-lt"/>
                <a:cs typeface="+mn-lt"/>
              </a:rPr>
              <a:t>yw'n</a:t>
            </a:r>
            <a:r>
              <a:rPr lang="en-US" dirty="0">
                <a:latin typeface="Arial"/>
                <a:ea typeface="+mn-lt"/>
                <a:cs typeface="+mn-lt"/>
              </a:rPr>
              <a:t> </a:t>
            </a:r>
            <a:r>
              <a:rPr lang="en-US" err="1">
                <a:latin typeface="Arial"/>
                <a:ea typeface="+mn-lt"/>
                <a:cs typeface="+mn-lt"/>
              </a:rPr>
              <a:t>gweithio</a:t>
            </a:r>
            <a:r>
              <a:rPr lang="en-US" dirty="0">
                <a:latin typeface="Arial"/>
                <a:ea typeface="+mn-lt"/>
                <a:cs typeface="+mn-lt"/>
              </a:rPr>
              <a:t>. Yna </a:t>
            </a:r>
            <a:r>
              <a:rPr lang="en-US" err="1">
                <a:latin typeface="Arial"/>
                <a:ea typeface="+mn-lt"/>
                <a:cs typeface="+mn-lt"/>
              </a:rPr>
              <a:t>gallwch</a:t>
            </a:r>
            <a:r>
              <a:rPr lang="en-US" dirty="0">
                <a:latin typeface="Arial"/>
                <a:ea typeface="+mn-lt"/>
                <a:cs typeface="+mn-lt"/>
              </a:rPr>
              <a:t> </a:t>
            </a:r>
            <a:r>
              <a:rPr lang="en-US" err="1">
                <a:latin typeface="Arial"/>
                <a:ea typeface="+mn-lt"/>
                <a:cs typeface="+mn-lt"/>
              </a:rPr>
              <a:t>ddefnyddio</a:t>
            </a:r>
            <a:r>
              <a:rPr lang="en-US" dirty="0">
                <a:latin typeface="Arial"/>
                <a:ea typeface="+mn-lt"/>
                <a:cs typeface="+mn-lt"/>
              </a:rPr>
              <a:t> </a:t>
            </a:r>
            <a:r>
              <a:rPr lang="en-US" err="1">
                <a:latin typeface="Arial"/>
                <a:ea typeface="+mn-lt"/>
                <a:cs typeface="+mn-lt"/>
              </a:rPr>
              <a:t>gwybodaeth</a:t>
            </a:r>
            <a:r>
              <a:rPr lang="en-US" dirty="0">
                <a:latin typeface="Arial"/>
                <a:ea typeface="+mn-lt"/>
                <a:cs typeface="+mn-lt"/>
              </a:rPr>
              <a:t> am </a:t>
            </a:r>
            <a:r>
              <a:rPr lang="en-US" err="1">
                <a:latin typeface="Arial"/>
                <a:ea typeface="+mn-lt"/>
                <a:cs typeface="+mn-lt"/>
              </a:rPr>
              <a:t>yr</a:t>
            </a:r>
            <a:r>
              <a:rPr lang="en-US" dirty="0">
                <a:latin typeface="Arial"/>
                <a:ea typeface="+mn-lt"/>
                <a:cs typeface="+mn-lt"/>
              </a:rPr>
              <a:t> </a:t>
            </a:r>
            <a:r>
              <a:rPr lang="en-US" err="1">
                <a:latin typeface="Arial"/>
                <a:ea typeface="+mn-lt"/>
                <a:cs typeface="+mn-lt"/>
              </a:rPr>
              <a:t>hyn</a:t>
            </a:r>
            <a:r>
              <a:rPr lang="en-US" dirty="0">
                <a:latin typeface="Arial"/>
                <a:ea typeface="+mn-lt"/>
                <a:cs typeface="+mn-lt"/>
              </a:rPr>
              <a:t> </a:t>
            </a:r>
            <a:r>
              <a:rPr lang="en-US" err="1">
                <a:latin typeface="Arial"/>
                <a:ea typeface="+mn-lt"/>
                <a:cs typeface="+mn-lt"/>
              </a:rPr>
              <a:t>nad</a:t>
            </a:r>
            <a:r>
              <a:rPr lang="en-US" dirty="0">
                <a:latin typeface="Arial"/>
                <a:ea typeface="+mn-lt"/>
                <a:cs typeface="+mn-lt"/>
              </a:rPr>
              <a:t> </a:t>
            </a:r>
            <a:r>
              <a:rPr lang="en-US" err="1">
                <a:latin typeface="Arial"/>
                <a:ea typeface="+mn-lt"/>
                <a:cs typeface="+mn-lt"/>
              </a:rPr>
              <a:t>yw'n</a:t>
            </a:r>
            <a:r>
              <a:rPr lang="en-US" dirty="0">
                <a:latin typeface="Arial"/>
                <a:ea typeface="+mn-lt"/>
                <a:cs typeface="+mn-lt"/>
              </a:rPr>
              <a:t> </a:t>
            </a:r>
            <a:r>
              <a:rPr lang="en-US" err="1">
                <a:latin typeface="Arial"/>
                <a:ea typeface="+mn-lt"/>
                <a:cs typeface="+mn-lt"/>
              </a:rPr>
              <a:t>gweithio</a:t>
            </a:r>
            <a:r>
              <a:rPr lang="en-US" dirty="0">
                <a:latin typeface="Arial"/>
                <a:ea typeface="+mn-lt"/>
                <a:cs typeface="+mn-lt"/>
              </a:rPr>
              <a:t> </a:t>
            </a:r>
            <a:r>
              <a:rPr lang="en-US" err="1">
                <a:latin typeface="Arial"/>
                <a:ea typeface="+mn-lt"/>
                <a:cs typeface="+mn-lt"/>
              </a:rPr>
              <a:t>i'ch</a:t>
            </a:r>
            <a:r>
              <a:rPr lang="en-US" dirty="0">
                <a:latin typeface="Arial"/>
                <a:ea typeface="+mn-lt"/>
                <a:cs typeface="+mn-lt"/>
              </a:rPr>
              <a:t> </a:t>
            </a:r>
            <a:r>
              <a:rPr lang="en-US" err="1">
                <a:latin typeface="Arial"/>
                <a:ea typeface="+mn-lt"/>
                <a:cs typeface="+mn-lt"/>
              </a:rPr>
              <a:t>helpu</a:t>
            </a:r>
            <a:r>
              <a:rPr lang="en-US" dirty="0">
                <a:latin typeface="Arial"/>
                <a:ea typeface="+mn-lt"/>
                <a:cs typeface="+mn-lt"/>
              </a:rPr>
              <a:t> chi </a:t>
            </a:r>
            <a:r>
              <a:rPr lang="en-US" err="1">
                <a:latin typeface="Arial"/>
                <a:ea typeface="+mn-lt"/>
                <a:cs typeface="+mn-lt"/>
              </a:rPr>
              <a:t>i</a:t>
            </a:r>
            <a:r>
              <a:rPr lang="en-US" dirty="0">
                <a:latin typeface="Arial"/>
                <a:ea typeface="+mn-lt"/>
                <a:cs typeface="+mn-lt"/>
              </a:rPr>
              <a:t> </a:t>
            </a:r>
            <a:r>
              <a:rPr lang="en-US" err="1">
                <a:latin typeface="Arial"/>
                <a:ea typeface="+mn-lt"/>
                <a:cs typeface="+mn-lt"/>
              </a:rPr>
              <a:t>benderfynu</a:t>
            </a:r>
            <a:r>
              <a:rPr lang="en-US" dirty="0">
                <a:latin typeface="Arial"/>
                <a:ea typeface="+mn-lt"/>
                <a:cs typeface="+mn-lt"/>
              </a:rPr>
              <a:t> pa </a:t>
            </a:r>
            <a:r>
              <a:rPr lang="en-US" err="1">
                <a:latin typeface="Arial"/>
                <a:ea typeface="+mn-lt"/>
                <a:cs typeface="+mn-lt"/>
              </a:rPr>
              <a:t>offeryn</a:t>
            </a:r>
            <a:r>
              <a:rPr lang="en-US" dirty="0">
                <a:latin typeface="Arial"/>
                <a:ea typeface="+mn-lt"/>
                <a:cs typeface="+mn-lt"/>
              </a:rPr>
              <a:t> person </a:t>
            </a:r>
            <a:r>
              <a:rPr lang="en-US" err="1">
                <a:latin typeface="Arial"/>
                <a:ea typeface="+mn-lt"/>
                <a:cs typeface="+mn-lt"/>
              </a:rPr>
              <a:t>ganolog</a:t>
            </a:r>
            <a:r>
              <a:rPr lang="en-US" dirty="0">
                <a:latin typeface="Arial"/>
                <a:ea typeface="+mn-lt"/>
                <a:cs typeface="+mn-lt"/>
              </a:rPr>
              <a:t> </a:t>
            </a:r>
            <a:r>
              <a:rPr lang="en-US" err="1">
                <a:latin typeface="Arial"/>
                <a:ea typeface="+mn-lt"/>
                <a:cs typeface="+mn-lt"/>
              </a:rPr>
              <a:t>i'w</a:t>
            </a:r>
            <a:r>
              <a:rPr lang="en-US" dirty="0">
                <a:latin typeface="Arial"/>
                <a:ea typeface="+mn-lt"/>
                <a:cs typeface="+mn-lt"/>
              </a:rPr>
              <a:t> </a:t>
            </a:r>
            <a:r>
              <a:rPr lang="en-US" err="1">
                <a:latin typeface="Arial"/>
                <a:ea typeface="+mn-lt"/>
                <a:cs typeface="+mn-lt"/>
              </a:rPr>
              <a:t>ddefnyddio</a:t>
            </a:r>
            <a:r>
              <a:rPr lang="en-US" dirty="0">
                <a:latin typeface="Arial"/>
                <a:ea typeface="+mn-lt"/>
                <a:cs typeface="+mn-lt"/>
              </a:rPr>
              <a:t> </a:t>
            </a:r>
            <a:r>
              <a:rPr lang="en-US" err="1">
                <a:latin typeface="Arial"/>
                <a:ea typeface="+mn-lt"/>
                <a:cs typeface="+mn-lt"/>
              </a:rPr>
              <a:t>nesaf</a:t>
            </a:r>
            <a:r>
              <a:rPr lang="en-US" dirty="0">
                <a:latin typeface="Arial"/>
                <a:ea typeface="+mn-lt"/>
                <a:cs typeface="+mn-lt"/>
              </a:rPr>
              <a:t>.</a:t>
            </a:r>
            <a:endParaRPr lang="en-US"/>
          </a:p>
          <a:p>
            <a:r>
              <a:rPr lang="en-GB" dirty="0">
                <a:ea typeface="+mn-lt"/>
                <a:cs typeface="+mn-lt"/>
              </a:rPr>
              <a:t>( Sanderson, 2015)</a:t>
            </a:r>
            <a:endParaRPr lang="en-US" dirty="0">
              <a:ea typeface="+mn-lt"/>
              <a:cs typeface="+mn-lt"/>
            </a:endParaRPr>
          </a:p>
          <a:p>
            <a:r>
              <a:rPr lang="en-GB" dirty="0">
                <a:ea typeface="+mn-lt"/>
                <a:cs typeface="+mn-lt"/>
                <a:hlinkClick r:id="rId2"/>
              </a:rPr>
              <a:t>Proffiliau Un Tudalen</a:t>
            </a:r>
            <a:endParaRPr lang="en-GB"/>
          </a:p>
        </p:txBody>
      </p:sp>
      <p:pic>
        <p:nvPicPr>
          <p:cNvPr id="5" name="Picture 2" descr="C:\Users\l.roberts\AppData\Local\Microsoft\Windows\Temporary Internet Files\Content.IE5\UU4Z21D1\44_person_centred_planning[1].jpg">
            <a:extLst>
              <a:ext uri="{FF2B5EF4-FFF2-40B4-BE49-F238E27FC236}">
                <a16:creationId xmlns:a16="http://schemas.microsoft.com/office/drawing/2014/main" id="{81129FF7-D7F9-4F63-896E-698992BEE0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034" y="292536"/>
            <a:ext cx="2303080" cy="1190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7358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a:t>One page profiles</a:t>
            </a:r>
            <a:endParaRPr lang="cy-GB" dirty="0"/>
          </a:p>
        </p:txBody>
      </p:sp>
      <p:sp>
        <p:nvSpPr>
          <p:cNvPr id="5" name="Content Placeholder 4"/>
          <p:cNvSpPr>
            <a:spLocks noGrp="1"/>
          </p:cNvSpPr>
          <p:nvPr>
            <p:ph idx="1"/>
          </p:nvPr>
        </p:nvSpPr>
        <p:spPr>
          <a:xfrm>
            <a:off x="685800" y="1600200"/>
            <a:ext cx="7772400" cy="4800599"/>
          </a:xfrm>
        </p:spPr>
        <p:txBody>
          <a:bodyPr/>
          <a:lstStyle/>
          <a:p>
            <a:r>
              <a:rPr lang="en-US" dirty="0"/>
              <a:t>The foundation of a Person </a:t>
            </a:r>
            <a:r>
              <a:rPr lang="en-US" dirty="0" err="1"/>
              <a:t>Centred</a:t>
            </a:r>
            <a:r>
              <a:rPr lang="en-US" dirty="0"/>
              <a:t> Plan (Essential Lifestyle Plan) is a One Page Profile. This is a record of what is important to someone, and how to best support them.</a:t>
            </a:r>
          </a:p>
          <a:p>
            <a:endParaRPr lang="en-US" dirty="0"/>
          </a:p>
          <a:p>
            <a:r>
              <a:rPr lang="en-US" dirty="0"/>
              <a:t>From a one page profile, you can use the 'working and not working' person </a:t>
            </a:r>
            <a:r>
              <a:rPr lang="en-US" dirty="0" err="1"/>
              <a:t>centred</a:t>
            </a:r>
            <a:r>
              <a:rPr lang="en-US" dirty="0"/>
              <a:t> thinking tool to create actions that build on what is working and address what is not working. You can then use information about what is not working to help you to decide which person </a:t>
            </a:r>
            <a:r>
              <a:rPr lang="en-US" dirty="0" err="1"/>
              <a:t>centred</a:t>
            </a:r>
            <a:r>
              <a:rPr lang="en-US" dirty="0"/>
              <a:t> thinking tool to use next.</a:t>
            </a:r>
          </a:p>
          <a:p>
            <a:r>
              <a:rPr lang="en-GB" dirty="0"/>
              <a:t>( Sanderson , 2015)</a:t>
            </a:r>
          </a:p>
          <a:p>
            <a:r>
              <a:rPr lang="en-GB" dirty="0">
                <a:hlinkClick r:id="rId2"/>
              </a:rPr>
              <a:t>One page profiles</a:t>
            </a:r>
            <a:endParaRPr lang="en-GB" dirty="0"/>
          </a:p>
        </p:txBody>
      </p:sp>
      <p:pic>
        <p:nvPicPr>
          <p:cNvPr id="4098" name="Picture 2" descr="C:\Users\l.roberts\AppData\Local\Microsoft\Windows\Temporary Internet Files\Content.IE5\UU4Z21D1\44_person_centred_planning[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
            <a:ext cx="3441700" cy="129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28353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9A863-FB71-485D-A0CB-57D0B60533B8}"/>
              </a:ext>
            </a:extLst>
          </p:cNvPr>
          <p:cNvSpPr>
            <a:spLocks noGrp="1"/>
          </p:cNvSpPr>
          <p:nvPr>
            <p:ph type="title"/>
          </p:nvPr>
        </p:nvSpPr>
        <p:spPr/>
        <p:txBody>
          <a:bodyPr>
            <a:normAutofit/>
          </a:bodyPr>
          <a:lstStyle/>
          <a:p>
            <a:r>
              <a:rPr lang="en-GB" dirty="0" err="1"/>
              <a:t>Tasg</a:t>
            </a:r>
            <a:r>
              <a:rPr lang="en-GB" dirty="0"/>
              <a:t>/TASK</a:t>
            </a:r>
          </a:p>
        </p:txBody>
      </p:sp>
      <p:sp>
        <p:nvSpPr>
          <p:cNvPr id="3" name="Content Placeholder 2">
            <a:extLst>
              <a:ext uri="{FF2B5EF4-FFF2-40B4-BE49-F238E27FC236}">
                <a16:creationId xmlns:a16="http://schemas.microsoft.com/office/drawing/2014/main" id="{0D901576-3059-4983-B985-57658D8D9B39}"/>
              </a:ext>
            </a:extLst>
          </p:cNvPr>
          <p:cNvSpPr>
            <a:spLocks noGrp="1"/>
          </p:cNvSpPr>
          <p:nvPr>
            <p:ph sz="quarter" idx="13"/>
          </p:nvPr>
        </p:nvSpPr>
        <p:spPr/>
        <p:txBody>
          <a:bodyPr vert="horz" lIns="0" tIns="45720" rIns="0" bIns="45720" rtlCol="0" anchor="t">
            <a:normAutofit fontScale="92500" lnSpcReduction="10000"/>
          </a:bodyPr>
          <a:lstStyle/>
          <a:p>
            <a:r>
              <a:rPr lang="en-GB" dirty="0">
                <a:cs typeface="Arial"/>
                <a:hlinkClick r:id="rId2"/>
              </a:rPr>
              <a:t>Proffiliau Un Tudalen 2</a:t>
            </a:r>
            <a:endParaRPr lang="en-GB">
              <a:ea typeface="+mn-lt"/>
              <a:cs typeface="+mn-lt"/>
            </a:endParaRPr>
          </a:p>
          <a:p>
            <a:r>
              <a:rPr lang="en-GB" dirty="0" err="1">
                <a:cs typeface="Arial"/>
              </a:rPr>
              <a:t>Gwyliwch</a:t>
            </a:r>
            <a:r>
              <a:rPr lang="en-GB" dirty="0">
                <a:cs typeface="Arial"/>
              </a:rPr>
              <a:t> y </a:t>
            </a:r>
            <a:r>
              <a:rPr lang="en-GB" dirty="0" err="1">
                <a:cs typeface="Arial"/>
              </a:rPr>
              <a:t>fideo</a:t>
            </a:r>
            <a:r>
              <a:rPr lang="en-GB" dirty="0">
                <a:cs typeface="Arial"/>
              </a:rPr>
              <a:t> (12 </a:t>
            </a:r>
            <a:r>
              <a:rPr lang="en-GB" dirty="0" err="1">
                <a:cs typeface="Arial"/>
              </a:rPr>
              <a:t>mun</a:t>
            </a:r>
            <a:r>
              <a:rPr lang="en-GB" dirty="0">
                <a:cs typeface="Arial"/>
              </a:rPr>
              <a:t>)</a:t>
            </a:r>
            <a:endParaRPr lang="en-US" dirty="0">
              <a:ea typeface="+mn-lt"/>
              <a:cs typeface="+mn-lt"/>
            </a:endParaRPr>
          </a:p>
          <a:p>
            <a:r>
              <a:rPr lang="en-GB" dirty="0" err="1">
                <a:cs typeface="Arial"/>
              </a:rPr>
              <a:t>Ystyriwch</a:t>
            </a:r>
            <a:r>
              <a:rPr lang="en-GB" dirty="0">
                <a:cs typeface="Arial"/>
              </a:rPr>
              <a:t> y </a:t>
            </a:r>
            <a:r>
              <a:rPr lang="en-GB" dirty="0" err="1">
                <a:cs typeface="Arial"/>
              </a:rPr>
              <a:t>dulliau</a:t>
            </a:r>
            <a:r>
              <a:rPr lang="en-GB" dirty="0">
                <a:cs typeface="Arial"/>
              </a:rPr>
              <a:t> a </a:t>
            </a:r>
            <a:r>
              <a:rPr lang="en-GB" dirty="0" err="1">
                <a:cs typeface="Arial"/>
              </a:rPr>
              <a:t>ddisgrifir</a:t>
            </a:r>
            <a:r>
              <a:rPr lang="en-GB" dirty="0">
                <a:cs typeface="Arial"/>
              </a:rPr>
              <a:t> </a:t>
            </a:r>
            <a:endParaRPr lang="en-US" dirty="0">
              <a:ea typeface="+mn-lt"/>
              <a:cs typeface="+mn-lt"/>
            </a:endParaRPr>
          </a:p>
          <a:p>
            <a:r>
              <a:rPr lang="en-GB" dirty="0" err="1">
                <a:cs typeface="Arial"/>
              </a:rPr>
              <a:t>Fesul</a:t>
            </a:r>
            <a:r>
              <a:rPr lang="en-GB" dirty="0">
                <a:cs typeface="Arial"/>
              </a:rPr>
              <a:t> </a:t>
            </a:r>
            <a:r>
              <a:rPr lang="en-GB" dirty="0" err="1">
                <a:cs typeface="Arial"/>
              </a:rPr>
              <a:t>grwpiau</a:t>
            </a:r>
            <a:r>
              <a:rPr lang="en-GB" dirty="0">
                <a:cs typeface="Arial"/>
              </a:rPr>
              <a:t> </a:t>
            </a:r>
            <a:r>
              <a:rPr lang="en-GB" dirty="0" err="1">
                <a:cs typeface="Arial"/>
              </a:rPr>
              <a:t>trafodwch</a:t>
            </a:r>
            <a:r>
              <a:rPr lang="en-GB" dirty="0">
                <a:cs typeface="Arial"/>
              </a:rPr>
              <a:t> </a:t>
            </a:r>
            <a:r>
              <a:rPr lang="en-GB" dirty="0" err="1">
                <a:cs typeface="Arial"/>
              </a:rPr>
              <a:t>sut</a:t>
            </a:r>
            <a:r>
              <a:rPr lang="en-GB" dirty="0">
                <a:cs typeface="Arial"/>
              </a:rPr>
              <a:t> y </a:t>
            </a:r>
            <a:r>
              <a:rPr lang="en-GB" dirty="0" err="1">
                <a:cs typeface="Arial"/>
              </a:rPr>
              <a:t>cymhwysir</a:t>
            </a:r>
            <a:r>
              <a:rPr lang="en-GB" dirty="0">
                <a:cs typeface="Arial"/>
              </a:rPr>
              <a:t> y dull </a:t>
            </a:r>
            <a:r>
              <a:rPr lang="en-GB" dirty="0" err="1">
                <a:cs typeface="Arial"/>
              </a:rPr>
              <a:t>yma</a:t>
            </a:r>
            <a:r>
              <a:rPr lang="en-GB" dirty="0">
                <a:cs typeface="Arial"/>
              </a:rPr>
              <a:t> o </a:t>
            </a:r>
            <a:r>
              <a:rPr lang="en-GB" dirty="0" err="1">
                <a:cs typeface="Arial"/>
              </a:rPr>
              <a:t>fewn</a:t>
            </a:r>
            <a:r>
              <a:rPr lang="en-GB" dirty="0">
                <a:cs typeface="Arial"/>
              </a:rPr>
              <a:t> </a:t>
            </a:r>
            <a:r>
              <a:rPr lang="en-GB" dirty="0" err="1">
                <a:cs typeface="Arial"/>
              </a:rPr>
              <a:t>ysgolion</a:t>
            </a:r>
            <a:r>
              <a:rPr lang="en-GB" i="1" dirty="0">
                <a:cs typeface="Arial"/>
              </a:rPr>
              <a:t> </a:t>
            </a:r>
            <a:endParaRPr lang="en-US" dirty="0">
              <a:ea typeface="+mn-lt"/>
              <a:cs typeface="+mn-lt"/>
            </a:endParaRPr>
          </a:p>
          <a:p>
            <a:r>
              <a:rPr lang="en-GB" i="1" dirty="0" err="1">
                <a:cs typeface="Arial"/>
              </a:rPr>
              <a:t>Cyfleoedd</a:t>
            </a:r>
            <a:r>
              <a:rPr lang="en-GB" i="1" dirty="0">
                <a:cs typeface="Arial"/>
              </a:rPr>
              <a:t>?</a:t>
            </a:r>
            <a:endParaRPr lang="en-US" dirty="0">
              <a:ea typeface="+mn-lt"/>
              <a:cs typeface="+mn-lt"/>
            </a:endParaRPr>
          </a:p>
          <a:p>
            <a:r>
              <a:rPr lang="en-GB" i="1" dirty="0" err="1">
                <a:cs typeface="Arial"/>
              </a:rPr>
              <a:t>Rhwystrau</a:t>
            </a:r>
            <a:r>
              <a:rPr lang="en-GB" i="1" dirty="0">
                <a:cs typeface="Arial"/>
              </a:rPr>
              <a:t>?</a:t>
            </a:r>
            <a:endParaRPr lang="en-US" dirty="0">
              <a:ea typeface="+mn-lt"/>
              <a:cs typeface="+mn-lt"/>
            </a:endParaRPr>
          </a:p>
          <a:p>
            <a:r>
              <a:rPr lang="en-GB" i="1" dirty="0" err="1">
                <a:cs typeface="Arial"/>
              </a:rPr>
              <a:t>Adborth</a:t>
            </a:r>
            <a:endParaRPr lang="en-GB" i="1" dirty="0" err="1">
              <a:ea typeface="+mn-lt"/>
              <a:cs typeface="+mn-lt"/>
            </a:endParaRPr>
          </a:p>
          <a:p>
            <a:r>
              <a:rPr lang="en-GB" dirty="0" err="1">
                <a:cs typeface="Arial"/>
              </a:rPr>
              <a:t>Ydi</a:t>
            </a:r>
            <a:r>
              <a:rPr lang="en-GB" dirty="0">
                <a:cs typeface="Arial"/>
              </a:rPr>
              <a:t> chi </a:t>
            </a:r>
            <a:r>
              <a:rPr lang="en-GB" dirty="0" err="1">
                <a:cs typeface="Arial"/>
              </a:rPr>
              <a:t>wedi</a:t>
            </a:r>
            <a:r>
              <a:rPr lang="en-GB" dirty="0">
                <a:cs typeface="Arial"/>
              </a:rPr>
              <a:t> </a:t>
            </a:r>
            <a:r>
              <a:rPr lang="en-GB" dirty="0" err="1">
                <a:cs typeface="Arial"/>
              </a:rPr>
              <a:t>arsylwi</a:t>
            </a:r>
            <a:r>
              <a:rPr lang="en-GB" dirty="0">
                <a:cs typeface="Arial"/>
              </a:rPr>
              <a:t> </a:t>
            </a:r>
            <a:r>
              <a:rPr lang="en-GB" dirty="0" err="1">
                <a:cs typeface="Arial"/>
              </a:rPr>
              <a:t>ymarferion</a:t>
            </a:r>
            <a:r>
              <a:rPr lang="en-GB" dirty="0">
                <a:cs typeface="Arial"/>
              </a:rPr>
              <a:t> </a:t>
            </a:r>
            <a:r>
              <a:rPr lang="en-GB" dirty="0" err="1">
                <a:cs typeface="Arial"/>
              </a:rPr>
              <a:t>tebyg</a:t>
            </a:r>
            <a:r>
              <a:rPr lang="en-GB" dirty="0">
                <a:cs typeface="Arial"/>
              </a:rPr>
              <a:t> </a:t>
            </a:r>
            <a:r>
              <a:rPr lang="en-GB" dirty="0" err="1">
                <a:cs typeface="Arial"/>
              </a:rPr>
              <a:t>mewn</a:t>
            </a:r>
            <a:r>
              <a:rPr lang="en-GB" dirty="0">
                <a:cs typeface="Arial"/>
              </a:rPr>
              <a:t> </a:t>
            </a:r>
            <a:r>
              <a:rPr lang="en-GB" dirty="0" err="1">
                <a:cs typeface="Arial"/>
              </a:rPr>
              <a:t>ysgolion</a:t>
            </a:r>
            <a:r>
              <a:rPr lang="en-GB" dirty="0">
                <a:cs typeface="Arial"/>
              </a:rPr>
              <a:t> </a:t>
            </a:r>
            <a:r>
              <a:rPr lang="en-GB" dirty="0" err="1">
                <a:cs typeface="Arial"/>
              </a:rPr>
              <a:t>yng</a:t>
            </a:r>
            <a:r>
              <a:rPr lang="en-GB" dirty="0">
                <a:cs typeface="Arial"/>
              </a:rPr>
              <a:t> Nghymru?</a:t>
            </a:r>
          </a:p>
        </p:txBody>
      </p:sp>
      <p:sp>
        <p:nvSpPr>
          <p:cNvPr id="4" name="Content Placeholder 3">
            <a:extLst>
              <a:ext uri="{FF2B5EF4-FFF2-40B4-BE49-F238E27FC236}">
                <a16:creationId xmlns:a16="http://schemas.microsoft.com/office/drawing/2014/main" id="{CDE17DDD-BBF9-4D64-89BC-FCE72D4C40A0}"/>
              </a:ext>
            </a:extLst>
          </p:cNvPr>
          <p:cNvSpPr>
            <a:spLocks noGrp="1"/>
          </p:cNvSpPr>
          <p:nvPr>
            <p:ph sz="quarter" idx="14"/>
          </p:nvPr>
        </p:nvSpPr>
        <p:spPr>
          <a:xfrm>
            <a:off x="4800600" y="1536192"/>
            <a:ext cx="3972910" cy="4026408"/>
          </a:xfrm>
        </p:spPr>
        <p:txBody>
          <a:bodyPr vert="horz" lIns="0" tIns="45720" rIns="0" bIns="45720" rtlCol="0" anchor="t">
            <a:noAutofit/>
          </a:bodyPr>
          <a:lstStyle/>
          <a:p>
            <a:r>
              <a:rPr lang="en-GB" sz="1700" dirty="0">
                <a:latin typeface="+mj-lt"/>
                <a:hlinkClick r:id="rId2"/>
              </a:rPr>
              <a:t>One Page Profiles 2</a:t>
            </a:r>
            <a:endParaRPr lang="en-GB" sz="1700">
              <a:latin typeface="+mj-lt"/>
              <a:cs typeface="Arial"/>
            </a:endParaRPr>
          </a:p>
          <a:p>
            <a:r>
              <a:rPr lang="en-GB" sz="1700" dirty="0">
                <a:latin typeface="+mj-lt"/>
              </a:rPr>
              <a:t>Watch the video (12 mins)</a:t>
            </a:r>
          </a:p>
          <a:p>
            <a:r>
              <a:rPr lang="en-GB" sz="1700" dirty="0">
                <a:latin typeface="+mj-lt"/>
              </a:rPr>
              <a:t>Consider the approaches described </a:t>
            </a:r>
          </a:p>
          <a:p>
            <a:pPr lvl="0">
              <a:buClr>
                <a:srgbClr val="53548A"/>
              </a:buClr>
            </a:pPr>
            <a:r>
              <a:rPr lang="en-GB" sz="1700" dirty="0">
                <a:latin typeface="+mj-lt"/>
              </a:rPr>
              <a:t>In your groups discuss the application of this approach in schools.</a:t>
            </a:r>
            <a:r>
              <a:rPr lang="en-GB" sz="1700" i="1" dirty="0">
                <a:solidFill>
                  <a:prstClr val="black"/>
                </a:solidFill>
                <a:latin typeface="+mj-lt"/>
              </a:rPr>
              <a:t> </a:t>
            </a:r>
          </a:p>
          <a:p>
            <a:pPr lvl="0">
              <a:buClr>
                <a:srgbClr val="53548A"/>
              </a:buClr>
            </a:pPr>
            <a:r>
              <a:rPr lang="en-GB" sz="1700" i="1" dirty="0">
                <a:solidFill>
                  <a:prstClr val="black"/>
                </a:solidFill>
                <a:latin typeface="+mj-lt"/>
              </a:rPr>
              <a:t>Opportunities?</a:t>
            </a:r>
          </a:p>
          <a:p>
            <a:pPr lvl="0">
              <a:buClr>
                <a:srgbClr val="53548A"/>
              </a:buClr>
            </a:pPr>
            <a:r>
              <a:rPr lang="en-GB" sz="1700" i="1" dirty="0">
                <a:solidFill>
                  <a:prstClr val="black"/>
                </a:solidFill>
                <a:latin typeface="+mj-lt"/>
              </a:rPr>
              <a:t>Barriers?</a:t>
            </a:r>
          </a:p>
          <a:p>
            <a:pPr lvl="0">
              <a:buClr>
                <a:srgbClr val="53548A"/>
              </a:buClr>
            </a:pPr>
            <a:r>
              <a:rPr lang="en-GB" sz="1700" i="1" dirty="0">
                <a:solidFill>
                  <a:prstClr val="black"/>
                </a:solidFill>
                <a:latin typeface="+mj-lt"/>
              </a:rPr>
              <a:t>Feedback</a:t>
            </a:r>
            <a:endParaRPr lang="cy-GB" sz="1700" i="1" dirty="0">
              <a:solidFill>
                <a:prstClr val="black"/>
              </a:solidFill>
              <a:latin typeface="+mj-lt"/>
            </a:endParaRPr>
          </a:p>
          <a:p>
            <a:r>
              <a:rPr lang="en-GB" sz="1700" dirty="0">
                <a:latin typeface="+mj-lt"/>
              </a:rPr>
              <a:t>Have you observed similar practice in Welsh schools?</a:t>
            </a:r>
          </a:p>
        </p:txBody>
      </p:sp>
    </p:spTree>
    <p:extLst>
      <p:ext uri="{BB962C8B-B14F-4D97-AF65-F5344CB8AC3E}">
        <p14:creationId xmlns:p14="http://schemas.microsoft.com/office/powerpoint/2010/main" val="7204016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err="1"/>
              <a:t>beirniadaeth</a:t>
            </a:r>
            <a:r>
              <a:rPr lang="en-GB" dirty="0"/>
              <a:t>/critique</a:t>
            </a:r>
            <a:endParaRPr lang="cy-GB" dirty="0"/>
          </a:p>
        </p:txBody>
      </p:sp>
      <p:sp>
        <p:nvSpPr>
          <p:cNvPr id="4" name="Content Placeholder 3"/>
          <p:cNvSpPr>
            <a:spLocks noGrp="1"/>
          </p:cNvSpPr>
          <p:nvPr>
            <p:ph sz="quarter" idx="13"/>
          </p:nvPr>
        </p:nvSpPr>
        <p:spPr>
          <a:xfrm>
            <a:off x="685800" y="1536192"/>
            <a:ext cx="3657600" cy="4178808"/>
          </a:xfrm>
        </p:spPr>
        <p:txBody>
          <a:bodyPr vert="horz" lIns="0" tIns="45720" rIns="0" bIns="45720" rtlCol="0" anchor="t">
            <a:normAutofit/>
          </a:bodyPr>
          <a:lstStyle/>
          <a:p>
            <a:r>
              <a:rPr lang="en-GB" dirty="0"/>
              <a:t>Dyma </a:t>
            </a:r>
            <a:r>
              <a:rPr lang="en-GB" dirty="0" err="1"/>
              <a:t>eich</a:t>
            </a:r>
            <a:r>
              <a:rPr lang="en-GB" dirty="0"/>
              <a:t> </a:t>
            </a:r>
            <a:r>
              <a:rPr lang="en-GB" dirty="0" err="1"/>
              <a:t>cyfarfod</a:t>
            </a:r>
          </a:p>
          <a:p>
            <a:r>
              <a:rPr lang="en-GB" dirty="0"/>
              <a:t>Ie </a:t>
            </a:r>
            <a:r>
              <a:rPr lang="en-GB" dirty="0" err="1"/>
              <a:t>wir</a:t>
            </a:r>
            <a:r>
              <a:rPr lang="en-GB" dirty="0"/>
              <a:t>?</a:t>
            </a:r>
          </a:p>
          <a:p>
            <a:r>
              <a:rPr lang="en-GB" dirty="0"/>
              <a:t>Y broses </a:t>
            </a:r>
            <a:r>
              <a:rPr lang="en-GB" dirty="0" err="1"/>
              <a:t>yn</a:t>
            </a:r>
            <a:r>
              <a:rPr lang="en-GB" dirty="0"/>
              <a:t> </a:t>
            </a:r>
            <a:r>
              <a:rPr lang="en-GB" dirty="0" err="1"/>
              <a:t>cael</a:t>
            </a:r>
            <a:r>
              <a:rPr lang="en-GB" dirty="0"/>
              <a:t> </a:t>
            </a:r>
            <a:r>
              <a:rPr lang="en-GB" dirty="0" err="1"/>
              <a:t>ei</a:t>
            </a:r>
            <a:r>
              <a:rPr lang="en-GB" dirty="0"/>
              <a:t> </a:t>
            </a:r>
            <a:r>
              <a:rPr lang="en-GB" dirty="0" err="1"/>
              <a:t>gyfyngu</a:t>
            </a:r>
            <a:r>
              <a:rPr lang="en-GB" dirty="0"/>
              <a:t> </a:t>
            </a:r>
            <a:r>
              <a:rPr lang="en-GB" dirty="0" err="1"/>
              <a:t>gan</a:t>
            </a:r>
            <a:r>
              <a:rPr lang="en-GB" dirty="0"/>
              <a:t> </a:t>
            </a:r>
            <a:r>
              <a:rPr lang="en-GB" dirty="0" err="1"/>
              <a:t>dueddiad</a:t>
            </a:r>
            <a:r>
              <a:rPr lang="en-GB" dirty="0"/>
              <a:t> </a:t>
            </a:r>
            <a:r>
              <a:rPr lang="en-GB" dirty="0" err="1"/>
              <a:t>yr</a:t>
            </a:r>
            <a:r>
              <a:rPr lang="en-GB" dirty="0"/>
              <a:t> </a:t>
            </a:r>
            <a:r>
              <a:rPr lang="en-GB" dirty="0" err="1"/>
              <a:t>hwyluswyr</a:t>
            </a:r>
            <a:r>
              <a:rPr lang="en-GB" dirty="0"/>
              <a:t> </a:t>
            </a:r>
            <a:r>
              <a:rPr lang="en-GB" dirty="0" err="1"/>
              <a:t>i</a:t>
            </a:r>
            <a:r>
              <a:rPr lang="en-GB" dirty="0"/>
              <a:t> </a:t>
            </a:r>
            <a:r>
              <a:rPr lang="en-GB" dirty="0" err="1"/>
              <a:t>ymddwyn</a:t>
            </a:r>
            <a:r>
              <a:rPr lang="en-GB" dirty="0"/>
              <a:t> </a:t>
            </a:r>
            <a:r>
              <a:rPr lang="en-GB" dirty="0" err="1"/>
              <a:t>yn</a:t>
            </a:r>
            <a:r>
              <a:rPr lang="en-GB" dirty="0"/>
              <a:t> </a:t>
            </a:r>
            <a:r>
              <a:rPr lang="en-GB" dirty="0" err="1"/>
              <a:t>ôl</a:t>
            </a:r>
            <a:r>
              <a:rPr lang="en-GB" dirty="0"/>
              <a:t> </a:t>
            </a:r>
            <a:r>
              <a:rPr lang="en-GB" dirty="0" err="1"/>
              <a:t>eu</a:t>
            </a:r>
            <a:r>
              <a:rPr lang="en-GB" dirty="0"/>
              <a:t> </a:t>
            </a:r>
            <a:r>
              <a:rPr lang="en-GB" dirty="0" err="1"/>
              <a:t>rôlau</a:t>
            </a:r>
            <a:r>
              <a:rPr lang="en-GB" dirty="0"/>
              <a:t> ac </a:t>
            </a:r>
            <a:r>
              <a:rPr lang="en-GB" dirty="0" err="1"/>
              <a:t>hyfforddiant</a:t>
            </a:r>
            <a:r>
              <a:rPr lang="en-GB" dirty="0"/>
              <a:t> </a:t>
            </a:r>
            <a:r>
              <a:rPr lang="en-GB" dirty="0" err="1"/>
              <a:t>blaenorol</a:t>
            </a:r>
            <a:endParaRPr lang="en-GB" dirty="0" err="1">
              <a:cs typeface="Arial"/>
            </a:endParaRPr>
          </a:p>
          <a:p>
            <a:r>
              <a:rPr lang="en-GB" dirty="0" err="1"/>
              <a:t>Canlyniadau</a:t>
            </a:r>
            <a:r>
              <a:rPr lang="en-GB" dirty="0"/>
              <a:t> </a:t>
            </a:r>
            <a:r>
              <a:rPr lang="en-GB" dirty="0" err="1"/>
              <a:t>positif</a:t>
            </a:r>
            <a:r>
              <a:rPr lang="en-GB" dirty="0"/>
              <a:t> </a:t>
            </a:r>
            <a:r>
              <a:rPr lang="en-GB" dirty="0" err="1"/>
              <a:t>yn</a:t>
            </a:r>
            <a:r>
              <a:rPr lang="en-GB" dirty="0"/>
              <a:t> </a:t>
            </a:r>
            <a:r>
              <a:rPr lang="en-GB" dirty="0" err="1"/>
              <a:t>cael</a:t>
            </a:r>
            <a:r>
              <a:rPr lang="en-GB" dirty="0"/>
              <a:t> </a:t>
            </a:r>
            <a:r>
              <a:rPr lang="en-GB" dirty="0" err="1"/>
              <a:t>eu</a:t>
            </a:r>
            <a:r>
              <a:rPr lang="en-GB" dirty="0"/>
              <a:t> </a:t>
            </a:r>
            <a:r>
              <a:rPr lang="en-GB" dirty="0" err="1"/>
              <a:t>priodoli</a:t>
            </a:r>
            <a:r>
              <a:rPr lang="en-GB" dirty="0"/>
              <a:t> </a:t>
            </a:r>
            <a:r>
              <a:rPr lang="en-GB" dirty="0" err="1"/>
              <a:t>i’r</a:t>
            </a:r>
            <a:r>
              <a:rPr lang="en-GB" dirty="0"/>
              <a:t> broses </a:t>
            </a:r>
            <a:r>
              <a:rPr lang="en-GB" dirty="0" err="1"/>
              <a:t>gynllunio</a:t>
            </a:r>
            <a:endParaRPr lang="en-GB" dirty="0"/>
          </a:p>
          <a:p>
            <a:r>
              <a:rPr lang="en-GB" dirty="0" err="1"/>
              <a:t>Hefyd</a:t>
            </a:r>
            <a:r>
              <a:rPr lang="en-GB" dirty="0"/>
              <a:t> </a:t>
            </a:r>
            <a:r>
              <a:rPr lang="en-GB" dirty="0" err="1"/>
              <a:t>canlyniadau</a:t>
            </a:r>
            <a:r>
              <a:rPr lang="en-GB" dirty="0"/>
              <a:t> </a:t>
            </a:r>
            <a:r>
              <a:rPr lang="en-GB" dirty="0" err="1"/>
              <a:t>positif</a:t>
            </a:r>
            <a:r>
              <a:rPr lang="en-GB" dirty="0"/>
              <a:t> </a:t>
            </a:r>
            <a:r>
              <a:rPr lang="en-GB" dirty="0" err="1"/>
              <a:t>heb</a:t>
            </a:r>
            <a:r>
              <a:rPr lang="en-GB" dirty="0"/>
              <a:t> </a:t>
            </a:r>
            <a:r>
              <a:rPr lang="en-GB" dirty="0" err="1"/>
              <a:t>eu</a:t>
            </a:r>
            <a:r>
              <a:rPr lang="en-GB" dirty="0"/>
              <a:t> </a:t>
            </a:r>
            <a:r>
              <a:rPr lang="en-GB" dirty="0" err="1"/>
              <a:t>cynllunio</a:t>
            </a:r>
            <a:r>
              <a:rPr lang="en-GB" dirty="0"/>
              <a:t> </a:t>
            </a:r>
          </a:p>
          <a:p>
            <a:endParaRPr lang="cy-GB" dirty="0"/>
          </a:p>
        </p:txBody>
      </p:sp>
      <p:sp>
        <p:nvSpPr>
          <p:cNvPr id="5" name="Content Placeholder 4"/>
          <p:cNvSpPr>
            <a:spLocks noGrp="1"/>
          </p:cNvSpPr>
          <p:nvPr>
            <p:ph sz="quarter" idx="14"/>
          </p:nvPr>
        </p:nvSpPr>
        <p:spPr>
          <a:xfrm>
            <a:off x="4800600" y="1536192"/>
            <a:ext cx="3657600" cy="4788408"/>
          </a:xfrm>
        </p:spPr>
        <p:txBody>
          <a:bodyPr>
            <a:normAutofit/>
          </a:bodyPr>
          <a:lstStyle/>
          <a:p>
            <a:r>
              <a:rPr lang="en-GB" i="1" dirty="0"/>
              <a:t>This is your meeting</a:t>
            </a:r>
          </a:p>
          <a:p>
            <a:r>
              <a:rPr lang="en-GB" i="1" dirty="0"/>
              <a:t>Or is it?</a:t>
            </a:r>
          </a:p>
          <a:p>
            <a:r>
              <a:rPr lang="en-GB" i="1" dirty="0"/>
              <a:t>Process constrained by facilitators’ tendency to behave according to previous roles and training</a:t>
            </a:r>
          </a:p>
          <a:p>
            <a:r>
              <a:rPr lang="en-GB" i="1" dirty="0"/>
              <a:t>Positive outcomes attributed to planning process</a:t>
            </a:r>
          </a:p>
          <a:p>
            <a:r>
              <a:rPr lang="en-GB" i="1" dirty="0"/>
              <a:t>Also unplanned positive outcomes</a:t>
            </a:r>
          </a:p>
          <a:p>
            <a:r>
              <a:rPr lang="en-GB" dirty="0" err="1"/>
              <a:t>Hagner</a:t>
            </a:r>
            <a:r>
              <a:rPr lang="en-GB" dirty="0"/>
              <a:t>, Helm &amp; Butterworth (1996)</a:t>
            </a:r>
          </a:p>
        </p:txBody>
      </p:sp>
      <p:pic>
        <p:nvPicPr>
          <p:cNvPr id="5122" name="Picture 2" descr="C:\Users\l.roberts\AppData\Local\Microsoft\Windows\Temporary Internet Files\Content.IE5\UU4Z21D1\44_person_centred_planni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7447"/>
            <a:ext cx="2627149" cy="1342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03773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1821" y="177705"/>
            <a:ext cx="7772400" cy="1143000"/>
          </a:xfrm>
        </p:spPr>
        <p:txBody>
          <a:bodyPr>
            <a:normAutofit/>
          </a:bodyPr>
          <a:lstStyle/>
          <a:p>
            <a:r>
              <a:rPr lang="en-GB" dirty="0" err="1"/>
              <a:t>TASg</a:t>
            </a:r>
            <a:r>
              <a:rPr lang="en-GB" dirty="0"/>
              <a:t>/TASK</a:t>
            </a:r>
          </a:p>
        </p:txBody>
      </p:sp>
      <p:sp>
        <p:nvSpPr>
          <p:cNvPr id="3" name="Content Placeholder 2"/>
          <p:cNvSpPr>
            <a:spLocks noGrp="1"/>
          </p:cNvSpPr>
          <p:nvPr>
            <p:ph sz="quarter" idx="13"/>
          </p:nvPr>
        </p:nvSpPr>
        <p:spPr/>
        <p:txBody>
          <a:bodyPr/>
          <a:lstStyle/>
          <a:p>
            <a:r>
              <a:rPr lang="en-GB" dirty="0" err="1"/>
              <a:t>Cymrwch</a:t>
            </a:r>
            <a:r>
              <a:rPr lang="en-GB" dirty="0"/>
              <a:t> y </a:t>
            </a:r>
            <a:r>
              <a:rPr lang="en-GB" dirty="0" err="1"/>
              <a:t>cyfle</a:t>
            </a:r>
            <a:r>
              <a:rPr lang="en-GB" dirty="0"/>
              <a:t> </a:t>
            </a:r>
            <a:r>
              <a:rPr lang="en-GB" dirty="0" err="1"/>
              <a:t>i</a:t>
            </a:r>
            <a:r>
              <a:rPr lang="en-GB" dirty="0"/>
              <a:t> </a:t>
            </a:r>
            <a:r>
              <a:rPr lang="en-GB" dirty="0" err="1"/>
              <a:t>ddechrau</a:t>
            </a:r>
            <a:r>
              <a:rPr lang="en-GB" dirty="0"/>
              <a:t> </a:t>
            </a:r>
            <a:r>
              <a:rPr lang="en-GB" dirty="0" err="1"/>
              <a:t>ystryied</a:t>
            </a:r>
            <a:r>
              <a:rPr lang="en-GB" dirty="0"/>
              <a:t> </a:t>
            </a:r>
            <a:r>
              <a:rPr lang="en-GB" dirty="0" err="1"/>
              <a:t>yr</a:t>
            </a:r>
            <a:r>
              <a:rPr lang="en-GB" dirty="0"/>
              <a:t> </a:t>
            </a:r>
            <a:r>
              <a:rPr lang="en-GB" dirty="0" err="1"/>
              <a:t>esiamplau</a:t>
            </a:r>
            <a:r>
              <a:rPr lang="en-GB" dirty="0"/>
              <a:t> o </a:t>
            </a:r>
            <a:r>
              <a:rPr lang="en-GB" dirty="0" err="1"/>
              <a:t>Broffiliau</a:t>
            </a:r>
            <a:r>
              <a:rPr lang="en-GB" dirty="0"/>
              <a:t> Un </a:t>
            </a:r>
            <a:r>
              <a:rPr lang="en-GB" dirty="0" err="1"/>
              <a:t>Tudalen</a:t>
            </a:r>
            <a:endParaRPr lang="en-GB" dirty="0"/>
          </a:p>
          <a:p>
            <a:r>
              <a:rPr lang="en-GB" dirty="0" err="1"/>
              <a:t>Ysgrifennwch</a:t>
            </a:r>
            <a:r>
              <a:rPr lang="en-GB" dirty="0"/>
              <a:t> un </a:t>
            </a:r>
            <a:r>
              <a:rPr lang="en-GB" dirty="0" err="1"/>
              <a:t>i’ch</a:t>
            </a:r>
            <a:r>
              <a:rPr lang="en-GB" dirty="0"/>
              <a:t> </a:t>
            </a:r>
            <a:r>
              <a:rPr lang="en-GB" dirty="0" err="1"/>
              <a:t>hunan</a:t>
            </a:r>
            <a:endParaRPr lang="en-GB" dirty="0"/>
          </a:p>
          <a:p>
            <a:endParaRPr lang="en-GB" dirty="0"/>
          </a:p>
        </p:txBody>
      </p:sp>
      <p:sp>
        <p:nvSpPr>
          <p:cNvPr id="4" name="Content Placeholder 3"/>
          <p:cNvSpPr>
            <a:spLocks noGrp="1"/>
          </p:cNvSpPr>
          <p:nvPr>
            <p:ph sz="quarter" idx="14"/>
          </p:nvPr>
        </p:nvSpPr>
        <p:spPr/>
        <p:txBody>
          <a:bodyPr/>
          <a:lstStyle/>
          <a:p>
            <a:r>
              <a:rPr lang="en-GB" i="1" dirty="0"/>
              <a:t>Take the opportunity to consider the provided examples of One Page Profiles</a:t>
            </a:r>
          </a:p>
          <a:p>
            <a:r>
              <a:rPr lang="en-GB" i="1" dirty="0"/>
              <a:t>Write your own</a:t>
            </a:r>
          </a:p>
          <a:p>
            <a:endParaRPr lang="en-GB" dirty="0"/>
          </a:p>
        </p:txBody>
      </p:sp>
      <p:pic>
        <p:nvPicPr>
          <p:cNvPr id="5" name="Picture 4"/>
          <p:cNvPicPr>
            <a:picLocks noChangeAspect="1"/>
          </p:cNvPicPr>
          <p:nvPr/>
        </p:nvPicPr>
        <p:blipFill>
          <a:blip r:embed="rId2"/>
          <a:stretch>
            <a:fillRect/>
          </a:stretch>
        </p:blipFill>
        <p:spPr>
          <a:xfrm>
            <a:off x="2666835" y="3505200"/>
            <a:ext cx="3810330" cy="2209799"/>
          </a:xfrm>
          <a:prstGeom prst="rect">
            <a:avLst/>
          </a:prstGeom>
        </p:spPr>
      </p:pic>
    </p:spTree>
    <p:extLst>
      <p:ext uri="{BB962C8B-B14F-4D97-AF65-F5344CB8AC3E}">
        <p14:creationId xmlns:p14="http://schemas.microsoft.com/office/powerpoint/2010/main" val="27770819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74638"/>
            <a:ext cx="7772400" cy="1143000"/>
          </a:xfrm>
        </p:spPr>
        <p:txBody>
          <a:bodyPr>
            <a:normAutofit/>
          </a:bodyPr>
          <a:lstStyle/>
          <a:p>
            <a:pPr algn="r"/>
            <a:r>
              <a:rPr lang="en-GB" sz="2400" dirty="0" err="1"/>
              <a:t>Adolygiadau</a:t>
            </a:r>
            <a:r>
              <a:rPr lang="en-GB" sz="2400" dirty="0"/>
              <a:t> person </a:t>
            </a:r>
            <a:r>
              <a:rPr lang="en-GB" sz="2400" dirty="0" err="1"/>
              <a:t>ganolog</a:t>
            </a:r>
            <a:br>
              <a:rPr lang="en-GB" sz="2400" dirty="0"/>
            </a:br>
            <a:r>
              <a:rPr lang="en-GB" sz="2400" dirty="0"/>
              <a:t>Person centred reviews</a:t>
            </a:r>
            <a:endParaRPr lang="cy-GB" sz="2400" dirty="0"/>
          </a:p>
        </p:txBody>
      </p:sp>
      <p:sp>
        <p:nvSpPr>
          <p:cNvPr id="5" name="Content Placeholder 4"/>
          <p:cNvSpPr>
            <a:spLocks noGrp="1"/>
          </p:cNvSpPr>
          <p:nvPr>
            <p:ph idx="1"/>
          </p:nvPr>
        </p:nvSpPr>
        <p:spPr>
          <a:xfrm>
            <a:off x="4660047" y="1600201"/>
            <a:ext cx="4105107" cy="3733800"/>
          </a:xfrm>
        </p:spPr>
        <p:txBody>
          <a:bodyPr vert="horz" lIns="0" tIns="45720" rIns="0" bIns="45720" rtlCol="0" anchor="t">
            <a:normAutofit fontScale="85000" lnSpcReduction="20000"/>
          </a:bodyPr>
          <a:lstStyle/>
          <a:p>
            <a:endParaRPr lang="en-US" sz="2800" dirty="0"/>
          </a:p>
          <a:p>
            <a:r>
              <a:rPr lang="en-US" sz="2800" dirty="0"/>
              <a:t>Most services have regular reviews. A person centered review uses person centered thinking tools to explore what is happening from the person and other people's perspectives, and to agree actions for change.</a:t>
            </a:r>
            <a:endParaRPr lang="en-US"/>
          </a:p>
          <a:p>
            <a:r>
              <a:rPr lang="en-US" dirty="0"/>
              <a:t>( Sanderson, 2015)</a:t>
            </a:r>
            <a:endParaRPr lang="cy-GB" dirty="0"/>
          </a:p>
        </p:txBody>
      </p:sp>
      <p:pic>
        <p:nvPicPr>
          <p:cNvPr id="6" name="Picture 2" descr="C:\Users\l.roberts\AppData\Local\Microsoft\Windows\Temporary Internet Files\Content.IE5\HEPN0LIZ\choice4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2864905" cy="12192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4">
            <a:extLst>
              <a:ext uri="{FF2B5EF4-FFF2-40B4-BE49-F238E27FC236}">
                <a16:creationId xmlns:a16="http://schemas.microsoft.com/office/drawing/2014/main" id="{9151C892-C217-467E-B83C-6C52641C5531}"/>
              </a:ext>
            </a:extLst>
          </p:cNvPr>
          <p:cNvSpPr txBox="1">
            <a:spLocks/>
          </p:cNvSpPr>
          <p:nvPr/>
        </p:nvSpPr>
        <p:spPr>
          <a:xfrm>
            <a:off x="249601" y="1600201"/>
            <a:ext cx="4105107" cy="3733800"/>
          </a:xfrm>
          <a:prstGeom prst="rect">
            <a:avLst/>
          </a:prstGeom>
        </p:spPr>
        <p:txBody>
          <a:bodyPr vert="horz" lIns="0" tIns="45720" rIns="0" bIns="45720" rtlCol="0" anchor="t">
            <a:normAutofit fontScale="77500" lnSpcReduction="20000"/>
          </a:bodyPr>
          <a:lstStyle>
            <a:lvl1pPr marL="342900" indent="-274320" algn="l" defTabSz="914400" rtl="0" eaLnBrk="1" latinLnBrk="0" hangingPunct="1">
              <a:lnSpc>
                <a:spcPct val="100000"/>
              </a:lnSpc>
              <a:spcBef>
                <a:spcPts val="700"/>
              </a:spcBef>
              <a:buClr>
                <a:schemeClr val="accent1"/>
              </a:buClr>
              <a:buSzPct val="85000"/>
              <a:buFont typeface="Wingdings 3" pitchFamily="18" charset="2"/>
              <a:buChar char=""/>
              <a:defRPr sz="2000" kern="1200" baseline="0">
                <a:solidFill>
                  <a:schemeClr val="tx1"/>
                </a:solidFill>
                <a:latin typeface="+mn-lt"/>
                <a:ea typeface="+mn-ea"/>
                <a:cs typeface="+mn-cs"/>
              </a:defRPr>
            </a:lvl1pPr>
            <a:lvl2pPr marL="742950" indent="-274320" algn="l" defTabSz="914400" rtl="0" eaLnBrk="1" latinLnBrk="0" hangingPunct="1">
              <a:lnSpc>
                <a:spcPct val="100000"/>
              </a:lnSpc>
              <a:spcBef>
                <a:spcPts val="700"/>
              </a:spcBef>
              <a:buClr>
                <a:schemeClr val="accent1"/>
              </a:buClr>
              <a:buSzPct val="85000"/>
              <a:buFont typeface="Wingdings 3" pitchFamily="18" charset="2"/>
              <a:buChar char=""/>
              <a:defRPr sz="1600" kern="1200" baseline="0">
                <a:solidFill>
                  <a:schemeClr val="tx1"/>
                </a:solidFill>
                <a:latin typeface="+mn-lt"/>
                <a:ea typeface="+mn-ea"/>
                <a:cs typeface="+mn-cs"/>
              </a:defRPr>
            </a:lvl2pPr>
            <a:lvl3pPr marL="1143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3pPr>
            <a:lvl4pPr marL="1600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4pPr>
            <a:lvl5pPr marL="20574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5pPr>
            <a:lvl6pPr marL="25146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6pPr>
            <a:lvl7pPr marL="29718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7pPr>
            <a:lvl8pPr marL="3429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8pPr>
            <a:lvl9pPr marL="3886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9pPr>
          </a:lstStyle>
          <a:p>
            <a:endParaRPr lang="en-US" sz="2800" dirty="0"/>
          </a:p>
          <a:p>
            <a:r>
              <a:rPr lang="en-US" sz="2800" dirty="0">
                <a:latin typeface="Arial"/>
                <a:cs typeface="Arial"/>
              </a:rPr>
              <a:t>Mae </a:t>
            </a:r>
            <a:r>
              <a:rPr lang="en-US" sz="2800" dirty="0" err="1">
                <a:latin typeface="Arial"/>
                <a:cs typeface="Arial"/>
              </a:rPr>
              <a:t>gan</a:t>
            </a:r>
            <a:r>
              <a:rPr lang="en-US" sz="2800" dirty="0">
                <a:latin typeface="Arial"/>
                <a:cs typeface="Arial"/>
              </a:rPr>
              <a:t> y </a:t>
            </a:r>
            <a:r>
              <a:rPr lang="en-US" sz="2800" dirty="0" err="1">
                <a:latin typeface="Arial"/>
                <a:cs typeface="Arial"/>
              </a:rPr>
              <a:t>mwyafrif</a:t>
            </a:r>
            <a:r>
              <a:rPr lang="en-US" sz="2800" dirty="0">
                <a:latin typeface="Arial"/>
                <a:cs typeface="Arial"/>
              </a:rPr>
              <a:t> o </a:t>
            </a:r>
            <a:r>
              <a:rPr lang="en-US" sz="2800" dirty="0" err="1">
                <a:latin typeface="Arial"/>
                <a:cs typeface="Arial"/>
              </a:rPr>
              <a:t>wasanaethau</a:t>
            </a:r>
            <a:r>
              <a:rPr lang="en-US" sz="2800" dirty="0">
                <a:latin typeface="Arial"/>
                <a:cs typeface="Arial"/>
              </a:rPr>
              <a:t> </a:t>
            </a:r>
            <a:r>
              <a:rPr lang="en-US" sz="2800" dirty="0" err="1">
                <a:latin typeface="Arial"/>
                <a:cs typeface="Arial"/>
              </a:rPr>
              <a:t>adolygiadau</a:t>
            </a:r>
            <a:r>
              <a:rPr lang="en-US" sz="2800" dirty="0">
                <a:latin typeface="Arial"/>
                <a:cs typeface="Arial"/>
              </a:rPr>
              <a:t> </a:t>
            </a:r>
            <a:r>
              <a:rPr lang="en-US" sz="2800" dirty="0" err="1">
                <a:latin typeface="Arial"/>
                <a:cs typeface="Arial"/>
              </a:rPr>
              <a:t>rheolaidd</a:t>
            </a:r>
            <a:r>
              <a:rPr lang="en-US" sz="2800" dirty="0">
                <a:latin typeface="Arial"/>
                <a:cs typeface="Arial"/>
              </a:rPr>
              <a:t>. Mae </a:t>
            </a:r>
            <a:r>
              <a:rPr lang="en-US" sz="2800" dirty="0" err="1">
                <a:latin typeface="Arial"/>
                <a:cs typeface="Arial"/>
              </a:rPr>
              <a:t>adolygiad</a:t>
            </a:r>
            <a:r>
              <a:rPr lang="en-US" sz="2800" dirty="0">
                <a:latin typeface="Arial"/>
                <a:cs typeface="Arial"/>
              </a:rPr>
              <a:t> person </a:t>
            </a:r>
            <a:r>
              <a:rPr lang="en-US" sz="2800" dirty="0" err="1">
                <a:latin typeface="Arial"/>
                <a:cs typeface="Arial"/>
              </a:rPr>
              <a:t>ganolog</a:t>
            </a:r>
            <a:r>
              <a:rPr lang="en-US" sz="2800" dirty="0">
                <a:latin typeface="Arial"/>
                <a:cs typeface="Arial"/>
              </a:rPr>
              <a:t> </a:t>
            </a:r>
            <a:r>
              <a:rPr lang="en-US" sz="2800" dirty="0" err="1">
                <a:latin typeface="Arial"/>
                <a:cs typeface="Arial"/>
              </a:rPr>
              <a:t>yn</a:t>
            </a:r>
            <a:r>
              <a:rPr lang="en-US" sz="2800" dirty="0">
                <a:latin typeface="Arial"/>
                <a:cs typeface="Arial"/>
              </a:rPr>
              <a:t> </a:t>
            </a:r>
            <a:r>
              <a:rPr lang="en-US" sz="2800" dirty="0" err="1">
                <a:latin typeface="Arial"/>
                <a:cs typeface="Arial"/>
              </a:rPr>
              <a:t>defnyddio</a:t>
            </a:r>
            <a:r>
              <a:rPr lang="en-US" sz="2800" dirty="0">
                <a:latin typeface="Arial"/>
                <a:cs typeface="Arial"/>
              </a:rPr>
              <a:t> offer </a:t>
            </a:r>
            <a:r>
              <a:rPr lang="en-US" sz="2800" dirty="0" err="1">
                <a:latin typeface="Arial"/>
                <a:cs typeface="Arial"/>
              </a:rPr>
              <a:t>meddwl</a:t>
            </a:r>
            <a:r>
              <a:rPr lang="en-US" sz="2800" dirty="0">
                <a:latin typeface="Arial"/>
                <a:cs typeface="Arial"/>
              </a:rPr>
              <a:t> person </a:t>
            </a:r>
            <a:r>
              <a:rPr lang="en-US" sz="2800" dirty="0" err="1">
                <a:latin typeface="Arial"/>
                <a:cs typeface="Arial"/>
              </a:rPr>
              <a:t>ganolog</a:t>
            </a:r>
            <a:r>
              <a:rPr lang="en-US" sz="2800" dirty="0">
                <a:latin typeface="Arial"/>
                <a:cs typeface="Arial"/>
              </a:rPr>
              <a:t> </a:t>
            </a:r>
            <a:r>
              <a:rPr lang="en-US" sz="2800" dirty="0" err="1">
                <a:latin typeface="Arial"/>
                <a:cs typeface="Arial"/>
              </a:rPr>
              <a:t>i</a:t>
            </a:r>
            <a:r>
              <a:rPr lang="en-US" sz="2800" dirty="0">
                <a:latin typeface="Arial"/>
                <a:cs typeface="Arial"/>
              </a:rPr>
              <a:t> </a:t>
            </a:r>
            <a:r>
              <a:rPr lang="en-US" sz="2800" dirty="0" err="1">
                <a:latin typeface="Arial"/>
                <a:cs typeface="Arial"/>
              </a:rPr>
              <a:t>archwilio'r</a:t>
            </a:r>
            <a:r>
              <a:rPr lang="en-US" sz="2800" dirty="0">
                <a:latin typeface="Arial"/>
                <a:cs typeface="Arial"/>
              </a:rPr>
              <a:t> </a:t>
            </a:r>
            <a:r>
              <a:rPr lang="en-US" sz="2800" dirty="0" err="1">
                <a:latin typeface="Arial"/>
                <a:cs typeface="Arial"/>
              </a:rPr>
              <a:t>hyn</a:t>
            </a:r>
            <a:r>
              <a:rPr lang="en-US" sz="2800" dirty="0">
                <a:latin typeface="Arial"/>
                <a:cs typeface="Arial"/>
              </a:rPr>
              <a:t> </a:t>
            </a:r>
            <a:r>
              <a:rPr lang="en-US" sz="2800" dirty="0" err="1">
                <a:latin typeface="Arial"/>
                <a:cs typeface="Arial"/>
              </a:rPr>
              <a:t>sy'n</a:t>
            </a:r>
            <a:r>
              <a:rPr lang="en-US" sz="2800" dirty="0">
                <a:latin typeface="Arial"/>
                <a:cs typeface="Arial"/>
              </a:rPr>
              <a:t> </a:t>
            </a:r>
            <a:r>
              <a:rPr lang="en-US" sz="2800" dirty="0" err="1">
                <a:latin typeface="Arial"/>
                <a:cs typeface="Arial"/>
              </a:rPr>
              <a:t>digwydd</a:t>
            </a:r>
            <a:r>
              <a:rPr lang="en-US" sz="2800" dirty="0">
                <a:latin typeface="Arial"/>
                <a:cs typeface="Arial"/>
              </a:rPr>
              <a:t> o </a:t>
            </a:r>
            <a:r>
              <a:rPr lang="en-US" sz="2800" dirty="0" err="1">
                <a:latin typeface="Arial"/>
                <a:cs typeface="Arial"/>
              </a:rPr>
              <a:t>safbwyntiau'r</a:t>
            </a:r>
            <a:r>
              <a:rPr lang="en-US" sz="2800" dirty="0">
                <a:latin typeface="Arial"/>
                <a:cs typeface="Arial"/>
              </a:rPr>
              <a:t> </a:t>
            </a:r>
            <a:r>
              <a:rPr lang="en-US" sz="2800" dirty="0" err="1">
                <a:latin typeface="Arial"/>
                <a:cs typeface="Arial"/>
              </a:rPr>
              <a:t>unigolyn</a:t>
            </a:r>
            <a:r>
              <a:rPr lang="en-US" sz="2800" dirty="0">
                <a:latin typeface="Arial"/>
                <a:cs typeface="Arial"/>
              </a:rPr>
              <a:t> a </a:t>
            </a:r>
            <a:r>
              <a:rPr lang="en-US" sz="2800" dirty="0" err="1">
                <a:latin typeface="Arial"/>
                <a:cs typeface="Arial"/>
              </a:rPr>
              <a:t>phobl</a:t>
            </a:r>
            <a:r>
              <a:rPr lang="en-US" sz="2800" dirty="0">
                <a:latin typeface="Arial"/>
                <a:cs typeface="Arial"/>
              </a:rPr>
              <a:t> </a:t>
            </a:r>
            <a:r>
              <a:rPr lang="en-US" sz="2800" dirty="0" err="1">
                <a:latin typeface="Arial"/>
                <a:cs typeface="Arial"/>
              </a:rPr>
              <a:t>eraill</a:t>
            </a:r>
            <a:r>
              <a:rPr lang="en-US" sz="2800" dirty="0">
                <a:latin typeface="Arial"/>
                <a:cs typeface="Arial"/>
              </a:rPr>
              <a:t>, ac </a:t>
            </a:r>
            <a:r>
              <a:rPr lang="en-US" sz="2800" dirty="0" err="1">
                <a:latin typeface="Arial"/>
                <a:cs typeface="Arial"/>
              </a:rPr>
              <a:t>i</a:t>
            </a:r>
            <a:r>
              <a:rPr lang="en-US" sz="2800" dirty="0">
                <a:latin typeface="Arial"/>
                <a:cs typeface="Arial"/>
              </a:rPr>
              <a:t> </a:t>
            </a:r>
            <a:r>
              <a:rPr lang="en-US" sz="2800" dirty="0" err="1">
                <a:latin typeface="Arial"/>
                <a:cs typeface="Arial"/>
              </a:rPr>
              <a:t>gytuno</a:t>
            </a:r>
            <a:r>
              <a:rPr lang="en-US" sz="2800" dirty="0">
                <a:latin typeface="Arial"/>
                <a:cs typeface="Arial"/>
              </a:rPr>
              <a:t> </a:t>
            </a:r>
            <a:r>
              <a:rPr lang="en-US" sz="2800" dirty="0" err="1">
                <a:latin typeface="Arial"/>
                <a:cs typeface="Arial"/>
              </a:rPr>
              <a:t>ar</a:t>
            </a:r>
            <a:r>
              <a:rPr lang="en-US" sz="2800" dirty="0">
                <a:latin typeface="Arial"/>
                <a:cs typeface="Arial"/>
              </a:rPr>
              <a:t> </a:t>
            </a:r>
            <a:r>
              <a:rPr lang="en-US" sz="2800" dirty="0" err="1">
                <a:latin typeface="Arial"/>
                <a:cs typeface="Arial"/>
              </a:rPr>
              <a:t>gamau</a:t>
            </a:r>
            <a:r>
              <a:rPr lang="en-US" sz="2800" dirty="0">
                <a:latin typeface="Arial"/>
                <a:cs typeface="Arial"/>
              </a:rPr>
              <a:t> </a:t>
            </a:r>
            <a:r>
              <a:rPr lang="en-US" sz="2800" dirty="0" err="1">
                <a:latin typeface="Arial"/>
                <a:cs typeface="Arial"/>
              </a:rPr>
              <a:t>gweithredu</a:t>
            </a:r>
            <a:r>
              <a:rPr lang="en-US" sz="2800" dirty="0">
                <a:latin typeface="Arial"/>
                <a:cs typeface="Arial"/>
              </a:rPr>
              <a:t> </a:t>
            </a:r>
            <a:r>
              <a:rPr lang="en-US" sz="2800" dirty="0" err="1">
                <a:latin typeface="Arial"/>
                <a:cs typeface="Arial"/>
              </a:rPr>
              <a:t>ar</a:t>
            </a:r>
            <a:r>
              <a:rPr lang="en-US" sz="2800" dirty="0">
                <a:latin typeface="Arial"/>
                <a:cs typeface="Arial"/>
              </a:rPr>
              <a:t> </a:t>
            </a:r>
            <a:r>
              <a:rPr lang="en-US" sz="2800" dirty="0" err="1">
                <a:latin typeface="Arial"/>
                <a:cs typeface="Arial"/>
              </a:rPr>
              <a:t>gyfer</a:t>
            </a:r>
            <a:r>
              <a:rPr lang="en-US" sz="2800" dirty="0">
                <a:latin typeface="Arial"/>
                <a:cs typeface="Arial"/>
              </a:rPr>
              <a:t> </a:t>
            </a:r>
            <a:r>
              <a:rPr lang="en-US" sz="2800" dirty="0" err="1">
                <a:latin typeface="Arial"/>
                <a:cs typeface="Arial"/>
              </a:rPr>
              <a:t>newid</a:t>
            </a:r>
            <a:r>
              <a:rPr lang="en-US" sz="2800" dirty="0">
                <a:latin typeface="Arial"/>
                <a:cs typeface="Arial"/>
              </a:rPr>
              <a:t>.</a:t>
            </a:r>
            <a:endParaRPr lang="en-US" dirty="0">
              <a:latin typeface="Arial"/>
              <a:cs typeface="Arial"/>
            </a:endParaRPr>
          </a:p>
          <a:p>
            <a:r>
              <a:rPr lang="en-US" dirty="0"/>
              <a:t>( Sanderson, 2015)</a:t>
            </a:r>
            <a:endParaRPr lang="cy-GB" dirty="0"/>
          </a:p>
        </p:txBody>
      </p:sp>
    </p:spTree>
    <p:extLst>
      <p:ext uri="{BB962C8B-B14F-4D97-AF65-F5344CB8AC3E}">
        <p14:creationId xmlns:p14="http://schemas.microsoft.com/office/powerpoint/2010/main" val="19543579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r"/>
            <a:r>
              <a:rPr lang="en-GB" sz="2400" dirty="0" err="1"/>
              <a:t>Adolygiadau</a:t>
            </a:r>
            <a:r>
              <a:rPr lang="en-GB" sz="2400" dirty="0"/>
              <a:t> person </a:t>
            </a:r>
            <a:r>
              <a:rPr lang="en-GB" sz="2400" dirty="0" err="1"/>
              <a:t>ganolog</a:t>
            </a:r>
            <a:br>
              <a:rPr lang="en-GB" sz="2400" dirty="0">
                <a:cs typeface="Arial"/>
              </a:rPr>
            </a:br>
            <a:r>
              <a:rPr lang="en-GB" sz="2400" dirty="0"/>
              <a:t>Person centred reviews</a:t>
            </a:r>
            <a:endParaRPr lang="cy-GB" dirty="0"/>
          </a:p>
        </p:txBody>
      </p:sp>
      <p:sp>
        <p:nvSpPr>
          <p:cNvPr id="5" name="Content Placeholder 4"/>
          <p:cNvSpPr>
            <a:spLocks noGrp="1"/>
          </p:cNvSpPr>
          <p:nvPr>
            <p:ph sz="quarter" idx="13"/>
          </p:nvPr>
        </p:nvSpPr>
        <p:spPr>
          <a:xfrm>
            <a:off x="346535" y="1371600"/>
            <a:ext cx="3996865" cy="4347439"/>
          </a:xfrm>
        </p:spPr>
        <p:txBody>
          <a:bodyPr vert="horz" lIns="0" tIns="45720" rIns="0" bIns="45720" rtlCol="0" anchor="t">
            <a:normAutofit fontScale="92500" lnSpcReduction="10000"/>
          </a:bodyPr>
          <a:lstStyle/>
          <a:p>
            <a:r>
              <a:rPr lang="en-GB" sz="1800" dirty="0" err="1"/>
              <a:t>Pwy</a:t>
            </a:r>
            <a:r>
              <a:rPr lang="en-GB" sz="1800" dirty="0"/>
              <a:t> </a:t>
            </a:r>
            <a:r>
              <a:rPr lang="en-GB" sz="1800" dirty="0" err="1"/>
              <a:t>sy'n</a:t>
            </a:r>
            <a:r>
              <a:rPr lang="en-GB" sz="1800" dirty="0"/>
              <a:t> </a:t>
            </a:r>
            <a:r>
              <a:rPr lang="en-GB" sz="1800" dirty="0" err="1"/>
              <a:t>cyfrannu</a:t>
            </a:r>
            <a:r>
              <a:rPr lang="en-GB" sz="1800" dirty="0"/>
              <a:t> </a:t>
            </a:r>
            <a:r>
              <a:rPr lang="en-GB" sz="1800" dirty="0" err="1"/>
              <a:t>i'r</a:t>
            </a:r>
            <a:r>
              <a:rPr lang="en-GB" sz="1800" dirty="0"/>
              <a:t> </a:t>
            </a:r>
            <a:r>
              <a:rPr lang="en-GB" sz="1800" dirty="0" err="1"/>
              <a:t>adolygiad</a:t>
            </a:r>
            <a:endParaRPr lang="en-GB" sz="1800">
              <a:cs typeface="Arial"/>
            </a:endParaRPr>
          </a:p>
          <a:p>
            <a:r>
              <a:rPr lang="en-GB" sz="1800" dirty="0"/>
              <a:t>Beth </a:t>
            </a:r>
            <a:r>
              <a:rPr lang="en-GB" sz="1800" dirty="0" err="1"/>
              <a:t>ydym</a:t>
            </a:r>
            <a:r>
              <a:rPr lang="en-GB" sz="1800" dirty="0"/>
              <a:t> </a:t>
            </a:r>
            <a:r>
              <a:rPr lang="en-GB" sz="1800" dirty="0" err="1"/>
              <a:t>yn</a:t>
            </a:r>
            <a:r>
              <a:rPr lang="en-GB" sz="1800" dirty="0"/>
              <a:t> </a:t>
            </a:r>
            <a:r>
              <a:rPr lang="en-GB" sz="1800" dirty="0" err="1"/>
              <a:t>hoffi</a:t>
            </a:r>
            <a:r>
              <a:rPr lang="en-GB" sz="1800" dirty="0"/>
              <a:t> ac </a:t>
            </a:r>
            <a:r>
              <a:rPr lang="en-GB" sz="1800" dirty="0" err="1"/>
              <a:t>yn</a:t>
            </a:r>
            <a:r>
              <a:rPr lang="en-GB" sz="1800" dirty="0"/>
              <a:t> </a:t>
            </a:r>
            <a:r>
              <a:rPr lang="en-GB" sz="1800" dirty="0" err="1"/>
              <a:t>edmygu</a:t>
            </a:r>
            <a:r>
              <a:rPr lang="en-GB" sz="1800" dirty="0"/>
              <a:t> (am y person)</a:t>
            </a:r>
            <a:endParaRPr lang="en-GB" sz="1800" dirty="0">
              <a:cs typeface="Arial"/>
            </a:endParaRPr>
          </a:p>
          <a:p>
            <a:r>
              <a:rPr lang="en-GB" sz="1800" dirty="0"/>
              <a:t>Beth </a:t>
            </a:r>
            <a:r>
              <a:rPr lang="en-GB" sz="1800" dirty="0" err="1"/>
              <a:t>sydd</a:t>
            </a:r>
            <a:r>
              <a:rPr lang="en-GB" sz="1800" dirty="0"/>
              <a:t> </a:t>
            </a:r>
            <a:r>
              <a:rPr lang="en-GB" sz="1800" dirty="0" err="1"/>
              <a:t>yn</a:t>
            </a:r>
            <a:r>
              <a:rPr lang="en-GB" sz="1800" dirty="0"/>
              <a:t> </a:t>
            </a:r>
            <a:r>
              <a:rPr lang="en-GB" sz="1800" dirty="0" err="1"/>
              <a:t>bwysig</a:t>
            </a:r>
            <a:r>
              <a:rPr lang="en-GB" sz="1800" dirty="0"/>
              <a:t> (</a:t>
            </a:r>
            <a:r>
              <a:rPr lang="en-GB" sz="1800" dirty="0" err="1"/>
              <a:t>i'r</a:t>
            </a:r>
            <a:r>
              <a:rPr lang="en-GB" sz="1800" dirty="0"/>
              <a:t> person) </a:t>
            </a:r>
            <a:r>
              <a:rPr lang="en-GB" sz="1800" dirty="0" err="1"/>
              <a:t>nawr</a:t>
            </a:r>
            <a:endParaRPr lang="en-GB" sz="1800">
              <a:cs typeface="Arial"/>
            </a:endParaRPr>
          </a:p>
          <a:p>
            <a:r>
              <a:rPr lang="en-GB" sz="1800" dirty="0"/>
              <a:t>Beth </a:t>
            </a:r>
            <a:r>
              <a:rPr lang="en-GB" sz="1800" dirty="0" err="1"/>
              <a:t>sydd</a:t>
            </a:r>
            <a:r>
              <a:rPr lang="en-GB" sz="1800" dirty="0"/>
              <a:t> </a:t>
            </a:r>
            <a:r>
              <a:rPr lang="en-GB" sz="1800" dirty="0" err="1"/>
              <a:t>yn</a:t>
            </a:r>
            <a:r>
              <a:rPr lang="en-GB" sz="1800" dirty="0"/>
              <a:t> </a:t>
            </a:r>
            <a:r>
              <a:rPr lang="en-GB" sz="1800" dirty="0" err="1"/>
              <a:t>bwysig</a:t>
            </a:r>
            <a:r>
              <a:rPr lang="en-GB" sz="1800" dirty="0"/>
              <a:t> (</a:t>
            </a:r>
            <a:r>
              <a:rPr lang="en-GB" sz="1800" dirty="0" err="1"/>
              <a:t>i'r</a:t>
            </a:r>
            <a:r>
              <a:rPr lang="en-GB" sz="1800" dirty="0"/>
              <a:t> person) </a:t>
            </a:r>
            <a:r>
              <a:rPr lang="en-GB" sz="1800" dirty="0" err="1"/>
              <a:t>ar</a:t>
            </a:r>
            <a:r>
              <a:rPr lang="en-GB" sz="1800" dirty="0"/>
              <a:t> </a:t>
            </a:r>
            <a:r>
              <a:rPr lang="en-GB" sz="1800" dirty="0" err="1"/>
              <a:t>gyfer</a:t>
            </a:r>
            <a:r>
              <a:rPr lang="en-GB" sz="1800" dirty="0"/>
              <a:t> y </a:t>
            </a:r>
            <a:r>
              <a:rPr lang="en-GB" sz="1800" dirty="0" err="1"/>
              <a:t>dyfodol</a:t>
            </a:r>
            <a:endParaRPr lang="en-GB" sz="1800" dirty="0">
              <a:cs typeface="Arial"/>
            </a:endParaRPr>
          </a:p>
          <a:p>
            <a:r>
              <a:rPr lang="en-GB" sz="1800" dirty="0"/>
              <a:t>Pa </a:t>
            </a:r>
            <a:r>
              <a:rPr lang="en-GB" sz="1800" dirty="0" err="1"/>
              <a:t>gefnogaeth</a:t>
            </a:r>
            <a:r>
              <a:rPr lang="en-GB" sz="1800" dirty="0"/>
              <a:t> a </a:t>
            </a:r>
            <a:r>
              <a:rPr lang="en-GB" sz="1800" dirty="0" err="1"/>
              <a:t>chymorth</a:t>
            </a:r>
            <a:r>
              <a:rPr lang="en-GB" sz="1800" dirty="0"/>
              <a:t> </a:t>
            </a:r>
            <a:r>
              <a:rPr lang="en-GB" sz="1800" dirty="0" err="1"/>
              <a:t>sydd</a:t>
            </a:r>
            <a:r>
              <a:rPr lang="en-GB" sz="1800" dirty="0"/>
              <a:t> </a:t>
            </a:r>
            <a:r>
              <a:rPr lang="en-GB" sz="1800" dirty="0" err="1"/>
              <a:t>angen</a:t>
            </a:r>
            <a:r>
              <a:rPr lang="en-GB" sz="1800" dirty="0"/>
              <a:t> </a:t>
            </a:r>
            <a:r>
              <a:rPr lang="en-GB" sz="1800" dirty="0" err="1"/>
              <a:t>ar</a:t>
            </a:r>
            <a:r>
              <a:rPr lang="en-GB" sz="1800" dirty="0"/>
              <a:t> y person </a:t>
            </a:r>
            <a:r>
              <a:rPr lang="en-GB" sz="1800" dirty="0" err="1"/>
              <a:t>i</a:t>
            </a:r>
            <a:r>
              <a:rPr lang="en-GB" sz="1800" dirty="0"/>
              <a:t> </a:t>
            </a:r>
            <a:r>
              <a:rPr lang="en-GB" sz="1800" dirty="0" err="1"/>
              <a:t>gadw</a:t>
            </a:r>
            <a:r>
              <a:rPr lang="en-GB" sz="1800" dirty="0"/>
              <a:t> </a:t>
            </a:r>
            <a:r>
              <a:rPr lang="en-GB" sz="1800" dirty="0" err="1"/>
              <a:t>yn</a:t>
            </a:r>
            <a:r>
              <a:rPr lang="en-GB" sz="1800" dirty="0"/>
              <a:t> </a:t>
            </a:r>
            <a:r>
              <a:rPr lang="en-GB" sz="1800" dirty="0" err="1"/>
              <a:t>iach</a:t>
            </a:r>
            <a:r>
              <a:rPr lang="en-GB" sz="1800" dirty="0"/>
              <a:t> ac </a:t>
            </a:r>
            <a:r>
              <a:rPr lang="en-GB" sz="1800" dirty="0" err="1"/>
              <a:t>yn</a:t>
            </a:r>
            <a:r>
              <a:rPr lang="en-GB" sz="1800" dirty="0"/>
              <a:t> </a:t>
            </a:r>
            <a:r>
              <a:rPr lang="en-GB" sz="1800" dirty="0" err="1"/>
              <a:t>ddiogel</a:t>
            </a:r>
            <a:endParaRPr lang="en-GB" sz="1800">
              <a:cs typeface="Arial"/>
            </a:endParaRPr>
          </a:p>
          <a:p>
            <a:r>
              <a:rPr lang="en-GB" sz="1800" err="1"/>
              <a:t>Atebion</a:t>
            </a:r>
            <a:r>
              <a:rPr lang="en-GB" sz="1800" dirty="0"/>
              <a:t> </a:t>
            </a:r>
            <a:r>
              <a:rPr lang="en-GB" sz="1800" err="1"/>
              <a:t>i</a:t>
            </a:r>
            <a:r>
              <a:rPr lang="en-GB" sz="1800" dirty="0"/>
              <a:t> </a:t>
            </a:r>
            <a:r>
              <a:rPr lang="en-GB" sz="1800" err="1"/>
              <a:t>gwestiynau</a:t>
            </a:r>
            <a:r>
              <a:rPr lang="en-GB" sz="1800" dirty="0"/>
              <a:t> / </a:t>
            </a:r>
            <a:r>
              <a:rPr lang="en-GB" sz="1800" err="1"/>
              <a:t>materion</a:t>
            </a:r>
            <a:r>
              <a:rPr lang="en-GB" sz="1800" dirty="0"/>
              <a:t> </a:t>
            </a:r>
            <a:r>
              <a:rPr lang="en-GB" sz="1800" err="1"/>
              <a:t>sy'n</a:t>
            </a:r>
            <a:r>
              <a:rPr lang="en-GB" sz="1800" dirty="0"/>
              <a:t> peri </a:t>
            </a:r>
            <a:r>
              <a:rPr lang="en-GB" sz="1800" err="1"/>
              <a:t>gofid</a:t>
            </a:r>
            <a:endParaRPr lang="en-GB" sz="1800">
              <a:cs typeface="Arial"/>
            </a:endParaRPr>
          </a:p>
          <a:p>
            <a:r>
              <a:rPr lang="en-GB" sz="1800" dirty="0"/>
              <a:t>Beth </a:t>
            </a:r>
            <a:r>
              <a:rPr lang="en-GB" sz="1800" err="1"/>
              <a:t>sydd</a:t>
            </a:r>
            <a:r>
              <a:rPr lang="en-GB" sz="1800" dirty="0"/>
              <a:t> </a:t>
            </a:r>
            <a:r>
              <a:rPr lang="en-GB" sz="1800" err="1"/>
              <a:t>yn</a:t>
            </a:r>
            <a:r>
              <a:rPr lang="en-GB" sz="1800" dirty="0"/>
              <a:t> </a:t>
            </a:r>
            <a:r>
              <a:rPr lang="en-GB" sz="1800" err="1"/>
              <a:t>gweithio</a:t>
            </a:r>
            <a:r>
              <a:rPr lang="en-GB" sz="1800" dirty="0"/>
              <a:t> a </a:t>
            </a:r>
            <a:r>
              <a:rPr lang="en-GB" sz="1800" err="1"/>
              <a:t>beth</a:t>
            </a:r>
            <a:r>
              <a:rPr lang="en-GB" sz="1800" dirty="0"/>
              <a:t> </a:t>
            </a:r>
            <a:r>
              <a:rPr lang="en-GB" sz="1800" err="1"/>
              <a:t>sydd</a:t>
            </a:r>
            <a:r>
              <a:rPr lang="en-GB" sz="1800" dirty="0"/>
              <a:t> </a:t>
            </a:r>
            <a:r>
              <a:rPr lang="en-GB" sz="1800" err="1"/>
              <a:t>ddim</a:t>
            </a:r>
            <a:r>
              <a:rPr lang="en-GB" sz="1800" dirty="0"/>
              <a:t> </a:t>
            </a:r>
            <a:r>
              <a:rPr lang="en-GB" sz="1800" err="1"/>
              <a:t>yn</a:t>
            </a:r>
            <a:r>
              <a:rPr lang="en-GB" sz="1800" dirty="0"/>
              <a:t> </a:t>
            </a:r>
            <a:r>
              <a:rPr lang="en-GB" sz="1800" err="1"/>
              <a:t>gweithio</a:t>
            </a:r>
            <a:r>
              <a:rPr lang="en-GB" sz="1800" dirty="0"/>
              <a:t> o </a:t>
            </a:r>
            <a:r>
              <a:rPr lang="en-GB" sz="1800" err="1"/>
              <a:t>wahanol</a:t>
            </a:r>
            <a:r>
              <a:rPr lang="en-GB" sz="1800" dirty="0"/>
              <a:t> </a:t>
            </a:r>
            <a:r>
              <a:rPr lang="en-GB" sz="1800" err="1"/>
              <a:t>safbwyntiau</a:t>
            </a:r>
            <a:endParaRPr lang="en-GB" sz="1800">
              <a:cs typeface="Arial"/>
            </a:endParaRPr>
          </a:p>
          <a:p>
            <a:r>
              <a:rPr lang="en-GB" sz="1800" err="1"/>
              <a:t>Cynllun</a:t>
            </a:r>
            <a:r>
              <a:rPr lang="en-GB" sz="1800" dirty="0"/>
              <a:t> </a:t>
            </a:r>
            <a:r>
              <a:rPr lang="en-GB" sz="1800" err="1"/>
              <a:t>Gweithredu</a:t>
            </a:r>
            <a:endParaRPr lang="cy-GB" sz="1800"/>
          </a:p>
        </p:txBody>
      </p:sp>
      <p:sp>
        <p:nvSpPr>
          <p:cNvPr id="6" name="Content Placeholder 5"/>
          <p:cNvSpPr>
            <a:spLocks noGrp="1"/>
          </p:cNvSpPr>
          <p:nvPr>
            <p:ph sz="quarter" idx="14"/>
          </p:nvPr>
        </p:nvSpPr>
        <p:spPr>
          <a:xfrm>
            <a:off x="4800600" y="1252588"/>
            <a:ext cx="3940320" cy="5069858"/>
          </a:xfrm>
        </p:spPr>
        <p:txBody>
          <a:bodyPr vert="horz" lIns="0" tIns="45720" rIns="0" bIns="45720" rtlCol="0" anchor="t">
            <a:normAutofit fontScale="85000" lnSpcReduction="20000"/>
          </a:bodyPr>
          <a:lstStyle/>
          <a:p>
            <a:endParaRPr lang="cy-GB" dirty="0"/>
          </a:p>
          <a:p>
            <a:r>
              <a:rPr lang="en-US" i="1" dirty="0"/>
              <a:t>Who contributes to the review </a:t>
            </a:r>
            <a:endParaRPr lang="en-US" i="1" dirty="0">
              <a:cs typeface="Arial"/>
            </a:endParaRPr>
          </a:p>
          <a:p>
            <a:r>
              <a:rPr lang="en-US" i="1" dirty="0"/>
              <a:t>What we like and admire  (about the person) </a:t>
            </a:r>
            <a:endParaRPr lang="en-US" i="1" dirty="0">
              <a:cs typeface="Arial"/>
            </a:endParaRPr>
          </a:p>
          <a:p>
            <a:r>
              <a:rPr lang="en-US" i="1" dirty="0"/>
              <a:t>What is important (to the person) now </a:t>
            </a:r>
          </a:p>
          <a:p>
            <a:r>
              <a:rPr lang="en-US" i="1" dirty="0"/>
              <a:t>What is important (to the person) for the future </a:t>
            </a:r>
          </a:p>
          <a:p>
            <a:r>
              <a:rPr lang="en-US" i="1" dirty="0"/>
              <a:t>What support and help does the person need to stay healthy and safe </a:t>
            </a:r>
          </a:p>
          <a:p>
            <a:r>
              <a:rPr lang="en-US" i="1" dirty="0"/>
              <a:t>Questions to answer / issues we are struggling with </a:t>
            </a:r>
          </a:p>
          <a:p>
            <a:r>
              <a:rPr lang="en-US" i="1" dirty="0"/>
              <a:t>What is working and not working from different perspectives </a:t>
            </a:r>
          </a:p>
          <a:p>
            <a:r>
              <a:rPr lang="cy-GB" i="1" dirty="0"/>
              <a:t>Action Plan </a:t>
            </a:r>
          </a:p>
          <a:p>
            <a:r>
              <a:rPr lang="en-GB" i="1" dirty="0"/>
              <a:t>Sanderson 2015</a:t>
            </a:r>
          </a:p>
          <a:p>
            <a:r>
              <a:rPr lang="en-GB" i="1" dirty="0"/>
              <a:t>Clare Taylor</a:t>
            </a:r>
          </a:p>
          <a:p>
            <a:pPr marL="68580" indent="0">
              <a:buNone/>
            </a:pPr>
            <a:endParaRPr lang="cy-GB" dirty="0"/>
          </a:p>
          <a:p>
            <a:endParaRPr lang="cy-GB" dirty="0"/>
          </a:p>
        </p:txBody>
      </p:sp>
      <p:pic>
        <p:nvPicPr>
          <p:cNvPr id="6146" name="Picture 2" descr="C:\Users\l.roberts\AppData\Local\Microsoft\Windows\Temporary Internet Files\Content.IE5\HEPN0LIZ\choice4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2477174"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4647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a:t>TASG / </a:t>
            </a:r>
            <a:r>
              <a:rPr lang="en-GB" dirty="0" err="1"/>
              <a:t>TASk</a:t>
            </a:r>
            <a:endParaRPr lang="cy-GB" dirty="0"/>
          </a:p>
        </p:txBody>
      </p:sp>
      <p:sp>
        <p:nvSpPr>
          <p:cNvPr id="3" name="Content Placeholder 2"/>
          <p:cNvSpPr>
            <a:spLocks noGrp="1"/>
          </p:cNvSpPr>
          <p:nvPr>
            <p:ph sz="quarter" idx="13"/>
          </p:nvPr>
        </p:nvSpPr>
        <p:spPr/>
        <p:txBody>
          <a:bodyPr vert="horz" lIns="0" tIns="45720" rIns="0" bIns="45720" rtlCol="0" anchor="t">
            <a:normAutofit/>
          </a:bodyPr>
          <a:lstStyle/>
          <a:p>
            <a:pPr lvl="0">
              <a:buClr>
                <a:srgbClr val="53548A"/>
              </a:buClr>
            </a:pPr>
            <a:r>
              <a:rPr lang="en-GB" sz="2800" dirty="0" err="1"/>
              <a:t>Adlewyrchwch</a:t>
            </a:r>
            <a:r>
              <a:rPr lang="en-GB" sz="2800" dirty="0"/>
              <a:t> </a:t>
            </a:r>
            <a:r>
              <a:rPr lang="en-GB" sz="2800" dirty="0" err="1"/>
              <a:t>ar</a:t>
            </a:r>
            <a:r>
              <a:rPr lang="en-GB" sz="2800" dirty="0"/>
              <a:t> </a:t>
            </a:r>
            <a:r>
              <a:rPr lang="en-GB" sz="2800" dirty="0" err="1"/>
              <a:t>Adolygiadau</a:t>
            </a:r>
            <a:r>
              <a:rPr lang="en-GB" sz="2800" dirty="0"/>
              <a:t> Person </a:t>
            </a:r>
            <a:r>
              <a:rPr lang="en-GB" sz="2800" dirty="0" err="1"/>
              <a:t>Ganolog</a:t>
            </a:r>
            <a:endParaRPr lang="en-GB" sz="2800" dirty="0"/>
          </a:p>
          <a:p>
            <a:pPr lvl="0">
              <a:buClr>
                <a:srgbClr val="53548A"/>
              </a:buClr>
            </a:pPr>
            <a:r>
              <a:rPr lang="en-GB" sz="2800" dirty="0" err="1">
                <a:solidFill>
                  <a:prstClr val="black"/>
                </a:solidFill>
              </a:rPr>
              <a:t>Cyfleoedd</a:t>
            </a:r>
            <a:r>
              <a:rPr lang="en-GB" sz="2800" dirty="0">
                <a:solidFill>
                  <a:prstClr val="black"/>
                </a:solidFill>
              </a:rPr>
              <a:t>?</a:t>
            </a:r>
          </a:p>
          <a:p>
            <a:pPr lvl="0">
              <a:buClr>
                <a:srgbClr val="53548A"/>
              </a:buClr>
            </a:pPr>
            <a:r>
              <a:rPr lang="en-GB" sz="2800" dirty="0" err="1">
                <a:solidFill>
                  <a:prstClr val="black"/>
                </a:solidFill>
              </a:rPr>
              <a:t>Rhwystrau</a:t>
            </a:r>
            <a:r>
              <a:rPr lang="en-GB" sz="2800" dirty="0">
                <a:solidFill>
                  <a:prstClr val="black"/>
                </a:solidFill>
              </a:rPr>
              <a:t>?</a:t>
            </a:r>
          </a:p>
          <a:p>
            <a:pPr lvl="0">
              <a:buClr>
                <a:srgbClr val="53548A"/>
              </a:buClr>
            </a:pPr>
            <a:r>
              <a:rPr lang="en-GB" sz="2800" dirty="0" err="1">
                <a:solidFill>
                  <a:prstClr val="black"/>
                </a:solidFill>
              </a:rPr>
              <a:t>Adborth</a:t>
            </a:r>
            <a:endParaRPr lang="cy-GB" dirty="0"/>
          </a:p>
        </p:txBody>
      </p:sp>
      <p:sp>
        <p:nvSpPr>
          <p:cNvPr id="4" name="Content Placeholder 3"/>
          <p:cNvSpPr>
            <a:spLocks noGrp="1"/>
          </p:cNvSpPr>
          <p:nvPr>
            <p:ph sz="quarter" idx="14"/>
          </p:nvPr>
        </p:nvSpPr>
        <p:spPr/>
        <p:txBody>
          <a:bodyPr/>
          <a:lstStyle/>
          <a:p>
            <a:pPr lvl="0">
              <a:buClr>
                <a:srgbClr val="53548A"/>
              </a:buClr>
            </a:pPr>
            <a:r>
              <a:rPr lang="en-GB" sz="2800" i="1" dirty="0">
                <a:solidFill>
                  <a:prstClr val="black"/>
                </a:solidFill>
              </a:rPr>
              <a:t>Reflect on Person Centred Reviews</a:t>
            </a:r>
          </a:p>
          <a:p>
            <a:pPr lvl="0">
              <a:buClr>
                <a:srgbClr val="53548A"/>
              </a:buClr>
            </a:pPr>
            <a:r>
              <a:rPr lang="en-GB" sz="2800" i="1" dirty="0">
                <a:solidFill>
                  <a:prstClr val="black"/>
                </a:solidFill>
              </a:rPr>
              <a:t>Opportunities?</a:t>
            </a:r>
          </a:p>
          <a:p>
            <a:pPr lvl="0">
              <a:buClr>
                <a:srgbClr val="53548A"/>
              </a:buClr>
            </a:pPr>
            <a:r>
              <a:rPr lang="en-GB" sz="2800" i="1" dirty="0">
                <a:solidFill>
                  <a:prstClr val="black"/>
                </a:solidFill>
              </a:rPr>
              <a:t>Barriers?</a:t>
            </a:r>
          </a:p>
          <a:p>
            <a:pPr lvl="0">
              <a:buClr>
                <a:srgbClr val="53548A"/>
              </a:buClr>
            </a:pPr>
            <a:r>
              <a:rPr lang="en-GB" sz="2800" i="1" dirty="0">
                <a:solidFill>
                  <a:prstClr val="black"/>
                </a:solidFill>
              </a:rPr>
              <a:t>Feedback</a:t>
            </a:r>
            <a:endParaRPr lang="cy-GB" sz="2800" i="1" dirty="0">
              <a:solidFill>
                <a:prstClr val="black"/>
              </a:solidFill>
            </a:endParaRPr>
          </a:p>
          <a:p>
            <a:endParaRPr lang="cy-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275" y="381000"/>
            <a:ext cx="3895725" cy="1011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85476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err="1"/>
              <a:t>beriniadaeth</a:t>
            </a:r>
            <a:r>
              <a:rPr lang="en-GB" dirty="0"/>
              <a:t>/critique</a:t>
            </a:r>
            <a:endParaRPr lang="cy-GB" dirty="0"/>
          </a:p>
        </p:txBody>
      </p:sp>
      <p:sp>
        <p:nvSpPr>
          <p:cNvPr id="3" name="Content Placeholder 2"/>
          <p:cNvSpPr>
            <a:spLocks noGrp="1"/>
          </p:cNvSpPr>
          <p:nvPr>
            <p:ph sz="quarter" idx="13"/>
          </p:nvPr>
        </p:nvSpPr>
        <p:spPr>
          <a:xfrm>
            <a:off x="419235" y="1536192"/>
            <a:ext cx="3924165" cy="4559808"/>
          </a:xfrm>
        </p:spPr>
        <p:txBody>
          <a:bodyPr vert="horz" lIns="0" tIns="45720" rIns="0" bIns="45720" rtlCol="0" anchor="t">
            <a:normAutofit/>
          </a:bodyPr>
          <a:lstStyle/>
          <a:p>
            <a:r>
              <a:rPr lang="en-GB" dirty="0"/>
              <a:t>Y </a:t>
            </a:r>
            <a:r>
              <a:rPr lang="en-GB" dirty="0" err="1"/>
              <a:t>nifer</a:t>
            </a:r>
            <a:r>
              <a:rPr lang="en-GB" dirty="0"/>
              <a:t> o </a:t>
            </a:r>
            <a:r>
              <a:rPr lang="en-GB" dirty="0" err="1"/>
              <a:t>adolygiadau</a:t>
            </a:r>
            <a:r>
              <a:rPr lang="en-GB" dirty="0"/>
              <a:t> </a:t>
            </a:r>
            <a:r>
              <a:rPr lang="en-GB" dirty="0" err="1"/>
              <a:t>ddim</a:t>
            </a:r>
            <a:r>
              <a:rPr lang="en-GB" dirty="0"/>
              <a:t> o  </a:t>
            </a:r>
            <a:r>
              <a:rPr lang="en-GB" dirty="0" err="1"/>
              <a:t>ansawdd</a:t>
            </a:r>
            <a:r>
              <a:rPr lang="en-GB" dirty="0"/>
              <a:t> </a:t>
            </a:r>
            <a:r>
              <a:rPr lang="en-GB" dirty="0" err="1"/>
              <a:t>priodol</a:t>
            </a:r>
            <a:endParaRPr lang="en-GB" dirty="0" err="1">
              <a:cs typeface="Arial"/>
            </a:endParaRPr>
          </a:p>
          <a:p>
            <a:r>
              <a:rPr lang="en-GB" dirty="0" err="1"/>
              <a:t>Canolbwyntio</a:t>
            </a:r>
            <a:r>
              <a:rPr lang="en-GB" dirty="0"/>
              <a:t> </a:t>
            </a:r>
            <a:r>
              <a:rPr lang="en-GB" dirty="0" err="1"/>
              <a:t>ar</a:t>
            </a:r>
            <a:r>
              <a:rPr lang="en-GB" dirty="0"/>
              <a:t> </a:t>
            </a:r>
            <a:r>
              <a:rPr lang="en-GB" dirty="0" err="1"/>
              <a:t>anghenion</a:t>
            </a:r>
            <a:r>
              <a:rPr lang="en-GB" dirty="0"/>
              <a:t> </a:t>
            </a:r>
            <a:r>
              <a:rPr lang="en-GB" dirty="0" err="1"/>
              <a:t>presennol</a:t>
            </a:r>
            <a:r>
              <a:rPr lang="en-GB" dirty="0"/>
              <a:t> a </a:t>
            </a:r>
            <a:r>
              <a:rPr lang="en-GB" dirty="0" err="1"/>
              <a:t>gwasanaethau</a:t>
            </a:r>
            <a:r>
              <a:rPr lang="en-GB" dirty="0"/>
              <a:t> </a:t>
            </a:r>
            <a:r>
              <a:rPr lang="en-GB" dirty="0" err="1"/>
              <a:t>statig</a:t>
            </a:r>
            <a:endParaRPr lang="en-GB" dirty="0"/>
          </a:p>
          <a:p>
            <a:r>
              <a:rPr lang="en-GB" dirty="0" err="1"/>
              <a:t>Agwedd</a:t>
            </a:r>
            <a:r>
              <a:rPr lang="en-GB" dirty="0"/>
              <a:t> a </a:t>
            </a:r>
            <a:r>
              <a:rPr lang="en-GB" dirty="0" err="1"/>
              <a:t>sgiliau</a:t>
            </a:r>
            <a:r>
              <a:rPr lang="en-GB" dirty="0"/>
              <a:t> </a:t>
            </a:r>
            <a:r>
              <a:rPr lang="en-GB" dirty="0" err="1"/>
              <a:t>gweithwyr</a:t>
            </a:r>
            <a:r>
              <a:rPr lang="en-GB" dirty="0"/>
              <a:t> </a:t>
            </a:r>
            <a:r>
              <a:rPr lang="en-GB" dirty="0" err="1"/>
              <a:t>yn</a:t>
            </a:r>
            <a:r>
              <a:rPr lang="en-GB" dirty="0"/>
              <a:t> </a:t>
            </a:r>
            <a:r>
              <a:rPr lang="en-GB" dirty="0" err="1"/>
              <a:t>amrywio</a:t>
            </a:r>
            <a:endParaRPr lang="en-GB" dirty="0"/>
          </a:p>
          <a:p>
            <a:r>
              <a:rPr lang="en-GB" dirty="0"/>
              <a:t>Gellir </a:t>
            </a:r>
            <a:r>
              <a:rPr lang="en-GB" dirty="0" err="1"/>
              <a:t>defnyddio</a:t>
            </a:r>
            <a:r>
              <a:rPr lang="en-GB" dirty="0"/>
              <a:t> </a:t>
            </a:r>
            <a:r>
              <a:rPr lang="en-GB" dirty="0" err="1"/>
              <a:t>adolygiadau</a:t>
            </a:r>
            <a:r>
              <a:rPr lang="en-GB" dirty="0"/>
              <a:t> </a:t>
            </a:r>
            <a:r>
              <a:rPr lang="en-GB" dirty="0" err="1"/>
              <a:t>fel</a:t>
            </a:r>
            <a:r>
              <a:rPr lang="en-GB" dirty="0"/>
              <a:t> </a:t>
            </a:r>
            <a:r>
              <a:rPr lang="en-GB" dirty="0" err="1"/>
              <a:t>dangosydd</a:t>
            </a:r>
            <a:r>
              <a:rPr lang="en-GB" dirty="0"/>
              <a:t> </a:t>
            </a:r>
            <a:r>
              <a:rPr lang="en-GB" dirty="0" err="1"/>
              <a:t>perfformiad</a:t>
            </a:r>
            <a:endParaRPr lang="en-GB" dirty="0"/>
          </a:p>
          <a:p>
            <a:r>
              <a:rPr lang="en-GB" dirty="0" err="1"/>
              <a:t>Adolygiadau</a:t>
            </a:r>
            <a:r>
              <a:rPr lang="en-GB" dirty="0"/>
              <a:t> </a:t>
            </a:r>
            <a:r>
              <a:rPr lang="en-GB" dirty="0" err="1"/>
              <a:t>yn</a:t>
            </a:r>
            <a:r>
              <a:rPr lang="en-GB" dirty="0"/>
              <a:t> </a:t>
            </a:r>
            <a:r>
              <a:rPr lang="en-GB" dirty="0" err="1"/>
              <a:t>cael</a:t>
            </a:r>
            <a:r>
              <a:rPr lang="en-GB" dirty="0"/>
              <a:t> </a:t>
            </a:r>
            <a:r>
              <a:rPr lang="en-GB" dirty="0" err="1"/>
              <a:t>eu</a:t>
            </a:r>
            <a:r>
              <a:rPr lang="en-GB" dirty="0"/>
              <a:t> </a:t>
            </a:r>
            <a:r>
              <a:rPr lang="en-GB" dirty="0" err="1"/>
              <a:t>defnyddio</a:t>
            </a:r>
            <a:r>
              <a:rPr lang="en-GB" dirty="0"/>
              <a:t> </a:t>
            </a:r>
            <a:r>
              <a:rPr lang="en-GB" dirty="0" err="1"/>
              <a:t>fel</a:t>
            </a:r>
            <a:r>
              <a:rPr lang="en-GB" dirty="0"/>
              <a:t> dull o </a:t>
            </a:r>
            <a:r>
              <a:rPr lang="en-GB" dirty="0" err="1"/>
              <a:t>grafu</a:t>
            </a:r>
            <a:r>
              <a:rPr lang="en-GB" dirty="0"/>
              <a:t> </a:t>
            </a:r>
            <a:r>
              <a:rPr lang="en-GB" dirty="0" err="1"/>
              <a:t>adnoddau</a:t>
            </a:r>
            <a:r>
              <a:rPr lang="en-GB" dirty="0"/>
              <a:t> ‘</a:t>
            </a:r>
            <a:r>
              <a:rPr lang="en-GB" dirty="0" err="1"/>
              <a:t>nôl</a:t>
            </a:r>
            <a:endParaRPr lang="en-GB" dirty="0"/>
          </a:p>
          <a:p>
            <a:endParaRPr lang="cy-GB" dirty="0"/>
          </a:p>
        </p:txBody>
      </p:sp>
      <p:sp>
        <p:nvSpPr>
          <p:cNvPr id="4" name="Content Placeholder 3"/>
          <p:cNvSpPr>
            <a:spLocks noGrp="1"/>
          </p:cNvSpPr>
          <p:nvPr>
            <p:ph sz="quarter" idx="14"/>
          </p:nvPr>
        </p:nvSpPr>
        <p:spPr>
          <a:xfrm>
            <a:off x="4800600" y="1536192"/>
            <a:ext cx="4045331" cy="5093208"/>
          </a:xfrm>
        </p:spPr>
        <p:txBody>
          <a:bodyPr>
            <a:normAutofit/>
          </a:bodyPr>
          <a:lstStyle/>
          <a:p>
            <a:r>
              <a:rPr lang="en-GB" i="1" dirty="0"/>
              <a:t>Numbers of reviews not conducive to quality</a:t>
            </a:r>
          </a:p>
          <a:p>
            <a:r>
              <a:rPr lang="en-GB" i="1" dirty="0"/>
              <a:t>Focus on present needs and static services</a:t>
            </a:r>
          </a:p>
          <a:p>
            <a:r>
              <a:rPr lang="en-GB" i="1" dirty="0"/>
              <a:t>Attitude and skills of workers vary</a:t>
            </a:r>
          </a:p>
          <a:p>
            <a:r>
              <a:rPr lang="en-GB" i="1" dirty="0"/>
              <a:t>Reviews can be used as a performance indicator</a:t>
            </a:r>
          </a:p>
          <a:p>
            <a:r>
              <a:rPr lang="en-GB" i="1" dirty="0"/>
              <a:t>Reviews used as a way of ‘clawing back’ resources</a:t>
            </a:r>
          </a:p>
          <a:p>
            <a:r>
              <a:rPr lang="en-GB" dirty="0"/>
              <a:t>Bennett, Cattermole &amp; Sanderson (2009)</a:t>
            </a:r>
            <a:endParaRPr lang="cy-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2291386"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26937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338458" y="274638"/>
            <a:ext cx="8119742" cy="1143000"/>
          </a:xfrm>
        </p:spPr>
        <p:txBody>
          <a:bodyPr>
            <a:normAutofit fontScale="90000"/>
          </a:bodyPr>
          <a:lstStyle/>
          <a:p>
            <a:r>
              <a:rPr lang="en-GB" dirty="0" err="1"/>
              <a:t>Rhestr</a:t>
            </a:r>
            <a:r>
              <a:rPr lang="en-GB" dirty="0"/>
              <a:t> </a:t>
            </a:r>
            <a:r>
              <a:rPr lang="en-GB" dirty="0" err="1"/>
              <a:t>gyfeirnodi</a:t>
            </a:r>
            <a:r>
              <a:rPr lang="en-GB" dirty="0"/>
              <a:t>/reference list</a:t>
            </a:r>
            <a:endParaRPr lang="cy-GB" dirty="0"/>
          </a:p>
        </p:txBody>
      </p:sp>
      <p:sp>
        <p:nvSpPr>
          <p:cNvPr id="9" name="Content Placeholder 8"/>
          <p:cNvSpPr>
            <a:spLocks noGrp="1"/>
          </p:cNvSpPr>
          <p:nvPr>
            <p:ph idx="1"/>
          </p:nvPr>
        </p:nvSpPr>
        <p:spPr/>
        <p:txBody>
          <a:bodyPr>
            <a:noAutofit/>
          </a:bodyPr>
          <a:lstStyle/>
          <a:p>
            <a:r>
              <a:rPr lang="en-US" sz="1800" dirty="0"/>
              <a:t>Bennett, T.,  Cattermole, M. &amp; Sanderson, H.  ( 2009) </a:t>
            </a:r>
            <a:r>
              <a:rPr lang="en-US" sz="1800" i="1" dirty="0"/>
              <a:t>Outcome Focused Reviews: A Practical Guide</a:t>
            </a:r>
            <a:r>
              <a:rPr lang="en-US" sz="1800" dirty="0"/>
              <a:t>. London: Department of Health. Available at </a:t>
            </a:r>
            <a:r>
              <a:rPr lang="en-US" sz="1800" dirty="0">
                <a:hlinkClick r:id="rId2"/>
              </a:rPr>
              <a:t>http://www.helensandersonassociates.co.uk/media/43014/outcomefocusedreviews2.pdf</a:t>
            </a:r>
            <a:r>
              <a:rPr lang="en-US" sz="1800" dirty="0"/>
              <a:t> ( Accessed 16.2.15)</a:t>
            </a:r>
          </a:p>
          <a:p>
            <a:r>
              <a:rPr lang="en-US" sz="1800" dirty="0" err="1"/>
              <a:t>Hagner</a:t>
            </a:r>
            <a:r>
              <a:rPr lang="en-US" sz="1800" dirty="0"/>
              <a:t>, D, Helm, D, &amp; Butterworth, J 1996, '“This is your meeting”: a qualitative study of person-centered planning', </a:t>
            </a:r>
            <a:r>
              <a:rPr lang="en-US" sz="1800" i="1" dirty="0"/>
              <a:t>Mental Retardation</a:t>
            </a:r>
            <a:r>
              <a:rPr lang="en-US" sz="1800" dirty="0"/>
              <a:t>, 34, 3, pp. 159-171, Education Source, </a:t>
            </a:r>
            <a:r>
              <a:rPr lang="en-US" sz="1800" dirty="0" err="1"/>
              <a:t>EBSCO</a:t>
            </a:r>
            <a:r>
              <a:rPr lang="en-US" sz="1800" i="1" dirty="0" err="1"/>
              <a:t>host</a:t>
            </a:r>
            <a:r>
              <a:rPr lang="en-US" sz="1800" dirty="0"/>
              <a:t>, viewed 16 February 2015.</a:t>
            </a:r>
          </a:p>
          <a:p>
            <a:r>
              <a:rPr lang="en-US" sz="1800" dirty="0" err="1">
                <a:latin typeface="Arial" panose="020B0604020202020204" pitchFamily="34" charset="0"/>
                <a:cs typeface="Arial" panose="020B0604020202020204" pitchFamily="34" charset="0"/>
              </a:rPr>
              <a:t>Holburn.S</a:t>
            </a:r>
            <a:r>
              <a:rPr lang="en-US" sz="1800" dirty="0">
                <a:latin typeface="Arial" panose="020B0604020202020204" pitchFamily="34" charset="0"/>
                <a:cs typeface="Arial" panose="020B0604020202020204" pitchFamily="34" charset="0"/>
              </a:rPr>
              <a:t>. and </a:t>
            </a:r>
            <a:r>
              <a:rPr lang="en-US" sz="1800" dirty="0" err="1">
                <a:latin typeface="Arial" panose="020B0604020202020204" pitchFamily="34" charset="0"/>
                <a:cs typeface="Arial" panose="020B0604020202020204" pitchFamily="34" charset="0"/>
              </a:rPr>
              <a:t>Vietze</a:t>
            </a:r>
            <a:r>
              <a:rPr lang="en-US" sz="1800" dirty="0">
                <a:latin typeface="Arial" panose="020B0604020202020204" pitchFamily="34" charset="0"/>
                <a:cs typeface="Arial" panose="020B0604020202020204" pitchFamily="34" charset="0"/>
              </a:rPr>
              <a:t>, P. ( 2002) </a:t>
            </a:r>
            <a:r>
              <a:rPr lang="en-US" sz="1800" i="1" dirty="0">
                <a:latin typeface="Arial" panose="020B0604020202020204" pitchFamily="34" charset="0"/>
                <a:cs typeface="Arial" panose="020B0604020202020204" pitchFamily="34" charset="0"/>
              </a:rPr>
              <a:t>Person centered planning: research, practice, and future directions</a:t>
            </a:r>
            <a:r>
              <a:rPr lang="en-US" sz="1800" dirty="0">
                <a:latin typeface="Arial" panose="020B0604020202020204" pitchFamily="34" charset="0"/>
                <a:cs typeface="Arial" panose="020B0604020202020204" pitchFamily="34" charset="0"/>
              </a:rPr>
              <a:t>. Baltimore: Paul H Brookes Publishers</a:t>
            </a:r>
          </a:p>
          <a:p>
            <a:r>
              <a:rPr lang="en-GB" sz="1800" dirty="0" err="1">
                <a:latin typeface="Arial" panose="020B0604020202020204" pitchFamily="34" charset="0"/>
                <a:cs typeface="Arial" panose="020B0604020202020204" pitchFamily="34" charset="0"/>
              </a:rPr>
              <a:t>O’Brien.J</a:t>
            </a:r>
            <a:r>
              <a:rPr lang="en-GB" sz="1800" dirty="0">
                <a:latin typeface="Arial" panose="020B0604020202020204" pitchFamily="34" charset="0"/>
                <a:cs typeface="Arial" panose="020B0604020202020204" pitchFamily="34" charset="0"/>
              </a:rPr>
              <a:t>. &amp; O’Brien, C.L ( 2000) </a:t>
            </a:r>
            <a:r>
              <a:rPr lang="en-GB" sz="1800" i="1" dirty="0">
                <a:latin typeface="Arial" panose="020B0604020202020204" pitchFamily="34" charset="0"/>
                <a:cs typeface="Arial" panose="020B0604020202020204" pitchFamily="34" charset="0"/>
              </a:rPr>
              <a:t>A Little Book About Person Centred Planning</a:t>
            </a:r>
            <a:r>
              <a:rPr lang="en-GB" sz="1800" dirty="0">
                <a:latin typeface="Arial" panose="020B0604020202020204" pitchFamily="34" charset="0"/>
                <a:cs typeface="Arial" panose="020B0604020202020204" pitchFamily="34" charset="0"/>
              </a:rPr>
              <a:t>. Ontario: Inclusion Press</a:t>
            </a:r>
          </a:p>
          <a:p>
            <a:r>
              <a:rPr lang="en-GB" sz="1800" dirty="0">
                <a:latin typeface="Arial" panose="020B0604020202020204" pitchFamily="34" charset="0"/>
                <a:cs typeface="Arial" panose="020B0604020202020204" pitchFamily="34" charset="0"/>
              </a:rPr>
              <a:t>Sanderson, H. ( 2015) </a:t>
            </a:r>
            <a:r>
              <a:rPr lang="en-GB" sz="1800" i="1" dirty="0">
                <a:latin typeface="Arial" panose="020B0604020202020204" pitchFamily="34" charset="0"/>
                <a:cs typeface="Arial" panose="020B0604020202020204" pitchFamily="34" charset="0"/>
              </a:rPr>
              <a:t>Helen Sanderson Associates</a:t>
            </a:r>
            <a:r>
              <a:rPr lang="en-GB" sz="1800" dirty="0">
                <a:latin typeface="Arial" panose="020B0604020202020204" pitchFamily="34" charset="0"/>
                <a:cs typeface="Arial" panose="020B0604020202020204" pitchFamily="34" charset="0"/>
              </a:rPr>
              <a:t>. Available at </a:t>
            </a:r>
            <a:r>
              <a:rPr lang="en-GB" sz="1800" dirty="0">
                <a:latin typeface="Arial" panose="020B0604020202020204" pitchFamily="34" charset="0"/>
                <a:cs typeface="Arial" panose="020B0604020202020204" pitchFamily="34" charset="0"/>
                <a:hlinkClick r:id="rId3"/>
              </a:rPr>
              <a:t>http://www.helensandersonassociates.co.uk/</a:t>
            </a:r>
            <a:r>
              <a:rPr lang="en-GB" sz="1800" dirty="0">
                <a:latin typeface="Arial" panose="020B0604020202020204" pitchFamily="34" charset="0"/>
                <a:cs typeface="Arial" panose="020B0604020202020204" pitchFamily="34" charset="0"/>
              </a:rPr>
              <a:t>. ( Accessed 16.2.15)</a:t>
            </a:r>
          </a:p>
          <a:p>
            <a:r>
              <a:rPr lang="en-GB" sz="1800" dirty="0">
                <a:latin typeface="Arial" panose="020B0604020202020204" pitchFamily="34" charset="0"/>
                <a:cs typeface="Arial" panose="020B0604020202020204" pitchFamily="34" charset="0"/>
              </a:rPr>
              <a:t>Sanderson, H ( 2012) </a:t>
            </a:r>
            <a:r>
              <a:rPr lang="en-GB" sz="1800" i="1" dirty="0">
                <a:latin typeface="Arial" panose="020B0604020202020204" pitchFamily="34" charset="0"/>
                <a:cs typeface="Arial" panose="020B0604020202020204" pitchFamily="34" charset="0"/>
              </a:rPr>
              <a:t>One page profiles – personalisation</a:t>
            </a:r>
            <a:r>
              <a:rPr lang="en-GB" sz="1800" dirty="0">
                <a:latin typeface="Arial" panose="020B0604020202020204" pitchFamily="34" charset="0"/>
                <a:cs typeface="Arial" panose="020B0604020202020204" pitchFamily="34" charset="0"/>
              </a:rPr>
              <a:t>. Available at </a:t>
            </a:r>
            <a:r>
              <a:rPr lang="en-GB" sz="1800" dirty="0">
                <a:latin typeface="Arial" panose="020B0604020202020204" pitchFamily="34" charset="0"/>
                <a:cs typeface="Arial" panose="020B0604020202020204" pitchFamily="34" charset="0"/>
                <a:hlinkClick r:id="rId4"/>
              </a:rPr>
              <a:t>https://www.youtube.com/watch?v=fnaKnVWFh44</a:t>
            </a:r>
            <a:r>
              <a:rPr lang="en-GB" sz="1800" dirty="0">
                <a:latin typeface="Arial" panose="020B0604020202020204" pitchFamily="34" charset="0"/>
                <a:cs typeface="Arial" panose="020B0604020202020204" pitchFamily="34" charset="0"/>
              </a:rPr>
              <a:t> </a:t>
            </a:r>
            <a:r>
              <a:rPr lang="en-GB" sz="1800">
                <a:latin typeface="Arial" panose="020B0604020202020204" pitchFamily="34" charset="0"/>
                <a:cs typeface="Arial" panose="020B0604020202020204" pitchFamily="34" charset="0"/>
              </a:rPr>
              <a:t>( Accessed 17.02.17)</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Taylor ,C ( 2014) </a:t>
            </a:r>
            <a:r>
              <a:rPr lang="en-GB" sz="1800" i="1" dirty="0">
                <a:latin typeface="Arial" panose="020B0604020202020204" pitchFamily="34" charset="0"/>
                <a:cs typeface="Arial" panose="020B0604020202020204" pitchFamily="34" charset="0"/>
              </a:rPr>
              <a:t>Person Centred Reviews</a:t>
            </a:r>
            <a:r>
              <a:rPr lang="en-GB" sz="1800" dirty="0">
                <a:latin typeface="Arial" panose="020B0604020202020204" pitchFamily="34" charset="0"/>
                <a:cs typeface="Arial" panose="020B0604020202020204" pitchFamily="34" charset="0"/>
              </a:rPr>
              <a:t>. Unpublished</a:t>
            </a: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3883927"/>
      </p:ext>
    </p:extLst>
  </p:cSld>
  <p:clrMapOvr>
    <a:masterClrMapping/>
  </p:clrMapOvr>
</p:sld>
</file>

<file path=ppt/theme/theme1.xml><?xml version="1.0" encoding="utf-8"?>
<a:theme xmlns:a="http://schemas.openxmlformats.org/drawingml/2006/main" name="Urban Pop">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Urban Pop">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2700" cap="flat" cmpd="sng" algn="ctr">
          <a:solidFill>
            <a:schemeClr val="phClr"/>
          </a:solidFill>
          <a:prstDash val="solid"/>
        </a:ln>
        <a:ln w="15875"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0800" dist="38100" dir="5400000" rotWithShape="0">
              <a:srgbClr val="000000">
                <a:alpha val="58000"/>
              </a:srgbClr>
            </a:outerShdw>
          </a:effectLst>
          <a:scene3d>
            <a:camera prst="orthographicFront">
              <a:rot lat="0" lon="0" rev="0"/>
            </a:camera>
            <a:lightRig rig="flat" dir="t"/>
          </a:scene3d>
          <a:sp3d contourW="15875">
            <a:bevelT w="95250" h="127000"/>
            <a:contourClr>
              <a:schemeClr val="phClr">
                <a:shade val="30000"/>
              </a:schemeClr>
            </a:contourClr>
          </a:sp3d>
        </a:effectStyle>
      </a:effectStyleLst>
      <a:bgFillStyleLst>
        <a:solidFill>
          <a:schemeClr val="phClr"/>
        </a:solidFill>
        <a:gradFill rotWithShape="1">
          <a:gsLst>
            <a:gs pos="0">
              <a:schemeClr val="phClr">
                <a:tint val="95000"/>
                <a:shade val="100000"/>
                <a:alpha val="100000"/>
                <a:satMod val="100000"/>
                <a:lumMod val="100000"/>
              </a:schemeClr>
            </a:gs>
            <a:gs pos="9000">
              <a:schemeClr val="phClr">
                <a:tint val="90000"/>
                <a:shade val="100000"/>
                <a:alpha val="100000"/>
                <a:satMod val="100000"/>
                <a:lumMod val="100000"/>
              </a:schemeClr>
            </a:gs>
            <a:gs pos="34000">
              <a:schemeClr val="phClr">
                <a:tint val="83000"/>
                <a:shade val="100000"/>
                <a:alpha val="100000"/>
                <a:satMod val="100000"/>
                <a:lumMod val="100000"/>
              </a:schemeClr>
            </a:gs>
            <a:gs pos="62000">
              <a:schemeClr val="phClr">
                <a:tint val="85000"/>
                <a:shade val="100000"/>
                <a:alpha val="100000"/>
                <a:satMod val="100000"/>
                <a:lumMod val="100000"/>
              </a:schemeClr>
            </a:gs>
            <a:gs pos="90000">
              <a:schemeClr val="phClr">
                <a:tint val="92000"/>
                <a:shade val="100000"/>
                <a:alpha val="100000"/>
                <a:satMod val="100000"/>
                <a:lumMod val="90000"/>
              </a:schemeClr>
            </a:gs>
            <a:gs pos="100000">
              <a:schemeClr val="phClr">
                <a:tint val="85000"/>
                <a:shade val="100000"/>
                <a:alpha val="100000"/>
                <a:satMod val="100000"/>
                <a:lumMod val="100000"/>
              </a:schemeClr>
            </a:gs>
          </a:gsLst>
          <a:lin ang="5400000" scaled="1"/>
        </a:gradFill>
        <a:gradFill rotWithShape="1">
          <a:gsLst>
            <a:gs pos="0">
              <a:schemeClr val="phClr">
                <a:tint val="78000"/>
              </a:schemeClr>
            </a:gs>
            <a:gs pos="100000">
              <a:schemeClr val="phClr">
                <a:tint val="95000"/>
                <a:shade val="98000"/>
                <a:lumMod val="80000"/>
              </a:schemeClr>
            </a:gs>
          </a:gsLst>
          <a:path path="circle">
            <a:fillToRect l="50000" t="100000" r="10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A0D83DA8850E24F977D76094D2074AC" ma:contentTypeVersion="12" ma:contentTypeDescription="Create a new document." ma:contentTypeScope="" ma:versionID="ecc340f5c58a6f1ce9451955456970a7">
  <xsd:schema xmlns:xsd="http://www.w3.org/2001/XMLSchema" xmlns:xs="http://www.w3.org/2001/XMLSchema" xmlns:p="http://schemas.microsoft.com/office/2006/metadata/properties" xmlns:ns3="5e4866c9-5473-4b36-a248-8ce6a7a4bde8" xmlns:ns4="1f9d1f62-2b66-4e13-be38-f795d411800a" targetNamespace="http://schemas.microsoft.com/office/2006/metadata/properties" ma:root="true" ma:fieldsID="ece09fc101d81398e5073abfb0c63ec6" ns3:_="" ns4:_="">
    <xsd:import namespace="5e4866c9-5473-4b36-a248-8ce6a7a4bde8"/>
    <xsd:import namespace="1f9d1f62-2b66-4e13-be38-f795d411800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4866c9-5473-4b36-a248-8ce6a7a4bd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f9d1f62-2b66-4e13-be38-f795d411800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5BD625-6E6B-4C0C-AD20-6C51D430B461}">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4BB09601-03DD-4D74-B735-CC6A8F8A52CF}">
  <ds:schemaRefs>
    <ds:schemaRef ds:uri="http://schemas.microsoft.com/sharepoint/v3/contenttype/forms"/>
  </ds:schemaRefs>
</ds:datastoreItem>
</file>

<file path=customXml/itemProps3.xml><?xml version="1.0" encoding="utf-8"?>
<ds:datastoreItem xmlns:ds="http://schemas.openxmlformats.org/officeDocument/2006/customXml" ds:itemID="{56AB0FCE-2A46-48A1-9FDF-F8FD299C41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4866c9-5473-4b36-a248-8ce6a7a4bde8"/>
    <ds:schemaRef ds:uri="1f9d1f62-2b66-4e13-be38-f795d411800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1642</TotalTime>
  <Words>2074</Words>
  <Application>Microsoft Office PowerPoint</Application>
  <PresentationFormat>On-screen Show (4:3)</PresentationFormat>
  <Paragraphs>263</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Urban Pop</vt:lpstr>
      <vt:lpstr> ECES6009/C Cynllunio Person Ganolog / Person centred planning</vt:lpstr>
      <vt:lpstr>Gorolwg / Overview</vt:lpstr>
      <vt:lpstr>Tebygrwydd Rhwng y mathau   Similarities between Approaches</vt:lpstr>
      <vt:lpstr>PowerPoint Presentation</vt:lpstr>
      <vt:lpstr>Personal futures planning</vt:lpstr>
      <vt:lpstr>Extracts from Joyce’s personal futures plan : sanderson 2015</vt:lpstr>
      <vt:lpstr>Tasg/ TASK</vt:lpstr>
      <vt:lpstr>beirniadaeth/Critique</vt:lpstr>
      <vt:lpstr>MAPiau</vt:lpstr>
      <vt:lpstr>maps</vt:lpstr>
      <vt:lpstr>PowerPoint Presentation</vt:lpstr>
      <vt:lpstr>Sanderson 2015</vt:lpstr>
      <vt:lpstr>TASG / TASk</vt:lpstr>
      <vt:lpstr>BEIRNIADAETH/critique</vt:lpstr>
      <vt:lpstr>path</vt:lpstr>
      <vt:lpstr>path</vt:lpstr>
      <vt:lpstr>PATH</vt:lpstr>
      <vt:lpstr>PATH</vt:lpstr>
      <vt:lpstr>BEIRNIADAETH/critique</vt:lpstr>
      <vt:lpstr>Cynllunio ffordd o fyw hanfodol Essential lifestyle planning</vt:lpstr>
      <vt:lpstr>Cynllunio ffordd o fyw hanfodol Essential lifestyle planning</vt:lpstr>
      <vt:lpstr>Sanderson, 2015</vt:lpstr>
      <vt:lpstr>TASG / TASk</vt:lpstr>
      <vt:lpstr>BEIRNIADAETH/critique</vt:lpstr>
      <vt:lpstr>Proffiliau un tudalen</vt:lpstr>
      <vt:lpstr>One page profiles</vt:lpstr>
      <vt:lpstr>Tasg/TASK</vt:lpstr>
      <vt:lpstr>beirniadaeth/critique</vt:lpstr>
      <vt:lpstr>TASg/TASK</vt:lpstr>
      <vt:lpstr>Adolygiadau person ganolog Person centred reviews</vt:lpstr>
      <vt:lpstr>Adolygiadau person ganolog Person centred reviews</vt:lpstr>
      <vt:lpstr>TASG / TASk</vt:lpstr>
      <vt:lpstr>beriniadaeth/critique</vt:lpstr>
      <vt:lpstr>Rhestr gyfeirnodi/reference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SJPE6011/C Dimensions of Collaboration/ Agweddau ar Gydweithio</dc:title>
  <dc:creator>Administrator</dc:creator>
  <cp:lastModifiedBy>Alison Murphy</cp:lastModifiedBy>
  <cp:revision>377</cp:revision>
  <dcterms:created xsi:type="dcterms:W3CDTF">2014-08-18T08:44:16Z</dcterms:created>
  <dcterms:modified xsi:type="dcterms:W3CDTF">2021-01-28T17:28:05Z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0x0101000A0D83DA8850E24F977D76094D2074AC</vt:lpwstr>
  </property>
</Properties>
</file>