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25"/>
  </p:notesMasterIdLst>
  <p:sldIdLst>
    <p:sldId id="256" r:id="rId2"/>
    <p:sldId id="257" r:id="rId3"/>
    <p:sldId id="260" r:id="rId4"/>
    <p:sldId id="258" r:id="rId5"/>
    <p:sldId id="270" r:id="rId6"/>
    <p:sldId id="262" r:id="rId7"/>
    <p:sldId id="264" r:id="rId8"/>
    <p:sldId id="271" r:id="rId9"/>
    <p:sldId id="272" r:id="rId10"/>
    <p:sldId id="263" r:id="rId11"/>
    <p:sldId id="261" r:id="rId12"/>
    <p:sldId id="265" r:id="rId13"/>
    <p:sldId id="266" r:id="rId14"/>
    <p:sldId id="268" r:id="rId15"/>
    <p:sldId id="269" r:id="rId16"/>
    <p:sldId id="273" r:id="rId17"/>
    <p:sldId id="267" r:id="rId18"/>
    <p:sldId id="259" r:id="rId19"/>
    <p:sldId id="278" r:id="rId20"/>
    <p:sldId id="274" r:id="rId21"/>
    <p:sldId id="276" r:id="rId22"/>
    <p:sldId id="277" r:id="rId23"/>
    <p:sldId id="27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89351" autoAdjust="0"/>
  </p:normalViewPr>
  <p:slideViewPr>
    <p:cSldViewPr snapToGrid="0">
      <p:cViewPr varScale="1">
        <p:scale>
          <a:sx n="91" d="100"/>
          <a:sy n="91" d="100"/>
        </p:scale>
        <p:origin x="-112" y="-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C4AF7-AF34-4192-8B1E-20C38A754DA9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127F-E20B-478E-990C-DB43AD9487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8263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https://www.youtube.com/watch?v=FoqF2GmbmeQ&amp;list=PL5A4nPQbUF8CJSYgQD17hKmRb15mhibaB&amp;index=1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445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66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712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7123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57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8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81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iPod’s Dirty Little Secret</a:t>
            </a:r>
            <a:endParaRPr lang="en-US" baseline="0" dirty="0" smtClean="0"/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</a:t>
            </a:r>
            <a:r>
              <a:rPr lang="en-US" dirty="0" err="1" smtClean="0"/>
              <a:t>SuTcavAzopg</a:t>
            </a:r>
            <a:endParaRPr lang="en-US" dirty="0" smtClean="0"/>
          </a:p>
          <a:p>
            <a:r>
              <a:rPr lang="en-US" dirty="0" smtClean="0"/>
              <a:t>Make It Count</a:t>
            </a:r>
          </a:p>
          <a:p>
            <a:r>
              <a:rPr lang="en-US" dirty="0" smtClean="0"/>
              <a:t>https://</a:t>
            </a:r>
            <a:r>
              <a:rPr lang="en-US" dirty="0" err="1" smtClean="0"/>
              <a:t>www.youtube.com</a:t>
            </a:r>
            <a:r>
              <a:rPr lang="en-US" dirty="0" smtClean="0"/>
              <a:t>/</a:t>
            </a:r>
            <a:r>
              <a:rPr lang="en-US" dirty="0" err="1" smtClean="0"/>
              <a:t>watch?v</a:t>
            </a:r>
            <a:r>
              <a:rPr lang="en-US" dirty="0" smtClean="0"/>
              <a:t>=WxfZkMm3wcg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548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127F-E20B-478E-990C-DB43AD9487C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66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50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8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551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790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53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061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14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366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5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439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732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5449E-4492-4914-BEC9-AF8C488F7652}" type="datetimeFigureOut">
              <a:rPr lang="en-GB" smtClean="0"/>
              <a:t>31/01/2017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0F391-1E3C-4B05-A7BC-C683456A12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1877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M5X01572</a:t>
            </a:r>
            <a:br>
              <a:rPr lang="en-GB" dirty="0"/>
            </a:br>
            <a:r>
              <a:rPr lang="en-GB" dirty="0" smtClean="0"/>
              <a:t>Entrepreneurship</a:t>
            </a:r>
            <a:br>
              <a:rPr lang="en-GB" dirty="0" smtClean="0"/>
            </a:br>
            <a:r>
              <a:rPr lang="en-GB" dirty="0" smtClean="0"/>
              <a:t>for Film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1159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Entrepreneurship for Film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Introduction to module</a:t>
            </a:r>
          </a:p>
          <a:p>
            <a:r>
              <a:rPr lang="en-GB" dirty="0" smtClean="0"/>
              <a:t>Module handbook</a:t>
            </a:r>
          </a:p>
          <a:p>
            <a:r>
              <a:rPr lang="en-GB" dirty="0" smtClean="0"/>
              <a:t>Scheme of work</a:t>
            </a:r>
          </a:p>
          <a:p>
            <a:r>
              <a:rPr lang="en-GB" dirty="0" smtClean="0"/>
              <a:t>Assessment</a:t>
            </a:r>
          </a:p>
          <a:p>
            <a:r>
              <a:rPr lang="en-GB" dirty="0" smtClean="0"/>
              <a:t>Lectures, seminars &amp; workshops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082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950" y="2420144"/>
            <a:ext cx="3848100" cy="3162300"/>
          </a:xfrm>
        </p:spPr>
      </p:pic>
    </p:spTree>
    <p:extLst>
      <p:ext uri="{BB962C8B-B14F-4D97-AF65-F5344CB8AC3E}">
        <p14:creationId xmlns:p14="http://schemas.microsoft.com/office/powerpoint/2010/main" val="685479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Filmmaker as Entrepreneur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an entrepreneur?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3704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876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388" y="2174488"/>
            <a:ext cx="7359534" cy="3679767"/>
          </a:xfrm>
        </p:spPr>
      </p:pic>
    </p:spTree>
    <p:extLst>
      <p:ext uri="{BB962C8B-B14F-4D97-AF65-F5344CB8AC3E}">
        <p14:creationId xmlns:p14="http://schemas.microsoft.com/office/powerpoint/2010/main" val="3069111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Steven Spielberg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Started making short films, then TV episodes, then TV movie, then movies</a:t>
            </a:r>
          </a:p>
          <a:p>
            <a:r>
              <a:rPr lang="en-GB" dirty="0" smtClean="0"/>
              <a:t>Started two different production companies </a:t>
            </a:r>
          </a:p>
        </p:txBody>
      </p:sp>
    </p:spTree>
    <p:extLst>
      <p:ext uri="{BB962C8B-B14F-4D97-AF65-F5344CB8AC3E}">
        <p14:creationId xmlns:p14="http://schemas.microsoft.com/office/powerpoint/2010/main" val="3345265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732" y="2174488"/>
            <a:ext cx="6532846" cy="3679767"/>
          </a:xfrm>
        </p:spPr>
      </p:pic>
    </p:spTree>
    <p:extLst>
      <p:ext uri="{BB962C8B-B14F-4D97-AF65-F5344CB8AC3E}">
        <p14:creationId xmlns:p14="http://schemas.microsoft.com/office/powerpoint/2010/main" val="3946461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Harvey Weinstein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Independent producer, first at Miramax then The Weinstein Company</a:t>
            </a:r>
            <a:endParaRPr lang="en-GB" dirty="0" smtClean="0"/>
          </a:p>
          <a:p>
            <a:r>
              <a:rPr lang="en-GB" dirty="0" smtClean="0"/>
              <a:t>Started </a:t>
            </a:r>
            <a:r>
              <a:rPr lang="en-GB" dirty="0" smtClean="0"/>
              <a:t>in exploitation filmmaking</a:t>
            </a:r>
          </a:p>
          <a:p>
            <a:r>
              <a:rPr lang="en-GB" dirty="0" smtClean="0"/>
              <a:t>Took American independent filmmaking to mainstream</a:t>
            </a:r>
          </a:p>
          <a:p>
            <a:r>
              <a:rPr lang="en-GB" dirty="0" smtClean="0"/>
              <a:t>Helped turned Sundance from fringe festival to major market</a:t>
            </a:r>
          </a:p>
          <a:p>
            <a:r>
              <a:rPr lang="en-GB" dirty="0" smtClean="0"/>
              <a:t>Regular Tarantino collaborator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4132975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59" y="2174488"/>
            <a:ext cx="4594391" cy="3679767"/>
          </a:xfrm>
        </p:spPr>
      </p:pic>
    </p:spTree>
    <p:extLst>
      <p:ext uri="{BB962C8B-B14F-4D97-AF65-F5344CB8AC3E}">
        <p14:creationId xmlns:p14="http://schemas.microsoft.com/office/powerpoint/2010/main" val="2436128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Robert Rodriguez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Made his debut film, El Mariachi (1992), in an incredibly low-fi way with $7000 he earned from a residential drug trial in his summer vacation from </a:t>
            </a:r>
            <a:r>
              <a:rPr lang="en-GB" dirty="0" err="1" smtClean="0"/>
              <a:t>uni.</a:t>
            </a:r>
            <a:endParaRPr lang="en-GB" dirty="0" smtClean="0"/>
          </a:p>
          <a:p>
            <a:r>
              <a:rPr lang="en-GB" dirty="0" smtClean="0"/>
              <a:t>Runs own production company, retains considerable control over production process</a:t>
            </a:r>
          </a:p>
        </p:txBody>
      </p:sp>
    </p:spTree>
    <p:extLst>
      <p:ext uri="{BB962C8B-B14F-4D97-AF65-F5344CB8AC3E}">
        <p14:creationId xmlns:p14="http://schemas.microsoft.com/office/powerpoint/2010/main" val="8096037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959" y="2265279"/>
            <a:ext cx="4594391" cy="3498185"/>
          </a:xfrm>
        </p:spPr>
      </p:pic>
    </p:spTree>
    <p:extLst>
      <p:ext uri="{BB962C8B-B14F-4D97-AF65-F5344CB8AC3E}">
        <p14:creationId xmlns:p14="http://schemas.microsoft.com/office/powerpoint/2010/main" val="38415362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Sam Taylor-Johnson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Studied fine art at Goldsmiths</a:t>
            </a:r>
          </a:p>
          <a:p>
            <a:r>
              <a:rPr lang="en-GB" dirty="0" smtClean="0"/>
              <a:t>Worked as fine art photography</a:t>
            </a:r>
          </a:p>
          <a:p>
            <a:r>
              <a:rPr lang="en-GB" dirty="0" smtClean="0"/>
              <a:t>Moved in to moving image work – David Beckham Sleeping for NPG</a:t>
            </a:r>
          </a:p>
          <a:p>
            <a:r>
              <a:rPr lang="en-GB" dirty="0" smtClean="0"/>
              <a:t>Directed Nowhere Boy (2009), Fifty Shades Of Grey (2015)</a:t>
            </a:r>
          </a:p>
        </p:txBody>
      </p:sp>
    </p:spTree>
    <p:extLst>
      <p:ext uri="{BB962C8B-B14F-4D97-AF65-F5344CB8AC3E}">
        <p14:creationId xmlns:p14="http://schemas.microsoft.com/office/powerpoint/2010/main" val="35942394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is an entrepreneur?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062" y="2265279"/>
            <a:ext cx="3498185" cy="3498185"/>
          </a:xfrm>
        </p:spPr>
      </p:pic>
    </p:spTree>
    <p:extLst>
      <p:ext uri="{BB962C8B-B14F-4D97-AF65-F5344CB8AC3E}">
        <p14:creationId xmlns:p14="http://schemas.microsoft.com/office/powerpoint/2010/main" val="36394464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Casey </a:t>
            </a:r>
            <a:r>
              <a:rPr lang="en-GB" dirty="0" err="1" smtClean="0"/>
              <a:t>Neistat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High school dropout, lived in a trailer park.</a:t>
            </a:r>
          </a:p>
          <a:p>
            <a:r>
              <a:rPr lang="en-GB" dirty="0" smtClean="0"/>
              <a:t>Worked in studio of artist Tom Sachs, for whom he made short videos</a:t>
            </a:r>
          </a:p>
          <a:p>
            <a:r>
              <a:rPr lang="en-GB" dirty="0" smtClean="0"/>
              <a:t>Made a 3-minute video in 2003, criticizing Apple’s iPod battery</a:t>
            </a:r>
          </a:p>
          <a:p>
            <a:r>
              <a:rPr lang="en-GB" dirty="0" smtClean="0"/>
              <a:t>Makes short films, </a:t>
            </a:r>
            <a:r>
              <a:rPr lang="en-GB" dirty="0" err="1" smtClean="0"/>
              <a:t>vlogs</a:t>
            </a:r>
            <a:r>
              <a:rPr lang="en-GB" dirty="0" smtClean="0"/>
              <a:t>, TV series</a:t>
            </a:r>
          </a:p>
        </p:txBody>
      </p:sp>
    </p:spTree>
    <p:extLst>
      <p:ext uri="{BB962C8B-B14F-4D97-AF65-F5344CB8AC3E}">
        <p14:creationId xmlns:p14="http://schemas.microsoft.com/office/powerpoint/2010/main" val="13399210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Filmmaker as Entrepreneur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is an entrepreneur?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172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What does an entrepreneur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Have ideas</a:t>
            </a:r>
          </a:p>
          <a:p>
            <a:r>
              <a:rPr lang="en-GB" dirty="0" smtClean="0"/>
              <a:t>Communicate ideas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0442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do find your story?</a:t>
            </a:r>
          </a:p>
          <a:p>
            <a:r>
              <a:rPr lang="en-GB" dirty="0" smtClean="0"/>
              <a:t>How do you pitch your story?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2181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What’s a good pitch?</a:t>
            </a:r>
            <a:endParaRPr lang="en-GB" dirty="0" smtClean="0"/>
          </a:p>
          <a:p>
            <a:r>
              <a:rPr lang="en-GB" dirty="0" smtClean="0"/>
              <a:t>What</a:t>
            </a:r>
            <a:r>
              <a:rPr lang="fr-FR" dirty="0" smtClean="0"/>
              <a:t>’</a:t>
            </a:r>
            <a:r>
              <a:rPr lang="en-GB" dirty="0" smtClean="0"/>
              <a:t>s </a:t>
            </a:r>
            <a:r>
              <a:rPr lang="en-GB" smtClean="0"/>
              <a:t>a good story</a:t>
            </a:r>
            <a:r>
              <a:rPr lang="en-GB" dirty="0" smtClean="0"/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286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Seminar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Organise yourselves into teams of three</a:t>
            </a:r>
          </a:p>
          <a:p>
            <a:r>
              <a:rPr lang="en-GB" dirty="0" smtClean="0"/>
              <a:t>Research newspapers for a story idea</a:t>
            </a:r>
          </a:p>
          <a:p>
            <a:r>
              <a:rPr lang="en-GB" dirty="0" smtClean="0"/>
              <a:t>Brainstorm the key points of the story</a:t>
            </a:r>
          </a:p>
          <a:p>
            <a:r>
              <a:rPr lang="en-GB" dirty="0" smtClean="0"/>
              <a:t>Deliver a one minute pitch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2506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Seminar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Clear communication of the story</a:t>
            </a:r>
          </a:p>
          <a:p>
            <a:r>
              <a:rPr lang="en-US" dirty="0" smtClean="0"/>
              <a:t>Don’t explain the whole story</a:t>
            </a:r>
          </a:p>
          <a:p>
            <a:r>
              <a:rPr lang="en-US" dirty="0" smtClean="0"/>
              <a:t>What’s it about?</a:t>
            </a:r>
          </a:p>
          <a:p>
            <a:r>
              <a:rPr lang="en-US" dirty="0" smtClean="0"/>
              <a:t>Is your concept intriguing?</a:t>
            </a:r>
          </a:p>
          <a:p>
            <a:r>
              <a:rPr lang="en-US" dirty="0" smtClean="0"/>
              <a:t>Does it pose a question?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64443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Seminar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Rehearse		(know your material)</a:t>
            </a:r>
          </a:p>
          <a:p>
            <a:r>
              <a:rPr lang="en-US" dirty="0" smtClean="0"/>
              <a:t>Relax		(deep breaths, posture, look ahead)</a:t>
            </a:r>
          </a:p>
          <a:p>
            <a:r>
              <a:rPr lang="en-US" dirty="0" smtClean="0"/>
              <a:t>Remember 	(your first line)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6407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Two Key Questions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Why you?</a:t>
            </a:r>
          </a:p>
          <a:p>
            <a:r>
              <a:rPr lang="en-GB" dirty="0" smtClean="0"/>
              <a:t>Why now?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354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411</Words>
  <Application>Microsoft Macintosh PowerPoint</Application>
  <PresentationFormat>Custom</PresentationFormat>
  <Paragraphs>80</Paragraphs>
  <Slides>23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M5X01572 Entrepreneurship for Film</vt:lpstr>
      <vt:lpstr>Entrepreneurship for Film</vt:lpstr>
      <vt:lpstr>What is an entrepreneur?</vt:lpstr>
      <vt:lpstr>The Filmmaker as Entrepreneur</vt:lpstr>
      <vt:lpstr>PowerPoint Presentation</vt:lpstr>
      <vt:lpstr>What is an entrepreneur?</vt:lpstr>
      <vt:lpstr>Steven Spielberg</vt:lpstr>
      <vt:lpstr>What is an entrepreneur?</vt:lpstr>
      <vt:lpstr>Harvey Weinstein</vt:lpstr>
      <vt:lpstr>What is an entrepreneur?</vt:lpstr>
      <vt:lpstr>Robert Rodriguez </vt:lpstr>
      <vt:lpstr>What is an entrepreneur?</vt:lpstr>
      <vt:lpstr>Sam Taylor-Johnson</vt:lpstr>
      <vt:lpstr>What is an entrepreneur?</vt:lpstr>
      <vt:lpstr>Casey Neistat</vt:lpstr>
      <vt:lpstr>The Filmmaker as Entrepreneur</vt:lpstr>
      <vt:lpstr>What does an entrepreneur do?</vt:lpstr>
      <vt:lpstr>Seminar</vt:lpstr>
      <vt:lpstr>Seminar</vt:lpstr>
      <vt:lpstr>Seminar</vt:lpstr>
      <vt:lpstr>Seminar</vt:lpstr>
      <vt:lpstr>Seminar</vt:lpstr>
      <vt:lpstr>Two Key Questions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M5X01572 Entrepreneurship for Film</dc:title>
  <dc:creator>Chris Buxton</dc:creator>
  <cp:lastModifiedBy>Craig Evans</cp:lastModifiedBy>
  <cp:revision>20</cp:revision>
  <dcterms:created xsi:type="dcterms:W3CDTF">2017-01-27T14:09:36Z</dcterms:created>
  <dcterms:modified xsi:type="dcterms:W3CDTF">2017-01-31T09:50:32Z</dcterms:modified>
</cp:coreProperties>
</file>