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5"/>
  </p:notesMasterIdLst>
  <p:handoutMasterIdLst>
    <p:handoutMasterId r:id="rId56"/>
  </p:handoutMasterIdLst>
  <p:sldIdLst>
    <p:sldId id="452" r:id="rId5"/>
    <p:sldId id="776" r:id="rId6"/>
    <p:sldId id="793" r:id="rId7"/>
    <p:sldId id="792" r:id="rId8"/>
    <p:sldId id="778" r:id="rId9"/>
    <p:sldId id="824" r:id="rId10"/>
    <p:sldId id="779" r:id="rId11"/>
    <p:sldId id="409" r:id="rId12"/>
    <p:sldId id="765" r:id="rId13"/>
    <p:sldId id="764" r:id="rId14"/>
    <p:sldId id="766" r:id="rId15"/>
    <p:sldId id="767" r:id="rId16"/>
    <p:sldId id="773" r:id="rId17"/>
    <p:sldId id="802" r:id="rId18"/>
    <p:sldId id="826" r:id="rId19"/>
    <p:sldId id="828" r:id="rId20"/>
    <p:sldId id="827" r:id="rId21"/>
    <p:sldId id="769" r:id="rId22"/>
    <p:sldId id="771" r:id="rId23"/>
    <p:sldId id="774" r:id="rId24"/>
    <p:sldId id="801" r:id="rId25"/>
    <p:sldId id="800" r:id="rId26"/>
    <p:sldId id="799" r:id="rId27"/>
    <p:sldId id="794" r:id="rId28"/>
    <p:sldId id="788" r:id="rId29"/>
    <p:sldId id="781" r:id="rId30"/>
    <p:sldId id="783" r:id="rId31"/>
    <p:sldId id="795" r:id="rId32"/>
    <p:sldId id="784" r:id="rId33"/>
    <p:sldId id="785" r:id="rId34"/>
    <p:sldId id="789" r:id="rId35"/>
    <p:sldId id="787" r:id="rId36"/>
    <p:sldId id="790" r:id="rId37"/>
    <p:sldId id="791" r:id="rId38"/>
    <p:sldId id="796" r:id="rId39"/>
    <p:sldId id="797" r:id="rId40"/>
    <p:sldId id="807" r:id="rId41"/>
    <p:sldId id="812" r:id="rId42"/>
    <p:sldId id="810" r:id="rId43"/>
    <p:sldId id="811" r:id="rId44"/>
    <p:sldId id="820" r:id="rId45"/>
    <p:sldId id="821" r:id="rId46"/>
    <p:sldId id="393" r:id="rId47"/>
    <p:sldId id="858" r:id="rId48"/>
    <p:sldId id="856" r:id="rId49"/>
    <p:sldId id="844" r:id="rId50"/>
    <p:sldId id="849" r:id="rId51"/>
    <p:sldId id="847" r:id="rId52"/>
    <p:sldId id="857" r:id="rId53"/>
    <p:sldId id="845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6FE025-5233-CA32-02A9-26F4199E24FD}" v="501" dt="2024-03-18T14:22:54.785"/>
    <p1510:client id="{9842CC73-94FA-6CE7-2883-CF3E4C00844D}" v="176" dt="2024-03-16T18:34:31.744"/>
    <p1510:client id="{BE802795-B757-3104-E798-6406C7FC577B}" v="3" dt="2024-03-18T15:30:25.826"/>
    <p1510:client id="{F6A7F176-4127-5201-8EAC-AD21108561E0}" v="136" dt="2024-03-18T09:55:02.8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microsoft.com/office/2016/11/relationships/changesInfo" Target="changesInfos/changesInfo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4FF7CEC8-CFFC-8619-43AE-C5BB7DC4EC89}"/>
    <pc:docChg chg="delSld modSld">
      <pc:chgData name="Zeno Leung" userId="S::z.leung@uwtsd.ac.uk::a08ca5a1-307c-496d-ab60-1a1000b53ffc" providerId="AD" clId="Web-{4FF7CEC8-CFFC-8619-43AE-C5BB7DC4EC89}" dt="2024-03-12T10:53:12.357" v="55" actId="14100"/>
      <pc:docMkLst>
        <pc:docMk/>
      </pc:docMkLst>
      <pc:sldChg chg="modSp">
        <pc:chgData name="Zeno Leung" userId="S::z.leung@uwtsd.ac.uk::a08ca5a1-307c-496d-ab60-1a1000b53ffc" providerId="AD" clId="Web-{4FF7CEC8-CFFC-8619-43AE-C5BB7DC4EC89}" dt="2024-03-12T10:53:12.357" v="55" actId="14100"/>
        <pc:sldMkLst>
          <pc:docMk/>
          <pc:sldMk cId="1840617446" sldId="409"/>
        </pc:sldMkLst>
        <pc:spChg chg="mod">
          <ac:chgData name="Zeno Leung" userId="S::z.leung@uwtsd.ac.uk::a08ca5a1-307c-496d-ab60-1a1000b53ffc" providerId="AD" clId="Web-{4FF7CEC8-CFFC-8619-43AE-C5BB7DC4EC89}" dt="2024-03-12T10:53:12.357" v="55" actId="14100"/>
          <ac:spMkLst>
            <pc:docMk/>
            <pc:sldMk cId="1840617446" sldId="409"/>
            <ac:spMk id="3" creationId="{00000000-0000-0000-0000-000000000000}"/>
          </ac:spMkLst>
        </pc:spChg>
      </pc:sldChg>
      <pc:sldChg chg="del">
        <pc:chgData name="Zeno Leung" userId="S::z.leung@uwtsd.ac.uk::a08ca5a1-307c-496d-ab60-1a1000b53ffc" providerId="AD" clId="Web-{4FF7CEC8-CFFC-8619-43AE-C5BB7DC4EC89}" dt="2024-03-12T10:38:23.466" v="0"/>
        <pc:sldMkLst>
          <pc:docMk/>
          <pc:sldMk cId="1985581411" sldId="453"/>
        </pc:sldMkLst>
      </pc:sldChg>
      <pc:sldChg chg="del">
        <pc:chgData name="Zeno Leung" userId="S::z.leung@uwtsd.ac.uk::a08ca5a1-307c-496d-ab60-1a1000b53ffc" providerId="AD" clId="Web-{4FF7CEC8-CFFC-8619-43AE-C5BB7DC4EC89}" dt="2024-03-12T10:38:24.763" v="1"/>
        <pc:sldMkLst>
          <pc:docMk/>
          <pc:sldMk cId="1623993447" sldId="454"/>
        </pc:sldMkLst>
      </pc:sldChg>
      <pc:sldChg chg="del">
        <pc:chgData name="Zeno Leung" userId="S::z.leung@uwtsd.ac.uk::a08ca5a1-307c-496d-ab60-1a1000b53ffc" providerId="AD" clId="Web-{4FF7CEC8-CFFC-8619-43AE-C5BB7DC4EC89}" dt="2024-03-12T10:47:28.048" v="2"/>
        <pc:sldMkLst>
          <pc:docMk/>
          <pc:sldMk cId="3056416822" sldId="823"/>
        </pc:sldMkLst>
      </pc:sldChg>
      <pc:sldChg chg="modSp">
        <pc:chgData name="Zeno Leung" userId="S::z.leung@uwtsd.ac.uk::a08ca5a1-307c-496d-ab60-1a1000b53ffc" providerId="AD" clId="Web-{4FF7CEC8-CFFC-8619-43AE-C5BB7DC4EC89}" dt="2024-03-12T10:48:34.347" v="50" actId="20577"/>
        <pc:sldMkLst>
          <pc:docMk/>
          <pc:sldMk cId="2053670606" sldId="824"/>
        </pc:sldMkLst>
        <pc:spChg chg="mod">
          <ac:chgData name="Zeno Leung" userId="S::z.leung@uwtsd.ac.uk::a08ca5a1-307c-496d-ab60-1a1000b53ffc" providerId="AD" clId="Web-{4FF7CEC8-CFFC-8619-43AE-C5BB7DC4EC89}" dt="2024-03-12T10:48:34.347" v="50" actId="20577"/>
          <ac:spMkLst>
            <pc:docMk/>
            <pc:sldMk cId="2053670606" sldId="824"/>
            <ac:spMk id="3" creationId="{C4E1CA76-CF62-47A4-A346-0DD8F5A84B9A}"/>
          </ac:spMkLst>
        </pc:spChg>
      </pc:sldChg>
    </pc:docChg>
  </pc:docChgLst>
  <pc:docChgLst>
    <pc:chgData name="Zeno Leung" userId="S::z.leung@uwtsd.ac.uk::a08ca5a1-307c-496d-ab60-1a1000b53ffc" providerId="AD" clId="Web-{9842CC73-94FA-6CE7-2883-CF3E4C00844D}"/>
    <pc:docChg chg="delSld modSld">
      <pc:chgData name="Zeno Leung" userId="S::z.leung@uwtsd.ac.uk::a08ca5a1-307c-496d-ab60-1a1000b53ffc" providerId="AD" clId="Web-{9842CC73-94FA-6CE7-2883-CF3E4C00844D}" dt="2024-03-16T18:34:31.744" v="159"/>
      <pc:docMkLst>
        <pc:docMk/>
      </pc:docMkLst>
      <pc:sldChg chg="modSp">
        <pc:chgData name="Zeno Leung" userId="S::z.leung@uwtsd.ac.uk::a08ca5a1-307c-496d-ab60-1a1000b53ffc" providerId="AD" clId="Web-{9842CC73-94FA-6CE7-2883-CF3E4C00844D}" dt="2024-03-16T18:24:55.078" v="15" actId="1076"/>
        <pc:sldMkLst>
          <pc:docMk/>
          <pc:sldMk cId="3170798302" sldId="764"/>
        </pc:sldMkLst>
        <pc:spChg chg="mod">
          <ac:chgData name="Zeno Leung" userId="S::z.leung@uwtsd.ac.uk::a08ca5a1-307c-496d-ab60-1a1000b53ffc" providerId="AD" clId="Web-{9842CC73-94FA-6CE7-2883-CF3E4C00844D}" dt="2024-03-16T18:24:55.078" v="15" actId="1076"/>
          <ac:spMkLst>
            <pc:docMk/>
            <pc:sldMk cId="3170798302" sldId="764"/>
            <ac:spMk id="3" creationId="{F76C4CDC-9207-4988-B3C4-911ABA104BEA}"/>
          </ac:spMkLst>
        </pc:spChg>
      </pc:sldChg>
      <pc:sldChg chg="del">
        <pc:chgData name="Zeno Leung" userId="S::z.leung@uwtsd.ac.uk::a08ca5a1-307c-496d-ab60-1a1000b53ffc" providerId="AD" clId="Web-{9842CC73-94FA-6CE7-2883-CF3E4C00844D}" dt="2024-03-16T18:26:20.305" v="17"/>
        <pc:sldMkLst>
          <pc:docMk/>
          <pc:sldMk cId="316389615" sldId="768"/>
        </pc:sldMkLst>
      </pc:sldChg>
      <pc:sldChg chg="addSp modSp addAnim">
        <pc:chgData name="Zeno Leung" userId="S::z.leung@uwtsd.ac.uk::a08ca5a1-307c-496d-ab60-1a1000b53ffc" providerId="AD" clId="Web-{9842CC73-94FA-6CE7-2883-CF3E4C00844D}" dt="2024-03-16T18:34:31.744" v="159"/>
        <pc:sldMkLst>
          <pc:docMk/>
          <pc:sldMk cId="3736737377" sldId="774"/>
        </pc:sldMkLst>
        <pc:spChg chg="add mod">
          <ac:chgData name="Zeno Leung" userId="S::z.leung@uwtsd.ac.uk::a08ca5a1-307c-496d-ab60-1a1000b53ffc" providerId="AD" clId="Web-{9842CC73-94FA-6CE7-2883-CF3E4C00844D}" dt="2024-03-16T18:34:27.728" v="158" actId="1076"/>
          <ac:spMkLst>
            <pc:docMk/>
            <pc:sldMk cId="3736737377" sldId="774"/>
            <ac:spMk id="3" creationId="{C196CE20-2B45-6A28-C1CF-1AEF01B43DA6}"/>
          </ac:spMkLst>
        </pc:spChg>
        <pc:graphicFrameChg chg="mod modGraphic">
          <ac:chgData name="Zeno Leung" userId="S::z.leung@uwtsd.ac.uk::a08ca5a1-307c-496d-ab60-1a1000b53ffc" providerId="AD" clId="Web-{9842CC73-94FA-6CE7-2883-CF3E4C00844D}" dt="2024-03-16T18:29:49.624" v="93"/>
          <ac:graphicFrameMkLst>
            <pc:docMk/>
            <pc:sldMk cId="3736737377" sldId="774"/>
            <ac:graphicFrameMk id="4" creationId="{F6B59AC5-F2D8-44A2-8E58-02E961710529}"/>
          </ac:graphicFrameMkLst>
        </pc:graphicFrameChg>
      </pc:sldChg>
      <pc:sldChg chg="del">
        <pc:chgData name="Zeno Leung" userId="S::z.leung@uwtsd.ac.uk::a08ca5a1-307c-496d-ab60-1a1000b53ffc" providerId="AD" clId="Web-{9842CC73-94FA-6CE7-2883-CF3E4C00844D}" dt="2024-03-16T18:26:07.507" v="16"/>
        <pc:sldMkLst>
          <pc:docMk/>
          <pc:sldMk cId="1697271729" sldId="829"/>
        </pc:sldMkLst>
      </pc:sldChg>
    </pc:docChg>
  </pc:docChgLst>
  <pc:docChgLst>
    <pc:chgData name="Zeno Leung" userId="S::z.leung@uwtsd.ac.uk::a08ca5a1-307c-496d-ab60-1a1000b53ffc" providerId="AD" clId="Web-{306FE025-5233-CA32-02A9-26F4199E24FD}"/>
    <pc:docChg chg="addSld delSld modSld sldOrd">
      <pc:chgData name="Zeno Leung" userId="S::z.leung@uwtsd.ac.uk::a08ca5a1-307c-496d-ab60-1a1000b53ffc" providerId="AD" clId="Web-{306FE025-5233-CA32-02A9-26F4199E24FD}" dt="2024-03-18T14:22:54.785" v="502"/>
      <pc:docMkLst>
        <pc:docMk/>
      </pc:docMkLst>
      <pc:sldChg chg="modSp">
        <pc:chgData name="Zeno Leung" userId="S::z.leung@uwtsd.ac.uk::a08ca5a1-307c-496d-ab60-1a1000b53ffc" providerId="AD" clId="Web-{306FE025-5233-CA32-02A9-26F4199E24FD}" dt="2024-03-18T11:10:24.932" v="86" actId="20577"/>
        <pc:sldMkLst>
          <pc:docMk/>
          <pc:sldMk cId="1325800853" sldId="776"/>
        </pc:sldMkLst>
        <pc:spChg chg="mod">
          <ac:chgData name="Zeno Leung" userId="S::z.leung@uwtsd.ac.uk::a08ca5a1-307c-496d-ab60-1a1000b53ffc" providerId="AD" clId="Web-{306FE025-5233-CA32-02A9-26F4199E24FD}" dt="2024-03-18T11:10:24.932" v="86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add del">
        <pc:chgData name="Zeno Leung" userId="S::z.leung@uwtsd.ac.uk::a08ca5a1-307c-496d-ab60-1a1000b53ffc" providerId="AD" clId="Web-{306FE025-5233-CA32-02A9-26F4199E24FD}" dt="2024-03-18T11:10:59.121" v="91"/>
        <pc:sldMkLst>
          <pc:docMk/>
          <pc:sldMk cId="3863687023" sldId="841"/>
        </pc:sldMkLst>
      </pc:sldChg>
      <pc:sldChg chg="add del">
        <pc:chgData name="Zeno Leung" userId="S::z.leung@uwtsd.ac.uk::a08ca5a1-307c-496d-ab60-1a1000b53ffc" providerId="AD" clId="Web-{306FE025-5233-CA32-02A9-26F4199E24FD}" dt="2024-03-18T11:11:22.997" v="93"/>
        <pc:sldMkLst>
          <pc:docMk/>
          <pc:sldMk cId="3476024046" sldId="842"/>
        </pc:sldMkLst>
      </pc:sldChg>
      <pc:sldChg chg="modSp add">
        <pc:chgData name="Zeno Leung" userId="S::z.leung@uwtsd.ac.uk::a08ca5a1-307c-496d-ab60-1a1000b53ffc" providerId="AD" clId="Web-{306FE025-5233-CA32-02A9-26F4199E24FD}" dt="2024-03-18T14:10:25.290" v="384" actId="20577"/>
        <pc:sldMkLst>
          <pc:docMk/>
          <pc:sldMk cId="507173928" sldId="844"/>
        </pc:sldMkLst>
        <pc:spChg chg="mod">
          <ac:chgData name="Zeno Leung" userId="S::z.leung@uwtsd.ac.uk::a08ca5a1-307c-496d-ab60-1a1000b53ffc" providerId="AD" clId="Web-{306FE025-5233-CA32-02A9-26F4199E24FD}" dt="2024-03-18T11:12:23.890" v="102" actId="20577"/>
          <ac:spMkLst>
            <pc:docMk/>
            <pc:sldMk cId="507173928" sldId="844"/>
            <ac:spMk id="2" creationId="{31701D4E-9DA8-44BE-B70E-933F96E6A2DC}"/>
          </ac:spMkLst>
        </pc:spChg>
        <pc:spChg chg="mod">
          <ac:chgData name="Zeno Leung" userId="S::z.leung@uwtsd.ac.uk::a08ca5a1-307c-496d-ab60-1a1000b53ffc" providerId="AD" clId="Web-{306FE025-5233-CA32-02A9-26F4199E24FD}" dt="2024-03-18T14:10:25.290" v="384" actId="20577"/>
          <ac:spMkLst>
            <pc:docMk/>
            <pc:sldMk cId="507173928" sldId="844"/>
            <ac:spMk id="3" creationId="{F547EA41-4851-4AF9-92B8-94EA64F4A9B2}"/>
          </ac:spMkLst>
        </pc:spChg>
      </pc:sldChg>
      <pc:sldChg chg="modSp add">
        <pc:chgData name="Zeno Leung" userId="S::z.leung@uwtsd.ac.uk::a08ca5a1-307c-496d-ab60-1a1000b53ffc" providerId="AD" clId="Web-{306FE025-5233-CA32-02A9-26F4199E24FD}" dt="2024-03-18T14:22:54.785" v="502"/>
        <pc:sldMkLst>
          <pc:docMk/>
          <pc:sldMk cId="1858947243" sldId="845"/>
        </pc:sldMkLst>
        <pc:spChg chg="mod">
          <ac:chgData name="Zeno Leung" userId="S::z.leung@uwtsd.ac.uk::a08ca5a1-307c-496d-ab60-1a1000b53ffc" providerId="AD" clId="Web-{306FE025-5233-CA32-02A9-26F4199E24FD}" dt="2024-03-18T14:18:34.292" v="449" actId="14100"/>
          <ac:spMkLst>
            <pc:docMk/>
            <pc:sldMk cId="1858947243" sldId="845"/>
            <ac:spMk id="2" creationId="{E53DACC3-7EAA-4A6B-8283-979A296EAFB0}"/>
          </ac:spMkLst>
        </pc:spChg>
        <pc:graphicFrameChg chg="mod modGraphic">
          <ac:chgData name="Zeno Leung" userId="S::z.leung@uwtsd.ac.uk::a08ca5a1-307c-496d-ab60-1a1000b53ffc" providerId="AD" clId="Web-{306FE025-5233-CA32-02A9-26F4199E24FD}" dt="2024-03-18T14:22:54.785" v="502"/>
          <ac:graphicFrameMkLst>
            <pc:docMk/>
            <pc:sldMk cId="1858947243" sldId="845"/>
            <ac:graphicFrameMk id="4" creationId="{A736A9D0-543A-4BEC-9EE4-09ED850F069E}"/>
          </ac:graphicFrameMkLst>
        </pc:graphicFrameChg>
      </pc:sldChg>
      <pc:sldChg chg="modSp add del ord">
        <pc:chgData name="Zeno Leung" userId="S::z.leung@uwtsd.ac.uk::a08ca5a1-307c-496d-ab60-1a1000b53ffc" providerId="AD" clId="Web-{306FE025-5233-CA32-02A9-26F4199E24FD}" dt="2024-03-18T11:24:26.430" v="289"/>
        <pc:sldMkLst>
          <pc:docMk/>
          <pc:sldMk cId="1690041248" sldId="846"/>
        </pc:sldMkLst>
        <pc:spChg chg="mod">
          <ac:chgData name="Zeno Leung" userId="S::z.leung@uwtsd.ac.uk::a08ca5a1-307c-496d-ab60-1a1000b53ffc" providerId="AD" clId="Web-{306FE025-5233-CA32-02A9-26F4199E24FD}" dt="2024-03-18T11:22:20.269" v="248" actId="20577"/>
          <ac:spMkLst>
            <pc:docMk/>
            <pc:sldMk cId="1690041248" sldId="846"/>
            <ac:spMk id="3" creationId="{81E80805-8C78-4D1B-8534-65E258152374}"/>
          </ac:spMkLst>
        </pc:spChg>
      </pc:sldChg>
      <pc:sldChg chg="addSp modSp add mod modClrScheme chgLayout">
        <pc:chgData name="Zeno Leung" userId="S::z.leung@uwtsd.ac.uk::a08ca5a1-307c-496d-ab60-1a1000b53ffc" providerId="AD" clId="Web-{306FE025-5233-CA32-02A9-26F4199E24FD}" dt="2024-03-18T14:16:57.382" v="427" actId="1076"/>
        <pc:sldMkLst>
          <pc:docMk/>
          <pc:sldMk cId="3881622400" sldId="847"/>
        </pc:sldMkLst>
        <pc:spChg chg="mod">
          <ac:chgData name="Zeno Leung" userId="S::z.leung@uwtsd.ac.uk::a08ca5a1-307c-496d-ab60-1a1000b53ffc" providerId="AD" clId="Web-{306FE025-5233-CA32-02A9-26F4199E24FD}" dt="2024-03-18T14:15:45.114" v="416"/>
          <ac:spMkLst>
            <pc:docMk/>
            <pc:sldMk cId="3881622400" sldId="847"/>
            <ac:spMk id="2" creationId="{B7AE2269-C972-4FA3-9D06-4D6EEBCA7777}"/>
          </ac:spMkLst>
        </pc:spChg>
        <pc:spChg chg="mod">
          <ac:chgData name="Zeno Leung" userId="S::z.leung@uwtsd.ac.uk::a08ca5a1-307c-496d-ab60-1a1000b53ffc" providerId="AD" clId="Web-{306FE025-5233-CA32-02A9-26F4199E24FD}" dt="2024-03-18T14:15:45.114" v="416"/>
          <ac:spMkLst>
            <pc:docMk/>
            <pc:sldMk cId="3881622400" sldId="847"/>
            <ac:spMk id="3" creationId="{B30AFFCF-312D-46CD-847E-37DF5860994D}"/>
          </ac:spMkLst>
        </pc:spChg>
        <pc:grpChg chg="add mod">
          <ac:chgData name="Zeno Leung" userId="S::z.leung@uwtsd.ac.uk::a08ca5a1-307c-496d-ab60-1a1000b53ffc" providerId="AD" clId="Web-{306FE025-5233-CA32-02A9-26F4199E24FD}" dt="2024-03-18T14:16:57.382" v="427" actId="1076"/>
          <ac:grpSpMkLst>
            <pc:docMk/>
            <pc:sldMk cId="3881622400" sldId="847"/>
            <ac:grpSpMk id="6" creationId="{629926E8-3222-774A-F3EF-EB9F984C28DD}"/>
          </ac:grpSpMkLst>
        </pc:grpChg>
        <pc:picChg chg="add mod">
          <ac:chgData name="Zeno Leung" userId="S::z.leung@uwtsd.ac.uk::a08ca5a1-307c-496d-ab60-1a1000b53ffc" providerId="AD" clId="Web-{306FE025-5233-CA32-02A9-26F4199E24FD}" dt="2024-03-18T14:16:27.350" v="418" actId="1076"/>
          <ac:picMkLst>
            <pc:docMk/>
            <pc:sldMk cId="3881622400" sldId="847"/>
            <ac:picMk id="4" creationId="{EC47AC7A-94A6-5BF9-42D5-6A8621ECED94}"/>
          </ac:picMkLst>
        </pc:picChg>
        <pc:picChg chg="add mod">
          <ac:chgData name="Zeno Leung" userId="S::z.leung@uwtsd.ac.uk::a08ca5a1-307c-496d-ab60-1a1000b53ffc" providerId="AD" clId="Web-{306FE025-5233-CA32-02A9-26F4199E24FD}" dt="2024-03-18T14:16:42.975" v="423" actId="1076"/>
          <ac:picMkLst>
            <pc:docMk/>
            <pc:sldMk cId="3881622400" sldId="847"/>
            <ac:picMk id="5" creationId="{6D926020-A12B-D665-007A-770869960353}"/>
          </ac:picMkLst>
        </pc:picChg>
      </pc:sldChg>
      <pc:sldChg chg="add del">
        <pc:chgData name="Zeno Leung" userId="S::z.leung@uwtsd.ac.uk::a08ca5a1-307c-496d-ab60-1a1000b53ffc" providerId="AD" clId="Web-{306FE025-5233-CA32-02A9-26F4199E24FD}" dt="2024-03-18T14:17:00.851" v="428"/>
        <pc:sldMkLst>
          <pc:docMk/>
          <pc:sldMk cId="1296739424" sldId="848"/>
        </pc:sldMkLst>
      </pc:sldChg>
      <pc:sldChg chg="addSp modSp add mod ord modClrScheme chgLayout">
        <pc:chgData name="Zeno Leung" userId="S::z.leung@uwtsd.ac.uk::a08ca5a1-307c-496d-ab60-1a1000b53ffc" providerId="AD" clId="Web-{306FE025-5233-CA32-02A9-26F4199E24FD}" dt="2024-03-18T14:11:52.559" v="412"/>
        <pc:sldMkLst>
          <pc:docMk/>
          <pc:sldMk cId="947330565" sldId="849"/>
        </pc:sldMkLst>
        <pc:spChg chg="mod">
          <ac:chgData name="Zeno Leung" userId="S::z.leung@uwtsd.ac.uk::a08ca5a1-307c-496d-ab60-1a1000b53ffc" providerId="AD" clId="Web-{306FE025-5233-CA32-02A9-26F4199E24FD}" dt="2024-03-18T14:11:25.995" v="405"/>
          <ac:spMkLst>
            <pc:docMk/>
            <pc:sldMk cId="947330565" sldId="849"/>
            <ac:spMk id="2" creationId="{B5F871BD-53B4-4FF4-8FD1-D87E3AF80416}"/>
          </ac:spMkLst>
        </pc:spChg>
        <pc:spChg chg="mod">
          <ac:chgData name="Zeno Leung" userId="S::z.leung@uwtsd.ac.uk::a08ca5a1-307c-496d-ab60-1a1000b53ffc" providerId="AD" clId="Web-{306FE025-5233-CA32-02A9-26F4199E24FD}" dt="2024-03-18T14:11:52.559" v="412"/>
          <ac:spMkLst>
            <pc:docMk/>
            <pc:sldMk cId="947330565" sldId="849"/>
            <ac:spMk id="3" creationId="{691FD48F-14F4-4DD4-A1D4-EFD86225DA69}"/>
          </ac:spMkLst>
        </pc:spChg>
        <pc:picChg chg="add mod">
          <ac:chgData name="Zeno Leung" userId="S::z.leung@uwtsd.ac.uk::a08ca5a1-307c-496d-ab60-1a1000b53ffc" providerId="AD" clId="Web-{306FE025-5233-CA32-02A9-26F4199E24FD}" dt="2024-03-18T14:11:39.464" v="410" actId="1076"/>
          <ac:picMkLst>
            <pc:docMk/>
            <pc:sldMk cId="947330565" sldId="849"/>
            <ac:picMk id="4" creationId="{547396F1-BC41-A548-8B45-40C1AB8B08D4}"/>
          </ac:picMkLst>
        </pc:picChg>
      </pc:sldChg>
      <pc:sldChg chg="add del ord">
        <pc:chgData name="Zeno Leung" userId="S::z.leung@uwtsd.ac.uk::a08ca5a1-307c-496d-ab60-1a1000b53ffc" providerId="AD" clId="Web-{306FE025-5233-CA32-02A9-26F4199E24FD}" dt="2024-03-18T14:11:57.981" v="413"/>
        <pc:sldMkLst>
          <pc:docMk/>
          <pc:sldMk cId="300401697" sldId="850"/>
        </pc:sldMkLst>
      </pc:sldChg>
      <pc:sldChg chg="add del">
        <pc:chgData name="Zeno Leung" userId="S::z.leung@uwtsd.ac.uk::a08ca5a1-307c-496d-ab60-1a1000b53ffc" providerId="AD" clId="Web-{306FE025-5233-CA32-02A9-26F4199E24FD}" dt="2024-03-18T11:14:25.847" v="127"/>
        <pc:sldMkLst>
          <pc:docMk/>
          <pc:sldMk cId="3689980702" sldId="851"/>
        </pc:sldMkLst>
      </pc:sldChg>
      <pc:sldChg chg="add del">
        <pc:chgData name="Zeno Leung" userId="S::z.leung@uwtsd.ac.uk::a08ca5a1-307c-496d-ab60-1a1000b53ffc" providerId="AD" clId="Web-{306FE025-5233-CA32-02A9-26F4199E24FD}" dt="2024-03-18T11:11:22.106" v="92"/>
        <pc:sldMkLst>
          <pc:docMk/>
          <pc:sldMk cId="856321441" sldId="855"/>
        </pc:sldMkLst>
      </pc:sldChg>
      <pc:sldChg chg="modSp add">
        <pc:chgData name="Zeno Leung" userId="S::z.leung@uwtsd.ac.uk::a08ca5a1-307c-496d-ab60-1a1000b53ffc" providerId="AD" clId="Web-{306FE025-5233-CA32-02A9-26F4199E24FD}" dt="2024-03-18T11:10:09.354" v="84" actId="20577"/>
        <pc:sldMkLst>
          <pc:docMk/>
          <pc:sldMk cId="3699120279" sldId="856"/>
        </pc:sldMkLst>
        <pc:spChg chg="mod">
          <ac:chgData name="Zeno Leung" userId="S::z.leung@uwtsd.ac.uk::a08ca5a1-307c-496d-ab60-1a1000b53ffc" providerId="AD" clId="Web-{306FE025-5233-CA32-02A9-26F4199E24FD}" dt="2024-03-18T11:10:09.354" v="84" actId="20577"/>
          <ac:spMkLst>
            <pc:docMk/>
            <pc:sldMk cId="3699120279" sldId="856"/>
            <ac:spMk id="2" creationId="{C82BA576-0F2F-4283-AD03-7D0794CA7447}"/>
          </ac:spMkLst>
        </pc:spChg>
      </pc:sldChg>
      <pc:sldChg chg="addSp delSp modSp new mod modClrScheme chgLayout">
        <pc:chgData name="Zeno Leung" userId="S::z.leung@uwtsd.ac.uk::a08ca5a1-307c-496d-ab60-1a1000b53ffc" providerId="AD" clId="Web-{306FE025-5233-CA32-02A9-26F4199E24FD}" dt="2024-03-18T14:17:35.508" v="432"/>
        <pc:sldMkLst>
          <pc:docMk/>
          <pc:sldMk cId="4244777927" sldId="857"/>
        </pc:sldMkLst>
        <pc:spChg chg="del mod ord">
          <ac:chgData name="Zeno Leung" userId="S::z.leung@uwtsd.ac.uk::a08ca5a1-307c-496d-ab60-1a1000b53ffc" providerId="AD" clId="Web-{306FE025-5233-CA32-02A9-26F4199E24FD}" dt="2024-03-18T14:17:35.508" v="432"/>
          <ac:spMkLst>
            <pc:docMk/>
            <pc:sldMk cId="4244777927" sldId="857"/>
            <ac:spMk id="2" creationId="{9CC9AE8E-6BE3-84D3-A39F-B52AE18D1867}"/>
          </ac:spMkLst>
        </pc:spChg>
        <pc:spChg chg="del mod ord">
          <ac:chgData name="Zeno Leung" userId="S::z.leung@uwtsd.ac.uk::a08ca5a1-307c-496d-ab60-1a1000b53ffc" providerId="AD" clId="Web-{306FE025-5233-CA32-02A9-26F4199E24FD}" dt="2024-03-18T14:17:32.430" v="431"/>
          <ac:spMkLst>
            <pc:docMk/>
            <pc:sldMk cId="4244777927" sldId="857"/>
            <ac:spMk id="3" creationId="{91E54C40-F5E5-3B88-8B8B-FA0045D374F2}"/>
          </ac:spMkLst>
        </pc:spChg>
        <pc:spChg chg="del">
          <ac:chgData name="Zeno Leung" userId="S::z.leung@uwtsd.ac.uk::a08ca5a1-307c-496d-ab60-1a1000b53ffc" providerId="AD" clId="Web-{306FE025-5233-CA32-02A9-26F4199E24FD}" dt="2024-03-18T14:17:12.132" v="430"/>
          <ac:spMkLst>
            <pc:docMk/>
            <pc:sldMk cId="4244777927" sldId="857"/>
            <ac:spMk id="4" creationId="{6D56561E-FC85-0ADB-75F9-462A4D05FDDE}"/>
          </ac:spMkLst>
        </pc:spChg>
        <pc:spChg chg="add">
          <ac:chgData name="Zeno Leung" userId="S::z.leung@uwtsd.ac.uk::a08ca5a1-307c-496d-ab60-1a1000b53ffc" providerId="AD" clId="Web-{306FE025-5233-CA32-02A9-26F4199E24FD}" dt="2024-03-18T14:17:35.508" v="432"/>
          <ac:spMkLst>
            <pc:docMk/>
            <pc:sldMk cId="4244777927" sldId="857"/>
            <ac:spMk id="10" creationId="{F0683003-FB98-04DD-E7F5-74BE04192C48}"/>
          </ac:spMkLst>
        </pc:spChg>
        <pc:picChg chg="add mod ord">
          <ac:chgData name="Zeno Leung" userId="S::z.leung@uwtsd.ac.uk::a08ca5a1-307c-496d-ab60-1a1000b53ffc" providerId="AD" clId="Web-{306FE025-5233-CA32-02A9-26F4199E24FD}" dt="2024-03-18T14:17:35.508" v="432"/>
          <ac:picMkLst>
            <pc:docMk/>
            <pc:sldMk cId="4244777927" sldId="857"/>
            <ac:picMk id="5" creationId="{42DB9899-29E7-C37D-8030-4D538CE7687D}"/>
          </ac:picMkLst>
        </pc:picChg>
      </pc:sldChg>
    </pc:docChg>
  </pc:docChgLst>
  <pc:docChgLst>
    <pc:chgData name="Zeno Leung" userId="S::z.leung@uwtsd.ac.uk::a08ca5a1-307c-496d-ab60-1a1000b53ffc" providerId="AD" clId="Web-{F6A7F176-4127-5201-8EAC-AD21108561E0}"/>
    <pc:docChg chg="delSld modSld">
      <pc:chgData name="Zeno Leung" userId="S::z.leung@uwtsd.ac.uk::a08ca5a1-307c-496d-ab60-1a1000b53ffc" providerId="AD" clId="Web-{F6A7F176-4127-5201-8EAC-AD21108561E0}" dt="2024-03-18T09:55:02.846" v="107"/>
      <pc:docMkLst>
        <pc:docMk/>
      </pc:docMkLst>
      <pc:sldChg chg="modSp">
        <pc:chgData name="Zeno Leung" userId="S::z.leung@uwtsd.ac.uk::a08ca5a1-307c-496d-ab60-1a1000b53ffc" providerId="AD" clId="Web-{F6A7F176-4127-5201-8EAC-AD21108561E0}" dt="2024-03-18T09:38:55.089" v="18" actId="1076"/>
        <pc:sldMkLst>
          <pc:docMk/>
          <pc:sldMk cId="3942005549" sldId="452"/>
        </pc:sldMkLst>
        <pc:spChg chg="mod">
          <ac:chgData name="Zeno Leung" userId="S::z.leung@uwtsd.ac.uk::a08ca5a1-307c-496d-ab60-1a1000b53ffc" providerId="AD" clId="Web-{F6A7F176-4127-5201-8EAC-AD21108561E0}" dt="2024-03-18T09:38:31.104" v="2" actId="20577"/>
          <ac:spMkLst>
            <pc:docMk/>
            <pc:sldMk cId="3942005549" sldId="452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F6A7F176-4127-5201-8EAC-AD21108561E0}" dt="2024-03-18T09:38:55.089" v="18" actId="1076"/>
          <ac:spMkLst>
            <pc:docMk/>
            <pc:sldMk cId="3942005549" sldId="452"/>
            <ac:spMk id="5" creationId="{ADFE276F-6869-41C6-B887-3EC4A210430D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8:39.868" v="84" actId="20577"/>
        <pc:sldMkLst>
          <pc:docMk/>
          <pc:sldMk cId="2366666086" sldId="769"/>
        </pc:sldMkLst>
        <pc:spChg chg="mod">
          <ac:chgData name="Zeno Leung" userId="S::z.leung@uwtsd.ac.uk::a08ca5a1-307c-496d-ab60-1a1000b53ffc" providerId="AD" clId="Web-{F6A7F176-4127-5201-8EAC-AD21108561E0}" dt="2024-03-18T09:48:39.868" v="84" actId="20577"/>
          <ac:spMkLst>
            <pc:docMk/>
            <pc:sldMk cId="2366666086" sldId="769"/>
            <ac:spMk id="3" creationId="{B34028F4-B512-4569-9DEA-1960408CD9B4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42:24.328" v="34"/>
        <pc:sldMkLst>
          <pc:docMk/>
          <pc:sldMk cId="584097055" sldId="770"/>
        </pc:sldMkLst>
      </pc:sldChg>
      <pc:sldChg chg="del">
        <pc:chgData name="Zeno Leung" userId="S::z.leung@uwtsd.ac.uk::a08ca5a1-307c-496d-ab60-1a1000b53ffc" providerId="AD" clId="Web-{F6A7F176-4127-5201-8EAC-AD21108561E0}" dt="2024-03-18T09:42:37.985" v="35"/>
        <pc:sldMkLst>
          <pc:docMk/>
          <pc:sldMk cId="875913467" sldId="772"/>
        </pc:sldMkLst>
      </pc:sldChg>
      <pc:sldChg chg="modSp">
        <pc:chgData name="Zeno Leung" userId="S::z.leung@uwtsd.ac.uk::a08ca5a1-307c-496d-ab60-1a1000b53ffc" providerId="AD" clId="Web-{F6A7F176-4127-5201-8EAC-AD21108561E0}" dt="2024-03-18T09:45:44.911" v="36" actId="1076"/>
        <pc:sldMkLst>
          <pc:docMk/>
          <pc:sldMk cId="3736737377" sldId="774"/>
        </pc:sldMkLst>
        <pc:spChg chg="mod">
          <ac:chgData name="Zeno Leung" userId="S::z.leung@uwtsd.ac.uk::a08ca5a1-307c-496d-ab60-1a1000b53ffc" providerId="AD" clId="Web-{F6A7F176-4127-5201-8EAC-AD21108561E0}" dt="2024-03-18T09:45:44.911" v="36" actId="1076"/>
          <ac:spMkLst>
            <pc:docMk/>
            <pc:sldMk cId="3736737377" sldId="774"/>
            <ac:spMk id="3" creationId="{C196CE20-2B45-6A28-C1CF-1AEF01B43DA6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39:28.262" v="26" actId="20577"/>
        <pc:sldMkLst>
          <pc:docMk/>
          <pc:sldMk cId="1325800853" sldId="776"/>
        </pc:sldMkLst>
        <pc:spChg chg="mod">
          <ac:chgData name="Zeno Leung" userId="S::z.leung@uwtsd.ac.uk::a08ca5a1-307c-496d-ab60-1a1000b53ffc" providerId="AD" clId="Web-{F6A7F176-4127-5201-8EAC-AD21108561E0}" dt="2024-03-18T09:39:28.262" v="26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0:05.966" v="29" actId="20577"/>
        <pc:sldMkLst>
          <pc:docMk/>
          <pc:sldMk cId="861329502" sldId="778"/>
        </pc:sldMkLst>
        <pc:spChg chg="mod">
          <ac:chgData name="Zeno Leung" userId="S::z.leung@uwtsd.ac.uk::a08ca5a1-307c-496d-ab60-1a1000b53ffc" providerId="AD" clId="Web-{F6A7F176-4127-5201-8EAC-AD21108561E0}" dt="2024-03-18T09:40:05.966" v="29" actId="20577"/>
          <ac:spMkLst>
            <pc:docMk/>
            <pc:sldMk cId="861329502" sldId="778"/>
            <ac:spMk id="3" creationId="{1A4A1E06-C440-4837-9F4B-0877B34AAE52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9:14.478" v="85"/>
        <pc:sldMkLst>
          <pc:docMk/>
          <pc:sldMk cId="967576616" sldId="784"/>
        </pc:sldMkLst>
        <pc:graphicFrameChg chg="modGraphic">
          <ac:chgData name="Zeno Leung" userId="S::z.leung@uwtsd.ac.uk::a08ca5a1-307c-496d-ab60-1a1000b53ffc" providerId="AD" clId="Web-{F6A7F176-4127-5201-8EAC-AD21108561E0}" dt="2024-03-18T09:49:14.478" v="85"/>
          <ac:graphicFrameMkLst>
            <pc:docMk/>
            <pc:sldMk cId="967576616" sldId="784"/>
            <ac:graphicFrameMk id="4" creationId="{B5426FAA-5B8F-4551-9E6A-41B1DFA92E20}"/>
          </ac:graphicFrameMkLst>
        </pc:graphicFrameChg>
      </pc:sldChg>
      <pc:sldChg chg="modSp">
        <pc:chgData name="Zeno Leung" userId="S::z.leung@uwtsd.ac.uk::a08ca5a1-307c-496d-ab60-1a1000b53ffc" providerId="AD" clId="Web-{F6A7F176-4127-5201-8EAC-AD21108561E0}" dt="2024-03-18T09:50:42.074" v="91" actId="20577"/>
        <pc:sldMkLst>
          <pc:docMk/>
          <pc:sldMk cId="2045690289" sldId="787"/>
        </pc:sldMkLst>
        <pc:spChg chg="mod">
          <ac:chgData name="Zeno Leung" userId="S::z.leung@uwtsd.ac.uk::a08ca5a1-307c-496d-ab60-1a1000b53ffc" providerId="AD" clId="Web-{F6A7F176-4127-5201-8EAC-AD21108561E0}" dt="2024-03-18T09:50:42.074" v="91" actId="20577"/>
          <ac:spMkLst>
            <pc:docMk/>
            <pc:sldMk cId="2045690289" sldId="787"/>
            <ac:spMk id="3" creationId="{5726A58A-33D0-4DB3-9FB4-3E445BA5BDEB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39:53.809" v="27" actId="20577"/>
        <pc:sldMkLst>
          <pc:docMk/>
          <pc:sldMk cId="2255241153" sldId="792"/>
        </pc:sldMkLst>
        <pc:spChg chg="mod">
          <ac:chgData name="Zeno Leung" userId="S::z.leung@uwtsd.ac.uk::a08ca5a1-307c-496d-ab60-1a1000b53ffc" providerId="AD" clId="Web-{F6A7F176-4127-5201-8EAC-AD21108561E0}" dt="2024-03-18T09:39:53.809" v="27" actId="20577"/>
          <ac:spMkLst>
            <pc:docMk/>
            <pc:sldMk cId="2255241153" sldId="792"/>
            <ac:spMk id="3" creationId="{8D81AC45-C062-4D87-B4BB-1ECE37E98A4F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46:18.865" v="38" actId="20577"/>
        <pc:sldMkLst>
          <pc:docMk/>
          <pc:sldMk cId="2898134941" sldId="800"/>
        </pc:sldMkLst>
        <pc:spChg chg="mod">
          <ac:chgData name="Zeno Leung" userId="S::z.leung@uwtsd.ac.uk::a08ca5a1-307c-496d-ab60-1a1000b53ffc" providerId="AD" clId="Web-{F6A7F176-4127-5201-8EAC-AD21108561E0}" dt="2024-03-18T09:46:18.865" v="38" actId="20577"/>
          <ac:spMkLst>
            <pc:docMk/>
            <pc:sldMk cId="2898134941" sldId="800"/>
            <ac:spMk id="3" creationId="{48A44F12-6E21-4B1D-A2B6-E38F759926F4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3:58.126" v="102"/>
        <pc:sldMkLst>
          <pc:docMk/>
          <pc:sldMk cId="820162091" sldId="803"/>
        </pc:sldMkLst>
      </pc:sldChg>
      <pc:sldChg chg="del">
        <pc:chgData name="Zeno Leung" userId="S::z.leung@uwtsd.ac.uk::a08ca5a1-307c-496d-ab60-1a1000b53ffc" providerId="AD" clId="Web-{F6A7F176-4127-5201-8EAC-AD21108561E0}" dt="2024-03-18T09:51:29.857" v="93"/>
        <pc:sldMkLst>
          <pc:docMk/>
          <pc:sldMk cId="126370646" sldId="804"/>
        </pc:sldMkLst>
      </pc:sldChg>
      <pc:sldChg chg="del">
        <pc:chgData name="Zeno Leung" userId="S::z.leung@uwtsd.ac.uk::a08ca5a1-307c-496d-ab60-1a1000b53ffc" providerId="AD" clId="Web-{F6A7F176-4127-5201-8EAC-AD21108561E0}" dt="2024-03-18T09:51:28.122" v="92"/>
        <pc:sldMkLst>
          <pc:docMk/>
          <pc:sldMk cId="608343553" sldId="806"/>
        </pc:sldMkLst>
      </pc:sldChg>
      <pc:sldChg chg="del">
        <pc:chgData name="Zeno Leung" userId="S::z.leung@uwtsd.ac.uk::a08ca5a1-307c-496d-ab60-1a1000b53ffc" providerId="AD" clId="Web-{F6A7F176-4127-5201-8EAC-AD21108561E0}" dt="2024-03-18T09:51:37.982" v="94"/>
        <pc:sldMkLst>
          <pc:docMk/>
          <pc:sldMk cId="2458304997" sldId="808"/>
        </pc:sldMkLst>
      </pc:sldChg>
      <pc:sldChg chg="del">
        <pc:chgData name="Zeno Leung" userId="S::z.leung@uwtsd.ac.uk::a08ca5a1-307c-496d-ab60-1a1000b53ffc" providerId="AD" clId="Web-{F6A7F176-4127-5201-8EAC-AD21108561E0}" dt="2024-03-18T09:51:45.654" v="95"/>
        <pc:sldMkLst>
          <pc:docMk/>
          <pc:sldMk cId="3831064553" sldId="809"/>
        </pc:sldMkLst>
      </pc:sldChg>
      <pc:sldChg chg="modSp">
        <pc:chgData name="Zeno Leung" userId="S::z.leung@uwtsd.ac.uk::a08ca5a1-307c-496d-ab60-1a1000b53ffc" providerId="AD" clId="Web-{F6A7F176-4127-5201-8EAC-AD21108561E0}" dt="2024-03-18T09:52:25.920" v="101" actId="20577"/>
        <pc:sldMkLst>
          <pc:docMk/>
          <pc:sldMk cId="2855376399" sldId="810"/>
        </pc:sldMkLst>
        <pc:spChg chg="mod">
          <ac:chgData name="Zeno Leung" userId="S::z.leung@uwtsd.ac.uk::a08ca5a1-307c-496d-ab60-1a1000b53ffc" providerId="AD" clId="Web-{F6A7F176-4127-5201-8EAC-AD21108561E0}" dt="2024-03-18T09:52:25.920" v="101" actId="20577"/>
          <ac:spMkLst>
            <pc:docMk/>
            <pc:sldMk cId="2855376399" sldId="810"/>
            <ac:spMk id="3" creationId="{E82FE839-35BA-4838-A222-366A91F8A9B5}"/>
          </ac:spMkLst>
        </pc:spChg>
      </pc:sldChg>
      <pc:sldChg chg="modSp">
        <pc:chgData name="Zeno Leung" userId="S::z.leung@uwtsd.ac.uk::a08ca5a1-307c-496d-ab60-1a1000b53ffc" providerId="AD" clId="Web-{F6A7F176-4127-5201-8EAC-AD21108561E0}" dt="2024-03-18T09:52:01.451" v="99" actId="20577"/>
        <pc:sldMkLst>
          <pc:docMk/>
          <pc:sldMk cId="3607996042" sldId="812"/>
        </pc:sldMkLst>
        <pc:spChg chg="mod">
          <ac:chgData name="Zeno Leung" userId="S::z.leung@uwtsd.ac.uk::a08ca5a1-307c-496d-ab60-1a1000b53ffc" providerId="AD" clId="Web-{F6A7F176-4127-5201-8EAC-AD21108561E0}" dt="2024-03-18T09:52:01.451" v="99" actId="20577"/>
          <ac:spMkLst>
            <pc:docMk/>
            <pc:sldMk cId="3607996042" sldId="812"/>
            <ac:spMk id="2" creationId="{C82BA576-0F2F-4283-AD03-7D0794CA7447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0:11.824" v="86"/>
        <pc:sldMkLst>
          <pc:docMk/>
          <pc:sldMk cId="3702186521" sldId="816"/>
        </pc:sldMkLst>
      </pc:sldChg>
      <pc:sldChg chg="del">
        <pc:chgData name="Zeno Leung" userId="S::z.leung@uwtsd.ac.uk::a08ca5a1-307c-496d-ab60-1a1000b53ffc" providerId="AD" clId="Web-{F6A7F176-4127-5201-8EAC-AD21108561E0}" dt="2024-03-18T09:50:13.183" v="87"/>
        <pc:sldMkLst>
          <pc:docMk/>
          <pc:sldMk cId="3282033470" sldId="817"/>
        </pc:sldMkLst>
      </pc:sldChg>
      <pc:sldChg chg="del">
        <pc:chgData name="Zeno Leung" userId="S::z.leung@uwtsd.ac.uk::a08ca5a1-307c-496d-ab60-1a1000b53ffc" providerId="AD" clId="Web-{F6A7F176-4127-5201-8EAC-AD21108561E0}" dt="2024-03-18T09:50:17.277" v="88"/>
        <pc:sldMkLst>
          <pc:docMk/>
          <pc:sldMk cId="4229197494" sldId="818"/>
        </pc:sldMkLst>
      </pc:sldChg>
      <pc:sldChg chg="modSp">
        <pc:chgData name="Zeno Leung" userId="S::z.leung@uwtsd.ac.uk::a08ca5a1-307c-496d-ab60-1a1000b53ffc" providerId="AD" clId="Web-{F6A7F176-4127-5201-8EAC-AD21108561E0}" dt="2024-03-18T09:54:35.048" v="105" actId="20577"/>
        <pc:sldMkLst>
          <pc:docMk/>
          <pc:sldMk cId="668457737" sldId="821"/>
        </pc:sldMkLst>
        <pc:spChg chg="mod">
          <ac:chgData name="Zeno Leung" userId="S::z.leung@uwtsd.ac.uk::a08ca5a1-307c-496d-ab60-1a1000b53ffc" providerId="AD" clId="Web-{F6A7F176-4127-5201-8EAC-AD21108561E0}" dt="2024-03-18T09:54:35.048" v="105" actId="20577"/>
          <ac:spMkLst>
            <pc:docMk/>
            <pc:sldMk cId="668457737" sldId="821"/>
            <ac:spMk id="2" creationId="{5F5C70B3-1495-4E2A-A7B8-5160A8591164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4:46.705" v="106"/>
        <pc:sldMkLst>
          <pc:docMk/>
          <pc:sldMk cId="3002328551" sldId="822"/>
        </pc:sldMkLst>
      </pc:sldChg>
      <pc:sldChg chg="modSp">
        <pc:chgData name="Zeno Leung" userId="S::z.leung@uwtsd.ac.uk::a08ca5a1-307c-496d-ab60-1a1000b53ffc" providerId="AD" clId="Web-{F6A7F176-4127-5201-8EAC-AD21108561E0}" dt="2024-03-18T09:40:23.997" v="31" actId="20577"/>
        <pc:sldMkLst>
          <pc:docMk/>
          <pc:sldMk cId="2053670606" sldId="824"/>
        </pc:sldMkLst>
        <pc:spChg chg="mod">
          <ac:chgData name="Zeno Leung" userId="S::z.leung@uwtsd.ac.uk::a08ca5a1-307c-496d-ab60-1a1000b53ffc" providerId="AD" clId="Web-{F6A7F176-4127-5201-8EAC-AD21108561E0}" dt="2024-03-18T09:40:23.997" v="31" actId="20577"/>
          <ac:spMkLst>
            <pc:docMk/>
            <pc:sldMk cId="2053670606" sldId="824"/>
            <ac:spMk id="3" creationId="{C4E1CA76-CF62-47A4-A346-0DD8F5A84B9A}"/>
          </ac:spMkLst>
        </pc:spChg>
      </pc:sldChg>
      <pc:sldChg chg="del">
        <pc:chgData name="Zeno Leung" userId="S::z.leung@uwtsd.ac.uk::a08ca5a1-307c-496d-ab60-1a1000b53ffc" providerId="AD" clId="Web-{F6A7F176-4127-5201-8EAC-AD21108561E0}" dt="2024-03-18T09:54:12.907" v="103"/>
        <pc:sldMkLst>
          <pc:docMk/>
          <pc:sldMk cId="2885357473" sldId="860"/>
        </pc:sldMkLst>
      </pc:sldChg>
      <pc:sldChg chg="del">
        <pc:chgData name="Zeno Leung" userId="S::z.leung@uwtsd.ac.uk::a08ca5a1-307c-496d-ab60-1a1000b53ffc" providerId="AD" clId="Web-{F6A7F176-4127-5201-8EAC-AD21108561E0}" dt="2024-03-18T09:55:02.846" v="107"/>
        <pc:sldMkLst>
          <pc:docMk/>
          <pc:sldMk cId="3601778909" sldId="861"/>
        </pc:sldMkLst>
      </pc:sldChg>
    </pc:docChg>
  </pc:docChgLst>
  <pc:docChgLst>
    <pc:chgData name="Aishat Bakre" userId="839b68a6-4a2b-45ef-9a5a-14f954bfea5f" providerId="ADAL" clId="{2B8CAA0D-8B72-4830-8E41-4C94D83FC7D7}"/>
    <pc:docChg chg="addSld modSld">
      <pc:chgData name="Aishat Bakre" userId="839b68a6-4a2b-45ef-9a5a-14f954bfea5f" providerId="ADAL" clId="{2B8CAA0D-8B72-4830-8E41-4C94D83FC7D7}" dt="2023-04-09T10:32:39.757" v="33" actId="113"/>
      <pc:docMkLst>
        <pc:docMk/>
      </pc:docMkLst>
      <pc:sldChg chg="modNotesTx">
        <pc:chgData name="Aishat Bakre" userId="839b68a6-4a2b-45ef-9a5a-14f954bfea5f" providerId="ADAL" clId="{2B8CAA0D-8B72-4830-8E41-4C94D83FC7D7}" dt="2023-04-09T10:25:58.911" v="0" actId="20577"/>
        <pc:sldMkLst>
          <pc:docMk/>
          <pc:sldMk cId="1840617446" sldId="409"/>
        </pc:sldMkLst>
      </pc:sldChg>
      <pc:sldChg chg="modSp mod">
        <pc:chgData name="Aishat Bakre" userId="839b68a6-4a2b-45ef-9a5a-14f954bfea5f" providerId="ADAL" clId="{2B8CAA0D-8B72-4830-8E41-4C94D83FC7D7}" dt="2023-04-09T10:32:23.692" v="30" actId="20577"/>
        <pc:sldMkLst>
          <pc:docMk/>
          <pc:sldMk cId="1325800853" sldId="776"/>
        </pc:sldMkLst>
        <pc:spChg chg="mod">
          <ac:chgData name="Aishat Bakre" userId="839b68a6-4a2b-45ef-9a5a-14f954bfea5f" providerId="ADAL" clId="{2B8CAA0D-8B72-4830-8E41-4C94D83FC7D7}" dt="2023-04-09T10:32:23.692" v="30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modSp mod">
        <pc:chgData name="Aishat Bakre" userId="839b68a6-4a2b-45ef-9a5a-14f954bfea5f" providerId="ADAL" clId="{2B8CAA0D-8B72-4830-8E41-4C94D83FC7D7}" dt="2023-04-09T10:32:39.757" v="33" actId="113"/>
        <pc:sldMkLst>
          <pc:docMk/>
          <pc:sldMk cId="2255241153" sldId="792"/>
        </pc:sldMkLst>
        <pc:spChg chg="mod">
          <ac:chgData name="Aishat Bakre" userId="839b68a6-4a2b-45ef-9a5a-14f954bfea5f" providerId="ADAL" clId="{2B8CAA0D-8B72-4830-8E41-4C94D83FC7D7}" dt="2023-04-09T10:32:39.757" v="33" actId="113"/>
          <ac:spMkLst>
            <pc:docMk/>
            <pc:sldMk cId="2255241153" sldId="792"/>
            <ac:spMk id="3" creationId="{8D81AC45-C062-4D87-B4BB-1ECE37E98A4F}"/>
          </ac:spMkLst>
        </pc:spChg>
      </pc:sldChg>
      <pc:sldChg chg="modSp">
        <pc:chgData name="Aishat Bakre" userId="839b68a6-4a2b-45ef-9a5a-14f954bfea5f" providerId="ADAL" clId="{2B8CAA0D-8B72-4830-8E41-4C94D83FC7D7}" dt="2023-04-09T10:27:37.809" v="4"/>
        <pc:sldMkLst>
          <pc:docMk/>
          <pc:sldMk cId="3467832196" sldId="796"/>
        </pc:sldMkLst>
        <pc:graphicFrameChg chg="mod">
          <ac:chgData name="Aishat Bakre" userId="839b68a6-4a2b-45ef-9a5a-14f954bfea5f" providerId="ADAL" clId="{2B8CAA0D-8B72-4830-8E41-4C94D83FC7D7}" dt="2023-04-09T10:27:37.809" v="4"/>
          <ac:graphicFrameMkLst>
            <pc:docMk/>
            <pc:sldMk cId="3467832196" sldId="796"/>
            <ac:graphicFrameMk id="4" creationId="{8E20E0F5-37A0-4C62-9C6B-330AFAFE20DC}"/>
          </ac:graphicFrameMkLst>
        </pc:graphicFrameChg>
      </pc:sldChg>
      <pc:sldChg chg="modSp mod">
        <pc:chgData name="Aishat Bakre" userId="839b68a6-4a2b-45ef-9a5a-14f954bfea5f" providerId="ADAL" clId="{2B8CAA0D-8B72-4830-8E41-4C94D83FC7D7}" dt="2023-04-09T10:26:30.123" v="1" actId="1076"/>
        <pc:sldMkLst>
          <pc:docMk/>
          <pc:sldMk cId="3988991448" sldId="802"/>
        </pc:sldMkLst>
        <pc:spChg chg="mod">
          <ac:chgData name="Aishat Bakre" userId="839b68a6-4a2b-45ef-9a5a-14f954bfea5f" providerId="ADAL" clId="{2B8CAA0D-8B72-4830-8E41-4C94D83FC7D7}" dt="2023-04-09T10:26:30.123" v="1" actId="1076"/>
          <ac:spMkLst>
            <pc:docMk/>
            <pc:sldMk cId="3988991448" sldId="802"/>
            <ac:spMk id="3" creationId="{92C0CD84-F6F2-4402-B8B2-2B69DC396A59}"/>
          </ac:spMkLst>
        </pc:spChg>
      </pc:sldChg>
      <pc:sldChg chg="modNotesTx">
        <pc:chgData name="Aishat Bakre" userId="839b68a6-4a2b-45ef-9a5a-14f954bfea5f" providerId="ADAL" clId="{2B8CAA0D-8B72-4830-8E41-4C94D83FC7D7}" dt="2023-04-09T10:26:36.878" v="2" actId="20577"/>
        <pc:sldMkLst>
          <pc:docMk/>
          <pc:sldMk cId="3839146483" sldId="826"/>
        </pc:sldMkLst>
      </pc:sldChg>
      <pc:sldChg chg="addSp delSp modSp new mod">
        <pc:chgData name="Aishat Bakre" userId="839b68a6-4a2b-45ef-9a5a-14f954bfea5f" providerId="ADAL" clId="{2B8CAA0D-8B72-4830-8E41-4C94D83FC7D7}" dt="2023-04-09T10:30:01.510" v="23" actId="1076"/>
        <pc:sldMkLst>
          <pc:docMk/>
          <pc:sldMk cId="3601778909" sldId="861"/>
        </pc:sldMkLst>
        <pc:spChg chg="mod">
          <ac:chgData name="Aishat Bakre" userId="839b68a6-4a2b-45ef-9a5a-14f954bfea5f" providerId="ADAL" clId="{2B8CAA0D-8B72-4830-8E41-4C94D83FC7D7}" dt="2023-04-09T10:29:58.221" v="21" actId="1076"/>
          <ac:spMkLst>
            <pc:docMk/>
            <pc:sldMk cId="3601778909" sldId="861"/>
            <ac:spMk id="2" creationId="{27837A72-8480-9434-C2BF-39815D510924}"/>
          </ac:spMkLst>
        </pc:spChg>
        <pc:spChg chg="del">
          <ac:chgData name="Aishat Bakre" userId="839b68a6-4a2b-45ef-9a5a-14f954bfea5f" providerId="ADAL" clId="{2B8CAA0D-8B72-4830-8E41-4C94D83FC7D7}" dt="2023-04-09T10:29:20.035" v="6"/>
          <ac:spMkLst>
            <pc:docMk/>
            <pc:sldMk cId="3601778909" sldId="861"/>
            <ac:spMk id="3" creationId="{34A75FCD-F0B2-71DF-DAEC-AFDF57D74DF6}"/>
          </ac:spMkLst>
        </pc:spChg>
        <pc:picChg chg="add mod">
          <ac:chgData name="Aishat Bakre" userId="839b68a6-4a2b-45ef-9a5a-14f954bfea5f" providerId="ADAL" clId="{2B8CAA0D-8B72-4830-8E41-4C94D83FC7D7}" dt="2023-04-09T10:30:01.510" v="23" actId="1076"/>
          <ac:picMkLst>
            <pc:docMk/>
            <pc:sldMk cId="3601778909" sldId="861"/>
            <ac:picMk id="4" creationId="{A3E89450-E4EC-E533-1B12-E569D2AF49C2}"/>
          </ac:picMkLst>
        </pc:picChg>
      </pc:sldChg>
    </pc:docChg>
  </pc:docChgLst>
  <pc:docChgLst>
    <pc:chgData name="Zeno Leung" userId="S::z.leung@uwtsd.ac.uk::a08ca5a1-307c-496d-ab60-1a1000b53ffc" providerId="AD" clId="Web-{BE802795-B757-3104-E798-6406C7FC577B}"/>
    <pc:docChg chg="addSld modSld">
      <pc:chgData name="Zeno Leung" userId="S::z.leung@uwtsd.ac.uk::a08ca5a1-307c-496d-ab60-1a1000b53ffc" providerId="AD" clId="Web-{BE802795-B757-3104-E798-6406C7FC577B}" dt="2024-03-18T15:30:25.826" v="3" actId="1076"/>
      <pc:docMkLst>
        <pc:docMk/>
      </pc:docMkLst>
      <pc:sldChg chg="addSp delSp modSp new">
        <pc:chgData name="Zeno Leung" userId="S::z.leung@uwtsd.ac.uk::a08ca5a1-307c-496d-ab60-1a1000b53ffc" providerId="AD" clId="Web-{BE802795-B757-3104-E798-6406C7FC577B}" dt="2024-03-18T15:30:25.826" v="3" actId="1076"/>
        <pc:sldMkLst>
          <pc:docMk/>
          <pc:sldMk cId="61188578" sldId="858"/>
        </pc:sldMkLst>
        <pc:spChg chg="del">
          <ac:chgData name="Zeno Leung" userId="S::z.leung@uwtsd.ac.uk::a08ca5a1-307c-496d-ab60-1a1000b53ffc" providerId="AD" clId="Web-{BE802795-B757-3104-E798-6406C7FC577B}" dt="2024-03-18T15:30:20.920" v="2"/>
          <ac:spMkLst>
            <pc:docMk/>
            <pc:sldMk cId="61188578" sldId="858"/>
            <ac:spMk id="2" creationId="{38C0871E-8F5F-2330-A32C-14DC25A78963}"/>
          </ac:spMkLst>
        </pc:spChg>
        <pc:spChg chg="del">
          <ac:chgData name="Zeno Leung" userId="S::z.leung@uwtsd.ac.uk::a08ca5a1-307c-496d-ab60-1a1000b53ffc" providerId="AD" clId="Web-{BE802795-B757-3104-E798-6406C7FC577B}" dt="2024-03-18T15:30:09.482" v="1"/>
          <ac:spMkLst>
            <pc:docMk/>
            <pc:sldMk cId="61188578" sldId="858"/>
            <ac:spMk id="3" creationId="{210FB771-4385-6CBF-A13D-1FE294D8C848}"/>
          </ac:spMkLst>
        </pc:spChg>
        <pc:picChg chg="add mod ord">
          <ac:chgData name="Zeno Leung" userId="S::z.leung@uwtsd.ac.uk::a08ca5a1-307c-496d-ab60-1a1000b53ffc" providerId="AD" clId="Web-{BE802795-B757-3104-E798-6406C7FC577B}" dt="2024-03-18T15:30:25.826" v="3" actId="1076"/>
          <ac:picMkLst>
            <pc:docMk/>
            <pc:sldMk cId="61188578" sldId="858"/>
            <ac:picMk id="4" creationId="{AF3BDBDE-F2BD-ACA1-F2B3-E36A0F4076E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methodology/reliability-vs-validity/" TargetMode="External"/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39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86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46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24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41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7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738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881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428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0924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8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6848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177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9810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Reliability vs Validity in Research | Differences, Types and Examples (scribbr.com)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73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/>
            </a:br>
            <a:br>
              <a:rPr lang="en-GB" sz="3600" b="1" i="1" dirty="0"/>
            </a:br>
            <a:r>
              <a:rPr lang="en-GB" sz="3600" b="1" i="1" dirty="0">
                <a:solidFill>
                  <a:schemeClr val="bg1"/>
                </a:solidFill>
              </a:rPr>
              <a:t>Levels of Measurement in </a:t>
            </a:r>
            <a:r>
              <a:rPr lang="en-GB" sz="3600" b="1" i="1">
                <a:solidFill>
                  <a:schemeClr val="bg1"/>
                </a:solidFill>
              </a:rPr>
              <a:t>Quantitative Research</a:t>
            </a:r>
            <a:br>
              <a:rPr lang="en-GB" sz="3600" b="1" dirty="0"/>
            </a:br>
            <a:br>
              <a:rPr lang="en-GB" sz="3600" b="1" dirty="0"/>
            </a:br>
            <a:endParaRPr lang="en-GB" sz="32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98890" y="5391563"/>
            <a:ext cx="3748816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i="0" u="none" strike="noStrike" kern="1200" cap="none" spc="0" normalizeH="0" baseline="0" noProof="0" dirty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 understand </a:t>
            </a:r>
          </a:p>
          <a:p>
            <a:r>
              <a:rPr lang="en-GB" dirty="0"/>
              <a:t>Level of measurement </a:t>
            </a:r>
          </a:p>
          <a:p>
            <a:r>
              <a:rPr lang="en-GB" dirty="0"/>
              <a:t>Definition of variable</a:t>
            </a:r>
          </a:p>
          <a:p>
            <a:r>
              <a:rPr lang="en-GB" dirty="0"/>
              <a:t>Types of variable</a:t>
            </a:r>
          </a:p>
          <a:p>
            <a:r>
              <a:rPr lang="en-GB" dirty="0"/>
              <a:t>Types of data</a:t>
            </a:r>
          </a:p>
          <a:p>
            <a:r>
              <a:rPr lang="en-GB" dirty="0"/>
              <a:t>Validity and reliability of measurement</a:t>
            </a:r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2060848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levels of measurement ?</a:t>
            </a:r>
            <a:endParaRPr lang="en-GB" sz="3600" i="1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894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7ED79-41C4-437C-BC64-35AAA4FAF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404664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1AC45-C062-4D87-B4BB-1ECE37E98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/>
              <a:t>Levels of measurement</a:t>
            </a:r>
            <a:r>
              <a:rPr lang="en-GB" dirty="0"/>
              <a:t>, also called </a:t>
            </a:r>
            <a:r>
              <a:rPr lang="en-GB" i="1" dirty="0"/>
              <a:t>scales of measurement</a:t>
            </a:r>
            <a:r>
              <a:rPr lang="en-GB" dirty="0"/>
              <a:t>, tell you </a:t>
            </a:r>
            <a:r>
              <a:rPr lang="en-GB" dirty="0">
                <a:solidFill>
                  <a:srgbClr val="FF0000"/>
                </a:solidFill>
              </a:rPr>
              <a:t>how precisely variables are recorded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 In scientific research, a variable is anything that can take on different values across your data set (e.g., height, weight or test scores).</a:t>
            </a:r>
          </a:p>
        </p:txBody>
      </p:sp>
    </p:spTree>
    <p:extLst>
      <p:ext uri="{BB962C8B-B14F-4D97-AF65-F5344CB8AC3E}">
        <p14:creationId xmlns:p14="http://schemas.microsoft.com/office/powerpoint/2010/main" val="2255241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9BC4-5721-41EE-B294-FA8ECF0A3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A1E06-C440-4837-9F4B-0877B34AA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25" y="1628800"/>
            <a:ext cx="8229600" cy="41764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In statistical research, a variable is defined as an </a:t>
            </a:r>
            <a:r>
              <a:rPr lang="en-GB" sz="2400" dirty="0">
                <a:solidFill>
                  <a:srgbClr val="FF0000"/>
                </a:solidFill>
              </a:rPr>
              <a:t>attribute</a:t>
            </a:r>
            <a:r>
              <a:rPr lang="en-GB" sz="2400" dirty="0"/>
              <a:t> of an object of study. </a:t>
            </a:r>
            <a:endParaRPr lang="en-GB" sz="2400"/>
          </a:p>
          <a:p>
            <a:endParaRPr lang="en-GB" sz="2400"/>
          </a:p>
          <a:p>
            <a:r>
              <a:rPr lang="en-GB" sz="2400" dirty="0"/>
              <a:t>Choosing which variables to measure is central to good research design.</a:t>
            </a:r>
          </a:p>
          <a:p>
            <a:endParaRPr lang="en-GB" sz="2400"/>
          </a:p>
          <a:p>
            <a:r>
              <a:rPr lang="en-GB" sz="2400" dirty="0"/>
              <a:t>You need to know which types of variables you are working with in order to choose appropriate </a:t>
            </a:r>
            <a:r>
              <a:rPr lang="en-GB" sz="2400" b="1" dirty="0"/>
              <a:t>statistical tests </a:t>
            </a:r>
            <a:r>
              <a:rPr lang="en-GB" sz="2400" dirty="0"/>
              <a:t>and interpret the results of your study.</a:t>
            </a:r>
          </a:p>
        </p:txBody>
      </p:sp>
    </p:spTree>
    <p:extLst>
      <p:ext uri="{BB962C8B-B14F-4D97-AF65-F5344CB8AC3E}">
        <p14:creationId xmlns:p14="http://schemas.microsoft.com/office/powerpoint/2010/main" val="861329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01AAA-268D-440C-87A9-C97A72885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86" y="33265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Statistical tests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1CA76-CF62-47A4-A346-0DD8F5A84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556792"/>
            <a:ext cx="8229600" cy="4325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109220" indent="0">
              <a:buNone/>
            </a:pPr>
            <a:r>
              <a:rPr lang="en-GB" dirty="0"/>
              <a:t>Statistical tests are used in hypothesis testing.</a:t>
            </a:r>
            <a:endParaRPr lang="en-US" dirty="0"/>
          </a:p>
          <a:p>
            <a:pPr marL="109220" indent="0">
              <a:buNone/>
            </a:pPr>
            <a:r>
              <a:rPr lang="en-GB" dirty="0"/>
              <a:t> They can be used to:</a:t>
            </a:r>
          </a:p>
          <a:p>
            <a:endParaRPr lang="en-GB"/>
          </a:p>
          <a:p>
            <a:r>
              <a:rPr lang="en-GB" dirty="0"/>
              <a:t>Determine whether a </a:t>
            </a:r>
            <a:r>
              <a:rPr lang="en-GB" b="1" i="1" dirty="0"/>
              <a:t>predictor variable </a:t>
            </a:r>
            <a:r>
              <a:rPr lang="en-GB" dirty="0"/>
              <a:t>(also as independent variable, </a:t>
            </a:r>
            <a:r>
              <a:rPr lang="en-GB" dirty="0">
                <a:solidFill>
                  <a:srgbClr val="FF0000"/>
                </a:solidFill>
              </a:rPr>
              <a:t>IV</a:t>
            </a:r>
            <a:r>
              <a:rPr lang="en-GB" dirty="0"/>
              <a:t>) has a statistically significant relationship with an </a:t>
            </a:r>
            <a:r>
              <a:rPr lang="en-GB" b="1" i="1" dirty="0"/>
              <a:t>outcome variable </a:t>
            </a:r>
            <a:r>
              <a:rPr lang="en-GB" dirty="0"/>
              <a:t>(dependent variable, </a:t>
            </a:r>
            <a:r>
              <a:rPr lang="en-GB" dirty="0">
                <a:solidFill>
                  <a:srgbClr val="FF0000"/>
                </a:solidFill>
              </a:rPr>
              <a:t>DV</a:t>
            </a:r>
            <a:r>
              <a:rPr lang="en-GB" dirty="0"/>
              <a:t>).</a:t>
            </a:r>
          </a:p>
          <a:p>
            <a:r>
              <a:rPr lang="en-GB" dirty="0"/>
              <a:t>Estimate the difference between two or more groups.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70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3A3C8-C23B-4EBC-87EB-2772E7C9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4AD71-DE43-44EF-979F-2A4CAF019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can usually identify the type of variable by asking two questions:</a:t>
            </a:r>
          </a:p>
          <a:p>
            <a:endParaRPr lang="en-GB"/>
          </a:p>
          <a:p>
            <a:r>
              <a:rPr lang="en-GB"/>
              <a:t>What type of </a:t>
            </a:r>
            <a:r>
              <a:rPr lang="en-GB" b="1"/>
              <a:t>data</a:t>
            </a:r>
            <a:r>
              <a:rPr lang="en-GB"/>
              <a:t> does the variable contain?</a:t>
            </a:r>
          </a:p>
          <a:p>
            <a:r>
              <a:rPr lang="en-GB"/>
              <a:t>What part of the experiment does the variable represent?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75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065" y="1340768"/>
            <a:ext cx="8229600" cy="4243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There are different types of data that can be collected</a:t>
            </a:r>
          </a:p>
          <a:p>
            <a:r>
              <a:rPr lang="en-GB" dirty="0"/>
              <a:t>It is important when designing your research that you consider the level of data which you will collect</a:t>
            </a:r>
          </a:p>
          <a:p>
            <a:r>
              <a:rPr lang="en-GB" dirty="0"/>
              <a:t>The level of data will determine the type of analysis you can go on to conduct in your research.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66800"/>
          </a:xfrm>
        </p:spPr>
        <p:txBody>
          <a:bodyPr>
            <a:normAutofit/>
          </a:bodyPr>
          <a:lstStyle/>
          <a:p>
            <a:r>
              <a:rPr lang="en-GB" b="1"/>
              <a:t>Levels of Data</a:t>
            </a:r>
          </a:p>
        </p:txBody>
      </p:sp>
    </p:spTree>
    <p:extLst>
      <p:ext uri="{BB962C8B-B14F-4D97-AF65-F5344CB8AC3E}">
        <p14:creationId xmlns:p14="http://schemas.microsoft.com/office/powerpoint/2010/main" val="1840617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1988840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types of data?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082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AC9E5-15FA-46A5-9283-7FA4D2BE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3" y="116632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Types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4CDC-9207-4988-B3C4-911ABA104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8044"/>
            <a:ext cx="8229600" cy="4325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Data is a specific measurement of a variable.</a:t>
            </a:r>
          </a:p>
          <a:p>
            <a:endParaRPr lang="en-GB"/>
          </a:p>
          <a:p>
            <a:r>
              <a:rPr lang="en-GB" dirty="0"/>
              <a:t> It is the value you record in your data sheet. </a:t>
            </a:r>
          </a:p>
          <a:p>
            <a:pPr marL="109220" indent="0">
              <a:buNone/>
            </a:pPr>
            <a:endParaRPr lang="en-GB"/>
          </a:p>
          <a:p>
            <a:r>
              <a:rPr lang="en-GB" dirty="0"/>
              <a:t>Data is generally divided into two categories:</a:t>
            </a:r>
          </a:p>
          <a:p>
            <a:endParaRPr lang="en-GB"/>
          </a:p>
          <a:p>
            <a:r>
              <a:rPr lang="en-GB" b="1" dirty="0"/>
              <a:t>Quantitative data </a:t>
            </a:r>
            <a:r>
              <a:rPr lang="en-GB" dirty="0"/>
              <a:t>represents amounts.</a:t>
            </a:r>
          </a:p>
          <a:p>
            <a:r>
              <a:rPr lang="en-GB" b="1" dirty="0"/>
              <a:t>Categorical data</a:t>
            </a:r>
            <a:r>
              <a:rPr lang="en-GB" dirty="0"/>
              <a:t> represents groupings.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98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45AC8-EDA8-495D-B780-1F042CB81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69" y="260648"/>
            <a:ext cx="8455968" cy="1066800"/>
          </a:xfrm>
        </p:spPr>
        <p:txBody>
          <a:bodyPr>
            <a:noAutofit/>
          </a:bodyPr>
          <a:lstStyle/>
          <a:p>
            <a:pPr algn="ctr"/>
            <a:r>
              <a:rPr lang="en-GB" b="1"/>
              <a:t>Quantitative vs 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DC00D-89C2-43E8-B64F-4154BD2C5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437" y="1700808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en-GB"/>
              <a:t>A variable that contains quantitative data is a </a:t>
            </a:r>
            <a:r>
              <a:rPr lang="en-GB" b="1"/>
              <a:t>quantitative variable</a:t>
            </a:r>
            <a:r>
              <a:rPr lang="en-GB"/>
              <a:t>;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A variable that contains categorical data is a </a:t>
            </a:r>
            <a:r>
              <a:rPr lang="en-GB" b="1"/>
              <a:t>categorical variable</a:t>
            </a:r>
            <a:r>
              <a:rPr lang="en-GB"/>
              <a:t>. 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Each of these types of variable can be broken down into further types.</a:t>
            </a:r>
          </a:p>
        </p:txBody>
      </p:sp>
    </p:spTree>
    <p:extLst>
      <p:ext uri="{BB962C8B-B14F-4D97-AF65-F5344CB8AC3E}">
        <p14:creationId xmlns:p14="http://schemas.microsoft.com/office/powerpoint/2010/main" val="35562231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123D4-C990-403A-8C9A-8F2D9D3AA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40003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5156D-73D8-4D9E-8637-267F9F42E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772816"/>
            <a:ext cx="8229600" cy="4325112"/>
          </a:xfrm>
        </p:spPr>
        <p:txBody>
          <a:bodyPr>
            <a:normAutofit/>
          </a:bodyPr>
          <a:lstStyle/>
          <a:p>
            <a:r>
              <a:rPr lang="en-GB" sz="3200"/>
              <a:t>When you collect quantitative data, the numbers you record represent real amounts that can be added, subtracted, divided, etc. </a:t>
            </a:r>
          </a:p>
          <a:p>
            <a:endParaRPr lang="en-GB" sz="3200"/>
          </a:p>
          <a:p>
            <a:pPr marL="109728" indent="0">
              <a:buNone/>
            </a:pP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456870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72925-440D-4DE1-8106-A8B58A564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Types of quantitative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15268-A752-4460-91D9-7ED80CFDE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3200"/>
              <a:t>There are two types of quantitative variables:</a:t>
            </a:r>
          </a:p>
          <a:p>
            <a:pPr marL="109728" indent="0">
              <a:buNone/>
            </a:pPr>
            <a:endParaRPr lang="en-GB" sz="3200"/>
          </a:p>
          <a:p>
            <a:r>
              <a:rPr lang="en-GB" sz="3200"/>
              <a:t>Discrete and </a:t>
            </a:r>
          </a:p>
          <a:p>
            <a:r>
              <a:rPr lang="en-GB" sz="3200"/>
              <a:t>Continuous.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794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F34C-4B34-46E9-B1F9-98E187A40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363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and continuous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0CD84-F6F2-4402-B8B2-2B69DC39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5960"/>
            <a:ext cx="822960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Discrete variables represent counts (e.g. the number of objects in a collection).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Discrete variables can only take countable values and have a finite number of possibilities..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Even if it would take a long time to count the citizens of a large country, it is still technically doable.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991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68825-E541-4222-B655-DE041D83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463" y="116632"/>
            <a:ext cx="8229600" cy="1066800"/>
          </a:xfrm>
        </p:spPr>
        <p:txBody>
          <a:bodyPr/>
          <a:lstStyle/>
          <a:p>
            <a:r>
              <a:rPr lang="en-GB" b="1"/>
              <a:t>Discrete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B26E6-D0BF-4746-82F9-B70B0C0F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14314"/>
            <a:ext cx="8229600" cy="4824536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sz="2800"/>
              <a:t>Some examples of discrete variables:</a:t>
            </a:r>
          </a:p>
          <a:p>
            <a:endParaRPr lang="en-GB" sz="2800"/>
          </a:p>
          <a:p>
            <a:r>
              <a:rPr lang="en-GB" sz="2800"/>
              <a:t>    Number of children per family.</a:t>
            </a:r>
          </a:p>
          <a:p>
            <a:r>
              <a:rPr lang="en-GB" sz="2800"/>
              <a:t>    Number of students in a class.</a:t>
            </a:r>
          </a:p>
          <a:p>
            <a:r>
              <a:rPr lang="en-GB" sz="2800"/>
              <a:t>    Number of citizens of a country</a:t>
            </a:r>
          </a:p>
          <a:p>
            <a:endParaRPr lang="en-GB" sz="2800"/>
          </a:p>
          <a:p>
            <a:r>
              <a:rPr lang="en-GB" sz="2800"/>
              <a:t>Moreover, for all examples, the number of possibilities is finite. </a:t>
            </a:r>
          </a:p>
          <a:p>
            <a:endParaRPr lang="en-GB" sz="2800"/>
          </a:p>
          <a:p>
            <a:r>
              <a:rPr lang="en-GB" sz="2800"/>
              <a:t>Whatever the number of children in a family, it will never be 3.58 or 7.912 so the number of possibilities is a finite number and thus countable.</a:t>
            </a:r>
          </a:p>
          <a:p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46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33DEB-F753-452C-B16F-2705FF4FB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260648"/>
            <a:ext cx="8229600" cy="1066800"/>
          </a:xfrm>
        </p:spPr>
        <p:txBody>
          <a:bodyPr/>
          <a:lstStyle/>
          <a:p>
            <a:r>
              <a:rPr lang="en-GB" b="1"/>
              <a:t>Continuous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DD4A-F261-4FC0-ACF5-2CD1EE983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25112"/>
          </a:xfrm>
        </p:spPr>
        <p:txBody>
          <a:bodyPr/>
          <a:lstStyle/>
          <a:p>
            <a:pPr marL="109728" indent="0">
              <a:buNone/>
            </a:pPr>
            <a:r>
              <a:rPr lang="en-GB"/>
              <a:t>Continuous variables are variables which values are not countable and have an infinite number of possibilities. </a:t>
            </a:r>
          </a:p>
          <a:p>
            <a:pPr marL="109728" indent="0">
              <a:buNone/>
            </a:pPr>
            <a:endParaRPr lang="en-GB"/>
          </a:p>
          <a:p>
            <a:pPr marL="109728" indent="0">
              <a:buNone/>
            </a:pPr>
            <a:r>
              <a:rPr lang="en-GB"/>
              <a:t>Continuous variables represent measurable amounts (e.g. water volume, weight, height, salary, age).</a:t>
            </a:r>
          </a:p>
          <a:p>
            <a:pPr marL="109728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48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E7663-423E-4614-A65E-30E01D40C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Discrete and continuous variables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6467991-D37B-4210-A3C3-4FDEF1F7FF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80" y="1088740"/>
            <a:ext cx="8075240" cy="4680520"/>
          </a:xfrm>
        </p:spPr>
      </p:pic>
    </p:spTree>
    <p:extLst>
      <p:ext uri="{BB962C8B-B14F-4D97-AF65-F5344CB8AC3E}">
        <p14:creationId xmlns:p14="http://schemas.microsoft.com/office/powerpoint/2010/main" val="8502153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749DF-CA88-45D8-AD5D-B7CAFF47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97" y="692696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028F4-B512-4569-9DEA-1960408CD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097" y="2060848"/>
            <a:ext cx="8229600" cy="4325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Categorical variables represent groupings of some kind. </a:t>
            </a:r>
            <a:endParaRPr lang="en-GB"/>
          </a:p>
          <a:p>
            <a:pPr marL="109220" indent="0">
              <a:buNone/>
            </a:pPr>
            <a:endParaRPr lang="en-GB"/>
          </a:p>
          <a:p>
            <a:r>
              <a:rPr lang="en-GB" dirty="0"/>
              <a:t>They are sometimes </a:t>
            </a:r>
            <a:r>
              <a:rPr lang="en-GB" dirty="0">
                <a:solidFill>
                  <a:srgbClr val="FF0000"/>
                </a:solidFill>
              </a:rPr>
              <a:t>recorded as numbers</a:t>
            </a:r>
            <a:r>
              <a:rPr lang="en-GB" dirty="0"/>
              <a:t> (for statistical analysis purpose), but the numbers represent categories rather than actual amounts of things.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666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F246-68C7-4619-B2C0-1AD71BD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628736"/>
          </a:xfrm>
        </p:spPr>
        <p:txBody>
          <a:bodyPr>
            <a:normAutofit/>
          </a:bodyPr>
          <a:lstStyle/>
          <a:p>
            <a:pPr marL="109728" indent="0" algn="ctr"/>
            <a:r>
              <a:rPr lang="en-GB" b="1"/>
              <a:t>Types of categorical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87AF0-056A-4168-9D7D-867CA11E6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/>
              <a:t>There are three types of categorical variables:</a:t>
            </a:r>
          </a:p>
          <a:p>
            <a:pPr marL="109728" indent="0">
              <a:buNone/>
            </a:pPr>
            <a:endParaRPr lang="en-GB"/>
          </a:p>
          <a:p>
            <a:r>
              <a:rPr lang="en-GB"/>
              <a:t>binary,</a:t>
            </a:r>
          </a:p>
          <a:p>
            <a:r>
              <a:rPr lang="en-GB"/>
              <a:t>nominal, and </a:t>
            </a:r>
          </a:p>
          <a:p>
            <a:r>
              <a:rPr lang="en-GB"/>
              <a:t>ordinal variables.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23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8B668-449F-419F-9222-F69C9B81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44" y="332656"/>
            <a:ext cx="8363272" cy="1066800"/>
          </a:xfrm>
        </p:spPr>
        <p:txBody>
          <a:bodyPr>
            <a:normAutofit fontScale="90000"/>
          </a:bodyPr>
          <a:lstStyle/>
          <a:p>
            <a:r>
              <a:rPr lang="en-GB" b="1"/>
              <a:t>Binary vs nominal vs ordinal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B59AC5-F2D8-44A2-8E58-02E961710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242374"/>
              </p:ext>
            </p:extLst>
          </p:nvPr>
        </p:nvGraphicFramePr>
        <p:xfrm>
          <a:off x="610580" y="1844824"/>
          <a:ext cx="8229600" cy="338328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7252986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8400764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4656797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Type of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does the data represent?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1609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s-ES" dirty="0" err="1"/>
                        <a:t>Binary</a:t>
                      </a:r>
                      <a:r>
                        <a:rPr lang="es-ES" dirty="0"/>
                        <a:t> variables (</a:t>
                      </a:r>
                      <a:r>
                        <a:rPr lang="es-ES" dirty="0" err="1"/>
                        <a:t>dichotomous</a:t>
                      </a:r>
                      <a:r>
                        <a:rPr lang="es-ES" dirty="0"/>
                        <a:t> variables)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Yes/no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Heads/tails in a coin flip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Win/lose in a football game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333746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Nominal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Groups with no rank or order between them.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Gender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Ethnicity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Brand name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0560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Ordinal variables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Groups that are ranked in a specific order.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Finishing place in a race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Rating scale responses in a survey*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968429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C196CE20-2B45-6A28-C1CF-1AEF01B43DA6}"/>
              </a:ext>
            </a:extLst>
          </p:cNvPr>
          <p:cNvSpPr/>
          <p:nvPr/>
        </p:nvSpPr>
        <p:spPr>
          <a:xfrm>
            <a:off x="6190401" y="4348275"/>
            <a:ext cx="2747035" cy="20759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Likert Scale</a:t>
            </a:r>
            <a:endParaRPr lang="en-US" b="1" dirty="0"/>
          </a:p>
          <a:p>
            <a:r>
              <a:rPr lang="en-GB" dirty="0"/>
              <a:t>1 – strongly disagree</a:t>
            </a:r>
            <a:endParaRPr lang="en-GB"/>
          </a:p>
          <a:p>
            <a:r>
              <a:rPr lang="en-GB" dirty="0"/>
              <a:t>2 – disagree</a:t>
            </a:r>
          </a:p>
          <a:p>
            <a:r>
              <a:rPr lang="en-GB" dirty="0"/>
              <a:t>3 – neutral</a:t>
            </a:r>
          </a:p>
          <a:p>
            <a:r>
              <a:rPr lang="en-GB" dirty="0"/>
              <a:t>4 – agree</a:t>
            </a:r>
          </a:p>
          <a:p>
            <a:r>
              <a:rPr lang="en-GB" dirty="0"/>
              <a:t>5 strongly agree</a:t>
            </a:r>
          </a:p>
        </p:txBody>
      </p:sp>
    </p:spTree>
    <p:extLst>
      <p:ext uri="{BB962C8B-B14F-4D97-AF65-F5344CB8AC3E}">
        <p14:creationId xmlns:p14="http://schemas.microsoft.com/office/powerpoint/2010/main" val="373673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Why are levels of measurement important?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FAB9FBDC-C14C-35BF-BE4C-AC11D8B584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8229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FE18E-554B-4CD9-8215-EEF4FCDC7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040" y="13838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Levels of Measurement</a:t>
            </a:r>
            <a:endParaRPr lang="en-GB" b="1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44F12-6E21-4B1D-A2B6-E38F75992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44" y="1232645"/>
            <a:ext cx="8671792" cy="496855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800" dirty="0"/>
              <a:t>The level at which you measure a variable </a:t>
            </a:r>
            <a:r>
              <a:rPr lang="en-GB" sz="2800" dirty="0">
                <a:solidFill>
                  <a:srgbClr val="FF0000"/>
                </a:solidFill>
              </a:rPr>
              <a:t>determines how you can analyse the data</a:t>
            </a:r>
            <a:r>
              <a:rPr lang="en-GB" sz="2800" dirty="0"/>
              <a:t>.</a:t>
            </a:r>
          </a:p>
          <a:p>
            <a:endParaRPr lang="en-GB" sz="2800"/>
          </a:p>
          <a:p>
            <a:r>
              <a:rPr lang="en-GB" sz="2800" dirty="0"/>
              <a:t>The different levels limit which </a:t>
            </a:r>
            <a:r>
              <a:rPr lang="en-GB" sz="2800" b="1" i="1" dirty="0"/>
              <a:t>descriptive statistics </a:t>
            </a:r>
            <a:r>
              <a:rPr lang="en-GB" sz="2800" dirty="0"/>
              <a:t>you can use to get an overall summary of your data, and which type of </a:t>
            </a:r>
            <a:r>
              <a:rPr lang="en-GB" sz="2800" b="1" i="1" dirty="0"/>
              <a:t>inferential statistics </a:t>
            </a:r>
            <a:r>
              <a:rPr lang="en-GB" sz="2800" dirty="0"/>
              <a:t>you can perform on your data to support or refute your </a:t>
            </a:r>
            <a:r>
              <a:rPr lang="en-GB" sz="2800" b="1" i="1" dirty="0"/>
              <a:t>hypothesis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sz="2800"/>
          </a:p>
          <a:p>
            <a:r>
              <a:rPr lang="en-GB" sz="2800" dirty="0"/>
              <a:t>In many cases, your variables can be measured at different levels, so you have to choose the level of measurement you will use before data collection begins.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1349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1916832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different levels of measurement?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C7DC8E22-BF05-4FE9-B95C-28E1232A0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016" y="4581128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4608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74DA-18FB-4B21-9B1C-4A0E4533C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16632"/>
            <a:ext cx="8229600" cy="1066800"/>
          </a:xfrm>
        </p:spPr>
        <p:txBody>
          <a:bodyPr/>
          <a:lstStyle/>
          <a:p>
            <a:r>
              <a:rPr lang="en-GB" b="1"/>
              <a:t>Levels of Measurement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D32E1-BEB5-4C7A-AF06-9983D6023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6444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There are 4 levels of measurement:</a:t>
            </a:r>
          </a:p>
          <a:p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Nominal:</a:t>
            </a:r>
            <a:r>
              <a:rPr lang="en-GB"/>
              <a:t> the data can only be categorized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Ordinal:</a:t>
            </a:r>
            <a:r>
              <a:rPr lang="en-GB"/>
              <a:t> the data can be categorized and ranked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Interval:</a:t>
            </a:r>
            <a:r>
              <a:rPr lang="en-GB"/>
              <a:t> the data can be categorized, ranked, and evenly spaced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Ratio:</a:t>
            </a:r>
            <a:r>
              <a:rPr lang="en-GB"/>
              <a:t> the data can be categorized, ranked, evenly spaced, and has a natural zero.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5577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638301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Nominal data</a:t>
            </a:r>
          </a:p>
        </p:txBody>
      </p:sp>
    </p:spTree>
    <p:extLst>
      <p:ext uri="{BB962C8B-B14F-4D97-AF65-F5344CB8AC3E}">
        <p14:creationId xmlns:p14="http://schemas.microsoft.com/office/powerpoint/2010/main" val="2152151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E88C8-F309-4079-BC35-98C8996B2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066800"/>
          </a:xfrm>
        </p:spPr>
        <p:txBody>
          <a:bodyPr/>
          <a:lstStyle/>
          <a:p>
            <a:r>
              <a:rPr lang="en-GB" b="1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25367-B685-4586-937D-4254C0123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Nominal data is labelled into mutually exclusive categories within a variable. </a:t>
            </a:r>
          </a:p>
          <a:p>
            <a:endParaRPr lang="en-GB"/>
          </a:p>
          <a:p>
            <a:r>
              <a:rPr lang="en-GB"/>
              <a:t>These categories cannot be ordered in a meaningful way.</a:t>
            </a:r>
          </a:p>
          <a:p>
            <a:endParaRPr lang="en-GB"/>
          </a:p>
          <a:p>
            <a:r>
              <a:rPr lang="en-GB"/>
              <a:t>For example, preferred mode of transportation is a </a:t>
            </a:r>
            <a:r>
              <a:rPr lang="en-GB" b="1" i="1"/>
              <a:t>nominal variable</a:t>
            </a:r>
            <a:r>
              <a:rPr lang="en-GB"/>
              <a:t>, because the data is sorted into </a:t>
            </a:r>
            <a:r>
              <a:rPr lang="en-GB" b="1" i="1"/>
              <a:t>categories: car, bus, train, tram, bicycle,</a:t>
            </a:r>
            <a:r>
              <a:rPr lang="en-GB"/>
              <a:t> etc.</a:t>
            </a:r>
          </a:p>
        </p:txBody>
      </p:sp>
    </p:spTree>
    <p:extLst>
      <p:ext uri="{BB962C8B-B14F-4D97-AF65-F5344CB8AC3E}">
        <p14:creationId xmlns:p14="http://schemas.microsoft.com/office/powerpoint/2010/main" val="8088221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94D54-78F0-4DB0-9AB0-0AA3DE048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296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Nominal data </a:t>
            </a:r>
            <a:endParaRPr lang="en-GB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A5B2-16A1-42B7-99CD-E05FCB7B5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At a nominal level, each response or observation fits only into one category.</a:t>
            </a:r>
          </a:p>
          <a:p>
            <a:endParaRPr lang="en-GB"/>
          </a:p>
          <a:p>
            <a:r>
              <a:rPr lang="en-GB"/>
              <a:t>Nominal data can be expressed in </a:t>
            </a:r>
            <a:r>
              <a:rPr lang="en-GB" b="1" i="1"/>
              <a:t>words</a:t>
            </a:r>
            <a:r>
              <a:rPr lang="en-GB"/>
              <a:t> or in </a:t>
            </a:r>
            <a:r>
              <a:rPr lang="en-GB" b="1" i="1"/>
              <a:t>numbers. </a:t>
            </a:r>
            <a:r>
              <a:rPr lang="en-GB"/>
              <a:t>But even if there are numerical labels for your data, you can’t order the labels in a meaningful way or perform arithmetic operations with them.</a:t>
            </a:r>
          </a:p>
          <a:p>
            <a:endParaRPr lang="en-GB"/>
          </a:p>
          <a:p>
            <a:r>
              <a:rPr lang="en-GB"/>
              <a:t>In social scientific research, nominal variables often include </a:t>
            </a:r>
            <a:r>
              <a:rPr lang="en-GB" b="1" i="1"/>
              <a:t>gender, ethnicity, political preferences or student identity number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65649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36DD9-7833-4F32-9B2C-27634392F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Examples of nominal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0DE6637-BF21-48CF-9BED-00B645200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81440"/>
              </p:ext>
            </p:extLst>
          </p:nvPr>
        </p:nvGraphicFramePr>
        <p:xfrm>
          <a:off x="333872" y="1772816"/>
          <a:ext cx="8784976" cy="3600400"/>
        </p:xfrm>
        <a:graphic>
          <a:graphicData uri="http://schemas.openxmlformats.org/drawingml/2006/table">
            <a:tbl>
              <a:tblPr/>
              <a:tblGrid>
                <a:gridCol w="4392488">
                  <a:extLst>
                    <a:ext uri="{9D8B030D-6E8A-4147-A177-3AD203B41FA5}">
                      <a16:colId xmlns:a16="http://schemas.microsoft.com/office/drawing/2014/main" val="3242261864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val="2127937228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2800" b="1">
                          <a:effectLst/>
                        </a:rPr>
                        <a:t>Nominal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effectLst/>
                        </a:rPr>
                        <a:t>Examples of nominal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FD0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4022511"/>
                  </a:ext>
                </a:extLst>
              </a:tr>
              <a:tr h="2880320">
                <a:tc>
                  <a:txBody>
                    <a:bodyPr/>
                    <a:lstStyle/>
                    <a:p>
                      <a:r>
                        <a:rPr lang="en-GB" sz="2400"/>
                        <a:t>You can categorize your data by labelling them in mutually exclusive groups, but there is no order between the categories.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City of birth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Gender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Ethnicity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Car brands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Marital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014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58308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56F3E-3693-4E6A-A8B3-D25551F6F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523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3600" b="1"/>
              <a:t>Other Examples of nominal variables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5426FAA-5B8F-4551-9E6A-41B1DFA92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0615161"/>
              </p:ext>
            </p:extLst>
          </p:nvPr>
        </p:nvGraphicFramePr>
        <p:xfrm>
          <a:off x="596044" y="1052736"/>
          <a:ext cx="8507288" cy="4629803"/>
        </p:xfrm>
        <a:graphic>
          <a:graphicData uri="http://schemas.openxmlformats.org/drawingml/2006/table">
            <a:tbl>
              <a:tblPr/>
              <a:tblGrid>
                <a:gridCol w="4253644">
                  <a:extLst>
                    <a:ext uri="{9D8B030D-6E8A-4147-A177-3AD203B41FA5}">
                      <a16:colId xmlns:a16="http://schemas.microsoft.com/office/drawing/2014/main" val="1354294991"/>
                    </a:ext>
                  </a:extLst>
                </a:gridCol>
                <a:gridCol w="4253644">
                  <a:extLst>
                    <a:ext uri="{9D8B030D-6E8A-4147-A177-3AD203B41FA5}">
                      <a16:colId xmlns:a16="http://schemas.microsoft.com/office/drawing/2014/main" val="4080825216"/>
                    </a:ext>
                  </a:extLst>
                </a:gridCol>
              </a:tblGrid>
              <a:tr h="399307">
                <a:tc>
                  <a:txBody>
                    <a:bodyPr/>
                    <a:lstStyle/>
                    <a:p>
                      <a:r>
                        <a:rPr lang="en-GB" b="1" dirty="0"/>
                        <a:t>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Categories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2606743"/>
                  </a:ext>
                </a:extLst>
              </a:tr>
              <a:tr h="982080">
                <a:tc>
                  <a:txBody>
                    <a:bodyPr/>
                    <a:lstStyle/>
                    <a:p>
                      <a:r>
                        <a:rPr lang="en-GB" dirty="0"/>
                        <a:t>Zip code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2138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90210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1007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804824"/>
                  </a:ext>
                </a:extLst>
              </a:tr>
              <a:tr h="982080">
                <a:tc>
                  <a:txBody>
                    <a:bodyPr/>
                    <a:lstStyle/>
                    <a:p>
                      <a:r>
                        <a:rPr lang="en-GB" dirty="0"/>
                        <a:t>Political preferences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Republican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Democrat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Independent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4259851"/>
                  </a:ext>
                </a:extLst>
              </a:tr>
              <a:tr h="690694">
                <a:tc>
                  <a:txBody>
                    <a:bodyPr/>
                    <a:lstStyle/>
                    <a:p>
                      <a:r>
                        <a:rPr lang="en-GB" dirty="0"/>
                        <a:t>Employment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Employed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Unemployed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537143"/>
                  </a:ext>
                </a:extLst>
              </a:tr>
              <a:tr h="1575642">
                <a:tc>
                  <a:txBody>
                    <a:bodyPr/>
                    <a:lstStyle/>
                    <a:p>
                      <a:r>
                        <a:rPr lang="en-GB" dirty="0"/>
                        <a:t>Literary genre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Comedy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Drama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Satire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Epic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Tragedy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61484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75766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E963-72B6-4F04-88F9-8ED62C5AC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Nominal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8481-F3D1-4A10-A7EF-ADC9D311A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5112"/>
          </a:xfrm>
        </p:spPr>
        <p:txBody>
          <a:bodyPr/>
          <a:lstStyle/>
          <a:p>
            <a:r>
              <a:rPr lang="en-GB"/>
              <a:t>Some variables that can be coded in only 2 ways (e.g. yes/no or employed/unemployed) are called binary or dichotomous. </a:t>
            </a:r>
          </a:p>
          <a:p>
            <a:endParaRPr lang="en-GB"/>
          </a:p>
          <a:p>
            <a:r>
              <a:rPr lang="en-GB"/>
              <a:t>Since the order of the labels within those variables doesn’t matter, they are types of nominal variable.</a:t>
            </a:r>
          </a:p>
        </p:txBody>
      </p:sp>
    </p:spTree>
    <p:extLst>
      <p:ext uri="{BB962C8B-B14F-4D97-AF65-F5344CB8AC3E}">
        <p14:creationId xmlns:p14="http://schemas.microsoft.com/office/powerpoint/2010/main" val="3909096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572" y="2204864"/>
            <a:ext cx="7704856" cy="179069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Ordinal data</a:t>
            </a:r>
          </a:p>
        </p:txBody>
      </p:sp>
    </p:spTree>
    <p:extLst>
      <p:ext uri="{BB962C8B-B14F-4D97-AF65-F5344CB8AC3E}">
        <p14:creationId xmlns:p14="http://schemas.microsoft.com/office/powerpoint/2010/main" val="11356899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D6AF-B4CE-45AD-88D9-74F8D308D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6A58A-33D0-4DB3-9FB4-3E445BA5B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Ordinal data is classified into categories within a variable that have a natural rank order.</a:t>
            </a:r>
          </a:p>
          <a:p>
            <a:endParaRPr lang="en-GB"/>
          </a:p>
          <a:p>
            <a:r>
              <a:rPr lang="en-GB" dirty="0"/>
              <a:t>However, the distances between the categories are </a:t>
            </a:r>
            <a:r>
              <a:rPr lang="en-GB" dirty="0">
                <a:solidFill>
                  <a:srgbClr val="FF0000"/>
                </a:solidFill>
              </a:rPr>
              <a:t>uneven</a:t>
            </a:r>
            <a:r>
              <a:rPr lang="en-GB" dirty="0"/>
              <a:t> or </a:t>
            </a:r>
            <a:r>
              <a:rPr lang="en-GB" dirty="0">
                <a:solidFill>
                  <a:srgbClr val="FF0000"/>
                </a:solidFill>
              </a:rPr>
              <a:t>unknown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56902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EBFE-BC85-4588-BC49-28A3D434B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Example of 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78698-BC33-48F9-B210-CDC2734EC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The variable “frequency of physical exercise” can be categorised into the following:</a:t>
            </a:r>
          </a:p>
          <a:p>
            <a:endParaRPr lang="en-GB"/>
          </a:p>
          <a:p>
            <a:r>
              <a:rPr lang="en-GB"/>
              <a:t>1. Never 	</a:t>
            </a:r>
          </a:p>
          <a:p>
            <a:r>
              <a:rPr lang="en-GB"/>
              <a:t>2. Rarely 	</a:t>
            </a:r>
          </a:p>
          <a:p>
            <a:r>
              <a:rPr lang="en-GB"/>
              <a:t>3. Sometimes 	</a:t>
            </a:r>
          </a:p>
          <a:p>
            <a:r>
              <a:rPr lang="en-GB"/>
              <a:t>4. Often 	</a:t>
            </a:r>
          </a:p>
          <a:p>
            <a:r>
              <a:rPr lang="en-GB"/>
              <a:t>5. Always</a:t>
            </a:r>
          </a:p>
        </p:txBody>
      </p:sp>
    </p:spTree>
    <p:extLst>
      <p:ext uri="{BB962C8B-B14F-4D97-AF65-F5344CB8AC3E}">
        <p14:creationId xmlns:p14="http://schemas.microsoft.com/office/powerpoint/2010/main" val="22340431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186F-660A-4287-8A7B-01E54F278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Ordinal data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75767-DFFB-47C6-928A-E13007087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There is a clear order to these categories, but we cannot say that the difference between “never” and “rarely” is exactly the same as that between “sometimes” and “often”. </a:t>
            </a:r>
          </a:p>
          <a:p>
            <a:endParaRPr lang="en-GB"/>
          </a:p>
          <a:p>
            <a:r>
              <a:rPr lang="en-GB"/>
              <a:t>Therefore, this scale is ordinal.</a:t>
            </a:r>
          </a:p>
        </p:txBody>
      </p:sp>
    </p:spTree>
    <p:extLst>
      <p:ext uri="{BB962C8B-B14F-4D97-AF65-F5344CB8AC3E}">
        <p14:creationId xmlns:p14="http://schemas.microsoft.com/office/powerpoint/2010/main" val="8384470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DE36C-A668-422B-9F5D-5D675DC0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66800"/>
          </a:xfrm>
        </p:spPr>
        <p:txBody>
          <a:bodyPr/>
          <a:lstStyle/>
          <a:p>
            <a:pPr algn="ctr"/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Ordinal data </a:t>
            </a:r>
            <a:endParaRPr lang="en-GB" b="1"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20E0F5-37A0-4C62-9C6B-330AFAFE2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38676"/>
              </p:ext>
            </p:extLst>
          </p:nvPr>
        </p:nvGraphicFramePr>
        <p:xfrm>
          <a:off x="457200" y="1277938"/>
          <a:ext cx="8229600" cy="469384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3130699379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988354185"/>
                    </a:ext>
                  </a:extLst>
                </a:gridCol>
              </a:tblGrid>
              <a:tr h="568951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Ordinal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Examples of ordinal scales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7DF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72362"/>
                  </a:ext>
                </a:extLst>
              </a:tr>
              <a:tr h="4124889">
                <a:tc>
                  <a:txBody>
                    <a:bodyPr/>
                    <a:lstStyle/>
                    <a:p>
                      <a:r>
                        <a:rPr lang="en-GB" sz="2000"/>
                        <a:t>You can categorize and rank your data in an </a:t>
                      </a:r>
                      <a:r>
                        <a:rPr lang="en-GB" sz="2000" b="1"/>
                        <a:t>order</a:t>
                      </a:r>
                      <a:r>
                        <a:rPr lang="en-GB" sz="2000"/>
                        <a:t>, but you cannot say anything about the intervals between the rankings.</a:t>
                      </a:r>
                    </a:p>
                    <a:p>
                      <a:r>
                        <a:rPr lang="en-GB" sz="2000"/>
                        <a:t>Although you can rank the top 5 Olympic medallists, this scale does not tell you how close or far apart they are in number of wins.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Top 5 Olympic medallists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Language ability (e.g., beginner, intermediate, fluent)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Likert-type questions  (e.g., very dissatisfied to very satisfied)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3648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78321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1DBEF-79F9-47E3-AD49-80247BC38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87288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sz="4400" b="1"/>
              <a:t>Ordinal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A7436-903D-4E1D-90ED-8941F4C40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Ordinal is the second of 4 hierarchical levels of measurement: nominal, ordinal, interval, and ratio. </a:t>
            </a:r>
          </a:p>
          <a:p>
            <a:endParaRPr lang="en-GB"/>
          </a:p>
          <a:p>
            <a:r>
              <a:rPr lang="en-GB"/>
              <a:t>The levels of measurement indicate how precisely data is recorded.</a:t>
            </a:r>
          </a:p>
          <a:p>
            <a:endParaRPr lang="en-GB"/>
          </a:p>
          <a:p>
            <a:r>
              <a:rPr lang="en-GB"/>
              <a:t>Nominal data differs from ordinal data because it cannot be ranked in an order. </a:t>
            </a:r>
          </a:p>
          <a:p>
            <a:endParaRPr lang="en-GB"/>
          </a:p>
          <a:p>
            <a:r>
              <a:rPr lang="en-GB"/>
              <a:t>Interval data differs from ordinal data because the differences between adjacent scores are equal.</a:t>
            </a:r>
          </a:p>
        </p:txBody>
      </p:sp>
    </p:spTree>
    <p:extLst>
      <p:ext uri="{BB962C8B-B14F-4D97-AF65-F5344CB8AC3E}">
        <p14:creationId xmlns:p14="http://schemas.microsoft.com/office/powerpoint/2010/main" val="24207064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57905-FBEA-4CE8-B0C2-F4E0A57D0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116632"/>
            <a:ext cx="8229600" cy="1066800"/>
          </a:xfrm>
        </p:spPr>
        <p:txBody>
          <a:bodyPr/>
          <a:lstStyle/>
          <a:p>
            <a:pPr algn="ctr"/>
            <a:r>
              <a:rPr lang="en-GB" b="1"/>
              <a:t>Examples of ordinal scales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4A240F-B8D1-4029-9C54-04D0C73930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473237"/>
              </p:ext>
            </p:extLst>
          </p:nvPr>
        </p:nvGraphicFramePr>
        <p:xfrm>
          <a:off x="539552" y="1088740"/>
          <a:ext cx="8435280" cy="4680520"/>
        </p:xfrm>
        <a:graphic>
          <a:graphicData uri="http://schemas.openxmlformats.org/drawingml/2006/table">
            <a:tbl>
              <a:tblPr/>
              <a:tblGrid>
                <a:gridCol w="4217640">
                  <a:extLst>
                    <a:ext uri="{9D8B030D-6E8A-4147-A177-3AD203B41FA5}">
                      <a16:colId xmlns:a16="http://schemas.microsoft.com/office/drawing/2014/main" val="2504031907"/>
                    </a:ext>
                  </a:extLst>
                </a:gridCol>
                <a:gridCol w="4217640">
                  <a:extLst>
                    <a:ext uri="{9D8B030D-6E8A-4147-A177-3AD203B41FA5}">
                      <a16:colId xmlns:a16="http://schemas.microsoft.com/office/drawing/2014/main" val="3176198850"/>
                    </a:ext>
                  </a:extLst>
                </a:gridCol>
              </a:tblGrid>
              <a:tr h="468052"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effectLst/>
                        </a:rPr>
                        <a:t>Variable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effectLst/>
                        </a:rPr>
                        <a:t>Ordinal values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513493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Language ability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Beginner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Intermediate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Fluent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6839480"/>
                  </a:ext>
                </a:extLst>
              </a:tr>
              <a:tr h="1872208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Level of agreement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Strongly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Neither agree nor disagree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Agree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Strongly agree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356968"/>
                  </a:ext>
                </a:extLst>
              </a:tr>
              <a:tr h="117013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Income level</a:t>
                      </a: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Lower-level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Middle-level income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effectLst/>
                        </a:rPr>
                        <a:t>Upper-level income</a:t>
                      </a:r>
                    </a:p>
                  </a:txBody>
                  <a:tcPr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81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9213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982698"/>
            <a:ext cx="8458200" cy="1470025"/>
          </a:xfrm>
        </p:spPr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Interval data</a:t>
            </a:r>
          </a:p>
        </p:txBody>
      </p:sp>
    </p:spTree>
    <p:extLst>
      <p:ext uri="{BB962C8B-B14F-4D97-AF65-F5344CB8AC3E}">
        <p14:creationId xmlns:p14="http://schemas.microsoft.com/office/powerpoint/2010/main" val="36079960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6B64E-674A-4CFE-90FD-F957041F3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28" y="260648"/>
            <a:ext cx="8187069" cy="983319"/>
          </a:xfrm>
        </p:spPr>
        <p:txBody>
          <a:bodyPr/>
          <a:lstStyle/>
          <a:p>
            <a:pPr algn="ctr"/>
            <a:r>
              <a:rPr lang="en-GB" b="1"/>
              <a:t>Interval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839-35BA-4838-A222-366A91F8A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00" y="1412776"/>
            <a:ext cx="8229600" cy="432511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/>
              <a:t>Interval data is measured along a numerical scale that has equal distances between adjacent values. These distances are called “intervals.”</a:t>
            </a:r>
          </a:p>
          <a:p>
            <a:endParaRPr lang="en-GB"/>
          </a:p>
          <a:p>
            <a:r>
              <a:rPr lang="en-GB" dirty="0"/>
              <a:t>There is </a:t>
            </a:r>
            <a:r>
              <a:rPr lang="en-GB" dirty="0">
                <a:solidFill>
                  <a:srgbClr val="FF0000"/>
                </a:solidFill>
              </a:rPr>
              <a:t>no true zero</a:t>
            </a:r>
            <a:r>
              <a:rPr lang="en-GB" dirty="0"/>
              <a:t> on an interval scale, which is what distinguishes it from a ratio scale. </a:t>
            </a:r>
          </a:p>
          <a:p>
            <a:endParaRPr lang="en-GB"/>
          </a:p>
          <a:p>
            <a:r>
              <a:rPr lang="en-GB" dirty="0"/>
              <a:t>On an interval scale, zero is an arbitrary point, not a complete absence of the variable.</a:t>
            </a:r>
          </a:p>
          <a:p>
            <a:endParaRPr lang="en-GB"/>
          </a:p>
          <a:p>
            <a:r>
              <a:rPr lang="en-GB" dirty="0"/>
              <a:t>Common examples of interval scales include standardized tests, such as the SAT, and psychological inventories.</a:t>
            </a:r>
          </a:p>
        </p:txBody>
      </p:sp>
    </p:spTree>
    <p:extLst>
      <p:ext uri="{BB962C8B-B14F-4D97-AF65-F5344CB8AC3E}">
        <p14:creationId xmlns:p14="http://schemas.microsoft.com/office/powerpoint/2010/main" val="28553763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9139-5F6F-428D-BCF0-826E75F1C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05" y="260648"/>
            <a:ext cx="8229600" cy="1066800"/>
          </a:xfrm>
        </p:spPr>
        <p:txBody>
          <a:bodyPr/>
          <a:lstStyle/>
          <a:p>
            <a:r>
              <a:rPr lang="en-GB" b="1"/>
              <a:t>Interval data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E9E70-8BB8-4714-B73A-1B9DCABD6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05" y="1484784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Celsius and Fahrenheit are examples of interval scales. Each point on these scales differs from neighbouring points by intervals of exactly one degree. </a:t>
            </a:r>
          </a:p>
          <a:p>
            <a:r>
              <a:rPr lang="en-GB"/>
              <a:t>The difference between 20 and 21 degrees is identical to the difference between 225 and 226 degrees.</a:t>
            </a:r>
          </a:p>
          <a:p>
            <a:endParaRPr lang="en-GB"/>
          </a:p>
          <a:p>
            <a:r>
              <a:rPr lang="en-GB"/>
              <a:t>However, these scales have arbitrary zero points – zero degrees isn’t the lowest possible temperature.</a:t>
            </a:r>
          </a:p>
          <a:p>
            <a:endParaRPr lang="en-GB"/>
          </a:p>
          <a:p>
            <a:r>
              <a:rPr lang="en-GB"/>
              <a:t>Because there’s no true zero, you can’t multiply or divide scores on interval scales. 30°C is not twice as hot as 15°C. Similarly, -5°F is not half as cold as -10°F.</a:t>
            </a:r>
          </a:p>
        </p:txBody>
      </p:sp>
    </p:spTree>
    <p:extLst>
      <p:ext uri="{BB962C8B-B14F-4D97-AF65-F5344CB8AC3E}">
        <p14:creationId xmlns:p14="http://schemas.microsoft.com/office/powerpoint/2010/main" val="32293290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3803-4FF3-4016-95E4-AF2FBB04F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Examples of interval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BD4D-969D-436B-A574-7F0962D24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Psychological concepts like intelligence are often quantified.</a:t>
            </a:r>
          </a:p>
          <a:p>
            <a:r>
              <a:rPr lang="en-GB"/>
              <a:t>These tests have equal intervals between scores, but they do not have true zeros because they cannot measure “zero intelligence” or “zero personality.”</a:t>
            </a:r>
          </a:p>
        </p:txBody>
      </p:sp>
    </p:spTree>
    <p:extLst>
      <p:ext uri="{BB962C8B-B14F-4D97-AF65-F5344CB8AC3E}">
        <p14:creationId xmlns:p14="http://schemas.microsoft.com/office/powerpoint/2010/main" val="3984583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C70B3-1495-4E2A-A7B8-5160A8591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969"/>
            <a:ext cx="8229600" cy="1066800"/>
          </a:xfrm>
        </p:spPr>
        <p:txBody>
          <a:bodyPr/>
          <a:lstStyle/>
          <a:p>
            <a:r>
              <a:rPr lang="en-GB" b="1" dirty="0"/>
              <a:t>Examples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14E8FA-477E-48C6-8215-ABDDFD5D14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296124"/>
              </p:ext>
            </p:extLst>
          </p:nvPr>
        </p:nvGraphicFramePr>
        <p:xfrm>
          <a:off x="539552" y="1305769"/>
          <a:ext cx="8229600" cy="4464496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94747205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788566"/>
                    </a:ext>
                  </a:extLst>
                </a:gridCol>
              </a:tblGrid>
              <a:tr h="600066">
                <a:tc>
                  <a:txBody>
                    <a:bodyPr/>
                    <a:lstStyle/>
                    <a:p>
                      <a:r>
                        <a:rPr lang="en-GB" b="1"/>
                        <a:t>Type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1494869"/>
                  </a:ext>
                </a:extLst>
              </a:tr>
              <a:tr h="2184243">
                <a:tc>
                  <a:txBody>
                    <a:bodyPr/>
                    <a:lstStyle/>
                    <a:p>
                      <a:r>
                        <a:rPr lang="en-GB" dirty="0"/>
                        <a:t>Standardized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IQ</a:t>
                      </a:r>
                    </a:p>
                    <a:p>
                      <a:r>
                        <a:rPr lang="en-GB"/>
                        <a:t>SAT</a:t>
                      </a:r>
                    </a:p>
                    <a:p>
                      <a:r>
                        <a:rPr lang="en-GB"/>
                        <a:t>GRE</a:t>
                      </a:r>
                    </a:p>
                    <a:p>
                      <a:r>
                        <a:rPr lang="en-GB"/>
                        <a:t>GMAT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6046458"/>
                  </a:ext>
                </a:extLst>
              </a:tr>
              <a:tr h="1680187">
                <a:tc>
                  <a:txBody>
                    <a:bodyPr/>
                    <a:lstStyle/>
                    <a:p>
                      <a:r>
                        <a:rPr lang="en-GB"/>
                        <a:t>Psychological inventories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Beck’s Depression Inventory</a:t>
                      </a:r>
                    </a:p>
                    <a:p>
                      <a:r>
                        <a:rPr lang="en-GB" dirty="0"/>
                        <a:t>Raven’s Progressive Matrices</a:t>
                      </a:r>
                    </a:p>
                    <a:p>
                      <a:r>
                        <a:rPr lang="en-GB" dirty="0"/>
                        <a:t>Big Five personality trait tests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70899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84577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896" y="800946"/>
            <a:ext cx="2098576" cy="507945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Nominal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Ordinal</a:t>
            </a:r>
          </a:p>
          <a:p>
            <a:pPr marL="109728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Interval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Ratio</a:t>
            </a:r>
          </a:p>
        </p:txBody>
      </p:sp>
      <p:sp>
        <p:nvSpPr>
          <p:cNvPr id="6" name="Right Arrow 5"/>
          <p:cNvSpPr/>
          <p:nvPr/>
        </p:nvSpPr>
        <p:spPr>
          <a:xfrm>
            <a:off x="1985829" y="977599"/>
            <a:ext cx="68407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1761996" y="2321944"/>
            <a:ext cx="77996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1780706" y="3712676"/>
            <a:ext cx="779857" cy="1586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1740436" y="5183284"/>
            <a:ext cx="77753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675946" y="521450"/>
            <a:ext cx="6192688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no order</a:t>
            </a:r>
          </a:p>
          <a:p>
            <a:r>
              <a:rPr lang="en-GB" dirty="0"/>
              <a:t>For example: males or females; smokers or non-smokers; cycles to work, drives to work or walks to 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75946" y="1721779"/>
            <a:ext cx="6192687" cy="12003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is categorised</a:t>
            </a:r>
          </a:p>
          <a:p>
            <a:r>
              <a:rPr lang="en-GB" dirty="0"/>
              <a:t>Data has an order</a:t>
            </a:r>
          </a:p>
          <a:p>
            <a:r>
              <a:rPr lang="en-GB" dirty="0"/>
              <a:t>For example: 1</a:t>
            </a:r>
            <a:r>
              <a:rPr lang="en-GB" baseline="30000" dirty="0"/>
              <a:t>st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year or </a:t>
            </a:r>
            <a:r>
              <a:rPr lang="en-GB" dirty="0" err="1"/>
              <a:t>uni</a:t>
            </a:r>
            <a:r>
              <a:rPr lang="en-GB" dirty="0"/>
              <a:t> or 3</a:t>
            </a:r>
            <a:r>
              <a:rPr lang="en-GB" baseline="30000" dirty="0"/>
              <a:t>rd</a:t>
            </a:r>
            <a:r>
              <a:rPr lang="en-GB" dirty="0"/>
              <a:t> year of </a:t>
            </a:r>
            <a:r>
              <a:rPr lang="en-GB" dirty="0" err="1"/>
              <a:t>uni</a:t>
            </a:r>
            <a:r>
              <a:rPr lang="en-GB" dirty="0"/>
              <a:t>; Premiership, Championship, League 1 or League 2.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63516" y="2972203"/>
            <a:ext cx="6192688" cy="175432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has an order</a:t>
            </a:r>
          </a:p>
          <a:p>
            <a:r>
              <a:rPr lang="en-GB" dirty="0"/>
              <a:t>Data has equal intervals between values</a:t>
            </a:r>
          </a:p>
          <a:p>
            <a:r>
              <a:rPr lang="en-GB" dirty="0"/>
              <a:t>Data does not have a true zero</a:t>
            </a:r>
          </a:p>
          <a:p>
            <a:r>
              <a:rPr lang="en-GB" dirty="0"/>
              <a:t>For example: Temperature: this can be put in order, with equal intervals between each value, however 0</a:t>
            </a:r>
            <a:r>
              <a:rPr lang="en-GB" baseline="30000" dirty="0"/>
              <a:t>o</a:t>
            </a:r>
            <a:r>
              <a:rPr lang="en-GB" dirty="0"/>
              <a:t>C does not mean there is ‘no’ temperature.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79139" y="4655127"/>
            <a:ext cx="6186299" cy="120032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Data has an order</a:t>
            </a:r>
          </a:p>
          <a:p>
            <a:r>
              <a:rPr lang="en-GB" dirty="0"/>
              <a:t>Data has equal intervals between values</a:t>
            </a:r>
          </a:p>
          <a:p>
            <a:r>
              <a:rPr lang="en-GB" dirty="0"/>
              <a:t>Data has a true zero</a:t>
            </a:r>
          </a:p>
          <a:p>
            <a:r>
              <a:rPr lang="en-GB" dirty="0"/>
              <a:t>For example: body mass, age, heart rate, number of tackles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BD5F41-6CF0-4DA1-7A5F-FFAA8A124E73}"/>
              </a:ext>
            </a:extLst>
          </p:cNvPr>
          <p:cNvSpPr txBox="1"/>
          <p:nvPr/>
        </p:nvSpPr>
        <p:spPr>
          <a:xfrm>
            <a:off x="1740436" y="-94918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/>
              <a:t>In Summary</a:t>
            </a:r>
          </a:p>
        </p:txBody>
      </p:sp>
    </p:spTree>
    <p:extLst>
      <p:ext uri="{BB962C8B-B14F-4D97-AF65-F5344CB8AC3E}">
        <p14:creationId xmlns:p14="http://schemas.microsoft.com/office/powerpoint/2010/main" val="194059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ext&#10;&#10;Description automatically generated with medium confidence">
            <a:extLst>
              <a:ext uri="{FF2B5EF4-FFF2-40B4-BE49-F238E27FC236}">
                <a16:creationId xmlns:a16="http://schemas.microsoft.com/office/drawing/2014/main" id="{AF3BDBDE-F2BD-ACA1-F2B3-E36A0F4076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068" y="460540"/>
            <a:ext cx="8963025" cy="4638364"/>
          </a:xfrm>
          <a:noFill/>
        </p:spPr>
      </p:pic>
    </p:spTree>
    <p:extLst>
      <p:ext uri="{BB962C8B-B14F-4D97-AF65-F5344CB8AC3E}">
        <p14:creationId xmlns:p14="http://schemas.microsoft.com/office/powerpoint/2010/main" val="611885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720" y="2344275"/>
            <a:ext cx="6343650" cy="1102519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Validity and Reliability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of measurement</a:t>
            </a:r>
          </a:p>
        </p:txBody>
      </p:sp>
    </p:spTree>
    <p:extLst>
      <p:ext uri="{BB962C8B-B14F-4D97-AF65-F5344CB8AC3E}">
        <p14:creationId xmlns:p14="http://schemas.microsoft.com/office/powerpoint/2010/main" val="36991202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01D4E-9DA8-44BE-B70E-933F96E6A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04664"/>
            <a:ext cx="8229600" cy="800100"/>
          </a:xfrm>
        </p:spPr>
        <p:txBody>
          <a:bodyPr>
            <a:normAutofit/>
          </a:bodyPr>
          <a:lstStyle/>
          <a:p>
            <a:r>
              <a:rPr lang="en-GB" b="1" dirty="0"/>
              <a:t>Validity and 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7EA41-4851-4AF9-92B8-94EA64F4A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24383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latin typeface="Georgia"/>
              </a:rPr>
              <a:t>In data collection, we want to have measurement tool that can</a:t>
            </a:r>
            <a:endParaRPr lang="en-GB" dirty="0">
              <a:latin typeface="Georgia" panose="02040502050405020303" pitchFamily="18" charset="0"/>
            </a:endParaRPr>
          </a:p>
          <a:p>
            <a:pPr lvl="1">
              <a:buFont typeface="Courier New" pitchFamily="34" charset="0"/>
              <a:buChar char="o"/>
            </a:pPr>
            <a:r>
              <a:rPr lang="en-GB" dirty="0">
                <a:solidFill>
                  <a:srgbClr val="FF0000"/>
                </a:solidFill>
                <a:latin typeface="Georgia"/>
              </a:rPr>
              <a:t>accurately </a:t>
            </a:r>
            <a:r>
              <a:rPr lang="en-GB" dirty="0">
                <a:latin typeface="Georgia"/>
              </a:rPr>
              <a:t>measure what we are intended to </a:t>
            </a:r>
            <a:endParaRPr lang="en-GB" dirty="0">
              <a:latin typeface="Georgia" panose="02040502050405020303" pitchFamily="18" charset="0"/>
            </a:endParaRPr>
          </a:p>
          <a:p>
            <a:pPr lvl="1">
              <a:buFont typeface="Courier New" pitchFamily="34" charset="0"/>
              <a:buChar char="o"/>
            </a:pPr>
            <a:r>
              <a:rPr lang="en-GB" dirty="0">
                <a:latin typeface="Georgia"/>
              </a:rPr>
              <a:t>take measurements </a:t>
            </a:r>
            <a:r>
              <a:rPr lang="en-GB" dirty="0">
                <a:solidFill>
                  <a:srgbClr val="FF0000"/>
                </a:solidFill>
                <a:latin typeface="Georgia"/>
              </a:rPr>
              <a:t>consistently</a:t>
            </a:r>
            <a:r>
              <a:rPr lang="en-GB" dirty="0">
                <a:latin typeface="Georgia"/>
              </a:rPr>
              <a:t> </a:t>
            </a:r>
          </a:p>
          <a:p>
            <a:endParaRPr lang="en-GB" dirty="0">
              <a:latin typeface="Georgia"/>
            </a:endParaRPr>
          </a:p>
          <a:p>
            <a:r>
              <a:rPr lang="en-GB" dirty="0">
                <a:latin typeface="Georgia"/>
              </a:rPr>
              <a:t>Validity is about the accuracy of a measure, and reliability is about the consistency of a measure</a:t>
            </a:r>
          </a:p>
          <a:p>
            <a:endParaRPr lang="en-GB"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0717392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871BD-53B4-4FF4-8FD1-D87E3AF80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D48F-14F4-4DD4-A1D4-EFD86225DA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343236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100"/>
              <a:t>Validity refers to how accurately a method measures what it is intended to measure.</a:t>
            </a:r>
          </a:p>
          <a:p>
            <a:pPr>
              <a:lnSpc>
                <a:spcPct val="90000"/>
              </a:lnSpc>
            </a:pP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 If research has high validity, that means it produces results that correspond to real properties, characteristics, and variations in the physical or social world.</a:t>
            </a:r>
          </a:p>
          <a:p>
            <a:pPr>
              <a:lnSpc>
                <a:spcPct val="90000"/>
              </a:lnSpc>
            </a:pP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If a method is </a:t>
            </a:r>
            <a:r>
              <a:rPr lang="en-GB" sz="2100" b="1"/>
              <a:t>not reliable</a:t>
            </a:r>
            <a:r>
              <a:rPr lang="en-GB" sz="2100"/>
              <a:t>, it probably is </a:t>
            </a:r>
            <a:r>
              <a:rPr lang="en-GB" sz="2100" b="1"/>
              <a:t>not valid</a:t>
            </a:r>
            <a:r>
              <a:rPr lang="en-GB" sz="2100"/>
              <a:t>. Although a measurement can be reliable without being valid too. </a:t>
            </a:r>
          </a:p>
          <a:p>
            <a:pPr>
              <a:lnSpc>
                <a:spcPct val="90000"/>
              </a:lnSpc>
            </a:pPr>
            <a:endParaRPr lang="en-GB" sz="2100"/>
          </a:p>
        </p:txBody>
      </p:sp>
      <p:pic>
        <p:nvPicPr>
          <p:cNvPr id="4" name="Picture 3" descr="A ruler and a wooden ruler on a wood surface&#10;&#10;Description automatically generated">
            <a:extLst>
              <a:ext uri="{FF2B5EF4-FFF2-40B4-BE49-F238E27FC236}">
                <a16:creationId xmlns:a16="http://schemas.microsoft.com/office/drawing/2014/main" id="{547396F1-BC41-A548-8B45-40C1AB8B0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0609" y="1600203"/>
            <a:ext cx="2622326" cy="35272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733056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E2269-C972-4FA3-9D06-4D6EEBCA7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AFFCF-312D-46CD-847E-37DF586099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0" i="0">
                <a:effectLst/>
              </a:rPr>
              <a:t>Reliability refers to how consistently a method measures something. 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0" i="0">
                <a:effectLst/>
              </a:rPr>
              <a:t>If the same result can be consistently achieved by using the same methods under the same circumstances, the measurement is considered reliable.</a:t>
            </a:r>
            <a:endParaRPr lang="en-GB" sz="240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29926E8-3222-774A-F3EF-EB9F984C28DD}"/>
              </a:ext>
            </a:extLst>
          </p:cNvPr>
          <p:cNvGrpSpPr/>
          <p:nvPr/>
        </p:nvGrpSpPr>
        <p:grpSpPr>
          <a:xfrm>
            <a:off x="5260109" y="2194251"/>
            <a:ext cx="3426691" cy="2994276"/>
            <a:chOff x="4648200" y="1351433"/>
            <a:chExt cx="4038600" cy="3583094"/>
          </a:xfrm>
        </p:grpSpPr>
        <p:pic>
          <p:nvPicPr>
            <p:cNvPr id="4" name="Picture 3" descr="A ruler with numbers and a ruler&#10;&#10;Description automatically generated">
              <a:extLst>
                <a:ext uri="{FF2B5EF4-FFF2-40B4-BE49-F238E27FC236}">
                  <a16:creationId xmlns:a16="http://schemas.microsoft.com/office/drawing/2014/main" id="{EC47AC7A-94A6-5BF9-42D5-6A8621ECED9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48200" y="1351433"/>
              <a:ext cx="4038600" cy="3008757"/>
            </a:xfrm>
            <a:prstGeom prst="rect">
              <a:avLst/>
            </a:prstGeom>
            <a:noFill/>
          </p:spPr>
        </p:pic>
        <p:pic>
          <p:nvPicPr>
            <p:cNvPr id="5" name="Picture 4" descr="A white ruler with black numbers and a black and white flower&#10;&#10;Description automatically generated">
              <a:extLst>
                <a:ext uri="{FF2B5EF4-FFF2-40B4-BE49-F238E27FC236}">
                  <a16:creationId xmlns:a16="http://schemas.microsoft.com/office/drawing/2014/main" id="{6D926020-A12B-D665-007A-7708699603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70580" y="2985654"/>
              <a:ext cx="3909291" cy="194887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8162240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0683003-FB98-04DD-E7F5-74BE04192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 descr="A close-up of a target&#10;&#10;Description automatically generated">
            <a:extLst>
              <a:ext uri="{FF2B5EF4-FFF2-40B4-BE49-F238E27FC236}">
                <a16:creationId xmlns:a16="http://schemas.microsoft.com/office/drawing/2014/main" id="{42DB9899-29E7-C37D-8030-4D538CE768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128824"/>
            <a:ext cx="8229600" cy="2859786"/>
          </a:xfrm>
          <a:noFill/>
        </p:spPr>
      </p:pic>
    </p:spTree>
    <p:extLst>
      <p:ext uri="{BB962C8B-B14F-4D97-AF65-F5344CB8AC3E}">
        <p14:creationId xmlns:p14="http://schemas.microsoft.com/office/powerpoint/2010/main" val="424477792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DACC3-7EAA-4A6B-8283-979A296EA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060" y="352408"/>
            <a:ext cx="8229600" cy="996372"/>
          </a:xfrm>
        </p:spPr>
        <p:txBody>
          <a:bodyPr/>
          <a:lstStyle/>
          <a:p>
            <a:r>
              <a:rPr lang="en-GB" b="1" i="0" dirty="0">
                <a:solidFill>
                  <a:srgbClr val="1B2B68"/>
                </a:solidFill>
                <a:effectLst/>
                <a:latin typeface="Inter"/>
              </a:rPr>
              <a:t>Summary</a:t>
            </a:r>
            <a:r>
              <a:rPr lang="en-GB" b="1" dirty="0">
                <a:solidFill>
                  <a:srgbClr val="1B2B68"/>
                </a:solidFill>
                <a:latin typeface="Inter"/>
              </a:rPr>
              <a:t>:</a:t>
            </a:r>
            <a:r>
              <a:rPr lang="en-GB" b="1" i="0" dirty="0">
                <a:solidFill>
                  <a:srgbClr val="1B2B68"/>
                </a:solidFill>
                <a:effectLst/>
                <a:latin typeface="Inter"/>
              </a:rPr>
              <a:t> Reliability vs </a:t>
            </a:r>
            <a:r>
              <a:rPr lang="en-GB" b="1" dirty="0">
                <a:solidFill>
                  <a:srgbClr val="1B2B68"/>
                </a:solidFill>
                <a:latin typeface="Inter"/>
              </a:rPr>
              <a:t>Validity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736A9D0-543A-4BEC-9EE4-09ED850F0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2681434"/>
              </p:ext>
            </p:extLst>
          </p:nvPr>
        </p:nvGraphicFramePr>
        <p:xfrm>
          <a:off x="531091" y="1350818"/>
          <a:ext cx="8338879" cy="4867992"/>
        </p:xfrm>
        <a:graphic>
          <a:graphicData uri="http://schemas.openxmlformats.org/drawingml/2006/table">
            <a:tbl>
              <a:tblPr firstRow="1"/>
              <a:tblGrid>
                <a:gridCol w="1703010">
                  <a:extLst>
                    <a:ext uri="{9D8B030D-6E8A-4147-A177-3AD203B41FA5}">
                      <a16:colId xmlns:a16="http://schemas.microsoft.com/office/drawing/2014/main" val="3028536967"/>
                    </a:ext>
                  </a:extLst>
                </a:gridCol>
                <a:gridCol w="3409879">
                  <a:extLst>
                    <a:ext uri="{9D8B030D-6E8A-4147-A177-3AD203B41FA5}">
                      <a16:colId xmlns:a16="http://schemas.microsoft.com/office/drawing/2014/main" val="152306223"/>
                    </a:ext>
                  </a:extLst>
                </a:gridCol>
                <a:gridCol w="3225990">
                  <a:extLst>
                    <a:ext uri="{9D8B030D-6E8A-4147-A177-3AD203B41FA5}">
                      <a16:colId xmlns:a16="http://schemas.microsoft.com/office/drawing/2014/main" val="386638146"/>
                    </a:ext>
                  </a:extLst>
                </a:gridCol>
              </a:tblGrid>
              <a:tr h="507038">
                <a:tc>
                  <a:txBody>
                    <a:bodyPr/>
                    <a:lstStyle/>
                    <a:p>
                      <a:pPr algn="l" fontAlgn="t"/>
                      <a:br>
                        <a:rPr lang="en-GB" sz="1400" dirty="0">
                          <a:effectLst/>
                        </a:rPr>
                      </a:br>
                      <a:endParaRPr lang="en-GB" sz="2000" dirty="0">
                        <a:effectLst/>
                      </a:endParaRP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>
                      <a:solidFill>
                        <a:srgbClr val="000000"/>
                      </a:solidFill>
                    </a:lnR>
                    <a:lnT>
                      <a:solidFill>
                        <a:srgbClr val="000000"/>
                      </a:solidFill>
                    </a:lnT>
                    <a:lnB>
                      <a:solidFill>
                        <a:srgbClr val="000000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1" dirty="0">
                          <a:effectLst/>
                        </a:rPr>
                        <a:t>Reliability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>
                      <a:solidFill>
                        <a:srgbClr val="000000"/>
                      </a:solidFill>
                    </a:lnR>
                    <a:lnT>
                      <a:solidFill>
                        <a:srgbClr val="000000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Validity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9365484"/>
                  </a:ext>
                </a:extLst>
              </a:tr>
              <a:tr h="1060169"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dirty="0">
                          <a:effectLst/>
                        </a:rPr>
                        <a:t>What does it tell you?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solidFill>
                        <a:srgbClr val="000000"/>
                      </a:solidFill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dirty="0">
                          <a:effectLst/>
                        </a:rPr>
                        <a:t>The extent to which the results can be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reproduced</a:t>
                      </a:r>
                      <a:r>
                        <a:rPr lang="en-GB" sz="2000" dirty="0">
                          <a:effectLst/>
                        </a:rPr>
                        <a:t> when the research is repeated under the same conditions.</a:t>
                      </a:r>
                    </a:p>
                  </a:txBody>
                  <a:tcPr marL="20658" marR="20658" marT="10329" marB="10329"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solidFill>
                        <a:srgbClr val="000000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dirty="0">
                          <a:effectLst/>
                        </a:rPr>
                        <a:t>The extent to which the results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really measure</a:t>
                      </a:r>
                      <a:r>
                        <a:rPr lang="en-GB" sz="2000" dirty="0">
                          <a:effectLst/>
                        </a:rPr>
                        <a:t> what they are supposed to measure.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>
                      <a:solidFill>
                        <a:srgbClr val="000000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1933091"/>
                  </a:ext>
                </a:extLst>
              </a:tr>
              <a:tr h="1129310"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dirty="0">
                          <a:effectLst/>
                        </a:rPr>
                        <a:t>How is it assessed?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dirty="0">
                          <a:effectLst/>
                        </a:rPr>
                        <a:t>By checking the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consistency of results</a:t>
                      </a:r>
                      <a:r>
                        <a:rPr lang="en-GB" sz="2000" dirty="0">
                          <a:effectLst/>
                        </a:rPr>
                        <a:t> across time, across different observers, and across parts of the test itself.</a:t>
                      </a:r>
                    </a:p>
                  </a:txBody>
                  <a:tcPr marL="20658" marR="20658" marT="10329" marB="10329"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solidFill>
                        <a:srgbClr val="000000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dirty="0">
                          <a:effectLst/>
                        </a:rPr>
                        <a:t>By checking how well the results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compare</a:t>
                      </a:r>
                      <a:r>
                        <a:rPr lang="en-GB" sz="2000" dirty="0">
                          <a:effectLst/>
                        </a:rPr>
                        <a:t> to established theories and other measures of the same concept.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>
                      <a:solidFill>
                        <a:srgbClr val="000000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12352032"/>
                  </a:ext>
                </a:extLst>
              </a:tr>
              <a:tr h="921886"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dirty="0">
                          <a:effectLst/>
                        </a:rPr>
                        <a:t>How do they relate?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solidFill>
                        <a:srgbClr val="000000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dirty="0">
                          <a:effectLst/>
                        </a:rPr>
                        <a:t>A reliable measurement is not always valid: the results might be reproducible, but they’re not necessarily correct.</a:t>
                      </a:r>
                    </a:p>
                  </a:txBody>
                  <a:tcPr marL="20658" marR="20658" marT="10329" marB="10329">
                    <a:lnL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solidFill>
                        <a:srgbClr val="000000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solidFill>
                        <a:srgbClr val="000000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dirty="0">
                          <a:effectLst/>
                        </a:rPr>
                        <a:t>A valid measurement is generally reliable: if a test produces accurate results, they should be reproducible.</a:t>
                      </a:r>
                    </a:p>
                  </a:txBody>
                  <a:tcPr marL="20658" marR="20658" marT="10329" marB="10329">
                    <a:lnL>
                      <a:solidFill>
                        <a:srgbClr val="000000"/>
                      </a:solidFill>
                    </a:lnL>
                    <a:lnR>
                      <a:solidFill>
                        <a:srgbClr val="000000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solidFill>
                        <a:srgbClr val="000000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6263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94724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2699</Words>
  <Application>Microsoft Office PowerPoint</Application>
  <PresentationFormat>On-screen Show (4:3)</PresentationFormat>
  <Paragraphs>408</Paragraphs>
  <Slides>50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20140311PresentationUWTSDTemplate</vt:lpstr>
      <vt:lpstr>  PRACTICE-BASED RESEARCH  Levels of Measurement in Quantitative Research  </vt:lpstr>
      <vt:lpstr>Session Aims</vt:lpstr>
      <vt:lpstr>What are levels of measurement ?</vt:lpstr>
      <vt:lpstr>Levels of Measurement</vt:lpstr>
      <vt:lpstr>Variables</vt:lpstr>
      <vt:lpstr>Statistical tests </vt:lpstr>
      <vt:lpstr>Variables</vt:lpstr>
      <vt:lpstr>Levels of Data</vt:lpstr>
      <vt:lpstr>What are the types of data?</vt:lpstr>
      <vt:lpstr>Types of data</vt:lpstr>
      <vt:lpstr>Quantitative vs categorical variables</vt:lpstr>
      <vt:lpstr>Quantitative variables</vt:lpstr>
      <vt:lpstr>Types of quantitative variables</vt:lpstr>
      <vt:lpstr>Discrete and continuous variables</vt:lpstr>
      <vt:lpstr>Discrete variables</vt:lpstr>
      <vt:lpstr>Continuous variables</vt:lpstr>
      <vt:lpstr>Discrete and continuous variables</vt:lpstr>
      <vt:lpstr>Categorical variables</vt:lpstr>
      <vt:lpstr>Types of categorical variables</vt:lpstr>
      <vt:lpstr>Binary vs nominal vs ordinal variables</vt:lpstr>
      <vt:lpstr>Why are levels of measurement important?</vt:lpstr>
      <vt:lpstr>Levels of Measurement</vt:lpstr>
      <vt:lpstr>What are the different levels of measurement?</vt:lpstr>
      <vt:lpstr>Levels of Measurement</vt:lpstr>
      <vt:lpstr>Nominal data</vt:lpstr>
      <vt:lpstr>Nominal data </vt:lpstr>
      <vt:lpstr>Nominal data </vt:lpstr>
      <vt:lpstr>Examples of nominal scales</vt:lpstr>
      <vt:lpstr>Other Examples of nominal variables</vt:lpstr>
      <vt:lpstr>Nominal data </vt:lpstr>
      <vt:lpstr>Ordinal data</vt:lpstr>
      <vt:lpstr>Ordinal data </vt:lpstr>
      <vt:lpstr>Example of Ordinal data </vt:lpstr>
      <vt:lpstr>Ordinal data </vt:lpstr>
      <vt:lpstr>Ordinal data </vt:lpstr>
      <vt:lpstr>Ordinal data </vt:lpstr>
      <vt:lpstr>Examples of ordinal scales</vt:lpstr>
      <vt:lpstr>Interval data</vt:lpstr>
      <vt:lpstr>Interval data </vt:lpstr>
      <vt:lpstr>Interval data </vt:lpstr>
      <vt:lpstr>Examples of interval data</vt:lpstr>
      <vt:lpstr>Examples</vt:lpstr>
      <vt:lpstr>PowerPoint Presentation</vt:lpstr>
      <vt:lpstr>PowerPoint Presentation</vt:lpstr>
      <vt:lpstr>Validity and Reliability of measurement</vt:lpstr>
      <vt:lpstr>Validity and Reliability</vt:lpstr>
      <vt:lpstr>Validity</vt:lpstr>
      <vt:lpstr>Reliability</vt:lpstr>
      <vt:lpstr>PowerPoint Presentation</vt:lpstr>
      <vt:lpstr>Summary: Reliability vs Validity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258</cp:revision>
  <dcterms:created xsi:type="dcterms:W3CDTF">2015-04-14T15:21:28Z</dcterms:created>
  <dcterms:modified xsi:type="dcterms:W3CDTF">2024-03-18T15:30:26Z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