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81" d="100"/>
          <a:sy n="81" d="100"/>
        </p:scale>
        <p:origin x="-258" y="21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727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59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2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02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9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846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159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9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78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23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64505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887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92818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8601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723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224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4A5C8-5FDF-4D04-87A0-CAE388965EEA}" type="datetimeFigureOut">
              <a:rPr lang="en-GB" smtClean="0"/>
              <a:t>16/11/2018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91208E8-6108-410F-AA06-5E9A12C2E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564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gowerton+school&amp;rlz=1C1GCEB_enGB823&amp;source=lnms&amp;tbm=isch&amp;sa=X&amp;ved=0ahUKEwiB8MGP5NjeAhUkLcAKHc6XBz8Q_AUIDygC&amp;biw=1920&amp;bih=938#imgrc=7m8GLbRNEJtNl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Placement presentation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Marie </a:t>
            </a:r>
            <a:r>
              <a:rPr lang="en-GB" dirty="0" err="1"/>
              <a:t>P</a:t>
            </a:r>
            <a:r>
              <a:rPr lang="en-GB" dirty="0" err="1" smtClean="0"/>
              <a:t>itson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4532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power point I am going to discuss and show why I have decided to look at each placement option and why I have not selected other opportunities that came up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have also looked and will discuss the factors that have gone into </a:t>
            </a:r>
            <a:r>
              <a:rPr lang="en-GB" smtClean="0"/>
              <a:t>my decisions.</a:t>
            </a:r>
            <a:r>
              <a:rPr lang="en-GB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49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840816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 smtClean="0"/>
              <a:t>Options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Gowerton</a:t>
            </a:r>
            <a:r>
              <a:rPr lang="en-GB" dirty="0" smtClean="0"/>
              <a:t> school </a:t>
            </a:r>
          </a:p>
          <a:p>
            <a:r>
              <a:rPr lang="en-GB" dirty="0" smtClean="0"/>
              <a:t>Ospreys summer camps </a:t>
            </a:r>
          </a:p>
          <a:p>
            <a:r>
              <a:rPr lang="en-GB" dirty="0" smtClean="0"/>
              <a:t>Challenger sports 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2918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mage result for gowerton scho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281" y="1274875"/>
            <a:ext cx="4167044" cy="450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267237"/>
            <a:ext cx="9601196" cy="1303867"/>
          </a:xfrm>
        </p:spPr>
        <p:txBody>
          <a:bodyPr/>
          <a:lstStyle/>
          <a:p>
            <a:r>
              <a:rPr lang="en-GB" dirty="0" err="1" smtClean="0"/>
              <a:t>Gowerton</a:t>
            </a:r>
            <a:r>
              <a:rPr lang="en-GB" dirty="0" smtClean="0"/>
              <a:t> school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0473" y="1122218"/>
            <a:ext cx="4563687" cy="48108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Why have I chosen this as an option?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How would this benefit me?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Local to me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No cost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Personal links to the school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Strong sports set up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School offers lots of placement opportunities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16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338898">
            <a:off x="5208417" y="216216"/>
            <a:ext cx="4977936" cy="737344"/>
          </a:xfrm>
        </p:spPr>
        <p:txBody>
          <a:bodyPr>
            <a:normAutofit/>
          </a:bodyPr>
          <a:lstStyle/>
          <a:p>
            <a:r>
              <a:rPr lang="en-GB" dirty="0" smtClean="0"/>
              <a:t>Ospreys summer camps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69916" y="1238597"/>
            <a:ext cx="8333662" cy="5104014"/>
          </a:xfrm>
        </p:spPr>
        <p:txBody>
          <a:bodyPr/>
          <a:lstStyle/>
          <a:p>
            <a:r>
              <a:rPr lang="en-GB" dirty="0" smtClean="0"/>
              <a:t>I have looked at the ospreys summer camps as I feel this would be a great way to improve my skills as a rugby coach and help me to develop other my planning and delivering skills.  </a:t>
            </a:r>
          </a:p>
          <a:p>
            <a:r>
              <a:rPr lang="en-GB" dirty="0" smtClean="0"/>
              <a:t>I have tried to research to find information on this but the details have not yet been released.</a:t>
            </a:r>
          </a:p>
          <a:p>
            <a:r>
              <a:rPr lang="en-GB" dirty="0" smtClean="0"/>
              <a:t>What would the benefits of this be? </a:t>
            </a:r>
          </a:p>
          <a:p>
            <a:r>
              <a:rPr lang="en-GB" dirty="0"/>
              <a:t>W</a:t>
            </a:r>
            <a:r>
              <a:rPr lang="en-GB" dirty="0" smtClean="0"/>
              <a:t>hat are the costs? </a:t>
            </a:r>
          </a:p>
          <a:p>
            <a:r>
              <a:rPr lang="en-GB" dirty="0" smtClean="0"/>
              <a:t>Do they offer placement opportunities? </a:t>
            </a:r>
          </a:p>
          <a:p>
            <a:r>
              <a:rPr lang="en-GB" dirty="0" smtClean="0"/>
              <a:t>Where is it based? </a:t>
            </a:r>
          </a:p>
          <a:p>
            <a:r>
              <a:rPr lang="en-GB" dirty="0" smtClean="0"/>
              <a:t>Do I need any coaching qualifications? 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 descr="Image result for ospreys rugb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81" y="598516"/>
            <a:ext cx="2870258" cy="520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129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0900" y="154144"/>
            <a:ext cx="3853102" cy="884005"/>
          </a:xfrm>
        </p:spPr>
        <p:txBody>
          <a:bodyPr/>
          <a:lstStyle/>
          <a:p>
            <a:r>
              <a:rPr lang="en-GB" dirty="0" smtClean="0"/>
              <a:t>Challenger sports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0186" y="1122218"/>
            <a:ext cx="8596668" cy="5270269"/>
          </a:xfrm>
        </p:spPr>
        <p:txBody>
          <a:bodyPr/>
          <a:lstStyle/>
          <a:p>
            <a:r>
              <a:rPr lang="en-GB" dirty="0"/>
              <a:t>Challenger Sports is a multi-faceted international sports company who provide a wide variety of player development programs, coach education clinics, tournaments, tours, and uniform and equipment supply to hundreds of thousands of players, parents, and coaches across the globe</a:t>
            </a:r>
            <a:r>
              <a:rPr lang="en-GB" dirty="0" smtClean="0"/>
              <a:t>.</a:t>
            </a:r>
            <a:r>
              <a:rPr lang="en-GB" dirty="0"/>
              <a:t> </a:t>
            </a:r>
            <a:r>
              <a:rPr lang="en-GB" dirty="0" smtClean="0"/>
              <a:t>(challengersportcopyright,2018). </a:t>
            </a:r>
          </a:p>
          <a:p>
            <a:r>
              <a:rPr lang="en-GB" dirty="0" smtClean="0"/>
              <a:t>Costs- challenger sports costs around £1000 to take part in, as well as cost of getting to training days in Cardiff and in Warwick university. However you do get paid a weekly wage of $200 a week.</a:t>
            </a:r>
          </a:p>
          <a:p>
            <a:r>
              <a:rPr lang="en-GB" dirty="0" smtClean="0"/>
              <a:t>Benefits - as a coach this would help me further my career and give me potential opportunities to work abroad as a sports coach. </a:t>
            </a:r>
          </a:p>
          <a:p>
            <a:r>
              <a:rPr lang="en-GB" dirty="0" smtClean="0"/>
              <a:t>Location- the location is the united states of America or Canada so would require lots of travel and costs to partake in the camps. </a:t>
            </a:r>
          </a:p>
          <a:p>
            <a:r>
              <a:rPr lang="en-GB" dirty="0" smtClean="0"/>
              <a:t>How will it help me? </a:t>
            </a:r>
          </a:p>
          <a:p>
            <a:r>
              <a:rPr lang="en-GB" dirty="0" smtClean="0"/>
              <a:t> is there a guarantee of a place?</a:t>
            </a:r>
          </a:p>
        </p:txBody>
      </p:sp>
      <p:pic>
        <p:nvPicPr>
          <p:cNvPr id="3074" name="Picture 2" descr="Image result for challenger sports us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01752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4266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21340954">
            <a:off x="4243494" y="379794"/>
            <a:ext cx="6130790" cy="678873"/>
          </a:xfrm>
        </p:spPr>
        <p:txBody>
          <a:bodyPr/>
          <a:lstStyle/>
          <a:p>
            <a:r>
              <a:rPr lang="en-GB" dirty="0" smtClean="0"/>
              <a:t>Bibliography and 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9057" y="1253304"/>
            <a:ext cx="8596668" cy="4752889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www.google.co.uk/search?q=gowerton+school&amp;rlz=1C1GCEB_enGB823&amp;source=lnms&amp;tbm=isch&amp;sa=X&amp;ved=0ahUKEwiB8MGP5NjeAhUkLcAKHc6XBz8Q_AUIDygC&amp;biw=1920&amp;bih=938#imgrc=7m8GLbRNEJtNlM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/>
              <a:t>https://www.google.co.uk/search?q=ospreys+rugby&amp;tbm=isch&amp;tbs=rimg:CbtWOW317IJVIjgMslorVkLBavpO2lrhi3kVFYNmmyWDWdKmAeYxCl8eWiJ9M-BOMED7AiReckK4AyLwyouKpjhbGioSCQyyWitWQsFqEWrE2H1wcdYLKhIJ-k7aWuGLeRURwlgwdHEMgu0qEgkVg2abJYNZ0hGFQAgP1mSjnCoSCaYB5jEKXx5aEalrSBSn3b5CKhIJIn0z4E4wQPsRuTyxYa1XLxwqEgkCJF5yQrgDIhHMqUmzMYTtdCoSCfDKi4qmOFsaESHGpQWGeTON&amp;tbo=u&amp;sa=X&amp;ved=2ahUKEwih_Y6j5djeAhWmz4UKHR-ZD1gQ9C96BAgBEBg&amp;biw=1920&amp;bih=938&amp;dpr=1#imgrc=u1Y5bfXsglX0gM</a:t>
            </a:r>
            <a:r>
              <a:rPr lang="en-GB" dirty="0" smtClean="0"/>
              <a:t>:</a:t>
            </a:r>
          </a:p>
          <a:p>
            <a:r>
              <a:rPr lang="en-GB" dirty="0"/>
              <a:t>https://www.google.co.uk/</a:t>
            </a:r>
            <a:r>
              <a:rPr lang="en-GB" dirty="0" err="1"/>
              <a:t>search?rlz</a:t>
            </a:r>
            <a:r>
              <a:rPr lang="en-GB" dirty="0"/>
              <a:t>=1C1GCEB_enGB823&amp;biw=1920&amp;bih=938&amp;tbm=</a:t>
            </a:r>
            <a:r>
              <a:rPr lang="en-GB" dirty="0" err="1"/>
              <a:t>isch&amp;sa</a:t>
            </a:r>
            <a:r>
              <a:rPr lang="en-GB" dirty="0"/>
              <a:t>=1&amp;ei=SaruW4b_J-begAaO95vYBA&amp;q=</a:t>
            </a:r>
            <a:r>
              <a:rPr lang="en-GB" dirty="0" err="1"/>
              <a:t>challenger+sports+usa&amp;oq</a:t>
            </a:r>
            <a:r>
              <a:rPr lang="en-GB" dirty="0"/>
              <a:t>=</a:t>
            </a:r>
            <a:r>
              <a:rPr lang="en-GB" dirty="0" err="1"/>
              <a:t>challenger+sports+usa&amp;gs_l</a:t>
            </a:r>
            <a:r>
              <a:rPr lang="en-GB" dirty="0"/>
              <a:t>=img.3..0i24k1.3584.4695.0.4801.4.3.0.1.1.0.49.130.3.3.0....0...1c.1.64.img..0.4.135...0j0i30k1j0i5i30k1j0i8i30k1.0.VnV6P2rO49c#imgrc=TXScO3hW8cJZ2M</a:t>
            </a:r>
            <a:r>
              <a:rPr lang="en-GB" dirty="0" smtClean="0"/>
              <a:t>:</a:t>
            </a:r>
          </a:p>
          <a:p>
            <a:r>
              <a:rPr lang="en-GB" dirty="0"/>
              <a:t>challengersportcopyright,2018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14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Thank you for your time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10111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107</TotalTime>
  <Words>381</Words>
  <Application>Microsoft Office PowerPoint</Application>
  <PresentationFormat>Custom</PresentationFormat>
  <Paragraphs>43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Placement presentation </vt:lpstr>
      <vt:lpstr>Introduction </vt:lpstr>
      <vt:lpstr>Options </vt:lpstr>
      <vt:lpstr>Gowerton school </vt:lpstr>
      <vt:lpstr>Ospreys summer camps </vt:lpstr>
      <vt:lpstr>Challenger sports </vt:lpstr>
      <vt:lpstr>Bibliography and references </vt:lpstr>
      <vt:lpstr>Thank you for your time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 presentation</dc:title>
  <dc:creator>Jack Porter (1702515)</dc:creator>
  <cp:lastModifiedBy>User</cp:lastModifiedBy>
  <cp:revision>10</cp:revision>
  <dcterms:created xsi:type="dcterms:W3CDTF">2018-11-16T10:19:19Z</dcterms:created>
  <dcterms:modified xsi:type="dcterms:W3CDTF">2018-11-16T13:53:24Z</dcterms:modified>
</cp:coreProperties>
</file>