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7" r:id="rId2"/>
    <p:sldId id="266" r:id="rId3"/>
    <p:sldId id="267" r:id="rId4"/>
    <p:sldId id="274" r:id="rId5"/>
    <p:sldId id="268" r:id="rId6"/>
    <p:sldId id="269" r:id="rId7"/>
    <p:sldId id="270" r:id="rId8"/>
    <p:sldId id="271" r:id="rId9"/>
    <p:sldId id="272" r:id="rId10"/>
    <p:sldId id="273"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1ACB8F-663A-7105-CBB0-29EB455F1C65}" v="63" dt="2024-02-07T22:16:56.869"/>
    <p1510:client id="{9E529077-9EB0-E8D7-626B-74A35E1F5963}" v="3" dt="2024-02-07T22:02:11.6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rginica Ionescu (2026295)" userId="S::2026295@student.uwtsd.ac.uk::99e07e58-1b10-4242-a2bb-70f578981dac" providerId="AD" clId="Web-{991ACB8F-663A-7105-CBB0-29EB455F1C65}"/>
    <pc:docChg chg="modSld">
      <pc:chgData name="Virginica Ionescu (2026295)" userId="S::2026295@student.uwtsd.ac.uk::99e07e58-1b10-4242-a2bb-70f578981dac" providerId="AD" clId="Web-{991ACB8F-663A-7105-CBB0-29EB455F1C65}" dt="2024-02-07T22:16:56.869" v="30" actId="20577"/>
      <pc:docMkLst>
        <pc:docMk/>
      </pc:docMkLst>
      <pc:sldChg chg="modSp">
        <pc:chgData name="Virginica Ionescu (2026295)" userId="S::2026295@student.uwtsd.ac.uk::99e07e58-1b10-4242-a2bb-70f578981dac" providerId="AD" clId="Web-{991ACB8F-663A-7105-CBB0-29EB455F1C65}" dt="2024-02-07T22:16:56.869" v="30" actId="20577"/>
        <pc:sldMkLst>
          <pc:docMk/>
          <pc:sldMk cId="1774998940" sldId="257"/>
        </pc:sldMkLst>
        <pc:spChg chg="mod">
          <ac:chgData name="Virginica Ionescu (2026295)" userId="S::2026295@student.uwtsd.ac.uk::99e07e58-1b10-4242-a2bb-70f578981dac" providerId="AD" clId="Web-{991ACB8F-663A-7105-CBB0-29EB455F1C65}" dt="2024-02-07T22:16:56.869" v="30" actId="20577"/>
          <ac:spMkLst>
            <pc:docMk/>
            <pc:sldMk cId="1774998940" sldId="257"/>
            <ac:spMk id="14" creationId="{29617EC7-CE3D-4912-AB77-0409D26B74F7}"/>
          </ac:spMkLst>
        </pc:spChg>
      </pc:sldChg>
    </pc:docChg>
  </pc:docChgLst>
  <pc:docChgLst>
    <pc:chgData name="Virginica Ionescu (2026295)" userId="S::2026295@student.uwtsd.ac.uk::99e07e58-1b10-4242-a2bb-70f578981dac" providerId="AD" clId="Web-{44BC85A9-D64C-BDEE-22CB-79271CCB4600}"/>
    <pc:docChg chg="modSld">
      <pc:chgData name="Virginica Ionescu (2026295)" userId="S::2026295@student.uwtsd.ac.uk::99e07e58-1b10-4242-a2bb-70f578981dac" providerId="AD" clId="Web-{44BC85A9-D64C-BDEE-22CB-79271CCB4600}" dt="2024-02-07T22:20:46.650" v="1" actId="1076"/>
      <pc:docMkLst>
        <pc:docMk/>
      </pc:docMkLst>
      <pc:sldChg chg="modSp">
        <pc:chgData name="Virginica Ionescu (2026295)" userId="S::2026295@student.uwtsd.ac.uk::99e07e58-1b10-4242-a2bb-70f578981dac" providerId="AD" clId="Web-{44BC85A9-D64C-BDEE-22CB-79271CCB4600}" dt="2024-02-07T22:20:46.650" v="1" actId="1076"/>
        <pc:sldMkLst>
          <pc:docMk/>
          <pc:sldMk cId="2780662356" sldId="266"/>
        </pc:sldMkLst>
        <pc:graphicFrameChg chg="mod">
          <ac:chgData name="Virginica Ionescu (2026295)" userId="S::2026295@student.uwtsd.ac.uk::99e07e58-1b10-4242-a2bb-70f578981dac" providerId="AD" clId="Web-{44BC85A9-D64C-BDEE-22CB-79271CCB4600}" dt="2024-02-07T22:20:46.650" v="1" actId="1076"/>
          <ac:graphicFrameMkLst>
            <pc:docMk/>
            <pc:sldMk cId="2780662356" sldId="266"/>
            <ac:graphicFrameMk id="6" creationId="{38FEAC03-DAF2-E156-7A32-69BDF55866EF}"/>
          </ac:graphicFrameMkLst>
        </pc:graphicFrameChg>
      </pc:sldChg>
    </pc:docChg>
  </pc:docChgLst>
  <pc:docChgLst>
    <pc:chgData name="Virginica Ionescu (2026295)" userId="S::2026295@student.uwtsd.ac.uk::99e07e58-1b10-4242-a2bb-70f578981dac" providerId="AD" clId="Web-{9E529077-9EB0-E8D7-626B-74A35E1F5963}"/>
    <pc:docChg chg="modSld">
      <pc:chgData name="Virginica Ionescu (2026295)" userId="S::2026295@student.uwtsd.ac.uk::99e07e58-1b10-4242-a2bb-70f578981dac" providerId="AD" clId="Web-{9E529077-9EB0-E8D7-626B-74A35E1F5963}" dt="2024-02-07T22:02:36.807" v="3" actId="1076"/>
      <pc:docMkLst>
        <pc:docMk/>
      </pc:docMkLst>
      <pc:sldChg chg="modSp">
        <pc:chgData name="Virginica Ionescu (2026295)" userId="S::2026295@student.uwtsd.ac.uk::99e07e58-1b10-4242-a2bb-70f578981dac" providerId="AD" clId="Web-{9E529077-9EB0-E8D7-626B-74A35E1F5963}" dt="2024-02-07T22:02:11.680" v="2" actId="1076"/>
        <pc:sldMkLst>
          <pc:docMk/>
          <pc:sldMk cId="1774998940" sldId="257"/>
        </pc:sldMkLst>
        <pc:spChg chg="mod">
          <ac:chgData name="Virginica Ionescu (2026295)" userId="S::2026295@student.uwtsd.ac.uk::99e07e58-1b10-4242-a2bb-70f578981dac" providerId="AD" clId="Web-{9E529077-9EB0-E8D7-626B-74A35E1F5963}" dt="2024-02-07T22:01:57.054" v="0" actId="1076"/>
          <ac:spMkLst>
            <pc:docMk/>
            <pc:sldMk cId="1774998940" sldId="257"/>
            <ac:spMk id="14" creationId="{29617EC7-CE3D-4912-AB77-0409D26B74F7}"/>
          </ac:spMkLst>
        </pc:spChg>
        <pc:picChg chg="mod">
          <ac:chgData name="Virginica Ionescu (2026295)" userId="S::2026295@student.uwtsd.ac.uk::99e07e58-1b10-4242-a2bb-70f578981dac" providerId="AD" clId="Web-{9E529077-9EB0-E8D7-626B-74A35E1F5963}" dt="2024-02-07T22:02:11.680" v="2" actId="1076"/>
          <ac:picMkLst>
            <pc:docMk/>
            <pc:sldMk cId="1774998940" sldId="257"/>
            <ac:picMk id="3" creationId="{AA9014A3-A572-509D-E5D5-80E6C8B3B098}"/>
          </ac:picMkLst>
        </pc:picChg>
      </pc:sldChg>
      <pc:sldChg chg="modSp">
        <pc:chgData name="Virginica Ionescu (2026295)" userId="S::2026295@student.uwtsd.ac.uk::99e07e58-1b10-4242-a2bb-70f578981dac" providerId="AD" clId="Web-{9E529077-9EB0-E8D7-626B-74A35E1F5963}" dt="2024-02-07T22:02:36.807" v="3" actId="1076"/>
        <pc:sldMkLst>
          <pc:docMk/>
          <pc:sldMk cId="2780662356" sldId="266"/>
        </pc:sldMkLst>
        <pc:graphicFrameChg chg="mod">
          <ac:chgData name="Virginica Ionescu (2026295)" userId="S::2026295@student.uwtsd.ac.uk::99e07e58-1b10-4242-a2bb-70f578981dac" providerId="AD" clId="Web-{9E529077-9EB0-E8D7-626B-74A35E1F5963}" dt="2024-02-07T22:02:36.807" v="3" actId="1076"/>
          <ac:graphicFrameMkLst>
            <pc:docMk/>
            <pc:sldMk cId="2780662356" sldId="266"/>
            <ac:graphicFrameMk id="6" creationId="{38FEAC03-DAF2-E156-7A32-69BDF55866EF}"/>
          </ac:graphicFrameMkLst>
        </pc:graphicFrameChg>
      </pc:sldChg>
    </pc:docChg>
  </pc:docChgLst>
  <pc:docChgLst>
    <pc:chgData clId="Web-{991ACB8F-663A-7105-CBB0-29EB455F1C65}"/>
    <pc:docChg chg="modSld">
      <pc:chgData name="" userId="" providerId="" clId="Web-{991ACB8F-663A-7105-CBB0-29EB455F1C65}" dt="2024-02-07T22:16:39.102" v="0" actId="1076"/>
      <pc:docMkLst>
        <pc:docMk/>
      </pc:docMkLst>
      <pc:sldChg chg="modSp">
        <pc:chgData name="" userId="" providerId="" clId="Web-{991ACB8F-663A-7105-CBB0-29EB455F1C65}" dt="2024-02-07T22:16:39.102" v="0" actId="1076"/>
        <pc:sldMkLst>
          <pc:docMk/>
          <pc:sldMk cId="1774998940" sldId="257"/>
        </pc:sldMkLst>
        <pc:spChg chg="mod">
          <ac:chgData name="" userId="" providerId="" clId="Web-{991ACB8F-663A-7105-CBB0-29EB455F1C65}" dt="2024-02-07T22:16:39.102" v="0" actId="1076"/>
          <ac:spMkLst>
            <pc:docMk/>
            <pc:sldMk cId="1774998940" sldId="257"/>
            <ac:spMk id="14" creationId="{29617EC7-CE3D-4912-AB77-0409D26B74F7}"/>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5.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7.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12" Type="http://schemas.openxmlformats.org/officeDocument/2006/relationships/image" Target="../media/image48.svg"/><Relationship Id="rId2" Type="http://schemas.openxmlformats.org/officeDocument/2006/relationships/image" Target="../media/image38.svg"/><Relationship Id="rId1" Type="http://schemas.openxmlformats.org/officeDocument/2006/relationships/image" Target="../media/image16.png"/><Relationship Id="rId6" Type="http://schemas.openxmlformats.org/officeDocument/2006/relationships/image" Target="../media/image42.svg"/><Relationship Id="rId11" Type="http://schemas.openxmlformats.org/officeDocument/2006/relationships/image" Target="../media/image47.pn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ata8.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51.png"/><Relationship Id="rId7" Type="http://schemas.openxmlformats.org/officeDocument/2006/relationships/image" Target="../media/image30.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52.svg"/></Relationships>
</file>

<file path=ppt/diagrams/_rels/data9.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12" Type="http://schemas.openxmlformats.org/officeDocument/2006/relationships/image" Target="../media/image48.svg"/><Relationship Id="rId2" Type="http://schemas.openxmlformats.org/officeDocument/2006/relationships/image" Target="../media/image38.svg"/><Relationship Id="rId1" Type="http://schemas.openxmlformats.org/officeDocument/2006/relationships/image" Target="../media/image16.png"/><Relationship Id="rId6" Type="http://schemas.openxmlformats.org/officeDocument/2006/relationships/image" Target="../media/image42.svg"/><Relationship Id="rId11" Type="http://schemas.openxmlformats.org/officeDocument/2006/relationships/image" Target="../media/image47.pn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8.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51.png"/><Relationship Id="rId7" Type="http://schemas.openxmlformats.org/officeDocument/2006/relationships/image" Target="../media/image30.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52.svg"/></Relationships>
</file>

<file path=ppt/diagrams/_rels/drawing9.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8A2735-0B3D-4AE6-A123-8D2E555128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D33221F-55A1-4323-AD04-1C51356FA73E}">
      <dgm:prSet/>
      <dgm:spPr/>
      <dgm:t>
        <a:bodyPr/>
        <a:lstStyle/>
        <a:p>
          <a:pPr>
            <a:lnSpc>
              <a:spcPct val="100000"/>
            </a:lnSpc>
          </a:pPr>
          <a:r>
            <a:rPr lang="en-US">
              <a:latin typeface="Times New Roman" panose="02020603050405020304" pitchFamily="18" charset="0"/>
              <a:cs typeface="Times New Roman" panose="02020603050405020304" pitchFamily="18" charset="0"/>
            </a:rPr>
            <a:t>The presentation will discuss how the 'Technology' theme changes or transforms the hotel and hospitality landscape</a:t>
          </a:r>
        </a:p>
      </dgm:t>
    </dgm:pt>
    <dgm:pt modelId="{7888437D-534E-4FA5-A4FB-606DDF440E86}" type="parTrans" cxnId="{D8648A15-8F91-4CCF-9A3B-46446A05CD3E}">
      <dgm:prSet/>
      <dgm:spPr/>
      <dgm:t>
        <a:bodyPr/>
        <a:lstStyle/>
        <a:p>
          <a:endParaRPr lang="en-US">
            <a:latin typeface="Times New Roman" panose="02020603050405020304" pitchFamily="18" charset="0"/>
            <a:cs typeface="Times New Roman" panose="02020603050405020304" pitchFamily="18" charset="0"/>
          </a:endParaRPr>
        </a:p>
      </dgm:t>
    </dgm:pt>
    <dgm:pt modelId="{64177832-B666-46DA-9097-7A236FBB11EC}" type="sibTrans" cxnId="{D8648A15-8F91-4CCF-9A3B-46446A05CD3E}">
      <dgm:prSet/>
      <dgm:spPr/>
      <dgm:t>
        <a:bodyPr/>
        <a:lstStyle/>
        <a:p>
          <a:endParaRPr lang="en-US">
            <a:latin typeface="Times New Roman" panose="02020603050405020304" pitchFamily="18" charset="0"/>
            <a:cs typeface="Times New Roman" panose="02020603050405020304" pitchFamily="18" charset="0"/>
          </a:endParaRPr>
        </a:p>
      </dgm:t>
    </dgm:pt>
    <dgm:pt modelId="{6AFC6BF3-F9FF-45C1-9BEC-DA6A4DE58E44}">
      <dgm:prSet/>
      <dgm:spPr/>
      <dgm:t>
        <a:bodyPr/>
        <a:lstStyle/>
        <a:p>
          <a:pPr>
            <a:lnSpc>
              <a:spcPct val="100000"/>
            </a:lnSpc>
          </a:pPr>
          <a:r>
            <a:rPr lang="en-US">
              <a:latin typeface="Times New Roman" panose="02020603050405020304" pitchFamily="18" charset="0"/>
              <a:cs typeface="Times New Roman" panose="02020603050405020304" pitchFamily="18" charset="0"/>
            </a:rPr>
            <a:t>This presentation will cover the technology that can elevate guest experiences and efficiency in hotels</a:t>
          </a:r>
        </a:p>
      </dgm:t>
    </dgm:pt>
    <dgm:pt modelId="{2959FF25-A4B6-46C4-BB05-CE566E6E3190}" type="parTrans" cxnId="{F71BA7D8-1CBA-453B-B736-FD884B786F83}">
      <dgm:prSet/>
      <dgm:spPr/>
      <dgm:t>
        <a:bodyPr/>
        <a:lstStyle/>
        <a:p>
          <a:endParaRPr lang="en-US">
            <a:latin typeface="Times New Roman" panose="02020603050405020304" pitchFamily="18" charset="0"/>
            <a:cs typeface="Times New Roman" panose="02020603050405020304" pitchFamily="18" charset="0"/>
          </a:endParaRPr>
        </a:p>
      </dgm:t>
    </dgm:pt>
    <dgm:pt modelId="{752A8B4A-2209-4A74-98FA-B24AAE07BDB2}" type="sibTrans" cxnId="{F71BA7D8-1CBA-453B-B736-FD884B786F83}">
      <dgm:prSet/>
      <dgm:spPr/>
      <dgm:t>
        <a:bodyPr/>
        <a:lstStyle/>
        <a:p>
          <a:endParaRPr lang="en-US">
            <a:latin typeface="Times New Roman" panose="02020603050405020304" pitchFamily="18" charset="0"/>
            <a:cs typeface="Times New Roman" panose="02020603050405020304" pitchFamily="18" charset="0"/>
          </a:endParaRPr>
        </a:p>
      </dgm:t>
    </dgm:pt>
    <dgm:pt modelId="{6F0046A7-9791-45EE-8A17-CC645E38506B}">
      <dgm:prSet/>
      <dgm:spPr/>
      <dgm:t>
        <a:bodyPr/>
        <a:lstStyle/>
        <a:p>
          <a:pPr>
            <a:lnSpc>
              <a:spcPct val="100000"/>
            </a:lnSpc>
          </a:pPr>
          <a:r>
            <a:rPr lang="en-US">
              <a:latin typeface="Times New Roman" panose="02020603050405020304" pitchFamily="18" charset="0"/>
              <a:cs typeface="Times New Roman" panose="02020603050405020304" pitchFamily="18" charset="0"/>
            </a:rPr>
            <a:t>It will highlight the hotel industry dynamism requires acceptance of technological advancements for guest satisfaction and competitiveness</a:t>
          </a:r>
        </a:p>
      </dgm:t>
    </dgm:pt>
    <dgm:pt modelId="{0AC20F02-6FAE-443F-9545-20470466E7C5}" type="parTrans" cxnId="{FD35F794-D08A-428F-96F4-7CCC91B5C3E0}">
      <dgm:prSet/>
      <dgm:spPr/>
      <dgm:t>
        <a:bodyPr/>
        <a:lstStyle/>
        <a:p>
          <a:endParaRPr lang="en-US">
            <a:latin typeface="Times New Roman" panose="02020603050405020304" pitchFamily="18" charset="0"/>
            <a:cs typeface="Times New Roman" panose="02020603050405020304" pitchFamily="18" charset="0"/>
          </a:endParaRPr>
        </a:p>
      </dgm:t>
    </dgm:pt>
    <dgm:pt modelId="{986D87C8-1A86-40B1-BBAF-4C2568885EB8}" type="sibTrans" cxnId="{FD35F794-D08A-428F-96F4-7CCC91B5C3E0}">
      <dgm:prSet/>
      <dgm:spPr/>
      <dgm:t>
        <a:bodyPr/>
        <a:lstStyle/>
        <a:p>
          <a:endParaRPr lang="en-US">
            <a:latin typeface="Times New Roman" panose="02020603050405020304" pitchFamily="18" charset="0"/>
            <a:cs typeface="Times New Roman" panose="02020603050405020304" pitchFamily="18" charset="0"/>
          </a:endParaRPr>
        </a:p>
      </dgm:t>
    </dgm:pt>
    <dgm:pt modelId="{52A3BCA5-AFB1-4DE7-BD29-CF61FF5E32A0}">
      <dgm:prSet/>
      <dgm:spPr/>
      <dgm:t>
        <a:bodyPr/>
        <a:lstStyle/>
        <a:p>
          <a:pPr>
            <a:lnSpc>
              <a:spcPct val="100000"/>
            </a:lnSpc>
          </a:pPr>
          <a:r>
            <a:rPr lang="en-US">
              <a:latin typeface="Times New Roman" panose="02020603050405020304" pitchFamily="18" charset="0"/>
              <a:cs typeface="Times New Roman" panose="02020603050405020304" pitchFamily="18" charset="0"/>
            </a:rPr>
            <a:t>The presentation investigates an important Hilton’s case study that can illustrate the deep effect of smart room equipment or technologies on hospitality</a:t>
          </a:r>
        </a:p>
      </dgm:t>
    </dgm:pt>
    <dgm:pt modelId="{AC0A8211-FC41-4D32-A43A-5F02446F65B1}" type="parTrans" cxnId="{5CBD2CB3-CA2D-47E6-94DE-65862BBC034C}">
      <dgm:prSet/>
      <dgm:spPr/>
      <dgm:t>
        <a:bodyPr/>
        <a:lstStyle/>
        <a:p>
          <a:endParaRPr lang="en-US">
            <a:latin typeface="Times New Roman" panose="02020603050405020304" pitchFamily="18" charset="0"/>
            <a:cs typeface="Times New Roman" panose="02020603050405020304" pitchFamily="18" charset="0"/>
          </a:endParaRPr>
        </a:p>
      </dgm:t>
    </dgm:pt>
    <dgm:pt modelId="{17F3A11E-8952-4CEC-951B-5E724DA952C2}" type="sibTrans" cxnId="{5CBD2CB3-CA2D-47E6-94DE-65862BBC034C}">
      <dgm:prSet/>
      <dgm:spPr/>
      <dgm:t>
        <a:bodyPr/>
        <a:lstStyle/>
        <a:p>
          <a:endParaRPr lang="en-US">
            <a:latin typeface="Times New Roman" panose="02020603050405020304" pitchFamily="18" charset="0"/>
            <a:cs typeface="Times New Roman" panose="02020603050405020304" pitchFamily="18" charset="0"/>
          </a:endParaRPr>
        </a:p>
      </dgm:t>
    </dgm:pt>
    <dgm:pt modelId="{AD02BC2E-045B-4ED7-91B1-D6FADBD59CE4}" type="pres">
      <dgm:prSet presAssocID="{C38A2735-0B3D-4AE6-A123-8D2E555128BC}" presName="root" presStyleCnt="0">
        <dgm:presLayoutVars>
          <dgm:dir/>
          <dgm:resizeHandles val="exact"/>
        </dgm:presLayoutVars>
      </dgm:prSet>
      <dgm:spPr/>
    </dgm:pt>
    <dgm:pt modelId="{333A0E4B-FDD2-4383-A962-B2F49F0DAF4C}" type="pres">
      <dgm:prSet presAssocID="{6D33221F-55A1-4323-AD04-1C51356FA73E}" presName="compNode" presStyleCnt="0"/>
      <dgm:spPr/>
    </dgm:pt>
    <dgm:pt modelId="{8DF27349-B6B8-4369-8E7C-DEB971B55D75}" type="pres">
      <dgm:prSet presAssocID="{6D33221F-55A1-4323-AD04-1C51356FA73E}" presName="bgRect" presStyleLbl="bgShp" presStyleIdx="0" presStyleCnt="4"/>
      <dgm:spPr/>
    </dgm:pt>
    <dgm:pt modelId="{E050E0ED-CAC8-40F5-B4E8-24DCBD26772B}" type="pres">
      <dgm:prSet presAssocID="{6D33221F-55A1-4323-AD04-1C51356FA73E}"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leep"/>
        </a:ext>
      </dgm:extLst>
    </dgm:pt>
    <dgm:pt modelId="{CF5187D8-4943-4573-8CDA-0CE95D3CF66C}" type="pres">
      <dgm:prSet presAssocID="{6D33221F-55A1-4323-AD04-1C51356FA73E}" presName="spaceRect" presStyleCnt="0"/>
      <dgm:spPr/>
    </dgm:pt>
    <dgm:pt modelId="{008365E5-9332-42F6-96CC-397D69743B80}" type="pres">
      <dgm:prSet presAssocID="{6D33221F-55A1-4323-AD04-1C51356FA73E}" presName="parTx" presStyleLbl="revTx" presStyleIdx="0" presStyleCnt="4">
        <dgm:presLayoutVars>
          <dgm:chMax val="0"/>
          <dgm:chPref val="0"/>
        </dgm:presLayoutVars>
      </dgm:prSet>
      <dgm:spPr/>
    </dgm:pt>
    <dgm:pt modelId="{B4DCA13D-3351-4453-A2D3-0298F85E358E}" type="pres">
      <dgm:prSet presAssocID="{64177832-B666-46DA-9097-7A236FBB11EC}" presName="sibTrans" presStyleCnt="0"/>
      <dgm:spPr/>
    </dgm:pt>
    <dgm:pt modelId="{DAF0A90B-AE0D-4E41-9070-08C2454B5DD1}" type="pres">
      <dgm:prSet presAssocID="{6AFC6BF3-F9FF-45C1-9BEC-DA6A4DE58E44}" presName="compNode" presStyleCnt="0"/>
      <dgm:spPr/>
    </dgm:pt>
    <dgm:pt modelId="{48439582-3037-4EA9-9C61-B25198A3D45F}" type="pres">
      <dgm:prSet presAssocID="{6AFC6BF3-F9FF-45C1-9BEC-DA6A4DE58E44}" presName="bgRect" presStyleLbl="bgShp" presStyleIdx="1" presStyleCnt="4"/>
      <dgm:spPr/>
    </dgm:pt>
    <dgm:pt modelId="{DBF866E4-1408-4C1F-9E43-0ABF4577B5C5}" type="pres">
      <dgm:prSet presAssocID="{6AFC6BF3-F9FF-45C1-9BEC-DA6A4DE58E44}" presName="iconRect" presStyleLbl="node1" presStyleIdx="1" presStyleCnt="4"/>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281ED0DB-2724-4383-B85E-E0F17EE0ED58}" type="pres">
      <dgm:prSet presAssocID="{6AFC6BF3-F9FF-45C1-9BEC-DA6A4DE58E44}" presName="spaceRect" presStyleCnt="0"/>
      <dgm:spPr/>
    </dgm:pt>
    <dgm:pt modelId="{794D4CE3-B826-4A38-967C-886E01FB27C2}" type="pres">
      <dgm:prSet presAssocID="{6AFC6BF3-F9FF-45C1-9BEC-DA6A4DE58E44}" presName="parTx" presStyleLbl="revTx" presStyleIdx="1" presStyleCnt="4">
        <dgm:presLayoutVars>
          <dgm:chMax val="0"/>
          <dgm:chPref val="0"/>
        </dgm:presLayoutVars>
      </dgm:prSet>
      <dgm:spPr/>
    </dgm:pt>
    <dgm:pt modelId="{46FFDE9D-4B5B-42A4-956C-F688022FBED8}" type="pres">
      <dgm:prSet presAssocID="{752A8B4A-2209-4A74-98FA-B24AAE07BDB2}" presName="sibTrans" presStyleCnt="0"/>
      <dgm:spPr/>
    </dgm:pt>
    <dgm:pt modelId="{D82F9669-A2C0-4906-8D8F-956C74AFFD4B}" type="pres">
      <dgm:prSet presAssocID="{6F0046A7-9791-45EE-8A17-CC645E38506B}" presName="compNode" presStyleCnt="0"/>
      <dgm:spPr/>
    </dgm:pt>
    <dgm:pt modelId="{44B67A2E-6087-480B-86AE-D4A7F7D149F9}" type="pres">
      <dgm:prSet presAssocID="{6F0046A7-9791-45EE-8A17-CC645E38506B}" presName="bgRect" presStyleLbl="bgShp" presStyleIdx="2" presStyleCnt="4"/>
      <dgm:spPr/>
    </dgm:pt>
    <dgm:pt modelId="{C9A8EC7D-2DF3-499A-9AB2-668E8F6DD897}" type="pres">
      <dgm:prSet presAssocID="{6F0046A7-9791-45EE-8A17-CC645E38506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C8EBC94C-3016-42A8-9FF2-643C1B1B11B8}" type="pres">
      <dgm:prSet presAssocID="{6F0046A7-9791-45EE-8A17-CC645E38506B}" presName="spaceRect" presStyleCnt="0"/>
      <dgm:spPr/>
    </dgm:pt>
    <dgm:pt modelId="{FE35E847-B4B6-4738-8061-ED4F8C1D7466}" type="pres">
      <dgm:prSet presAssocID="{6F0046A7-9791-45EE-8A17-CC645E38506B}" presName="parTx" presStyleLbl="revTx" presStyleIdx="2" presStyleCnt="4">
        <dgm:presLayoutVars>
          <dgm:chMax val="0"/>
          <dgm:chPref val="0"/>
        </dgm:presLayoutVars>
      </dgm:prSet>
      <dgm:spPr/>
    </dgm:pt>
    <dgm:pt modelId="{0717754F-BD43-4E7E-9C35-034B84DB7923}" type="pres">
      <dgm:prSet presAssocID="{986D87C8-1A86-40B1-BBAF-4C2568885EB8}" presName="sibTrans" presStyleCnt="0"/>
      <dgm:spPr/>
    </dgm:pt>
    <dgm:pt modelId="{9D38B8F0-5771-402B-9448-E5EF892AF47C}" type="pres">
      <dgm:prSet presAssocID="{52A3BCA5-AFB1-4DE7-BD29-CF61FF5E32A0}" presName="compNode" presStyleCnt="0"/>
      <dgm:spPr/>
    </dgm:pt>
    <dgm:pt modelId="{55B31D2D-4BDD-4E96-99EC-A9C5C811E233}" type="pres">
      <dgm:prSet presAssocID="{52A3BCA5-AFB1-4DE7-BD29-CF61FF5E32A0}" presName="bgRect" presStyleLbl="bgShp" presStyleIdx="3" presStyleCnt="4"/>
      <dgm:spPr/>
    </dgm:pt>
    <dgm:pt modelId="{A30DC8EB-5CE7-4E74-9099-26CAFF1A3041}" type="pres">
      <dgm:prSet presAssocID="{52A3BCA5-AFB1-4DE7-BD29-CF61FF5E32A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A2798C48-8B11-42EA-A405-89A0404353A6}" type="pres">
      <dgm:prSet presAssocID="{52A3BCA5-AFB1-4DE7-BD29-CF61FF5E32A0}" presName="spaceRect" presStyleCnt="0"/>
      <dgm:spPr/>
    </dgm:pt>
    <dgm:pt modelId="{FF8D25DA-83B7-48E6-9D24-D1E0D81691F0}" type="pres">
      <dgm:prSet presAssocID="{52A3BCA5-AFB1-4DE7-BD29-CF61FF5E32A0}" presName="parTx" presStyleLbl="revTx" presStyleIdx="3" presStyleCnt="4">
        <dgm:presLayoutVars>
          <dgm:chMax val="0"/>
          <dgm:chPref val="0"/>
        </dgm:presLayoutVars>
      </dgm:prSet>
      <dgm:spPr/>
    </dgm:pt>
  </dgm:ptLst>
  <dgm:cxnLst>
    <dgm:cxn modelId="{3B030D01-9871-4FCA-86D3-4D9191E99A8D}" type="presOf" srcId="{C38A2735-0B3D-4AE6-A123-8D2E555128BC}" destId="{AD02BC2E-045B-4ED7-91B1-D6FADBD59CE4}" srcOrd="0" destOrd="0" presId="urn:microsoft.com/office/officeart/2018/2/layout/IconVerticalSolidList"/>
    <dgm:cxn modelId="{D8648A15-8F91-4CCF-9A3B-46446A05CD3E}" srcId="{C38A2735-0B3D-4AE6-A123-8D2E555128BC}" destId="{6D33221F-55A1-4323-AD04-1C51356FA73E}" srcOrd="0" destOrd="0" parTransId="{7888437D-534E-4FA5-A4FB-606DDF440E86}" sibTransId="{64177832-B666-46DA-9097-7A236FBB11EC}"/>
    <dgm:cxn modelId="{FD35F794-D08A-428F-96F4-7CCC91B5C3E0}" srcId="{C38A2735-0B3D-4AE6-A123-8D2E555128BC}" destId="{6F0046A7-9791-45EE-8A17-CC645E38506B}" srcOrd="2" destOrd="0" parTransId="{0AC20F02-6FAE-443F-9545-20470466E7C5}" sibTransId="{986D87C8-1A86-40B1-BBAF-4C2568885EB8}"/>
    <dgm:cxn modelId="{CB896A97-84E1-4EEC-B399-6A52FA25796B}" type="presOf" srcId="{6AFC6BF3-F9FF-45C1-9BEC-DA6A4DE58E44}" destId="{794D4CE3-B826-4A38-967C-886E01FB27C2}" srcOrd="0" destOrd="0" presId="urn:microsoft.com/office/officeart/2018/2/layout/IconVerticalSolidList"/>
    <dgm:cxn modelId="{5CBD2CB3-CA2D-47E6-94DE-65862BBC034C}" srcId="{C38A2735-0B3D-4AE6-A123-8D2E555128BC}" destId="{52A3BCA5-AFB1-4DE7-BD29-CF61FF5E32A0}" srcOrd="3" destOrd="0" parTransId="{AC0A8211-FC41-4D32-A43A-5F02446F65B1}" sibTransId="{17F3A11E-8952-4CEC-951B-5E724DA952C2}"/>
    <dgm:cxn modelId="{A644F4B9-4808-4154-BB03-93320E407BA4}" type="presOf" srcId="{6D33221F-55A1-4323-AD04-1C51356FA73E}" destId="{008365E5-9332-42F6-96CC-397D69743B80}" srcOrd="0" destOrd="0" presId="urn:microsoft.com/office/officeart/2018/2/layout/IconVerticalSolidList"/>
    <dgm:cxn modelId="{2742F4C3-05B6-4CFF-9CE3-DE0DCCD74CEC}" type="presOf" srcId="{6F0046A7-9791-45EE-8A17-CC645E38506B}" destId="{FE35E847-B4B6-4738-8061-ED4F8C1D7466}" srcOrd="0" destOrd="0" presId="urn:microsoft.com/office/officeart/2018/2/layout/IconVerticalSolidList"/>
    <dgm:cxn modelId="{8E1416CA-A1E5-4979-891B-C0A2A4927676}" type="presOf" srcId="{52A3BCA5-AFB1-4DE7-BD29-CF61FF5E32A0}" destId="{FF8D25DA-83B7-48E6-9D24-D1E0D81691F0}" srcOrd="0" destOrd="0" presId="urn:microsoft.com/office/officeart/2018/2/layout/IconVerticalSolidList"/>
    <dgm:cxn modelId="{F71BA7D8-1CBA-453B-B736-FD884B786F83}" srcId="{C38A2735-0B3D-4AE6-A123-8D2E555128BC}" destId="{6AFC6BF3-F9FF-45C1-9BEC-DA6A4DE58E44}" srcOrd="1" destOrd="0" parTransId="{2959FF25-A4B6-46C4-BB05-CE566E6E3190}" sibTransId="{752A8B4A-2209-4A74-98FA-B24AAE07BDB2}"/>
    <dgm:cxn modelId="{8A5D00F0-A5D5-4C68-9CC1-98BB0F7833F1}" type="presParOf" srcId="{AD02BC2E-045B-4ED7-91B1-D6FADBD59CE4}" destId="{333A0E4B-FDD2-4383-A962-B2F49F0DAF4C}" srcOrd="0" destOrd="0" presId="urn:microsoft.com/office/officeart/2018/2/layout/IconVerticalSolidList"/>
    <dgm:cxn modelId="{E4D90652-FE08-4CF7-8400-86B201B44AC5}" type="presParOf" srcId="{333A0E4B-FDD2-4383-A962-B2F49F0DAF4C}" destId="{8DF27349-B6B8-4369-8E7C-DEB971B55D75}" srcOrd="0" destOrd="0" presId="urn:microsoft.com/office/officeart/2018/2/layout/IconVerticalSolidList"/>
    <dgm:cxn modelId="{4FA6FEB9-AE17-4FBE-8B8B-9F2E408EA723}" type="presParOf" srcId="{333A0E4B-FDD2-4383-A962-B2F49F0DAF4C}" destId="{E050E0ED-CAC8-40F5-B4E8-24DCBD26772B}" srcOrd="1" destOrd="0" presId="urn:microsoft.com/office/officeart/2018/2/layout/IconVerticalSolidList"/>
    <dgm:cxn modelId="{CD2A5F7C-555F-4EEB-AF23-1D3E61C3B470}" type="presParOf" srcId="{333A0E4B-FDD2-4383-A962-B2F49F0DAF4C}" destId="{CF5187D8-4943-4573-8CDA-0CE95D3CF66C}" srcOrd="2" destOrd="0" presId="urn:microsoft.com/office/officeart/2018/2/layout/IconVerticalSolidList"/>
    <dgm:cxn modelId="{5EA599D0-1DA0-4D91-93AC-3D30ECA30D01}" type="presParOf" srcId="{333A0E4B-FDD2-4383-A962-B2F49F0DAF4C}" destId="{008365E5-9332-42F6-96CC-397D69743B80}" srcOrd="3" destOrd="0" presId="urn:microsoft.com/office/officeart/2018/2/layout/IconVerticalSolidList"/>
    <dgm:cxn modelId="{0CB412B5-5A4F-428F-9771-8321235A21C2}" type="presParOf" srcId="{AD02BC2E-045B-4ED7-91B1-D6FADBD59CE4}" destId="{B4DCA13D-3351-4453-A2D3-0298F85E358E}" srcOrd="1" destOrd="0" presId="urn:microsoft.com/office/officeart/2018/2/layout/IconVerticalSolidList"/>
    <dgm:cxn modelId="{8D7C0A7A-7EE3-487B-93FD-4F89A7CB7DD0}" type="presParOf" srcId="{AD02BC2E-045B-4ED7-91B1-D6FADBD59CE4}" destId="{DAF0A90B-AE0D-4E41-9070-08C2454B5DD1}" srcOrd="2" destOrd="0" presId="urn:microsoft.com/office/officeart/2018/2/layout/IconVerticalSolidList"/>
    <dgm:cxn modelId="{51BAA403-A890-4E2F-8814-DCA955E8B989}" type="presParOf" srcId="{DAF0A90B-AE0D-4E41-9070-08C2454B5DD1}" destId="{48439582-3037-4EA9-9C61-B25198A3D45F}" srcOrd="0" destOrd="0" presId="urn:microsoft.com/office/officeart/2018/2/layout/IconVerticalSolidList"/>
    <dgm:cxn modelId="{E82B0B3C-9859-420D-BD47-65A9AEB10C23}" type="presParOf" srcId="{DAF0A90B-AE0D-4E41-9070-08C2454B5DD1}" destId="{DBF866E4-1408-4C1F-9E43-0ABF4577B5C5}" srcOrd="1" destOrd="0" presId="urn:microsoft.com/office/officeart/2018/2/layout/IconVerticalSolidList"/>
    <dgm:cxn modelId="{598A265C-488E-4430-B187-34E5C676DD1E}" type="presParOf" srcId="{DAF0A90B-AE0D-4E41-9070-08C2454B5DD1}" destId="{281ED0DB-2724-4383-B85E-E0F17EE0ED58}" srcOrd="2" destOrd="0" presId="urn:microsoft.com/office/officeart/2018/2/layout/IconVerticalSolidList"/>
    <dgm:cxn modelId="{A8FA5CE2-C424-49FF-BA1C-007A5C06BAEB}" type="presParOf" srcId="{DAF0A90B-AE0D-4E41-9070-08C2454B5DD1}" destId="{794D4CE3-B826-4A38-967C-886E01FB27C2}" srcOrd="3" destOrd="0" presId="urn:microsoft.com/office/officeart/2018/2/layout/IconVerticalSolidList"/>
    <dgm:cxn modelId="{6F6419D4-305D-4F14-8E12-E8A751386A11}" type="presParOf" srcId="{AD02BC2E-045B-4ED7-91B1-D6FADBD59CE4}" destId="{46FFDE9D-4B5B-42A4-956C-F688022FBED8}" srcOrd="3" destOrd="0" presId="urn:microsoft.com/office/officeart/2018/2/layout/IconVerticalSolidList"/>
    <dgm:cxn modelId="{15B7433A-4152-4A2C-BAE6-C255A94AEBEA}" type="presParOf" srcId="{AD02BC2E-045B-4ED7-91B1-D6FADBD59CE4}" destId="{D82F9669-A2C0-4906-8D8F-956C74AFFD4B}" srcOrd="4" destOrd="0" presId="urn:microsoft.com/office/officeart/2018/2/layout/IconVerticalSolidList"/>
    <dgm:cxn modelId="{02597ED9-C94B-4BC5-B8C5-D23EB191064F}" type="presParOf" srcId="{D82F9669-A2C0-4906-8D8F-956C74AFFD4B}" destId="{44B67A2E-6087-480B-86AE-D4A7F7D149F9}" srcOrd="0" destOrd="0" presId="urn:microsoft.com/office/officeart/2018/2/layout/IconVerticalSolidList"/>
    <dgm:cxn modelId="{9B77E242-1E9C-4D42-B1DC-A6B82F805D8B}" type="presParOf" srcId="{D82F9669-A2C0-4906-8D8F-956C74AFFD4B}" destId="{C9A8EC7D-2DF3-499A-9AB2-668E8F6DD897}" srcOrd="1" destOrd="0" presId="urn:microsoft.com/office/officeart/2018/2/layout/IconVerticalSolidList"/>
    <dgm:cxn modelId="{5E3F1F7C-8799-4CDF-80F4-8F1E0A10E536}" type="presParOf" srcId="{D82F9669-A2C0-4906-8D8F-956C74AFFD4B}" destId="{C8EBC94C-3016-42A8-9FF2-643C1B1B11B8}" srcOrd="2" destOrd="0" presId="urn:microsoft.com/office/officeart/2018/2/layout/IconVerticalSolidList"/>
    <dgm:cxn modelId="{0CB72CDC-89B6-441E-86A2-87AC7163BA78}" type="presParOf" srcId="{D82F9669-A2C0-4906-8D8F-956C74AFFD4B}" destId="{FE35E847-B4B6-4738-8061-ED4F8C1D7466}" srcOrd="3" destOrd="0" presId="urn:microsoft.com/office/officeart/2018/2/layout/IconVerticalSolidList"/>
    <dgm:cxn modelId="{7E1CCDC2-A639-489A-AB8A-013404E0B542}" type="presParOf" srcId="{AD02BC2E-045B-4ED7-91B1-D6FADBD59CE4}" destId="{0717754F-BD43-4E7E-9C35-034B84DB7923}" srcOrd="5" destOrd="0" presId="urn:microsoft.com/office/officeart/2018/2/layout/IconVerticalSolidList"/>
    <dgm:cxn modelId="{477B5A20-35DA-42A9-8862-6D50584B539D}" type="presParOf" srcId="{AD02BC2E-045B-4ED7-91B1-D6FADBD59CE4}" destId="{9D38B8F0-5771-402B-9448-E5EF892AF47C}" srcOrd="6" destOrd="0" presId="urn:microsoft.com/office/officeart/2018/2/layout/IconVerticalSolidList"/>
    <dgm:cxn modelId="{EAF69408-BD40-4759-A760-7AF0B91AF19D}" type="presParOf" srcId="{9D38B8F0-5771-402B-9448-E5EF892AF47C}" destId="{55B31D2D-4BDD-4E96-99EC-A9C5C811E233}" srcOrd="0" destOrd="0" presId="urn:microsoft.com/office/officeart/2018/2/layout/IconVerticalSolidList"/>
    <dgm:cxn modelId="{7F23BBAE-94C8-46BD-A390-117C97E37112}" type="presParOf" srcId="{9D38B8F0-5771-402B-9448-E5EF892AF47C}" destId="{A30DC8EB-5CE7-4E74-9099-26CAFF1A3041}" srcOrd="1" destOrd="0" presId="urn:microsoft.com/office/officeart/2018/2/layout/IconVerticalSolidList"/>
    <dgm:cxn modelId="{2D3917E4-A679-4349-A9EB-CA8E053B145C}" type="presParOf" srcId="{9D38B8F0-5771-402B-9448-E5EF892AF47C}" destId="{A2798C48-8B11-42EA-A405-89A0404353A6}" srcOrd="2" destOrd="0" presId="urn:microsoft.com/office/officeart/2018/2/layout/IconVerticalSolidList"/>
    <dgm:cxn modelId="{5022D909-F53E-473B-BF1B-0FF3E4A1E6E4}" type="presParOf" srcId="{9D38B8F0-5771-402B-9448-E5EF892AF47C}" destId="{FF8D25DA-83B7-48E6-9D24-D1E0D81691F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9FD954-EAE0-479D-9268-BD7B437A587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C6B2CD6-1307-421E-B1DF-DDC3857FA17E}">
      <dgm:prSet/>
      <dgm:spPr/>
      <dgm:t>
        <a:bodyPr/>
        <a:lstStyle/>
        <a:p>
          <a:pPr>
            <a:lnSpc>
              <a:spcPct val="100000"/>
            </a:lnSpc>
          </a:pPr>
          <a:r>
            <a:rPr lang="en-US"/>
            <a:t>Vital Role of Digital Technique: Technology is crucial for the competitiveness and modernization of the hospitality and hotel industry</a:t>
          </a:r>
        </a:p>
      </dgm:t>
    </dgm:pt>
    <dgm:pt modelId="{04E9BF00-9ED4-4901-AAF3-52346790256B}" type="parTrans" cxnId="{1F11DAE8-9057-45D3-8D2A-F6B59F456EF5}">
      <dgm:prSet/>
      <dgm:spPr/>
      <dgm:t>
        <a:bodyPr/>
        <a:lstStyle/>
        <a:p>
          <a:endParaRPr lang="en-US"/>
        </a:p>
      </dgm:t>
    </dgm:pt>
    <dgm:pt modelId="{54A6240A-40EE-4435-A353-558120BD3D38}" type="sibTrans" cxnId="{1F11DAE8-9057-45D3-8D2A-F6B59F456EF5}">
      <dgm:prSet/>
      <dgm:spPr/>
      <dgm:t>
        <a:bodyPr/>
        <a:lstStyle/>
        <a:p>
          <a:endParaRPr lang="en-US"/>
        </a:p>
      </dgm:t>
    </dgm:pt>
    <dgm:pt modelId="{6251F170-462C-48E5-B9C6-9A2E3815F71C}">
      <dgm:prSet/>
      <dgm:spPr/>
      <dgm:t>
        <a:bodyPr/>
        <a:lstStyle/>
        <a:p>
          <a:pPr>
            <a:lnSpc>
              <a:spcPct val="100000"/>
            </a:lnSpc>
          </a:pPr>
          <a:r>
            <a:rPr lang="en-US"/>
            <a:t>Experiences of Improve Guest: The smart room equipment and smartphone check-ins raise guest engagement and satisfaction</a:t>
          </a:r>
        </a:p>
      </dgm:t>
    </dgm:pt>
    <dgm:pt modelId="{5E1F9A71-459D-40AF-9C56-6BBE3E60BFDB}" type="parTrans" cxnId="{57761028-F210-4976-8E94-2E177D2643F0}">
      <dgm:prSet/>
      <dgm:spPr/>
      <dgm:t>
        <a:bodyPr/>
        <a:lstStyle/>
        <a:p>
          <a:endParaRPr lang="en-US"/>
        </a:p>
      </dgm:t>
    </dgm:pt>
    <dgm:pt modelId="{D74B0C8F-01EC-4C0F-9EB3-AE0D41212CFE}" type="sibTrans" cxnId="{57761028-F210-4976-8E94-2E177D2643F0}">
      <dgm:prSet/>
      <dgm:spPr/>
      <dgm:t>
        <a:bodyPr/>
        <a:lstStyle/>
        <a:p>
          <a:endParaRPr lang="en-US"/>
        </a:p>
      </dgm:t>
    </dgm:pt>
    <dgm:pt modelId="{F2EE780C-B990-4CAC-9F2B-DAE4F3B3D12B}">
      <dgm:prSet/>
      <dgm:spPr/>
      <dgm:t>
        <a:bodyPr/>
        <a:lstStyle/>
        <a:p>
          <a:pPr>
            <a:lnSpc>
              <a:spcPct val="100000"/>
            </a:lnSpc>
          </a:pPr>
          <a:r>
            <a:rPr lang="en-US"/>
            <a:t>Efficiency of Increase Operational: The automated procedures from questions to streamline operations which can reduce manual efforts and enhance efficiency</a:t>
          </a:r>
        </a:p>
      </dgm:t>
    </dgm:pt>
    <dgm:pt modelId="{D04A1114-9473-4E43-901A-516F9DC5141F}" type="parTrans" cxnId="{CA3ADC12-F7E2-47DA-860A-2C4DF23B52FF}">
      <dgm:prSet/>
      <dgm:spPr/>
      <dgm:t>
        <a:bodyPr/>
        <a:lstStyle/>
        <a:p>
          <a:endParaRPr lang="en-US"/>
        </a:p>
      </dgm:t>
    </dgm:pt>
    <dgm:pt modelId="{B6791D06-837A-4520-95EA-5678E15D8938}" type="sibTrans" cxnId="{CA3ADC12-F7E2-47DA-860A-2C4DF23B52FF}">
      <dgm:prSet/>
      <dgm:spPr/>
      <dgm:t>
        <a:bodyPr/>
        <a:lstStyle/>
        <a:p>
          <a:endParaRPr lang="en-US"/>
        </a:p>
      </dgm:t>
    </dgm:pt>
    <dgm:pt modelId="{2F330DC8-605A-4062-9CC1-4C40A1188DBD}">
      <dgm:prSet/>
      <dgm:spPr/>
      <dgm:t>
        <a:bodyPr/>
        <a:lstStyle/>
        <a:p>
          <a:pPr>
            <a:lnSpc>
              <a:spcPct val="100000"/>
            </a:lnSpc>
          </a:pPr>
          <a:r>
            <a:rPr lang="en-US"/>
            <a:t>Attractiveness: The high-tech integration improves a hotel's and hospitality market appeal which can stay ahead and attract tech-savvy guests in a modest landscape</a:t>
          </a:r>
        </a:p>
      </dgm:t>
    </dgm:pt>
    <dgm:pt modelId="{954160C8-4A72-4907-B1B3-8C749EB20981}" type="parTrans" cxnId="{218A5C83-D9F8-4E07-9453-B6B94B002F10}">
      <dgm:prSet/>
      <dgm:spPr/>
      <dgm:t>
        <a:bodyPr/>
        <a:lstStyle/>
        <a:p>
          <a:endParaRPr lang="en-US"/>
        </a:p>
      </dgm:t>
    </dgm:pt>
    <dgm:pt modelId="{13109985-D25D-4804-A5A1-DC7BAA36C35F}" type="sibTrans" cxnId="{218A5C83-D9F8-4E07-9453-B6B94B002F10}">
      <dgm:prSet/>
      <dgm:spPr/>
      <dgm:t>
        <a:bodyPr/>
        <a:lstStyle/>
        <a:p>
          <a:endParaRPr lang="en-US"/>
        </a:p>
      </dgm:t>
    </dgm:pt>
    <dgm:pt modelId="{294ADBDB-BE62-4FE1-9F62-CB1D87EED83D}" type="pres">
      <dgm:prSet presAssocID="{149FD954-EAE0-479D-9268-BD7B437A5875}" presName="root" presStyleCnt="0">
        <dgm:presLayoutVars>
          <dgm:dir/>
          <dgm:resizeHandles val="exact"/>
        </dgm:presLayoutVars>
      </dgm:prSet>
      <dgm:spPr/>
    </dgm:pt>
    <dgm:pt modelId="{1DDF25C6-38ED-4EB4-A07D-7C3B70A723B6}" type="pres">
      <dgm:prSet presAssocID="{2C6B2CD6-1307-421E-B1DF-DDC3857FA17E}" presName="compNode" presStyleCnt="0"/>
      <dgm:spPr/>
    </dgm:pt>
    <dgm:pt modelId="{8405E193-CC9E-420D-9339-87D3A43A6AC0}" type="pres">
      <dgm:prSet presAssocID="{2C6B2CD6-1307-421E-B1DF-DDC3857FA17E}" presName="bgRect" presStyleLbl="bgShp" presStyleIdx="0" presStyleCnt="4"/>
      <dgm:spPr/>
    </dgm:pt>
    <dgm:pt modelId="{4E45CFEB-F74B-47FF-968F-CB6E5B524527}" type="pres">
      <dgm:prSet presAssocID="{2C6B2CD6-1307-421E-B1DF-DDC3857FA17E}"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A885199E-5AB5-4C99-B4C2-BE52362B5BB9}" type="pres">
      <dgm:prSet presAssocID="{2C6B2CD6-1307-421E-B1DF-DDC3857FA17E}" presName="spaceRect" presStyleCnt="0"/>
      <dgm:spPr/>
    </dgm:pt>
    <dgm:pt modelId="{881D16A6-D0CA-4A27-8F9A-206DD8236F74}" type="pres">
      <dgm:prSet presAssocID="{2C6B2CD6-1307-421E-B1DF-DDC3857FA17E}" presName="parTx" presStyleLbl="revTx" presStyleIdx="0" presStyleCnt="4">
        <dgm:presLayoutVars>
          <dgm:chMax val="0"/>
          <dgm:chPref val="0"/>
        </dgm:presLayoutVars>
      </dgm:prSet>
      <dgm:spPr/>
    </dgm:pt>
    <dgm:pt modelId="{5560F9D4-41BB-4EDC-8840-6AEEB777A6A6}" type="pres">
      <dgm:prSet presAssocID="{54A6240A-40EE-4435-A353-558120BD3D38}" presName="sibTrans" presStyleCnt="0"/>
      <dgm:spPr/>
    </dgm:pt>
    <dgm:pt modelId="{5D0D8BA5-08FC-49DF-A6A5-87A5739F7E01}" type="pres">
      <dgm:prSet presAssocID="{6251F170-462C-48E5-B9C6-9A2E3815F71C}" presName="compNode" presStyleCnt="0"/>
      <dgm:spPr/>
    </dgm:pt>
    <dgm:pt modelId="{BA757301-91CF-45C3-99B2-915AD0AB4F46}" type="pres">
      <dgm:prSet presAssocID="{6251F170-462C-48E5-B9C6-9A2E3815F71C}" presName="bgRect" presStyleLbl="bgShp" presStyleIdx="1" presStyleCnt="4"/>
      <dgm:spPr/>
    </dgm:pt>
    <dgm:pt modelId="{939F900C-AA31-42A6-9E4E-3C66BC2FC037}" type="pres">
      <dgm:prSet presAssocID="{6251F170-462C-48E5-B9C6-9A2E3815F71C}" presName="iconRect" presStyleLbl="node1" presStyleIdx="1" presStyleCnt="4"/>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vered plate"/>
        </a:ext>
      </dgm:extLst>
    </dgm:pt>
    <dgm:pt modelId="{3E4AFF6D-9880-408D-865E-AB84AC32AC4B}" type="pres">
      <dgm:prSet presAssocID="{6251F170-462C-48E5-B9C6-9A2E3815F71C}" presName="spaceRect" presStyleCnt="0"/>
      <dgm:spPr/>
    </dgm:pt>
    <dgm:pt modelId="{74088E3D-4FC2-4387-AA75-1E0F24405682}" type="pres">
      <dgm:prSet presAssocID="{6251F170-462C-48E5-B9C6-9A2E3815F71C}" presName="parTx" presStyleLbl="revTx" presStyleIdx="1" presStyleCnt="4">
        <dgm:presLayoutVars>
          <dgm:chMax val="0"/>
          <dgm:chPref val="0"/>
        </dgm:presLayoutVars>
      </dgm:prSet>
      <dgm:spPr/>
    </dgm:pt>
    <dgm:pt modelId="{EC303B4D-A0AB-4B41-A269-6A50327C9F42}" type="pres">
      <dgm:prSet presAssocID="{D74B0C8F-01EC-4C0F-9EB3-AE0D41212CFE}" presName="sibTrans" presStyleCnt="0"/>
      <dgm:spPr/>
    </dgm:pt>
    <dgm:pt modelId="{E2BE19A7-AF65-491D-8210-EC79145E8621}" type="pres">
      <dgm:prSet presAssocID="{F2EE780C-B990-4CAC-9F2B-DAE4F3B3D12B}" presName="compNode" presStyleCnt="0"/>
      <dgm:spPr/>
    </dgm:pt>
    <dgm:pt modelId="{53A6EF9E-2619-4CCB-B75B-DBF9ACD7CE8F}" type="pres">
      <dgm:prSet presAssocID="{F2EE780C-B990-4CAC-9F2B-DAE4F3B3D12B}" presName="bgRect" presStyleLbl="bgShp" presStyleIdx="2" presStyleCnt="4" custScaleX="98579" custScaleY="114255"/>
      <dgm:spPr/>
    </dgm:pt>
    <dgm:pt modelId="{4C2DF1C7-2F2B-4663-AFFE-75A5499E9349}" type="pres">
      <dgm:prSet presAssocID="{F2EE780C-B990-4CAC-9F2B-DAE4F3B3D12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35EA26FA-E65E-4D0C-B45A-CC247DC408DB}" type="pres">
      <dgm:prSet presAssocID="{F2EE780C-B990-4CAC-9F2B-DAE4F3B3D12B}" presName="spaceRect" presStyleCnt="0"/>
      <dgm:spPr/>
    </dgm:pt>
    <dgm:pt modelId="{E4232710-445C-49BE-B6BB-488713C03354}" type="pres">
      <dgm:prSet presAssocID="{F2EE780C-B990-4CAC-9F2B-DAE4F3B3D12B}" presName="parTx" presStyleLbl="revTx" presStyleIdx="2" presStyleCnt="4">
        <dgm:presLayoutVars>
          <dgm:chMax val="0"/>
          <dgm:chPref val="0"/>
        </dgm:presLayoutVars>
      </dgm:prSet>
      <dgm:spPr/>
    </dgm:pt>
    <dgm:pt modelId="{E8B3E39F-7829-4155-A85C-441350BDD0AB}" type="pres">
      <dgm:prSet presAssocID="{B6791D06-837A-4520-95EA-5678E15D8938}" presName="sibTrans" presStyleCnt="0"/>
      <dgm:spPr/>
    </dgm:pt>
    <dgm:pt modelId="{3F2ABCEB-8F4A-4DC4-877E-A7D4ACA1DC79}" type="pres">
      <dgm:prSet presAssocID="{2F330DC8-605A-4062-9CC1-4C40A1188DBD}" presName="compNode" presStyleCnt="0"/>
      <dgm:spPr/>
    </dgm:pt>
    <dgm:pt modelId="{E1F4ECBD-3736-4115-9F72-31053A860554}" type="pres">
      <dgm:prSet presAssocID="{2F330DC8-605A-4062-9CC1-4C40A1188DBD}" presName="bgRect" presStyleLbl="bgShp" presStyleIdx="3" presStyleCnt="4"/>
      <dgm:spPr/>
    </dgm:pt>
    <dgm:pt modelId="{C4A28EAD-35AE-46D2-A724-29A03BDF91A5}" type="pres">
      <dgm:prSet presAssocID="{2F330DC8-605A-4062-9CC1-4C40A1188DBD}"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ilding"/>
        </a:ext>
      </dgm:extLst>
    </dgm:pt>
    <dgm:pt modelId="{B7F8FCF6-59A2-4280-B971-2E4A7BC9BFD7}" type="pres">
      <dgm:prSet presAssocID="{2F330DC8-605A-4062-9CC1-4C40A1188DBD}" presName="spaceRect" presStyleCnt="0"/>
      <dgm:spPr/>
    </dgm:pt>
    <dgm:pt modelId="{BC9926ED-09ED-4D77-888E-A4FB6D14E813}" type="pres">
      <dgm:prSet presAssocID="{2F330DC8-605A-4062-9CC1-4C40A1188DBD}" presName="parTx" presStyleLbl="revTx" presStyleIdx="3" presStyleCnt="4">
        <dgm:presLayoutVars>
          <dgm:chMax val="0"/>
          <dgm:chPref val="0"/>
        </dgm:presLayoutVars>
      </dgm:prSet>
      <dgm:spPr/>
    </dgm:pt>
  </dgm:ptLst>
  <dgm:cxnLst>
    <dgm:cxn modelId="{CA3ADC12-F7E2-47DA-860A-2C4DF23B52FF}" srcId="{149FD954-EAE0-479D-9268-BD7B437A5875}" destId="{F2EE780C-B990-4CAC-9F2B-DAE4F3B3D12B}" srcOrd="2" destOrd="0" parTransId="{D04A1114-9473-4E43-901A-516F9DC5141F}" sibTransId="{B6791D06-837A-4520-95EA-5678E15D8938}"/>
    <dgm:cxn modelId="{E2031C19-4C2F-4789-AE2F-6EC2237CAEBC}" type="presOf" srcId="{2F330DC8-605A-4062-9CC1-4C40A1188DBD}" destId="{BC9926ED-09ED-4D77-888E-A4FB6D14E813}" srcOrd="0" destOrd="0" presId="urn:microsoft.com/office/officeart/2018/2/layout/IconVerticalSolidList"/>
    <dgm:cxn modelId="{57761028-F210-4976-8E94-2E177D2643F0}" srcId="{149FD954-EAE0-479D-9268-BD7B437A5875}" destId="{6251F170-462C-48E5-B9C6-9A2E3815F71C}" srcOrd="1" destOrd="0" parTransId="{5E1F9A71-459D-40AF-9C56-6BBE3E60BFDB}" sibTransId="{D74B0C8F-01EC-4C0F-9EB3-AE0D41212CFE}"/>
    <dgm:cxn modelId="{2455215B-B0C0-4CE5-8CB1-DC32C6863ED0}" type="presOf" srcId="{F2EE780C-B990-4CAC-9F2B-DAE4F3B3D12B}" destId="{E4232710-445C-49BE-B6BB-488713C03354}" srcOrd="0" destOrd="0" presId="urn:microsoft.com/office/officeart/2018/2/layout/IconVerticalSolidList"/>
    <dgm:cxn modelId="{B6B58450-D71C-40D8-9E21-34E902EF13B1}" type="presOf" srcId="{2C6B2CD6-1307-421E-B1DF-DDC3857FA17E}" destId="{881D16A6-D0CA-4A27-8F9A-206DD8236F74}" srcOrd="0" destOrd="0" presId="urn:microsoft.com/office/officeart/2018/2/layout/IconVerticalSolidList"/>
    <dgm:cxn modelId="{218A5C83-D9F8-4E07-9453-B6B94B002F10}" srcId="{149FD954-EAE0-479D-9268-BD7B437A5875}" destId="{2F330DC8-605A-4062-9CC1-4C40A1188DBD}" srcOrd="3" destOrd="0" parTransId="{954160C8-4A72-4907-B1B3-8C749EB20981}" sibTransId="{13109985-D25D-4804-A5A1-DC7BAA36C35F}"/>
    <dgm:cxn modelId="{ABD20EA5-656F-4AA3-88EF-FCDE406C0347}" type="presOf" srcId="{6251F170-462C-48E5-B9C6-9A2E3815F71C}" destId="{74088E3D-4FC2-4387-AA75-1E0F24405682}" srcOrd="0" destOrd="0" presId="urn:microsoft.com/office/officeart/2018/2/layout/IconVerticalSolidList"/>
    <dgm:cxn modelId="{D15121BF-7D94-43BC-8DFD-C615185FA731}" type="presOf" srcId="{149FD954-EAE0-479D-9268-BD7B437A5875}" destId="{294ADBDB-BE62-4FE1-9F62-CB1D87EED83D}" srcOrd="0" destOrd="0" presId="urn:microsoft.com/office/officeart/2018/2/layout/IconVerticalSolidList"/>
    <dgm:cxn modelId="{1F11DAE8-9057-45D3-8D2A-F6B59F456EF5}" srcId="{149FD954-EAE0-479D-9268-BD7B437A5875}" destId="{2C6B2CD6-1307-421E-B1DF-DDC3857FA17E}" srcOrd="0" destOrd="0" parTransId="{04E9BF00-9ED4-4901-AAF3-52346790256B}" sibTransId="{54A6240A-40EE-4435-A353-558120BD3D38}"/>
    <dgm:cxn modelId="{158C96A2-7AD4-4B61-B55D-B8DC829FAEFE}" type="presParOf" srcId="{294ADBDB-BE62-4FE1-9F62-CB1D87EED83D}" destId="{1DDF25C6-38ED-4EB4-A07D-7C3B70A723B6}" srcOrd="0" destOrd="0" presId="urn:microsoft.com/office/officeart/2018/2/layout/IconVerticalSolidList"/>
    <dgm:cxn modelId="{6D3169C3-9634-4237-B947-8DCFDC93A218}" type="presParOf" srcId="{1DDF25C6-38ED-4EB4-A07D-7C3B70A723B6}" destId="{8405E193-CC9E-420D-9339-87D3A43A6AC0}" srcOrd="0" destOrd="0" presId="urn:microsoft.com/office/officeart/2018/2/layout/IconVerticalSolidList"/>
    <dgm:cxn modelId="{A3E61B4E-AC35-4651-B46D-1F50C061A530}" type="presParOf" srcId="{1DDF25C6-38ED-4EB4-A07D-7C3B70A723B6}" destId="{4E45CFEB-F74B-47FF-968F-CB6E5B524527}" srcOrd="1" destOrd="0" presId="urn:microsoft.com/office/officeart/2018/2/layout/IconVerticalSolidList"/>
    <dgm:cxn modelId="{C9C07C5E-C1FC-42BA-B9A9-9C093FAE16B5}" type="presParOf" srcId="{1DDF25C6-38ED-4EB4-A07D-7C3B70A723B6}" destId="{A885199E-5AB5-4C99-B4C2-BE52362B5BB9}" srcOrd="2" destOrd="0" presId="urn:microsoft.com/office/officeart/2018/2/layout/IconVerticalSolidList"/>
    <dgm:cxn modelId="{111099E0-2466-41E4-AD1C-FF2D4AFF8EF4}" type="presParOf" srcId="{1DDF25C6-38ED-4EB4-A07D-7C3B70A723B6}" destId="{881D16A6-D0CA-4A27-8F9A-206DD8236F74}" srcOrd="3" destOrd="0" presId="urn:microsoft.com/office/officeart/2018/2/layout/IconVerticalSolidList"/>
    <dgm:cxn modelId="{F7777D3F-3EB5-46FF-A5A1-5B91DEDF4879}" type="presParOf" srcId="{294ADBDB-BE62-4FE1-9F62-CB1D87EED83D}" destId="{5560F9D4-41BB-4EDC-8840-6AEEB777A6A6}" srcOrd="1" destOrd="0" presId="urn:microsoft.com/office/officeart/2018/2/layout/IconVerticalSolidList"/>
    <dgm:cxn modelId="{3F329135-D5FA-4900-881F-96FD1E0E11E5}" type="presParOf" srcId="{294ADBDB-BE62-4FE1-9F62-CB1D87EED83D}" destId="{5D0D8BA5-08FC-49DF-A6A5-87A5739F7E01}" srcOrd="2" destOrd="0" presId="urn:microsoft.com/office/officeart/2018/2/layout/IconVerticalSolidList"/>
    <dgm:cxn modelId="{6F305D84-EF72-458E-A1C4-8B4EA263CE60}" type="presParOf" srcId="{5D0D8BA5-08FC-49DF-A6A5-87A5739F7E01}" destId="{BA757301-91CF-45C3-99B2-915AD0AB4F46}" srcOrd="0" destOrd="0" presId="urn:microsoft.com/office/officeart/2018/2/layout/IconVerticalSolidList"/>
    <dgm:cxn modelId="{A133120E-8F4A-472A-8685-2CDF2E3B8B75}" type="presParOf" srcId="{5D0D8BA5-08FC-49DF-A6A5-87A5739F7E01}" destId="{939F900C-AA31-42A6-9E4E-3C66BC2FC037}" srcOrd="1" destOrd="0" presId="urn:microsoft.com/office/officeart/2018/2/layout/IconVerticalSolidList"/>
    <dgm:cxn modelId="{A95A61FD-5EE5-4AF4-852B-44022BE5FBC0}" type="presParOf" srcId="{5D0D8BA5-08FC-49DF-A6A5-87A5739F7E01}" destId="{3E4AFF6D-9880-408D-865E-AB84AC32AC4B}" srcOrd="2" destOrd="0" presId="urn:microsoft.com/office/officeart/2018/2/layout/IconVerticalSolidList"/>
    <dgm:cxn modelId="{C98B4E37-4C1D-4F30-9F44-BCE1908744CF}" type="presParOf" srcId="{5D0D8BA5-08FC-49DF-A6A5-87A5739F7E01}" destId="{74088E3D-4FC2-4387-AA75-1E0F24405682}" srcOrd="3" destOrd="0" presId="urn:microsoft.com/office/officeart/2018/2/layout/IconVerticalSolidList"/>
    <dgm:cxn modelId="{A02ED7AC-A155-4C6D-8764-FB6115C8B40D}" type="presParOf" srcId="{294ADBDB-BE62-4FE1-9F62-CB1D87EED83D}" destId="{EC303B4D-A0AB-4B41-A269-6A50327C9F42}" srcOrd="3" destOrd="0" presId="urn:microsoft.com/office/officeart/2018/2/layout/IconVerticalSolidList"/>
    <dgm:cxn modelId="{0AD46CA3-AA2D-4FBA-BE5C-B1528F55FD7E}" type="presParOf" srcId="{294ADBDB-BE62-4FE1-9F62-CB1D87EED83D}" destId="{E2BE19A7-AF65-491D-8210-EC79145E8621}" srcOrd="4" destOrd="0" presId="urn:microsoft.com/office/officeart/2018/2/layout/IconVerticalSolidList"/>
    <dgm:cxn modelId="{0C9A6872-7C2E-4509-A44F-45412A579143}" type="presParOf" srcId="{E2BE19A7-AF65-491D-8210-EC79145E8621}" destId="{53A6EF9E-2619-4CCB-B75B-DBF9ACD7CE8F}" srcOrd="0" destOrd="0" presId="urn:microsoft.com/office/officeart/2018/2/layout/IconVerticalSolidList"/>
    <dgm:cxn modelId="{7326F79E-3B61-431E-BAF8-29FB303ED33B}" type="presParOf" srcId="{E2BE19A7-AF65-491D-8210-EC79145E8621}" destId="{4C2DF1C7-2F2B-4663-AFFE-75A5499E9349}" srcOrd="1" destOrd="0" presId="urn:microsoft.com/office/officeart/2018/2/layout/IconVerticalSolidList"/>
    <dgm:cxn modelId="{C53F1E12-3F0A-435E-B2D7-72C3811A84BF}" type="presParOf" srcId="{E2BE19A7-AF65-491D-8210-EC79145E8621}" destId="{35EA26FA-E65E-4D0C-B45A-CC247DC408DB}" srcOrd="2" destOrd="0" presId="urn:microsoft.com/office/officeart/2018/2/layout/IconVerticalSolidList"/>
    <dgm:cxn modelId="{5A95EDD1-2CA7-44FC-9C82-719F6AEE71EF}" type="presParOf" srcId="{E2BE19A7-AF65-491D-8210-EC79145E8621}" destId="{E4232710-445C-49BE-B6BB-488713C03354}" srcOrd="3" destOrd="0" presId="urn:microsoft.com/office/officeart/2018/2/layout/IconVerticalSolidList"/>
    <dgm:cxn modelId="{B56A1FC2-4571-4CC9-B0BC-F7C207D2DFAB}" type="presParOf" srcId="{294ADBDB-BE62-4FE1-9F62-CB1D87EED83D}" destId="{E8B3E39F-7829-4155-A85C-441350BDD0AB}" srcOrd="5" destOrd="0" presId="urn:microsoft.com/office/officeart/2018/2/layout/IconVerticalSolidList"/>
    <dgm:cxn modelId="{06FB86BA-C0F7-4D1B-BFAF-28D2D085C0F3}" type="presParOf" srcId="{294ADBDB-BE62-4FE1-9F62-CB1D87EED83D}" destId="{3F2ABCEB-8F4A-4DC4-877E-A7D4ACA1DC79}" srcOrd="6" destOrd="0" presId="urn:microsoft.com/office/officeart/2018/2/layout/IconVerticalSolidList"/>
    <dgm:cxn modelId="{F76DEECB-5BC8-412D-8045-D43B12B0E718}" type="presParOf" srcId="{3F2ABCEB-8F4A-4DC4-877E-A7D4ACA1DC79}" destId="{E1F4ECBD-3736-4115-9F72-31053A860554}" srcOrd="0" destOrd="0" presId="urn:microsoft.com/office/officeart/2018/2/layout/IconVerticalSolidList"/>
    <dgm:cxn modelId="{29292F40-2722-437D-9547-B53D8F9B6957}" type="presParOf" srcId="{3F2ABCEB-8F4A-4DC4-877E-A7D4ACA1DC79}" destId="{C4A28EAD-35AE-46D2-A724-29A03BDF91A5}" srcOrd="1" destOrd="0" presId="urn:microsoft.com/office/officeart/2018/2/layout/IconVerticalSolidList"/>
    <dgm:cxn modelId="{8A3DE81F-F307-466F-8361-484F38777A9A}" type="presParOf" srcId="{3F2ABCEB-8F4A-4DC4-877E-A7D4ACA1DC79}" destId="{B7F8FCF6-59A2-4280-B971-2E4A7BC9BFD7}" srcOrd="2" destOrd="0" presId="urn:microsoft.com/office/officeart/2018/2/layout/IconVerticalSolidList"/>
    <dgm:cxn modelId="{6282F1BB-7581-419C-B689-2BB90E7B6959}" type="presParOf" srcId="{3F2ABCEB-8F4A-4DC4-877E-A7D4ACA1DC79}" destId="{BC9926ED-09ED-4D77-888E-A4FB6D14E81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9FD954-EAE0-479D-9268-BD7B437A587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C6B2CD6-1307-421E-B1DF-DDC3857FA17E}">
      <dgm:prSet/>
      <dgm:spPr/>
      <dgm:t>
        <a:bodyPr/>
        <a:lstStyle/>
        <a:p>
          <a:pPr>
            <a:lnSpc>
              <a:spcPct val="100000"/>
            </a:lnSpc>
          </a:pPr>
          <a:r>
            <a:rPr lang="en-US">
              <a:latin typeface="Calibri"/>
              <a:cs typeface="Calibri"/>
            </a:rPr>
            <a:t>Improved dependence on application to meet the varying difficulties of modern travelers</a:t>
          </a:r>
        </a:p>
      </dgm:t>
    </dgm:pt>
    <dgm:pt modelId="{04E9BF00-9ED4-4901-AAF3-52346790256B}" type="parTrans" cxnId="{1F11DAE8-9057-45D3-8D2A-F6B59F456EF5}">
      <dgm:prSet/>
      <dgm:spPr/>
      <dgm:t>
        <a:bodyPr/>
        <a:lstStyle/>
        <a:p>
          <a:endParaRPr lang="en-US"/>
        </a:p>
      </dgm:t>
    </dgm:pt>
    <dgm:pt modelId="{54A6240A-40EE-4435-A353-558120BD3D38}" type="sibTrans" cxnId="{1F11DAE8-9057-45D3-8D2A-F6B59F456EF5}">
      <dgm:prSet/>
      <dgm:spPr/>
      <dgm:t>
        <a:bodyPr/>
        <a:lstStyle/>
        <a:p>
          <a:pPr>
            <a:lnSpc>
              <a:spcPct val="100000"/>
            </a:lnSpc>
          </a:pPr>
          <a:endParaRPr lang="en-US"/>
        </a:p>
      </dgm:t>
    </dgm:pt>
    <dgm:pt modelId="{6251F170-462C-48E5-B9C6-9A2E3815F71C}">
      <dgm:prSet/>
      <dgm:spPr/>
      <dgm:t>
        <a:bodyPr/>
        <a:lstStyle/>
        <a:p>
          <a:pPr>
            <a:lnSpc>
              <a:spcPct val="100000"/>
            </a:lnSpc>
          </a:pPr>
          <a:r>
            <a:rPr lang="en-US">
              <a:latin typeface="Calibri"/>
              <a:cs typeface="Calibri"/>
            </a:rPr>
            <a:t>Analysis of its effect on operational efficiency and guest satisfaction</a:t>
          </a:r>
        </a:p>
      </dgm:t>
    </dgm:pt>
    <dgm:pt modelId="{5E1F9A71-459D-40AF-9C56-6BBE3E60BFDB}" type="parTrans" cxnId="{57761028-F210-4976-8E94-2E177D2643F0}">
      <dgm:prSet/>
      <dgm:spPr/>
      <dgm:t>
        <a:bodyPr/>
        <a:lstStyle/>
        <a:p>
          <a:endParaRPr lang="en-US"/>
        </a:p>
      </dgm:t>
    </dgm:pt>
    <dgm:pt modelId="{D74B0C8F-01EC-4C0F-9EB3-AE0D41212CFE}" type="sibTrans" cxnId="{57761028-F210-4976-8E94-2E177D2643F0}">
      <dgm:prSet/>
      <dgm:spPr/>
      <dgm:t>
        <a:bodyPr/>
        <a:lstStyle/>
        <a:p>
          <a:pPr>
            <a:lnSpc>
              <a:spcPct val="100000"/>
            </a:lnSpc>
          </a:pPr>
          <a:endParaRPr lang="en-US"/>
        </a:p>
      </dgm:t>
    </dgm:pt>
    <dgm:pt modelId="{D564A48A-25A8-4328-BC8F-F563EB584661}">
      <dgm:prSet/>
      <dgm:spPr/>
      <dgm:t>
        <a:bodyPr/>
        <a:lstStyle/>
        <a:p>
          <a:pPr>
            <a:lnSpc>
              <a:spcPct val="100000"/>
            </a:lnSpc>
          </a:pPr>
          <a:r>
            <a:rPr lang="en-US">
              <a:latin typeface="Calibri" panose="020F0502020204030204" pitchFamily="34" charset="0"/>
              <a:ea typeface="Calibri" panose="020F0502020204030204" pitchFamily="34" charset="0"/>
              <a:cs typeface="Calibri" panose="020F0502020204030204" pitchFamily="34" charset="0"/>
            </a:rPr>
            <a:t>A rapidly developing hospitality industry with an emphasis on delivering exceptional guest knowledge or experience</a:t>
          </a:r>
        </a:p>
      </dgm:t>
    </dgm:pt>
    <dgm:pt modelId="{2F6BACAA-B322-444A-9E67-26E13EC3C537}" type="parTrans" cxnId="{02C5A3C7-BC47-48E1-A58C-D9271A873968}">
      <dgm:prSet/>
      <dgm:spPr/>
      <dgm:t>
        <a:bodyPr/>
        <a:lstStyle/>
        <a:p>
          <a:endParaRPr lang="en-US"/>
        </a:p>
      </dgm:t>
    </dgm:pt>
    <dgm:pt modelId="{0B41D601-6A83-4E46-A59B-42E11E0844B6}" type="sibTrans" cxnId="{02C5A3C7-BC47-48E1-A58C-D9271A873968}">
      <dgm:prSet/>
      <dgm:spPr/>
      <dgm:t>
        <a:bodyPr/>
        <a:lstStyle/>
        <a:p>
          <a:endParaRPr lang="en-US"/>
        </a:p>
      </dgm:t>
    </dgm:pt>
    <dgm:pt modelId="{AF01F593-0274-40C2-A2A0-AEEB95F88320}">
      <dgm:prSet phldr="0"/>
      <dgm:spPr/>
      <dgm:t>
        <a:bodyPr/>
        <a:lstStyle/>
        <a:p>
          <a:pPr>
            <a:lnSpc>
              <a:spcPct val="100000"/>
            </a:lnSpc>
          </a:pPr>
          <a:r>
            <a:rPr lang="en-US">
              <a:latin typeface="Calibri"/>
              <a:cs typeface="Calibri"/>
            </a:rPr>
            <a:t>The mounting trend of technology acceptance within the hospitality and hotel sector</a:t>
          </a:r>
        </a:p>
      </dgm:t>
    </dgm:pt>
    <dgm:pt modelId="{F6C0DFBD-2DDC-4C35-9E07-26E6B748973A}" type="parTrans" cxnId="{1BFA3C3A-004E-46BB-83B8-70C5EF56B08A}">
      <dgm:prSet/>
      <dgm:spPr/>
      <dgm:t>
        <a:bodyPr/>
        <a:lstStyle/>
        <a:p>
          <a:endParaRPr lang="en-US"/>
        </a:p>
      </dgm:t>
    </dgm:pt>
    <dgm:pt modelId="{55600CB7-2461-4270-9DC6-1A0D2F0B5B4A}" type="sibTrans" cxnId="{1BFA3C3A-004E-46BB-83B8-70C5EF56B08A}">
      <dgm:prSet/>
      <dgm:spPr/>
      <dgm:t>
        <a:bodyPr/>
        <a:lstStyle/>
        <a:p>
          <a:endParaRPr lang="en-US"/>
        </a:p>
      </dgm:t>
    </dgm:pt>
    <dgm:pt modelId="{A650A9D1-015C-40BF-9BA6-AE06D5D7AD94}" type="pres">
      <dgm:prSet presAssocID="{149FD954-EAE0-479D-9268-BD7B437A5875}" presName="root" presStyleCnt="0">
        <dgm:presLayoutVars>
          <dgm:dir/>
          <dgm:resizeHandles val="exact"/>
        </dgm:presLayoutVars>
      </dgm:prSet>
      <dgm:spPr/>
    </dgm:pt>
    <dgm:pt modelId="{CC9DE760-CF66-4C2D-AA8E-BA9898E9C22B}" type="pres">
      <dgm:prSet presAssocID="{149FD954-EAE0-479D-9268-BD7B437A5875}" presName="container" presStyleCnt="0">
        <dgm:presLayoutVars>
          <dgm:dir/>
          <dgm:resizeHandles val="exact"/>
        </dgm:presLayoutVars>
      </dgm:prSet>
      <dgm:spPr/>
    </dgm:pt>
    <dgm:pt modelId="{F0D2F5B2-2045-427B-82FC-BF87BD23C447}" type="pres">
      <dgm:prSet presAssocID="{2C6B2CD6-1307-421E-B1DF-DDC3857FA17E}" presName="compNode" presStyleCnt="0"/>
      <dgm:spPr/>
    </dgm:pt>
    <dgm:pt modelId="{3DEF8665-6C78-46B7-930F-6063746AB4C5}" type="pres">
      <dgm:prSet presAssocID="{2C6B2CD6-1307-421E-B1DF-DDC3857FA17E}" presName="iconBgRect" presStyleLbl="bgShp" presStyleIdx="0" presStyleCnt="4"/>
      <dgm:spPr/>
    </dgm:pt>
    <dgm:pt modelId="{7828678A-DB91-4142-A2A1-C83A3427BF7B}" type="pres">
      <dgm:prSet presAssocID="{2C6B2CD6-1307-421E-B1DF-DDC3857FA17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irplane"/>
        </a:ext>
      </dgm:extLst>
    </dgm:pt>
    <dgm:pt modelId="{18A83A0B-9215-4B67-9E98-2918C5B83600}" type="pres">
      <dgm:prSet presAssocID="{2C6B2CD6-1307-421E-B1DF-DDC3857FA17E}" presName="spaceRect" presStyleCnt="0"/>
      <dgm:spPr/>
    </dgm:pt>
    <dgm:pt modelId="{CDD4707F-2586-47A4-AB91-F3916C51FE06}" type="pres">
      <dgm:prSet presAssocID="{2C6B2CD6-1307-421E-B1DF-DDC3857FA17E}" presName="textRect" presStyleLbl="revTx" presStyleIdx="0" presStyleCnt="4">
        <dgm:presLayoutVars>
          <dgm:chMax val="1"/>
          <dgm:chPref val="1"/>
        </dgm:presLayoutVars>
      </dgm:prSet>
      <dgm:spPr/>
    </dgm:pt>
    <dgm:pt modelId="{F969585E-9FE5-437A-A595-788B96291D27}" type="pres">
      <dgm:prSet presAssocID="{54A6240A-40EE-4435-A353-558120BD3D38}" presName="sibTrans" presStyleLbl="sibTrans2D1" presStyleIdx="0" presStyleCnt="0"/>
      <dgm:spPr/>
    </dgm:pt>
    <dgm:pt modelId="{3A0005B7-CB12-47D9-9A03-2089EC11C9F4}" type="pres">
      <dgm:prSet presAssocID="{AF01F593-0274-40C2-A2A0-AEEB95F88320}" presName="compNode" presStyleCnt="0"/>
      <dgm:spPr/>
    </dgm:pt>
    <dgm:pt modelId="{E4ABBCF0-1BF2-42A5-8B17-8C5E0A5B22C9}" type="pres">
      <dgm:prSet presAssocID="{AF01F593-0274-40C2-A2A0-AEEB95F88320}" presName="iconBgRect" presStyleLbl="bgShp" presStyleIdx="1" presStyleCnt="4"/>
      <dgm:spPr/>
    </dgm:pt>
    <dgm:pt modelId="{5C4A2634-2FAF-4CF2-BCBD-8A5FD65F9DD3}" type="pres">
      <dgm:prSet presAssocID="{AF01F593-0274-40C2-A2A0-AEEB95F88320}" presName="iconRect" presStyleLbl="node1" presStyleIdx="1" presStyleCnt="4"/>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936231F9-584D-42AB-A21C-B896B5A8E057}" type="pres">
      <dgm:prSet presAssocID="{AF01F593-0274-40C2-A2A0-AEEB95F88320}" presName="spaceRect" presStyleCnt="0"/>
      <dgm:spPr/>
    </dgm:pt>
    <dgm:pt modelId="{136A6E62-9BE5-419B-86A0-B880D123FA61}" type="pres">
      <dgm:prSet presAssocID="{AF01F593-0274-40C2-A2A0-AEEB95F88320}" presName="textRect" presStyleLbl="revTx" presStyleIdx="1" presStyleCnt="4">
        <dgm:presLayoutVars>
          <dgm:chMax val="1"/>
          <dgm:chPref val="1"/>
        </dgm:presLayoutVars>
      </dgm:prSet>
      <dgm:spPr/>
    </dgm:pt>
    <dgm:pt modelId="{2AD67B0C-8DEE-4796-9079-1F1C9C1B987D}" type="pres">
      <dgm:prSet presAssocID="{55600CB7-2461-4270-9DC6-1A0D2F0B5B4A}" presName="sibTrans" presStyleLbl="sibTrans2D1" presStyleIdx="0" presStyleCnt="0"/>
      <dgm:spPr/>
    </dgm:pt>
    <dgm:pt modelId="{B64AB790-0A27-43F7-B370-3B5B1EFEF92B}" type="pres">
      <dgm:prSet presAssocID="{6251F170-462C-48E5-B9C6-9A2E3815F71C}" presName="compNode" presStyleCnt="0"/>
      <dgm:spPr/>
    </dgm:pt>
    <dgm:pt modelId="{2E2EC3A7-B529-4857-AB80-AF71517AD3D7}" type="pres">
      <dgm:prSet presAssocID="{6251F170-462C-48E5-B9C6-9A2E3815F71C}" presName="iconBgRect" presStyleLbl="bgShp" presStyleIdx="2" presStyleCnt="4"/>
      <dgm:spPr/>
    </dgm:pt>
    <dgm:pt modelId="{E1A448AA-4E54-42C6-8345-B2F33A765355}" type="pres">
      <dgm:prSet presAssocID="{6251F170-462C-48E5-B9C6-9A2E3815F71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94F35907-B4A2-4AF1-8198-1F183D20A52A}" type="pres">
      <dgm:prSet presAssocID="{6251F170-462C-48E5-B9C6-9A2E3815F71C}" presName="spaceRect" presStyleCnt="0"/>
      <dgm:spPr/>
    </dgm:pt>
    <dgm:pt modelId="{1B0F3B94-560C-4146-8D20-B0C5A6069E26}" type="pres">
      <dgm:prSet presAssocID="{6251F170-462C-48E5-B9C6-9A2E3815F71C}" presName="textRect" presStyleLbl="revTx" presStyleIdx="2" presStyleCnt="4">
        <dgm:presLayoutVars>
          <dgm:chMax val="1"/>
          <dgm:chPref val="1"/>
        </dgm:presLayoutVars>
      </dgm:prSet>
      <dgm:spPr/>
    </dgm:pt>
    <dgm:pt modelId="{4383EE4D-59C9-48AD-A92E-B4E26E4CD855}" type="pres">
      <dgm:prSet presAssocID="{D74B0C8F-01EC-4C0F-9EB3-AE0D41212CFE}" presName="sibTrans" presStyleLbl="sibTrans2D1" presStyleIdx="0" presStyleCnt="0"/>
      <dgm:spPr/>
    </dgm:pt>
    <dgm:pt modelId="{2B156945-8EAC-444A-B383-F9476EF0931A}" type="pres">
      <dgm:prSet presAssocID="{D564A48A-25A8-4328-BC8F-F563EB584661}" presName="compNode" presStyleCnt="0"/>
      <dgm:spPr/>
    </dgm:pt>
    <dgm:pt modelId="{01BFD9A2-D7C7-41FC-A6F7-B6C25C2C3C14}" type="pres">
      <dgm:prSet presAssocID="{D564A48A-25A8-4328-BC8F-F563EB584661}" presName="iconBgRect" presStyleLbl="bgShp" presStyleIdx="3" presStyleCnt="4"/>
      <dgm:spPr/>
    </dgm:pt>
    <dgm:pt modelId="{6FA519F8-17E9-488F-9AB6-263DAEAC22E8}" type="pres">
      <dgm:prSet presAssocID="{D564A48A-25A8-4328-BC8F-F563EB584661}"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D00F2CDF-BBE4-496A-ABD0-30CFD689170F}" type="pres">
      <dgm:prSet presAssocID="{D564A48A-25A8-4328-BC8F-F563EB584661}" presName="spaceRect" presStyleCnt="0"/>
      <dgm:spPr/>
    </dgm:pt>
    <dgm:pt modelId="{4DB942BB-1E41-45A1-8B95-CC3DBE660A97}" type="pres">
      <dgm:prSet presAssocID="{D564A48A-25A8-4328-BC8F-F563EB584661}" presName="textRect" presStyleLbl="revTx" presStyleIdx="3" presStyleCnt="4">
        <dgm:presLayoutVars>
          <dgm:chMax val="1"/>
          <dgm:chPref val="1"/>
        </dgm:presLayoutVars>
      </dgm:prSet>
      <dgm:spPr/>
    </dgm:pt>
  </dgm:ptLst>
  <dgm:cxnLst>
    <dgm:cxn modelId="{A8DC3010-3305-4EC1-AF4F-414A8CF89772}" type="presOf" srcId="{55600CB7-2461-4270-9DC6-1A0D2F0B5B4A}" destId="{2AD67B0C-8DEE-4796-9079-1F1C9C1B987D}" srcOrd="0" destOrd="0" presId="urn:microsoft.com/office/officeart/2018/2/layout/IconCircleList"/>
    <dgm:cxn modelId="{25A72512-E8A4-4310-890C-6BB58E973C8E}" type="presOf" srcId="{54A6240A-40EE-4435-A353-558120BD3D38}" destId="{F969585E-9FE5-437A-A595-788B96291D27}" srcOrd="0" destOrd="0" presId="urn:microsoft.com/office/officeart/2018/2/layout/IconCircleList"/>
    <dgm:cxn modelId="{57761028-F210-4976-8E94-2E177D2643F0}" srcId="{149FD954-EAE0-479D-9268-BD7B437A5875}" destId="{6251F170-462C-48E5-B9C6-9A2E3815F71C}" srcOrd="2" destOrd="0" parTransId="{5E1F9A71-459D-40AF-9C56-6BBE3E60BFDB}" sibTransId="{D74B0C8F-01EC-4C0F-9EB3-AE0D41212CFE}"/>
    <dgm:cxn modelId="{1BFA3C3A-004E-46BB-83B8-70C5EF56B08A}" srcId="{149FD954-EAE0-479D-9268-BD7B437A5875}" destId="{AF01F593-0274-40C2-A2A0-AEEB95F88320}" srcOrd="1" destOrd="0" parTransId="{F6C0DFBD-2DDC-4C35-9E07-26E6B748973A}" sibTransId="{55600CB7-2461-4270-9DC6-1A0D2F0B5B4A}"/>
    <dgm:cxn modelId="{FBBB683E-CCF7-4C8D-B0D9-C8297CC16F1B}" type="presOf" srcId="{2C6B2CD6-1307-421E-B1DF-DDC3857FA17E}" destId="{CDD4707F-2586-47A4-AB91-F3916C51FE06}" srcOrd="0" destOrd="0" presId="urn:microsoft.com/office/officeart/2018/2/layout/IconCircleList"/>
    <dgm:cxn modelId="{18556753-ADB5-49DA-9775-C35C31E90C13}" type="presOf" srcId="{D564A48A-25A8-4328-BC8F-F563EB584661}" destId="{4DB942BB-1E41-45A1-8B95-CC3DBE660A97}" srcOrd="0" destOrd="0" presId="urn:microsoft.com/office/officeart/2018/2/layout/IconCircleList"/>
    <dgm:cxn modelId="{953B308D-4A74-42BA-8B91-79D40D9D2C11}" type="presOf" srcId="{6251F170-462C-48E5-B9C6-9A2E3815F71C}" destId="{1B0F3B94-560C-4146-8D20-B0C5A6069E26}" srcOrd="0" destOrd="0" presId="urn:microsoft.com/office/officeart/2018/2/layout/IconCircleList"/>
    <dgm:cxn modelId="{D0498394-30BE-468C-BB01-1E3149A96F25}" type="presOf" srcId="{D74B0C8F-01EC-4C0F-9EB3-AE0D41212CFE}" destId="{4383EE4D-59C9-48AD-A92E-B4E26E4CD855}" srcOrd="0" destOrd="0" presId="urn:microsoft.com/office/officeart/2018/2/layout/IconCircleList"/>
    <dgm:cxn modelId="{02C5A3C7-BC47-48E1-A58C-D9271A873968}" srcId="{149FD954-EAE0-479D-9268-BD7B437A5875}" destId="{D564A48A-25A8-4328-BC8F-F563EB584661}" srcOrd="3" destOrd="0" parTransId="{2F6BACAA-B322-444A-9E67-26E13EC3C537}" sibTransId="{0B41D601-6A83-4E46-A59B-42E11E0844B6}"/>
    <dgm:cxn modelId="{902557D0-DF09-4D71-9E98-58E218E6358E}" type="presOf" srcId="{AF01F593-0274-40C2-A2A0-AEEB95F88320}" destId="{136A6E62-9BE5-419B-86A0-B880D123FA61}" srcOrd="0" destOrd="0" presId="urn:microsoft.com/office/officeart/2018/2/layout/IconCircleList"/>
    <dgm:cxn modelId="{1F11DAE8-9057-45D3-8D2A-F6B59F456EF5}" srcId="{149FD954-EAE0-479D-9268-BD7B437A5875}" destId="{2C6B2CD6-1307-421E-B1DF-DDC3857FA17E}" srcOrd="0" destOrd="0" parTransId="{04E9BF00-9ED4-4901-AAF3-52346790256B}" sibTransId="{54A6240A-40EE-4435-A353-558120BD3D38}"/>
    <dgm:cxn modelId="{E23BCFEF-05BC-4CD8-9CB6-D198D0C3021F}" type="presOf" srcId="{149FD954-EAE0-479D-9268-BD7B437A5875}" destId="{A650A9D1-015C-40BF-9BA6-AE06D5D7AD94}" srcOrd="0" destOrd="0" presId="urn:microsoft.com/office/officeart/2018/2/layout/IconCircleList"/>
    <dgm:cxn modelId="{EC69697C-1779-479A-A586-D65F1FB91942}" type="presParOf" srcId="{A650A9D1-015C-40BF-9BA6-AE06D5D7AD94}" destId="{CC9DE760-CF66-4C2D-AA8E-BA9898E9C22B}" srcOrd="0" destOrd="0" presId="urn:microsoft.com/office/officeart/2018/2/layout/IconCircleList"/>
    <dgm:cxn modelId="{B3BC1C36-B893-43AA-9F20-BEC896A8AEE9}" type="presParOf" srcId="{CC9DE760-CF66-4C2D-AA8E-BA9898E9C22B}" destId="{F0D2F5B2-2045-427B-82FC-BF87BD23C447}" srcOrd="0" destOrd="0" presId="urn:microsoft.com/office/officeart/2018/2/layout/IconCircleList"/>
    <dgm:cxn modelId="{C225D75D-5996-46D0-8F98-A3B6FED9C491}" type="presParOf" srcId="{F0D2F5B2-2045-427B-82FC-BF87BD23C447}" destId="{3DEF8665-6C78-46B7-930F-6063746AB4C5}" srcOrd="0" destOrd="0" presId="urn:microsoft.com/office/officeart/2018/2/layout/IconCircleList"/>
    <dgm:cxn modelId="{1770A41E-2BCE-47FC-80F2-B9CD82078C29}" type="presParOf" srcId="{F0D2F5B2-2045-427B-82FC-BF87BD23C447}" destId="{7828678A-DB91-4142-A2A1-C83A3427BF7B}" srcOrd="1" destOrd="0" presId="urn:microsoft.com/office/officeart/2018/2/layout/IconCircleList"/>
    <dgm:cxn modelId="{F1BB9C37-7713-423E-B476-8F0B72F4D6EA}" type="presParOf" srcId="{F0D2F5B2-2045-427B-82FC-BF87BD23C447}" destId="{18A83A0B-9215-4B67-9E98-2918C5B83600}" srcOrd="2" destOrd="0" presId="urn:microsoft.com/office/officeart/2018/2/layout/IconCircleList"/>
    <dgm:cxn modelId="{8D6FC1C7-0090-48BF-9132-314E312FD2CF}" type="presParOf" srcId="{F0D2F5B2-2045-427B-82FC-BF87BD23C447}" destId="{CDD4707F-2586-47A4-AB91-F3916C51FE06}" srcOrd="3" destOrd="0" presId="urn:microsoft.com/office/officeart/2018/2/layout/IconCircleList"/>
    <dgm:cxn modelId="{73C1A571-9F28-4192-A92B-F053FEC89CBC}" type="presParOf" srcId="{CC9DE760-CF66-4C2D-AA8E-BA9898E9C22B}" destId="{F969585E-9FE5-437A-A595-788B96291D27}" srcOrd="1" destOrd="0" presId="urn:microsoft.com/office/officeart/2018/2/layout/IconCircleList"/>
    <dgm:cxn modelId="{51958564-E144-4E20-B5A0-81949E486CA4}" type="presParOf" srcId="{CC9DE760-CF66-4C2D-AA8E-BA9898E9C22B}" destId="{3A0005B7-CB12-47D9-9A03-2089EC11C9F4}" srcOrd="2" destOrd="0" presId="urn:microsoft.com/office/officeart/2018/2/layout/IconCircleList"/>
    <dgm:cxn modelId="{A27B8296-C5CB-4448-904D-D02204981E28}" type="presParOf" srcId="{3A0005B7-CB12-47D9-9A03-2089EC11C9F4}" destId="{E4ABBCF0-1BF2-42A5-8B17-8C5E0A5B22C9}" srcOrd="0" destOrd="0" presId="urn:microsoft.com/office/officeart/2018/2/layout/IconCircleList"/>
    <dgm:cxn modelId="{C59127DB-C68B-465E-81E8-8E7B03C9143C}" type="presParOf" srcId="{3A0005B7-CB12-47D9-9A03-2089EC11C9F4}" destId="{5C4A2634-2FAF-4CF2-BCBD-8A5FD65F9DD3}" srcOrd="1" destOrd="0" presId="urn:microsoft.com/office/officeart/2018/2/layout/IconCircleList"/>
    <dgm:cxn modelId="{7448A554-70AA-49D6-BDFB-8965E665958E}" type="presParOf" srcId="{3A0005B7-CB12-47D9-9A03-2089EC11C9F4}" destId="{936231F9-584D-42AB-A21C-B896B5A8E057}" srcOrd="2" destOrd="0" presId="urn:microsoft.com/office/officeart/2018/2/layout/IconCircleList"/>
    <dgm:cxn modelId="{06EEEA92-C84B-44A6-98F5-ABF1C8C40E52}" type="presParOf" srcId="{3A0005B7-CB12-47D9-9A03-2089EC11C9F4}" destId="{136A6E62-9BE5-419B-86A0-B880D123FA61}" srcOrd="3" destOrd="0" presId="urn:microsoft.com/office/officeart/2018/2/layout/IconCircleList"/>
    <dgm:cxn modelId="{36EF4489-D5C1-4DDF-835B-61CCEA0E46AF}" type="presParOf" srcId="{CC9DE760-CF66-4C2D-AA8E-BA9898E9C22B}" destId="{2AD67B0C-8DEE-4796-9079-1F1C9C1B987D}" srcOrd="3" destOrd="0" presId="urn:microsoft.com/office/officeart/2018/2/layout/IconCircleList"/>
    <dgm:cxn modelId="{74D6B41C-E83D-4648-8AB9-DB44C3BC9470}" type="presParOf" srcId="{CC9DE760-CF66-4C2D-AA8E-BA9898E9C22B}" destId="{B64AB790-0A27-43F7-B370-3B5B1EFEF92B}" srcOrd="4" destOrd="0" presId="urn:microsoft.com/office/officeart/2018/2/layout/IconCircleList"/>
    <dgm:cxn modelId="{3E7628AF-0B44-43D9-A3F7-4F155741435A}" type="presParOf" srcId="{B64AB790-0A27-43F7-B370-3B5B1EFEF92B}" destId="{2E2EC3A7-B529-4857-AB80-AF71517AD3D7}" srcOrd="0" destOrd="0" presId="urn:microsoft.com/office/officeart/2018/2/layout/IconCircleList"/>
    <dgm:cxn modelId="{99674A1D-E85F-4DF1-BA7E-3215B7CCBD4E}" type="presParOf" srcId="{B64AB790-0A27-43F7-B370-3B5B1EFEF92B}" destId="{E1A448AA-4E54-42C6-8345-B2F33A765355}" srcOrd="1" destOrd="0" presId="urn:microsoft.com/office/officeart/2018/2/layout/IconCircleList"/>
    <dgm:cxn modelId="{E39434FB-F1AC-4D93-B50D-D905F52A96D2}" type="presParOf" srcId="{B64AB790-0A27-43F7-B370-3B5B1EFEF92B}" destId="{94F35907-B4A2-4AF1-8198-1F183D20A52A}" srcOrd="2" destOrd="0" presId="urn:microsoft.com/office/officeart/2018/2/layout/IconCircleList"/>
    <dgm:cxn modelId="{B4330340-FFEA-4D60-83B7-2B2B58952EE8}" type="presParOf" srcId="{B64AB790-0A27-43F7-B370-3B5B1EFEF92B}" destId="{1B0F3B94-560C-4146-8D20-B0C5A6069E26}" srcOrd="3" destOrd="0" presId="urn:microsoft.com/office/officeart/2018/2/layout/IconCircleList"/>
    <dgm:cxn modelId="{3B902FB9-2CDB-45E1-AE8D-9F17E32E6D2B}" type="presParOf" srcId="{CC9DE760-CF66-4C2D-AA8E-BA9898E9C22B}" destId="{4383EE4D-59C9-48AD-A92E-B4E26E4CD855}" srcOrd="5" destOrd="0" presId="urn:microsoft.com/office/officeart/2018/2/layout/IconCircleList"/>
    <dgm:cxn modelId="{83127ED5-615D-4E76-A0CC-C2AB9F58630A}" type="presParOf" srcId="{CC9DE760-CF66-4C2D-AA8E-BA9898E9C22B}" destId="{2B156945-8EAC-444A-B383-F9476EF0931A}" srcOrd="6" destOrd="0" presId="urn:microsoft.com/office/officeart/2018/2/layout/IconCircleList"/>
    <dgm:cxn modelId="{61DAB699-E7EC-464B-9E34-54F98E6E3A83}" type="presParOf" srcId="{2B156945-8EAC-444A-B383-F9476EF0931A}" destId="{01BFD9A2-D7C7-41FC-A6F7-B6C25C2C3C14}" srcOrd="0" destOrd="0" presId="urn:microsoft.com/office/officeart/2018/2/layout/IconCircleList"/>
    <dgm:cxn modelId="{F56B4DDD-32A8-49C9-B471-6C28BD7A3617}" type="presParOf" srcId="{2B156945-8EAC-444A-B383-F9476EF0931A}" destId="{6FA519F8-17E9-488F-9AB6-263DAEAC22E8}" srcOrd="1" destOrd="0" presId="urn:microsoft.com/office/officeart/2018/2/layout/IconCircleList"/>
    <dgm:cxn modelId="{32F2A804-E787-4881-9120-128C06CD567C}" type="presParOf" srcId="{2B156945-8EAC-444A-B383-F9476EF0931A}" destId="{D00F2CDF-BBE4-496A-ABD0-30CFD689170F}" srcOrd="2" destOrd="0" presId="urn:microsoft.com/office/officeart/2018/2/layout/IconCircleList"/>
    <dgm:cxn modelId="{29C6A93D-805A-4E40-A939-BC5AA610967D}" type="presParOf" srcId="{2B156945-8EAC-444A-B383-F9476EF0931A}" destId="{4DB942BB-1E41-45A1-8B95-CC3DBE660A9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298234-6594-4C10-84D0-5DE9DCD27F91}" type="doc">
      <dgm:prSet loTypeId="urn:microsoft.com/office/officeart/2005/8/layout/process5" loCatId="process" qsTypeId="urn:microsoft.com/office/officeart/2005/8/quickstyle/simple1" qsCatId="simple" csTypeId="urn:microsoft.com/office/officeart/2005/8/colors/accent3_2" csCatId="accent3"/>
      <dgm:spPr/>
      <dgm:t>
        <a:bodyPr/>
        <a:lstStyle/>
        <a:p>
          <a:endParaRPr lang="en-US"/>
        </a:p>
      </dgm:t>
    </dgm:pt>
    <dgm:pt modelId="{5BEF5A5E-93DC-4130-8928-9407F9672B8B}">
      <dgm:prSet/>
      <dgm:spPr/>
      <dgm:t>
        <a:bodyPr/>
        <a:lstStyle/>
        <a:p>
          <a:r>
            <a:rPr lang="en-US"/>
            <a:t>Case study: Hilton’s Hotel organization is a famous performer in the sector</a:t>
          </a:r>
        </a:p>
      </dgm:t>
    </dgm:pt>
    <dgm:pt modelId="{4D5740F0-84E8-4513-9712-CDFE8F1D8C10}" type="parTrans" cxnId="{D13BB996-0DE1-41D6-B556-1F429198FD19}">
      <dgm:prSet/>
      <dgm:spPr/>
      <dgm:t>
        <a:bodyPr/>
        <a:lstStyle/>
        <a:p>
          <a:endParaRPr lang="en-US"/>
        </a:p>
      </dgm:t>
    </dgm:pt>
    <dgm:pt modelId="{9F4CCDCF-2E7B-4D81-98E0-76413846BE40}" type="sibTrans" cxnId="{D13BB996-0DE1-41D6-B556-1F429198FD19}">
      <dgm:prSet phldrT="01"/>
      <dgm:spPr/>
      <dgm:t>
        <a:bodyPr/>
        <a:lstStyle/>
        <a:p>
          <a:endParaRPr lang="en-US"/>
        </a:p>
      </dgm:t>
    </dgm:pt>
    <dgm:pt modelId="{7F1F083D-F99D-4BDF-8B65-71AB0666B95B}">
      <dgm:prSet/>
      <dgm:spPr/>
      <dgm:t>
        <a:bodyPr/>
        <a:lstStyle/>
        <a:p>
          <a:r>
            <a:rPr lang="en-US"/>
            <a:t>Hilton’s social performs be applied as a standard for other hotel or hospitality industries</a:t>
          </a:r>
        </a:p>
      </dgm:t>
    </dgm:pt>
    <dgm:pt modelId="{39253F10-3489-4E1E-9C9A-9ABEAE82CB9D}" type="parTrans" cxnId="{F7DAD6E0-0A51-4E22-BF6D-6D4F54214060}">
      <dgm:prSet/>
      <dgm:spPr/>
      <dgm:t>
        <a:bodyPr/>
        <a:lstStyle/>
        <a:p>
          <a:endParaRPr lang="en-US"/>
        </a:p>
      </dgm:t>
    </dgm:pt>
    <dgm:pt modelId="{80E01752-F14E-41D9-9BE2-7C691E0A50A5}" type="sibTrans" cxnId="{F7DAD6E0-0A51-4E22-BF6D-6D4F54214060}">
      <dgm:prSet phldrT="02"/>
      <dgm:spPr/>
      <dgm:t>
        <a:bodyPr/>
        <a:lstStyle/>
        <a:p>
          <a:endParaRPr lang="en-US"/>
        </a:p>
      </dgm:t>
    </dgm:pt>
    <dgm:pt modelId="{E0EC1C7C-36C0-40C8-8C5A-C928C09E515D}">
      <dgm:prSet/>
      <dgm:spPr/>
      <dgm:t>
        <a:bodyPr/>
        <a:lstStyle/>
        <a:p>
          <a:r>
            <a:rPr lang="en-US"/>
            <a:t>Research by Lamo, , a 76.7% separation percentage in the leisure and hospitality industries for</a:t>
          </a:r>
        </a:p>
      </dgm:t>
    </dgm:pt>
    <dgm:pt modelId="{FE1D3939-B22C-438E-BF0F-4456E1DEC472}" type="parTrans" cxnId="{E3009EEA-25D4-4C99-B916-86A714D74C78}">
      <dgm:prSet/>
      <dgm:spPr/>
      <dgm:t>
        <a:bodyPr/>
        <a:lstStyle/>
        <a:p>
          <a:endParaRPr lang="en-US"/>
        </a:p>
      </dgm:t>
    </dgm:pt>
    <dgm:pt modelId="{3A7C4678-476E-4ADC-B314-FE3D812F858E}" type="sibTrans" cxnId="{E3009EEA-25D4-4C99-B916-86A714D74C78}">
      <dgm:prSet phldrT="03"/>
      <dgm:spPr/>
      <dgm:t>
        <a:bodyPr/>
        <a:lstStyle/>
        <a:p>
          <a:endParaRPr lang="en-US"/>
        </a:p>
      </dgm:t>
    </dgm:pt>
    <dgm:pt modelId="{6B9F41C4-DDB9-4679-B473-4DEFB72E8A00}">
      <dgm:prSet/>
      <dgm:spPr/>
      <dgm:t>
        <a:bodyPr/>
        <a:lstStyle/>
        <a:p>
          <a:r>
            <a:rPr lang="en-US"/>
            <a:t>For its active method of mixing cutting-edge systems of technology</a:t>
          </a:r>
        </a:p>
      </dgm:t>
    </dgm:pt>
    <dgm:pt modelId="{2D0B93BD-966F-4F45-A438-CADD4A839A8A}" type="parTrans" cxnId="{2793007F-24FC-4999-ADD8-C188C0F8D6A3}">
      <dgm:prSet/>
      <dgm:spPr/>
      <dgm:t>
        <a:bodyPr/>
        <a:lstStyle/>
        <a:p>
          <a:endParaRPr lang="en-US"/>
        </a:p>
      </dgm:t>
    </dgm:pt>
    <dgm:pt modelId="{CE9382FE-C05D-4A5D-8C85-4728D990AD4A}" type="sibTrans" cxnId="{2793007F-24FC-4999-ADD8-C188C0F8D6A3}">
      <dgm:prSet phldrT="04"/>
      <dgm:spPr/>
      <dgm:t>
        <a:bodyPr/>
        <a:lstStyle/>
        <a:p>
          <a:endParaRPr lang="en-US"/>
        </a:p>
      </dgm:t>
    </dgm:pt>
    <dgm:pt modelId="{79E6E15C-C0A6-42BC-937A-D209A903C45F}">
      <dgm:prSet/>
      <dgm:spPr/>
      <dgm:t>
        <a:bodyPr/>
        <a:lstStyle/>
        <a:p>
          <a:r>
            <a:rPr lang="en-US"/>
            <a:t>An advanced method improves the complete guest experience</a:t>
          </a:r>
        </a:p>
      </dgm:t>
    </dgm:pt>
    <dgm:pt modelId="{A09442E3-D0D6-413A-9119-866A9DC7755B}" type="parTrans" cxnId="{9193632B-CDD4-47E4-ADD2-E5FD106F6614}">
      <dgm:prSet/>
      <dgm:spPr/>
      <dgm:t>
        <a:bodyPr/>
        <a:lstStyle/>
        <a:p>
          <a:endParaRPr lang="en-US"/>
        </a:p>
      </dgm:t>
    </dgm:pt>
    <dgm:pt modelId="{00CCCFAD-B63B-45B2-9E9D-07ED36EB7791}" type="sibTrans" cxnId="{9193632B-CDD4-47E4-ADD2-E5FD106F6614}">
      <dgm:prSet phldrT="05"/>
      <dgm:spPr/>
      <dgm:t>
        <a:bodyPr/>
        <a:lstStyle/>
        <a:p>
          <a:endParaRPr lang="en-US"/>
        </a:p>
      </dgm:t>
    </dgm:pt>
    <dgm:pt modelId="{A64FC30A-7D00-446F-ACA4-BFF8A95B3AEB}" type="pres">
      <dgm:prSet presAssocID="{2A298234-6594-4C10-84D0-5DE9DCD27F91}" presName="diagram" presStyleCnt="0">
        <dgm:presLayoutVars>
          <dgm:dir/>
          <dgm:resizeHandles val="exact"/>
        </dgm:presLayoutVars>
      </dgm:prSet>
      <dgm:spPr/>
    </dgm:pt>
    <dgm:pt modelId="{73F4AE5B-EFAE-465B-86F7-6A34EDEBB141}" type="pres">
      <dgm:prSet presAssocID="{5BEF5A5E-93DC-4130-8928-9407F9672B8B}" presName="node" presStyleLbl="node1" presStyleIdx="0" presStyleCnt="5">
        <dgm:presLayoutVars>
          <dgm:bulletEnabled val="1"/>
        </dgm:presLayoutVars>
      </dgm:prSet>
      <dgm:spPr/>
    </dgm:pt>
    <dgm:pt modelId="{A6887991-AFAA-484B-9977-E10DE3EFA7F3}" type="pres">
      <dgm:prSet presAssocID="{9F4CCDCF-2E7B-4D81-98E0-76413846BE40}" presName="sibTrans" presStyleLbl="sibTrans2D1" presStyleIdx="0" presStyleCnt="4"/>
      <dgm:spPr/>
    </dgm:pt>
    <dgm:pt modelId="{92AF7388-9004-4B83-ABC0-C32DE384E33D}" type="pres">
      <dgm:prSet presAssocID="{9F4CCDCF-2E7B-4D81-98E0-76413846BE40}" presName="connectorText" presStyleLbl="sibTrans2D1" presStyleIdx="0" presStyleCnt="4"/>
      <dgm:spPr/>
    </dgm:pt>
    <dgm:pt modelId="{03F81D1C-9684-4AAB-93C4-A163DD7094BD}" type="pres">
      <dgm:prSet presAssocID="{7F1F083D-F99D-4BDF-8B65-71AB0666B95B}" presName="node" presStyleLbl="node1" presStyleIdx="1" presStyleCnt="5">
        <dgm:presLayoutVars>
          <dgm:bulletEnabled val="1"/>
        </dgm:presLayoutVars>
      </dgm:prSet>
      <dgm:spPr/>
    </dgm:pt>
    <dgm:pt modelId="{BBFD9F01-9EA8-4780-8085-3E53A73BEBF9}" type="pres">
      <dgm:prSet presAssocID="{80E01752-F14E-41D9-9BE2-7C691E0A50A5}" presName="sibTrans" presStyleLbl="sibTrans2D1" presStyleIdx="1" presStyleCnt="4"/>
      <dgm:spPr/>
    </dgm:pt>
    <dgm:pt modelId="{63F9FE83-8A6D-4723-9B0B-0A03BBCA12DB}" type="pres">
      <dgm:prSet presAssocID="{80E01752-F14E-41D9-9BE2-7C691E0A50A5}" presName="connectorText" presStyleLbl="sibTrans2D1" presStyleIdx="1" presStyleCnt="4"/>
      <dgm:spPr/>
    </dgm:pt>
    <dgm:pt modelId="{CA1431EC-A55E-4E38-855C-DB07DA1F4E8F}" type="pres">
      <dgm:prSet presAssocID="{E0EC1C7C-36C0-40C8-8C5A-C928C09E515D}" presName="node" presStyleLbl="node1" presStyleIdx="2" presStyleCnt="5">
        <dgm:presLayoutVars>
          <dgm:bulletEnabled val="1"/>
        </dgm:presLayoutVars>
      </dgm:prSet>
      <dgm:spPr/>
    </dgm:pt>
    <dgm:pt modelId="{658A2D9F-7A5D-4864-A07B-1DEC03060630}" type="pres">
      <dgm:prSet presAssocID="{3A7C4678-476E-4ADC-B314-FE3D812F858E}" presName="sibTrans" presStyleLbl="sibTrans2D1" presStyleIdx="2" presStyleCnt="4"/>
      <dgm:spPr/>
    </dgm:pt>
    <dgm:pt modelId="{94CA49B6-7C78-4022-968D-270C7C73BECA}" type="pres">
      <dgm:prSet presAssocID="{3A7C4678-476E-4ADC-B314-FE3D812F858E}" presName="connectorText" presStyleLbl="sibTrans2D1" presStyleIdx="2" presStyleCnt="4"/>
      <dgm:spPr/>
    </dgm:pt>
    <dgm:pt modelId="{FE35A448-E69B-4007-AA1A-F0546D72518F}" type="pres">
      <dgm:prSet presAssocID="{6B9F41C4-DDB9-4679-B473-4DEFB72E8A00}" presName="node" presStyleLbl="node1" presStyleIdx="3" presStyleCnt="5">
        <dgm:presLayoutVars>
          <dgm:bulletEnabled val="1"/>
        </dgm:presLayoutVars>
      </dgm:prSet>
      <dgm:spPr/>
    </dgm:pt>
    <dgm:pt modelId="{A01EC3CB-40C3-4E57-8F58-AE91F337BFCC}" type="pres">
      <dgm:prSet presAssocID="{CE9382FE-C05D-4A5D-8C85-4728D990AD4A}" presName="sibTrans" presStyleLbl="sibTrans2D1" presStyleIdx="3" presStyleCnt="4"/>
      <dgm:spPr/>
    </dgm:pt>
    <dgm:pt modelId="{0CF9D1CB-CCF5-4114-A260-FE06D65A95E0}" type="pres">
      <dgm:prSet presAssocID="{CE9382FE-C05D-4A5D-8C85-4728D990AD4A}" presName="connectorText" presStyleLbl="sibTrans2D1" presStyleIdx="3" presStyleCnt="4"/>
      <dgm:spPr/>
    </dgm:pt>
    <dgm:pt modelId="{0FC3F283-7911-47D7-BBBA-6176C2124DEB}" type="pres">
      <dgm:prSet presAssocID="{79E6E15C-C0A6-42BC-937A-D209A903C45F}" presName="node" presStyleLbl="node1" presStyleIdx="4" presStyleCnt="5">
        <dgm:presLayoutVars>
          <dgm:bulletEnabled val="1"/>
        </dgm:presLayoutVars>
      </dgm:prSet>
      <dgm:spPr/>
    </dgm:pt>
  </dgm:ptLst>
  <dgm:cxnLst>
    <dgm:cxn modelId="{1F36661D-8538-426D-BB48-DB6FED6CC055}" type="presOf" srcId="{CE9382FE-C05D-4A5D-8C85-4728D990AD4A}" destId="{0CF9D1CB-CCF5-4114-A260-FE06D65A95E0}" srcOrd="1" destOrd="0" presId="urn:microsoft.com/office/officeart/2005/8/layout/process5"/>
    <dgm:cxn modelId="{1FE2BD1E-1460-4600-ACE4-5036909DABC8}" type="presOf" srcId="{E0EC1C7C-36C0-40C8-8C5A-C928C09E515D}" destId="{CA1431EC-A55E-4E38-855C-DB07DA1F4E8F}" srcOrd="0" destOrd="0" presId="urn:microsoft.com/office/officeart/2005/8/layout/process5"/>
    <dgm:cxn modelId="{9193632B-CDD4-47E4-ADD2-E5FD106F6614}" srcId="{2A298234-6594-4C10-84D0-5DE9DCD27F91}" destId="{79E6E15C-C0A6-42BC-937A-D209A903C45F}" srcOrd="4" destOrd="0" parTransId="{A09442E3-D0D6-413A-9119-866A9DC7755B}" sibTransId="{00CCCFAD-B63B-45B2-9E9D-07ED36EB7791}"/>
    <dgm:cxn modelId="{6F8E733F-7D4C-4987-B896-6747A4A7FF14}" type="presOf" srcId="{2A298234-6594-4C10-84D0-5DE9DCD27F91}" destId="{A64FC30A-7D00-446F-ACA4-BFF8A95B3AEB}" srcOrd="0" destOrd="0" presId="urn:microsoft.com/office/officeart/2005/8/layout/process5"/>
    <dgm:cxn modelId="{1E1B8044-848A-4CA2-87C5-1FFE5079AE7D}" type="presOf" srcId="{79E6E15C-C0A6-42BC-937A-D209A903C45F}" destId="{0FC3F283-7911-47D7-BBBA-6176C2124DEB}" srcOrd="0" destOrd="0" presId="urn:microsoft.com/office/officeart/2005/8/layout/process5"/>
    <dgm:cxn modelId="{D3BA2245-6D3B-4AE5-ACA9-795406A309A0}" type="presOf" srcId="{3A7C4678-476E-4ADC-B314-FE3D812F858E}" destId="{658A2D9F-7A5D-4864-A07B-1DEC03060630}" srcOrd="0" destOrd="0" presId="urn:microsoft.com/office/officeart/2005/8/layout/process5"/>
    <dgm:cxn modelId="{525C2048-91B8-481F-965D-1B71BA8E7BA0}" type="presOf" srcId="{CE9382FE-C05D-4A5D-8C85-4728D990AD4A}" destId="{A01EC3CB-40C3-4E57-8F58-AE91F337BFCC}" srcOrd="0" destOrd="0" presId="urn:microsoft.com/office/officeart/2005/8/layout/process5"/>
    <dgm:cxn modelId="{91D82459-3280-498F-996C-6A3D27B18136}" type="presOf" srcId="{5BEF5A5E-93DC-4130-8928-9407F9672B8B}" destId="{73F4AE5B-EFAE-465B-86F7-6A34EDEBB141}" srcOrd="0" destOrd="0" presId="urn:microsoft.com/office/officeart/2005/8/layout/process5"/>
    <dgm:cxn modelId="{9F69487E-2180-4D57-88CE-2DDA9B2C3234}" type="presOf" srcId="{9F4CCDCF-2E7B-4D81-98E0-76413846BE40}" destId="{A6887991-AFAA-484B-9977-E10DE3EFA7F3}" srcOrd="0" destOrd="0" presId="urn:microsoft.com/office/officeart/2005/8/layout/process5"/>
    <dgm:cxn modelId="{2793007F-24FC-4999-ADD8-C188C0F8D6A3}" srcId="{2A298234-6594-4C10-84D0-5DE9DCD27F91}" destId="{6B9F41C4-DDB9-4679-B473-4DEFB72E8A00}" srcOrd="3" destOrd="0" parTransId="{2D0B93BD-966F-4F45-A438-CADD4A839A8A}" sibTransId="{CE9382FE-C05D-4A5D-8C85-4728D990AD4A}"/>
    <dgm:cxn modelId="{D13BB996-0DE1-41D6-B556-1F429198FD19}" srcId="{2A298234-6594-4C10-84D0-5DE9DCD27F91}" destId="{5BEF5A5E-93DC-4130-8928-9407F9672B8B}" srcOrd="0" destOrd="0" parTransId="{4D5740F0-84E8-4513-9712-CDFE8F1D8C10}" sibTransId="{9F4CCDCF-2E7B-4D81-98E0-76413846BE40}"/>
    <dgm:cxn modelId="{D0553C9D-B889-410D-9253-009265DA1D4D}" type="presOf" srcId="{80E01752-F14E-41D9-9BE2-7C691E0A50A5}" destId="{BBFD9F01-9EA8-4780-8085-3E53A73BEBF9}" srcOrd="0" destOrd="0" presId="urn:microsoft.com/office/officeart/2005/8/layout/process5"/>
    <dgm:cxn modelId="{3278369E-175C-4B09-B3E4-C506C78B9C3F}" type="presOf" srcId="{7F1F083D-F99D-4BDF-8B65-71AB0666B95B}" destId="{03F81D1C-9684-4AAB-93C4-A163DD7094BD}" srcOrd="0" destOrd="0" presId="urn:microsoft.com/office/officeart/2005/8/layout/process5"/>
    <dgm:cxn modelId="{4CF9A5BA-6498-4790-8AC9-E5A8DB64F76B}" type="presOf" srcId="{3A7C4678-476E-4ADC-B314-FE3D812F858E}" destId="{94CA49B6-7C78-4022-968D-270C7C73BECA}" srcOrd="1" destOrd="0" presId="urn:microsoft.com/office/officeart/2005/8/layout/process5"/>
    <dgm:cxn modelId="{4AF003C6-C135-4298-B8E6-210053399250}" type="presOf" srcId="{9F4CCDCF-2E7B-4D81-98E0-76413846BE40}" destId="{92AF7388-9004-4B83-ABC0-C32DE384E33D}" srcOrd="1" destOrd="0" presId="urn:microsoft.com/office/officeart/2005/8/layout/process5"/>
    <dgm:cxn modelId="{CEE25BE0-7DD1-4CEC-A160-DC7940784234}" type="presOf" srcId="{80E01752-F14E-41D9-9BE2-7C691E0A50A5}" destId="{63F9FE83-8A6D-4723-9B0B-0A03BBCA12DB}" srcOrd="1" destOrd="0" presId="urn:microsoft.com/office/officeart/2005/8/layout/process5"/>
    <dgm:cxn modelId="{F7DAD6E0-0A51-4E22-BF6D-6D4F54214060}" srcId="{2A298234-6594-4C10-84D0-5DE9DCD27F91}" destId="{7F1F083D-F99D-4BDF-8B65-71AB0666B95B}" srcOrd="1" destOrd="0" parTransId="{39253F10-3489-4E1E-9C9A-9ABEAE82CB9D}" sibTransId="{80E01752-F14E-41D9-9BE2-7C691E0A50A5}"/>
    <dgm:cxn modelId="{E3009EEA-25D4-4C99-B916-86A714D74C78}" srcId="{2A298234-6594-4C10-84D0-5DE9DCD27F91}" destId="{E0EC1C7C-36C0-40C8-8C5A-C928C09E515D}" srcOrd="2" destOrd="0" parTransId="{FE1D3939-B22C-438E-BF0F-4456E1DEC472}" sibTransId="{3A7C4678-476E-4ADC-B314-FE3D812F858E}"/>
    <dgm:cxn modelId="{347F04EC-F83E-4C84-8F5A-8935164CDCFA}" type="presOf" srcId="{6B9F41C4-DDB9-4679-B473-4DEFB72E8A00}" destId="{FE35A448-E69B-4007-AA1A-F0546D72518F}" srcOrd="0" destOrd="0" presId="urn:microsoft.com/office/officeart/2005/8/layout/process5"/>
    <dgm:cxn modelId="{D20A1224-034D-49C5-AC62-437724D1A78B}" type="presParOf" srcId="{A64FC30A-7D00-446F-ACA4-BFF8A95B3AEB}" destId="{73F4AE5B-EFAE-465B-86F7-6A34EDEBB141}" srcOrd="0" destOrd="0" presId="urn:microsoft.com/office/officeart/2005/8/layout/process5"/>
    <dgm:cxn modelId="{64E65D44-16B6-4B18-89B5-6AEEDFC2A999}" type="presParOf" srcId="{A64FC30A-7D00-446F-ACA4-BFF8A95B3AEB}" destId="{A6887991-AFAA-484B-9977-E10DE3EFA7F3}" srcOrd="1" destOrd="0" presId="urn:microsoft.com/office/officeart/2005/8/layout/process5"/>
    <dgm:cxn modelId="{79EA2157-936D-4E75-AF50-0A260F423CDE}" type="presParOf" srcId="{A6887991-AFAA-484B-9977-E10DE3EFA7F3}" destId="{92AF7388-9004-4B83-ABC0-C32DE384E33D}" srcOrd="0" destOrd="0" presId="urn:microsoft.com/office/officeart/2005/8/layout/process5"/>
    <dgm:cxn modelId="{74FF491F-6E6A-4F07-8B8A-BD5CD0480CAE}" type="presParOf" srcId="{A64FC30A-7D00-446F-ACA4-BFF8A95B3AEB}" destId="{03F81D1C-9684-4AAB-93C4-A163DD7094BD}" srcOrd="2" destOrd="0" presId="urn:microsoft.com/office/officeart/2005/8/layout/process5"/>
    <dgm:cxn modelId="{9F119F9F-CADD-4315-A3F7-DFBA4CCEDCD6}" type="presParOf" srcId="{A64FC30A-7D00-446F-ACA4-BFF8A95B3AEB}" destId="{BBFD9F01-9EA8-4780-8085-3E53A73BEBF9}" srcOrd="3" destOrd="0" presId="urn:microsoft.com/office/officeart/2005/8/layout/process5"/>
    <dgm:cxn modelId="{98ED174B-E819-4D2A-A081-B91F0CD07A69}" type="presParOf" srcId="{BBFD9F01-9EA8-4780-8085-3E53A73BEBF9}" destId="{63F9FE83-8A6D-4723-9B0B-0A03BBCA12DB}" srcOrd="0" destOrd="0" presId="urn:microsoft.com/office/officeart/2005/8/layout/process5"/>
    <dgm:cxn modelId="{50FAA85E-244A-4C1C-95D8-BA06C840C9EA}" type="presParOf" srcId="{A64FC30A-7D00-446F-ACA4-BFF8A95B3AEB}" destId="{CA1431EC-A55E-4E38-855C-DB07DA1F4E8F}" srcOrd="4" destOrd="0" presId="urn:microsoft.com/office/officeart/2005/8/layout/process5"/>
    <dgm:cxn modelId="{AEC8F48C-E872-42D4-8AC0-C938FBF1C9FA}" type="presParOf" srcId="{A64FC30A-7D00-446F-ACA4-BFF8A95B3AEB}" destId="{658A2D9F-7A5D-4864-A07B-1DEC03060630}" srcOrd="5" destOrd="0" presId="urn:microsoft.com/office/officeart/2005/8/layout/process5"/>
    <dgm:cxn modelId="{FF886AEC-A8E4-41FD-90C5-89B3193440D7}" type="presParOf" srcId="{658A2D9F-7A5D-4864-A07B-1DEC03060630}" destId="{94CA49B6-7C78-4022-968D-270C7C73BECA}" srcOrd="0" destOrd="0" presId="urn:microsoft.com/office/officeart/2005/8/layout/process5"/>
    <dgm:cxn modelId="{D0C038FD-7D99-44D7-A1EE-BC062B846F6C}" type="presParOf" srcId="{A64FC30A-7D00-446F-ACA4-BFF8A95B3AEB}" destId="{FE35A448-E69B-4007-AA1A-F0546D72518F}" srcOrd="6" destOrd="0" presId="urn:microsoft.com/office/officeart/2005/8/layout/process5"/>
    <dgm:cxn modelId="{15349992-94FC-482D-9460-EB0B072185E6}" type="presParOf" srcId="{A64FC30A-7D00-446F-ACA4-BFF8A95B3AEB}" destId="{A01EC3CB-40C3-4E57-8F58-AE91F337BFCC}" srcOrd="7" destOrd="0" presId="urn:microsoft.com/office/officeart/2005/8/layout/process5"/>
    <dgm:cxn modelId="{EF5290BE-DF31-4686-8C13-BDD46E38C752}" type="presParOf" srcId="{A01EC3CB-40C3-4E57-8F58-AE91F337BFCC}" destId="{0CF9D1CB-CCF5-4114-A260-FE06D65A95E0}" srcOrd="0" destOrd="0" presId="urn:microsoft.com/office/officeart/2005/8/layout/process5"/>
    <dgm:cxn modelId="{3B3D4BF1-DDD3-4B9E-8FF7-9ED64F00C3A9}" type="presParOf" srcId="{A64FC30A-7D00-446F-ACA4-BFF8A95B3AEB}" destId="{0FC3F283-7911-47D7-BBBA-6176C2124DEB}"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A59402-21D8-47D9-A46C-B46BCD87591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26A10F3-A778-4D1F-A079-EB4559139071}">
      <dgm:prSet/>
      <dgm:spPr/>
      <dgm:t>
        <a:bodyPr/>
        <a:lstStyle/>
        <a:p>
          <a:pPr>
            <a:lnSpc>
              <a:spcPct val="100000"/>
            </a:lnSpc>
          </a:pPr>
          <a:r>
            <a:rPr lang="en-US">
              <a:latin typeface="Times New Roman" panose="02020603050405020304" pitchFamily="18" charset="0"/>
              <a:cs typeface="Times New Roman" panose="02020603050405020304" pitchFamily="18" charset="0"/>
            </a:rPr>
            <a:t>TAM Technology Adoption Model: The TAM Technology Acceptance Model investigates the impacts of smartness on apparent usefulness and complete image of tourists and hospitality behavioral intention</a:t>
          </a:r>
        </a:p>
      </dgm:t>
    </dgm:pt>
    <dgm:pt modelId="{DD40F0CF-9369-4BA6-8E42-313D90483D03}" type="parTrans" cxnId="{4437E709-D3C5-4458-8C9E-660E1C0D1CC0}">
      <dgm:prSet/>
      <dgm:spPr/>
      <dgm:t>
        <a:bodyPr/>
        <a:lstStyle/>
        <a:p>
          <a:endParaRPr lang="en-US">
            <a:latin typeface="Times New Roman" panose="02020603050405020304" pitchFamily="18" charset="0"/>
            <a:cs typeface="Times New Roman" panose="02020603050405020304" pitchFamily="18" charset="0"/>
          </a:endParaRPr>
        </a:p>
      </dgm:t>
    </dgm:pt>
    <dgm:pt modelId="{18F5F7E1-44A9-454E-87BD-56AD2B3F2AE7}" type="sibTrans" cxnId="{4437E709-D3C5-4458-8C9E-660E1C0D1CC0}">
      <dgm:prSet/>
      <dgm:spPr/>
      <dgm:t>
        <a:bodyPr/>
        <a:lstStyle/>
        <a:p>
          <a:pPr>
            <a:lnSpc>
              <a:spcPct val="100000"/>
            </a:lnSpc>
          </a:pPr>
          <a:endParaRPr lang="en-US">
            <a:latin typeface="Times New Roman" panose="02020603050405020304" pitchFamily="18" charset="0"/>
            <a:cs typeface="Times New Roman" panose="02020603050405020304" pitchFamily="18" charset="0"/>
          </a:endParaRPr>
        </a:p>
      </dgm:t>
    </dgm:pt>
    <dgm:pt modelId="{6B9CE97A-AF1F-4CAB-8B30-1C7CB80E1975}">
      <dgm:prSet/>
      <dgm:spPr/>
      <dgm:t>
        <a:bodyPr/>
        <a:lstStyle/>
        <a:p>
          <a:pPr>
            <a:lnSpc>
              <a:spcPct val="100000"/>
            </a:lnSpc>
          </a:pPr>
          <a:r>
            <a:rPr lang="en-US">
              <a:latin typeface="Times New Roman" panose="02020603050405020304" pitchFamily="18" charset="0"/>
              <a:cs typeface="Times New Roman" panose="02020603050405020304" pitchFamily="18" charset="0"/>
            </a:rPr>
            <a:t>SDL Service-Dominant Logic: Smart hospitality and smart room technologies as similar ideas although these two concepts are fundamentally different</a:t>
          </a:r>
        </a:p>
      </dgm:t>
    </dgm:pt>
    <dgm:pt modelId="{70646AF8-9CA7-424A-940C-B15279693330}" type="parTrans" cxnId="{45045119-C27A-4201-B002-17F39469EEA3}">
      <dgm:prSet/>
      <dgm:spPr/>
      <dgm:t>
        <a:bodyPr/>
        <a:lstStyle/>
        <a:p>
          <a:endParaRPr lang="en-US">
            <a:latin typeface="Times New Roman" panose="02020603050405020304" pitchFamily="18" charset="0"/>
            <a:cs typeface="Times New Roman" panose="02020603050405020304" pitchFamily="18" charset="0"/>
          </a:endParaRPr>
        </a:p>
      </dgm:t>
    </dgm:pt>
    <dgm:pt modelId="{2E5CF03F-BFD5-4DA6-8F05-58719E7C2641}" type="sibTrans" cxnId="{45045119-C27A-4201-B002-17F39469EEA3}">
      <dgm:prSet/>
      <dgm:spPr/>
      <dgm:t>
        <a:bodyPr/>
        <a:lstStyle/>
        <a:p>
          <a:pPr>
            <a:lnSpc>
              <a:spcPct val="100000"/>
            </a:lnSpc>
          </a:pPr>
          <a:endParaRPr lang="en-US">
            <a:latin typeface="Times New Roman" panose="02020603050405020304" pitchFamily="18" charset="0"/>
            <a:cs typeface="Times New Roman" panose="02020603050405020304" pitchFamily="18" charset="0"/>
          </a:endParaRPr>
        </a:p>
      </dgm:t>
    </dgm:pt>
    <dgm:pt modelId="{9C26363D-A528-4334-A9B5-DEEC3B4B46D4}">
      <dgm:prSet/>
      <dgm:spPr/>
      <dgm:t>
        <a:bodyPr/>
        <a:lstStyle/>
        <a:p>
          <a:pPr>
            <a:lnSpc>
              <a:spcPct val="100000"/>
            </a:lnSpc>
          </a:pPr>
          <a:r>
            <a:rPr lang="en-US">
              <a:latin typeface="Times New Roman" panose="02020603050405020304" pitchFamily="18" charset="0"/>
              <a:cs typeface="Times New Roman" panose="02020603050405020304" pitchFamily="18" charset="0"/>
            </a:rPr>
            <a:t>Smart technologies typically correspond to an impartial reality such as tangible services while smartness is an emphasis and abstraction of tourists’ experience of routinely precise services via smart room technologies</a:t>
          </a:r>
        </a:p>
      </dgm:t>
    </dgm:pt>
    <dgm:pt modelId="{25B33DE1-1C60-428F-A36A-6C617E415629}" type="parTrans" cxnId="{6A440383-AA38-48E0-BD23-8ABBB1E97EDB}">
      <dgm:prSet/>
      <dgm:spPr/>
      <dgm:t>
        <a:bodyPr/>
        <a:lstStyle/>
        <a:p>
          <a:endParaRPr lang="en-US">
            <a:latin typeface="Times New Roman" panose="02020603050405020304" pitchFamily="18" charset="0"/>
            <a:cs typeface="Times New Roman" panose="02020603050405020304" pitchFamily="18" charset="0"/>
          </a:endParaRPr>
        </a:p>
      </dgm:t>
    </dgm:pt>
    <dgm:pt modelId="{9BC146C5-8958-4DFD-8B1A-CC9FADC394D8}" type="sibTrans" cxnId="{6A440383-AA38-48E0-BD23-8ABBB1E97EDB}">
      <dgm:prSet/>
      <dgm:spPr/>
      <dgm:t>
        <a:bodyPr/>
        <a:lstStyle/>
        <a:p>
          <a:pPr>
            <a:lnSpc>
              <a:spcPct val="100000"/>
            </a:lnSpc>
          </a:pPr>
          <a:endParaRPr lang="en-US">
            <a:latin typeface="Times New Roman" panose="02020603050405020304" pitchFamily="18" charset="0"/>
            <a:cs typeface="Times New Roman" panose="02020603050405020304" pitchFamily="18" charset="0"/>
          </a:endParaRPr>
        </a:p>
      </dgm:t>
    </dgm:pt>
    <dgm:pt modelId="{58ACA23E-979F-4B2A-A24C-835588D2503D}">
      <dgm:prSet/>
      <dgm:spPr/>
      <dgm:t>
        <a:bodyPr/>
        <a:lstStyle/>
        <a:p>
          <a:pPr>
            <a:lnSpc>
              <a:spcPct val="100000"/>
            </a:lnSpc>
          </a:pPr>
          <a:r>
            <a:rPr lang="en-US">
              <a:latin typeface="Times New Roman" panose="02020603050405020304" pitchFamily="18" charset="0"/>
              <a:cs typeface="Times New Roman" panose="02020603050405020304" pitchFamily="18" charset="0"/>
            </a:rPr>
            <a:t>Software Application in Hospitality: The backgrounds deliver critical visions into the dynamics of technique integration and its effect on operational efficiency and guest satisfaction</a:t>
          </a:r>
        </a:p>
      </dgm:t>
    </dgm:pt>
    <dgm:pt modelId="{02918F91-3D29-4E52-B43D-C56116A83ADB}" type="parTrans" cxnId="{A88C9B7B-A5A4-4496-A91E-6579F1B75011}">
      <dgm:prSet/>
      <dgm:spPr/>
      <dgm:t>
        <a:bodyPr/>
        <a:lstStyle/>
        <a:p>
          <a:endParaRPr lang="en-US">
            <a:latin typeface="Times New Roman" panose="02020603050405020304" pitchFamily="18" charset="0"/>
            <a:cs typeface="Times New Roman" panose="02020603050405020304" pitchFamily="18" charset="0"/>
          </a:endParaRPr>
        </a:p>
      </dgm:t>
    </dgm:pt>
    <dgm:pt modelId="{144D8BAA-D21B-456B-999D-399A4B821F11}" type="sibTrans" cxnId="{A88C9B7B-A5A4-4496-A91E-6579F1B75011}">
      <dgm:prSet/>
      <dgm:spPr/>
      <dgm:t>
        <a:bodyPr/>
        <a:lstStyle/>
        <a:p>
          <a:endParaRPr lang="en-US">
            <a:latin typeface="Times New Roman" panose="02020603050405020304" pitchFamily="18" charset="0"/>
            <a:cs typeface="Times New Roman" panose="02020603050405020304" pitchFamily="18" charset="0"/>
          </a:endParaRPr>
        </a:p>
      </dgm:t>
    </dgm:pt>
    <dgm:pt modelId="{D3C1B0F2-A4AF-454D-983E-1644FC57162E}" type="pres">
      <dgm:prSet presAssocID="{ADA59402-21D8-47D9-A46C-B46BCD875916}" presName="root" presStyleCnt="0">
        <dgm:presLayoutVars>
          <dgm:dir/>
          <dgm:resizeHandles val="exact"/>
        </dgm:presLayoutVars>
      </dgm:prSet>
      <dgm:spPr/>
    </dgm:pt>
    <dgm:pt modelId="{7AB77D4D-8371-4661-BE2D-F236B262C068}" type="pres">
      <dgm:prSet presAssocID="{ADA59402-21D8-47D9-A46C-B46BCD875916}" presName="container" presStyleCnt="0">
        <dgm:presLayoutVars>
          <dgm:dir/>
          <dgm:resizeHandles val="exact"/>
        </dgm:presLayoutVars>
      </dgm:prSet>
      <dgm:spPr/>
    </dgm:pt>
    <dgm:pt modelId="{862F7485-157F-4B54-8FB0-9CA2865CF60A}" type="pres">
      <dgm:prSet presAssocID="{726A10F3-A778-4D1F-A079-EB4559139071}" presName="compNode" presStyleCnt="0"/>
      <dgm:spPr/>
    </dgm:pt>
    <dgm:pt modelId="{A9F11A15-2453-40AC-9F07-AF1C16A44CEE}" type="pres">
      <dgm:prSet presAssocID="{726A10F3-A778-4D1F-A079-EB4559139071}" presName="iconBgRect" presStyleLbl="bgShp" presStyleIdx="0" presStyleCnt="4"/>
      <dgm:spPr/>
    </dgm:pt>
    <dgm:pt modelId="{468E2A79-AEB1-47A7-BA0A-FFE1DE67687F}" type="pres">
      <dgm:prSet presAssocID="{726A10F3-A778-4D1F-A079-EB455913907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F871AB9-D472-4E3A-A5CF-3B09BC4242C7}" type="pres">
      <dgm:prSet presAssocID="{726A10F3-A778-4D1F-A079-EB4559139071}" presName="spaceRect" presStyleCnt="0"/>
      <dgm:spPr/>
    </dgm:pt>
    <dgm:pt modelId="{2C9DCC6B-29CF-4322-90F2-BB2C5C018950}" type="pres">
      <dgm:prSet presAssocID="{726A10F3-A778-4D1F-A079-EB4559139071}" presName="textRect" presStyleLbl="revTx" presStyleIdx="0" presStyleCnt="4">
        <dgm:presLayoutVars>
          <dgm:chMax val="1"/>
          <dgm:chPref val="1"/>
        </dgm:presLayoutVars>
      </dgm:prSet>
      <dgm:spPr/>
    </dgm:pt>
    <dgm:pt modelId="{05E0BA00-28F2-414C-AFED-A7980CA90BD3}" type="pres">
      <dgm:prSet presAssocID="{18F5F7E1-44A9-454E-87BD-56AD2B3F2AE7}" presName="sibTrans" presStyleLbl="sibTrans2D1" presStyleIdx="0" presStyleCnt="0"/>
      <dgm:spPr/>
    </dgm:pt>
    <dgm:pt modelId="{89F3765B-D38A-427B-94E0-FA65135C502C}" type="pres">
      <dgm:prSet presAssocID="{6B9CE97A-AF1F-4CAB-8B30-1C7CB80E1975}" presName="compNode" presStyleCnt="0"/>
      <dgm:spPr/>
    </dgm:pt>
    <dgm:pt modelId="{17B4F564-14F2-4369-ABF7-97DDE5885003}" type="pres">
      <dgm:prSet presAssocID="{6B9CE97A-AF1F-4CAB-8B30-1C7CB80E1975}" presName="iconBgRect" presStyleLbl="bgShp" presStyleIdx="1" presStyleCnt="4"/>
      <dgm:spPr/>
    </dgm:pt>
    <dgm:pt modelId="{09528BA9-0400-474E-9353-EAB077A857FC}" type="pres">
      <dgm:prSet presAssocID="{6B9CE97A-AF1F-4CAB-8B30-1C7CB80E197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4DD3E2AB-89FB-45A7-BF4C-8C1D921B2389}" type="pres">
      <dgm:prSet presAssocID="{6B9CE97A-AF1F-4CAB-8B30-1C7CB80E1975}" presName="spaceRect" presStyleCnt="0"/>
      <dgm:spPr/>
    </dgm:pt>
    <dgm:pt modelId="{1340F3EA-A589-4FEC-8A91-09B4356C981F}" type="pres">
      <dgm:prSet presAssocID="{6B9CE97A-AF1F-4CAB-8B30-1C7CB80E1975}" presName="textRect" presStyleLbl="revTx" presStyleIdx="1" presStyleCnt="4">
        <dgm:presLayoutVars>
          <dgm:chMax val="1"/>
          <dgm:chPref val="1"/>
        </dgm:presLayoutVars>
      </dgm:prSet>
      <dgm:spPr/>
    </dgm:pt>
    <dgm:pt modelId="{1C0B4EB0-8D53-4620-BCF3-EDF3A05833F4}" type="pres">
      <dgm:prSet presAssocID="{2E5CF03F-BFD5-4DA6-8F05-58719E7C2641}" presName="sibTrans" presStyleLbl="sibTrans2D1" presStyleIdx="0" presStyleCnt="0"/>
      <dgm:spPr/>
    </dgm:pt>
    <dgm:pt modelId="{DD1A189C-D0EE-461E-96E6-527112A86D50}" type="pres">
      <dgm:prSet presAssocID="{9C26363D-A528-4334-A9B5-DEEC3B4B46D4}" presName="compNode" presStyleCnt="0"/>
      <dgm:spPr/>
    </dgm:pt>
    <dgm:pt modelId="{F23C63F1-4701-49EF-B614-EF70BC8DBD8D}" type="pres">
      <dgm:prSet presAssocID="{9C26363D-A528-4334-A9B5-DEEC3B4B46D4}" presName="iconBgRect" presStyleLbl="bgShp" presStyleIdx="2" presStyleCnt="4"/>
      <dgm:spPr/>
    </dgm:pt>
    <dgm:pt modelId="{C0512274-D61C-45EC-B955-3C88030B84A5}" type="pres">
      <dgm:prSet presAssocID="{9C26363D-A528-4334-A9B5-DEEC3B4B46D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4DE9A1C4-CB57-42F6-9A0A-AB563446EEFC}" type="pres">
      <dgm:prSet presAssocID="{9C26363D-A528-4334-A9B5-DEEC3B4B46D4}" presName="spaceRect" presStyleCnt="0"/>
      <dgm:spPr/>
    </dgm:pt>
    <dgm:pt modelId="{9707ACDC-2E1B-4BB8-8857-E42C26A49336}" type="pres">
      <dgm:prSet presAssocID="{9C26363D-A528-4334-A9B5-DEEC3B4B46D4}" presName="textRect" presStyleLbl="revTx" presStyleIdx="2" presStyleCnt="4">
        <dgm:presLayoutVars>
          <dgm:chMax val="1"/>
          <dgm:chPref val="1"/>
        </dgm:presLayoutVars>
      </dgm:prSet>
      <dgm:spPr/>
    </dgm:pt>
    <dgm:pt modelId="{99FE83F2-8633-4133-860D-C4877163AD5C}" type="pres">
      <dgm:prSet presAssocID="{9BC146C5-8958-4DFD-8B1A-CC9FADC394D8}" presName="sibTrans" presStyleLbl="sibTrans2D1" presStyleIdx="0" presStyleCnt="0"/>
      <dgm:spPr/>
    </dgm:pt>
    <dgm:pt modelId="{9DD72299-6751-4598-A6B7-A19864318ED5}" type="pres">
      <dgm:prSet presAssocID="{58ACA23E-979F-4B2A-A24C-835588D2503D}" presName="compNode" presStyleCnt="0"/>
      <dgm:spPr/>
    </dgm:pt>
    <dgm:pt modelId="{396EF173-7403-490B-8979-DD0FCA886719}" type="pres">
      <dgm:prSet presAssocID="{58ACA23E-979F-4B2A-A24C-835588D2503D}" presName="iconBgRect" presStyleLbl="bgShp" presStyleIdx="3" presStyleCnt="4"/>
      <dgm:spPr/>
    </dgm:pt>
    <dgm:pt modelId="{3D40E7CE-4B21-48C1-8D4A-6477674AA994}" type="pres">
      <dgm:prSet presAssocID="{58ACA23E-979F-4B2A-A24C-835588D2503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C9FCE700-310D-4A25-8C66-4BBB332879BA}" type="pres">
      <dgm:prSet presAssocID="{58ACA23E-979F-4B2A-A24C-835588D2503D}" presName="spaceRect" presStyleCnt="0"/>
      <dgm:spPr/>
    </dgm:pt>
    <dgm:pt modelId="{A42D63A2-5E39-4AD1-9BF7-343DD7E3B9E4}" type="pres">
      <dgm:prSet presAssocID="{58ACA23E-979F-4B2A-A24C-835588D2503D}" presName="textRect" presStyleLbl="revTx" presStyleIdx="3" presStyleCnt="4">
        <dgm:presLayoutVars>
          <dgm:chMax val="1"/>
          <dgm:chPref val="1"/>
        </dgm:presLayoutVars>
      </dgm:prSet>
      <dgm:spPr/>
    </dgm:pt>
  </dgm:ptLst>
  <dgm:cxnLst>
    <dgm:cxn modelId="{4437E709-D3C5-4458-8C9E-660E1C0D1CC0}" srcId="{ADA59402-21D8-47D9-A46C-B46BCD875916}" destId="{726A10F3-A778-4D1F-A079-EB4559139071}" srcOrd="0" destOrd="0" parTransId="{DD40F0CF-9369-4BA6-8E42-313D90483D03}" sibTransId="{18F5F7E1-44A9-454E-87BD-56AD2B3F2AE7}"/>
    <dgm:cxn modelId="{45045119-C27A-4201-B002-17F39469EEA3}" srcId="{ADA59402-21D8-47D9-A46C-B46BCD875916}" destId="{6B9CE97A-AF1F-4CAB-8B30-1C7CB80E1975}" srcOrd="1" destOrd="0" parTransId="{70646AF8-9CA7-424A-940C-B15279693330}" sibTransId="{2E5CF03F-BFD5-4DA6-8F05-58719E7C2641}"/>
    <dgm:cxn modelId="{2BEB3936-08C7-4469-BFD7-1E40D81059A7}" type="presOf" srcId="{18F5F7E1-44A9-454E-87BD-56AD2B3F2AE7}" destId="{05E0BA00-28F2-414C-AFED-A7980CA90BD3}" srcOrd="0" destOrd="0" presId="urn:microsoft.com/office/officeart/2018/2/layout/IconCircleList"/>
    <dgm:cxn modelId="{8C5C0151-0111-45C5-BA2D-BEBBAE6CD767}" type="presOf" srcId="{726A10F3-A778-4D1F-A079-EB4559139071}" destId="{2C9DCC6B-29CF-4322-90F2-BB2C5C018950}" srcOrd="0" destOrd="0" presId="urn:microsoft.com/office/officeart/2018/2/layout/IconCircleList"/>
    <dgm:cxn modelId="{333B4754-9E24-40B6-AA4B-DE3859FDB59D}" type="presOf" srcId="{6B9CE97A-AF1F-4CAB-8B30-1C7CB80E1975}" destId="{1340F3EA-A589-4FEC-8A91-09B4356C981F}" srcOrd="0" destOrd="0" presId="urn:microsoft.com/office/officeart/2018/2/layout/IconCircleList"/>
    <dgm:cxn modelId="{A88C9B7B-A5A4-4496-A91E-6579F1B75011}" srcId="{ADA59402-21D8-47D9-A46C-B46BCD875916}" destId="{58ACA23E-979F-4B2A-A24C-835588D2503D}" srcOrd="3" destOrd="0" parTransId="{02918F91-3D29-4E52-B43D-C56116A83ADB}" sibTransId="{144D8BAA-D21B-456B-999D-399A4B821F11}"/>
    <dgm:cxn modelId="{6A440383-AA38-48E0-BD23-8ABBB1E97EDB}" srcId="{ADA59402-21D8-47D9-A46C-B46BCD875916}" destId="{9C26363D-A528-4334-A9B5-DEEC3B4B46D4}" srcOrd="2" destOrd="0" parTransId="{25B33DE1-1C60-428F-A36A-6C617E415629}" sibTransId="{9BC146C5-8958-4DFD-8B1A-CC9FADC394D8}"/>
    <dgm:cxn modelId="{9D9012A2-4906-4FE6-8E8C-9868D2A60898}" type="presOf" srcId="{9C26363D-A528-4334-A9B5-DEEC3B4B46D4}" destId="{9707ACDC-2E1B-4BB8-8857-E42C26A49336}" srcOrd="0" destOrd="0" presId="urn:microsoft.com/office/officeart/2018/2/layout/IconCircleList"/>
    <dgm:cxn modelId="{19B56DAE-FEF1-4979-B128-C8D2FD7A7597}" type="presOf" srcId="{2E5CF03F-BFD5-4DA6-8F05-58719E7C2641}" destId="{1C0B4EB0-8D53-4620-BCF3-EDF3A05833F4}" srcOrd="0" destOrd="0" presId="urn:microsoft.com/office/officeart/2018/2/layout/IconCircleList"/>
    <dgm:cxn modelId="{3267A2B6-E1DC-49ED-978C-D3A7B548FC46}" type="presOf" srcId="{58ACA23E-979F-4B2A-A24C-835588D2503D}" destId="{A42D63A2-5E39-4AD1-9BF7-343DD7E3B9E4}" srcOrd="0" destOrd="0" presId="urn:microsoft.com/office/officeart/2018/2/layout/IconCircleList"/>
    <dgm:cxn modelId="{3A4142BE-3C8B-45E1-AE54-F2EB855A8056}" type="presOf" srcId="{ADA59402-21D8-47D9-A46C-B46BCD875916}" destId="{D3C1B0F2-A4AF-454D-983E-1644FC57162E}" srcOrd="0" destOrd="0" presId="urn:microsoft.com/office/officeart/2018/2/layout/IconCircleList"/>
    <dgm:cxn modelId="{922B47FB-6430-4FC1-9B02-2E8AAE381F49}" type="presOf" srcId="{9BC146C5-8958-4DFD-8B1A-CC9FADC394D8}" destId="{99FE83F2-8633-4133-860D-C4877163AD5C}" srcOrd="0" destOrd="0" presId="urn:microsoft.com/office/officeart/2018/2/layout/IconCircleList"/>
    <dgm:cxn modelId="{FD04CB62-6953-4D64-ADDC-EED7CE988EEF}" type="presParOf" srcId="{D3C1B0F2-A4AF-454D-983E-1644FC57162E}" destId="{7AB77D4D-8371-4661-BE2D-F236B262C068}" srcOrd="0" destOrd="0" presId="urn:microsoft.com/office/officeart/2018/2/layout/IconCircleList"/>
    <dgm:cxn modelId="{98A37603-ACC9-4D21-B02F-D55100D5D5E4}" type="presParOf" srcId="{7AB77D4D-8371-4661-BE2D-F236B262C068}" destId="{862F7485-157F-4B54-8FB0-9CA2865CF60A}" srcOrd="0" destOrd="0" presId="urn:microsoft.com/office/officeart/2018/2/layout/IconCircleList"/>
    <dgm:cxn modelId="{CCBE72C8-091D-4671-B64F-182D7B9DF5FA}" type="presParOf" srcId="{862F7485-157F-4B54-8FB0-9CA2865CF60A}" destId="{A9F11A15-2453-40AC-9F07-AF1C16A44CEE}" srcOrd="0" destOrd="0" presId="urn:microsoft.com/office/officeart/2018/2/layout/IconCircleList"/>
    <dgm:cxn modelId="{4262B87C-60DB-41D2-AE7B-E0E99A9861A7}" type="presParOf" srcId="{862F7485-157F-4B54-8FB0-9CA2865CF60A}" destId="{468E2A79-AEB1-47A7-BA0A-FFE1DE67687F}" srcOrd="1" destOrd="0" presId="urn:microsoft.com/office/officeart/2018/2/layout/IconCircleList"/>
    <dgm:cxn modelId="{6BFF9D13-5424-4A76-8214-1553823B40DD}" type="presParOf" srcId="{862F7485-157F-4B54-8FB0-9CA2865CF60A}" destId="{1F871AB9-D472-4E3A-A5CF-3B09BC4242C7}" srcOrd="2" destOrd="0" presId="urn:microsoft.com/office/officeart/2018/2/layout/IconCircleList"/>
    <dgm:cxn modelId="{AA5359B4-82A8-4C7B-8B52-691C3F08CB74}" type="presParOf" srcId="{862F7485-157F-4B54-8FB0-9CA2865CF60A}" destId="{2C9DCC6B-29CF-4322-90F2-BB2C5C018950}" srcOrd="3" destOrd="0" presId="urn:microsoft.com/office/officeart/2018/2/layout/IconCircleList"/>
    <dgm:cxn modelId="{9411A0A2-D249-4E37-A2C8-40CA28CB6080}" type="presParOf" srcId="{7AB77D4D-8371-4661-BE2D-F236B262C068}" destId="{05E0BA00-28F2-414C-AFED-A7980CA90BD3}" srcOrd="1" destOrd="0" presId="urn:microsoft.com/office/officeart/2018/2/layout/IconCircleList"/>
    <dgm:cxn modelId="{91857DA3-2135-4C7F-80EC-446782685AA0}" type="presParOf" srcId="{7AB77D4D-8371-4661-BE2D-F236B262C068}" destId="{89F3765B-D38A-427B-94E0-FA65135C502C}" srcOrd="2" destOrd="0" presId="urn:microsoft.com/office/officeart/2018/2/layout/IconCircleList"/>
    <dgm:cxn modelId="{F5E1DC4B-321F-4344-B151-3F68C917D9C7}" type="presParOf" srcId="{89F3765B-D38A-427B-94E0-FA65135C502C}" destId="{17B4F564-14F2-4369-ABF7-97DDE5885003}" srcOrd="0" destOrd="0" presId="urn:microsoft.com/office/officeart/2018/2/layout/IconCircleList"/>
    <dgm:cxn modelId="{883433DE-5563-44F3-833E-4D8DDC489EA4}" type="presParOf" srcId="{89F3765B-D38A-427B-94E0-FA65135C502C}" destId="{09528BA9-0400-474E-9353-EAB077A857FC}" srcOrd="1" destOrd="0" presId="urn:microsoft.com/office/officeart/2018/2/layout/IconCircleList"/>
    <dgm:cxn modelId="{9DA848BE-4E0F-48E5-BDFD-51B4FA623541}" type="presParOf" srcId="{89F3765B-D38A-427B-94E0-FA65135C502C}" destId="{4DD3E2AB-89FB-45A7-BF4C-8C1D921B2389}" srcOrd="2" destOrd="0" presId="urn:microsoft.com/office/officeart/2018/2/layout/IconCircleList"/>
    <dgm:cxn modelId="{ED3619C8-8AC4-48C4-B48B-F920C7DC3583}" type="presParOf" srcId="{89F3765B-D38A-427B-94E0-FA65135C502C}" destId="{1340F3EA-A589-4FEC-8A91-09B4356C981F}" srcOrd="3" destOrd="0" presId="urn:microsoft.com/office/officeart/2018/2/layout/IconCircleList"/>
    <dgm:cxn modelId="{F0C4EB10-ECE2-4C45-85B3-68D149F9472D}" type="presParOf" srcId="{7AB77D4D-8371-4661-BE2D-F236B262C068}" destId="{1C0B4EB0-8D53-4620-BCF3-EDF3A05833F4}" srcOrd="3" destOrd="0" presId="urn:microsoft.com/office/officeart/2018/2/layout/IconCircleList"/>
    <dgm:cxn modelId="{A8AC22BC-86CF-4832-BACD-7C7A16C41B1E}" type="presParOf" srcId="{7AB77D4D-8371-4661-BE2D-F236B262C068}" destId="{DD1A189C-D0EE-461E-96E6-527112A86D50}" srcOrd="4" destOrd="0" presId="urn:microsoft.com/office/officeart/2018/2/layout/IconCircleList"/>
    <dgm:cxn modelId="{D3ADB336-E7B8-46C4-8AB9-480C486EE94C}" type="presParOf" srcId="{DD1A189C-D0EE-461E-96E6-527112A86D50}" destId="{F23C63F1-4701-49EF-B614-EF70BC8DBD8D}" srcOrd="0" destOrd="0" presId="urn:microsoft.com/office/officeart/2018/2/layout/IconCircleList"/>
    <dgm:cxn modelId="{273FED03-8EE4-4637-9C57-A22C02DE6A15}" type="presParOf" srcId="{DD1A189C-D0EE-461E-96E6-527112A86D50}" destId="{C0512274-D61C-45EC-B955-3C88030B84A5}" srcOrd="1" destOrd="0" presId="urn:microsoft.com/office/officeart/2018/2/layout/IconCircleList"/>
    <dgm:cxn modelId="{DDF8ADA1-6245-4100-98EA-7A5D27516E1D}" type="presParOf" srcId="{DD1A189C-D0EE-461E-96E6-527112A86D50}" destId="{4DE9A1C4-CB57-42F6-9A0A-AB563446EEFC}" srcOrd="2" destOrd="0" presId="urn:microsoft.com/office/officeart/2018/2/layout/IconCircleList"/>
    <dgm:cxn modelId="{23671228-363E-4BAB-9484-868A31E77C74}" type="presParOf" srcId="{DD1A189C-D0EE-461E-96E6-527112A86D50}" destId="{9707ACDC-2E1B-4BB8-8857-E42C26A49336}" srcOrd="3" destOrd="0" presId="urn:microsoft.com/office/officeart/2018/2/layout/IconCircleList"/>
    <dgm:cxn modelId="{C68D3A7F-5F66-4CC4-88C9-E9348BDBAB55}" type="presParOf" srcId="{7AB77D4D-8371-4661-BE2D-F236B262C068}" destId="{99FE83F2-8633-4133-860D-C4877163AD5C}" srcOrd="5" destOrd="0" presId="urn:microsoft.com/office/officeart/2018/2/layout/IconCircleList"/>
    <dgm:cxn modelId="{0E8B8FE9-0FFD-4010-848D-FD15ABE63D3A}" type="presParOf" srcId="{7AB77D4D-8371-4661-BE2D-F236B262C068}" destId="{9DD72299-6751-4598-A6B7-A19864318ED5}" srcOrd="6" destOrd="0" presId="urn:microsoft.com/office/officeart/2018/2/layout/IconCircleList"/>
    <dgm:cxn modelId="{40A6CBF8-384E-44D9-81EF-7216FCBBC0F8}" type="presParOf" srcId="{9DD72299-6751-4598-A6B7-A19864318ED5}" destId="{396EF173-7403-490B-8979-DD0FCA886719}" srcOrd="0" destOrd="0" presId="urn:microsoft.com/office/officeart/2018/2/layout/IconCircleList"/>
    <dgm:cxn modelId="{ECD5C35B-AEE3-4D31-9DB4-9135B33473FA}" type="presParOf" srcId="{9DD72299-6751-4598-A6B7-A19864318ED5}" destId="{3D40E7CE-4B21-48C1-8D4A-6477674AA994}" srcOrd="1" destOrd="0" presId="urn:microsoft.com/office/officeart/2018/2/layout/IconCircleList"/>
    <dgm:cxn modelId="{D09BB42C-C10A-44A9-9A88-B8689B468BA4}" type="presParOf" srcId="{9DD72299-6751-4598-A6B7-A19864318ED5}" destId="{C9FCE700-310D-4A25-8C66-4BBB332879BA}" srcOrd="2" destOrd="0" presId="urn:microsoft.com/office/officeart/2018/2/layout/IconCircleList"/>
    <dgm:cxn modelId="{410B091A-2492-46BE-9E4C-416E4CFEB2DB}" type="presParOf" srcId="{9DD72299-6751-4598-A6B7-A19864318ED5}" destId="{A42D63A2-5E39-4AD1-9BF7-343DD7E3B9E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6210667-23FE-4496-B023-AC521128655B}"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CA841AA-A0A6-4BE5-ACF7-A618C297BF27}">
      <dgm:prSet/>
      <dgm:spPr/>
      <dgm:t>
        <a:bodyPr/>
        <a:lstStyle/>
        <a:p>
          <a:r>
            <a:rPr lang="en-US"/>
            <a:t>TAM in Hospitality: TAM Technology Acceptance Model for both non-users and users of smart room technology in hospitality</a:t>
          </a:r>
        </a:p>
      </dgm:t>
    </dgm:pt>
    <dgm:pt modelId="{98655CD9-B5EC-4B8B-B709-4EC89892DCBF}" type="parTrans" cxnId="{C62DE9BF-0B65-4884-94A9-FE4607197F23}">
      <dgm:prSet/>
      <dgm:spPr/>
      <dgm:t>
        <a:bodyPr/>
        <a:lstStyle/>
        <a:p>
          <a:endParaRPr lang="en-US"/>
        </a:p>
      </dgm:t>
    </dgm:pt>
    <dgm:pt modelId="{F4A0F502-DDA7-4F84-8CB2-27B8E5AA9D6D}" type="sibTrans" cxnId="{C62DE9BF-0B65-4884-94A9-FE4607197F23}">
      <dgm:prSet/>
      <dgm:spPr/>
      <dgm:t>
        <a:bodyPr/>
        <a:lstStyle/>
        <a:p>
          <a:endParaRPr lang="en-US"/>
        </a:p>
      </dgm:t>
    </dgm:pt>
    <dgm:pt modelId="{6E74FE2D-F25E-446D-B9F1-D5181C2C947A}">
      <dgm:prSet/>
      <dgm:spPr/>
      <dgm:t>
        <a:bodyPr/>
        <a:lstStyle/>
        <a:p>
          <a:r>
            <a:rPr lang="en-US"/>
            <a:t>Hotels can show familiar and novel smart device applications in lobbies that travelers have the chance to experience</a:t>
          </a:r>
        </a:p>
      </dgm:t>
    </dgm:pt>
    <dgm:pt modelId="{2087028E-244D-4780-A7D1-1B58CD6DE52A}" type="parTrans" cxnId="{F4079C40-1438-41E4-9CC0-25689BDB0C3E}">
      <dgm:prSet/>
      <dgm:spPr/>
      <dgm:t>
        <a:bodyPr/>
        <a:lstStyle/>
        <a:p>
          <a:endParaRPr lang="en-US"/>
        </a:p>
      </dgm:t>
    </dgm:pt>
    <dgm:pt modelId="{53292088-A37A-45A2-97C9-961EDA250DF6}" type="sibTrans" cxnId="{F4079C40-1438-41E4-9CC0-25689BDB0C3E}">
      <dgm:prSet/>
      <dgm:spPr/>
      <dgm:t>
        <a:bodyPr/>
        <a:lstStyle/>
        <a:p>
          <a:endParaRPr lang="en-US"/>
        </a:p>
      </dgm:t>
    </dgm:pt>
    <dgm:pt modelId="{F29E677B-9798-4A1B-B09D-6CC4F82C4F17}">
      <dgm:prSet/>
      <dgm:spPr/>
      <dgm:t>
        <a:bodyPr/>
        <a:lstStyle/>
        <a:p>
          <a:r>
            <a:rPr lang="en-US"/>
            <a:t>Tourists can use application of AR augmented reality applications software technology to gain city data and better know the present environment</a:t>
          </a:r>
        </a:p>
      </dgm:t>
    </dgm:pt>
    <dgm:pt modelId="{756210DF-9342-4B00-A8E1-CDC947B20458}" type="parTrans" cxnId="{AEB8E7CD-F195-43E8-93CD-37CFC35C66F1}">
      <dgm:prSet/>
      <dgm:spPr/>
      <dgm:t>
        <a:bodyPr/>
        <a:lstStyle/>
        <a:p>
          <a:endParaRPr lang="en-US"/>
        </a:p>
      </dgm:t>
    </dgm:pt>
    <dgm:pt modelId="{49C5FD05-F551-45BC-B8E9-987BB5579326}" type="sibTrans" cxnId="{AEB8E7CD-F195-43E8-93CD-37CFC35C66F1}">
      <dgm:prSet/>
      <dgm:spPr/>
      <dgm:t>
        <a:bodyPr/>
        <a:lstStyle/>
        <a:p>
          <a:endParaRPr lang="en-US"/>
        </a:p>
      </dgm:t>
    </dgm:pt>
    <dgm:pt modelId="{736611F8-869F-4424-A6A2-CE659C46EADE}">
      <dgm:prSet/>
      <dgm:spPr/>
      <dgm:t>
        <a:bodyPr/>
        <a:lstStyle/>
        <a:p>
          <a:r>
            <a:rPr lang="en-US"/>
            <a:t>ICT information and communication technology applications deliver several potentials for improving user experiences with audio-visual and smartphone technology as well as many more strategies</a:t>
          </a:r>
        </a:p>
      </dgm:t>
    </dgm:pt>
    <dgm:pt modelId="{75C4D858-ABF6-4070-BD30-3D7B98AFF0D6}" type="parTrans" cxnId="{C9E01BCB-9E58-47BE-9197-F9D4197F9905}">
      <dgm:prSet/>
      <dgm:spPr/>
      <dgm:t>
        <a:bodyPr/>
        <a:lstStyle/>
        <a:p>
          <a:endParaRPr lang="en-US"/>
        </a:p>
      </dgm:t>
    </dgm:pt>
    <dgm:pt modelId="{B0481DF4-0F95-420E-9B6A-089DC6DECD5C}" type="sibTrans" cxnId="{C9E01BCB-9E58-47BE-9197-F9D4197F9905}">
      <dgm:prSet/>
      <dgm:spPr/>
      <dgm:t>
        <a:bodyPr/>
        <a:lstStyle/>
        <a:p>
          <a:endParaRPr lang="en-US"/>
        </a:p>
      </dgm:t>
    </dgm:pt>
    <dgm:pt modelId="{EF30DF1B-85B2-4A34-82E1-B624B09E0F9A}">
      <dgm:prSet/>
      <dgm:spPr/>
      <dgm:t>
        <a:bodyPr/>
        <a:lstStyle/>
        <a:p>
          <a:r>
            <a:rPr lang="en-US"/>
            <a:t>Implementation and applications of smart room technologies in smart hotels and hospitality have important effects on guests' behavior and experience</a:t>
          </a:r>
        </a:p>
      </dgm:t>
    </dgm:pt>
    <dgm:pt modelId="{E0EFA008-88DC-4B1D-8524-4ABF0624ED00}" type="parTrans" cxnId="{3823E844-7617-4A3B-8F4E-38C41DE4591E}">
      <dgm:prSet/>
      <dgm:spPr/>
      <dgm:t>
        <a:bodyPr/>
        <a:lstStyle/>
        <a:p>
          <a:endParaRPr lang="en-US"/>
        </a:p>
      </dgm:t>
    </dgm:pt>
    <dgm:pt modelId="{6BADE0D4-FEDA-4675-B215-2C54B2933777}" type="sibTrans" cxnId="{3823E844-7617-4A3B-8F4E-38C41DE4591E}">
      <dgm:prSet/>
      <dgm:spPr/>
      <dgm:t>
        <a:bodyPr/>
        <a:lstStyle/>
        <a:p>
          <a:endParaRPr lang="en-US"/>
        </a:p>
      </dgm:t>
    </dgm:pt>
    <dgm:pt modelId="{7390D4BD-6CFE-4568-8581-0956BB66A00A}" type="pres">
      <dgm:prSet presAssocID="{F6210667-23FE-4496-B023-AC521128655B}" presName="outerComposite" presStyleCnt="0">
        <dgm:presLayoutVars>
          <dgm:chMax val="5"/>
          <dgm:dir/>
          <dgm:resizeHandles val="exact"/>
        </dgm:presLayoutVars>
      </dgm:prSet>
      <dgm:spPr/>
    </dgm:pt>
    <dgm:pt modelId="{74ADB683-C598-4A20-B6C0-B1A829E3484F}" type="pres">
      <dgm:prSet presAssocID="{F6210667-23FE-4496-B023-AC521128655B}" presName="dummyMaxCanvas" presStyleCnt="0">
        <dgm:presLayoutVars/>
      </dgm:prSet>
      <dgm:spPr/>
    </dgm:pt>
    <dgm:pt modelId="{747F6E39-FCDC-45A7-9C7A-79CB56913359}" type="pres">
      <dgm:prSet presAssocID="{F6210667-23FE-4496-B023-AC521128655B}" presName="FiveNodes_1" presStyleLbl="node1" presStyleIdx="0" presStyleCnt="5">
        <dgm:presLayoutVars>
          <dgm:bulletEnabled val="1"/>
        </dgm:presLayoutVars>
      </dgm:prSet>
      <dgm:spPr/>
    </dgm:pt>
    <dgm:pt modelId="{630ACF6B-E3D3-495B-BC15-A7A37BC3E36C}" type="pres">
      <dgm:prSet presAssocID="{F6210667-23FE-4496-B023-AC521128655B}" presName="FiveNodes_2" presStyleLbl="node1" presStyleIdx="1" presStyleCnt="5">
        <dgm:presLayoutVars>
          <dgm:bulletEnabled val="1"/>
        </dgm:presLayoutVars>
      </dgm:prSet>
      <dgm:spPr/>
    </dgm:pt>
    <dgm:pt modelId="{C1035E34-B5D2-4DD8-95E1-6D0CE9892504}" type="pres">
      <dgm:prSet presAssocID="{F6210667-23FE-4496-B023-AC521128655B}" presName="FiveNodes_3" presStyleLbl="node1" presStyleIdx="2" presStyleCnt="5">
        <dgm:presLayoutVars>
          <dgm:bulletEnabled val="1"/>
        </dgm:presLayoutVars>
      </dgm:prSet>
      <dgm:spPr/>
    </dgm:pt>
    <dgm:pt modelId="{F7F92FAC-3860-4D05-99E3-9F9B5D62E359}" type="pres">
      <dgm:prSet presAssocID="{F6210667-23FE-4496-B023-AC521128655B}" presName="FiveNodes_4" presStyleLbl="node1" presStyleIdx="3" presStyleCnt="5">
        <dgm:presLayoutVars>
          <dgm:bulletEnabled val="1"/>
        </dgm:presLayoutVars>
      </dgm:prSet>
      <dgm:spPr/>
    </dgm:pt>
    <dgm:pt modelId="{3AEACC3E-5DA3-4F07-9F03-C510910140D4}" type="pres">
      <dgm:prSet presAssocID="{F6210667-23FE-4496-B023-AC521128655B}" presName="FiveNodes_5" presStyleLbl="node1" presStyleIdx="4" presStyleCnt="5">
        <dgm:presLayoutVars>
          <dgm:bulletEnabled val="1"/>
        </dgm:presLayoutVars>
      </dgm:prSet>
      <dgm:spPr/>
    </dgm:pt>
    <dgm:pt modelId="{CFD2027D-D7C2-4E6F-8B7D-B3B72A756A40}" type="pres">
      <dgm:prSet presAssocID="{F6210667-23FE-4496-B023-AC521128655B}" presName="FiveConn_1-2" presStyleLbl="fgAccFollowNode1" presStyleIdx="0" presStyleCnt="4">
        <dgm:presLayoutVars>
          <dgm:bulletEnabled val="1"/>
        </dgm:presLayoutVars>
      </dgm:prSet>
      <dgm:spPr/>
    </dgm:pt>
    <dgm:pt modelId="{85E5A53F-71C3-486F-91FD-000A2EED557E}" type="pres">
      <dgm:prSet presAssocID="{F6210667-23FE-4496-B023-AC521128655B}" presName="FiveConn_2-3" presStyleLbl="fgAccFollowNode1" presStyleIdx="1" presStyleCnt="4">
        <dgm:presLayoutVars>
          <dgm:bulletEnabled val="1"/>
        </dgm:presLayoutVars>
      </dgm:prSet>
      <dgm:spPr/>
    </dgm:pt>
    <dgm:pt modelId="{501FCB31-B1F5-4320-B4E2-5655C9D87C0D}" type="pres">
      <dgm:prSet presAssocID="{F6210667-23FE-4496-B023-AC521128655B}" presName="FiveConn_3-4" presStyleLbl="fgAccFollowNode1" presStyleIdx="2" presStyleCnt="4">
        <dgm:presLayoutVars>
          <dgm:bulletEnabled val="1"/>
        </dgm:presLayoutVars>
      </dgm:prSet>
      <dgm:spPr/>
    </dgm:pt>
    <dgm:pt modelId="{B1CBF0FE-6251-48FB-BEAD-1CB272252494}" type="pres">
      <dgm:prSet presAssocID="{F6210667-23FE-4496-B023-AC521128655B}" presName="FiveConn_4-5" presStyleLbl="fgAccFollowNode1" presStyleIdx="3" presStyleCnt="4">
        <dgm:presLayoutVars>
          <dgm:bulletEnabled val="1"/>
        </dgm:presLayoutVars>
      </dgm:prSet>
      <dgm:spPr/>
    </dgm:pt>
    <dgm:pt modelId="{3AECA2A5-5FE6-4233-9EB9-58D2D5CDAC90}" type="pres">
      <dgm:prSet presAssocID="{F6210667-23FE-4496-B023-AC521128655B}" presName="FiveNodes_1_text" presStyleLbl="node1" presStyleIdx="4" presStyleCnt="5">
        <dgm:presLayoutVars>
          <dgm:bulletEnabled val="1"/>
        </dgm:presLayoutVars>
      </dgm:prSet>
      <dgm:spPr/>
    </dgm:pt>
    <dgm:pt modelId="{F944B12A-0CB2-4ED9-B13D-D2F30F71F870}" type="pres">
      <dgm:prSet presAssocID="{F6210667-23FE-4496-B023-AC521128655B}" presName="FiveNodes_2_text" presStyleLbl="node1" presStyleIdx="4" presStyleCnt="5">
        <dgm:presLayoutVars>
          <dgm:bulletEnabled val="1"/>
        </dgm:presLayoutVars>
      </dgm:prSet>
      <dgm:spPr/>
    </dgm:pt>
    <dgm:pt modelId="{01D75C09-8803-4EB2-8C60-4A85C01D8312}" type="pres">
      <dgm:prSet presAssocID="{F6210667-23FE-4496-B023-AC521128655B}" presName="FiveNodes_3_text" presStyleLbl="node1" presStyleIdx="4" presStyleCnt="5">
        <dgm:presLayoutVars>
          <dgm:bulletEnabled val="1"/>
        </dgm:presLayoutVars>
      </dgm:prSet>
      <dgm:spPr/>
    </dgm:pt>
    <dgm:pt modelId="{79940DD5-FAA2-492B-9DF2-74B859E9704E}" type="pres">
      <dgm:prSet presAssocID="{F6210667-23FE-4496-B023-AC521128655B}" presName="FiveNodes_4_text" presStyleLbl="node1" presStyleIdx="4" presStyleCnt="5">
        <dgm:presLayoutVars>
          <dgm:bulletEnabled val="1"/>
        </dgm:presLayoutVars>
      </dgm:prSet>
      <dgm:spPr/>
    </dgm:pt>
    <dgm:pt modelId="{8559B3EF-7021-436A-B204-3019A5B4874D}" type="pres">
      <dgm:prSet presAssocID="{F6210667-23FE-4496-B023-AC521128655B}" presName="FiveNodes_5_text" presStyleLbl="node1" presStyleIdx="4" presStyleCnt="5">
        <dgm:presLayoutVars>
          <dgm:bulletEnabled val="1"/>
        </dgm:presLayoutVars>
      </dgm:prSet>
      <dgm:spPr/>
    </dgm:pt>
  </dgm:ptLst>
  <dgm:cxnLst>
    <dgm:cxn modelId="{F37F5F13-02D7-4691-988F-526005C472B8}" type="presOf" srcId="{F29E677B-9798-4A1B-B09D-6CC4F82C4F17}" destId="{C1035E34-B5D2-4DD8-95E1-6D0CE9892504}" srcOrd="0" destOrd="0" presId="urn:microsoft.com/office/officeart/2005/8/layout/vProcess5"/>
    <dgm:cxn modelId="{6DF3BC14-EDC6-4F3C-ACFB-639D1FA35FED}" type="presOf" srcId="{736611F8-869F-4424-A6A2-CE659C46EADE}" destId="{79940DD5-FAA2-492B-9DF2-74B859E9704E}" srcOrd="1" destOrd="0" presId="urn:microsoft.com/office/officeart/2005/8/layout/vProcess5"/>
    <dgm:cxn modelId="{4B99741D-49C8-4CB4-B23D-E8468717809B}" type="presOf" srcId="{49C5FD05-F551-45BC-B8E9-987BB5579326}" destId="{501FCB31-B1F5-4320-B4E2-5655C9D87C0D}" srcOrd="0" destOrd="0" presId="urn:microsoft.com/office/officeart/2005/8/layout/vProcess5"/>
    <dgm:cxn modelId="{62422235-48C4-4FE9-AB3C-25C610E5E024}" type="presOf" srcId="{B0481DF4-0F95-420E-9B6A-089DC6DECD5C}" destId="{B1CBF0FE-6251-48FB-BEAD-1CB272252494}" srcOrd="0" destOrd="0" presId="urn:microsoft.com/office/officeart/2005/8/layout/vProcess5"/>
    <dgm:cxn modelId="{F4079C40-1438-41E4-9CC0-25689BDB0C3E}" srcId="{F6210667-23FE-4496-B023-AC521128655B}" destId="{6E74FE2D-F25E-446D-B9F1-D5181C2C947A}" srcOrd="1" destOrd="0" parTransId="{2087028E-244D-4780-A7D1-1B58CD6DE52A}" sibTransId="{53292088-A37A-45A2-97C9-961EDA250DF6}"/>
    <dgm:cxn modelId="{3823E844-7617-4A3B-8F4E-38C41DE4591E}" srcId="{F6210667-23FE-4496-B023-AC521128655B}" destId="{EF30DF1B-85B2-4A34-82E1-B624B09E0F9A}" srcOrd="4" destOrd="0" parTransId="{E0EFA008-88DC-4B1D-8524-4ABF0624ED00}" sibTransId="{6BADE0D4-FEDA-4675-B215-2C54B2933777}"/>
    <dgm:cxn modelId="{B276B848-5D7F-4554-8A57-892F0B75DA4F}" type="presOf" srcId="{F4A0F502-DDA7-4F84-8CB2-27B8E5AA9D6D}" destId="{CFD2027D-D7C2-4E6F-8B7D-B3B72A756A40}" srcOrd="0" destOrd="0" presId="urn:microsoft.com/office/officeart/2005/8/layout/vProcess5"/>
    <dgm:cxn modelId="{CCFD936A-2840-4163-9F27-BBA4CAAA404A}" type="presOf" srcId="{53292088-A37A-45A2-97C9-961EDA250DF6}" destId="{85E5A53F-71C3-486F-91FD-000A2EED557E}" srcOrd="0" destOrd="0" presId="urn:microsoft.com/office/officeart/2005/8/layout/vProcess5"/>
    <dgm:cxn modelId="{32F1DE4E-305B-4DB0-90A6-0CE1972675E3}" type="presOf" srcId="{6E74FE2D-F25E-446D-B9F1-D5181C2C947A}" destId="{F944B12A-0CB2-4ED9-B13D-D2F30F71F870}" srcOrd="1" destOrd="0" presId="urn:microsoft.com/office/officeart/2005/8/layout/vProcess5"/>
    <dgm:cxn modelId="{3E8DA251-16AB-4DF0-A044-707451F33B2E}" type="presOf" srcId="{EF30DF1B-85B2-4A34-82E1-B624B09E0F9A}" destId="{3AEACC3E-5DA3-4F07-9F03-C510910140D4}" srcOrd="0" destOrd="0" presId="urn:microsoft.com/office/officeart/2005/8/layout/vProcess5"/>
    <dgm:cxn modelId="{B6A8F874-BDFE-49DB-AFDA-9A2975C9C8EB}" type="presOf" srcId="{6E74FE2D-F25E-446D-B9F1-D5181C2C947A}" destId="{630ACF6B-E3D3-495B-BC15-A7A37BC3E36C}" srcOrd="0" destOrd="0" presId="urn:microsoft.com/office/officeart/2005/8/layout/vProcess5"/>
    <dgm:cxn modelId="{B7CB435A-BE5D-4656-8B4A-1BD6DF1CEAAE}" type="presOf" srcId="{736611F8-869F-4424-A6A2-CE659C46EADE}" destId="{F7F92FAC-3860-4D05-99E3-9F9B5D62E359}" srcOrd="0" destOrd="0" presId="urn:microsoft.com/office/officeart/2005/8/layout/vProcess5"/>
    <dgm:cxn modelId="{E63DC981-53AB-4DBF-8F07-A9C9837CE3DE}" type="presOf" srcId="{F6210667-23FE-4496-B023-AC521128655B}" destId="{7390D4BD-6CFE-4568-8581-0956BB66A00A}" srcOrd="0" destOrd="0" presId="urn:microsoft.com/office/officeart/2005/8/layout/vProcess5"/>
    <dgm:cxn modelId="{8194DE99-6AC9-4BD9-8A9D-72611610094A}" type="presOf" srcId="{ECA841AA-A0A6-4BE5-ACF7-A618C297BF27}" destId="{3AECA2A5-5FE6-4233-9EB9-58D2D5CDAC90}" srcOrd="1" destOrd="0" presId="urn:microsoft.com/office/officeart/2005/8/layout/vProcess5"/>
    <dgm:cxn modelId="{B62CF5B6-1FFB-4744-BD4D-14E8E7C338F5}" type="presOf" srcId="{F29E677B-9798-4A1B-B09D-6CC4F82C4F17}" destId="{01D75C09-8803-4EB2-8C60-4A85C01D8312}" srcOrd="1" destOrd="0" presId="urn:microsoft.com/office/officeart/2005/8/layout/vProcess5"/>
    <dgm:cxn modelId="{C62DE9BF-0B65-4884-94A9-FE4607197F23}" srcId="{F6210667-23FE-4496-B023-AC521128655B}" destId="{ECA841AA-A0A6-4BE5-ACF7-A618C297BF27}" srcOrd="0" destOrd="0" parTransId="{98655CD9-B5EC-4B8B-B709-4EC89892DCBF}" sibTransId="{F4A0F502-DDA7-4F84-8CB2-27B8E5AA9D6D}"/>
    <dgm:cxn modelId="{64B90CC3-CD1B-4D6F-9283-D5A3AB39C6FE}" type="presOf" srcId="{ECA841AA-A0A6-4BE5-ACF7-A618C297BF27}" destId="{747F6E39-FCDC-45A7-9C7A-79CB56913359}" srcOrd="0" destOrd="0" presId="urn:microsoft.com/office/officeart/2005/8/layout/vProcess5"/>
    <dgm:cxn modelId="{C9E01BCB-9E58-47BE-9197-F9D4197F9905}" srcId="{F6210667-23FE-4496-B023-AC521128655B}" destId="{736611F8-869F-4424-A6A2-CE659C46EADE}" srcOrd="3" destOrd="0" parTransId="{75C4D858-ABF6-4070-BD30-3D7B98AFF0D6}" sibTransId="{B0481DF4-0F95-420E-9B6A-089DC6DECD5C}"/>
    <dgm:cxn modelId="{AEB8E7CD-F195-43E8-93CD-37CFC35C66F1}" srcId="{F6210667-23FE-4496-B023-AC521128655B}" destId="{F29E677B-9798-4A1B-B09D-6CC4F82C4F17}" srcOrd="2" destOrd="0" parTransId="{756210DF-9342-4B00-A8E1-CDC947B20458}" sibTransId="{49C5FD05-F551-45BC-B8E9-987BB5579326}"/>
    <dgm:cxn modelId="{419D71E1-7645-4CAB-9839-A87B946A1748}" type="presOf" srcId="{EF30DF1B-85B2-4A34-82E1-B624B09E0F9A}" destId="{8559B3EF-7021-436A-B204-3019A5B4874D}" srcOrd="1" destOrd="0" presId="urn:microsoft.com/office/officeart/2005/8/layout/vProcess5"/>
    <dgm:cxn modelId="{84645408-F37C-483E-B60F-A4F7C931FBDC}" type="presParOf" srcId="{7390D4BD-6CFE-4568-8581-0956BB66A00A}" destId="{74ADB683-C598-4A20-B6C0-B1A829E3484F}" srcOrd="0" destOrd="0" presId="urn:microsoft.com/office/officeart/2005/8/layout/vProcess5"/>
    <dgm:cxn modelId="{D7030F56-45AC-40AA-A136-A817DFA42DDF}" type="presParOf" srcId="{7390D4BD-6CFE-4568-8581-0956BB66A00A}" destId="{747F6E39-FCDC-45A7-9C7A-79CB56913359}" srcOrd="1" destOrd="0" presId="urn:microsoft.com/office/officeart/2005/8/layout/vProcess5"/>
    <dgm:cxn modelId="{3784ACF1-84A6-4B17-8229-2BC333AA409A}" type="presParOf" srcId="{7390D4BD-6CFE-4568-8581-0956BB66A00A}" destId="{630ACF6B-E3D3-495B-BC15-A7A37BC3E36C}" srcOrd="2" destOrd="0" presId="urn:microsoft.com/office/officeart/2005/8/layout/vProcess5"/>
    <dgm:cxn modelId="{4FEAE978-F8DA-40D8-8DD4-1686EDECB3A3}" type="presParOf" srcId="{7390D4BD-6CFE-4568-8581-0956BB66A00A}" destId="{C1035E34-B5D2-4DD8-95E1-6D0CE9892504}" srcOrd="3" destOrd="0" presId="urn:microsoft.com/office/officeart/2005/8/layout/vProcess5"/>
    <dgm:cxn modelId="{22221E42-DF65-4B78-B575-FDC66829CB36}" type="presParOf" srcId="{7390D4BD-6CFE-4568-8581-0956BB66A00A}" destId="{F7F92FAC-3860-4D05-99E3-9F9B5D62E359}" srcOrd="4" destOrd="0" presId="urn:microsoft.com/office/officeart/2005/8/layout/vProcess5"/>
    <dgm:cxn modelId="{6C2F2BE2-B67D-4985-987A-2301A575BE79}" type="presParOf" srcId="{7390D4BD-6CFE-4568-8581-0956BB66A00A}" destId="{3AEACC3E-5DA3-4F07-9F03-C510910140D4}" srcOrd="5" destOrd="0" presId="urn:microsoft.com/office/officeart/2005/8/layout/vProcess5"/>
    <dgm:cxn modelId="{F5AAEBEE-AFD9-4004-83D5-1C0A0E25FD7E}" type="presParOf" srcId="{7390D4BD-6CFE-4568-8581-0956BB66A00A}" destId="{CFD2027D-D7C2-4E6F-8B7D-B3B72A756A40}" srcOrd="6" destOrd="0" presId="urn:microsoft.com/office/officeart/2005/8/layout/vProcess5"/>
    <dgm:cxn modelId="{93BFEB26-080F-4EA7-8858-AD787AA545BE}" type="presParOf" srcId="{7390D4BD-6CFE-4568-8581-0956BB66A00A}" destId="{85E5A53F-71C3-486F-91FD-000A2EED557E}" srcOrd="7" destOrd="0" presId="urn:microsoft.com/office/officeart/2005/8/layout/vProcess5"/>
    <dgm:cxn modelId="{EDA4BEB1-842E-4309-95BD-718C80B1FD49}" type="presParOf" srcId="{7390D4BD-6CFE-4568-8581-0956BB66A00A}" destId="{501FCB31-B1F5-4320-B4E2-5655C9D87C0D}" srcOrd="8" destOrd="0" presId="urn:microsoft.com/office/officeart/2005/8/layout/vProcess5"/>
    <dgm:cxn modelId="{0A221FCF-0315-4EA8-9EE6-8E8CF990AE22}" type="presParOf" srcId="{7390D4BD-6CFE-4568-8581-0956BB66A00A}" destId="{B1CBF0FE-6251-48FB-BEAD-1CB272252494}" srcOrd="9" destOrd="0" presId="urn:microsoft.com/office/officeart/2005/8/layout/vProcess5"/>
    <dgm:cxn modelId="{733504FC-3794-4920-8CC7-709ED957A92A}" type="presParOf" srcId="{7390D4BD-6CFE-4568-8581-0956BB66A00A}" destId="{3AECA2A5-5FE6-4233-9EB9-58D2D5CDAC90}" srcOrd="10" destOrd="0" presId="urn:microsoft.com/office/officeart/2005/8/layout/vProcess5"/>
    <dgm:cxn modelId="{5AD367B0-28AD-44B3-B1D6-D29058B158CD}" type="presParOf" srcId="{7390D4BD-6CFE-4568-8581-0956BB66A00A}" destId="{F944B12A-0CB2-4ED9-B13D-D2F30F71F870}" srcOrd="11" destOrd="0" presId="urn:microsoft.com/office/officeart/2005/8/layout/vProcess5"/>
    <dgm:cxn modelId="{5A3A9830-176C-4C43-8CED-ED18D0E55CD0}" type="presParOf" srcId="{7390D4BD-6CFE-4568-8581-0956BB66A00A}" destId="{01D75C09-8803-4EB2-8C60-4A85C01D8312}" srcOrd="12" destOrd="0" presId="urn:microsoft.com/office/officeart/2005/8/layout/vProcess5"/>
    <dgm:cxn modelId="{3B7320CF-A568-41B7-9205-AC8CEACB2BCE}" type="presParOf" srcId="{7390D4BD-6CFE-4568-8581-0956BB66A00A}" destId="{79940DD5-FAA2-492B-9DF2-74B859E9704E}" srcOrd="13" destOrd="0" presId="urn:microsoft.com/office/officeart/2005/8/layout/vProcess5"/>
    <dgm:cxn modelId="{972F934C-136F-460F-A2B0-64E3C936023C}" type="presParOf" srcId="{7390D4BD-6CFE-4568-8581-0956BB66A00A}" destId="{8559B3EF-7021-436A-B204-3019A5B4874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73BBC72-B9F4-4057-8992-B4F067C815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F1E625C-44B4-4354-96BD-D4443D008F14}">
      <dgm:prSet/>
      <dgm:spPr/>
      <dgm:t>
        <a:bodyPr/>
        <a:lstStyle/>
        <a:p>
          <a:r>
            <a:rPr lang="en-US"/>
            <a:t>In smart room technology in hotels, several guests can refuse to use mobile or robot control applications</a:t>
          </a:r>
        </a:p>
      </dgm:t>
    </dgm:pt>
    <dgm:pt modelId="{BC8878F6-3609-4A21-9BED-F09A7D1256F0}" type="parTrans" cxnId="{701A3FE4-2387-41C0-8035-71C83C82CA3A}">
      <dgm:prSet/>
      <dgm:spPr/>
      <dgm:t>
        <a:bodyPr/>
        <a:lstStyle/>
        <a:p>
          <a:endParaRPr lang="en-US"/>
        </a:p>
      </dgm:t>
    </dgm:pt>
    <dgm:pt modelId="{E58A6C95-C9F1-42BE-8CF4-5402DE8FB9FC}" type="sibTrans" cxnId="{701A3FE4-2387-41C0-8035-71C83C82CA3A}">
      <dgm:prSet/>
      <dgm:spPr/>
      <dgm:t>
        <a:bodyPr/>
        <a:lstStyle/>
        <a:p>
          <a:endParaRPr lang="en-US"/>
        </a:p>
      </dgm:t>
    </dgm:pt>
    <dgm:pt modelId="{D9A11B6A-DAE6-498B-9355-8F1A4CED7C73}">
      <dgm:prSet/>
      <dgm:spPr/>
      <dgm:t>
        <a:bodyPr/>
        <a:lstStyle/>
        <a:p>
          <a:r>
            <a:rPr lang="en-US"/>
            <a:t>Guests can also impression the high-tech atmosphere in the smart room of the hotel</a:t>
          </a:r>
        </a:p>
      </dgm:t>
    </dgm:pt>
    <dgm:pt modelId="{A3603825-E747-4E3D-81BF-375A31946AAC}" type="parTrans" cxnId="{D624B0B4-DAF1-4446-B1A6-AC706201CFFD}">
      <dgm:prSet/>
      <dgm:spPr/>
      <dgm:t>
        <a:bodyPr/>
        <a:lstStyle/>
        <a:p>
          <a:endParaRPr lang="en-US"/>
        </a:p>
      </dgm:t>
    </dgm:pt>
    <dgm:pt modelId="{F8AA74C0-E383-433C-8BBF-9D7130D9B271}" type="sibTrans" cxnId="{D624B0B4-DAF1-4446-B1A6-AC706201CFFD}">
      <dgm:prSet/>
      <dgm:spPr/>
      <dgm:t>
        <a:bodyPr/>
        <a:lstStyle/>
        <a:p>
          <a:endParaRPr lang="en-US"/>
        </a:p>
      </dgm:t>
    </dgm:pt>
    <dgm:pt modelId="{B7AFFC00-D665-4B61-A25F-325ED2A35F13}">
      <dgm:prSet/>
      <dgm:spPr/>
      <dgm:t>
        <a:bodyPr/>
        <a:lstStyle/>
        <a:p>
          <a:r>
            <a:rPr lang="en-US"/>
            <a:t>The acceptance of smart technologies meaningfully improves complete guest fulfillment levels</a:t>
          </a:r>
        </a:p>
      </dgm:t>
    </dgm:pt>
    <dgm:pt modelId="{D12FE674-FED5-4744-85C4-50ADC3D26290}" type="parTrans" cxnId="{22BA332A-0A6E-4437-94F1-31EAC34E526E}">
      <dgm:prSet/>
      <dgm:spPr/>
      <dgm:t>
        <a:bodyPr/>
        <a:lstStyle/>
        <a:p>
          <a:endParaRPr lang="en-US"/>
        </a:p>
      </dgm:t>
    </dgm:pt>
    <dgm:pt modelId="{C72CBC20-D006-4681-A8B0-B20D04CEBB84}" type="sibTrans" cxnId="{22BA332A-0A6E-4437-94F1-31EAC34E526E}">
      <dgm:prSet/>
      <dgm:spPr/>
      <dgm:t>
        <a:bodyPr/>
        <a:lstStyle/>
        <a:p>
          <a:endParaRPr lang="en-US"/>
        </a:p>
      </dgm:t>
    </dgm:pt>
    <dgm:pt modelId="{81762448-0E9C-4C1C-8ABB-23C69C3B33A1}">
      <dgm:prSet/>
      <dgm:spPr/>
      <dgm:t>
        <a:bodyPr/>
        <a:lstStyle/>
        <a:p>
          <a:r>
            <a:rPr lang="en-US"/>
            <a:t>Guests like experiences tailor-made through modified smart room situations or settings</a:t>
          </a:r>
        </a:p>
      </dgm:t>
    </dgm:pt>
    <dgm:pt modelId="{0E5D4096-DE49-445E-8514-95B6EE1CB80A}" type="parTrans" cxnId="{79AC885D-0240-477F-8FDE-B6B665D89623}">
      <dgm:prSet/>
      <dgm:spPr/>
      <dgm:t>
        <a:bodyPr/>
        <a:lstStyle/>
        <a:p>
          <a:endParaRPr lang="en-US"/>
        </a:p>
      </dgm:t>
    </dgm:pt>
    <dgm:pt modelId="{3F3D8963-132B-46DE-BE2C-18CC6BB8EEAC}" type="sibTrans" cxnId="{79AC885D-0240-477F-8FDE-B6B665D89623}">
      <dgm:prSet/>
      <dgm:spPr/>
      <dgm:t>
        <a:bodyPr/>
        <a:lstStyle/>
        <a:p>
          <a:endParaRPr lang="en-US"/>
        </a:p>
      </dgm:t>
    </dgm:pt>
    <dgm:pt modelId="{D17163EF-FB13-4C8B-A1AF-BCA8199E64B0}">
      <dgm:prSet/>
      <dgm:spPr/>
      <dgm:t>
        <a:bodyPr/>
        <a:lstStyle/>
        <a:p>
          <a:r>
            <a:rPr lang="en-US"/>
            <a:t>Entree to various entertainment selections increases guest satisfaction</a:t>
          </a:r>
        </a:p>
      </dgm:t>
    </dgm:pt>
    <dgm:pt modelId="{E2E5B23D-3FA7-4257-8577-8BBB0E3F6894}" type="parTrans" cxnId="{4DAB22FF-5E5D-47E6-8DD3-73664C79CBC3}">
      <dgm:prSet/>
      <dgm:spPr/>
      <dgm:t>
        <a:bodyPr/>
        <a:lstStyle/>
        <a:p>
          <a:endParaRPr lang="en-US"/>
        </a:p>
      </dgm:t>
    </dgm:pt>
    <dgm:pt modelId="{5C123D91-D731-4B60-BD6A-55E55A31C59C}" type="sibTrans" cxnId="{4DAB22FF-5E5D-47E6-8DD3-73664C79CBC3}">
      <dgm:prSet/>
      <dgm:spPr/>
      <dgm:t>
        <a:bodyPr/>
        <a:lstStyle/>
        <a:p>
          <a:endParaRPr lang="en-US"/>
        </a:p>
      </dgm:t>
    </dgm:pt>
    <dgm:pt modelId="{2C32C487-4A10-4A3D-B41D-A5BA2B437003}">
      <dgm:prSet/>
      <dgm:spPr/>
      <dgm:t>
        <a:bodyPr/>
        <a:lstStyle/>
        <a:p>
          <a:r>
            <a:rPr lang="en-US"/>
            <a:t>Digital or virtual smart technologies deliver convenient and seamless solutions and complete satisfaction of impacting guests</a:t>
          </a:r>
        </a:p>
      </dgm:t>
    </dgm:pt>
    <dgm:pt modelId="{60563044-ACDC-4FBE-BE57-5427BDD21C77}" type="parTrans" cxnId="{117CA649-3AA5-4DD1-9D74-6FD25A380BC8}">
      <dgm:prSet/>
      <dgm:spPr/>
      <dgm:t>
        <a:bodyPr/>
        <a:lstStyle/>
        <a:p>
          <a:endParaRPr lang="en-US"/>
        </a:p>
      </dgm:t>
    </dgm:pt>
    <dgm:pt modelId="{8951E4C8-DBC5-4808-89AA-053C055DDEF0}" type="sibTrans" cxnId="{117CA649-3AA5-4DD1-9D74-6FD25A380BC8}">
      <dgm:prSet/>
      <dgm:spPr/>
      <dgm:t>
        <a:bodyPr/>
        <a:lstStyle/>
        <a:p>
          <a:endParaRPr lang="en-US"/>
        </a:p>
      </dgm:t>
    </dgm:pt>
    <dgm:pt modelId="{FADE2BE2-AB35-46FD-98F5-390511296140}" type="pres">
      <dgm:prSet presAssocID="{673BBC72-B9F4-4057-8992-B4F067C8152B}" presName="root" presStyleCnt="0">
        <dgm:presLayoutVars>
          <dgm:dir/>
          <dgm:resizeHandles val="exact"/>
        </dgm:presLayoutVars>
      </dgm:prSet>
      <dgm:spPr/>
    </dgm:pt>
    <dgm:pt modelId="{4AF77118-8D89-4EBE-9678-3309A70A60B1}" type="pres">
      <dgm:prSet presAssocID="{BF1E625C-44B4-4354-96BD-D4443D008F14}" presName="compNode" presStyleCnt="0"/>
      <dgm:spPr/>
    </dgm:pt>
    <dgm:pt modelId="{AB930266-3C4C-4B72-9704-3E26857ABC2D}" type="pres">
      <dgm:prSet presAssocID="{BF1E625C-44B4-4354-96BD-D4443D008F14}" presName="bgRect" presStyleLbl="bgShp" presStyleIdx="0" presStyleCnt="6"/>
      <dgm:spPr/>
    </dgm:pt>
    <dgm:pt modelId="{7D0D7051-4AE4-4E73-9A11-D5A5B7B5D711}" type="pres">
      <dgm:prSet presAssocID="{BF1E625C-44B4-4354-96BD-D4443D008F14}" presName="iconRect" presStyleLbl="node1" presStyleIdx="0" presStyleCnt="6"/>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2BA8902B-3EFF-4AB6-B4AD-78667E3F6307}" type="pres">
      <dgm:prSet presAssocID="{BF1E625C-44B4-4354-96BD-D4443D008F14}" presName="spaceRect" presStyleCnt="0"/>
      <dgm:spPr/>
    </dgm:pt>
    <dgm:pt modelId="{328E6EB9-8CC6-4FFF-8FBA-1ED9DA934D11}" type="pres">
      <dgm:prSet presAssocID="{BF1E625C-44B4-4354-96BD-D4443D008F14}" presName="parTx" presStyleLbl="revTx" presStyleIdx="0" presStyleCnt="6">
        <dgm:presLayoutVars>
          <dgm:chMax val="0"/>
          <dgm:chPref val="0"/>
        </dgm:presLayoutVars>
      </dgm:prSet>
      <dgm:spPr/>
    </dgm:pt>
    <dgm:pt modelId="{04994A59-5D9D-4F11-86B6-67973DF75A10}" type="pres">
      <dgm:prSet presAssocID="{E58A6C95-C9F1-42BE-8CF4-5402DE8FB9FC}" presName="sibTrans" presStyleCnt="0"/>
      <dgm:spPr/>
    </dgm:pt>
    <dgm:pt modelId="{2835658F-E712-4699-9618-662DD335C062}" type="pres">
      <dgm:prSet presAssocID="{D9A11B6A-DAE6-498B-9355-8F1A4CED7C73}" presName="compNode" presStyleCnt="0"/>
      <dgm:spPr/>
    </dgm:pt>
    <dgm:pt modelId="{2A225FF7-490E-4BF8-8CB9-6E40EDD92131}" type="pres">
      <dgm:prSet presAssocID="{D9A11B6A-DAE6-498B-9355-8F1A4CED7C73}" presName="bgRect" presStyleLbl="bgShp" presStyleIdx="1" presStyleCnt="6"/>
      <dgm:spPr/>
    </dgm:pt>
    <dgm:pt modelId="{A272BB5A-404E-439E-B327-CE363EFCB398}" type="pres">
      <dgm:prSet presAssocID="{D9A11B6A-DAE6-498B-9355-8F1A4CED7C73}" presName="iconRect" presStyleLbl="node1" presStyleIdx="1" presStyleCnt="6"/>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B568788F-0CD4-4942-9C40-D8C530B16B06}" type="pres">
      <dgm:prSet presAssocID="{D9A11B6A-DAE6-498B-9355-8F1A4CED7C73}" presName="spaceRect" presStyleCnt="0"/>
      <dgm:spPr/>
    </dgm:pt>
    <dgm:pt modelId="{241E6F7F-1743-40A2-B455-9233043BE18C}" type="pres">
      <dgm:prSet presAssocID="{D9A11B6A-DAE6-498B-9355-8F1A4CED7C73}" presName="parTx" presStyleLbl="revTx" presStyleIdx="1" presStyleCnt="6">
        <dgm:presLayoutVars>
          <dgm:chMax val="0"/>
          <dgm:chPref val="0"/>
        </dgm:presLayoutVars>
      </dgm:prSet>
      <dgm:spPr/>
    </dgm:pt>
    <dgm:pt modelId="{AA2D37CA-4CC1-480F-9E63-8C9E83F4ABBE}" type="pres">
      <dgm:prSet presAssocID="{F8AA74C0-E383-433C-8BBF-9D7130D9B271}" presName="sibTrans" presStyleCnt="0"/>
      <dgm:spPr/>
    </dgm:pt>
    <dgm:pt modelId="{7DD15F93-F775-4D00-85D5-C5F0E18F38BC}" type="pres">
      <dgm:prSet presAssocID="{B7AFFC00-D665-4B61-A25F-325ED2A35F13}" presName="compNode" presStyleCnt="0"/>
      <dgm:spPr/>
    </dgm:pt>
    <dgm:pt modelId="{6B9B4870-48BD-4571-876A-FCC8FFB9737A}" type="pres">
      <dgm:prSet presAssocID="{B7AFFC00-D665-4B61-A25F-325ED2A35F13}" presName="bgRect" presStyleLbl="bgShp" presStyleIdx="2" presStyleCnt="6"/>
      <dgm:spPr/>
    </dgm:pt>
    <dgm:pt modelId="{D5A07169-3431-4927-AE05-59B5410500DB}" type="pres">
      <dgm:prSet presAssocID="{B7AFFC00-D665-4B61-A25F-325ED2A35F13}" presName="iconRect" presStyleLbl="node1" presStyleIdx="2" presStyleCnt="6"/>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8F73FDA7-D1A0-4FE7-AEE5-112D1D5742F1}" type="pres">
      <dgm:prSet presAssocID="{B7AFFC00-D665-4B61-A25F-325ED2A35F13}" presName="spaceRect" presStyleCnt="0"/>
      <dgm:spPr/>
    </dgm:pt>
    <dgm:pt modelId="{447592A7-ECC2-4F35-A54F-4920D9A0B5E1}" type="pres">
      <dgm:prSet presAssocID="{B7AFFC00-D665-4B61-A25F-325ED2A35F13}" presName="parTx" presStyleLbl="revTx" presStyleIdx="2" presStyleCnt="6">
        <dgm:presLayoutVars>
          <dgm:chMax val="0"/>
          <dgm:chPref val="0"/>
        </dgm:presLayoutVars>
      </dgm:prSet>
      <dgm:spPr/>
    </dgm:pt>
    <dgm:pt modelId="{51352A0A-8DB5-4591-81B4-F907C9ECB22C}" type="pres">
      <dgm:prSet presAssocID="{C72CBC20-D006-4681-A8B0-B20D04CEBB84}" presName="sibTrans" presStyleCnt="0"/>
      <dgm:spPr/>
    </dgm:pt>
    <dgm:pt modelId="{F33C5D99-0AB9-4D52-8982-B0A477DC4D74}" type="pres">
      <dgm:prSet presAssocID="{81762448-0E9C-4C1C-8ABB-23C69C3B33A1}" presName="compNode" presStyleCnt="0"/>
      <dgm:spPr/>
    </dgm:pt>
    <dgm:pt modelId="{9685C127-8737-4C09-8402-2067814E6A07}" type="pres">
      <dgm:prSet presAssocID="{81762448-0E9C-4C1C-8ABB-23C69C3B33A1}" presName="bgRect" presStyleLbl="bgShp" presStyleIdx="3" presStyleCnt="6"/>
      <dgm:spPr/>
    </dgm:pt>
    <dgm:pt modelId="{F56085F9-D140-4121-974F-9E468F03CEAC}" type="pres">
      <dgm:prSet presAssocID="{81762448-0E9C-4C1C-8ABB-23C69C3B33A1}" presName="iconRect" presStyleLbl="node1" presStyleIdx="3" presStyleCnt="6"/>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ger"/>
        </a:ext>
      </dgm:extLst>
    </dgm:pt>
    <dgm:pt modelId="{6CAA778A-B846-4F6C-BCC9-9DD5021BD762}" type="pres">
      <dgm:prSet presAssocID="{81762448-0E9C-4C1C-8ABB-23C69C3B33A1}" presName="spaceRect" presStyleCnt="0"/>
      <dgm:spPr/>
    </dgm:pt>
    <dgm:pt modelId="{A40B9DF7-B8FD-4D6F-9FB3-D112E47046CC}" type="pres">
      <dgm:prSet presAssocID="{81762448-0E9C-4C1C-8ABB-23C69C3B33A1}" presName="parTx" presStyleLbl="revTx" presStyleIdx="3" presStyleCnt="6">
        <dgm:presLayoutVars>
          <dgm:chMax val="0"/>
          <dgm:chPref val="0"/>
        </dgm:presLayoutVars>
      </dgm:prSet>
      <dgm:spPr/>
    </dgm:pt>
    <dgm:pt modelId="{A052B8C8-1A3D-42D3-8CCE-D51318AF5256}" type="pres">
      <dgm:prSet presAssocID="{3F3D8963-132B-46DE-BE2C-18CC6BB8EEAC}" presName="sibTrans" presStyleCnt="0"/>
      <dgm:spPr/>
    </dgm:pt>
    <dgm:pt modelId="{E61BB24E-1ECC-401D-B20E-F2585912BD3E}" type="pres">
      <dgm:prSet presAssocID="{D17163EF-FB13-4C8B-A1AF-BCA8199E64B0}" presName="compNode" presStyleCnt="0"/>
      <dgm:spPr/>
    </dgm:pt>
    <dgm:pt modelId="{21FEB03D-E370-4E54-AB35-4A08237A4691}" type="pres">
      <dgm:prSet presAssocID="{D17163EF-FB13-4C8B-A1AF-BCA8199E64B0}" presName="bgRect" presStyleLbl="bgShp" presStyleIdx="4" presStyleCnt="6"/>
      <dgm:spPr/>
    </dgm:pt>
    <dgm:pt modelId="{4028849A-998C-45DC-BCE3-7860F4C36467}" type="pres">
      <dgm:prSet presAssocID="{D17163EF-FB13-4C8B-A1AF-BCA8199E64B0}" presName="iconRect" presStyleLbl="node1" presStyleIdx="4" presStyleCnt="6"/>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nce"/>
        </a:ext>
      </dgm:extLst>
    </dgm:pt>
    <dgm:pt modelId="{6FC03F6E-E8A7-40F9-BDA0-676EBAAB5F24}" type="pres">
      <dgm:prSet presAssocID="{D17163EF-FB13-4C8B-A1AF-BCA8199E64B0}" presName="spaceRect" presStyleCnt="0"/>
      <dgm:spPr/>
    </dgm:pt>
    <dgm:pt modelId="{48E14CAC-D4A9-4F00-979E-245EEF732B18}" type="pres">
      <dgm:prSet presAssocID="{D17163EF-FB13-4C8B-A1AF-BCA8199E64B0}" presName="parTx" presStyleLbl="revTx" presStyleIdx="4" presStyleCnt="6">
        <dgm:presLayoutVars>
          <dgm:chMax val="0"/>
          <dgm:chPref val="0"/>
        </dgm:presLayoutVars>
      </dgm:prSet>
      <dgm:spPr/>
    </dgm:pt>
    <dgm:pt modelId="{E6DD1227-24B6-46B0-9D4E-982394CD27E7}" type="pres">
      <dgm:prSet presAssocID="{5C123D91-D731-4B60-BD6A-55E55A31C59C}" presName="sibTrans" presStyleCnt="0"/>
      <dgm:spPr/>
    </dgm:pt>
    <dgm:pt modelId="{3750EFD1-06B2-405C-B567-E38AB26FA788}" type="pres">
      <dgm:prSet presAssocID="{2C32C487-4A10-4A3D-B41D-A5BA2B437003}" presName="compNode" presStyleCnt="0"/>
      <dgm:spPr/>
    </dgm:pt>
    <dgm:pt modelId="{EF6A74A5-ED2A-415D-BE7A-BFBAEE15AD91}" type="pres">
      <dgm:prSet presAssocID="{2C32C487-4A10-4A3D-B41D-A5BA2B437003}" presName="bgRect" presStyleLbl="bgShp" presStyleIdx="5" presStyleCnt="6"/>
      <dgm:spPr/>
    </dgm:pt>
    <dgm:pt modelId="{7619DB6E-C49C-4E38-9263-152BBBDCECF5}" type="pres">
      <dgm:prSet presAssocID="{2C32C487-4A10-4A3D-B41D-A5BA2B437003}" presName="iconRect" presStyleLbl="node1" presStyleIdx="5" presStyleCnt="6"/>
      <dgm:spPr>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mart Phone"/>
        </a:ext>
      </dgm:extLst>
    </dgm:pt>
    <dgm:pt modelId="{012CD30D-F2AD-433F-8211-D949E2F29644}" type="pres">
      <dgm:prSet presAssocID="{2C32C487-4A10-4A3D-B41D-A5BA2B437003}" presName="spaceRect" presStyleCnt="0"/>
      <dgm:spPr/>
    </dgm:pt>
    <dgm:pt modelId="{0F8D1B40-887C-4F0C-8ADD-B09A25B9B7D1}" type="pres">
      <dgm:prSet presAssocID="{2C32C487-4A10-4A3D-B41D-A5BA2B437003}" presName="parTx" presStyleLbl="revTx" presStyleIdx="5" presStyleCnt="6">
        <dgm:presLayoutVars>
          <dgm:chMax val="0"/>
          <dgm:chPref val="0"/>
        </dgm:presLayoutVars>
      </dgm:prSet>
      <dgm:spPr/>
    </dgm:pt>
  </dgm:ptLst>
  <dgm:cxnLst>
    <dgm:cxn modelId="{22BA332A-0A6E-4437-94F1-31EAC34E526E}" srcId="{673BBC72-B9F4-4057-8992-B4F067C8152B}" destId="{B7AFFC00-D665-4B61-A25F-325ED2A35F13}" srcOrd="2" destOrd="0" parTransId="{D12FE674-FED5-4744-85C4-50ADC3D26290}" sibTransId="{C72CBC20-D006-4681-A8B0-B20D04CEBB84}"/>
    <dgm:cxn modelId="{BDF7632B-AEF7-4974-8F9E-FF1E7AA05209}" type="presOf" srcId="{2C32C487-4A10-4A3D-B41D-A5BA2B437003}" destId="{0F8D1B40-887C-4F0C-8ADD-B09A25B9B7D1}" srcOrd="0" destOrd="0" presId="urn:microsoft.com/office/officeart/2018/2/layout/IconVerticalSolidList"/>
    <dgm:cxn modelId="{79AC885D-0240-477F-8FDE-B6B665D89623}" srcId="{673BBC72-B9F4-4057-8992-B4F067C8152B}" destId="{81762448-0E9C-4C1C-8ABB-23C69C3B33A1}" srcOrd="3" destOrd="0" parTransId="{0E5D4096-DE49-445E-8514-95B6EE1CB80A}" sibTransId="{3F3D8963-132B-46DE-BE2C-18CC6BB8EEAC}"/>
    <dgm:cxn modelId="{BD8D7042-94BA-48D0-9D1C-CAFA3A94A837}" type="presOf" srcId="{D9A11B6A-DAE6-498B-9355-8F1A4CED7C73}" destId="{241E6F7F-1743-40A2-B455-9233043BE18C}" srcOrd="0" destOrd="0" presId="urn:microsoft.com/office/officeart/2018/2/layout/IconVerticalSolidList"/>
    <dgm:cxn modelId="{117CA649-3AA5-4DD1-9D74-6FD25A380BC8}" srcId="{673BBC72-B9F4-4057-8992-B4F067C8152B}" destId="{2C32C487-4A10-4A3D-B41D-A5BA2B437003}" srcOrd="5" destOrd="0" parTransId="{60563044-ACDC-4FBE-BE57-5427BDD21C77}" sibTransId="{8951E4C8-DBC5-4808-89AA-053C055DDEF0}"/>
    <dgm:cxn modelId="{5D6A2F7F-36F5-420C-934E-4E5191C3B664}" type="presOf" srcId="{D17163EF-FB13-4C8B-A1AF-BCA8199E64B0}" destId="{48E14CAC-D4A9-4F00-979E-245EEF732B18}" srcOrd="0" destOrd="0" presId="urn:microsoft.com/office/officeart/2018/2/layout/IconVerticalSolidList"/>
    <dgm:cxn modelId="{4825E294-CA6B-4203-8E1A-A8BE840852C0}" type="presOf" srcId="{B7AFFC00-D665-4B61-A25F-325ED2A35F13}" destId="{447592A7-ECC2-4F35-A54F-4920D9A0B5E1}" srcOrd="0" destOrd="0" presId="urn:microsoft.com/office/officeart/2018/2/layout/IconVerticalSolidList"/>
    <dgm:cxn modelId="{4590EB96-7CA5-41B0-9A9F-3CD76E5E825A}" type="presOf" srcId="{BF1E625C-44B4-4354-96BD-D4443D008F14}" destId="{328E6EB9-8CC6-4FFF-8FBA-1ED9DA934D11}" srcOrd="0" destOrd="0" presId="urn:microsoft.com/office/officeart/2018/2/layout/IconVerticalSolidList"/>
    <dgm:cxn modelId="{A4BB41AA-D438-450C-B0C3-0619E484A0B6}" type="presOf" srcId="{673BBC72-B9F4-4057-8992-B4F067C8152B}" destId="{FADE2BE2-AB35-46FD-98F5-390511296140}" srcOrd="0" destOrd="0" presId="urn:microsoft.com/office/officeart/2018/2/layout/IconVerticalSolidList"/>
    <dgm:cxn modelId="{D624B0B4-DAF1-4446-B1A6-AC706201CFFD}" srcId="{673BBC72-B9F4-4057-8992-B4F067C8152B}" destId="{D9A11B6A-DAE6-498B-9355-8F1A4CED7C73}" srcOrd="1" destOrd="0" parTransId="{A3603825-E747-4E3D-81BF-375A31946AAC}" sibTransId="{F8AA74C0-E383-433C-8BBF-9D7130D9B271}"/>
    <dgm:cxn modelId="{701A3FE4-2387-41C0-8035-71C83C82CA3A}" srcId="{673BBC72-B9F4-4057-8992-B4F067C8152B}" destId="{BF1E625C-44B4-4354-96BD-D4443D008F14}" srcOrd="0" destOrd="0" parTransId="{BC8878F6-3609-4A21-9BED-F09A7D1256F0}" sibTransId="{E58A6C95-C9F1-42BE-8CF4-5402DE8FB9FC}"/>
    <dgm:cxn modelId="{63F37BED-EE62-4FBE-A287-17304F4A9D92}" type="presOf" srcId="{81762448-0E9C-4C1C-8ABB-23C69C3B33A1}" destId="{A40B9DF7-B8FD-4D6F-9FB3-D112E47046CC}" srcOrd="0" destOrd="0" presId="urn:microsoft.com/office/officeart/2018/2/layout/IconVerticalSolidList"/>
    <dgm:cxn modelId="{4DAB22FF-5E5D-47E6-8DD3-73664C79CBC3}" srcId="{673BBC72-B9F4-4057-8992-B4F067C8152B}" destId="{D17163EF-FB13-4C8B-A1AF-BCA8199E64B0}" srcOrd="4" destOrd="0" parTransId="{E2E5B23D-3FA7-4257-8577-8BBB0E3F6894}" sibTransId="{5C123D91-D731-4B60-BD6A-55E55A31C59C}"/>
    <dgm:cxn modelId="{CF2B145A-808B-4986-8125-8B475DDD7AD8}" type="presParOf" srcId="{FADE2BE2-AB35-46FD-98F5-390511296140}" destId="{4AF77118-8D89-4EBE-9678-3309A70A60B1}" srcOrd="0" destOrd="0" presId="urn:microsoft.com/office/officeart/2018/2/layout/IconVerticalSolidList"/>
    <dgm:cxn modelId="{655A27D5-9E7B-49CD-9838-DC6956E985C7}" type="presParOf" srcId="{4AF77118-8D89-4EBE-9678-3309A70A60B1}" destId="{AB930266-3C4C-4B72-9704-3E26857ABC2D}" srcOrd="0" destOrd="0" presId="urn:microsoft.com/office/officeart/2018/2/layout/IconVerticalSolidList"/>
    <dgm:cxn modelId="{24380895-B3A9-4386-85B1-5A63E4B3F79A}" type="presParOf" srcId="{4AF77118-8D89-4EBE-9678-3309A70A60B1}" destId="{7D0D7051-4AE4-4E73-9A11-D5A5B7B5D711}" srcOrd="1" destOrd="0" presId="urn:microsoft.com/office/officeart/2018/2/layout/IconVerticalSolidList"/>
    <dgm:cxn modelId="{15AAD2FB-62D2-4487-A689-C705E604DDEC}" type="presParOf" srcId="{4AF77118-8D89-4EBE-9678-3309A70A60B1}" destId="{2BA8902B-3EFF-4AB6-B4AD-78667E3F6307}" srcOrd="2" destOrd="0" presId="urn:microsoft.com/office/officeart/2018/2/layout/IconVerticalSolidList"/>
    <dgm:cxn modelId="{EC88460B-C038-4FA5-AB5E-A8A4A6D0321B}" type="presParOf" srcId="{4AF77118-8D89-4EBE-9678-3309A70A60B1}" destId="{328E6EB9-8CC6-4FFF-8FBA-1ED9DA934D11}" srcOrd="3" destOrd="0" presId="urn:microsoft.com/office/officeart/2018/2/layout/IconVerticalSolidList"/>
    <dgm:cxn modelId="{490398E0-6E7B-41C9-B3C5-775E1E41E676}" type="presParOf" srcId="{FADE2BE2-AB35-46FD-98F5-390511296140}" destId="{04994A59-5D9D-4F11-86B6-67973DF75A10}" srcOrd="1" destOrd="0" presId="urn:microsoft.com/office/officeart/2018/2/layout/IconVerticalSolidList"/>
    <dgm:cxn modelId="{05444D5A-EB27-4AB4-B013-1E580C450832}" type="presParOf" srcId="{FADE2BE2-AB35-46FD-98F5-390511296140}" destId="{2835658F-E712-4699-9618-662DD335C062}" srcOrd="2" destOrd="0" presId="urn:microsoft.com/office/officeart/2018/2/layout/IconVerticalSolidList"/>
    <dgm:cxn modelId="{2068A49D-0890-4E9D-BBDA-467E40ADA395}" type="presParOf" srcId="{2835658F-E712-4699-9618-662DD335C062}" destId="{2A225FF7-490E-4BF8-8CB9-6E40EDD92131}" srcOrd="0" destOrd="0" presId="urn:microsoft.com/office/officeart/2018/2/layout/IconVerticalSolidList"/>
    <dgm:cxn modelId="{D135AA58-BC59-48EB-9FE8-00497A2EFD9B}" type="presParOf" srcId="{2835658F-E712-4699-9618-662DD335C062}" destId="{A272BB5A-404E-439E-B327-CE363EFCB398}" srcOrd="1" destOrd="0" presId="urn:microsoft.com/office/officeart/2018/2/layout/IconVerticalSolidList"/>
    <dgm:cxn modelId="{CB993A2A-6F4D-4480-8171-464E4A2B5D8B}" type="presParOf" srcId="{2835658F-E712-4699-9618-662DD335C062}" destId="{B568788F-0CD4-4942-9C40-D8C530B16B06}" srcOrd="2" destOrd="0" presId="urn:microsoft.com/office/officeart/2018/2/layout/IconVerticalSolidList"/>
    <dgm:cxn modelId="{62B159CC-3398-4EA2-8F76-696C21747A94}" type="presParOf" srcId="{2835658F-E712-4699-9618-662DD335C062}" destId="{241E6F7F-1743-40A2-B455-9233043BE18C}" srcOrd="3" destOrd="0" presId="urn:microsoft.com/office/officeart/2018/2/layout/IconVerticalSolidList"/>
    <dgm:cxn modelId="{B4F9E67C-A50A-4403-A33F-1AAB9F304143}" type="presParOf" srcId="{FADE2BE2-AB35-46FD-98F5-390511296140}" destId="{AA2D37CA-4CC1-480F-9E63-8C9E83F4ABBE}" srcOrd="3" destOrd="0" presId="urn:microsoft.com/office/officeart/2018/2/layout/IconVerticalSolidList"/>
    <dgm:cxn modelId="{1F6E7611-94D0-431B-B64A-1ACA2D696B23}" type="presParOf" srcId="{FADE2BE2-AB35-46FD-98F5-390511296140}" destId="{7DD15F93-F775-4D00-85D5-C5F0E18F38BC}" srcOrd="4" destOrd="0" presId="urn:microsoft.com/office/officeart/2018/2/layout/IconVerticalSolidList"/>
    <dgm:cxn modelId="{12188B8F-CE51-427B-8C07-BE18CAD5F668}" type="presParOf" srcId="{7DD15F93-F775-4D00-85D5-C5F0E18F38BC}" destId="{6B9B4870-48BD-4571-876A-FCC8FFB9737A}" srcOrd="0" destOrd="0" presId="urn:microsoft.com/office/officeart/2018/2/layout/IconVerticalSolidList"/>
    <dgm:cxn modelId="{CCB4ECD8-A094-44A1-A96C-461F76C58F64}" type="presParOf" srcId="{7DD15F93-F775-4D00-85D5-C5F0E18F38BC}" destId="{D5A07169-3431-4927-AE05-59B5410500DB}" srcOrd="1" destOrd="0" presId="urn:microsoft.com/office/officeart/2018/2/layout/IconVerticalSolidList"/>
    <dgm:cxn modelId="{06DA0AAA-FCB0-45B5-8074-D02BD68024BF}" type="presParOf" srcId="{7DD15F93-F775-4D00-85D5-C5F0E18F38BC}" destId="{8F73FDA7-D1A0-4FE7-AEE5-112D1D5742F1}" srcOrd="2" destOrd="0" presId="urn:microsoft.com/office/officeart/2018/2/layout/IconVerticalSolidList"/>
    <dgm:cxn modelId="{54C634D8-B3D4-4BF6-8A5E-DA37E4378CE1}" type="presParOf" srcId="{7DD15F93-F775-4D00-85D5-C5F0E18F38BC}" destId="{447592A7-ECC2-4F35-A54F-4920D9A0B5E1}" srcOrd="3" destOrd="0" presId="urn:microsoft.com/office/officeart/2018/2/layout/IconVerticalSolidList"/>
    <dgm:cxn modelId="{406F9DC1-23EA-4A8D-BFF4-A2ADB2DC988C}" type="presParOf" srcId="{FADE2BE2-AB35-46FD-98F5-390511296140}" destId="{51352A0A-8DB5-4591-81B4-F907C9ECB22C}" srcOrd="5" destOrd="0" presId="urn:microsoft.com/office/officeart/2018/2/layout/IconVerticalSolidList"/>
    <dgm:cxn modelId="{287DA6FF-1076-4FDD-9A73-7B2B4BD14486}" type="presParOf" srcId="{FADE2BE2-AB35-46FD-98F5-390511296140}" destId="{F33C5D99-0AB9-4D52-8982-B0A477DC4D74}" srcOrd="6" destOrd="0" presId="urn:microsoft.com/office/officeart/2018/2/layout/IconVerticalSolidList"/>
    <dgm:cxn modelId="{EC2F4104-83F6-4B6B-8F11-1A1B1424AC92}" type="presParOf" srcId="{F33C5D99-0AB9-4D52-8982-B0A477DC4D74}" destId="{9685C127-8737-4C09-8402-2067814E6A07}" srcOrd="0" destOrd="0" presId="urn:microsoft.com/office/officeart/2018/2/layout/IconVerticalSolidList"/>
    <dgm:cxn modelId="{E122E3D3-C2DC-436F-B884-6CE9A9DCCEC8}" type="presParOf" srcId="{F33C5D99-0AB9-4D52-8982-B0A477DC4D74}" destId="{F56085F9-D140-4121-974F-9E468F03CEAC}" srcOrd="1" destOrd="0" presId="urn:microsoft.com/office/officeart/2018/2/layout/IconVerticalSolidList"/>
    <dgm:cxn modelId="{33AF17D0-D1A2-4556-A1FE-B4EEDA034DAF}" type="presParOf" srcId="{F33C5D99-0AB9-4D52-8982-B0A477DC4D74}" destId="{6CAA778A-B846-4F6C-BCC9-9DD5021BD762}" srcOrd="2" destOrd="0" presId="urn:microsoft.com/office/officeart/2018/2/layout/IconVerticalSolidList"/>
    <dgm:cxn modelId="{C30431F9-CB22-442B-B507-D5729B7D537B}" type="presParOf" srcId="{F33C5D99-0AB9-4D52-8982-B0A477DC4D74}" destId="{A40B9DF7-B8FD-4D6F-9FB3-D112E47046CC}" srcOrd="3" destOrd="0" presId="urn:microsoft.com/office/officeart/2018/2/layout/IconVerticalSolidList"/>
    <dgm:cxn modelId="{9BF078E2-7893-438D-9B29-71987A5D246B}" type="presParOf" srcId="{FADE2BE2-AB35-46FD-98F5-390511296140}" destId="{A052B8C8-1A3D-42D3-8CCE-D51318AF5256}" srcOrd="7" destOrd="0" presId="urn:microsoft.com/office/officeart/2018/2/layout/IconVerticalSolidList"/>
    <dgm:cxn modelId="{C83DB1B7-25E9-49F2-93C8-1C464F84BC55}" type="presParOf" srcId="{FADE2BE2-AB35-46FD-98F5-390511296140}" destId="{E61BB24E-1ECC-401D-B20E-F2585912BD3E}" srcOrd="8" destOrd="0" presId="urn:microsoft.com/office/officeart/2018/2/layout/IconVerticalSolidList"/>
    <dgm:cxn modelId="{5A7E1DFE-B574-4B98-88BB-F73C40DA32F5}" type="presParOf" srcId="{E61BB24E-1ECC-401D-B20E-F2585912BD3E}" destId="{21FEB03D-E370-4E54-AB35-4A08237A4691}" srcOrd="0" destOrd="0" presId="urn:microsoft.com/office/officeart/2018/2/layout/IconVerticalSolidList"/>
    <dgm:cxn modelId="{B4DC5402-F6FA-40F8-84C7-FDBF4A282E98}" type="presParOf" srcId="{E61BB24E-1ECC-401D-B20E-F2585912BD3E}" destId="{4028849A-998C-45DC-BCE3-7860F4C36467}" srcOrd="1" destOrd="0" presId="urn:microsoft.com/office/officeart/2018/2/layout/IconVerticalSolidList"/>
    <dgm:cxn modelId="{583EE8BC-027C-49E3-B74F-BBCB85A5864B}" type="presParOf" srcId="{E61BB24E-1ECC-401D-B20E-F2585912BD3E}" destId="{6FC03F6E-E8A7-40F9-BDA0-676EBAAB5F24}" srcOrd="2" destOrd="0" presId="urn:microsoft.com/office/officeart/2018/2/layout/IconVerticalSolidList"/>
    <dgm:cxn modelId="{9447CDA7-A6CE-4BD3-84CC-C01CB151DE2B}" type="presParOf" srcId="{E61BB24E-1ECC-401D-B20E-F2585912BD3E}" destId="{48E14CAC-D4A9-4F00-979E-245EEF732B18}" srcOrd="3" destOrd="0" presId="urn:microsoft.com/office/officeart/2018/2/layout/IconVerticalSolidList"/>
    <dgm:cxn modelId="{86D74FE2-5675-44D6-A62A-C6320995934D}" type="presParOf" srcId="{FADE2BE2-AB35-46FD-98F5-390511296140}" destId="{E6DD1227-24B6-46B0-9D4E-982394CD27E7}" srcOrd="9" destOrd="0" presId="urn:microsoft.com/office/officeart/2018/2/layout/IconVerticalSolidList"/>
    <dgm:cxn modelId="{9297F21C-4604-4F66-A841-AE5E9903A221}" type="presParOf" srcId="{FADE2BE2-AB35-46FD-98F5-390511296140}" destId="{3750EFD1-06B2-405C-B567-E38AB26FA788}" srcOrd="10" destOrd="0" presId="urn:microsoft.com/office/officeart/2018/2/layout/IconVerticalSolidList"/>
    <dgm:cxn modelId="{C8FB957D-9132-4267-9739-F5F0FD93550A}" type="presParOf" srcId="{3750EFD1-06B2-405C-B567-E38AB26FA788}" destId="{EF6A74A5-ED2A-415D-BE7A-BFBAEE15AD91}" srcOrd="0" destOrd="0" presId="urn:microsoft.com/office/officeart/2018/2/layout/IconVerticalSolidList"/>
    <dgm:cxn modelId="{F085F73A-9C8E-4AF5-89F8-18AAC3B54E3D}" type="presParOf" srcId="{3750EFD1-06B2-405C-B567-E38AB26FA788}" destId="{7619DB6E-C49C-4E38-9263-152BBBDCECF5}" srcOrd="1" destOrd="0" presId="urn:microsoft.com/office/officeart/2018/2/layout/IconVerticalSolidList"/>
    <dgm:cxn modelId="{28B35E39-01AA-4E73-9F0F-84B26B73EECA}" type="presParOf" srcId="{3750EFD1-06B2-405C-B567-E38AB26FA788}" destId="{012CD30D-F2AD-433F-8211-D949E2F29644}" srcOrd="2" destOrd="0" presId="urn:microsoft.com/office/officeart/2018/2/layout/IconVerticalSolidList"/>
    <dgm:cxn modelId="{BC10AF0D-8B81-4DFB-8137-F20B193301CC}" type="presParOf" srcId="{3750EFD1-06B2-405C-B567-E38AB26FA788}" destId="{0F8D1B40-887C-4F0C-8ADD-B09A25B9B7D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C831C08-F614-4EA8-BFBB-1C34380AB38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D89B19B-AB3B-4B33-9140-3B9DED2B8CB5}">
      <dgm:prSet/>
      <dgm:spPr/>
      <dgm:t>
        <a:bodyPr/>
        <a:lstStyle/>
        <a:p>
          <a:pPr>
            <a:lnSpc>
              <a:spcPct val="100000"/>
            </a:lnSpc>
            <a:defRPr cap="all"/>
          </a:pPr>
          <a:r>
            <a:rPr lang="en-US"/>
            <a:t>Operations of smart technologies modernize demonstrated by effective check-in procedures</a:t>
          </a:r>
        </a:p>
      </dgm:t>
    </dgm:pt>
    <dgm:pt modelId="{9721F782-AD89-47CF-AB6B-A42EFD496D97}" type="parTrans" cxnId="{B86F22FA-9F59-4864-A2B1-FDC0E5538705}">
      <dgm:prSet/>
      <dgm:spPr/>
      <dgm:t>
        <a:bodyPr/>
        <a:lstStyle/>
        <a:p>
          <a:endParaRPr lang="en-US"/>
        </a:p>
      </dgm:t>
    </dgm:pt>
    <dgm:pt modelId="{75844B64-1761-4AD8-A4F1-118CE9B9D6D2}" type="sibTrans" cxnId="{B86F22FA-9F59-4864-A2B1-FDC0E5538705}">
      <dgm:prSet/>
      <dgm:spPr/>
      <dgm:t>
        <a:bodyPr/>
        <a:lstStyle/>
        <a:p>
          <a:endParaRPr lang="en-US"/>
        </a:p>
      </dgm:t>
    </dgm:pt>
    <dgm:pt modelId="{7D95E464-585D-411A-A341-DA3ED5B7D0DB}">
      <dgm:prSet/>
      <dgm:spPr/>
      <dgm:t>
        <a:bodyPr/>
        <a:lstStyle/>
        <a:p>
          <a:pPr>
            <a:lnSpc>
              <a:spcPct val="100000"/>
            </a:lnSpc>
            <a:defRPr cap="all"/>
          </a:pPr>
          <a:r>
            <a:rPr lang="en-US"/>
            <a:t>Management replies by executing efficient check-in procedures through automated and smartphone systems</a:t>
          </a:r>
        </a:p>
      </dgm:t>
    </dgm:pt>
    <dgm:pt modelId="{1CB031A8-724A-43BE-99A5-38C7E487D2D5}" type="parTrans" cxnId="{A43359E0-8C11-4A80-B0E2-3A9D1FAC33C4}">
      <dgm:prSet/>
      <dgm:spPr/>
      <dgm:t>
        <a:bodyPr/>
        <a:lstStyle/>
        <a:p>
          <a:endParaRPr lang="en-US"/>
        </a:p>
      </dgm:t>
    </dgm:pt>
    <dgm:pt modelId="{D84A12FE-2577-4A1D-8C7A-B11E2E27DE2D}" type="sibTrans" cxnId="{A43359E0-8C11-4A80-B0E2-3A9D1FAC33C4}">
      <dgm:prSet/>
      <dgm:spPr/>
      <dgm:t>
        <a:bodyPr/>
        <a:lstStyle/>
        <a:p>
          <a:endParaRPr lang="en-US"/>
        </a:p>
      </dgm:t>
    </dgm:pt>
    <dgm:pt modelId="{C990FF49-72AE-42CB-AA04-89E4DAA1B74B}">
      <dgm:prSet/>
      <dgm:spPr/>
      <dgm:t>
        <a:bodyPr/>
        <a:lstStyle/>
        <a:p>
          <a:pPr>
            <a:lnSpc>
              <a:spcPct val="100000"/>
            </a:lnSpc>
            <a:defRPr cap="all"/>
          </a:pPr>
          <a:r>
            <a:rPr lang="en-US"/>
            <a:t>Positive comebacks comprise the execution of smart panels for energy effectiveness</a:t>
          </a:r>
        </a:p>
      </dgm:t>
    </dgm:pt>
    <dgm:pt modelId="{5B0BDF3D-5432-4EB4-8C36-AB9659CBB115}" type="parTrans" cxnId="{3D7BA842-79E7-4852-8A21-991FD50A5004}">
      <dgm:prSet/>
      <dgm:spPr/>
      <dgm:t>
        <a:bodyPr/>
        <a:lstStyle/>
        <a:p>
          <a:endParaRPr lang="en-US"/>
        </a:p>
      </dgm:t>
    </dgm:pt>
    <dgm:pt modelId="{8BDC31F1-711D-4A2C-949C-4A61EA2024BA}" type="sibTrans" cxnId="{3D7BA842-79E7-4852-8A21-991FD50A5004}">
      <dgm:prSet/>
      <dgm:spPr/>
      <dgm:t>
        <a:bodyPr/>
        <a:lstStyle/>
        <a:p>
          <a:endParaRPr lang="en-US"/>
        </a:p>
      </dgm:t>
    </dgm:pt>
    <dgm:pt modelId="{9D3C950C-34E9-408B-9C16-B9B3D8CF5FC7}">
      <dgm:prSet/>
      <dgm:spPr/>
      <dgm:t>
        <a:bodyPr/>
        <a:lstStyle/>
        <a:p>
          <a:pPr>
            <a:lnSpc>
              <a:spcPct val="100000"/>
            </a:lnSpc>
            <a:defRPr cap="all"/>
          </a:pPr>
          <a:r>
            <a:rPr lang="en-US"/>
            <a:t>Reflection of Critical: While increasing effectiveness challenges can arise such as guest unfamiliarity and system vulnerabilities deserving careful consideration</a:t>
          </a:r>
        </a:p>
      </dgm:t>
    </dgm:pt>
    <dgm:pt modelId="{920DA60E-80E2-46C0-AC8C-9FE9C67659B5}" type="parTrans" cxnId="{039115FB-271B-460F-8CE4-07CCC37A473A}">
      <dgm:prSet/>
      <dgm:spPr/>
      <dgm:t>
        <a:bodyPr/>
        <a:lstStyle/>
        <a:p>
          <a:endParaRPr lang="en-US"/>
        </a:p>
      </dgm:t>
    </dgm:pt>
    <dgm:pt modelId="{99C04961-1CCE-4F6E-92C4-C572EF6788CC}" type="sibTrans" cxnId="{039115FB-271B-460F-8CE4-07CCC37A473A}">
      <dgm:prSet/>
      <dgm:spPr/>
      <dgm:t>
        <a:bodyPr/>
        <a:lstStyle/>
        <a:p>
          <a:endParaRPr lang="en-US"/>
        </a:p>
      </dgm:t>
    </dgm:pt>
    <dgm:pt modelId="{5292BC00-AC7B-489A-BA90-FF66571CB618}" type="pres">
      <dgm:prSet presAssocID="{8C831C08-F614-4EA8-BFBB-1C34380AB385}" presName="root" presStyleCnt="0">
        <dgm:presLayoutVars>
          <dgm:dir/>
          <dgm:resizeHandles val="exact"/>
        </dgm:presLayoutVars>
      </dgm:prSet>
      <dgm:spPr/>
    </dgm:pt>
    <dgm:pt modelId="{E73021A9-118E-4346-9397-AF1C8C1CFC82}" type="pres">
      <dgm:prSet presAssocID="{5D89B19B-AB3B-4B33-9140-3B9DED2B8CB5}" presName="compNode" presStyleCnt="0"/>
      <dgm:spPr/>
    </dgm:pt>
    <dgm:pt modelId="{95AB16ED-8C10-4A7B-BC4E-DC208B1B77E2}" type="pres">
      <dgm:prSet presAssocID="{5D89B19B-AB3B-4B33-9140-3B9DED2B8CB5}" presName="iconBgRect" presStyleLbl="bgShp" presStyleIdx="0" presStyleCnt="4"/>
      <dgm:spPr/>
    </dgm:pt>
    <dgm:pt modelId="{17C6785D-8FC1-4851-9E55-C5ED3069BFD7}" type="pres">
      <dgm:prSet presAssocID="{5D89B19B-AB3B-4B33-9140-3B9DED2B8CB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C8A88E02-761B-4EEB-9F08-2CCB82AC2A23}" type="pres">
      <dgm:prSet presAssocID="{5D89B19B-AB3B-4B33-9140-3B9DED2B8CB5}" presName="spaceRect" presStyleCnt="0"/>
      <dgm:spPr/>
    </dgm:pt>
    <dgm:pt modelId="{0BC4D745-A698-4E13-A64A-505477514FC4}" type="pres">
      <dgm:prSet presAssocID="{5D89B19B-AB3B-4B33-9140-3B9DED2B8CB5}" presName="textRect" presStyleLbl="revTx" presStyleIdx="0" presStyleCnt="4">
        <dgm:presLayoutVars>
          <dgm:chMax val="1"/>
          <dgm:chPref val="1"/>
        </dgm:presLayoutVars>
      </dgm:prSet>
      <dgm:spPr/>
    </dgm:pt>
    <dgm:pt modelId="{B5B2F2A5-9318-4BE3-9A02-E9950097033B}" type="pres">
      <dgm:prSet presAssocID="{75844B64-1761-4AD8-A4F1-118CE9B9D6D2}" presName="sibTrans" presStyleCnt="0"/>
      <dgm:spPr/>
    </dgm:pt>
    <dgm:pt modelId="{4E4FEE05-F27E-453D-81CE-847D6FCC3A90}" type="pres">
      <dgm:prSet presAssocID="{7D95E464-585D-411A-A341-DA3ED5B7D0DB}" presName="compNode" presStyleCnt="0"/>
      <dgm:spPr/>
    </dgm:pt>
    <dgm:pt modelId="{750FF8FB-4081-4A52-A507-C5165C813BC3}" type="pres">
      <dgm:prSet presAssocID="{7D95E464-585D-411A-A341-DA3ED5B7D0DB}" presName="iconBgRect" presStyleLbl="bgShp" presStyleIdx="1" presStyleCnt="4"/>
      <dgm:spPr/>
    </dgm:pt>
    <dgm:pt modelId="{0860752D-1551-4B48-B480-406C549F0A8D}" type="pres">
      <dgm:prSet presAssocID="{7D95E464-585D-411A-A341-DA3ED5B7D0D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5657E554-578C-4410-8D1B-4C4261BA0A7D}" type="pres">
      <dgm:prSet presAssocID="{7D95E464-585D-411A-A341-DA3ED5B7D0DB}" presName="spaceRect" presStyleCnt="0"/>
      <dgm:spPr/>
    </dgm:pt>
    <dgm:pt modelId="{727B121A-66EF-4BC7-AA44-153C6C418F87}" type="pres">
      <dgm:prSet presAssocID="{7D95E464-585D-411A-A341-DA3ED5B7D0DB}" presName="textRect" presStyleLbl="revTx" presStyleIdx="1" presStyleCnt="4">
        <dgm:presLayoutVars>
          <dgm:chMax val="1"/>
          <dgm:chPref val="1"/>
        </dgm:presLayoutVars>
      </dgm:prSet>
      <dgm:spPr/>
    </dgm:pt>
    <dgm:pt modelId="{D9903A28-B541-48C3-8533-F2C993376FF1}" type="pres">
      <dgm:prSet presAssocID="{D84A12FE-2577-4A1D-8C7A-B11E2E27DE2D}" presName="sibTrans" presStyleCnt="0"/>
      <dgm:spPr/>
    </dgm:pt>
    <dgm:pt modelId="{FB35913C-D4F7-4E1D-A1A5-458DB631A322}" type="pres">
      <dgm:prSet presAssocID="{C990FF49-72AE-42CB-AA04-89E4DAA1B74B}" presName="compNode" presStyleCnt="0"/>
      <dgm:spPr/>
    </dgm:pt>
    <dgm:pt modelId="{D029262C-8F92-457D-80A1-543F4D11741F}" type="pres">
      <dgm:prSet presAssocID="{C990FF49-72AE-42CB-AA04-89E4DAA1B74B}" presName="iconBgRect" presStyleLbl="bgShp" presStyleIdx="2" presStyleCnt="4"/>
      <dgm:spPr/>
    </dgm:pt>
    <dgm:pt modelId="{D66389D9-2213-4462-B319-1E16949B9F07}" type="pres">
      <dgm:prSet presAssocID="{C990FF49-72AE-42CB-AA04-89E4DAA1B74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BF02D1D7-68F2-467C-8113-9E77DEE9817A}" type="pres">
      <dgm:prSet presAssocID="{C990FF49-72AE-42CB-AA04-89E4DAA1B74B}" presName="spaceRect" presStyleCnt="0"/>
      <dgm:spPr/>
    </dgm:pt>
    <dgm:pt modelId="{7AB90526-6B9A-4758-A3DA-3693E2DA2819}" type="pres">
      <dgm:prSet presAssocID="{C990FF49-72AE-42CB-AA04-89E4DAA1B74B}" presName="textRect" presStyleLbl="revTx" presStyleIdx="2" presStyleCnt="4">
        <dgm:presLayoutVars>
          <dgm:chMax val="1"/>
          <dgm:chPref val="1"/>
        </dgm:presLayoutVars>
      </dgm:prSet>
      <dgm:spPr/>
    </dgm:pt>
    <dgm:pt modelId="{35DEE21B-5329-4682-AFFF-1CEE80F33E18}" type="pres">
      <dgm:prSet presAssocID="{8BDC31F1-711D-4A2C-949C-4A61EA2024BA}" presName="sibTrans" presStyleCnt="0"/>
      <dgm:spPr/>
    </dgm:pt>
    <dgm:pt modelId="{C8D74DB0-DE34-4A5F-B2D2-523459AA0C05}" type="pres">
      <dgm:prSet presAssocID="{9D3C950C-34E9-408B-9C16-B9B3D8CF5FC7}" presName="compNode" presStyleCnt="0"/>
      <dgm:spPr/>
    </dgm:pt>
    <dgm:pt modelId="{84955F61-F6C7-450B-99CC-ACB42EC0B1AE}" type="pres">
      <dgm:prSet presAssocID="{9D3C950C-34E9-408B-9C16-B9B3D8CF5FC7}" presName="iconBgRect" presStyleLbl="bgShp" presStyleIdx="3" presStyleCnt="4"/>
      <dgm:spPr/>
    </dgm:pt>
    <dgm:pt modelId="{E6F3C761-2943-4831-BB8A-A9043CE1CD91}" type="pres">
      <dgm:prSet presAssocID="{9D3C950C-34E9-408B-9C16-B9B3D8CF5FC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08A31CA3-0B9C-4DEA-8DCF-67C63C008221}" type="pres">
      <dgm:prSet presAssocID="{9D3C950C-34E9-408B-9C16-B9B3D8CF5FC7}" presName="spaceRect" presStyleCnt="0"/>
      <dgm:spPr/>
    </dgm:pt>
    <dgm:pt modelId="{DFAD352D-7B88-410A-B489-47602BF351DE}" type="pres">
      <dgm:prSet presAssocID="{9D3C950C-34E9-408B-9C16-B9B3D8CF5FC7}" presName="textRect" presStyleLbl="revTx" presStyleIdx="3" presStyleCnt="4">
        <dgm:presLayoutVars>
          <dgm:chMax val="1"/>
          <dgm:chPref val="1"/>
        </dgm:presLayoutVars>
      </dgm:prSet>
      <dgm:spPr/>
    </dgm:pt>
  </dgm:ptLst>
  <dgm:cxnLst>
    <dgm:cxn modelId="{DBB45907-408C-4E63-818F-C4D43495C668}" type="presOf" srcId="{C990FF49-72AE-42CB-AA04-89E4DAA1B74B}" destId="{7AB90526-6B9A-4758-A3DA-3693E2DA2819}" srcOrd="0" destOrd="0" presId="urn:microsoft.com/office/officeart/2018/5/layout/IconCircleLabelList"/>
    <dgm:cxn modelId="{C03E201A-C7CC-4EE1-B665-4FBD2E26D7CA}" type="presOf" srcId="{8C831C08-F614-4EA8-BFBB-1C34380AB385}" destId="{5292BC00-AC7B-489A-BA90-FF66571CB618}" srcOrd="0" destOrd="0" presId="urn:microsoft.com/office/officeart/2018/5/layout/IconCircleLabelList"/>
    <dgm:cxn modelId="{3D7BA842-79E7-4852-8A21-991FD50A5004}" srcId="{8C831C08-F614-4EA8-BFBB-1C34380AB385}" destId="{C990FF49-72AE-42CB-AA04-89E4DAA1B74B}" srcOrd="2" destOrd="0" parTransId="{5B0BDF3D-5432-4EB4-8C36-AB9659CBB115}" sibTransId="{8BDC31F1-711D-4A2C-949C-4A61EA2024BA}"/>
    <dgm:cxn modelId="{DAF870A2-211B-497C-BF0B-3573214B3A8F}" type="presOf" srcId="{5D89B19B-AB3B-4B33-9140-3B9DED2B8CB5}" destId="{0BC4D745-A698-4E13-A64A-505477514FC4}" srcOrd="0" destOrd="0" presId="urn:microsoft.com/office/officeart/2018/5/layout/IconCircleLabelList"/>
    <dgm:cxn modelId="{A4EA20B3-4AC4-4986-81D9-07D2421B209C}" type="presOf" srcId="{9D3C950C-34E9-408B-9C16-B9B3D8CF5FC7}" destId="{DFAD352D-7B88-410A-B489-47602BF351DE}" srcOrd="0" destOrd="0" presId="urn:microsoft.com/office/officeart/2018/5/layout/IconCircleLabelList"/>
    <dgm:cxn modelId="{768AA2B7-6C08-4E32-8C91-E9B69A3B6D60}" type="presOf" srcId="{7D95E464-585D-411A-A341-DA3ED5B7D0DB}" destId="{727B121A-66EF-4BC7-AA44-153C6C418F87}" srcOrd="0" destOrd="0" presId="urn:microsoft.com/office/officeart/2018/5/layout/IconCircleLabelList"/>
    <dgm:cxn modelId="{A43359E0-8C11-4A80-B0E2-3A9D1FAC33C4}" srcId="{8C831C08-F614-4EA8-BFBB-1C34380AB385}" destId="{7D95E464-585D-411A-A341-DA3ED5B7D0DB}" srcOrd="1" destOrd="0" parTransId="{1CB031A8-724A-43BE-99A5-38C7E487D2D5}" sibTransId="{D84A12FE-2577-4A1D-8C7A-B11E2E27DE2D}"/>
    <dgm:cxn modelId="{B86F22FA-9F59-4864-A2B1-FDC0E5538705}" srcId="{8C831C08-F614-4EA8-BFBB-1C34380AB385}" destId="{5D89B19B-AB3B-4B33-9140-3B9DED2B8CB5}" srcOrd="0" destOrd="0" parTransId="{9721F782-AD89-47CF-AB6B-A42EFD496D97}" sibTransId="{75844B64-1761-4AD8-A4F1-118CE9B9D6D2}"/>
    <dgm:cxn modelId="{039115FB-271B-460F-8CE4-07CCC37A473A}" srcId="{8C831C08-F614-4EA8-BFBB-1C34380AB385}" destId="{9D3C950C-34E9-408B-9C16-B9B3D8CF5FC7}" srcOrd="3" destOrd="0" parTransId="{920DA60E-80E2-46C0-AC8C-9FE9C67659B5}" sibTransId="{99C04961-1CCE-4F6E-92C4-C572EF6788CC}"/>
    <dgm:cxn modelId="{C0599BEC-61DA-4B61-8424-82B12FAE60E0}" type="presParOf" srcId="{5292BC00-AC7B-489A-BA90-FF66571CB618}" destId="{E73021A9-118E-4346-9397-AF1C8C1CFC82}" srcOrd="0" destOrd="0" presId="urn:microsoft.com/office/officeart/2018/5/layout/IconCircleLabelList"/>
    <dgm:cxn modelId="{17169192-381D-47A8-93BB-236AB673624B}" type="presParOf" srcId="{E73021A9-118E-4346-9397-AF1C8C1CFC82}" destId="{95AB16ED-8C10-4A7B-BC4E-DC208B1B77E2}" srcOrd="0" destOrd="0" presId="urn:microsoft.com/office/officeart/2018/5/layout/IconCircleLabelList"/>
    <dgm:cxn modelId="{CB93DF32-3F97-4850-A3D6-C62CB3699D80}" type="presParOf" srcId="{E73021A9-118E-4346-9397-AF1C8C1CFC82}" destId="{17C6785D-8FC1-4851-9E55-C5ED3069BFD7}" srcOrd="1" destOrd="0" presId="urn:microsoft.com/office/officeart/2018/5/layout/IconCircleLabelList"/>
    <dgm:cxn modelId="{E3875120-E3D8-4EEB-A491-6B10B1ABDF45}" type="presParOf" srcId="{E73021A9-118E-4346-9397-AF1C8C1CFC82}" destId="{C8A88E02-761B-4EEB-9F08-2CCB82AC2A23}" srcOrd="2" destOrd="0" presId="urn:microsoft.com/office/officeart/2018/5/layout/IconCircleLabelList"/>
    <dgm:cxn modelId="{37135B02-E412-4190-9546-8B4850EED9C4}" type="presParOf" srcId="{E73021A9-118E-4346-9397-AF1C8C1CFC82}" destId="{0BC4D745-A698-4E13-A64A-505477514FC4}" srcOrd="3" destOrd="0" presId="urn:microsoft.com/office/officeart/2018/5/layout/IconCircleLabelList"/>
    <dgm:cxn modelId="{210A5CB5-2B98-4630-9B9D-3464B6CFAFDD}" type="presParOf" srcId="{5292BC00-AC7B-489A-BA90-FF66571CB618}" destId="{B5B2F2A5-9318-4BE3-9A02-E9950097033B}" srcOrd="1" destOrd="0" presId="urn:microsoft.com/office/officeart/2018/5/layout/IconCircleLabelList"/>
    <dgm:cxn modelId="{4B704FBE-D54E-4EB5-89CF-F73BAC5EB9D8}" type="presParOf" srcId="{5292BC00-AC7B-489A-BA90-FF66571CB618}" destId="{4E4FEE05-F27E-453D-81CE-847D6FCC3A90}" srcOrd="2" destOrd="0" presId="urn:microsoft.com/office/officeart/2018/5/layout/IconCircleLabelList"/>
    <dgm:cxn modelId="{CF2847DA-FC23-457B-B57C-131436D2795D}" type="presParOf" srcId="{4E4FEE05-F27E-453D-81CE-847D6FCC3A90}" destId="{750FF8FB-4081-4A52-A507-C5165C813BC3}" srcOrd="0" destOrd="0" presId="urn:microsoft.com/office/officeart/2018/5/layout/IconCircleLabelList"/>
    <dgm:cxn modelId="{17793B9D-144F-4BF0-BA94-0FA63C00FB46}" type="presParOf" srcId="{4E4FEE05-F27E-453D-81CE-847D6FCC3A90}" destId="{0860752D-1551-4B48-B480-406C549F0A8D}" srcOrd="1" destOrd="0" presId="urn:microsoft.com/office/officeart/2018/5/layout/IconCircleLabelList"/>
    <dgm:cxn modelId="{75123220-AD72-4573-B9D8-F788E06326A3}" type="presParOf" srcId="{4E4FEE05-F27E-453D-81CE-847D6FCC3A90}" destId="{5657E554-578C-4410-8D1B-4C4261BA0A7D}" srcOrd="2" destOrd="0" presId="urn:microsoft.com/office/officeart/2018/5/layout/IconCircleLabelList"/>
    <dgm:cxn modelId="{EB4AC5E8-93BD-4642-8DB9-49B8E9C885B8}" type="presParOf" srcId="{4E4FEE05-F27E-453D-81CE-847D6FCC3A90}" destId="{727B121A-66EF-4BC7-AA44-153C6C418F87}" srcOrd="3" destOrd="0" presId="urn:microsoft.com/office/officeart/2018/5/layout/IconCircleLabelList"/>
    <dgm:cxn modelId="{B368BEA1-B601-463B-8B7F-BC85490DC790}" type="presParOf" srcId="{5292BC00-AC7B-489A-BA90-FF66571CB618}" destId="{D9903A28-B541-48C3-8533-F2C993376FF1}" srcOrd="3" destOrd="0" presId="urn:microsoft.com/office/officeart/2018/5/layout/IconCircleLabelList"/>
    <dgm:cxn modelId="{29717A67-3E28-4C4F-B564-9C02DE144E3F}" type="presParOf" srcId="{5292BC00-AC7B-489A-BA90-FF66571CB618}" destId="{FB35913C-D4F7-4E1D-A1A5-458DB631A322}" srcOrd="4" destOrd="0" presId="urn:microsoft.com/office/officeart/2018/5/layout/IconCircleLabelList"/>
    <dgm:cxn modelId="{76743D56-6E53-459E-93CE-D9914815A7CE}" type="presParOf" srcId="{FB35913C-D4F7-4E1D-A1A5-458DB631A322}" destId="{D029262C-8F92-457D-80A1-543F4D11741F}" srcOrd="0" destOrd="0" presId="urn:microsoft.com/office/officeart/2018/5/layout/IconCircleLabelList"/>
    <dgm:cxn modelId="{AA95CDAD-3E43-4D9D-AF67-CF7268B1042B}" type="presParOf" srcId="{FB35913C-D4F7-4E1D-A1A5-458DB631A322}" destId="{D66389D9-2213-4462-B319-1E16949B9F07}" srcOrd="1" destOrd="0" presId="urn:microsoft.com/office/officeart/2018/5/layout/IconCircleLabelList"/>
    <dgm:cxn modelId="{D1D51DE6-D920-4832-96CD-9FB18C05E33A}" type="presParOf" srcId="{FB35913C-D4F7-4E1D-A1A5-458DB631A322}" destId="{BF02D1D7-68F2-467C-8113-9E77DEE9817A}" srcOrd="2" destOrd="0" presId="urn:microsoft.com/office/officeart/2018/5/layout/IconCircleLabelList"/>
    <dgm:cxn modelId="{600729CB-ADA6-479D-96CC-B80EEFDDCC5C}" type="presParOf" srcId="{FB35913C-D4F7-4E1D-A1A5-458DB631A322}" destId="{7AB90526-6B9A-4758-A3DA-3693E2DA2819}" srcOrd="3" destOrd="0" presId="urn:microsoft.com/office/officeart/2018/5/layout/IconCircleLabelList"/>
    <dgm:cxn modelId="{107A59D6-29E2-4BB8-B6DC-6EB27B2C8557}" type="presParOf" srcId="{5292BC00-AC7B-489A-BA90-FF66571CB618}" destId="{35DEE21B-5329-4682-AFFF-1CEE80F33E18}" srcOrd="5" destOrd="0" presId="urn:microsoft.com/office/officeart/2018/5/layout/IconCircleLabelList"/>
    <dgm:cxn modelId="{B0D5AAF5-54DB-4922-AEB9-D421D70048E9}" type="presParOf" srcId="{5292BC00-AC7B-489A-BA90-FF66571CB618}" destId="{C8D74DB0-DE34-4A5F-B2D2-523459AA0C05}" srcOrd="6" destOrd="0" presId="urn:microsoft.com/office/officeart/2018/5/layout/IconCircleLabelList"/>
    <dgm:cxn modelId="{7C750F13-E563-4C57-9A90-3561A43BAC39}" type="presParOf" srcId="{C8D74DB0-DE34-4A5F-B2D2-523459AA0C05}" destId="{84955F61-F6C7-450B-99CC-ACB42EC0B1AE}" srcOrd="0" destOrd="0" presId="urn:microsoft.com/office/officeart/2018/5/layout/IconCircleLabelList"/>
    <dgm:cxn modelId="{FF43208F-B323-4DC7-92E5-5E212A763A14}" type="presParOf" srcId="{C8D74DB0-DE34-4A5F-B2D2-523459AA0C05}" destId="{E6F3C761-2943-4831-BB8A-A9043CE1CD91}" srcOrd="1" destOrd="0" presId="urn:microsoft.com/office/officeart/2018/5/layout/IconCircleLabelList"/>
    <dgm:cxn modelId="{240E7E61-E8B0-4CC6-A02D-923DC32956B2}" type="presParOf" srcId="{C8D74DB0-DE34-4A5F-B2D2-523459AA0C05}" destId="{08A31CA3-0B9C-4DEA-8DCF-67C63C008221}" srcOrd="2" destOrd="0" presId="urn:microsoft.com/office/officeart/2018/5/layout/IconCircleLabelList"/>
    <dgm:cxn modelId="{A438C0E7-34BD-4D6E-801E-DC18370EDDD7}" type="presParOf" srcId="{C8D74DB0-DE34-4A5F-B2D2-523459AA0C05}" destId="{DFAD352D-7B88-410A-B489-47602BF351D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AF8C295-C43D-4DDD-970B-7549EB067C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951AC0D-AE26-486C-95B6-5D8B603F0EE1}">
      <dgm:prSet/>
      <dgm:spPr/>
      <dgm:t>
        <a:bodyPr/>
        <a:lstStyle/>
        <a:p>
          <a:pPr>
            <a:lnSpc>
              <a:spcPct val="100000"/>
            </a:lnSpc>
          </a:pPr>
          <a:r>
            <a:rPr lang="en-US"/>
            <a:t>Luxury Hotel Application: The custom-made software application technology of smart room tools in luxury guesthouses or hotels for special guest involvement</a:t>
          </a:r>
        </a:p>
      </dgm:t>
    </dgm:pt>
    <dgm:pt modelId="{2C169E7F-865B-48EA-88FD-F97AD4453F3F}" type="parTrans" cxnId="{BB9D8FD2-416A-4054-B785-A6FA1340502C}">
      <dgm:prSet/>
      <dgm:spPr/>
      <dgm:t>
        <a:bodyPr/>
        <a:lstStyle/>
        <a:p>
          <a:endParaRPr lang="en-US"/>
        </a:p>
      </dgm:t>
    </dgm:pt>
    <dgm:pt modelId="{1F393F35-5E28-48F8-A452-D5B726CABD91}" type="sibTrans" cxnId="{BB9D8FD2-416A-4054-B785-A6FA1340502C}">
      <dgm:prSet/>
      <dgm:spPr/>
      <dgm:t>
        <a:bodyPr/>
        <a:lstStyle/>
        <a:p>
          <a:endParaRPr lang="en-US"/>
        </a:p>
      </dgm:t>
    </dgm:pt>
    <dgm:pt modelId="{8AAC639F-E24C-427C-8321-86F9F270C50B}">
      <dgm:prSet/>
      <dgm:spPr/>
      <dgm:t>
        <a:bodyPr/>
        <a:lstStyle/>
        <a:p>
          <a:pPr>
            <a:lnSpc>
              <a:spcPct val="100000"/>
            </a:lnSpc>
          </a:pPr>
          <a:r>
            <a:rPr lang="en-US"/>
            <a:t>Automated Check-In: IoT-enabled self-service kiosks for automating the check-in procedure of their guests</a:t>
          </a:r>
        </a:p>
      </dgm:t>
    </dgm:pt>
    <dgm:pt modelId="{A7D1453B-3F50-424B-A4E3-23B19CB90140}" type="parTrans" cxnId="{B9AB10DA-B803-4F15-941A-6F3EFAEEC2E0}">
      <dgm:prSet/>
      <dgm:spPr/>
      <dgm:t>
        <a:bodyPr/>
        <a:lstStyle/>
        <a:p>
          <a:endParaRPr lang="en-US"/>
        </a:p>
      </dgm:t>
    </dgm:pt>
    <dgm:pt modelId="{F8DA5F86-22A3-4512-BC2B-7A032BF512CA}" type="sibTrans" cxnId="{B9AB10DA-B803-4F15-941A-6F3EFAEEC2E0}">
      <dgm:prSet/>
      <dgm:spPr/>
      <dgm:t>
        <a:bodyPr/>
        <a:lstStyle/>
        <a:p>
          <a:endParaRPr lang="en-US"/>
        </a:p>
      </dgm:t>
    </dgm:pt>
    <dgm:pt modelId="{EB1029B1-EC57-4346-AF13-494761349F1B}">
      <dgm:prSet/>
      <dgm:spPr/>
      <dgm:t>
        <a:bodyPr/>
        <a:lstStyle/>
        <a:p>
          <a:pPr>
            <a:lnSpc>
              <a:spcPct val="100000"/>
            </a:lnSpc>
          </a:pPr>
          <a:r>
            <a:rPr lang="en-US"/>
            <a:t>Location-Based Information: GPS and Bluetooth have kicked open the paths for contribution data location-based that can be accepted by application platforms in the hotel</a:t>
          </a:r>
        </a:p>
      </dgm:t>
    </dgm:pt>
    <dgm:pt modelId="{4756936C-5003-4C5D-8F04-9543F5648759}" type="parTrans" cxnId="{9137742F-138D-4148-98A7-B52660F21242}">
      <dgm:prSet/>
      <dgm:spPr/>
      <dgm:t>
        <a:bodyPr/>
        <a:lstStyle/>
        <a:p>
          <a:endParaRPr lang="en-US"/>
        </a:p>
      </dgm:t>
    </dgm:pt>
    <dgm:pt modelId="{EBCC1EEF-0FD3-4509-BDAE-0EF1E061FE9D}" type="sibTrans" cxnId="{9137742F-138D-4148-98A7-B52660F21242}">
      <dgm:prSet/>
      <dgm:spPr/>
      <dgm:t>
        <a:bodyPr/>
        <a:lstStyle/>
        <a:p>
          <a:endParaRPr lang="en-US"/>
        </a:p>
      </dgm:t>
    </dgm:pt>
    <dgm:pt modelId="{DB9B782E-8198-4A1B-B7C1-5316A13CDF58}">
      <dgm:prSet/>
      <dgm:spPr/>
      <dgm:t>
        <a:bodyPr/>
        <a:lstStyle/>
        <a:p>
          <a:pPr>
            <a:lnSpc>
              <a:spcPct val="100000"/>
            </a:lnSpc>
          </a:pPr>
          <a:r>
            <a:rPr lang="en-US"/>
            <a:t>Effect on Luxury Hospitality: This application technology raises the luxury hotel or hospitality area which could emphasize advanced amenities and personalized services</a:t>
          </a:r>
        </a:p>
      </dgm:t>
    </dgm:pt>
    <dgm:pt modelId="{95DCC0C8-AC94-452B-B99A-F7A41240D57A}" type="parTrans" cxnId="{D135EE3C-769B-4885-BD2F-7EEA52BDBB46}">
      <dgm:prSet/>
      <dgm:spPr/>
      <dgm:t>
        <a:bodyPr/>
        <a:lstStyle/>
        <a:p>
          <a:endParaRPr lang="en-US"/>
        </a:p>
      </dgm:t>
    </dgm:pt>
    <dgm:pt modelId="{B8E0EB2D-B4CB-401D-84CB-ED323C6B8AD9}" type="sibTrans" cxnId="{D135EE3C-769B-4885-BD2F-7EEA52BDBB46}">
      <dgm:prSet/>
      <dgm:spPr/>
      <dgm:t>
        <a:bodyPr/>
        <a:lstStyle/>
        <a:p>
          <a:endParaRPr lang="en-US"/>
        </a:p>
      </dgm:t>
    </dgm:pt>
    <dgm:pt modelId="{681E2A9F-DEC0-4E26-B899-64C9A1B709E4}" type="pres">
      <dgm:prSet presAssocID="{4AF8C295-C43D-4DDD-970B-7549EB067C14}" presName="root" presStyleCnt="0">
        <dgm:presLayoutVars>
          <dgm:dir/>
          <dgm:resizeHandles val="exact"/>
        </dgm:presLayoutVars>
      </dgm:prSet>
      <dgm:spPr/>
    </dgm:pt>
    <dgm:pt modelId="{4D1EB5A9-B9D8-4566-B873-B52876DB52FB}" type="pres">
      <dgm:prSet presAssocID="{3951AC0D-AE26-486C-95B6-5D8B603F0EE1}" presName="compNode" presStyleCnt="0"/>
      <dgm:spPr/>
    </dgm:pt>
    <dgm:pt modelId="{E23E4863-511F-4B36-85D8-4C72C67668CD}" type="pres">
      <dgm:prSet presAssocID="{3951AC0D-AE26-486C-95B6-5D8B603F0EE1}" presName="bgRect" presStyleLbl="bgShp" presStyleIdx="0" presStyleCnt="4"/>
      <dgm:spPr/>
    </dgm:pt>
    <dgm:pt modelId="{7A560985-13B3-40D2-A59F-4056C95FDAD7}" type="pres">
      <dgm:prSet presAssocID="{3951AC0D-AE26-486C-95B6-5D8B603F0EE1}"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d"/>
        </a:ext>
      </dgm:extLst>
    </dgm:pt>
    <dgm:pt modelId="{8475EFDE-A3AD-4322-A607-10464F65526D}" type="pres">
      <dgm:prSet presAssocID="{3951AC0D-AE26-486C-95B6-5D8B603F0EE1}" presName="spaceRect" presStyleCnt="0"/>
      <dgm:spPr/>
    </dgm:pt>
    <dgm:pt modelId="{B4E3E85B-2050-4490-8F3B-941C306D383C}" type="pres">
      <dgm:prSet presAssocID="{3951AC0D-AE26-486C-95B6-5D8B603F0EE1}" presName="parTx" presStyleLbl="revTx" presStyleIdx="0" presStyleCnt="4">
        <dgm:presLayoutVars>
          <dgm:chMax val="0"/>
          <dgm:chPref val="0"/>
        </dgm:presLayoutVars>
      </dgm:prSet>
      <dgm:spPr/>
    </dgm:pt>
    <dgm:pt modelId="{F5573B7F-34E1-472D-BBB9-0A82C7BE38BC}" type="pres">
      <dgm:prSet presAssocID="{1F393F35-5E28-48F8-A452-D5B726CABD91}" presName="sibTrans" presStyleCnt="0"/>
      <dgm:spPr/>
    </dgm:pt>
    <dgm:pt modelId="{17C545E8-7814-473D-8EAC-9942E4089744}" type="pres">
      <dgm:prSet presAssocID="{8AAC639F-E24C-427C-8321-86F9F270C50B}" presName="compNode" presStyleCnt="0"/>
      <dgm:spPr/>
    </dgm:pt>
    <dgm:pt modelId="{40C531E4-867F-4677-A88A-485FC656FDEB}" type="pres">
      <dgm:prSet presAssocID="{8AAC639F-E24C-427C-8321-86F9F270C50B}" presName="bgRect" presStyleLbl="bgShp" presStyleIdx="1" presStyleCnt="4"/>
      <dgm:spPr/>
    </dgm:pt>
    <dgm:pt modelId="{7282EB22-3467-4904-8B91-1BAE7384160D}" type="pres">
      <dgm:prSet presAssocID="{8AAC639F-E24C-427C-8321-86F9F270C50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38D5F7C7-94CA-455D-AD3B-A8E648A3ED88}" type="pres">
      <dgm:prSet presAssocID="{8AAC639F-E24C-427C-8321-86F9F270C50B}" presName="spaceRect" presStyleCnt="0"/>
      <dgm:spPr/>
    </dgm:pt>
    <dgm:pt modelId="{4E7FA12E-C74F-443E-9796-1C8406431FF0}" type="pres">
      <dgm:prSet presAssocID="{8AAC639F-E24C-427C-8321-86F9F270C50B}" presName="parTx" presStyleLbl="revTx" presStyleIdx="1" presStyleCnt="4">
        <dgm:presLayoutVars>
          <dgm:chMax val="0"/>
          <dgm:chPref val="0"/>
        </dgm:presLayoutVars>
      </dgm:prSet>
      <dgm:spPr/>
    </dgm:pt>
    <dgm:pt modelId="{496E5793-49BE-4499-A546-2AD853FAA249}" type="pres">
      <dgm:prSet presAssocID="{F8DA5F86-22A3-4512-BC2B-7A032BF512CA}" presName="sibTrans" presStyleCnt="0"/>
      <dgm:spPr/>
    </dgm:pt>
    <dgm:pt modelId="{E4ACEA6F-BD26-4F39-88FD-EF4E9FFCD6DF}" type="pres">
      <dgm:prSet presAssocID="{EB1029B1-EC57-4346-AF13-494761349F1B}" presName="compNode" presStyleCnt="0"/>
      <dgm:spPr/>
    </dgm:pt>
    <dgm:pt modelId="{25523BF7-0DCE-4284-BD3C-211216B96AA4}" type="pres">
      <dgm:prSet presAssocID="{EB1029B1-EC57-4346-AF13-494761349F1B}" presName="bgRect" presStyleLbl="bgShp" presStyleIdx="2" presStyleCnt="4"/>
      <dgm:spPr/>
    </dgm:pt>
    <dgm:pt modelId="{E3B6FA5C-2DE9-4F85-9714-47A09642FD94}" type="pres">
      <dgm:prSet presAssocID="{EB1029B1-EC57-4346-AF13-494761349F1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luetooth"/>
        </a:ext>
      </dgm:extLst>
    </dgm:pt>
    <dgm:pt modelId="{FA1BAE85-3545-48CB-8C47-0ED44125EF93}" type="pres">
      <dgm:prSet presAssocID="{EB1029B1-EC57-4346-AF13-494761349F1B}" presName="spaceRect" presStyleCnt="0"/>
      <dgm:spPr/>
    </dgm:pt>
    <dgm:pt modelId="{296F081B-7F72-4086-83A5-192710201569}" type="pres">
      <dgm:prSet presAssocID="{EB1029B1-EC57-4346-AF13-494761349F1B}" presName="parTx" presStyleLbl="revTx" presStyleIdx="2" presStyleCnt="4">
        <dgm:presLayoutVars>
          <dgm:chMax val="0"/>
          <dgm:chPref val="0"/>
        </dgm:presLayoutVars>
      </dgm:prSet>
      <dgm:spPr/>
    </dgm:pt>
    <dgm:pt modelId="{74C9E879-D1FC-4AE9-A28D-4057BBC47C33}" type="pres">
      <dgm:prSet presAssocID="{EBCC1EEF-0FD3-4509-BDAE-0EF1E061FE9D}" presName="sibTrans" presStyleCnt="0"/>
      <dgm:spPr/>
    </dgm:pt>
    <dgm:pt modelId="{2007B618-0FE5-4C1F-B20E-12F190512E37}" type="pres">
      <dgm:prSet presAssocID="{DB9B782E-8198-4A1B-B7C1-5316A13CDF58}" presName="compNode" presStyleCnt="0"/>
      <dgm:spPr/>
    </dgm:pt>
    <dgm:pt modelId="{EAFCBA5F-330C-4C5D-B450-D0D599C66D56}" type="pres">
      <dgm:prSet presAssocID="{DB9B782E-8198-4A1B-B7C1-5316A13CDF58}" presName="bgRect" presStyleLbl="bgShp" presStyleIdx="3" presStyleCnt="4"/>
      <dgm:spPr/>
    </dgm:pt>
    <dgm:pt modelId="{38A66C5B-FCCF-4B08-96DC-D6B5009738E6}" type="pres">
      <dgm:prSet presAssocID="{DB9B782E-8198-4A1B-B7C1-5316A13CDF5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iter"/>
        </a:ext>
      </dgm:extLst>
    </dgm:pt>
    <dgm:pt modelId="{CBFC199B-5996-42A2-870C-6A37126E22C8}" type="pres">
      <dgm:prSet presAssocID="{DB9B782E-8198-4A1B-B7C1-5316A13CDF58}" presName="spaceRect" presStyleCnt="0"/>
      <dgm:spPr/>
    </dgm:pt>
    <dgm:pt modelId="{D1D43E0A-56D7-45AA-A7EA-8F01E2EB4BAF}" type="pres">
      <dgm:prSet presAssocID="{DB9B782E-8198-4A1B-B7C1-5316A13CDF58}" presName="parTx" presStyleLbl="revTx" presStyleIdx="3" presStyleCnt="4">
        <dgm:presLayoutVars>
          <dgm:chMax val="0"/>
          <dgm:chPref val="0"/>
        </dgm:presLayoutVars>
      </dgm:prSet>
      <dgm:spPr/>
    </dgm:pt>
  </dgm:ptLst>
  <dgm:cxnLst>
    <dgm:cxn modelId="{9137742F-138D-4148-98A7-B52660F21242}" srcId="{4AF8C295-C43D-4DDD-970B-7549EB067C14}" destId="{EB1029B1-EC57-4346-AF13-494761349F1B}" srcOrd="2" destOrd="0" parTransId="{4756936C-5003-4C5D-8F04-9543F5648759}" sibTransId="{EBCC1EEF-0FD3-4509-BDAE-0EF1E061FE9D}"/>
    <dgm:cxn modelId="{D135EE3C-769B-4885-BD2F-7EEA52BDBB46}" srcId="{4AF8C295-C43D-4DDD-970B-7549EB067C14}" destId="{DB9B782E-8198-4A1B-B7C1-5316A13CDF58}" srcOrd="3" destOrd="0" parTransId="{95DCC0C8-AC94-452B-B99A-F7A41240D57A}" sibTransId="{B8E0EB2D-B4CB-401D-84CB-ED323C6B8AD9}"/>
    <dgm:cxn modelId="{57648C6D-66CC-4828-A8A0-DD929C8F34FC}" type="presOf" srcId="{4AF8C295-C43D-4DDD-970B-7549EB067C14}" destId="{681E2A9F-DEC0-4E26-B899-64C9A1B709E4}" srcOrd="0" destOrd="0" presId="urn:microsoft.com/office/officeart/2018/2/layout/IconVerticalSolidList"/>
    <dgm:cxn modelId="{CBB75588-F4E0-47ED-845D-FE7E2724BA17}" type="presOf" srcId="{8AAC639F-E24C-427C-8321-86F9F270C50B}" destId="{4E7FA12E-C74F-443E-9796-1C8406431FF0}" srcOrd="0" destOrd="0" presId="urn:microsoft.com/office/officeart/2018/2/layout/IconVerticalSolidList"/>
    <dgm:cxn modelId="{9B6B88AA-0049-4681-80B5-2B98ACC255C8}" type="presOf" srcId="{EB1029B1-EC57-4346-AF13-494761349F1B}" destId="{296F081B-7F72-4086-83A5-192710201569}" srcOrd="0" destOrd="0" presId="urn:microsoft.com/office/officeart/2018/2/layout/IconVerticalSolidList"/>
    <dgm:cxn modelId="{327C28BB-A58D-4FE4-962B-61B4D6065C25}" type="presOf" srcId="{DB9B782E-8198-4A1B-B7C1-5316A13CDF58}" destId="{D1D43E0A-56D7-45AA-A7EA-8F01E2EB4BAF}" srcOrd="0" destOrd="0" presId="urn:microsoft.com/office/officeart/2018/2/layout/IconVerticalSolidList"/>
    <dgm:cxn modelId="{BB9D8FD2-416A-4054-B785-A6FA1340502C}" srcId="{4AF8C295-C43D-4DDD-970B-7549EB067C14}" destId="{3951AC0D-AE26-486C-95B6-5D8B603F0EE1}" srcOrd="0" destOrd="0" parTransId="{2C169E7F-865B-48EA-88FD-F97AD4453F3F}" sibTransId="{1F393F35-5E28-48F8-A452-D5B726CABD91}"/>
    <dgm:cxn modelId="{B9AB10DA-B803-4F15-941A-6F3EFAEEC2E0}" srcId="{4AF8C295-C43D-4DDD-970B-7549EB067C14}" destId="{8AAC639F-E24C-427C-8321-86F9F270C50B}" srcOrd="1" destOrd="0" parTransId="{A7D1453B-3F50-424B-A4E3-23B19CB90140}" sibTransId="{F8DA5F86-22A3-4512-BC2B-7A032BF512CA}"/>
    <dgm:cxn modelId="{652961E7-A86E-4D4C-8A63-BEE33455C75C}" type="presOf" srcId="{3951AC0D-AE26-486C-95B6-5D8B603F0EE1}" destId="{B4E3E85B-2050-4490-8F3B-941C306D383C}" srcOrd="0" destOrd="0" presId="urn:microsoft.com/office/officeart/2018/2/layout/IconVerticalSolidList"/>
    <dgm:cxn modelId="{319277CC-9FA9-4DA7-BA9D-CA2A4B077B3A}" type="presParOf" srcId="{681E2A9F-DEC0-4E26-B899-64C9A1B709E4}" destId="{4D1EB5A9-B9D8-4566-B873-B52876DB52FB}" srcOrd="0" destOrd="0" presId="urn:microsoft.com/office/officeart/2018/2/layout/IconVerticalSolidList"/>
    <dgm:cxn modelId="{E94A8542-1D93-4AC4-972F-26F82E7BB82C}" type="presParOf" srcId="{4D1EB5A9-B9D8-4566-B873-B52876DB52FB}" destId="{E23E4863-511F-4B36-85D8-4C72C67668CD}" srcOrd="0" destOrd="0" presId="urn:microsoft.com/office/officeart/2018/2/layout/IconVerticalSolidList"/>
    <dgm:cxn modelId="{9CDB0416-4059-4AE9-8ABC-3F71AB541363}" type="presParOf" srcId="{4D1EB5A9-B9D8-4566-B873-B52876DB52FB}" destId="{7A560985-13B3-40D2-A59F-4056C95FDAD7}" srcOrd="1" destOrd="0" presId="urn:microsoft.com/office/officeart/2018/2/layout/IconVerticalSolidList"/>
    <dgm:cxn modelId="{A881D812-29D6-434B-8C8A-71054420B389}" type="presParOf" srcId="{4D1EB5A9-B9D8-4566-B873-B52876DB52FB}" destId="{8475EFDE-A3AD-4322-A607-10464F65526D}" srcOrd="2" destOrd="0" presId="urn:microsoft.com/office/officeart/2018/2/layout/IconVerticalSolidList"/>
    <dgm:cxn modelId="{EB437544-DCE9-4EC1-A74F-60B6F921FA3E}" type="presParOf" srcId="{4D1EB5A9-B9D8-4566-B873-B52876DB52FB}" destId="{B4E3E85B-2050-4490-8F3B-941C306D383C}" srcOrd="3" destOrd="0" presId="urn:microsoft.com/office/officeart/2018/2/layout/IconVerticalSolidList"/>
    <dgm:cxn modelId="{0D3EA595-1493-4A31-96D3-D26DEF9A2835}" type="presParOf" srcId="{681E2A9F-DEC0-4E26-B899-64C9A1B709E4}" destId="{F5573B7F-34E1-472D-BBB9-0A82C7BE38BC}" srcOrd="1" destOrd="0" presId="urn:microsoft.com/office/officeart/2018/2/layout/IconVerticalSolidList"/>
    <dgm:cxn modelId="{50AEACF5-B0DD-4678-A9F0-56FA083A690C}" type="presParOf" srcId="{681E2A9F-DEC0-4E26-B899-64C9A1B709E4}" destId="{17C545E8-7814-473D-8EAC-9942E4089744}" srcOrd="2" destOrd="0" presId="urn:microsoft.com/office/officeart/2018/2/layout/IconVerticalSolidList"/>
    <dgm:cxn modelId="{8D3184F4-4F27-431B-B897-965DFF5E8DD2}" type="presParOf" srcId="{17C545E8-7814-473D-8EAC-9942E4089744}" destId="{40C531E4-867F-4677-A88A-485FC656FDEB}" srcOrd="0" destOrd="0" presId="urn:microsoft.com/office/officeart/2018/2/layout/IconVerticalSolidList"/>
    <dgm:cxn modelId="{FBCF1722-2A6D-4EB7-AFEB-CB59AED013A3}" type="presParOf" srcId="{17C545E8-7814-473D-8EAC-9942E4089744}" destId="{7282EB22-3467-4904-8B91-1BAE7384160D}" srcOrd="1" destOrd="0" presId="urn:microsoft.com/office/officeart/2018/2/layout/IconVerticalSolidList"/>
    <dgm:cxn modelId="{84057B17-2503-4968-B21F-41F9A64106F5}" type="presParOf" srcId="{17C545E8-7814-473D-8EAC-9942E4089744}" destId="{38D5F7C7-94CA-455D-AD3B-A8E648A3ED88}" srcOrd="2" destOrd="0" presId="urn:microsoft.com/office/officeart/2018/2/layout/IconVerticalSolidList"/>
    <dgm:cxn modelId="{44B85C28-976B-4987-8431-4F73ACFB34E3}" type="presParOf" srcId="{17C545E8-7814-473D-8EAC-9942E4089744}" destId="{4E7FA12E-C74F-443E-9796-1C8406431FF0}" srcOrd="3" destOrd="0" presId="urn:microsoft.com/office/officeart/2018/2/layout/IconVerticalSolidList"/>
    <dgm:cxn modelId="{2D4E77F7-1C3F-4A55-8FBE-7395DE047A96}" type="presParOf" srcId="{681E2A9F-DEC0-4E26-B899-64C9A1B709E4}" destId="{496E5793-49BE-4499-A546-2AD853FAA249}" srcOrd="3" destOrd="0" presId="urn:microsoft.com/office/officeart/2018/2/layout/IconVerticalSolidList"/>
    <dgm:cxn modelId="{5AC1202D-AFBA-452C-92E0-E468594CA4E3}" type="presParOf" srcId="{681E2A9F-DEC0-4E26-B899-64C9A1B709E4}" destId="{E4ACEA6F-BD26-4F39-88FD-EF4E9FFCD6DF}" srcOrd="4" destOrd="0" presId="urn:microsoft.com/office/officeart/2018/2/layout/IconVerticalSolidList"/>
    <dgm:cxn modelId="{5E956B80-78E4-4A1D-8503-0F3AA6E810C6}" type="presParOf" srcId="{E4ACEA6F-BD26-4F39-88FD-EF4E9FFCD6DF}" destId="{25523BF7-0DCE-4284-BD3C-211216B96AA4}" srcOrd="0" destOrd="0" presId="urn:microsoft.com/office/officeart/2018/2/layout/IconVerticalSolidList"/>
    <dgm:cxn modelId="{65CE24C4-6A4D-49D6-93F3-847A06CBA9FA}" type="presParOf" srcId="{E4ACEA6F-BD26-4F39-88FD-EF4E9FFCD6DF}" destId="{E3B6FA5C-2DE9-4F85-9714-47A09642FD94}" srcOrd="1" destOrd="0" presId="urn:microsoft.com/office/officeart/2018/2/layout/IconVerticalSolidList"/>
    <dgm:cxn modelId="{67DD36DC-881E-40BC-B2D1-AABC533D1D3C}" type="presParOf" srcId="{E4ACEA6F-BD26-4F39-88FD-EF4E9FFCD6DF}" destId="{FA1BAE85-3545-48CB-8C47-0ED44125EF93}" srcOrd="2" destOrd="0" presId="urn:microsoft.com/office/officeart/2018/2/layout/IconVerticalSolidList"/>
    <dgm:cxn modelId="{544348C7-D018-4E9A-B664-11B8C27FF42E}" type="presParOf" srcId="{E4ACEA6F-BD26-4F39-88FD-EF4E9FFCD6DF}" destId="{296F081B-7F72-4086-83A5-192710201569}" srcOrd="3" destOrd="0" presId="urn:microsoft.com/office/officeart/2018/2/layout/IconVerticalSolidList"/>
    <dgm:cxn modelId="{8622CD05-FCCF-43D9-8E0D-60C413E2ACF8}" type="presParOf" srcId="{681E2A9F-DEC0-4E26-B899-64C9A1B709E4}" destId="{74C9E879-D1FC-4AE9-A28D-4057BBC47C33}" srcOrd="5" destOrd="0" presId="urn:microsoft.com/office/officeart/2018/2/layout/IconVerticalSolidList"/>
    <dgm:cxn modelId="{9806AB85-A868-40CA-A0C6-DC535245AFD8}" type="presParOf" srcId="{681E2A9F-DEC0-4E26-B899-64C9A1B709E4}" destId="{2007B618-0FE5-4C1F-B20E-12F190512E37}" srcOrd="6" destOrd="0" presId="urn:microsoft.com/office/officeart/2018/2/layout/IconVerticalSolidList"/>
    <dgm:cxn modelId="{3FE2F2D8-4840-4F7B-8140-CC5912963AE0}" type="presParOf" srcId="{2007B618-0FE5-4C1F-B20E-12F190512E37}" destId="{EAFCBA5F-330C-4C5D-B450-D0D599C66D56}" srcOrd="0" destOrd="0" presId="urn:microsoft.com/office/officeart/2018/2/layout/IconVerticalSolidList"/>
    <dgm:cxn modelId="{F29648B5-9FFB-4DDF-B6DC-C8D71335F814}" type="presParOf" srcId="{2007B618-0FE5-4C1F-B20E-12F190512E37}" destId="{38A66C5B-FCCF-4B08-96DC-D6B5009738E6}" srcOrd="1" destOrd="0" presId="urn:microsoft.com/office/officeart/2018/2/layout/IconVerticalSolidList"/>
    <dgm:cxn modelId="{B104A03C-C39E-4DB4-850E-E3FBE00F67D8}" type="presParOf" srcId="{2007B618-0FE5-4C1F-B20E-12F190512E37}" destId="{CBFC199B-5996-42A2-870C-6A37126E22C8}" srcOrd="2" destOrd="0" presId="urn:microsoft.com/office/officeart/2018/2/layout/IconVerticalSolidList"/>
    <dgm:cxn modelId="{C43D4E64-AB95-4469-A8D3-7B3CBAC441BB}" type="presParOf" srcId="{2007B618-0FE5-4C1F-B20E-12F190512E37}" destId="{D1D43E0A-56D7-45AA-A7EA-8F01E2EB4BA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F27349-B6B8-4369-8E7C-DEB971B55D75}">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0E0ED-CAC8-40F5-B4E8-24DCBD26772B}">
      <dsp:nvSpPr>
        <dsp:cNvPr id="0" name=""/>
        <dsp:cNvSpPr/>
      </dsp:nvSpPr>
      <dsp:spPr>
        <a:xfrm>
          <a:off x="355657" y="266858"/>
          <a:ext cx="646650" cy="64665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8365E5-9332-42F6-96CC-397D69743B80}">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755650">
            <a:lnSpc>
              <a:spcPct val="100000"/>
            </a:lnSpc>
            <a:spcBef>
              <a:spcPct val="0"/>
            </a:spcBef>
            <a:spcAft>
              <a:spcPct val="35000"/>
            </a:spcAft>
            <a:buNone/>
          </a:pPr>
          <a:r>
            <a:rPr lang="en-US" sz="1700" kern="1200">
              <a:latin typeface="Times New Roman" panose="02020603050405020304" pitchFamily="18" charset="0"/>
              <a:cs typeface="Times New Roman" panose="02020603050405020304" pitchFamily="18" charset="0"/>
            </a:rPr>
            <a:t>The presentation will discuss how the 'Technology' theme changes or transforms the hotel and hospitality landscape</a:t>
          </a:r>
        </a:p>
      </dsp:txBody>
      <dsp:txXfrm>
        <a:off x="1357965" y="2319"/>
        <a:ext cx="4887299" cy="1175727"/>
      </dsp:txXfrm>
    </dsp:sp>
    <dsp:sp modelId="{48439582-3037-4EA9-9C61-B25198A3D45F}">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866E4-1408-4C1F-9E43-0ABF4577B5C5}">
      <dsp:nvSpPr>
        <dsp:cNvPr id="0" name=""/>
        <dsp:cNvSpPr/>
      </dsp:nvSpPr>
      <dsp:spPr>
        <a:xfrm>
          <a:off x="355657" y="1736518"/>
          <a:ext cx="646650" cy="646650"/>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D4CE3-B826-4A38-967C-886E01FB27C2}">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755650">
            <a:lnSpc>
              <a:spcPct val="100000"/>
            </a:lnSpc>
            <a:spcBef>
              <a:spcPct val="0"/>
            </a:spcBef>
            <a:spcAft>
              <a:spcPct val="35000"/>
            </a:spcAft>
            <a:buNone/>
          </a:pPr>
          <a:r>
            <a:rPr lang="en-US" sz="1700" kern="1200">
              <a:latin typeface="Times New Roman" panose="02020603050405020304" pitchFamily="18" charset="0"/>
              <a:cs typeface="Times New Roman" panose="02020603050405020304" pitchFamily="18" charset="0"/>
            </a:rPr>
            <a:t>This presentation will cover the technology that can elevate guest experiences and efficiency in hotels</a:t>
          </a:r>
        </a:p>
      </dsp:txBody>
      <dsp:txXfrm>
        <a:off x="1357965" y="1471979"/>
        <a:ext cx="4887299" cy="1175727"/>
      </dsp:txXfrm>
    </dsp:sp>
    <dsp:sp modelId="{44B67A2E-6087-480B-86AE-D4A7F7D149F9}">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A8EC7D-2DF3-499A-9AB2-668E8F6DD897}">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35E847-B4B6-4738-8061-ED4F8C1D7466}">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755650">
            <a:lnSpc>
              <a:spcPct val="100000"/>
            </a:lnSpc>
            <a:spcBef>
              <a:spcPct val="0"/>
            </a:spcBef>
            <a:spcAft>
              <a:spcPct val="35000"/>
            </a:spcAft>
            <a:buNone/>
          </a:pPr>
          <a:r>
            <a:rPr lang="en-US" sz="1700" kern="1200">
              <a:latin typeface="Times New Roman" panose="02020603050405020304" pitchFamily="18" charset="0"/>
              <a:cs typeface="Times New Roman" panose="02020603050405020304" pitchFamily="18" charset="0"/>
            </a:rPr>
            <a:t>It will highlight the hotel industry dynamism requires acceptance of technological advancements for guest satisfaction and competitiveness</a:t>
          </a:r>
        </a:p>
      </dsp:txBody>
      <dsp:txXfrm>
        <a:off x="1357965" y="2941639"/>
        <a:ext cx="4887299" cy="1175727"/>
      </dsp:txXfrm>
    </dsp:sp>
    <dsp:sp modelId="{55B31D2D-4BDD-4E96-99EC-A9C5C811E233}">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0DC8EB-5CE7-4E74-9099-26CAFF1A3041}">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8D25DA-83B7-48E6-9D24-D1E0D81691F0}">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755650">
            <a:lnSpc>
              <a:spcPct val="100000"/>
            </a:lnSpc>
            <a:spcBef>
              <a:spcPct val="0"/>
            </a:spcBef>
            <a:spcAft>
              <a:spcPct val="35000"/>
            </a:spcAft>
            <a:buNone/>
          </a:pPr>
          <a:r>
            <a:rPr lang="en-US" sz="1700" kern="1200">
              <a:latin typeface="Times New Roman" panose="02020603050405020304" pitchFamily="18" charset="0"/>
              <a:cs typeface="Times New Roman" panose="02020603050405020304" pitchFamily="18" charset="0"/>
            </a:rPr>
            <a:t>The presentation investigates an important Hilton’s case study that can illustrate the deep effect of smart room equipment or technologies on hospitality</a:t>
          </a:r>
        </a:p>
      </dsp:txBody>
      <dsp:txXfrm>
        <a:off x="1357965" y="4411299"/>
        <a:ext cx="4887299" cy="11757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05E193-CC9E-420D-9339-87D3A43A6AC0}">
      <dsp:nvSpPr>
        <dsp:cNvPr id="0" name=""/>
        <dsp:cNvSpPr/>
      </dsp:nvSpPr>
      <dsp:spPr>
        <a:xfrm>
          <a:off x="0" y="2641"/>
          <a:ext cx="6245265" cy="11413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45CFEB-F74B-47FF-968F-CB6E5B524527}">
      <dsp:nvSpPr>
        <dsp:cNvPr id="0" name=""/>
        <dsp:cNvSpPr/>
      </dsp:nvSpPr>
      <dsp:spPr>
        <a:xfrm>
          <a:off x="345255" y="259442"/>
          <a:ext cx="627737" cy="627737"/>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1D16A6-D0CA-4A27-8F9A-206DD8236F74}">
      <dsp:nvSpPr>
        <dsp:cNvPr id="0" name=""/>
        <dsp:cNvSpPr/>
      </dsp:nvSpPr>
      <dsp:spPr>
        <a:xfrm>
          <a:off x="1318248" y="2641"/>
          <a:ext cx="4927016" cy="1141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792" tIns="120792" rIns="120792" bIns="120792" numCol="1" spcCol="1270" anchor="ctr" anchorCtr="0">
          <a:noAutofit/>
        </a:bodyPr>
        <a:lstStyle/>
        <a:p>
          <a:pPr marL="0" lvl="0" indent="0" algn="l" defTabSz="622300">
            <a:lnSpc>
              <a:spcPct val="100000"/>
            </a:lnSpc>
            <a:spcBef>
              <a:spcPct val="0"/>
            </a:spcBef>
            <a:spcAft>
              <a:spcPct val="35000"/>
            </a:spcAft>
            <a:buNone/>
          </a:pPr>
          <a:r>
            <a:rPr lang="en-US" sz="1400" kern="1200"/>
            <a:t>Vital Role of Digital Technique: Technology is crucial for the competitiveness and modernization of the hospitality and hotel industry</a:t>
          </a:r>
        </a:p>
      </dsp:txBody>
      <dsp:txXfrm>
        <a:off x="1318248" y="2641"/>
        <a:ext cx="4927016" cy="1141340"/>
      </dsp:txXfrm>
    </dsp:sp>
    <dsp:sp modelId="{BA757301-91CF-45C3-99B2-915AD0AB4F46}">
      <dsp:nvSpPr>
        <dsp:cNvPr id="0" name=""/>
        <dsp:cNvSpPr/>
      </dsp:nvSpPr>
      <dsp:spPr>
        <a:xfrm>
          <a:off x="0" y="1429316"/>
          <a:ext cx="6245265" cy="11413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9F900C-AA31-42A6-9E4E-3C66BC2FC037}">
      <dsp:nvSpPr>
        <dsp:cNvPr id="0" name=""/>
        <dsp:cNvSpPr/>
      </dsp:nvSpPr>
      <dsp:spPr>
        <a:xfrm>
          <a:off x="345255" y="1686118"/>
          <a:ext cx="627737" cy="627737"/>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088E3D-4FC2-4387-AA75-1E0F24405682}">
      <dsp:nvSpPr>
        <dsp:cNvPr id="0" name=""/>
        <dsp:cNvSpPr/>
      </dsp:nvSpPr>
      <dsp:spPr>
        <a:xfrm>
          <a:off x="1318248" y="1429316"/>
          <a:ext cx="4927016" cy="1141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792" tIns="120792" rIns="120792" bIns="120792" numCol="1" spcCol="1270" anchor="ctr" anchorCtr="0">
          <a:noAutofit/>
        </a:bodyPr>
        <a:lstStyle/>
        <a:p>
          <a:pPr marL="0" lvl="0" indent="0" algn="l" defTabSz="622300">
            <a:lnSpc>
              <a:spcPct val="100000"/>
            </a:lnSpc>
            <a:spcBef>
              <a:spcPct val="0"/>
            </a:spcBef>
            <a:spcAft>
              <a:spcPct val="35000"/>
            </a:spcAft>
            <a:buNone/>
          </a:pPr>
          <a:r>
            <a:rPr lang="en-US" sz="1400" kern="1200"/>
            <a:t>Experiences of Improve Guest: The smart room equipment and smartphone check-ins raise guest engagement and satisfaction</a:t>
          </a:r>
        </a:p>
      </dsp:txBody>
      <dsp:txXfrm>
        <a:off x="1318248" y="1429316"/>
        <a:ext cx="4927016" cy="1141340"/>
      </dsp:txXfrm>
    </dsp:sp>
    <dsp:sp modelId="{53A6EF9E-2619-4CCB-B75B-DBF9ACD7CE8F}">
      <dsp:nvSpPr>
        <dsp:cNvPr id="0" name=""/>
        <dsp:cNvSpPr/>
      </dsp:nvSpPr>
      <dsp:spPr>
        <a:xfrm>
          <a:off x="0" y="2855992"/>
          <a:ext cx="6156519" cy="13040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DF1C7-2F2B-4663-AFFE-75A5499E9349}">
      <dsp:nvSpPr>
        <dsp:cNvPr id="0" name=""/>
        <dsp:cNvSpPr/>
      </dsp:nvSpPr>
      <dsp:spPr>
        <a:xfrm>
          <a:off x="300882" y="3194142"/>
          <a:ext cx="627737" cy="6277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232710-445C-49BE-B6BB-488713C03354}">
      <dsp:nvSpPr>
        <dsp:cNvPr id="0" name=""/>
        <dsp:cNvSpPr/>
      </dsp:nvSpPr>
      <dsp:spPr>
        <a:xfrm>
          <a:off x="1273875" y="2937341"/>
          <a:ext cx="4927016" cy="1141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792" tIns="120792" rIns="120792" bIns="120792" numCol="1" spcCol="1270" anchor="ctr" anchorCtr="0">
          <a:noAutofit/>
        </a:bodyPr>
        <a:lstStyle/>
        <a:p>
          <a:pPr marL="0" lvl="0" indent="0" algn="l" defTabSz="622300">
            <a:lnSpc>
              <a:spcPct val="100000"/>
            </a:lnSpc>
            <a:spcBef>
              <a:spcPct val="0"/>
            </a:spcBef>
            <a:spcAft>
              <a:spcPct val="35000"/>
            </a:spcAft>
            <a:buNone/>
          </a:pPr>
          <a:r>
            <a:rPr lang="en-US" sz="1400" kern="1200"/>
            <a:t>Efficiency of Increase Operational: The automated procedures from questions to streamline operations which can reduce manual efforts and enhance efficiency</a:t>
          </a:r>
        </a:p>
      </dsp:txBody>
      <dsp:txXfrm>
        <a:off x="1273875" y="2937341"/>
        <a:ext cx="4927016" cy="1141340"/>
      </dsp:txXfrm>
    </dsp:sp>
    <dsp:sp modelId="{E1F4ECBD-3736-4115-9F72-31053A860554}">
      <dsp:nvSpPr>
        <dsp:cNvPr id="0" name=""/>
        <dsp:cNvSpPr/>
      </dsp:nvSpPr>
      <dsp:spPr>
        <a:xfrm>
          <a:off x="0" y="4445365"/>
          <a:ext cx="6245265" cy="11413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A28EAD-35AE-46D2-A724-29A03BDF91A5}">
      <dsp:nvSpPr>
        <dsp:cNvPr id="0" name=""/>
        <dsp:cNvSpPr/>
      </dsp:nvSpPr>
      <dsp:spPr>
        <a:xfrm>
          <a:off x="345255" y="4702166"/>
          <a:ext cx="627737" cy="627737"/>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9926ED-09ED-4D77-888E-A4FB6D14E813}">
      <dsp:nvSpPr>
        <dsp:cNvPr id="0" name=""/>
        <dsp:cNvSpPr/>
      </dsp:nvSpPr>
      <dsp:spPr>
        <a:xfrm>
          <a:off x="1318248" y="4445365"/>
          <a:ext cx="4927016" cy="1141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792" tIns="120792" rIns="120792" bIns="120792" numCol="1" spcCol="1270" anchor="ctr" anchorCtr="0">
          <a:noAutofit/>
        </a:bodyPr>
        <a:lstStyle/>
        <a:p>
          <a:pPr marL="0" lvl="0" indent="0" algn="l" defTabSz="622300">
            <a:lnSpc>
              <a:spcPct val="100000"/>
            </a:lnSpc>
            <a:spcBef>
              <a:spcPct val="0"/>
            </a:spcBef>
            <a:spcAft>
              <a:spcPct val="35000"/>
            </a:spcAft>
            <a:buNone/>
          </a:pPr>
          <a:r>
            <a:rPr lang="en-US" sz="1400" kern="1200"/>
            <a:t>Attractiveness: The high-tech integration improves a hotel's and hospitality market appeal which can stay ahead and attract tech-savvy guests in a modest landscape</a:t>
          </a:r>
        </a:p>
      </dsp:txBody>
      <dsp:txXfrm>
        <a:off x="1318248" y="4445365"/>
        <a:ext cx="4927016" cy="11413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EF8665-6C78-46B7-930F-6063746AB4C5}">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28678A-DB91-4142-A2A1-C83A3427BF7B}">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D4707F-2586-47A4-AB91-F3916C51FE06}">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a:cs typeface="Calibri"/>
            </a:rPr>
            <a:t>Improved dependence on application to meet the varying difficulties of modern travelers</a:t>
          </a:r>
        </a:p>
      </dsp:txBody>
      <dsp:txXfrm>
        <a:off x="1834517" y="469890"/>
        <a:ext cx="3148942" cy="1335915"/>
      </dsp:txXfrm>
    </dsp:sp>
    <dsp:sp modelId="{E4ABBCF0-1BF2-42A5-8B17-8C5E0A5B22C9}">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4A2634-2FAF-4CF2-BCBD-8A5FD65F9DD3}">
      <dsp:nvSpPr>
        <dsp:cNvPr id="0" name=""/>
        <dsp:cNvSpPr/>
      </dsp:nvSpPr>
      <dsp:spPr>
        <a:xfrm>
          <a:off x="5812681" y="750432"/>
          <a:ext cx="774830" cy="774830"/>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6A6E62-9BE5-419B-86A0-B880D123FA61}">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a:cs typeface="Calibri"/>
            </a:rPr>
            <a:t>The mounting trend of technology acceptance within the hospitality and hotel sector</a:t>
          </a:r>
        </a:p>
      </dsp:txBody>
      <dsp:txXfrm>
        <a:off x="7154322" y="469890"/>
        <a:ext cx="3148942" cy="1335915"/>
      </dsp:txXfrm>
    </dsp:sp>
    <dsp:sp modelId="{2E2EC3A7-B529-4857-AB80-AF71517AD3D7}">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A448AA-4E54-42C6-8345-B2F33A765355}">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0F3B94-560C-4146-8D20-B0C5A6069E26}">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a:cs typeface="Calibri"/>
            </a:rPr>
            <a:t>Analysis of its effect on operational efficiency and guest satisfaction</a:t>
          </a:r>
        </a:p>
      </dsp:txBody>
      <dsp:txXfrm>
        <a:off x="1834517" y="2545532"/>
        <a:ext cx="3148942" cy="1335915"/>
      </dsp:txXfrm>
    </dsp:sp>
    <dsp:sp modelId="{01BFD9A2-D7C7-41FC-A6F7-B6C25C2C3C14}">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A519F8-17E9-488F-9AB6-263DAEAC22E8}">
      <dsp:nvSpPr>
        <dsp:cNvPr id="0" name=""/>
        <dsp:cNvSpPr/>
      </dsp:nvSpPr>
      <dsp:spPr>
        <a:xfrm>
          <a:off x="5812681"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B942BB-1E41-45A1-8B95-CC3DBE660A97}">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panose="020F0502020204030204" pitchFamily="34" charset="0"/>
              <a:ea typeface="Calibri" panose="020F0502020204030204" pitchFamily="34" charset="0"/>
              <a:cs typeface="Calibri" panose="020F0502020204030204" pitchFamily="34" charset="0"/>
            </a:rPr>
            <a:t>A rapidly developing hospitality industry with an emphasis on delivering exceptional guest knowledge or experience</a:t>
          </a:r>
        </a:p>
      </dsp:txBody>
      <dsp:txXfrm>
        <a:off x="7154322" y="2545532"/>
        <a:ext cx="3148942" cy="1335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F4AE5B-EFAE-465B-86F7-6A34EDEBB141}">
      <dsp:nvSpPr>
        <dsp:cNvPr id="0" name=""/>
        <dsp:cNvSpPr/>
      </dsp:nvSpPr>
      <dsp:spPr>
        <a:xfrm>
          <a:off x="97043" y="2718"/>
          <a:ext cx="2716187" cy="162971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Case study: Hilton’s Hotel organization is a famous performer in the sector</a:t>
          </a:r>
        </a:p>
      </dsp:txBody>
      <dsp:txXfrm>
        <a:off x="144776" y="50451"/>
        <a:ext cx="2620721" cy="1534246"/>
      </dsp:txXfrm>
    </dsp:sp>
    <dsp:sp modelId="{A6887991-AFAA-484B-9977-E10DE3EFA7F3}">
      <dsp:nvSpPr>
        <dsp:cNvPr id="0" name=""/>
        <dsp:cNvSpPr/>
      </dsp:nvSpPr>
      <dsp:spPr>
        <a:xfrm>
          <a:off x="3052255" y="480767"/>
          <a:ext cx="575831" cy="67361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052255" y="615490"/>
        <a:ext cx="403082" cy="404168"/>
      </dsp:txXfrm>
    </dsp:sp>
    <dsp:sp modelId="{03F81D1C-9684-4AAB-93C4-A163DD7094BD}">
      <dsp:nvSpPr>
        <dsp:cNvPr id="0" name=""/>
        <dsp:cNvSpPr/>
      </dsp:nvSpPr>
      <dsp:spPr>
        <a:xfrm>
          <a:off x="3899706" y="2718"/>
          <a:ext cx="2716187" cy="162971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Hilton’s social performs be applied as a standard for other hotel or hospitality industries</a:t>
          </a:r>
        </a:p>
      </dsp:txBody>
      <dsp:txXfrm>
        <a:off x="3947439" y="50451"/>
        <a:ext cx="2620721" cy="1534246"/>
      </dsp:txXfrm>
    </dsp:sp>
    <dsp:sp modelId="{BBFD9F01-9EA8-4780-8085-3E53A73BEBF9}">
      <dsp:nvSpPr>
        <dsp:cNvPr id="0" name=""/>
        <dsp:cNvSpPr/>
      </dsp:nvSpPr>
      <dsp:spPr>
        <a:xfrm>
          <a:off x="6854918" y="480767"/>
          <a:ext cx="575831" cy="67361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854918" y="615490"/>
        <a:ext cx="403082" cy="404168"/>
      </dsp:txXfrm>
    </dsp:sp>
    <dsp:sp modelId="{CA1431EC-A55E-4E38-855C-DB07DA1F4E8F}">
      <dsp:nvSpPr>
        <dsp:cNvPr id="0" name=""/>
        <dsp:cNvSpPr/>
      </dsp:nvSpPr>
      <dsp:spPr>
        <a:xfrm>
          <a:off x="7702368" y="2718"/>
          <a:ext cx="2716187" cy="162971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Research by Lamo, , a 76.7% separation percentage in the leisure and hospitality industries for</a:t>
          </a:r>
        </a:p>
      </dsp:txBody>
      <dsp:txXfrm>
        <a:off x="7750101" y="50451"/>
        <a:ext cx="2620721" cy="1534246"/>
      </dsp:txXfrm>
    </dsp:sp>
    <dsp:sp modelId="{658A2D9F-7A5D-4864-A07B-1DEC03060630}">
      <dsp:nvSpPr>
        <dsp:cNvPr id="0" name=""/>
        <dsp:cNvSpPr/>
      </dsp:nvSpPr>
      <dsp:spPr>
        <a:xfrm rot="5400000">
          <a:off x="8772546" y="1822564"/>
          <a:ext cx="575831" cy="67361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8858378" y="1871456"/>
        <a:ext cx="404168" cy="403082"/>
      </dsp:txXfrm>
    </dsp:sp>
    <dsp:sp modelId="{FE35A448-E69B-4007-AA1A-F0546D72518F}">
      <dsp:nvSpPr>
        <dsp:cNvPr id="0" name=""/>
        <dsp:cNvSpPr/>
      </dsp:nvSpPr>
      <dsp:spPr>
        <a:xfrm>
          <a:off x="7702368" y="2718906"/>
          <a:ext cx="2716187" cy="162971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For its active method of mixing cutting-edge systems of technology</a:t>
          </a:r>
        </a:p>
      </dsp:txBody>
      <dsp:txXfrm>
        <a:off x="7750101" y="2766639"/>
        <a:ext cx="2620721" cy="1534246"/>
      </dsp:txXfrm>
    </dsp:sp>
    <dsp:sp modelId="{A01EC3CB-40C3-4E57-8F58-AE91F337BFCC}">
      <dsp:nvSpPr>
        <dsp:cNvPr id="0" name=""/>
        <dsp:cNvSpPr/>
      </dsp:nvSpPr>
      <dsp:spPr>
        <a:xfrm rot="10800000">
          <a:off x="6887512" y="3196955"/>
          <a:ext cx="575831" cy="67361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7060261" y="3331678"/>
        <a:ext cx="403082" cy="404168"/>
      </dsp:txXfrm>
    </dsp:sp>
    <dsp:sp modelId="{0FC3F283-7911-47D7-BBBA-6176C2124DEB}">
      <dsp:nvSpPr>
        <dsp:cNvPr id="0" name=""/>
        <dsp:cNvSpPr/>
      </dsp:nvSpPr>
      <dsp:spPr>
        <a:xfrm>
          <a:off x="3899706" y="2718906"/>
          <a:ext cx="2716187" cy="162971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An advanced method improves the complete guest experience</a:t>
          </a:r>
        </a:p>
      </dsp:txBody>
      <dsp:txXfrm>
        <a:off x="3947439" y="2766639"/>
        <a:ext cx="2620721" cy="15342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11A15-2453-40AC-9F07-AF1C16A44CEE}">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8E2A79-AEB1-47A7-BA0A-FFE1DE67687F}">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DCC6B-29CF-4322-90F2-BB2C5C018950}">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TAM Technology Adoption Model: The TAM Technology Acceptance Model investigates the impacts of smartness on apparent usefulness and complete image of tourists and hospitality behavioral intention</a:t>
          </a:r>
        </a:p>
      </dsp:txBody>
      <dsp:txXfrm>
        <a:off x="1834517" y="469890"/>
        <a:ext cx="3148942" cy="1335915"/>
      </dsp:txXfrm>
    </dsp:sp>
    <dsp:sp modelId="{17B4F564-14F2-4369-ABF7-97DDE5885003}">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28BA9-0400-474E-9353-EAB077A857FC}">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40F3EA-A589-4FEC-8A91-09B4356C981F}">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SDL Service-Dominant Logic: Smart hospitality and smart room technologies as similar ideas although these two concepts are fundamentally different</a:t>
          </a:r>
        </a:p>
      </dsp:txBody>
      <dsp:txXfrm>
        <a:off x="7154322" y="469890"/>
        <a:ext cx="3148942" cy="1335915"/>
      </dsp:txXfrm>
    </dsp:sp>
    <dsp:sp modelId="{F23C63F1-4701-49EF-B614-EF70BC8DBD8D}">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512274-D61C-45EC-B955-3C88030B84A5}">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07ACDC-2E1B-4BB8-8857-E42C26A49336}">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Smart technologies typically correspond to an impartial reality such as tangible services while smartness is an emphasis and abstraction of tourists’ experience of routinely precise services via smart room technologies</a:t>
          </a:r>
        </a:p>
      </dsp:txBody>
      <dsp:txXfrm>
        <a:off x="1834517" y="2545532"/>
        <a:ext cx="3148942" cy="1335915"/>
      </dsp:txXfrm>
    </dsp:sp>
    <dsp:sp modelId="{396EF173-7403-490B-8979-DD0FCA886719}">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40E7CE-4B21-48C1-8D4A-6477674AA994}">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2D63A2-5E39-4AD1-9BF7-343DD7E3B9E4}">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Software Application in Hospitality: The backgrounds deliver critical visions into the dynamics of technique integration and its effect on operational efficiency and guest satisfaction</a:t>
          </a:r>
        </a:p>
      </dsp:txBody>
      <dsp:txXfrm>
        <a:off x="7154322" y="2545532"/>
        <a:ext cx="3148942" cy="13359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F6E39-FCDC-45A7-9C7A-79CB56913359}">
      <dsp:nvSpPr>
        <dsp:cNvPr id="0" name=""/>
        <dsp:cNvSpPr/>
      </dsp:nvSpPr>
      <dsp:spPr>
        <a:xfrm>
          <a:off x="0" y="0"/>
          <a:ext cx="4808854" cy="100608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TAM in Hospitality: TAM Technology Acceptance Model for both non-users and users of smart room technology in hospitality</a:t>
          </a:r>
        </a:p>
      </dsp:txBody>
      <dsp:txXfrm>
        <a:off x="29467" y="29467"/>
        <a:ext cx="3605501" cy="947148"/>
      </dsp:txXfrm>
    </dsp:sp>
    <dsp:sp modelId="{630ACF6B-E3D3-495B-BC15-A7A37BC3E36C}">
      <dsp:nvSpPr>
        <dsp:cNvPr id="0" name=""/>
        <dsp:cNvSpPr/>
      </dsp:nvSpPr>
      <dsp:spPr>
        <a:xfrm>
          <a:off x="359102" y="1145816"/>
          <a:ext cx="4808854" cy="1006082"/>
        </a:xfrm>
        <a:prstGeom prst="roundRect">
          <a:avLst>
            <a:gd name="adj" fmla="val 10000"/>
          </a:avLst>
        </a:prstGeom>
        <a:solidFill>
          <a:schemeClr val="accent2">
            <a:hueOff val="1540825"/>
            <a:satOff val="0"/>
            <a:lumOff val="46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Hotels can show familiar and novel smart device applications in lobbies that travelers have the chance to experience</a:t>
          </a:r>
        </a:p>
      </dsp:txBody>
      <dsp:txXfrm>
        <a:off x="388569" y="1175283"/>
        <a:ext cx="3736863" cy="947148"/>
      </dsp:txXfrm>
    </dsp:sp>
    <dsp:sp modelId="{C1035E34-B5D2-4DD8-95E1-6D0CE9892504}">
      <dsp:nvSpPr>
        <dsp:cNvPr id="0" name=""/>
        <dsp:cNvSpPr/>
      </dsp:nvSpPr>
      <dsp:spPr>
        <a:xfrm>
          <a:off x="718205" y="2291632"/>
          <a:ext cx="4808854" cy="1006082"/>
        </a:xfrm>
        <a:prstGeom prst="roundRect">
          <a:avLst>
            <a:gd name="adj" fmla="val 10000"/>
          </a:avLst>
        </a:prstGeom>
        <a:solidFill>
          <a:schemeClr val="accent2">
            <a:hueOff val="3081649"/>
            <a:satOff val="0"/>
            <a:lumOff val="9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Tourists can use application of AR augmented reality applications software technology to gain city data and better know the present environment</a:t>
          </a:r>
        </a:p>
      </dsp:txBody>
      <dsp:txXfrm>
        <a:off x="747672" y="2321099"/>
        <a:ext cx="3736863" cy="947148"/>
      </dsp:txXfrm>
    </dsp:sp>
    <dsp:sp modelId="{F7F92FAC-3860-4D05-99E3-9F9B5D62E359}">
      <dsp:nvSpPr>
        <dsp:cNvPr id="0" name=""/>
        <dsp:cNvSpPr/>
      </dsp:nvSpPr>
      <dsp:spPr>
        <a:xfrm>
          <a:off x="1077308" y="3437448"/>
          <a:ext cx="4808854" cy="1006082"/>
        </a:xfrm>
        <a:prstGeom prst="roundRect">
          <a:avLst>
            <a:gd name="adj" fmla="val 10000"/>
          </a:avLst>
        </a:prstGeom>
        <a:solidFill>
          <a:schemeClr val="accent2">
            <a:hueOff val="4622474"/>
            <a:satOff val="0"/>
            <a:lumOff val="1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ICT information and communication technology applications deliver several potentials for improving user experiences with audio-visual and smartphone technology as well as many more strategies</a:t>
          </a:r>
        </a:p>
      </dsp:txBody>
      <dsp:txXfrm>
        <a:off x="1106775" y="3466915"/>
        <a:ext cx="3736863" cy="947148"/>
      </dsp:txXfrm>
    </dsp:sp>
    <dsp:sp modelId="{3AEACC3E-5DA3-4F07-9F03-C510910140D4}">
      <dsp:nvSpPr>
        <dsp:cNvPr id="0" name=""/>
        <dsp:cNvSpPr/>
      </dsp:nvSpPr>
      <dsp:spPr>
        <a:xfrm>
          <a:off x="1436410" y="4583264"/>
          <a:ext cx="4808854" cy="1006082"/>
        </a:xfrm>
        <a:prstGeom prst="roundRect">
          <a:avLst>
            <a:gd name="adj" fmla="val 10000"/>
          </a:avLst>
        </a:prstGeom>
        <a:solidFill>
          <a:schemeClr val="accent2">
            <a:hueOff val="6163298"/>
            <a:satOff val="0"/>
            <a:lumOff val="1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Implementation and applications of smart room technologies in smart hotels and hospitality have important effects on guests' behavior and experience</a:t>
          </a:r>
        </a:p>
      </dsp:txBody>
      <dsp:txXfrm>
        <a:off x="1465877" y="4612731"/>
        <a:ext cx="3736863" cy="947148"/>
      </dsp:txXfrm>
    </dsp:sp>
    <dsp:sp modelId="{CFD2027D-D7C2-4E6F-8B7D-B3B72A756A40}">
      <dsp:nvSpPr>
        <dsp:cNvPr id="0" name=""/>
        <dsp:cNvSpPr/>
      </dsp:nvSpPr>
      <dsp:spPr>
        <a:xfrm>
          <a:off x="4154900" y="734999"/>
          <a:ext cx="653953" cy="65395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302039" y="734999"/>
        <a:ext cx="359675" cy="492100"/>
      </dsp:txXfrm>
    </dsp:sp>
    <dsp:sp modelId="{85E5A53F-71C3-486F-91FD-000A2EED557E}">
      <dsp:nvSpPr>
        <dsp:cNvPr id="0" name=""/>
        <dsp:cNvSpPr/>
      </dsp:nvSpPr>
      <dsp:spPr>
        <a:xfrm>
          <a:off x="4514003" y="1880815"/>
          <a:ext cx="653953" cy="653953"/>
        </a:xfrm>
        <a:prstGeom prst="downArrow">
          <a:avLst>
            <a:gd name="adj1" fmla="val 55000"/>
            <a:gd name="adj2" fmla="val 45000"/>
          </a:avLst>
        </a:prstGeom>
        <a:solidFill>
          <a:schemeClr val="accent2">
            <a:tint val="40000"/>
            <a:alpha val="90000"/>
            <a:hueOff val="2042907"/>
            <a:satOff val="0"/>
            <a:lumOff val="790"/>
            <a:alphaOff val="0"/>
          </a:schemeClr>
        </a:solidFill>
        <a:ln w="12700" cap="flat" cmpd="sng" algn="ctr">
          <a:solidFill>
            <a:schemeClr val="accent2">
              <a:tint val="40000"/>
              <a:alpha val="90000"/>
              <a:hueOff val="2042907"/>
              <a:satOff val="0"/>
              <a:lumOff val="7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661142" y="1880815"/>
        <a:ext cx="359675" cy="492100"/>
      </dsp:txXfrm>
    </dsp:sp>
    <dsp:sp modelId="{501FCB31-B1F5-4320-B4E2-5655C9D87C0D}">
      <dsp:nvSpPr>
        <dsp:cNvPr id="0" name=""/>
        <dsp:cNvSpPr/>
      </dsp:nvSpPr>
      <dsp:spPr>
        <a:xfrm>
          <a:off x="4873105" y="3009863"/>
          <a:ext cx="653953" cy="653953"/>
        </a:xfrm>
        <a:prstGeom prst="downArrow">
          <a:avLst>
            <a:gd name="adj1" fmla="val 55000"/>
            <a:gd name="adj2" fmla="val 45000"/>
          </a:avLst>
        </a:prstGeom>
        <a:solidFill>
          <a:schemeClr val="accent2">
            <a:tint val="40000"/>
            <a:alpha val="90000"/>
            <a:hueOff val="4085813"/>
            <a:satOff val="0"/>
            <a:lumOff val="1580"/>
            <a:alphaOff val="0"/>
          </a:schemeClr>
        </a:solidFill>
        <a:ln w="12700" cap="flat" cmpd="sng" algn="ctr">
          <a:solidFill>
            <a:schemeClr val="accent2">
              <a:tint val="40000"/>
              <a:alpha val="90000"/>
              <a:hueOff val="4085813"/>
              <a:satOff val="0"/>
              <a:lumOff val="158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020244" y="3009863"/>
        <a:ext cx="359675" cy="492100"/>
      </dsp:txXfrm>
    </dsp:sp>
    <dsp:sp modelId="{B1CBF0FE-6251-48FB-BEAD-1CB272252494}">
      <dsp:nvSpPr>
        <dsp:cNvPr id="0" name=""/>
        <dsp:cNvSpPr/>
      </dsp:nvSpPr>
      <dsp:spPr>
        <a:xfrm>
          <a:off x="5232208" y="4166858"/>
          <a:ext cx="653953" cy="653953"/>
        </a:xfrm>
        <a:prstGeom prst="downArrow">
          <a:avLst>
            <a:gd name="adj1" fmla="val 55000"/>
            <a:gd name="adj2" fmla="val 45000"/>
          </a:avLst>
        </a:prstGeom>
        <a:solidFill>
          <a:schemeClr val="accent2">
            <a:tint val="40000"/>
            <a:alpha val="90000"/>
            <a:hueOff val="6128719"/>
            <a:satOff val="0"/>
            <a:lumOff val="2370"/>
            <a:alphaOff val="0"/>
          </a:schemeClr>
        </a:solidFill>
        <a:ln w="12700" cap="flat" cmpd="sng" algn="ctr">
          <a:solidFill>
            <a:schemeClr val="accent2">
              <a:tint val="40000"/>
              <a:alpha val="90000"/>
              <a:hueOff val="6128719"/>
              <a:satOff val="0"/>
              <a:lumOff val="237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379347" y="4166858"/>
        <a:ext cx="359675" cy="4921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930266-3C4C-4B72-9704-3E26857ABC2D}">
      <dsp:nvSpPr>
        <dsp:cNvPr id="0" name=""/>
        <dsp:cNvSpPr/>
      </dsp:nvSpPr>
      <dsp:spPr>
        <a:xfrm>
          <a:off x="0" y="1808"/>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0D7051-4AE4-4E73-9A11-D5A5B7B5D711}">
      <dsp:nvSpPr>
        <dsp:cNvPr id="0" name=""/>
        <dsp:cNvSpPr/>
      </dsp:nvSpPr>
      <dsp:spPr>
        <a:xfrm>
          <a:off x="233059" y="175158"/>
          <a:ext cx="423745" cy="423745"/>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8E6EB9-8CC6-4FFF-8FBA-1ED9DA934D11}">
      <dsp:nvSpPr>
        <dsp:cNvPr id="0" name=""/>
        <dsp:cNvSpPr/>
      </dsp:nvSpPr>
      <dsp:spPr>
        <a:xfrm>
          <a:off x="889864" y="1808"/>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622300">
            <a:lnSpc>
              <a:spcPct val="90000"/>
            </a:lnSpc>
            <a:spcBef>
              <a:spcPct val="0"/>
            </a:spcBef>
            <a:spcAft>
              <a:spcPct val="35000"/>
            </a:spcAft>
            <a:buNone/>
          </a:pPr>
          <a:r>
            <a:rPr lang="en-US" sz="1400" kern="1200"/>
            <a:t>In smart room technology in hotels, several guests can refuse to use mobile or robot control applications</a:t>
          </a:r>
        </a:p>
      </dsp:txBody>
      <dsp:txXfrm>
        <a:off x="889864" y="1808"/>
        <a:ext cx="5355400" cy="770445"/>
      </dsp:txXfrm>
    </dsp:sp>
    <dsp:sp modelId="{2A225FF7-490E-4BF8-8CB9-6E40EDD92131}">
      <dsp:nvSpPr>
        <dsp:cNvPr id="0" name=""/>
        <dsp:cNvSpPr/>
      </dsp:nvSpPr>
      <dsp:spPr>
        <a:xfrm>
          <a:off x="0" y="964865"/>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72BB5A-404E-439E-B327-CE363EFCB398}">
      <dsp:nvSpPr>
        <dsp:cNvPr id="0" name=""/>
        <dsp:cNvSpPr/>
      </dsp:nvSpPr>
      <dsp:spPr>
        <a:xfrm>
          <a:off x="233059" y="1138215"/>
          <a:ext cx="423745" cy="423745"/>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1E6F7F-1743-40A2-B455-9233043BE18C}">
      <dsp:nvSpPr>
        <dsp:cNvPr id="0" name=""/>
        <dsp:cNvSpPr/>
      </dsp:nvSpPr>
      <dsp:spPr>
        <a:xfrm>
          <a:off x="889864" y="964865"/>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622300">
            <a:lnSpc>
              <a:spcPct val="90000"/>
            </a:lnSpc>
            <a:spcBef>
              <a:spcPct val="0"/>
            </a:spcBef>
            <a:spcAft>
              <a:spcPct val="35000"/>
            </a:spcAft>
            <a:buNone/>
          </a:pPr>
          <a:r>
            <a:rPr lang="en-US" sz="1400" kern="1200"/>
            <a:t>Guests can also impression the high-tech atmosphere in the smart room of the hotel</a:t>
          </a:r>
        </a:p>
      </dsp:txBody>
      <dsp:txXfrm>
        <a:off x="889864" y="964865"/>
        <a:ext cx="5355400" cy="770445"/>
      </dsp:txXfrm>
    </dsp:sp>
    <dsp:sp modelId="{6B9B4870-48BD-4571-876A-FCC8FFB9737A}">
      <dsp:nvSpPr>
        <dsp:cNvPr id="0" name=""/>
        <dsp:cNvSpPr/>
      </dsp:nvSpPr>
      <dsp:spPr>
        <a:xfrm>
          <a:off x="0" y="1927922"/>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A07169-3431-4927-AE05-59B5410500DB}">
      <dsp:nvSpPr>
        <dsp:cNvPr id="0" name=""/>
        <dsp:cNvSpPr/>
      </dsp:nvSpPr>
      <dsp:spPr>
        <a:xfrm>
          <a:off x="233059" y="2101272"/>
          <a:ext cx="423745" cy="423745"/>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7592A7-ECC2-4F35-A54F-4920D9A0B5E1}">
      <dsp:nvSpPr>
        <dsp:cNvPr id="0" name=""/>
        <dsp:cNvSpPr/>
      </dsp:nvSpPr>
      <dsp:spPr>
        <a:xfrm>
          <a:off x="889864" y="1927922"/>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622300">
            <a:lnSpc>
              <a:spcPct val="90000"/>
            </a:lnSpc>
            <a:spcBef>
              <a:spcPct val="0"/>
            </a:spcBef>
            <a:spcAft>
              <a:spcPct val="35000"/>
            </a:spcAft>
            <a:buNone/>
          </a:pPr>
          <a:r>
            <a:rPr lang="en-US" sz="1400" kern="1200"/>
            <a:t>The acceptance of smart technologies meaningfully improves complete guest fulfillment levels</a:t>
          </a:r>
        </a:p>
      </dsp:txBody>
      <dsp:txXfrm>
        <a:off x="889864" y="1927922"/>
        <a:ext cx="5355400" cy="770445"/>
      </dsp:txXfrm>
    </dsp:sp>
    <dsp:sp modelId="{9685C127-8737-4C09-8402-2067814E6A07}">
      <dsp:nvSpPr>
        <dsp:cNvPr id="0" name=""/>
        <dsp:cNvSpPr/>
      </dsp:nvSpPr>
      <dsp:spPr>
        <a:xfrm>
          <a:off x="0" y="2890979"/>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6085F9-D140-4121-974F-9E468F03CEAC}">
      <dsp:nvSpPr>
        <dsp:cNvPr id="0" name=""/>
        <dsp:cNvSpPr/>
      </dsp:nvSpPr>
      <dsp:spPr>
        <a:xfrm>
          <a:off x="233059" y="3064329"/>
          <a:ext cx="423745" cy="423745"/>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0B9DF7-B8FD-4D6F-9FB3-D112E47046CC}">
      <dsp:nvSpPr>
        <dsp:cNvPr id="0" name=""/>
        <dsp:cNvSpPr/>
      </dsp:nvSpPr>
      <dsp:spPr>
        <a:xfrm>
          <a:off x="889864" y="2890979"/>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622300">
            <a:lnSpc>
              <a:spcPct val="90000"/>
            </a:lnSpc>
            <a:spcBef>
              <a:spcPct val="0"/>
            </a:spcBef>
            <a:spcAft>
              <a:spcPct val="35000"/>
            </a:spcAft>
            <a:buNone/>
          </a:pPr>
          <a:r>
            <a:rPr lang="en-US" sz="1400" kern="1200"/>
            <a:t>Guests like experiences tailor-made through modified smart room situations or settings</a:t>
          </a:r>
        </a:p>
      </dsp:txBody>
      <dsp:txXfrm>
        <a:off x="889864" y="2890979"/>
        <a:ext cx="5355400" cy="770445"/>
      </dsp:txXfrm>
    </dsp:sp>
    <dsp:sp modelId="{21FEB03D-E370-4E54-AB35-4A08237A4691}">
      <dsp:nvSpPr>
        <dsp:cNvPr id="0" name=""/>
        <dsp:cNvSpPr/>
      </dsp:nvSpPr>
      <dsp:spPr>
        <a:xfrm>
          <a:off x="0" y="3854036"/>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28849A-998C-45DC-BCE3-7860F4C36467}">
      <dsp:nvSpPr>
        <dsp:cNvPr id="0" name=""/>
        <dsp:cNvSpPr/>
      </dsp:nvSpPr>
      <dsp:spPr>
        <a:xfrm>
          <a:off x="233059" y="4027386"/>
          <a:ext cx="423745" cy="423745"/>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E14CAC-D4A9-4F00-979E-245EEF732B18}">
      <dsp:nvSpPr>
        <dsp:cNvPr id="0" name=""/>
        <dsp:cNvSpPr/>
      </dsp:nvSpPr>
      <dsp:spPr>
        <a:xfrm>
          <a:off x="889864" y="3854036"/>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622300">
            <a:lnSpc>
              <a:spcPct val="90000"/>
            </a:lnSpc>
            <a:spcBef>
              <a:spcPct val="0"/>
            </a:spcBef>
            <a:spcAft>
              <a:spcPct val="35000"/>
            </a:spcAft>
            <a:buNone/>
          </a:pPr>
          <a:r>
            <a:rPr lang="en-US" sz="1400" kern="1200"/>
            <a:t>Entree to various entertainment selections increases guest satisfaction</a:t>
          </a:r>
        </a:p>
      </dsp:txBody>
      <dsp:txXfrm>
        <a:off x="889864" y="3854036"/>
        <a:ext cx="5355400" cy="770445"/>
      </dsp:txXfrm>
    </dsp:sp>
    <dsp:sp modelId="{EF6A74A5-ED2A-415D-BE7A-BFBAEE15AD91}">
      <dsp:nvSpPr>
        <dsp:cNvPr id="0" name=""/>
        <dsp:cNvSpPr/>
      </dsp:nvSpPr>
      <dsp:spPr>
        <a:xfrm>
          <a:off x="0" y="4817093"/>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19DB6E-C49C-4E38-9263-152BBBDCECF5}">
      <dsp:nvSpPr>
        <dsp:cNvPr id="0" name=""/>
        <dsp:cNvSpPr/>
      </dsp:nvSpPr>
      <dsp:spPr>
        <a:xfrm>
          <a:off x="233059" y="4990443"/>
          <a:ext cx="423745" cy="423745"/>
        </a:xfrm>
        <a:prstGeom prst="rect">
          <a:avLst/>
        </a:prstGeom>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8D1B40-887C-4F0C-8ADD-B09A25B9B7D1}">
      <dsp:nvSpPr>
        <dsp:cNvPr id="0" name=""/>
        <dsp:cNvSpPr/>
      </dsp:nvSpPr>
      <dsp:spPr>
        <a:xfrm>
          <a:off x="889864" y="4817093"/>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622300">
            <a:lnSpc>
              <a:spcPct val="90000"/>
            </a:lnSpc>
            <a:spcBef>
              <a:spcPct val="0"/>
            </a:spcBef>
            <a:spcAft>
              <a:spcPct val="35000"/>
            </a:spcAft>
            <a:buNone/>
          </a:pPr>
          <a:r>
            <a:rPr lang="en-US" sz="1400" kern="1200"/>
            <a:t>Digital or virtual smart technologies deliver convenient and seamless solutions and complete satisfaction of impacting guests</a:t>
          </a:r>
        </a:p>
      </dsp:txBody>
      <dsp:txXfrm>
        <a:off x="889864" y="4817093"/>
        <a:ext cx="5355400" cy="7704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AB16ED-8C10-4A7B-BC4E-DC208B1B77E2}">
      <dsp:nvSpPr>
        <dsp:cNvPr id="0" name=""/>
        <dsp:cNvSpPr/>
      </dsp:nvSpPr>
      <dsp:spPr>
        <a:xfrm>
          <a:off x="973190" y="647466"/>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C6785D-8FC1-4851-9E55-C5ED3069BFD7}">
      <dsp:nvSpPr>
        <dsp:cNvPr id="0" name=""/>
        <dsp:cNvSpPr/>
      </dsp:nvSpPr>
      <dsp:spPr>
        <a:xfrm>
          <a:off x="1242597" y="916873"/>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C4D745-A698-4E13-A64A-505477514FC4}">
      <dsp:nvSpPr>
        <dsp:cNvPr id="0" name=""/>
        <dsp:cNvSpPr/>
      </dsp:nvSpPr>
      <dsp:spPr>
        <a:xfrm>
          <a:off x="569079" y="2305356"/>
          <a:ext cx="2072362" cy="139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Operations of smart technologies modernize demonstrated by effective check-in procedures</a:t>
          </a:r>
        </a:p>
      </dsp:txBody>
      <dsp:txXfrm>
        <a:off x="569079" y="2305356"/>
        <a:ext cx="2072362" cy="1398515"/>
      </dsp:txXfrm>
    </dsp:sp>
    <dsp:sp modelId="{750FF8FB-4081-4A52-A507-C5165C813BC3}">
      <dsp:nvSpPr>
        <dsp:cNvPr id="0" name=""/>
        <dsp:cNvSpPr/>
      </dsp:nvSpPr>
      <dsp:spPr>
        <a:xfrm>
          <a:off x="3408216" y="647466"/>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60752D-1551-4B48-B480-406C549F0A8D}">
      <dsp:nvSpPr>
        <dsp:cNvPr id="0" name=""/>
        <dsp:cNvSpPr/>
      </dsp:nvSpPr>
      <dsp:spPr>
        <a:xfrm>
          <a:off x="3677623" y="916873"/>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7B121A-66EF-4BC7-AA44-153C6C418F87}">
      <dsp:nvSpPr>
        <dsp:cNvPr id="0" name=""/>
        <dsp:cNvSpPr/>
      </dsp:nvSpPr>
      <dsp:spPr>
        <a:xfrm>
          <a:off x="3004105" y="2305356"/>
          <a:ext cx="2072362" cy="139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Management replies by executing efficient check-in procedures through automated and smartphone systems</a:t>
          </a:r>
        </a:p>
      </dsp:txBody>
      <dsp:txXfrm>
        <a:off x="3004105" y="2305356"/>
        <a:ext cx="2072362" cy="1398515"/>
      </dsp:txXfrm>
    </dsp:sp>
    <dsp:sp modelId="{D029262C-8F92-457D-80A1-543F4D11741F}">
      <dsp:nvSpPr>
        <dsp:cNvPr id="0" name=""/>
        <dsp:cNvSpPr/>
      </dsp:nvSpPr>
      <dsp:spPr>
        <a:xfrm>
          <a:off x="5843242" y="647466"/>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6389D9-2213-4462-B319-1E16949B9F07}">
      <dsp:nvSpPr>
        <dsp:cNvPr id="0" name=""/>
        <dsp:cNvSpPr/>
      </dsp:nvSpPr>
      <dsp:spPr>
        <a:xfrm>
          <a:off x="6112649" y="916873"/>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B90526-6B9A-4758-A3DA-3693E2DA2819}">
      <dsp:nvSpPr>
        <dsp:cNvPr id="0" name=""/>
        <dsp:cNvSpPr/>
      </dsp:nvSpPr>
      <dsp:spPr>
        <a:xfrm>
          <a:off x="5439131" y="2305356"/>
          <a:ext cx="2072362" cy="139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Positive comebacks comprise the execution of smart panels for energy effectiveness</a:t>
          </a:r>
        </a:p>
      </dsp:txBody>
      <dsp:txXfrm>
        <a:off x="5439131" y="2305356"/>
        <a:ext cx="2072362" cy="1398515"/>
      </dsp:txXfrm>
    </dsp:sp>
    <dsp:sp modelId="{84955F61-F6C7-450B-99CC-ACB42EC0B1AE}">
      <dsp:nvSpPr>
        <dsp:cNvPr id="0" name=""/>
        <dsp:cNvSpPr/>
      </dsp:nvSpPr>
      <dsp:spPr>
        <a:xfrm>
          <a:off x="8278268" y="647466"/>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F3C761-2943-4831-BB8A-A9043CE1CD91}">
      <dsp:nvSpPr>
        <dsp:cNvPr id="0" name=""/>
        <dsp:cNvSpPr/>
      </dsp:nvSpPr>
      <dsp:spPr>
        <a:xfrm>
          <a:off x="8547675" y="916873"/>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AD352D-7B88-410A-B489-47602BF351DE}">
      <dsp:nvSpPr>
        <dsp:cNvPr id="0" name=""/>
        <dsp:cNvSpPr/>
      </dsp:nvSpPr>
      <dsp:spPr>
        <a:xfrm>
          <a:off x="7874157" y="2305356"/>
          <a:ext cx="2072362" cy="139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Reflection of Critical: While increasing effectiveness challenges can arise such as guest unfamiliarity and system vulnerabilities deserving careful consideration</a:t>
          </a:r>
        </a:p>
      </dsp:txBody>
      <dsp:txXfrm>
        <a:off x="7874157" y="2305356"/>
        <a:ext cx="2072362" cy="13985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3E4863-511F-4B36-85D8-4C72C67668CD}">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560985-13B3-40D2-A59F-4056C95FDAD7}">
      <dsp:nvSpPr>
        <dsp:cNvPr id="0" name=""/>
        <dsp:cNvSpPr/>
      </dsp:nvSpPr>
      <dsp:spPr>
        <a:xfrm>
          <a:off x="355657" y="266858"/>
          <a:ext cx="646650" cy="64665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E3E85B-2050-4490-8F3B-941C306D383C}">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22300">
            <a:lnSpc>
              <a:spcPct val="100000"/>
            </a:lnSpc>
            <a:spcBef>
              <a:spcPct val="0"/>
            </a:spcBef>
            <a:spcAft>
              <a:spcPct val="35000"/>
            </a:spcAft>
            <a:buNone/>
          </a:pPr>
          <a:r>
            <a:rPr lang="en-US" sz="1400" kern="1200"/>
            <a:t>Luxury Hotel Application: The custom-made software application technology of smart room tools in luxury guesthouses or hotels for special guest involvement</a:t>
          </a:r>
        </a:p>
      </dsp:txBody>
      <dsp:txXfrm>
        <a:off x="1357965" y="2319"/>
        <a:ext cx="4887299" cy="1175727"/>
      </dsp:txXfrm>
    </dsp:sp>
    <dsp:sp modelId="{40C531E4-867F-4677-A88A-485FC656FDEB}">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82EB22-3467-4904-8B91-1BAE7384160D}">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7FA12E-C74F-443E-9796-1C8406431FF0}">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22300">
            <a:lnSpc>
              <a:spcPct val="100000"/>
            </a:lnSpc>
            <a:spcBef>
              <a:spcPct val="0"/>
            </a:spcBef>
            <a:spcAft>
              <a:spcPct val="35000"/>
            </a:spcAft>
            <a:buNone/>
          </a:pPr>
          <a:r>
            <a:rPr lang="en-US" sz="1400" kern="1200"/>
            <a:t>Automated Check-In: IoT-enabled self-service kiosks for automating the check-in procedure of their guests</a:t>
          </a:r>
        </a:p>
      </dsp:txBody>
      <dsp:txXfrm>
        <a:off x="1357965" y="1471979"/>
        <a:ext cx="4887299" cy="1175727"/>
      </dsp:txXfrm>
    </dsp:sp>
    <dsp:sp modelId="{25523BF7-0DCE-4284-BD3C-211216B96AA4}">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B6FA5C-2DE9-4F85-9714-47A09642FD94}">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6F081B-7F72-4086-83A5-192710201569}">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22300">
            <a:lnSpc>
              <a:spcPct val="100000"/>
            </a:lnSpc>
            <a:spcBef>
              <a:spcPct val="0"/>
            </a:spcBef>
            <a:spcAft>
              <a:spcPct val="35000"/>
            </a:spcAft>
            <a:buNone/>
          </a:pPr>
          <a:r>
            <a:rPr lang="en-US" sz="1400" kern="1200"/>
            <a:t>Location-Based Information: GPS and Bluetooth have kicked open the paths for contribution data location-based that can be accepted by application platforms in the hotel</a:t>
          </a:r>
        </a:p>
      </dsp:txBody>
      <dsp:txXfrm>
        <a:off x="1357965" y="2941639"/>
        <a:ext cx="4887299" cy="1175727"/>
      </dsp:txXfrm>
    </dsp:sp>
    <dsp:sp modelId="{EAFCBA5F-330C-4C5D-B450-D0D599C66D56}">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A66C5B-FCCF-4B08-96DC-D6B5009738E6}">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D43E0A-56D7-45AA-A7EA-8F01E2EB4BAF}">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22300">
            <a:lnSpc>
              <a:spcPct val="100000"/>
            </a:lnSpc>
            <a:spcBef>
              <a:spcPct val="0"/>
            </a:spcBef>
            <a:spcAft>
              <a:spcPct val="35000"/>
            </a:spcAft>
            <a:buNone/>
          </a:pPr>
          <a:r>
            <a:rPr lang="en-US" sz="1400" kern="1200"/>
            <a:t>Effect on Luxury Hospitality: This application technology raises the luxury hotel or hospitality area which could emphasize advanced amenities and personalized services</a:t>
          </a:r>
        </a:p>
      </dsp:txBody>
      <dsp:txXfrm>
        <a:off x="1357965" y="4411299"/>
        <a:ext cx="4887299" cy="11757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5F58D6-38F3-4638-B22C-86890DD9CFB7}" type="datetimeFigureOut">
              <a:rPr lang="en-US" smtClean="0"/>
              <a:t>2/7/2024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282483-D226-4F98-9B0F-0401F3804FEA}" type="slidenum">
              <a:rPr lang="en-US" smtClean="0"/>
              <a:t>‹#›</a:t>
            </a:fld>
            <a:endParaRPr lang="en-US"/>
          </a:p>
        </p:txBody>
      </p:sp>
    </p:spTree>
    <p:extLst>
      <p:ext uri="{BB962C8B-B14F-4D97-AF65-F5344CB8AC3E}">
        <p14:creationId xmlns:p14="http://schemas.microsoft.com/office/powerpoint/2010/main" val="224963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a:effectLst/>
                <a:latin typeface="Times New Roman" panose="02020603050405020304" pitchFamily="18" charset="0"/>
                <a:ea typeface="Calibri" panose="020F0502020204030204" pitchFamily="34" charset="0"/>
                <a:cs typeface="Times New Roman" panose="02020603050405020304" pitchFamily="18" charset="0"/>
              </a:rPr>
              <a:t>This slide is about the Technology theme that changes or transforms the hotel and hospitality landscape. The presentation will describe the technology that can elevate guest experiences and efficiency in hotels. The presentation will cover the hospitality industry dynamism that requires acceptance of technological advancements for guest satisfaction and competitiveness. It will discuss the important </a:t>
            </a:r>
            <a:r>
              <a:rPr lang="en-GB" sz="1800">
                <a:effectLst/>
                <a:latin typeface="Times New Roman" panose="02020603050405020304" pitchFamily="18" charset="0"/>
                <a:ea typeface="Calibri" panose="020F0502020204030204" pitchFamily="34" charset="0"/>
                <a:cs typeface="Times New Roman" panose="02020603050405020304" pitchFamily="18" charset="0"/>
              </a:rPr>
              <a:t>Hilton</a:t>
            </a:r>
            <a:r>
              <a:rPr lang="en-IN" sz="1800">
                <a:effectLst/>
                <a:latin typeface="Times New Roman" panose="02020603050405020304" pitchFamily="18" charset="0"/>
                <a:ea typeface="Calibri" panose="020F0502020204030204" pitchFamily="34" charset="0"/>
                <a:cs typeface="Times New Roman" panose="02020603050405020304" pitchFamily="18" charset="0"/>
              </a:rPr>
              <a:t> case study that can illustrate the deep effect of smart room equipment or technologies on hospitality.</a:t>
            </a:r>
          </a:p>
          <a:p>
            <a:endParaRPr lang="en-US"/>
          </a:p>
        </p:txBody>
      </p:sp>
      <p:sp>
        <p:nvSpPr>
          <p:cNvPr id="4" name="Slide Number Placeholder 3"/>
          <p:cNvSpPr>
            <a:spLocks noGrp="1"/>
          </p:cNvSpPr>
          <p:nvPr>
            <p:ph type="sldNum" sz="quarter" idx="5"/>
          </p:nvPr>
        </p:nvSpPr>
        <p:spPr/>
        <p:txBody>
          <a:bodyPr/>
          <a:lstStyle/>
          <a:p>
            <a:fld id="{90282483-D226-4F98-9B0F-0401F3804FEA}" type="slidenum">
              <a:rPr lang="en-US" smtClean="0"/>
              <a:t>2</a:t>
            </a:fld>
            <a:endParaRPr lang="en-US"/>
          </a:p>
        </p:txBody>
      </p:sp>
    </p:spTree>
    <p:extLst>
      <p:ext uri="{BB962C8B-B14F-4D97-AF65-F5344CB8AC3E}">
        <p14:creationId xmlns:p14="http://schemas.microsoft.com/office/powerpoint/2010/main" val="1365867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a:effectLst/>
                <a:latin typeface="Times New Roman" panose="02020603050405020304" pitchFamily="18" charset="0"/>
                <a:ea typeface="Calibri" panose="020F0502020204030204" pitchFamily="34" charset="0"/>
                <a:cs typeface="Times New Roman" panose="02020603050405020304" pitchFamily="18" charset="0"/>
              </a:rPr>
              <a:t>The slide is about the role of digital techniques and tools that is crucial for the competitiveness and modernization of the hospitality and hotel industry. Guest experiences improvement in the smart room equipment and smartphone check-ins raise guest engagement and satisfaction.  The high-tech integration improves a hotel's and hospitality market appeal which can stay ahead and attract tech-savvy guests in a modest landscape. The effectiveness of the improved hospitality operation system is in the use of automated procedures from questions to streamline operations which can reduce manual efforts and enhance efficiency (Wamba-</a:t>
            </a:r>
            <a:r>
              <a:rPr lang="en-IN" sz="1800" err="1">
                <a:effectLst/>
                <a:latin typeface="Times New Roman" panose="02020603050405020304" pitchFamily="18" charset="0"/>
                <a:ea typeface="Calibri" panose="020F0502020204030204" pitchFamily="34" charset="0"/>
                <a:cs typeface="Times New Roman" panose="02020603050405020304" pitchFamily="18" charset="0"/>
              </a:rPr>
              <a:t>Taguimdje</a:t>
            </a:r>
            <a:r>
              <a:rPr lang="en-IN" sz="1800">
                <a:effectLst/>
                <a:latin typeface="Times New Roman" panose="02020603050405020304" pitchFamily="18" charset="0"/>
                <a:ea typeface="Calibri" panose="020F0502020204030204" pitchFamily="34" charset="0"/>
                <a:cs typeface="Times New Roman" panose="02020603050405020304" pitchFamily="18" charset="0"/>
              </a:rPr>
              <a:t>, et al., 2020).</a:t>
            </a:r>
          </a:p>
          <a:p>
            <a:endParaRPr lang="en-US"/>
          </a:p>
        </p:txBody>
      </p:sp>
      <p:sp>
        <p:nvSpPr>
          <p:cNvPr id="4" name="Slide Number Placeholder 3"/>
          <p:cNvSpPr>
            <a:spLocks noGrp="1"/>
          </p:cNvSpPr>
          <p:nvPr>
            <p:ph type="sldNum" sz="quarter" idx="5"/>
          </p:nvPr>
        </p:nvSpPr>
        <p:spPr/>
        <p:txBody>
          <a:bodyPr/>
          <a:lstStyle/>
          <a:p>
            <a:fld id="{90282483-D226-4F98-9B0F-0401F3804FEA}" type="slidenum">
              <a:rPr lang="en-US" smtClean="0"/>
              <a:t>3</a:t>
            </a:fld>
            <a:endParaRPr lang="en-US"/>
          </a:p>
        </p:txBody>
      </p:sp>
    </p:spTree>
    <p:extLst>
      <p:ext uri="{BB962C8B-B14F-4D97-AF65-F5344CB8AC3E}">
        <p14:creationId xmlns:p14="http://schemas.microsoft.com/office/powerpoint/2010/main" val="472870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1F1F1F"/>
                </a:solidFill>
                <a:effectLst/>
                <a:latin typeface="Georgia" panose="02040502050405020303" pitchFamily="18" charset="0"/>
                <a:ea typeface="Calibri" panose="020F0502020204030204" pitchFamily="34" charset="0"/>
                <a:cs typeface="Times New Roman" panose="02020603050405020304" pitchFamily="18" charset="0"/>
              </a:rPr>
              <a:t>The </a:t>
            </a:r>
            <a:r>
              <a:rPr lang="en-GB" sz="1800">
                <a:effectLst/>
                <a:latin typeface="Times New Roman" panose="02020603050405020304" pitchFamily="18" charset="0"/>
                <a:ea typeface="Calibri" panose="020F0502020204030204" pitchFamily="34" charset="0"/>
                <a:cs typeface="Times New Roman" panose="02020603050405020304" pitchFamily="18" charset="0"/>
              </a:rPr>
              <a:t>applications of smart room technology emphasize not only the convenience of physical materials but also the accessibility of experience-related possessions (</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Zeng, et al., 2020)</a:t>
            </a:r>
            <a:r>
              <a:rPr lang="en-IN" sz="1800">
                <a:effectLst/>
                <a:latin typeface="Times New Roman" panose="02020603050405020304" pitchFamily="18" charset="0"/>
                <a:ea typeface="Calibri" panose="020F0502020204030204" pitchFamily="34" charset="0"/>
                <a:cs typeface="Times New Roman" panose="02020603050405020304" pitchFamily="18" charset="0"/>
              </a:rPr>
              <a:t>. The slide is about the rapidly developing hospitality industry with an emphasis on delivering exceptional guest knowledge or experience. The mounting trend of technology acceptance within the hospitality and hotel sector. Analysis of its effect on operational efficiency and guest satisfaction.</a:t>
            </a:r>
            <a:r>
              <a:rPr lang="en-IN" sz="1800">
                <a:solidFill>
                  <a:srgbClr val="1F1F1F"/>
                </a:solidFill>
                <a:effectLst/>
                <a:latin typeface="Georgia" panose="02040502050405020303" pitchFamily="18" charset="0"/>
                <a:ea typeface="Calibri" panose="020F0502020204030204" pitchFamily="34" charset="0"/>
                <a:cs typeface="Times New Roman" panose="02020603050405020304" pitchFamily="18" charset="0"/>
              </a:rPr>
              <a:t> </a:t>
            </a:r>
            <a:r>
              <a:rPr lang="en-IN" sz="1800">
                <a:effectLst/>
                <a:latin typeface="Times New Roman" panose="02020603050405020304" pitchFamily="18" charset="0"/>
                <a:ea typeface="Calibri" panose="020F0502020204030204" pitchFamily="34" charset="0"/>
                <a:cs typeface="Times New Roman" panose="02020603050405020304" pitchFamily="18" charset="0"/>
              </a:rPr>
              <a:t>The improvement of dependence on application to meet the varying difficulties of modern </a:t>
            </a:r>
            <a:r>
              <a:rPr lang="en-IN" sz="1800" err="1">
                <a:effectLst/>
                <a:latin typeface="Times New Roman" panose="02020603050405020304" pitchFamily="18" charset="0"/>
                <a:ea typeface="Calibri" panose="020F0502020204030204" pitchFamily="34" charset="0"/>
                <a:cs typeface="Times New Roman" panose="02020603050405020304" pitchFamily="18" charset="0"/>
              </a:rPr>
              <a:t>travelers</a:t>
            </a:r>
            <a:r>
              <a:rPr lang="en-IN" sz="180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a:p>
        </p:txBody>
      </p:sp>
      <p:sp>
        <p:nvSpPr>
          <p:cNvPr id="4" name="Slide Number Placeholder 3"/>
          <p:cNvSpPr>
            <a:spLocks noGrp="1"/>
          </p:cNvSpPr>
          <p:nvPr>
            <p:ph type="sldNum" sz="quarter" idx="5"/>
          </p:nvPr>
        </p:nvSpPr>
        <p:spPr/>
        <p:txBody>
          <a:bodyPr/>
          <a:lstStyle/>
          <a:p>
            <a:fld id="{90282483-D226-4F98-9B0F-0401F3804FEA}" type="slidenum">
              <a:rPr lang="en-US" smtClean="0"/>
              <a:t>4</a:t>
            </a:fld>
            <a:endParaRPr lang="en-US"/>
          </a:p>
        </p:txBody>
      </p:sp>
    </p:spTree>
    <p:extLst>
      <p:ext uri="{BB962C8B-B14F-4D97-AF65-F5344CB8AC3E}">
        <p14:creationId xmlns:p14="http://schemas.microsoft.com/office/powerpoint/2010/main" val="3035786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a:effectLst/>
                <a:latin typeface="Times New Roman" panose="02020603050405020304" pitchFamily="18" charset="0"/>
                <a:ea typeface="Calibri" panose="020F0502020204030204" pitchFamily="34" charset="0"/>
                <a:cs typeface="Times New Roman" panose="02020603050405020304" pitchFamily="18" charset="0"/>
              </a:rPr>
              <a:t>This slide is about the case study of Hilton Hotel organization is a famous performer in the sector.  Hilton’s social performs be applied as a standard for other hotel or hospitality industries. Research by </a:t>
            </a:r>
            <a:r>
              <a:rPr lang="en-IN" sz="1800" err="1">
                <a:effectLst/>
                <a:latin typeface="Times New Roman" panose="02020603050405020304" pitchFamily="18" charset="0"/>
                <a:ea typeface="Calibri" panose="020F0502020204030204" pitchFamily="34" charset="0"/>
                <a:cs typeface="Times New Roman" panose="02020603050405020304" pitchFamily="18" charset="0"/>
              </a:rPr>
              <a:t>Lamo</a:t>
            </a:r>
            <a:r>
              <a:rPr lang="en-IN" sz="1800">
                <a:effectLst/>
                <a:latin typeface="Times New Roman" panose="02020603050405020304" pitchFamily="18" charset="0"/>
                <a:ea typeface="Calibri" panose="020F0502020204030204" pitchFamily="34" charset="0"/>
                <a:cs typeface="Times New Roman" panose="02020603050405020304" pitchFamily="18" charset="0"/>
              </a:rPr>
              <a:t>, (2019), a 76.7% separation percentage in the leisure and hospitality industries for 2018. An advanced method improves the complete guest experience. For its active platform application system method of mixing cutting-edge systems of technology.</a:t>
            </a:r>
          </a:p>
          <a:p>
            <a:endParaRPr lang="en-US"/>
          </a:p>
        </p:txBody>
      </p:sp>
      <p:sp>
        <p:nvSpPr>
          <p:cNvPr id="4" name="Slide Number Placeholder 3"/>
          <p:cNvSpPr>
            <a:spLocks noGrp="1"/>
          </p:cNvSpPr>
          <p:nvPr>
            <p:ph type="sldNum" sz="quarter" idx="5"/>
          </p:nvPr>
        </p:nvSpPr>
        <p:spPr/>
        <p:txBody>
          <a:bodyPr/>
          <a:lstStyle/>
          <a:p>
            <a:fld id="{90282483-D226-4F98-9B0F-0401F3804FEA}" type="slidenum">
              <a:rPr lang="en-US" smtClean="0"/>
              <a:t>5</a:t>
            </a:fld>
            <a:endParaRPr lang="en-US"/>
          </a:p>
        </p:txBody>
      </p:sp>
    </p:spTree>
    <p:extLst>
      <p:ext uri="{BB962C8B-B14F-4D97-AF65-F5344CB8AC3E}">
        <p14:creationId xmlns:p14="http://schemas.microsoft.com/office/powerpoint/2010/main" val="1411637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a:effectLst/>
                <a:latin typeface="Times New Roman" panose="02020603050405020304" pitchFamily="18" charset="0"/>
                <a:ea typeface="Calibri" panose="020F0502020204030204" pitchFamily="34" charset="0"/>
                <a:cs typeface="Times New Roman" panose="02020603050405020304" pitchFamily="18" charset="0"/>
              </a:rPr>
              <a:t>The slide discusses the model of </a:t>
            </a:r>
            <a:r>
              <a:rPr lang="en-GB" sz="1800">
                <a:effectLst/>
                <a:latin typeface="Times New Roman" panose="02020603050405020304" pitchFamily="18" charset="0"/>
                <a:ea typeface="Calibri" panose="020F0502020204030204" pitchFamily="34" charset="0"/>
                <a:cs typeface="Times New Roman" panose="02020603050405020304" pitchFamily="18" charset="0"/>
              </a:rPr>
              <a:t>TAM Technology Acceptance and investigates the impacts of smartness on apparent usefulness and complete image of tourists and hospitality </a:t>
            </a:r>
            <a:r>
              <a:rPr lang="en-GB" sz="180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800">
                <a:effectLst/>
                <a:latin typeface="Times New Roman" panose="02020603050405020304" pitchFamily="18" charset="0"/>
                <a:ea typeface="Calibri" panose="020F0502020204030204" pitchFamily="34" charset="0"/>
                <a:cs typeface="Times New Roman" panose="02020603050405020304" pitchFamily="18" charset="0"/>
              </a:rPr>
              <a:t> intention (</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Liu, </a:t>
            </a:r>
            <a:r>
              <a:rPr lang="en-GB"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Henseler</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Liu, 2022)</a:t>
            </a:r>
            <a:r>
              <a:rPr lang="en-GB" sz="1800">
                <a:effectLst/>
                <a:latin typeface="Times New Roman" panose="02020603050405020304" pitchFamily="18" charset="0"/>
                <a:ea typeface="Calibri" panose="020F0502020204030204" pitchFamily="34" charset="0"/>
                <a:cs typeface="Times New Roman" panose="02020603050405020304" pitchFamily="18" charset="0"/>
              </a:rPr>
              <a:t>. The Logic of SDL Service-Dominant smart hospitality and smart room technologies as similar ideas although these two concepts are fundamentally different.  In this slide, the important smart technologies typically correspond to an impartial reality such as tangible services while smartness is an emphasis and abstraction of tourists’ experience of routinely precise services via smart room technologies. The software application in hospital backgrounds delivers critical visions into the dynamics of technique integration and its effect on operational efficiency and guest satisfaction.</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90282483-D226-4F98-9B0F-0401F3804FEA}" type="slidenum">
              <a:rPr lang="en-US" smtClean="0"/>
              <a:t>6</a:t>
            </a:fld>
            <a:endParaRPr lang="en-US"/>
          </a:p>
        </p:txBody>
      </p:sp>
    </p:spTree>
    <p:extLst>
      <p:ext uri="{BB962C8B-B14F-4D97-AF65-F5344CB8AC3E}">
        <p14:creationId xmlns:p14="http://schemas.microsoft.com/office/powerpoint/2010/main" val="261189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Calibri" panose="020F0502020204030204" pitchFamily="34" charset="0"/>
                <a:cs typeface="Times New Roman" panose="02020603050405020304" pitchFamily="18" charset="0"/>
              </a:rPr>
              <a:t>This slide is about the application of theories in the hospitality industry. TAM Technology Acceptance Model in Hospitality for both non-users and users of smart room technology in hospitality (Liu, </a:t>
            </a:r>
            <a:r>
              <a:rPr lang="en-GB" sz="1800" err="1">
                <a:effectLst/>
                <a:latin typeface="Times New Roman" panose="02020603050405020304" pitchFamily="18" charset="0"/>
                <a:ea typeface="Calibri" panose="020F0502020204030204" pitchFamily="34" charset="0"/>
                <a:cs typeface="Times New Roman" panose="02020603050405020304" pitchFamily="18" charset="0"/>
              </a:rPr>
              <a:t>Henseler</a:t>
            </a:r>
            <a:r>
              <a:rPr lang="en-GB" sz="1800">
                <a:effectLst/>
                <a:latin typeface="Times New Roman" panose="02020603050405020304" pitchFamily="18" charset="0"/>
                <a:ea typeface="Calibri" panose="020F0502020204030204" pitchFamily="34" charset="0"/>
                <a:cs typeface="Times New Roman" panose="02020603050405020304" pitchFamily="18" charset="0"/>
              </a:rPr>
              <a:t> and Liu, 2022). Hotels can show familiar and novel smart device applications in lobbies that </a:t>
            </a:r>
            <a:r>
              <a:rPr lang="en-GB" sz="1800" err="1">
                <a:effectLst/>
                <a:latin typeface="Times New Roman" panose="02020603050405020304" pitchFamily="18" charset="0"/>
                <a:ea typeface="Calibri" panose="020F0502020204030204" pitchFamily="34" charset="0"/>
                <a:cs typeface="Times New Roman" panose="02020603050405020304" pitchFamily="18" charset="0"/>
              </a:rPr>
              <a:t>travelers</a:t>
            </a:r>
            <a:r>
              <a:rPr lang="en-GB" sz="1800">
                <a:effectLst/>
                <a:latin typeface="Times New Roman" panose="02020603050405020304" pitchFamily="18" charset="0"/>
                <a:ea typeface="Calibri" panose="020F0502020204030204" pitchFamily="34" charset="0"/>
                <a:cs typeface="Times New Roman" panose="02020603050405020304" pitchFamily="18" charset="0"/>
              </a:rPr>
              <a:t> have the chance to experience. Tourists can use application of AR augmented reality applications software technology to gain city data and better know the present environment. Information and communication technology applications deliver several potentials for improving user experiences with audio-visual and smartphone technology as well as many more strategies. The endpoint of this presentation explores how implementation and applications of smart room technologies in smart hotels and hospitality have important effects on guests' </a:t>
            </a:r>
            <a:r>
              <a:rPr lang="en-GB" sz="180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800">
                <a:effectLst/>
                <a:latin typeface="Times New Roman" panose="02020603050405020304" pitchFamily="18" charset="0"/>
                <a:ea typeface="Calibri" panose="020F0502020204030204" pitchFamily="34" charset="0"/>
                <a:cs typeface="Times New Roman" panose="02020603050405020304" pitchFamily="18" charset="0"/>
              </a:rPr>
              <a:t> and experience.</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90282483-D226-4F98-9B0F-0401F3804FEA}" type="slidenum">
              <a:rPr lang="en-US" smtClean="0"/>
              <a:t>7</a:t>
            </a:fld>
            <a:endParaRPr lang="en-US"/>
          </a:p>
        </p:txBody>
      </p:sp>
    </p:spTree>
    <p:extLst>
      <p:ext uri="{BB962C8B-B14F-4D97-AF65-F5344CB8AC3E}">
        <p14:creationId xmlns:p14="http://schemas.microsoft.com/office/powerpoint/2010/main" val="2579002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a:effectLst/>
                <a:latin typeface="Times New Roman" panose="02020603050405020304" pitchFamily="18" charset="0"/>
                <a:ea typeface="Calibri" panose="020F0502020204030204" pitchFamily="34" charset="0"/>
                <a:cs typeface="Times New Roman" panose="02020603050405020304" pitchFamily="18" charset="0"/>
              </a:rPr>
              <a:t>The slide is about the smart room technology in hotels, several guests can refuse to use mobile or robot control applications. Guests can also impression the high-tech atmosphere in the smart room of the hotel.  The acceptance of smart technologies meaningfully improves complete guest </a:t>
            </a:r>
            <a:r>
              <a:rPr lang="en-IN" sz="1800" err="1">
                <a:effectLst/>
                <a:latin typeface="Times New Roman" panose="02020603050405020304" pitchFamily="18" charset="0"/>
                <a:ea typeface="Calibri" panose="020F0502020204030204" pitchFamily="34" charset="0"/>
                <a:cs typeface="Times New Roman" panose="02020603050405020304" pitchFamily="18" charset="0"/>
              </a:rPr>
              <a:t>fulfillment</a:t>
            </a:r>
            <a:r>
              <a:rPr lang="en-IN" sz="1800">
                <a:effectLst/>
                <a:latin typeface="Times New Roman" panose="02020603050405020304" pitchFamily="18" charset="0"/>
                <a:ea typeface="Calibri" panose="020F0502020204030204" pitchFamily="34" charset="0"/>
                <a:cs typeface="Times New Roman" panose="02020603050405020304" pitchFamily="18" charset="0"/>
              </a:rPr>
              <a:t> levels. Guests like experiences tailor-made through modified smart room situations or settings. Entree to various entertainment selections increases guest satisfaction. In the hospitality organization utilization of digital or virtual smart technologies delivers convenient and seamless solutions and complete satisfaction of impacting guests.</a:t>
            </a:r>
          </a:p>
          <a:p>
            <a:endParaRPr lang="en-US"/>
          </a:p>
        </p:txBody>
      </p:sp>
      <p:sp>
        <p:nvSpPr>
          <p:cNvPr id="4" name="Slide Number Placeholder 3"/>
          <p:cNvSpPr>
            <a:spLocks noGrp="1"/>
          </p:cNvSpPr>
          <p:nvPr>
            <p:ph type="sldNum" sz="quarter" idx="5"/>
          </p:nvPr>
        </p:nvSpPr>
        <p:spPr/>
        <p:txBody>
          <a:bodyPr/>
          <a:lstStyle/>
          <a:p>
            <a:fld id="{90282483-D226-4F98-9B0F-0401F3804FEA}" type="slidenum">
              <a:rPr lang="en-US" smtClean="0"/>
              <a:t>8</a:t>
            </a:fld>
            <a:endParaRPr lang="en-US"/>
          </a:p>
        </p:txBody>
      </p:sp>
    </p:spTree>
    <p:extLst>
      <p:ext uri="{BB962C8B-B14F-4D97-AF65-F5344CB8AC3E}">
        <p14:creationId xmlns:p14="http://schemas.microsoft.com/office/powerpoint/2010/main" val="13087501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kern="0">
                <a:effectLst/>
                <a:latin typeface="Times New Roman" panose="02020603050405020304" pitchFamily="18" charset="0"/>
                <a:ea typeface="Calibri" panose="020F0502020204030204" pitchFamily="34" charset="0"/>
              </a:rPr>
              <a:t>The slide is about hospitality mostly usage application system of luxury hotels and hospitality custom-made software request technology of smart room tools in luxury guesthouses or hotels for special guest involvement. System of check-in automated IoT-enabled self-service kiosks for automating the check-in procedure of their guests.  Information on Location-Based GPS and Bluetooth has kicked open the paths for contribution data that can be accepted by application platforms in the hotel: The impact of this technology in the application technology raises the luxury hotel or hospitality area which could emphasize advanced amenities and personalized services.</a:t>
            </a:r>
            <a:endParaRPr lang="en-US"/>
          </a:p>
        </p:txBody>
      </p:sp>
      <p:sp>
        <p:nvSpPr>
          <p:cNvPr id="4" name="Slide Number Placeholder 3"/>
          <p:cNvSpPr>
            <a:spLocks noGrp="1"/>
          </p:cNvSpPr>
          <p:nvPr>
            <p:ph type="sldNum" sz="quarter" idx="5"/>
          </p:nvPr>
        </p:nvSpPr>
        <p:spPr/>
        <p:txBody>
          <a:bodyPr/>
          <a:lstStyle/>
          <a:p>
            <a:fld id="{90282483-D226-4F98-9B0F-0401F3804FEA}" type="slidenum">
              <a:rPr lang="en-US" smtClean="0"/>
              <a:t>9</a:t>
            </a:fld>
            <a:endParaRPr lang="en-US"/>
          </a:p>
        </p:txBody>
      </p:sp>
    </p:spTree>
    <p:extLst>
      <p:ext uri="{BB962C8B-B14F-4D97-AF65-F5344CB8AC3E}">
        <p14:creationId xmlns:p14="http://schemas.microsoft.com/office/powerpoint/2010/main" val="4112410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kern="0">
                <a:effectLst/>
                <a:latin typeface="Times New Roman" panose="02020603050405020304" pitchFamily="18" charset="0"/>
                <a:ea typeface="Calibri" panose="020F0502020204030204" pitchFamily="34" charset="0"/>
              </a:rPr>
              <a:t>The slide is about hospitality mostly usage application system of luxury hotels and hospitality custom-made software request technology of smart room tools in luxury guesthouses or hotels for special guest involvement. System of check-in automated IoT-enabled self-service kiosks for automating the check-in procedure of their guests.  Information on Location-Based GPS and Bluetooth has kicked open the paths for contribution data that can be accepted by application platforms in the hotel: The impact of this technology in the application technology raises the luxury hotel or hospitality area which could emphasize advanced amenities and personalized services.</a:t>
            </a:r>
            <a:endParaRPr lang="en-US"/>
          </a:p>
        </p:txBody>
      </p:sp>
      <p:sp>
        <p:nvSpPr>
          <p:cNvPr id="4" name="Slide Number Placeholder 3"/>
          <p:cNvSpPr>
            <a:spLocks noGrp="1"/>
          </p:cNvSpPr>
          <p:nvPr>
            <p:ph type="sldNum" sz="quarter" idx="5"/>
          </p:nvPr>
        </p:nvSpPr>
        <p:spPr/>
        <p:txBody>
          <a:bodyPr/>
          <a:lstStyle/>
          <a:p>
            <a:fld id="{90282483-D226-4F98-9B0F-0401F3804FEA}" type="slidenum">
              <a:rPr lang="en-US" smtClean="0"/>
              <a:t>10</a:t>
            </a:fld>
            <a:endParaRPr lang="en-US"/>
          </a:p>
        </p:txBody>
      </p:sp>
    </p:spTree>
    <p:extLst>
      <p:ext uri="{BB962C8B-B14F-4D97-AF65-F5344CB8AC3E}">
        <p14:creationId xmlns:p14="http://schemas.microsoft.com/office/powerpoint/2010/main" val="3716763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2/7/2024</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9786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2/7/2024</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9125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2/7/2024</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8462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2/7/2024</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6775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2/7/2024</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8063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2/7/2024</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1270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2/7/2024</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876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2/7/2024</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6515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2/7/2024</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1635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2/7/2024</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0546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2/7/2024</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6740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2/7/2024</a:t>
            </a:fld>
            <a:endParaRPr lang="en-US"/>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6265136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53111" y="416236"/>
            <a:ext cx="5943724" cy="2838938"/>
          </a:xfrm>
        </p:spPr>
        <p:txBody>
          <a:bodyPr>
            <a:noAutofit/>
          </a:bodyPr>
          <a:lstStyle/>
          <a:p>
            <a:r>
              <a:rPr lang="en-US" sz="3600">
                <a:latin typeface="Times New Roman" panose="02020603050405020304" pitchFamily="18" charset="0"/>
                <a:cs typeface="Times New Roman" panose="02020603050405020304" pitchFamily="18" charset="0"/>
              </a:rPr>
              <a:t>BMIH6001 CONTEMPORARY THEMES IN THE HOTEL AND HOSPITALITY SECTOR</a:t>
            </a:r>
            <a:br>
              <a:rPr lang="en-US" sz="3200">
                <a:solidFill>
                  <a:schemeClr val="bg1"/>
                </a:solidFill>
                <a:latin typeface="Times New Roman" panose="02020603050405020304" pitchFamily="18" charset="0"/>
                <a:cs typeface="Times New Roman" panose="02020603050405020304" pitchFamily="18" charset="0"/>
              </a:rPr>
            </a:br>
            <a:endParaRPr lang="en-US" sz="3200">
              <a:solidFill>
                <a:schemeClr val="bg1"/>
              </a:solidFill>
              <a:latin typeface="Times New Roman" panose="02020603050405020304" pitchFamily="18" charset="0"/>
              <a:cs typeface="Times New Roman" panose="02020603050405020304" pitchFamily="18" charset="0"/>
            </a:endParaRPr>
          </a:p>
        </p:txBody>
      </p:sp>
      <p:sp>
        <p:nvSpPr>
          <p:cNvPr id="11" name="!!plus graphic">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3" name="!!dot graphic">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17" name="!!Straight Connector">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505200"/>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19" name="Graphic 18">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a:off x="10836425" y="5436655"/>
            <a:ext cx="151536" cy="151536"/>
          </a:xfrm>
          <a:prstGeom prst="rect">
            <a:avLst/>
          </a:prstGeom>
        </p:spPr>
      </p:pic>
      <p:pic>
        <p:nvPicPr>
          <p:cNvPr id="21" name="Graphic 20">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hq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11245175" y="5896734"/>
            <a:ext cx="108625" cy="108625"/>
          </a:xfrm>
          <a:prstGeom prst="rect">
            <a:avLst/>
          </a:prstGeom>
        </p:spPr>
      </p:pic>
      <p:pic>
        <p:nvPicPr>
          <p:cNvPr id="23" name="Graphic 22">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cstate="hq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flipH="1">
            <a:off x="10554288" y="6038004"/>
            <a:ext cx="95759" cy="95759"/>
          </a:xfrm>
          <a:prstGeom prst="rect">
            <a:avLst/>
          </a:prstGeom>
        </p:spPr>
      </p:pic>
      <p:pic>
        <p:nvPicPr>
          <p:cNvPr id="3" name="Picture 2">
            <a:extLst>
              <a:ext uri="{FF2B5EF4-FFF2-40B4-BE49-F238E27FC236}">
                <a16:creationId xmlns:a16="http://schemas.microsoft.com/office/drawing/2014/main" id="{AA9014A3-A572-509D-E5D5-80E6C8B3B098}"/>
              </a:ext>
            </a:extLst>
          </p:cNvPr>
          <p:cNvPicPr>
            <a:picLocks noChangeAspect="1"/>
          </p:cNvPicPr>
          <p:nvPr/>
        </p:nvPicPr>
        <p:blipFill rotWithShape="1">
          <a:blip r:embed="rId8"/>
          <a:srcRect t="1594" r="2" b="21163"/>
          <a:stretch/>
        </p:blipFill>
        <p:spPr>
          <a:xfrm>
            <a:off x="5331067" y="2679766"/>
            <a:ext cx="5451642" cy="5251590"/>
          </a:xfrm>
          <a:custGeom>
            <a:avLst/>
            <a:gdLst/>
            <a:ahLst/>
            <a:cxnLst/>
            <a:rect l="l" t="t" r="r" b="b"/>
            <a:pathLst>
              <a:path w="5923214" h="5705857">
                <a:moveTo>
                  <a:pt x="3612238" y="0"/>
                </a:moveTo>
                <a:cubicBezTo>
                  <a:pt x="4485043" y="0"/>
                  <a:pt x="5285549" y="309553"/>
                  <a:pt x="5909957" y="824860"/>
                </a:cubicBezTo>
                <a:lnTo>
                  <a:pt x="5923214" y="836909"/>
                </a:lnTo>
                <a:lnTo>
                  <a:pt x="5923214" y="5705857"/>
                </a:lnTo>
                <a:lnTo>
                  <a:pt x="672237" y="5705857"/>
                </a:lnTo>
                <a:lnTo>
                  <a:pt x="616914" y="5631875"/>
                </a:lnTo>
                <a:cubicBezTo>
                  <a:pt x="227427" y="5055358"/>
                  <a:pt x="0" y="4360357"/>
                  <a:pt x="0" y="3612238"/>
                </a:cubicBezTo>
                <a:cubicBezTo>
                  <a:pt x="0" y="1617255"/>
                  <a:pt x="1617255" y="0"/>
                  <a:pt x="3612238" y="0"/>
                </a:cubicBezTo>
                <a:close/>
              </a:path>
            </a:pathLst>
          </a:custGeom>
        </p:spPr>
      </p:pic>
      <p:sp>
        <p:nvSpPr>
          <p:cNvPr id="14" name="TextBox 13">
            <a:extLst>
              <a:ext uri="{FF2B5EF4-FFF2-40B4-BE49-F238E27FC236}">
                <a16:creationId xmlns:a16="http://schemas.microsoft.com/office/drawing/2014/main" id="{29617EC7-CE3D-4912-AB77-0409D26B74F7}"/>
              </a:ext>
            </a:extLst>
          </p:cNvPr>
          <p:cNvSpPr txBox="1"/>
          <p:nvPr/>
        </p:nvSpPr>
        <p:spPr>
          <a:xfrm>
            <a:off x="-430131" y="3508223"/>
            <a:ext cx="6097554" cy="976165"/>
          </a:xfrm>
          <a:prstGeom prst="rect">
            <a:avLst/>
          </a:prstGeom>
          <a:noFill/>
        </p:spPr>
        <p:txBody>
          <a:bodyPr wrap="square" lIns="91440" tIns="45720" rIns="91440" bIns="45720" anchor="t">
            <a:spAutoFit/>
          </a:bodyPr>
          <a:lstStyle/>
          <a:p>
            <a:pPr algn="ctr">
              <a:lnSpc>
                <a:spcPct val="150000"/>
              </a:lnSpc>
              <a:spcAft>
                <a:spcPts val="800"/>
              </a:spcAft>
            </a:pPr>
            <a:r>
              <a:rPr lang="en-GB" sz="1800" b="1">
                <a:solidFill>
                  <a:schemeClr val="bg1"/>
                </a:solidFill>
                <a:effectLst/>
                <a:latin typeface="Times New Roman"/>
                <a:ea typeface="Calibri" panose="020F0502020204030204" pitchFamily="34" charset="0"/>
                <a:cs typeface="Times New Roman"/>
              </a:rPr>
              <a:t>Student name</a:t>
            </a:r>
            <a:r>
              <a:rPr lang="en-GB" b="1">
                <a:solidFill>
                  <a:schemeClr val="bg1"/>
                </a:solidFill>
                <a:latin typeface="Times New Roman"/>
                <a:ea typeface="Calibri" panose="020F0502020204030204" pitchFamily="34" charset="0"/>
                <a:cs typeface="Times New Roman"/>
              </a:rPr>
              <a:t>: Virginica Ionescu</a:t>
            </a:r>
            <a:endParaRPr lang="en-IN"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GB" sz="1800" b="1">
                <a:solidFill>
                  <a:schemeClr val="bg1"/>
                </a:solidFill>
                <a:effectLst/>
                <a:latin typeface="Times New Roman"/>
                <a:ea typeface="Calibri" panose="020F0502020204030204" pitchFamily="34" charset="0"/>
                <a:cs typeface="Times New Roman"/>
              </a:rPr>
              <a:t>Student ID</a:t>
            </a:r>
            <a:r>
              <a:rPr lang="en-GB" b="1">
                <a:solidFill>
                  <a:schemeClr val="bg1"/>
                </a:solidFill>
                <a:latin typeface="Times New Roman"/>
                <a:ea typeface="Calibri" panose="020F0502020204030204" pitchFamily="34" charset="0"/>
                <a:cs typeface="Times New Roman"/>
              </a:rPr>
              <a:t>: 2020262951</a:t>
            </a:r>
            <a:endParaRPr lang="en-IN"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4998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p:cNvSpPr>
            <a:spLocks noGrp="1"/>
          </p:cNvSpPr>
          <p:nvPr>
            <p:ph type="ctrTitle"/>
          </p:nvPr>
        </p:nvSpPr>
        <p:spPr>
          <a:xfrm>
            <a:off x="479394" y="1070800"/>
            <a:ext cx="3939688" cy="5583126"/>
          </a:xfrm>
        </p:spPr>
        <p:txBody>
          <a:bodyPr>
            <a:normAutofit/>
          </a:bodyPr>
          <a:lstStyle/>
          <a:p>
            <a:pPr algn="r"/>
            <a:r>
              <a:rPr lang="en-IN" sz="5400">
                <a:latin typeface="Times New Roman" panose="02020603050405020304" pitchFamily="18" charset="0"/>
                <a:cs typeface="Times New Roman" panose="02020603050405020304" pitchFamily="18" charset="0"/>
              </a:rPr>
              <a:t>Overview</a:t>
            </a:r>
            <a:endParaRPr sz="5400">
              <a:latin typeface="Times New Roman" panose="02020603050405020304" pitchFamily="18" charset="0"/>
              <a:cs typeface="Times New Roman" panose="02020603050405020304" pitchFamily="18" charset="0"/>
            </a:endParaRPr>
          </a:p>
        </p:txBody>
      </p:sp>
      <p:cxnSp>
        <p:nvCxnSpPr>
          <p:cNvPr id="19" name="Straight Connector 18">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a:extLst>
              <a:ext uri="{FF2B5EF4-FFF2-40B4-BE49-F238E27FC236}">
                <a16:creationId xmlns:a16="http://schemas.microsoft.com/office/drawing/2014/main" id="{38FEAC03-DAF2-E156-7A32-69BDF55866EF}"/>
              </a:ext>
            </a:extLst>
          </p:cNvPr>
          <p:cNvGraphicFramePr>
            <a:graphicFrameLocks noGrp="1"/>
          </p:cNvGraphicFramePr>
          <p:nvPr>
            <p:ph idx="1"/>
            <p:extLst>
              <p:ext uri="{D42A27DB-BD31-4B8C-83A1-F6EECF244321}">
                <p14:modId xmlns:p14="http://schemas.microsoft.com/office/powerpoint/2010/main" val="3845772651"/>
              </p:ext>
            </p:extLst>
          </p:nvPr>
        </p:nvGraphicFramePr>
        <p:xfrm>
          <a:off x="4894332" y="642005"/>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0662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p:cNvSpPr>
            <a:spLocks noGrp="1"/>
          </p:cNvSpPr>
          <p:nvPr>
            <p:ph type="ctrTitle"/>
          </p:nvPr>
        </p:nvSpPr>
        <p:spPr>
          <a:xfrm>
            <a:off x="479394" y="1062487"/>
            <a:ext cx="3939688" cy="5583126"/>
          </a:xfrm>
        </p:spPr>
        <p:txBody>
          <a:bodyPr>
            <a:normAutofit/>
          </a:bodyPr>
          <a:lstStyle/>
          <a:p>
            <a:pPr algn="r"/>
            <a:r>
              <a:rPr lang="en-US" sz="4800">
                <a:solidFill>
                  <a:schemeClr val="bg1"/>
                </a:solidFill>
                <a:latin typeface="Times New Roman" panose="02020603050405020304" pitchFamily="18" charset="0"/>
                <a:cs typeface="Times New Roman" panose="02020603050405020304" pitchFamily="18" charset="0"/>
              </a:rPr>
              <a:t>Significance of technology in hospitality</a:t>
            </a:r>
          </a:p>
        </p:txBody>
      </p:sp>
      <p:sp>
        <p:nvSpPr>
          <p:cNvPr id="19"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1"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23" name="Straight Connector 2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25"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6" name="Content Placeholder">
            <a:extLst>
              <a:ext uri="{FF2B5EF4-FFF2-40B4-BE49-F238E27FC236}">
                <a16:creationId xmlns:a16="http://schemas.microsoft.com/office/drawing/2014/main" id="{1DB53CF4-5D94-1671-D9CC-A2656D8AC923}"/>
              </a:ext>
            </a:extLst>
          </p:cNvPr>
          <p:cNvGraphicFramePr>
            <a:graphicFrameLocks noGrp="1"/>
          </p:cNvGraphicFramePr>
          <p:nvPr>
            <p:ph idx="1"/>
            <p:extLst>
              <p:ext uri="{D42A27DB-BD31-4B8C-83A1-F6EECF244321}">
                <p14:modId xmlns:p14="http://schemas.microsoft.com/office/powerpoint/2010/main" val="266290135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687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6285D7-A6B8-E169-CA04-B7164E1246DD}"/>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a:extLst>
              <a:ext uri="{FF2B5EF4-FFF2-40B4-BE49-F238E27FC236}">
                <a16:creationId xmlns:a16="http://schemas.microsoft.com/office/drawing/2014/main" id="{AA5BE0BD-6D48-1214-BE9B-D5D541D03398}"/>
              </a:ext>
            </a:extLst>
          </p:cNvPr>
          <p:cNvSpPr>
            <a:spLocks noGrp="1"/>
          </p:cNvSpPr>
          <p:nvPr>
            <p:ph type="ctrTitle"/>
          </p:nvPr>
        </p:nvSpPr>
        <p:spPr>
          <a:xfrm>
            <a:off x="838200" y="365125"/>
            <a:ext cx="9842237" cy="1325563"/>
          </a:xfrm>
        </p:spPr>
        <p:txBody>
          <a:bodyPr>
            <a:normAutofit/>
          </a:bodyPr>
          <a:lstStyle/>
          <a:p>
            <a:r>
              <a:rPr lang="en-US" sz="4000">
                <a:latin typeface="Times New Roman" panose="02020603050405020304" pitchFamily="18" charset="0"/>
                <a:cs typeface="Times New Roman" panose="02020603050405020304" pitchFamily="18" charset="0"/>
              </a:rPr>
              <a:t>Hospitality Sector Background</a:t>
            </a:r>
          </a:p>
        </p:txBody>
      </p:sp>
      <p:cxnSp>
        <p:nvCxnSpPr>
          <p:cNvPr id="32" name="Straight Connector 3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4"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36"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38"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graphicFrame>
        <p:nvGraphicFramePr>
          <p:cNvPr id="6" name="Content Placeholder">
            <a:extLst>
              <a:ext uri="{FF2B5EF4-FFF2-40B4-BE49-F238E27FC236}">
                <a16:creationId xmlns:a16="http://schemas.microsoft.com/office/drawing/2014/main" id="{EDEAB4CA-74C6-FE63-DBD5-6142DE6F2819}"/>
              </a:ext>
            </a:extLst>
          </p:cNvPr>
          <p:cNvGraphicFramePr>
            <a:graphicFrameLocks noGrp="1"/>
          </p:cNvGraphicFramePr>
          <p:nvPr>
            <p:ph idx="1"/>
            <p:extLst>
              <p:ext uri="{D42A27DB-BD31-4B8C-83A1-F6EECF244321}">
                <p14:modId xmlns:p14="http://schemas.microsoft.com/office/powerpoint/2010/main" val="31961820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6547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p:cNvSpPr>
            <a:spLocks noGrp="1"/>
          </p:cNvSpPr>
          <p:nvPr>
            <p:ph type="ctrTitle"/>
          </p:nvPr>
        </p:nvSpPr>
        <p:spPr>
          <a:xfrm>
            <a:off x="3506755" y="365125"/>
            <a:ext cx="7161245" cy="1325563"/>
          </a:xfrm>
        </p:spPr>
        <p:txBody>
          <a:bodyPr>
            <a:normAutofit/>
          </a:bodyPr>
          <a:lstStyle/>
          <a:p>
            <a:r>
              <a:rPr lang="en-US" sz="3600">
                <a:latin typeface="Times New Roman" panose="02020603050405020304" pitchFamily="18" charset="0"/>
                <a:cs typeface="Times New Roman" panose="02020603050405020304" pitchFamily="18" charset="0"/>
              </a:rPr>
              <a:t>Case Study Introduction</a:t>
            </a:r>
          </a:p>
        </p:txBody>
      </p:sp>
      <p:sp>
        <p:nvSpPr>
          <p:cNvPr id="38"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40"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cxnSp>
        <p:nvCxnSpPr>
          <p:cNvPr id="42" name="Straight Connector 41">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440" y="1027906"/>
            <a:ext cx="3408787" cy="0"/>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
        <p:nvSpPr>
          <p:cNvPr id="44"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6" name="Content Placeholder">
            <a:extLst>
              <a:ext uri="{FF2B5EF4-FFF2-40B4-BE49-F238E27FC236}">
                <a16:creationId xmlns:a16="http://schemas.microsoft.com/office/drawing/2014/main" id="{163DB117-2E53-F9AD-71A9-D24489C4416E}"/>
              </a:ext>
            </a:extLst>
          </p:cNvPr>
          <p:cNvGraphicFramePr>
            <a:graphicFrameLocks noGrp="1"/>
          </p:cNvGraphicFramePr>
          <p:nvPr>
            <p:ph idx="1"/>
            <p:extLst>
              <p:ext uri="{D42A27DB-BD31-4B8C-83A1-F6EECF244321}">
                <p14:modId xmlns:p14="http://schemas.microsoft.com/office/powerpoint/2010/main" val="323433340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4880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p:cNvSpPr>
            <a:spLocks noGrp="1"/>
          </p:cNvSpPr>
          <p:nvPr>
            <p:ph type="ctrTitle"/>
          </p:nvPr>
        </p:nvSpPr>
        <p:spPr>
          <a:xfrm>
            <a:off x="838200" y="365125"/>
            <a:ext cx="9842237" cy="1325563"/>
          </a:xfrm>
        </p:spPr>
        <p:txBody>
          <a:bodyPr>
            <a:normAutofit/>
          </a:bodyPr>
          <a:lstStyle/>
          <a:p>
            <a:r>
              <a:rPr lang="en-US">
                <a:latin typeface="Times New Roman" panose="02020603050405020304" pitchFamily="18" charset="0"/>
                <a:cs typeface="Times New Roman" panose="02020603050405020304" pitchFamily="18" charset="0"/>
              </a:rPr>
              <a:t>Key Theories and Concepts</a:t>
            </a:r>
          </a:p>
        </p:txBody>
      </p:sp>
      <p:cxnSp>
        <p:nvCxnSpPr>
          <p:cNvPr id="19" name="Straight Connector 18">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2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25"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graphicFrame>
        <p:nvGraphicFramePr>
          <p:cNvPr id="6" name="Content Placeholder">
            <a:extLst>
              <a:ext uri="{FF2B5EF4-FFF2-40B4-BE49-F238E27FC236}">
                <a16:creationId xmlns:a16="http://schemas.microsoft.com/office/drawing/2014/main" id="{FD8882A1-EF3C-00F3-C426-650CBA1436C1}"/>
              </a:ext>
            </a:extLst>
          </p:cNvPr>
          <p:cNvGraphicFramePr>
            <a:graphicFrameLocks noGrp="1"/>
          </p:cNvGraphicFramePr>
          <p:nvPr>
            <p:ph idx="1"/>
            <p:extLst>
              <p:ext uri="{D42A27DB-BD31-4B8C-83A1-F6EECF244321}">
                <p14:modId xmlns:p14="http://schemas.microsoft.com/office/powerpoint/2010/main" val="423387776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822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p:cNvSpPr>
            <a:spLocks noGrp="1"/>
          </p:cNvSpPr>
          <p:nvPr>
            <p:ph type="ctrTitle"/>
          </p:nvPr>
        </p:nvSpPr>
        <p:spPr>
          <a:xfrm>
            <a:off x="479394" y="1070800"/>
            <a:ext cx="3939688" cy="5583126"/>
          </a:xfrm>
        </p:spPr>
        <p:txBody>
          <a:bodyPr>
            <a:normAutofit/>
          </a:bodyPr>
          <a:lstStyle/>
          <a:p>
            <a:pPr algn="r"/>
            <a:r>
              <a:rPr lang="en-US" sz="5000">
                <a:latin typeface="Times New Roman" panose="02020603050405020304" pitchFamily="18" charset="0"/>
                <a:cs typeface="Times New Roman" panose="02020603050405020304" pitchFamily="18" charset="0"/>
              </a:rPr>
              <a:t>Application of Theories in Hospitality</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a:extLst>
              <a:ext uri="{FF2B5EF4-FFF2-40B4-BE49-F238E27FC236}">
                <a16:creationId xmlns:a16="http://schemas.microsoft.com/office/drawing/2014/main" id="{A9826042-B051-35BE-572E-89C399D3CFB3}"/>
              </a:ext>
            </a:extLst>
          </p:cNvPr>
          <p:cNvGraphicFramePr>
            <a:graphicFrameLocks noGrp="1"/>
          </p:cNvGraphicFramePr>
          <p:nvPr>
            <p:ph idx="1"/>
            <p:extLst>
              <p:ext uri="{D42A27DB-BD31-4B8C-83A1-F6EECF244321}">
                <p14:modId xmlns:p14="http://schemas.microsoft.com/office/powerpoint/2010/main" val="281331870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9144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p:cNvSpPr>
            <a:spLocks noGrp="1"/>
          </p:cNvSpPr>
          <p:nvPr>
            <p:ph type="ctrTitle"/>
          </p:nvPr>
        </p:nvSpPr>
        <p:spPr>
          <a:xfrm>
            <a:off x="479394" y="1070800"/>
            <a:ext cx="3939688" cy="5583126"/>
          </a:xfrm>
        </p:spPr>
        <p:txBody>
          <a:bodyPr>
            <a:normAutofit/>
          </a:bodyPr>
          <a:lstStyle/>
          <a:p>
            <a:pPr algn="r"/>
            <a:r>
              <a:rPr lang="en-US" sz="5000">
                <a:latin typeface="Times New Roman" panose="02020603050405020304" pitchFamily="18" charset="0"/>
                <a:cs typeface="Times New Roman" panose="02020603050405020304" pitchFamily="18" charset="0"/>
              </a:rPr>
              <a:t>Adoption and Guest Satisfaction</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a:extLst>
              <a:ext uri="{FF2B5EF4-FFF2-40B4-BE49-F238E27FC236}">
                <a16:creationId xmlns:a16="http://schemas.microsoft.com/office/drawing/2014/main" id="{0936630C-B367-9BD3-B332-CFDA3237625F}"/>
              </a:ext>
            </a:extLst>
          </p:cNvPr>
          <p:cNvGraphicFramePr>
            <a:graphicFrameLocks noGrp="1"/>
          </p:cNvGraphicFramePr>
          <p:nvPr>
            <p:ph idx="1"/>
            <p:extLst>
              <p:ext uri="{D42A27DB-BD31-4B8C-83A1-F6EECF244321}">
                <p14:modId xmlns:p14="http://schemas.microsoft.com/office/powerpoint/2010/main" val="262248785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6505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p:cNvSpPr>
            <a:spLocks noGrp="1"/>
          </p:cNvSpPr>
          <p:nvPr>
            <p:ph type="ctrTitle"/>
          </p:nvPr>
        </p:nvSpPr>
        <p:spPr>
          <a:xfrm>
            <a:off x="838200" y="365125"/>
            <a:ext cx="9842237" cy="1325563"/>
          </a:xfrm>
        </p:spPr>
        <p:txBody>
          <a:bodyPr>
            <a:normAutofit/>
          </a:bodyPr>
          <a:lstStyle/>
          <a:p>
            <a:r>
              <a:rPr lang="en-US">
                <a:latin typeface="Times New Roman" panose="02020603050405020304" pitchFamily="18" charset="0"/>
                <a:cs typeface="Times New Roman" panose="02020603050405020304" pitchFamily="18" charset="0"/>
              </a:rPr>
              <a:t>Operational Challenges and Efficiency</a:t>
            </a:r>
          </a:p>
        </p:txBody>
      </p:sp>
      <p:cxnSp>
        <p:nvCxnSpPr>
          <p:cNvPr id="19" name="Straight Connector 18">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2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25"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graphicFrame>
        <p:nvGraphicFramePr>
          <p:cNvPr id="6" name="Content Placeholder">
            <a:extLst>
              <a:ext uri="{FF2B5EF4-FFF2-40B4-BE49-F238E27FC236}">
                <a16:creationId xmlns:a16="http://schemas.microsoft.com/office/drawing/2014/main" id="{EF85FD0F-953D-F587-E83D-1293AE7EA56F}"/>
              </a:ext>
            </a:extLst>
          </p:cNvPr>
          <p:cNvGraphicFramePr>
            <a:graphicFrameLocks noGrp="1"/>
          </p:cNvGraphicFramePr>
          <p:nvPr>
            <p:ph idx="1"/>
            <p:extLst>
              <p:ext uri="{D42A27DB-BD31-4B8C-83A1-F6EECF244321}">
                <p14:modId xmlns:p14="http://schemas.microsoft.com/office/powerpoint/2010/main" val="189685805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8229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p:cNvSpPr>
            <a:spLocks noGrp="1"/>
          </p:cNvSpPr>
          <p:nvPr>
            <p:ph type="ctrTitle"/>
          </p:nvPr>
        </p:nvSpPr>
        <p:spPr>
          <a:xfrm>
            <a:off x="479394" y="1070800"/>
            <a:ext cx="3939688" cy="5583126"/>
          </a:xfrm>
        </p:spPr>
        <p:txBody>
          <a:bodyPr>
            <a:normAutofit/>
          </a:bodyPr>
          <a:lstStyle/>
          <a:p>
            <a:pPr algn="r"/>
            <a:r>
              <a:rPr lang="en-US" sz="5000">
                <a:latin typeface="Times New Roman" panose="02020603050405020304" pitchFamily="18" charset="0"/>
                <a:cs typeface="Times New Roman" panose="02020603050405020304" pitchFamily="18" charset="0"/>
              </a:rPr>
              <a:t>Sector-specific Application</a:t>
            </a:r>
          </a:p>
        </p:txBody>
      </p:sp>
      <p:cxnSp>
        <p:nvCxnSpPr>
          <p:cNvPr id="19" name="Straight Connector 18">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a:extLst>
              <a:ext uri="{FF2B5EF4-FFF2-40B4-BE49-F238E27FC236}">
                <a16:creationId xmlns:a16="http://schemas.microsoft.com/office/drawing/2014/main" id="{A6E4B1B8-811C-66EE-010B-E0BFF82A70CC}"/>
              </a:ext>
            </a:extLst>
          </p:cNvPr>
          <p:cNvGraphicFramePr>
            <a:graphicFrameLocks noGrp="1"/>
          </p:cNvGraphicFramePr>
          <p:nvPr>
            <p:ph idx="1"/>
            <p:extLst>
              <p:ext uri="{D42A27DB-BD31-4B8C-83A1-F6EECF244321}">
                <p14:modId xmlns:p14="http://schemas.microsoft.com/office/powerpoint/2010/main" val="134560483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4607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23B76-40D4-4906-B0A8-3BB125534D02}"/>
              </a:ext>
            </a:extLst>
          </p:cNvPr>
          <p:cNvSpPr>
            <a:spLocks noGrp="1"/>
          </p:cNvSpPr>
          <p:nvPr>
            <p:ph type="title"/>
          </p:nvPr>
        </p:nvSpPr>
        <p:spPr/>
        <p:txBody>
          <a:bodyPr/>
          <a:lstStyle/>
          <a:p>
            <a:r>
              <a:rPr lang="en-US">
                <a:latin typeface="Times New Roman" panose="02020603050405020304" pitchFamily="18" charset="0"/>
                <a:cs typeface="Times New Roman" panose="02020603050405020304" pitchFamily="18" charset="0"/>
              </a:rPr>
              <a:t>Reference </a:t>
            </a:r>
          </a:p>
        </p:txBody>
      </p:sp>
      <p:sp>
        <p:nvSpPr>
          <p:cNvPr id="3" name="Content Placeholder 2">
            <a:extLst>
              <a:ext uri="{FF2B5EF4-FFF2-40B4-BE49-F238E27FC236}">
                <a16:creationId xmlns:a16="http://schemas.microsoft.com/office/drawing/2014/main" id="{526B4A30-B4F6-4512-9B3D-E49ABBCE4091}"/>
              </a:ext>
            </a:extLst>
          </p:cNvPr>
          <p:cNvSpPr>
            <a:spLocks noGrp="1"/>
          </p:cNvSpPr>
          <p:nvPr>
            <p:ph idx="1"/>
          </p:nvPr>
        </p:nvSpPr>
        <p:spPr/>
        <p:txBody>
          <a:bodyPr>
            <a:normAutofit fontScale="62500" lnSpcReduction="20000"/>
          </a:bodyPr>
          <a:lstStyle/>
          <a:p>
            <a:pPr algn="just">
              <a:lnSpc>
                <a:spcPct val="150000"/>
              </a:lnSpc>
              <a:spcAft>
                <a:spcPts val="800"/>
              </a:spcAft>
            </a:pPr>
            <a:r>
              <a:rPr lang="en-GB" sz="20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Liu, Y., </a:t>
            </a:r>
            <a:r>
              <a:rPr lang="en-GB" sz="20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Henseler</a:t>
            </a:r>
            <a:r>
              <a:rPr lang="en-GB" sz="20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and Liu, Y. (2022) ‘What makes tourists adopt smart hospitality? An inquiry beyond the technology acceptance model’, </a:t>
            </a:r>
            <a:r>
              <a:rPr lang="en-IN" sz="2000" i="1">
                <a:effectLst/>
                <a:latin typeface="Times New Roman" panose="02020603050405020304" pitchFamily="18" charset="0"/>
                <a:ea typeface="Calibri" panose="020F0502020204030204" pitchFamily="34" charset="0"/>
                <a:cs typeface="Times New Roman" panose="02020603050405020304" pitchFamily="18" charset="0"/>
              </a:rPr>
              <a:t>Digital Business</a:t>
            </a:r>
            <a:r>
              <a:rPr lang="en-IN" sz="2000">
                <a:effectLst/>
                <a:latin typeface="Times New Roman" panose="02020603050405020304" pitchFamily="18" charset="0"/>
                <a:ea typeface="Calibri" panose="020F0502020204030204" pitchFamily="34" charset="0"/>
                <a:cs typeface="Times New Roman" panose="02020603050405020304" pitchFamily="18" charset="0"/>
              </a:rPr>
              <a:t>, 2(2), p.100042.</a:t>
            </a:r>
            <a:r>
              <a:rPr lang="en-GB" sz="200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https://www.sciencedirect.com/science/article/pii/S2666954422000229</a:t>
            </a:r>
            <a:endParaRPr lang="en-IN" sz="200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Lamo</a:t>
            </a:r>
            <a:r>
              <a:rPr lang="en-GB" sz="20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E.G. (2019 ‘The </a:t>
            </a:r>
            <a:r>
              <a:rPr lang="en-GB" sz="20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Center</a:t>
            </a:r>
            <a:r>
              <a:rPr lang="en-GB" sz="20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of Success: A Case Study on Hilton's Company Culture’,</a:t>
            </a:r>
            <a:r>
              <a:rPr lang="en-GB" sz="200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https://digitalcommons.calpoly.edu/cgi/viewcontent.cgi?article=1002&amp;context=expindsp</a:t>
            </a:r>
          </a:p>
          <a:p>
            <a:pPr algn="just">
              <a:lnSpc>
                <a:spcPct val="150000"/>
              </a:lnSpc>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Wamba-</a:t>
            </a:r>
            <a:r>
              <a:rPr lang="en-GB"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Taguimdje</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S.L., </a:t>
            </a:r>
            <a:r>
              <a:rPr lang="en-GB"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Fosso</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Wamba, S., Kala </a:t>
            </a:r>
            <a:r>
              <a:rPr lang="en-GB"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Kamdjoug</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J.R. and </a:t>
            </a:r>
            <a:r>
              <a:rPr lang="en-GB"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Tchatchouang</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Wanko</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C.E. (2020) ‘Influence of artificial intelligence (AI) on firm performance: the business value of AI-based transformation projects’, </a:t>
            </a:r>
            <a:r>
              <a:rPr lang="en-IN" sz="1800" i="1">
                <a:effectLst/>
                <a:latin typeface="Times New Roman" panose="02020603050405020304" pitchFamily="18" charset="0"/>
                <a:ea typeface="Calibri" panose="020F0502020204030204" pitchFamily="34" charset="0"/>
                <a:cs typeface="Times New Roman" panose="02020603050405020304" pitchFamily="18" charset="0"/>
              </a:rPr>
              <a:t>Business Process Management Journal</a:t>
            </a:r>
            <a:r>
              <a:rPr lang="en-IN" sz="1800">
                <a:effectLst/>
                <a:latin typeface="Times New Roman" panose="02020603050405020304" pitchFamily="18" charset="0"/>
                <a:ea typeface="Calibri" panose="020F0502020204030204" pitchFamily="34" charset="0"/>
                <a:cs typeface="Times New Roman" panose="02020603050405020304" pitchFamily="18" charset="0"/>
              </a:rPr>
              <a:t>, 26(7), pp.1893-1924.</a:t>
            </a:r>
            <a:r>
              <a:rPr lang="en-GB" sz="180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ttps://www.researchgate.net/profile/Kala-Kamdjoug-Jean-Robert/publication/340210939_Influence_of_Artificial_Intelligence_AI_on_Firm_Performance_The_Business_Value_of_AI-based_Transformation_Projects/links/5eaa905645851592d6abcf63/Influence-of-Artificial-Intelligence-AI-on-Firm-Performance-The-Business-Value-of-AI-based-Transformation-Projects.pdf</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Zeng, Q., Duan, Q., Shi, M., He, X. and Hassan, M.M. (2020) ‘Design framework and intelligent in-vehicle information system for sensor-cloud platform and applications’, </a:t>
            </a:r>
            <a:r>
              <a:rPr lang="en-IN" sz="1800" i="1">
                <a:effectLst/>
                <a:latin typeface="Times New Roman" panose="02020603050405020304" pitchFamily="18" charset="0"/>
                <a:ea typeface="Calibri" panose="020F0502020204030204" pitchFamily="34" charset="0"/>
                <a:cs typeface="Times New Roman" panose="02020603050405020304" pitchFamily="18" charset="0"/>
              </a:rPr>
              <a:t>IEEE Access</a:t>
            </a:r>
            <a:r>
              <a:rPr lang="en-IN" sz="1800">
                <a:effectLst/>
                <a:latin typeface="Times New Roman" panose="02020603050405020304" pitchFamily="18" charset="0"/>
                <a:ea typeface="Calibri" panose="020F0502020204030204" pitchFamily="34" charset="0"/>
                <a:cs typeface="Times New Roman" panose="02020603050405020304" pitchFamily="18" charset="0"/>
              </a:rPr>
              <a:t>, 8, pp.201675-201685.</a:t>
            </a:r>
            <a:r>
              <a:rPr lang="en-GB" sz="180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https://ieeexplore.ieee.org/iel7/6287639/8948470/09247103.pdf</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Liu, Y., </a:t>
            </a:r>
            <a:r>
              <a:rPr lang="en-GB"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Henseler</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and Liu, Y., 2022. What makes tourists adopt smart hospitality? An inquiry beyond the technology acceptance model. </a:t>
            </a:r>
            <a:r>
              <a:rPr lang="en-IN" sz="1800" i="1">
                <a:effectLst/>
                <a:latin typeface="Times New Roman" panose="02020603050405020304" pitchFamily="18" charset="0"/>
                <a:ea typeface="Calibri" panose="020F0502020204030204" pitchFamily="34" charset="0"/>
                <a:cs typeface="Times New Roman" panose="02020603050405020304" pitchFamily="18" charset="0"/>
              </a:rPr>
              <a:t>Digital Business</a:t>
            </a:r>
            <a:r>
              <a:rPr lang="en-IN" sz="180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a:effectLst/>
                <a:latin typeface="Times New Roman" panose="02020603050405020304" pitchFamily="18" charset="0"/>
                <a:ea typeface="Calibri" panose="020F0502020204030204" pitchFamily="34" charset="0"/>
                <a:cs typeface="Times New Roman" panose="02020603050405020304" pitchFamily="18" charset="0"/>
              </a:rPr>
              <a:t>2</a:t>
            </a:r>
            <a:r>
              <a:rPr lang="en-IN" sz="1800">
                <a:effectLst/>
                <a:latin typeface="Times New Roman" panose="02020603050405020304" pitchFamily="18" charset="0"/>
                <a:ea typeface="Calibri" panose="020F0502020204030204" pitchFamily="34" charset="0"/>
                <a:cs typeface="Times New Roman" panose="02020603050405020304" pitchFamily="18" charset="0"/>
              </a:rPr>
              <a:t>(2), p.100042.</a:t>
            </a:r>
            <a:r>
              <a:rPr lang="en-GB" sz="180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https://www.sciencedirect.com/science/article/pii/S2666954422000229</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endParaRPr lang="en-IN" sz="2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8396255"/>
      </p:ext>
    </p:extLst>
  </p:cSld>
  <p:clrMapOvr>
    <a:masterClrMapping/>
  </p:clrMapOvr>
</p:sld>
</file>

<file path=ppt/theme/theme1.xml><?xml version="1.0" encoding="utf-8"?>
<a:theme xmlns:a="http://schemas.openxmlformats.org/drawingml/2006/main" name="GradientVTI">
  <a:themeElements>
    <a:clrScheme name="Office">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9</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GradientVTI</vt:lpstr>
      <vt:lpstr>BMIH6001 CONTEMPORARY THEMES IN THE HOTEL AND HOSPITALITY SECTOR </vt:lpstr>
      <vt:lpstr>Overview</vt:lpstr>
      <vt:lpstr>Significance of technology in hospitality</vt:lpstr>
      <vt:lpstr>Hospitality Sector Background</vt:lpstr>
      <vt:lpstr>Case Study Introduction</vt:lpstr>
      <vt:lpstr>Key Theories and Concepts</vt:lpstr>
      <vt:lpstr>Application of Theories in Hospitality</vt:lpstr>
      <vt:lpstr>Adoption and Guest Satisfaction</vt:lpstr>
      <vt:lpstr>Operational Challenges and Efficiency</vt:lpstr>
      <vt:lpstr>Sector-specific Application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1</cp:revision>
  <dcterms:created xsi:type="dcterms:W3CDTF">2024-02-02T07:09:21Z</dcterms:created>
  <dcterms:modified xsi:type="dcterms:W3CDTF">2024-02-07T22:21:29Z</dcterms:modified>
</cp:coreProperties>
</file>