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AAE0CA-83E3-7A40-0DE4-C8954A8A89D7}" v="9" dt="2025-05-19T19:47:20.527"/>
    <p1510:client id="{5BD93B09-F971-1486-EB30-32707CF220AD}" v="8" dt="2025-05-19T19:32:34.4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5BD93B09-F971-1486-EB30-32707CF220AD}"/>
    <pc:docChg chg="modSld">
      <pc:chgData name="" userId="" providerId="" clId="Web-{5BD93B09-F971-1486-EB30-32707CF220AD}" dt="2025-05-19T19:25:38.253" v="1" actId="20577"/>
      <pc:docMkLst>
        <pc:docMk/>
      </pc:docMkLst>
      <pc:sldChg chg="modSp">
        <pc:chgData name="" userId="" providerId="" clId="Web-{5BD93B09-F971-1486-EB30-32707CF220AD}" dt="2025-05-19T19:25:38.253" v="1" actId="20577"/>
        <pc:sldMkLst>
          <pc:docMk/>
          <pc:sldMk cId="109857222" sldId="256"/>
        </pc:sldMkLst>
        <pc:spChg chg="mod">
          <ac:chgData name="" userId="" providerId="" clId="Web-{5BD93B09-F971-1486-EB30-32707CF220AD}" dt="2025-05-19T19:25:38.253" v="1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Eden Edger (2405155)" userId="S::2405155@student.uwtsd.ac.uk::09c3d9c8-e8bf-4f77-910b-5ece6dd134c0" providerId="AD" clId="Web-{44AAE0CA-83E3-7A40-0DE4-C8954A8A89D7}"/>
    <pc:docChg chg="addSld delSld modSld">
      <pc:chgData name="Eden Edger (2405155)" userId="S::2405155@student.uwtsd.ac.uk::09c3d9c8-e8bf-4f77-910b-5ece6dd134c0" providerId="AD" clId="Web-{44AAE0CA-83E3-7A40-0DE4-C8954A8A89D7}" dt="2025-05-19T19:47:20.527" v="8"/>
      <pc:docMkLst>
        <pc:docMk/>
      </pc:docMkLst>
      <pc:sldChg chg="del">
        <pc:chgData name="Eden Edger (2405155)" userId="S::2405155@student.uwtsd.ac.uk::09c3d9c8-e8bf-4f77-910b-5ece6dd134c0" providerId="AD" clId="Web-{44AAE0CA-83E3-7A40-0DE4-C8954A8A89D7}" dt="2025-05-19T19:47:20.527" v="8"/>
        <pc:sldMkLst>
          <pc:docMk/>
          <pc:sldMk cId="109857222" sldId="256"/>
        </pc:sldMkLst>
      </pc:sldChg>
      <pc:sldChg chg="del">
        <pc:chgData name="Eden Edger (2405155)" userId="S::2405155@student.uwtsd.ac.uk::09c3d9c8-e8bf-4f77-910b-5ece6dd134c0" providerId="AD" clId="Web-{44AAE0CA-83E3-7A40-0DE4-C8954A8A89D7}" dt="2025-05-19T19:47:19.027" v="7"/>
        <pc:sldMkLst>
          <pc:docMk/>
          <pc:sldMk cId="1636817014" sldId="257"/>
        </pc:sldMkLst>
      </pc:sldChg>
      <pc:sldChg chg="delSp modSp new">
        <pc:chgData name="Eden Edger (2405155)" userId="S::2405155@student.uwtsd.ac.uk::09c3d9c8-e8bf-4f77-910b-5ece6dd134c0" providerId="AD" clId="Web-{44AAE0CA-83E3-7A40-0DE4-C8954A8A89D7}" dt="2025-05-19T19:47:16.730" v="6" actId="1076"/>
        <pc:sldMkLst>
          <pc:docMk/>
          <pc:sldMk cId="2411486480" sldId="258"/>
        </pc:sldMkLst>
        <pc:spChg chg="del">
          <ac:chgData name="Eden Edger (2405155)" userId="S::2405155@student.uwtsd.ac.uk::09c3d9c8-e8bf-4f77-910b-5ece6dd134c0" providerId="AD" clId="Web-{44AAE0CA-83E3-7A40-0DE4-C8954A8A89D7}" dt="2025-05-19T19:46:59.886" v="4"/>
          <ac:spMkLst>
            <pc:docMk/>
            <pc:sldMk cId="2411486480" sldId="258"/>
            <ac:spMk id="2" creationId="{C57C3ADA-AF7C-E0FE-E6A5-5A4A1021D074}"/>
          </ac:spMkLst>
        </pc:spChg>
        <pc:spChg chg="mod">
          <ac:chgData name="Eden Edger (2405155)" userId="S::2405155@student.uwtsd.ac.uk::09c3d9c8-e8bf-4f77-910b-5ece6dd134c0" providerId="AD" clId="Web-{44AAE0CA-83E3-7A40-0DE4-C8954A8A89D7}" dt="2025-05-19T19:47:16.730" v="6" actId="1076"/>
          <ac:spMkLst>
            <pc:docMk/>
            <pc:sldMk cId="2411486480" sldId="258"/>
            <ac:spMk id="3" creationId="{31B232C2-7863-C2BD-CBA5-FDFA81593280}"/>
          </ac:spMkLst>
        </pc:spChg>
      </pc:sldChg>
    </pc:docChg>
  </pc:docChgLst>
  <pc:docChgLst>
    <pc:chgData name="Eden Edger (2405155)" userId="S::2405155@student.uwtsd.ac.uk::09c3d9c8-e8bf-4f77-910b-5ece6dd134c0" providerId="AD" clId="Web-{5BD93B09-F971-1486-EB30-32707CF220AD}"/>
    <pc:docChg chg="addSld modSld">
      <pc:chgData name="Eden Edger (2405155)" userId="S::2405155@student.uwtsd.ac.uk::09c3d9c8-e8bf-4f77-910b-5ece6dd134c0" providerId="AD" clId="Web-{5BD93B09-F971-1486-EB30-32707CF220AD}" dt="2025-05-19T19:32:34.493" v="8" actId="20577"/>
      <pc:docMkLst>
        <pc:docMk/>
      </pc:docMkLst>
      <pc:sldChg chg="modSp">
        <pc:chgData name="Eden Edger (2405155)" userId="S::2405155@student.uwtsd.ac.uk::09c3d9c8-e8bf-4f77-910b-5ece6dd134c0" providerId="AD" clId="Web-{5BD93B09-F971-1486-EB30-32707CF220AD}" dt="2025-05-19T19:27:53.354" v="5" actId="20577"/>
        <pc:sldMkLst>
          <pc:docMk/>
          <pc:sldMk cId="109857222" sldId="256"/>
        </pc:sldMkLst>
        <pc:spChg chg="mod">
          <ac:chgData name="Eden Edger (2405155)" userId="S::2405155@student.uwtsd.ac.uk::09c3d9c8-e8bf-4f77-910b-5ece6dd134c0" providerId="AD" clId="Web-{5BD93B09-F971-1486-EB30-32707CF220AD}" dt="2025-05-19T19:27:53.354" v="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Eden Edger (2405155)" userId="S::2405155@student.uwtsd.ac.uk::09c3d9c8-e8bf-4f77-910b-5ece6dd134c0" providerId="AD" clId="Web-{5BD93B09-F971-1486-EB30-32707CF220AD}" dt="2025-05-19T19:32:34.493" v="8" actId="20577"/>
        <pc:sldMkLst>
          <pc:docMk/>
          <pc:sldMk cId="1636817014" sldId="257"/>
        </pc:sldMkLst>
        <pc:spChg chg="mod">
          <ac:chgData name="Eden Edger (2405155)" userId="S::2405155@student.uwtsd.ac.uk::09c3d9c8-e8bf-4f77-910b-5ece6dd134c0" providerId="AD" clId="Web-{5BD93B09-F971-1486-EB30-32707CF220AD}" dt="2025-05-19T19:32:34.493" v="8" actId="20577"/>
          <ac:spMkLst>
            <pc:docMk/>
            <pc:sldMk cId="1636817014" sldId="257"/>
            <ac:spMk id="3" creationId="{2916B030-A34B-D0DC-C8E1-BA0AB4B6CF2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va.com/design/DAGn4lNyUyA/11boypWmKQiLv3Q0b3miRw/view?utm_content=DAGn4lNyUyA&amp;utm_campaign=designshare&amp;utm_medium=link&amp;utm_source=recording_vie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232C2-7863-C2BD-CBA5-FDFA81593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25087"/>
            <a:ext cx="10515600" cy="16235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https://www.canva.com/design/DAGn4lNyUyA/11boypWmKQiLv3Q0b3miRw/view?utm_content=DAGn4lNyUyA&amp;utm_campaign=designshare&amp;utm_medium=link&amp;utm_source=recording_view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11486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</cp:revision>
  <dcterms:created xsi:type="dcterms:W3CDTF">2025-05-19T19:25:33Z</dcterms:created>
  <dcterms:modified xsi:type="dcterms:W3CDTF">2025-05-19T19:47:21Z</dcterms:modified>
</cp:coreProperties>
</file>