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70" r:id="rId4"/>
    <p:sldId id="257" r:id="rId5"/>
    <p:sldId id="263" r:id="rId6"/>
    <p:sldId id="269" r:id="rId7"/>
    <p:sldId id="258" r:id="rId8"/>
    <p:sldId id="259" r:id="rId9"/>
    <p:sldId id="264" r:id="rId10"/>
    <p:sldId id="265" r:id="rId11"/>
    <p:sldId id="266" r:id="rId12"/>
    <p:sldId id="267" r:id="rId13"/>
    <p:sldId id="268" r:id="rId14"/>
    <p:sldId id="260" r:id="rId15"/>
    <p:sldId id="26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C87D0E-763F-4F2C-83EF-1CB2D9B4FEDC}" v="5" dt="2021-12-12T20:36:45.5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57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ULOBA MUKWAKANI BULOBA MUKWAKANI" userId="984bccd08a14502f" providerId="LiveId" clId="{13C87D0E-763F-4F2C-83EF-1CB2D9B4FEDC}"/>
    <pc:docChg chg="undo custSel addSld modSld">
      <pc:chgData name="BULOBA MUKWAKANI BULOBA MUKWAKANI" userId="984bccd08a14502f" providerId="LiveId" clId="{13C87D0E-763F-4F2C-83EF-1CB2D9B4FEDC}" dt="2021-12-17T20:24:51.164" v="1773" actId="20577"/>
      <pc:docMkLst>
        <pc:docMk/>
      </pc:docMkLst>
      <pc:sldChg chg="modSp mod">
        <pc:chgData name="BULOBA MUKWAKANI BULOBA MUKWAKANI" userId="984bccd08a14502f" providerId="LiveId" clId="{13C87D0E-763F-4F2C-83EF-1CB2D9B4FEDC}" dt="2021-12-17T20:24:51.164" v="1773" actId="20577"/>
        <pc:sldMkLst>
          <pc:docMk/>
          <pc:sldMk cId="3892869090" sldId="258"/>
        </pc:sldMkLst>
        <pc:spChg chg="mod">
          <ac:chgData name="BULOBA MUKWAKANI BULOBA MUKWAKANI" userId="984bccd08a14502f" providerId="LiveId" clId="{13C87D0E-763F-4F2C-83EF-1CB2D9B4FEDC}" dt="2021-12-17T20:24:51.164" v="1773" actId="20577"/>
          <ac:spMkLst>
            <pc:docMk/>
            <pc:sldMk cId="3892869090" sldId="258"/>
            <ac:spMk id="3" creationId="{744256B2-C77E-41AD-94D3-AB03F27690A0}"/>
          </ac:spMkLst>
        </pc:spChg>
      </pc:sldChg>
      <pc:sldChg chg="modSp mod">
        <pc:chgData name="BULOBA MUKWAKANI BULOBA MUKWAKANI" userId="984bccd08a14502f" providerId="LiveId" clId="{13C87D0E-763F-4F2C-83EF-1CB2D9B4FEDC}" dt="2021-12-12T20:15:26.290" v="342" actId="20577"/>
        <pc:sldMkLst>
          <pc:docMk/>
          <pc:sldMk cId="2656249877" sldId="259"/>
        </pc:sldMkLst>
        <pc:spChg chg="mod">
          <ac:chgData name="BULOBA MUKWAKANI BULOBA MUKWAKANI" userId="984bccd08a14502f" providerId="LiveId" clId="{13C87D0E-763F-4F2C-83EF-1CB2D9B4FEDC}" dt="2021-12-12T20:15:26.290" v="342" actId="20577"/>
          <ac:spMkLst>
            <pc:docMk/>
            <pc:sldMk cId="2656249877" sldId="259"/>
            <ac:spMk id="3" creationId="{3743D5C9-39AE-4156-BA2E-3B81154E1BD8}"/>
          </ac:spMkLst>
        </pc:spChg>
      </pc:sldChg>
      <pc:sldChg chg="modSp mod">
        <pc:chgData name="BULOBA MUKWAKANI BULOBA MUKWAKANI" userId="984bccd08a14502f" providerId="LiveId" clId="{13C87D0E-763F-4F2C-83EF-1CB2D9B4FEDC}" dt="2021-12-17T20:10:04.242" v="1363" actId="20577"/>
        <pc:sldMkLst>
          <pc:docMk/>
          <pc:sldMk cId="2786520040" sldId="260"/>
        </pc:sldMkLst>
        <pc:spChg chg="mod">
          <ac:chgData name="BULOBA MUKWAKANI BULOBA MUKWAKANI" userId="984bccd08a14502f" providerId="LiveId" clId="{13C87D0E-763F-4F2C-83EF-1CB2D9B4FEDC}" dt="2021-12-17T20:10:04.242" v="1363" actId="20577"/>
          <ac:spMkLst>
            <pc:docMk/>
            <pc:sldMk cId="2786520040" sldId="260"/>
            <ac:spMk id="3" creationId="{D5E69193-59B0-409F-A87F-300A5AD82D9C}"/>
          </ac:spMkLst>
        </pc:spChg>
      </pc:sldChg>
      <pc:sldChg chg="addSp delSp modSp new mod setBg setClrOvrMap">
        <pc:chgData name="BULOBA MUKWAKANI BULOBA MUKWAKANI" userId="984bccd08a14502f" providerId="LiveId" clId="{13C87D0E-763F-4F2C-83EF-1CB2D9B4FEDC}" dt="2021-12-17T19:56:28.399" v="771" actId="20577"/>
        <pc:sldMkLst>
          <pc:docMk/>
          <pc:sldMk cId="3484147037" sldId="262"/>
        </pc:sldMkLst>
        <pc:spChg chg="mod">
          <ac:chgData name="BULOBA MUKWAKANI BULOBA MUKWAKANI" userId="984bccd08a14502f" providerId="LiveId" clId="{13C87D0E-763F-4F2C-83EF-1CB2D9B4FEDC}" dt="2021-12-12T20:29:52.775" v="500" actId="1076"/>
          <ac:spMkLst>
            <pc:docMk/>
            <pc:sldMk cId="3484147037" sldId="262"/>
            <ac:spMk id="2" creationId="{68ACA343-6FD2-4B5E-ACD1-CB6208497438}"/>
          </ac:spMkLst>
        </pc:spChg>
        <pc:spChg chg="mod">
          <ac:chgData name="BULOBA MUKWAKANI BULOBA MUKWAKANI" userId="984bccd08a14502f" providerId="LiveId" clId="{13C87D0E-763F-4F2C-83EF-1CB2D9B4FEDC}" dt="2021-12-17T19:56:28.399" v="771" actId="20577"/>
          <ac:spMkLst>
            <pc:docMk/>
            <pc:sldMk cId="3484147037" sldId="262"/>
            <ac:spMk id="3" creationId="{8D0B8F83-0DF8-4388-B8F6-4C0D5E473926}"/>
          </ac:spMkLst>
        </pc:spChg>
        <pc:spChg chg="add del">
          <ac:chgData name="BULOBA MUKWAKANI BULOBA MUKWAKANI" userId="984bccd08a14502f" providerId="LiveId" clId="{13C87D0E-763F-4F2C-83EF-1CB2D9B4FEDC}" dt="2021-12-12T20:29:37.780" v="498" actId="26606"/>
          <ac:spMkLst>
            <pc:docMk/>
            <pc:sldMk cId="3484147037" sldId="262"/>
            <ac:spMk id="8" creationId="{AD21898E-86C0-4C8A-A76C-DF33E844C87A}"/>
          </ac:spMkLst>
        </pc:spChg>
        <pc:spChg chg="add del">
          <ac:chgData name="BULOBA MUKWAKANI BULOBA MUKWAKANI" userId="984bccd08a14502f" providerId="LiveId" clId="{13C87D0E-763F-4F2C-83EF-1CB2D9B4FEDC}" dt="2021-12-12T20:29:37.780" v="498" actId="26606"/>
          <ac:spMkLst>
            <pc:docMk/>
            <pc:sldMk cId="3484147037" sldId="262"/>
            <ac:spMk id="10" creationId="{5C8F04BD-D093-45D0-B54C-50FDB308B4EE}"/>
          </ac:spMkLst>
        </pc:spChg>
        <pc:spChg chg="add del">
          <ac:chgData name="BULOBA MUKWAKANI BULOBA MUKWAKANI" userId="984bccd08a14502f" providerId="LiveId" clId="{13C87D0E-763F-4F2C-83EF-1CB2D9B4FEDC}" dt="2021-12-12T20:29:37.772" v="497" actId="26606"/>
          <ac:spMkLst>
            <pc:docMk/>
            <pc:sldMk cId="3484147037" sldId="262"/>
            <ac:spMk id="15" creationId="{CF62D2A7-8207-488C-9F46-316BA81A16C8}"/>
          </ac:spMkLst>
        </pc:spChg>
        <pc:spChg chg="add">
          <ac:chgData name="BULOBA MUKWAKANI BULOBA MUKWAKANI" userId="984bccd08a14502f" providerId="LiveId" clId="{13C87D0E-763F-4F2C-83EF-1CB2D9B4FEDC}" dt="2021-12-12T20:29:37.780" v="498" actId="26606"/>
          <ac:spMkLst>
            <pc:docMk/>
            <pc:sldMk cId="3484147037" sldId="262"/>
            <ac:spMk id="17" creationId="{5E8D2E83-FB3A-40E7-A9E5-7AB389D612B4}"/>
          </ac:spMkLst>
        </pc:spChg>
        <pc:picChg chg="add mod ord">
          <ac:chgData name="BULOBA MUKWAKANI BULOBA MUKWAKANI" userId="984bccd08a14502f" providerId="LiveId" clId="{13C87D0E-763F-4F2C-83EF-1CB2D9B4FEDC}" dt="2021-12-12T20:29:37.780" v="498" actId="26606"/>
          <ac:picMkLst>
            <pc:docMk/>
            <pc:sldMk cId="3484147037" sldId="262"/>
            <ac:picMk id="4" creationId="{C7F8F27A-CDF4-4DAB-867E-42746ED6649B}"/>
          </ac:picMkLst>
        </pc:picChg>
      </pc:sldChg>
      <pc:sldChg chg="addSp modSp new mod setBg setClrOvrMap">
        <pc:chgData name="BULOBA MUKWAKANI BULOBA MUKWAKANI" userId="984bccd08a14502f" providerId="LiveId" clId="{13C87D0E-763F-4F2C-83EF-1CB2D9B4FEDC}" dt="2021-12-17T20:04:17.246" v="1123" actId="14100"/>
        <pc:sldMkLst>
          <pc:docMk/>
          <pc:sldMk cId="585490558" sldId="263"/>
        </pc:sldMkLst>
        <pc:spChg chg="mod">
          <ac:chgData name="BULOBA MUKWAKANI BULOBA MUKWAKANI" userId="984bccd08a14502f" providerId="LiveId" clId="{13C87D0E-763F-4F2C-83EF-1CB2D9B4FEDC}" dt="2021-12-12T20:13:28.074" v="320" actId="26606"/>
          <ac:spMkLst>
            <pc:docMk/>
            <pc:sldMk cId="585490558" sldId="263"/>
            <ac:spMk id="2" creationId="{A014CE6D-98AC-4FBB-B6C5-696347B7924F}"/>
          </ac:spMkLst>
        </pc:spChg>
        <pc:spChg chg="mod">
          <ac:chgData name="BULOBA MUKWAKANI BULOBA MUKWAKANI" userId="984bccd08a14502f" providerId="LiveId" clId="{13C87D0E-763F-4F2C-83EF-1CB2D9B4FEDC}" dt="2021-12-17T20:04:17.246" v="1123" actId="14100"/>
          <ac:spMkLst>
            <pc:docMk/>
            <pc:sldMk cId="585490558" sldId="263"/>
            <ac:spMk id="3" creationId="{7495AF11-9B4E-4C06-B3A6-BF92C42175C5}"/>
          </ac:spMkLst>
        </pc:spChg>
        <pc:spChg chg="add">
          <ac:chgData name="BULOBA MUKWAKANI BULOBA MUKWAKANI" userId="984bccd08a14502f" providerId="LiveId" clId="{13C87D0E-763F-4F2C-83EF-1CB2D9B4FEDC}" dt="2021-12-12T20:13:28.074" v="320" actId="26606"/>
          <ac:spMkLst>
            <pc:docMk/>
            <pc:sldMk cId="585490558" sldId="263"/>
            <ac:spMk id="9" creationId="{CF62D2A7-8207-488C-9F46-316BA81A16C8}"/>
          </ac:spMkLst>
        </pc:spChg>
        <pc:picChg chg="add mod">
          <ac:chgData name="BULOBA MUKWAKANI BULOBA MUKWAKANI" userId="984bccd08a14502f" providerId="LiveId" clId="{13C87D0E-763F-4F2C-83EF-1CB2D9B4FEDC}" dt="2021-12-12T20:13:28.074" v="320" actId="26606"/>
          <ac:picMkLst>
            <pc:docMk/>
            <pc:sldMk cId="585490558" sldId="263"/>
            <ac:picMk id="4" creationId="{DE7C4A9F-7150-470A-9F8B-5D16B5C08352}"/>
          </ac:picMkLst>
        </pc:picChg>
      </pc:sldChg>
      <pc:sldChg chg="addSp modSp new mod setBg">
        <pc:chgData name="BULOBA MUKWAKANI BULOBA MUKWAKANI" userId="984bccd08a14502f" providerId="LiveId" clId="{13C87D0E-763F-4F2C-83EF-1CB2D9B4FEDC}" dt="2021-12-12T20:36:18.275" v="588" actId="255"/>
        <pc:sldMkLst>
          <pc:docMk/>
          <pc:sldMk cId="2900000597" sldId="264"/>
        </pc:sldMkLst>
        <pc:spChg chg="mod">
          <ac:chgData name="BULOBA MUKWAKANI BULOBA MUKWAKANI" userId="984bccd08a14502f" providerId="LiveId" clId="{13C87D0E-763F-4F2C-83EF-1CB2D9B4FEDC}" dt="2021-12-12T20:36:09.466" v="587" actId="26606"/>
          <ac:spMkLst>
            <pc:docMk/>
            <pc:sldMk cId="2900000597" sldId="264"/>
            <ac:spMk id="2" creationId="{8586D124-AEC9-4711-8F38-AEB7C457E6C1}"/>
          </ac:spMkLst>
        </pc:spChg>
        <pc:spChg chg="mod">
          <ac:chgData name="BULOBA MUKWAKANI BULOBA MUKWAKANI" userId="984bccd08a14502f" providerId="LiveId" clId="{13C87D0E-763F-4F2C-83EF-1CB2D9B4FEDC}" dt="2021-12-12T20:36:18.275" v="588" actId="255"/>
          <ac:spMkLst>
            <pc:docMk/>
            <pc:sldMk cId="2900000597" sldId="264"/>
            <ac:spMk id="3" creationId="{34594751-77DF-4040-AF47-99F4DEAC2B68}"/>
          </ac:spMkLst>
        </pc:spChg>
        <pc:spChg chg="add">
          <ac:chgData name="BULOBA MUKWAKANI BULOBA MUKWAKANI" userId="984bccd08a14502f" providerId="LiveId" clId="{13C87D0E-763F-4F2C-83EF-1CB2D9B4FEDC}" dt="2021-12-12T20:36:09.466" v="587" actId="26606"/>
          <ac:spMkLst>
            <pc:docMk/>
            <pc:sldMk cId="2900000597" sldId="264"/>
            <ac:spMk id="9" creationId="{D7A453D2-15D8-4403-815F-291FA16340D9}"/>
          </ac:spMkLst>
        </pc:spChg>
        <pc:spChg chg="add">
          <ac:chgData name="BULOBA MUKWAKANI BULOBA MUKWAKANI" userId="984bccd08a14502f" providerId="LiveId" clId="{13C87D0E-763F-4F2C-83EF-1CB2D9B4FEDC}" dt="2021-12-12T20:36:09.466" v="587" actId="26606"/>
          <ac:spMkLst>
            <pc:docMk/>
            <pc:sldMk cId="2900000597" sldId="264"/>
            <ac:spMk id="11" creationId="{8161EA6B-09CA-445B-AB0D-8DF76FA92DEF}"/>
          </ac:spMkLst>
        </pc:spChg>
        <pc:spChg chg="add">
          <ac:chgData name="BULOBA MUKWAKANI BULOBA MUKWAKANI" userId="984bccd08a14502f" providerId="LiveId" clId="{13C87D0E-763F-4F2C-83EF-1CB2D9B4FEDC}" dt="2021-12-12T20:36:09.466" v="587" actId="26606"/>
          <ac:spMkLst>
            <pc:docMk/>
            <pc:sldMk cId="2900000597" sldId="264"/>
            <ac:spMk id="21" creationId="{B8114C98-A349-4111-A123-E8EAB86ABE30}"/>
          </ac:spMkLst>
        </pc:spChg>
        <pc:spChg chg="add">
          <ac:chgData name="BULOBA MUKWAKANI BULOBA MUKWAKANI" userId="984bccd08a14502f" providerId="LiveId" clId="{13C87D0E-763F-4F2C-83EF-1CB2D9B4FEDC}" dt="2021-12-12T20:36:09.466" v="587" actId="26606"/>
          <ac:spMkLst>
            <pc:docMk/>
            <pc:sldMk cId="2900000597" sldId="264"/>
            <ac:spMk id="35" creationId="{E2D3D3F2-ABBB-4453-B1C5-1BEBF7E4DD56}"/>
          </ac:spMkLst>
        </pc:spChg>
        <pc:grpChg chg="add">
          <ac:chgData name="BULOBA MUKWAKANI BULOBA MUKWAKANI" userId="984bccd08a14502f" providerId="LiveId" clId="{13C87D0E-763F-4F2C-83EF-1CB2D9B4FEDC}" dt="2021-12-12T20:36:09.466" v="587" actId="26606"/>
          <ac:grpSpMkLst>
            <pc:docMk/>
            <pc:sldMk cId="2900000597" sldId="264"/>
            <ac:grpSpMk id="13" creationId="{1EA1DAFF-CECA-492F-BFA1-22C64956B8D9}"/>
          </ac:grpSpMkLst>
        </pc:grpChg>
        <pc:grpChg chg="add">
          <ac:chgData name="BULOBA MUKWAKANI BULOBA MUKWAKANI" userId="984bccd08a14502f" providerId="LiveId" clId="{13C87D0E-763F-4F2C-83EF-1CB2D9B4FEDC}" dt="2021-12-12T20:36:09.466" v="587" actId="26606"/>
          <ac:grpSpMkLst>
            <pc:docMk/>
            <pc:sldMk cId="2900000597" sldId="264"/>
            <ac:grpSpMk id="23" creationId="{670FB431-AE18-414D-92F4-1D12D1991152}"/>
          </ac:grpSpMkLst>
        </pc:grpChg>
        <pc:grpChg chg="add">
          <ac:chgData name="BULOBA MUKWAKANI BULOBA MUKWAKANI" userId="984bccd08a14502f" providerId="LiveId" clId="{13C87D0E-763F-4F2C-83EF-1CB2D9B4FEDC}" dt="2021-12-12T20:36:09.466" v="587" actId="26606"/>
          <ac:grpSpMkLst>
            <pc:docMk/>
            <pc:sldMk cId="2900000597" sldId="264"/>
            <ac:grpSpMk id="29" creationId="{AF19A774-30A5-488B-9BAF-629C6440294E}"/>
          </ac:grpSpMkLst>
        </pc:grpChg>
        <pc:grpChg chg="add">
          <ac:chgData name="BULOBA MUKWAKANI BULOBA MUKWAKANI" userId="984bccd08a14502f" providerId="LiveId" clId="{13C87D0E-763F-4F2C-83EF-1CB2D9B4FEDC}" dt="2021-12-12T20:36:09.466" v="587" actId="26606"/>
          <ac:grpSpMkLst>
            <pc:docMk/>
            <pc:sldMk cId="2900000597" sldId="264"/>
            <ac:grpSpMk id="37" creationId="{8214E4A5-A0D2-42C4-8D14-D2A7E495F041}"/>
          </ac:grpSpMkLst>
        </pc:grpChg>
        <pc:picChg chg="add mod ord">
          <ac:chgData name="BULOBA MUKWAKANI BULOBA MUKWAKANI" userId="984bccd08a14502f" providerId="LiveId" clId="{13C87D0E-763F-4F2C-83EF-1CB2D9B4FEDC}" dt="2021-12-12T20:36:09.466" v="587" actId="26606"/>
          <ac:picMkLst>
            <pc:docMk/>
            <pc:sldMk cId="2900000597" sldId="264"/>
            <ac:picMk id="4" creationId="{F20E97B6-D0C2-452F-BA8E-4ED7ADFC9BEF}"/>
          </ac:picMkLst>
        </pc:picChg>
      </pc:sldChg>
      <pc:sldChg chg="addSp modSp new mod setBg">
        <pc:chgData name="BULOBA MUKWAKANI BULOBA MUKWAKANI" userId="984bccd08a14502f" providerId="LiveId" clId="{13C87D0E-763F-4F2C-83EF-1CB2D9B4FEDC}" dt="2021-12-17T20:24:09.526" v="1772" actId="20577"/>
        <pc:sldMkLst>
          <pc:docMk/>
          <pc:sldMk cId="996241427" sldId="265"/>
        </pc:sldMkLst>
        <pc:spChg chg="mod">
          <ac:chgData name="BULOBA MUKWAKANI BULOBA MUKWAKANI" userId="984bccd08a14502f" providerId="LiveId" clId="{13C87D0E-763F-4F2C-83EF-1CB2D9B4FEDC}" dt="2021-12-12T20:36:47.982" v="590" actId="26606"/>
          <ac:spMkLst>
            <pc:docMk/>
            <pc:sldMk cId="996241427" sldId="265"/>
            <ac:spMk id="2" creationId="{876B4AF8-44BD-4BBA-8287-448687BDA8F6}"/>
          </ac:spMkLst>
        </pc:spChg>
        <pc:spChg chg="mod">
          <ac:chgData name="BULOBA MUKWAKANI BULOBA MUKWAKANI" userId="984bccd08a14502f" providerId="LiveId" clId="{13C87D0E-763F-4F2C-83EF-1CB2D9B4FEDC}" dt="2021-12-17T20:24:09.526" v="1772" actId="20577"/>
          <ac:spMkLst>
            <pc:docMk/>
            <pc:sldMk cId="996241427" sldId="265"/>
            <ac:spMk id="3" creationId="{974FB09A-8825-46EC-9CF6-E0ADBFB5A493}"/>
          </ac:spMkLst>
        </pc:spChg>
        <pc:spChg chg="add">
          <ac:chgData name="BULOBA MUKWAKANI BULOBA MUKWAKANI" userId="984bccd08a14502f" providerId="LiveId" clId="{13C87D0E-763F-4F2C-83EF-1CB2D9B4FEDC}" dt="2021-12-12T20:36:47.982" v="590" actId="26606"/>
          <ac:spMkLst>
            <pc:docMk/>
            <pc:sldMk cId="996241427" sldId="265"/>
            <ac:spMk id="9" creationId="{E8A8EAB8-D2FF-444D-B34B-7D32F106AD0E}"/>
          </ac:spMkLst>
        </pc:spChg>
        <pc:picChg chg="add mod">
          <ac:chgData name="BULOBA MUKWAKANI BULOBA MUKWAKANI" userId="984bccd08a14502f" providerId="LiveId" clId="{13C87D0E-763F-4F2C-83EF-1CB2D9B4FEDC}" dt="2021-12-12T20:36:47.982" v="590" actId="26606"/>
          <ac:picMkLst>
            <pc:docMk/>
            <pc:sldMk cId="996241427" sldId="265"/>
            <ac:picMk id="4" creationId="{6AB3A15A-7CC7-4DA3-9D6A-4E40030ED238}"/>
          </ac:picMkLst>
        </pc:picChg>
        <pc:cxnChg chg="add">
          <ac:chgData name="BULOBA MUKWAKANI BULOBA MUKWAKANI" userId="984bccd08a14502f" providerId="LiveId" clId="{13C87D0E-763F-4F2C-83EF-1CB2D9B4FEDC}" dt="2021-12-12T20:36:47.982" v="590" actId="26606"/>
          <ac:cxnSpMkLst>
            <pc:docMk/>
            <pc:sldMk cId="996241427" sldId="265"/>
            <ac:cxnSpMk id="11" creationId="{EEA38897-7BA3-4408-8083-3235339C4A60}"/>
          </ac:cxnSpMkLst>
        </pc:cxnChg>
        <pc:cxnChg chg="add">
          <ac:chgData name="BULOBA MUKWAKANI BULOBA MUKWAKANI" userId="984bccd08a14502f" providerId="LiveId" clId="{13C87D0E-763F-4F2C-83EF-1CB2D9B4FEDC}" dt="2021-12-12T20:36:47.982" v="590" actId="26606"/>
          <ac:cxnSpMkLst>
            <pc:docMk/>
            <pc:sldMk cId="996241427" sldId="265"/>
            <ac:cxnSpMk id="13" creationId="{F11AD06B-AB20-4097-8606-5DA00DBACE88}"/>
          </ac:cxnSpMkLst>
        </pc:cxnChg>
      </pc:sldChg>
      <pc:sldChg chg="modSp new mod">
        <pc:chgData name="BULOBA MUKWAKANI BULOBA MUKWAKANI" userId="984bccd08a14502f" providerId="LiveId" clId="{13C87D0E-763F-4F2C-83EF-1CB2D9B4FEDC}" dt="2021-12-17T20:21:00.517" v="1646" actId="20577"/>
        <pc:sldMkLst>
          <pc:docMk/>
          <pc:sldMk cId="2615524064" sldId="266"/>
        </pc:sldMkLst>
        <pc:spChg chg="mod">
          <ac:chgData name="BULOBA MUKWAKANI BULOBA MUKWAKANI" userId="984bccd08a14502f" providerId="LiveId" clId="{13C87D0E-763F-4F2C-83EF-1CB2D9B4FEDC}" dt="2021-12-12T20:18:17.500" v="398" actId="313"/>
          <ac:spMkLst>
            <pc:docMk/>
            <pc:sldMk cId="2615524064" sldId="266"/>
            <ac:spMk id="2" creationId="{08D7C8BB-BE37-4B3F-BD85-EA0710EA9E2C}"/>
          </ac:spMkLst>
        </pc:spChg>
        <pc:spChg chg="mod">
          <ac:chgData name="BULOBA MUKWAKANI BULOBA MUKWAKANI" userId="984bccd08a14502f" providerId="LiveId" clId="{13C87D0E-763F-4F2C-83EF-1CB2D9B4FEDC}" dt="2021-12-17T20:21:00.517" v="1646" actId="20577"/>
          <ac:spMkLst>
            <pc:docMk/>
            <pc:sldMk cId="2615524064" sldId="266"/>
            <ac:spMk id="3" creationId="{ACA9EEAF-9A6D-4A76-B8A5-B3F08390D3C8}"/>
          </ac:spMkLst>
        </pc:spChg>
      </pc:sldChg>
      <pc:sldChg chg="modSp new mod">
        <pc:chgData name="BULOBA MUKWAKANI BULOBA MUKWAKANI" userId="984bccd08a14502f" providerId="LiveId" clId="{13C87D0E-763F-4F2C-83EF-1CB2D9B4FEDC}" dt="2021-12-12T20:19:49.688" v="449" actId="20577"/>
        <pc:sldMkLst>
          <pc:docMk/>
          <pc:sldMk cId="1966007146" sldId="267"/>
        </pc:sldMkLst>
        <pc:spChg chg="mod">
          <ac:chgData name="BULOBA MUKWAKANI BULOBA MUKWAKANI" userId="984bccd08a14502f" providerId="LiveId" clId="{13C87D0E-763F-4F2C-83EF-1CB2D9B4FEDC}" dt="2021-12-12T20:19:49.688" v="449" actId="20577"/>
          <ac:spMkLst>
            <pc:docMk/>
            <pc:sldMk cId="1966007146" sldId="267"/>
            <ac:spMk id="2" creationId="{526B149D-3EE7-49F7-AC56-26B4CCD8752B}"/>
          </ac:spMkLst>
        </pc:spChg>
        <pc:spChg chg="mod">
          <ac:chgData name="BULOBA MUKWAKANI BULOBA MUKWAKANI" userId="984bccd08a14502f" providerId="LiveId" clId="{13C87D0E-763F-4F2C-83EF-1CB2D9B4FEDC}" dt="2021-12-12T20:19:36.767" v="434" actId="20577"/>
          <ac:spMkLst>
            <pc:docMk/>
            <pc:sldMk cId="1966007146" sldId="267"/>
            <ac:spMk id="3" creationId="{3B09E90C-7C0C-46F0-8863-F8E95C8D2946}"/>
          </ac:spMkLst>
        </pc:spChg>
      </pc:sldChg>
      <pc:sldChg chg="modSp new mod">
        <pc:chgData name="BULOBA MUKWAKANI BULOBA MUKWAKANI" userId="984bccd08a14502f" providerId="LiveId" clId="{13C87D0E-763F-4F2C-83EF-1CB2D9B4FEDC}" dt="2021-12-17T20:12:53.968" v="1519" actId="313"/>
        <pc:sldMkLst>
          <pc:docMk/>
          <pc:sldMk cId="1084925422" sldId="268"/>
        </pc:sldMkLst>
        <pc:spChg chg="mod">
          <ac:chgData name="BULOBA MUKWAKANI BULOBA MUKWAKANI" userId="984bccd08a14502f" providerId="LiveId" clId="{13C87D0E-763F-4F2C-83EF-1CB2D9B4FEDC}" dt="2021-12-12T20:39:19.906" v="603" actId="20577"/>
          <ac:spMkLst>
            <pc:docMk/>
            <pc:sldMk cId="1084925422" sldId="268"/>
            <ac:spMk id="2" creationId="{5D15F638-BD38-43F3-9DF6-55827B52710C}"/>
          </ac:spMkLst>
        </pc:spChg>
        <pc:spChg chg="mod">
          <ac:chgData name="BULOBA MUKWAKANI BULOBA MUKWAKANI" userId="984bccd08a14502f" providerId="LiveId" clId="{13C87D0E-763F-4F2C-83EF-1CB2D9B4FEDC}" dt="2021-12-17T20:12:53.968" v="1519" actId="313"/>
          <ac:spMkLst>
            <pc:docMk/>
            <pc:sldMk cId="1084925422" sldId="268"/>
            <ac:spMk id="3" creationId="{2ED79941-4A8D-435F-9467-AEC02528980F}"/>
          </ac:spMkLst>
        </pc:spChg>
      </pc:sldChg>
      <pc:sldChg chg="addSp delSp modSp new mod setBg setClrOvrMap">
        <pc:chgData name="BULOBA MUKWAKANI BULOBA MUKWAKANI" userId="984bccd08a14502f" providerId="LiveId" clId="{13C87D0E-763F-4F2C-83EF-1CB2D9B4FEDC}" dt="2021-12-12T20:35:25.232" v="585" actId="26606"/>
        <pc:sldMkLst>
          <pc:docMk/>
          <pc:sldMk cId="1665033562" sldId="269"/>
        </pc:sldMkLst>
        <pc:spChg chg="mod">
          <ac:chgData name="BULOBA MUKWAKANI BULOBA MUKWAKANI" userId="984bccd08a14502f" providerId="LiveId" clId="{13C87D0E-763F-4F2C-83EF-1CB2D9B4FEDC}" dt="2021-12-12T20:35:25.232" v="585" actId="26606"/>
          <ac:spMkLst>
            <pc:docMk/>
            <pc:sldMk cId="1665033562" sldId="269"/>
            <ac:spMk id="2" creationId="{A6439BC4-F12E-4347-A4BA-5EBEBBCB2411}"/>
          </ac:spMkLst>
        </pc:spChg>
        <pc:spChg chg="del mod">
          <ac:chgData name="BULOBA MUKWAKANI BULOBA MUKWAKANI" userId="984bccd08a14502f" providerId="LiveId" clId="{13C87D0E-763F-4F2C-83EF-1CB2D9B4FEDC}" dt="2021-12-12T20:35:25.232" v="585" actId="26606"/>
          <ac:spMkLst>
            <pc:docMk/>
            <pc:sldMk cId="1665033562" sldId="269"/>
            <ac:spMk id="3" creationId="{A4684BA5-FD2C-4634-9513-1325EAD99772}"/>
          </ac:spMkLst>
        </pc:spChg>
        <pc:spChg chg="add">
          <ac:chgData name="BULOBA MUKWAKANI BULOBA MUKWAKANI" userId="984bccd08a14502f" providerId="LiveId" clId="{13C87D0E-763F-4F2C-83EF-1CB2D9B4FEDC}" dt="2021-12-12T20:35:25.232" v="585" actId="26606"/>
          <ac:spMkLst>
            <pc:docMk/>
            <pc:sldMk cId="1665033562" sldId="269"/>
            <ac:spMk id="10" creationId="{9228552E-C8B1-4A80-8448-0787CE0FC704}"/>
          </ac:spMkLst>
        </pc:spChg>
        <pc:graphicFrameChg chg="add">
          <ac:chgData name="BULOBA MUKWAKANI BULOBA MUKWAKANI" userId="984bccd08a14502f" providerId="LiveId" clId="{13C87D0E-763F-4F2C-83EF-1CB2D9B4FEDC}" dt="2021-12-12T20:35:25.232" v="585" actId="26606"/>
          <ac:graphicFrameMkLst>
            <pc:docMk/>
            <pc:sldMk cId="1665033562" sldId="269"/>
            <ac:graphicFrameMk id="5" creationId="{CC877DC4-2814-4C8F-A5A6-D4DC05D342FE}"/>
          </ac:graphicFrameMkLst>
        </pc:graphicFrameChg>
        <pc:picChg chg="add">
          <ac:chgData name="BULOBA MUKWAKANI BULOBA MUKWAKANI" userId="984bccd08a14502f" providerId="LiveId" clId="{13C87D0E-763F-4F2C-83EF-1CB2D9B4FEDC}" dt="2021-12-12T20:35:25.232" v="585" actId="26606"/>
          <ac:picMkLst>
            <pc:docMk/>
            <pc:sldMk cId="1665033562" sldId="269"/>
            <ac:picMk id="6" creationId="{C4699E7A-1385-4147-BC53-AEA27F28C4D2}"/>
          </ac:picMkLst>
        </pc:picChg>
      </pc:sldChg>
      <pc:sldChg chg="addSp modSp new mod setBg">
        <pc:chgData name="BULOBA MUKWAKANI BULOBA MUKWAKANI" userId="984bccd08a14502f" providerId="LiveId" clId="{13C87D0E-763F-4F2C-83EF-1CB2D9B4FEDC}" dt="2021-12-17T20:02:22.642" v="1054" actId="313"/>
        <pc:sldMkLst>
          <pc:docMk/>
          <pc:sldMk cId="206174265" sldId="270"/>
        </pc:sldMkLst>
        <pc:spChg chg="mod">
          <ac:chgData name="BULOBA MUKWAKANI BULOBA MUKWAKANI" userId="984bccd08a14502f" providerId="LiveId" clId="{13C87D0E-763F-4F2C-83EF-1CB2D9B4FEDC}" dt="2021-12-12T20:34:57.791" v="568" actId="26606"/>
          <ac:spMkLst>
            <pc:docMk/>
            <pc:sldMk cId="206174265" sldId="270"/>
            <ac:spMk id="2" creationId="{B41D9B9F-3F73-4486-8F7A-3DB604C8EA63}"/>
          </ac:spMkLst>
        </pc:spChg>
        <pc:spChg chg="mod">
          <ac:chgData name="BULOBA MUKWAKANI BULOBA MUKWAKANI" userId="984bccd08a14502f" providerId="LiveId" clId="{13C87D0E-763F-4F2C-83EF-1CB2D9B4FEDC}" dt="2021-12-17T20:02:22.642" v="1054" actId="313"/>
          <ac:spMkLst>
            <pc:docMk/>
            <pc:sldMk cId="206174265" sldId="270"/>
            <ac:spMk id="3" creationId="{30278449-3A89-4F05-9C28-D1E62C96F8FA}"/>
          </ac:spMkLst>
        </pc:spChg>
        <pc:spChg chg="add">
          <ac:chgData name="BULOBA MUKWAKANI BULOBA MUKWAKANI" userId="984bccd08a14502f" providerId="LiveId" clId="{13C87D0E-763F-4F2C-83EF-1CB2D9B4FEDC}" dt="2021-12-12T20:34:57.791" v="568" actId="26606"/>
          <ac:spMkLst>
            <pc:docMk/>
            <pc:sldMk cId="206174265" sldId="270"/>
            <ac:spMk id="9" creationId="{5A0118C5-4F8D-4CF4-BADD-53FEACC6C42A}"/>
          </ac:spMkLst>
        </pc:spChg>
        <pc:spChg chg="add">
          <ac:chgData name="BULOBA MUKWAKANI BULOBA MUKWAKANI" userId="984bccd08a14502f" providerId="LiveId" clId="{13C87D0E-763F-4F2C-83EF-1CB2D9B4FEDC}" dt="2021-12-12T20:34:57.791" v="568" actId="26606"/>
          <ac:spMkLst>
            <pc:docMk/>
            <pc:sldMk cId="206174265" sldId="270"/>
            <ac:spMk id="11" creationId="{F98F79A4-A6C7-4101-B1E9-27E05CB7CFA0}"/>
          </ac:spMkLst>
        </pc:spChg>
        <pc:spChg chg="add">
          <ac:chgData name="BULOBA MUKWAKANI BULOBA MUKWAKANI" userId="984bccd08a14502f" providerId="LiveId" clId="{13C87D0E-763F-4F2C-83EF-1CB2D9B4FEDC}" dt="2021-12-12T20:34:57.791" v="568" actId="26606"/>
          <ac:spMkLst>
            <pc:docMk/>
            <pc:sldMk cId="206174265" sldId="270"/>
            <ac:spMk id="13" creationId="{79AFCB35-9C04-4524-A0B1-57FF6865D013}"/>
          </ac:spMkLst>
        </pc:spChg>
        <pc:spChg chg="add">
          <ac:chgData name="BULOBA MUKWAKANI BULOBA MUKWAKANI" userId="984bccd08a14502f" providerId="LiveId" clId="{13C87D0E-763F-4F2C-83EF-1CB2D9B4FEDC}" dt="2021-12-12T20:34:57.791" v="568" actId="26606"/>
          <ac:spMkLst>
            <pc:docMk/>
            <pc:sldMk cId="206174265" sldId="270"/>
            <ac:spMk id="15" creationId="{D11AD2AD-0BA0-4DD3-8EEA-84686A0E718C}"/>
          </ac:spMkLst>
        </pc:spChg>
        <pc:spChg chg="add">
          <ac:chgData name="BULOBA MUKWAKANI BULOBA MUKWAKANI" userId="984bccd08a14502f" providerId="LiveId" clId="{13C87D0E-763F-4F2C-83EF-1CB2D9B4FEDC}" dt="2021-12-12T20:34:57.791" v="568" actId="26606"/>
          <ac:spMkLst>
            <pc:docMk/>
            <pc:sldMk cId="206174265" sldId="270"/>
            <ac:spMk id="17" creationId="{83C8019B-3985-409B-9B87-494B974EE9A2}"/>
          </ac:spMkLst>
        </pc:spChg>
        <pc:spChg chg="add">
          <ac:chgData name="BULOBA MUKWAKANI BULOBA MUKWAKANI" userId="984bccd08a14502f" providerId="LiveId" clId="{13C87D0E-763F-4F2C-83EF-1CB2D9B4FEDC}" dt="2021-12-12T20:34:57.791" v="568" actId="26606"/>
          <ac:spMkLst>
            <pc:docMk/>
            <pc:sldMk cId="206174265" sldId="270"/>
            <ac:spMk id="19" creationId="{9E5C5460-229E-46C8-A712-CC317985420F}"/>
          </ac:spMkLst>
        </pc:spChg>
        <pc:spChg chg="add">
          <ac:chgData name="BULOBA MUKWAKANI BULOBA MUKWAKANI" userId="984bccd08a14502f" providerId="LiveId" clId="{13C87D0E-763F-4F2C-83EF-1CB2D9B4FEDC}" dt="2021-12-12T20:34:57.791" v="568" actId="26606"/>
          <ac:spMkLst>
            <pc:docMk/>
            <pc:sldMk cId="206174265" sldId="270"/>
            <ac:spMk id="21" creationId="{B85A4DB3-61AA-49A1-85A9-B3397CD519AB}"/>
          </ac:spMkLst>
        </pc:spChg>
        <pc:grpChg chg="add">
          <ac:chgData name="BULOBA MUKWAKANI BULOBA MUKWAKANI" userId="984bccd08a14502f" providerId="LiveId" clId="{13C87D0E-763F-4F2C-83EF-1CB2D9B4FEDC}" dt="2021-12-12T20:34:57.791" v="568" actId="26606"/>
          <ac:grpSpMkLst>
            <pc:docMk/>
            <pc:sldMk cId="206174265" sldId="270"/>
            <ac:grpSpMk id="23" creationId="{0C156BF8-7FF7-440F-BE2B-417DFFE8BFA5}"/>
          </ac:grpSpMkLst>
        </pc:grpChg>
        <pc:picChg chg="add mod">
          <ac:chgData name="BULOBA MUKWAKANI BULOBA MUKWAKANI" userId="984bccd08a14502f" providerId="LiveId" clId="{13C87D0E-763F-4F2C-83EF-1CB2D9B4FEDC}" dt="2021-12-12T20:34:57.791" v="568" actId="26606"/>
          <ac:picMkLst>
            <pc:docMk/>
            <pc:sldMk cId="206174265" sldId="270"/>
            <ac:picMk id="4" creationId="{080DC980-3AD8-4104-B155-F1F63935B14A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007981-876F-466F-A992-58F5FD54FB6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B5AA248-0596-462B-BBFC-6BDEE7E48D6A}">
      <dgm:prSet/>
      <dgm:spPr/>
      <dgm:t>
        <a:bodyPr/>
        <a:lstStyle/>
        <a:p>
          <a:r>
            <a:rPr lang="en-GB"/>
            <a:t>Any number of different factors can guide businesses toward the type </a:t>
          </a:r>
          <a:endParaRPr lang="en-US"/>
        </a:p>
      </dgm:t>
    </dgm:pt>
    <dgm:pt modelId="{84060C74-33AB-4973-8182-08B568137D17}" type="parTrans" cxnId="{E670771E-ACF9-438F-BDA8-5CC07418A2EE}">
      <dgm:prSet/>
      <dgm:spPr/>
      <dgm:t>
        <a:bodyPr/>
        <a:lstStyle/>
        <a:p>
          <a:endParaRPr lang="en-US"/>
        </a:p>
      </dgm:t>
    </dgm:pt>
    <dgm:pt modelId="{BFEF117D-63FD-4B4A-B5FC-197F3459ADFA}" type="sibTrans" cxnId="{E670771E-ACF9-438F-BDA8-5CC07418A2EE}">
      <dgm:prSet/>
      <dgm:spPr/>
      <dgm:t>
        <a:bodyPr/>
        <a:lstStyle/>
        <a:p>
          <a:endParaRPr lang="en-US"/>
        </a:p>
      </dgm:t>
    </dgm:pt>
    <dgm:pt modelId="{D98BF4F3-C1C5-4A83-8C99-4CE2DCF45806}">
      <dgm:prSet/>
      <dgm:spPr/>
      <dgm:t>
        <a:bodyPr/>
        <a:lstStyle/>
        <a:p>
          <a:r>
            <a:rPr lang="en-GB"/>
            <a:t>or types of electronic payment that might work optimally for them and </a:t>
          </a:r>
          <a:endParaRPr lang="en-US"/>
        </a:p>
      </dgm:t>
    </dgm:pt>
    <dgm:pt modelId="{81E6EE0D-0292-4549-B369-3667E7640B58}" type="parTrans" cxnId="{75512800-A92D-48AC-9E66-B2370F71D4E3}">
      <dgm:prSet/>
      <dgm:spPr/>
      <dgm:t>
        <a:bodyPr/>
        <a:lstStyle/>
        <a:p>
          <a:endParaRPr lang="en-US"/>
        </a:p>
      </dgm:t>
    </dgm:pt>
    <dgm:pt modelId="{256F375B-9570-409A-9918-45269DCDDF32}" type="sibTrans" cxnId="{75512800-A92D-48AC-9E66-B2370F71D4E3}">
      <dgm:prSet/>
      <dgm:spPr/>
      <dgm:t>
        <a:bodyPr/>
        <a:lstStyle/>
        <a:p>
          <a:endParaRPr lang="en-US"/>
        </a:p>
      </dgm:t>
    </dgm:pt>
    <dgm:pt modelId="{405AEBBC-328F-4534-8F5A-FF00CB29BA84}">
      <dgm:prSet/>
      <dgm:spPr/>
      <dgm:t>
        <a:bodyPr/>
        <a:lstStyle/>
        <a:p>
          <a:r>
            <a:rPr lang="en-GB"/>
            <a:t>their vendors.</a:t>
          </a:r>
          <a:endParaRPr lang="en-US"/>
        </a:p>
      </dgm:t>
    </dgm:pt>
    <dgm:pt modelId="{7477A66A-457D-4CDD-B9CB-5C6B814639C3}" type="parTrans" cxnId="{2E80B6C8-4284-46FA-8A6D-811CDB01AB71}">
      <dgm:prSet/>
      <dgm:spPr/>
      <dgm:t>
        <a:bodyPr/>
        <a:lstStyle/>
        <a:p>
          <a:endParaRPr lang="en-US"/>
        </a:p>
      </dgm:t>
    </dgm:pt>
    <dgm:pt modelId="{BE15124B-0A67-456E-9CF4-DEFAE6221BA5}" type="sibTrans" cxnId="{2E80B6C8-4284-46FA-8A6D-811CDB01AB71}">
      <dgm:prSet/>
      <dgm:spPr/>
      <dgm:t>
        <a:bodyPr/>
        <a:lstStyle/>
        <a:p>
          <a:endParaRPr lang="en-US"/>
        </a:p>
      </dgm:t>
    </dgm:pt>
    <dgm:pt modelId="{11A3F303-351D-461D-888A-956A36CBA904}" type="pres">
      <dgm:prSet presAssocID="{24007981-876F-466F-A992-58F5FD54FB63}" presName="root" presStyleCnt="0">
        <dgm:presLayoutVars>
          <dgm:dir/>
          <dgm:resizeHandles val="exact"/>
        </dgm:presLayoutVars>
      </dgm:prSet>
      <dgm:spPr/>
    </dgm:pt>
    <dgm:pt modelId="{126E6DEB-ADD7-453C-8067-23E37BCB7865}" type="pres">
      <dgm:prSet presAssocID="{3B5AA248-0596-462B-BBFC-6BDEE7E48D6A}" presName="compNode" presStyleCnt="0"/>
      <dgm:spPr/>
    </dgm:pt>
    <dgm:pt modelId="{BDA18C28-D3F9-4F13-A821-E931087681A1}" type="pres">
      <dgm:prSet presAssocID="{3B5AA248-0596-462B-BBFC-6BDEE7E48D6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4CC745DB-B20A-4237-B180-C47140FD8C16}" type="pres">
      <dgm:prSet presAssocID="{3B5AA248-0596-462B-BBFC-6BDEE7E48D6A}" presName="spaceRect" presStyleCnt="0"/>
      <dgm:spPr/>
    </dgm:pt>
    <dgm:pt modelId="{E6D69644-48E9-477A-B0C8-1F823E0007B3}" type="pres">
      <dgm:prSet presAssocID="{3B5AA248-0596-462B-BBFC-6BDEE7E48D6A}" presName="textRect" presStyleLbl="revTx" presStyleIdx="0" presStyleCnt="3">
        <dgm:presLayoutVars>
          <dgm:chMax val="1"/>
          <dgm:chPref val="1"/>
        </dgm:presLayoutVars>
      </dgm:prSet>
      <dgm:spPr/>
    </dgm:pt>
    <dgm:pt modelId="{1132DDA9-36AD-44C1-A510-7317FF9829ED}" type="pres">
      <dgm:prSet presAssocID="{BFEF117D-63FD-4B4A-B5FC-197F3459ADFA}" presName="sibTrans" presStyleCnt="0"/>
      <dgm:spPr/>
    </dgm:pt>
    <dgm:pt modelId="{3023F868-AFC6-46FF-9CA5-80207FA35A98}" type="pres">
      <dgm:prSet presAssocID="{D98BF4F3-C1C5-4A83-8C99-4CE2DCF45806}" presName="compNode" presStyleCnt="0"/>
      <dgm:spPr/>
    </dgm:pt>
    <dgm:pt modelId="{4089C186-CAAA-43AE-9443-21161C9F4A30}" type="pres">
      <dgm:prSet presAssocID="{D98BF4F3-C1C5-4A83-8C99-4CE2DCF4580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0A13550E-A651-43F6-9649-21C0231CC4AE}" type="pres">
      <dgm:prSet presAssocID="{D98BF4F3-C1C5-4A83-8C99-4CE2DCF45806}" presName="spaceRect" presStyleCnt="0"/>
      <dgm:spPr/>
    </dgm:pt>
    <dgm:pt modelId="{F5E00CCA-D37E-41D0-B036-4D4701478ECD}" type="pres">
      <dgm:prSet presAssocID="{D98BF4F3-C1C5-4A83-8C99-4CE2DCF45806}" presName="textRect" presStyleLbl="revTx" presStyleIdx="1" presStyleCnt="3">
        <dgm:presLayoutVars>
          <dgm:chMax val="1"/>
          <dgm:chPref val="1"/>
        </dgm:presLayoutVars>
      </dgm:prSet>
      <dgm:spPr/>
    </dgm:pt>
    <dgm:pt modelId="{0EDF7514-EB6C-4B02-8A7A-10987C1A67F3}" type="pres">
      <dgm:prSet presAssocID="{256F375B-9570-409A-9918-45269DCDDF32}" presName="sibTrans" presStyleCnt="0"/>
      <dgm:spPr/>
    </dgm:pt>
    <dgm:pt modelId="{009C719A-42AA-440F-8916-3B71BA050F52}" type="pres">
      <dgm:prSet presAssocID="{405AEBBC-328F-4534-8F5A-FF00CB29BA84}" presName="compNode" presStyleCnt="0"/>
      <dgm:spPr/>
    </dgm:pt>
    <dgm:pt modelId="{3DF02E6B-0BBC-4549-BFF8-D947893CDE54}" type="pres">
      <dgm:prSet presAssocID="{405AEBBC-328F-4534-8F5A-FF00CB29BA8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E57C33DE-CB45-4D43-9CE1-168C23B962F2}" type="pres">
      <dgm:prSet presAssocID="{405AEBBC-328F-4534-8F5A-FF00CB29BA84}" presName="spaceRect" presStyleCnt="0"/>
      <dgm:spPr/>
    </dgm:pt>
    <dgm:pt modelId="{BF567618-9C0D-41C9-9421-370F0BEDDB87}" type="pres">
      <dgm:prSet presAssocID="{405AEBBC-328F-4534-8F5A-FF00CB29BA8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5512800-A92D-48AC-9E66-B2370F71D4E3}" srcId="{24007981-876F-466F-A992-58F5FD54FB63}" destId="{D98BF4F3-C1C5-4A83-8C99-4CE2DCF45806}" srcOrd="1" destOrd="0" parTransId="{81E6EE0D-0292-4549-B369-3667E7640B58}" sibTransId="{256F375B-9570-409A-9918-45269DCDDF32}"/>
    <dgm:cxn modelId="{E670771E-ACF9-438F-BDA8-5CC07418A2EE}" srcId="{24007981-876F-466F-A992-58F5FD54FB63}" destId="{3B5AA248-0596-462B-BBFC-6BDEE7E48D6A}" srcOrd="0" destOrd="0" parTransId="{84060C74-33AB-4973-8182-08B568137D17}" sibTransId="{BFEF117D-63FD-4B4A-B5FC-197F3459ADFA}"/>
    <dgm:cxn modelId="{7955F437-D0D1-451B-AB8A-772276856258}" type="presOf" srcId="{3B5AA248-0596-462B-BBFC-6BDEE7E48D6A}" destId="{E6D69644-48E9-477A-B0C8-1F823E0007B3}" srcOrd="0" destOrd="0" presId="urn:microsoft.com/office/officeart/2018/2/layout/IconLabelList"/>
    <dgm:cxn modelId="{564CB35B-ABA9-4450-8BE2-DFD7AC32B9E8}" type="presOf" srcId="{24007981-876F-466F-A992-58F5FD54FB63}" destId="{11A3F303-351D-461D-888A-956A36CBA904}" srcOrd="0" destOrd="0" presId="urn:microsoft.com/office/officeart/2018/2/layout/IconLabelList"/>
    <dgm:cxn modelId="{3D5DFD47-041C-480D-BBD1-185BC7C28B45}" type="presOf" srcId="{405AEBBC-328F-4534-8F5A-FF00CB29BA84}" destId="{BF567618-9C0D-41C9-9421-370F0BEDDB87}" srcOrd="0" destOrd="0" presId="urn:microsoft.com/office/officeart/2018/2/layout/IconLabelList"/>
    <dgm:cxn modelId="{2E80B6C8-4284-46FA-8A6D-811CDB01AB71}" srcId="{24007981-876F-466F-A992-58F5FD54FB63}" destId="{405AEBBC-328F-4534-8F5A-FF00CB29BA84}" srcOrd="2" destOrd="0" parTransId="{7477A66A-457D-4CDD-B9CB-5C6B814639C3}" sibTransId="{BE15124B-0A67-456E-9CF4-DEFAE6221BA5}"/>
    <dgm:cxn modelId="{3A5729D2-46F8-4AD3-A0D2-0F93645F9D3D}" type="presOf" srcId="{D98BF4F3-C1C5-4A83-8C99-4CE2DCF45806}" destId="{F5E00CCA-D37E-41D0-B036-4D4701478ECD}" srcOrd="0" destOrd="0" presId="urn:microsoft.com/office/officeart/2018/2/layout/IconLabelList"/>
    <dgm:cxn modelId="{B7F5BD4D-A4B8-4469-A593-C500DD083D94}" type="presParOf" srcId="{11A3F303-351D-461D-888A-956A36CBA904}" destId="{126E6DEB-ADD7-453C-8067-23E37BCB7865}" srcOrd="0" destOrd="0" presId="urn:microsoft.com/office/officeart/2018/2/layout/IconLabelList"/>
    <dgm:cxn modelId="{A15F9E83-86ED-4131-AC3D-86FAF6719390}" type="presParOf" srcId="{126E6DEB-ADD7-453C-8067-23E37BCB7865}" destId="{BDA18C28-D3F9-4F13-A821-E931087681A1}" srcOrd="0" destOrd="0" presId="urn:microsoft.com/office/officeart/2018/2/layout/IconLabelList"/>
    <dgm:cxn modelId="{2693D759-BBD8-4B97-8187-A5AEA432F1DF}" type="presParOf" srcId="{126E6DEB-ADD7-453C-8067-23E37BCB7865}" destId="{4CC745DB-B20A-4237-B180-C47140FD8C16}" srcOrd="1" destOrd="0" presId="urn:microsoft.com/office/officeart/2018/2/layout/IconLabelList"/>
    <dgm:cxn modelId="{E2D81156-4772-4F9B-BC3C-C4F272313F0F}" type="presParOf" srcId="{126E6DEB-ADD7-453C-8067-23E37BCB7865}" destId="{E6D69644-48E9-477A-B0C8-1F823E0007B3}" srcOrd="2" destOrd="0" presId="urn:microsoft.com/office/officeart/2018/2/layout/IconLabelList"/>
    <dgm:cxn modelId="{DEDC8D25-714B-4731-A347-7E17B34B9753}" type="presParOf" srcId="{11A3F303-351D-461D-888A-956A36CBA904}" destId="{1132DDA9-36AD-44C1-A510-7317FF9829ED}" srcOrd="1" destOrd="0" presId="urn:microsoft.com/office/officeart/2018/2/layout/IconLabelList"/>
    <dgm:cxn modelId="{A1D07554-9A71-4837-83BD-F89E6007A9D0}" type="presParOf" srcId="{11A3F303-351D-461D-888A-956A36CBA904}" destId="{3023F868-AFC6-46FF-9CA5-80207FA35A98}" srcOrd="2" destOrd="0" presId="urn:microsoft.com/office/officeart/2018/2/layout/IconLabelList"/>
    <dgm:cxn modelId="{9567731B-FA7A-432A-8FA4-D613AD32B1C2}" type="presParOf" srcId="{3023F868-AFC6-46FF-9CA5-80207FA35A98}" destId="{4089C186-CAAA-43AE-9443-21161C9F4A30}" srcOrd="0" destOrd="0" presId="urn:microsoft.com/office/officeart/2018/2/layout/IconLabelList"/>
    <dgm:cxn modelId="{321C1BDD-2C06-494B-8184-9FA4636040DB}" type="presParOf" srcId="{3023F868-AFC6-46FF-9CA5-80207FA35A98}" destId="{0A13550E-A651-43F6-9649-21C0231CC4AE}" srcOrd="1" destOrd="0" presId="urn:microsoft.com/office/officeart/2018/2/layout/IconLabelList"/>
    <dgm:cxn modelId="{C65FF502-4429-4B60-8873-AF5572E46804}" type="presParOf" srcId="{3023F868-AFC6-46FF-9CA5-80207FA35A98}" destId="{F5E00CCA-D37E-41D0-B036-4D4701478ECD}" srcOrd="2" destOrd="0" presId="urn:microsoft.com/office/officeart/2018/2/layout/IconLabelList"/>
    <dgm:cxn modelId="{92691739-4A0F-4B47-8A92-58AF705C8248}" type="presParOf" srcId="{11A3F303-351D-461D-888A-956A36CBA904}" destId="{0EDF7514-EB6C-4B02-8A7A-10987C1A67F3}" srcOrd="3" destOrd="0" presId="urn:microsoft.com/office/officeart/2018/2/layout/IconLabelList"/>
    <dgm:cxn modelId="{9CD28594-1770-4B62-8A10-BA041A4CF097}" type="presParOf" srcId="{11A3F303-351D-461D-888A-956A36CBA904}" destId="{009C719A-42AA-440F-8916-3B71BA050F52}" srcOrd="4" destOrd="0" presId="urn:microsoft.com/office/officeart/2018/2/layout/IconLabelList"/>
    <dgm:cxn modelId="{2C591DB8-F80E-4007-BFCB-9CB2ABA1B2DC}" type="presParOf" srcId="{009C719A-42AA-440F-8916-3B71BA050F52}" destId="{3DF02E6B-0BBC-4549-BFF8-D947893CDE54}" srcOrd="0" destOrd="0" presId="urn:microsoft.com/office/officeart/2018/2/layout/IconLabelList"/>
    <dgm:cxn modelId="{46556F29-1F8E-411D-B596-601230D3AB68}" type="presParOf" srcId="{009C719A-42AA-440F-8916-3B71BA050F52}" destId="{E57C33DE-CB45-4D43-9CE1-168C23B962F2}" srcOrd="1" destOrd="0" presId="urn:microsoft.com/office/officeart/2018/2/layout/IconLabelList"/>
    <dgm:cxn modelId="{5FBA41B2-8ABA-434E-9FBE-B025DD0A8F17}" type="presParOf" srcId="{009C719A-42AA-440F-8916-3B71BA050F52}" destId="{BF567618-9C0D-41C9-9421-370F0BEDDB8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A18C28-D3F9-4F13-A821-E931087681A1}">
      <dsp:nvSpPr>
        <dsp:cNvPr id="0" name=""/>
        <dsp:cNvSpPr/>
      </dsp:nvSpPr>
      <dsp:spPr>
        <a:xfrm>
          <a:off x="1212569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D69644-48E9-477A-B0C8-1F823E0007B3}">
      <dsp:nvSpPr>
        <dsp:cNvPr id="0" name=""/>
        <dsp:cNvSpPr/>
      </dsp:nvSpPr>
      <dsp:spPr>
        <a:xfrm>
          <a:off x="417971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Any number of different factors can guide businesses toward the type </a:t>
          </a:r>
          <a:endParaRPr lang="en-US" sz="1700" kern="1200"/>
        </a:p>
      </dsp:txBody>
      <dsp:txXfrm>
        <a:off x="417971" y="2644140"/>
        <a:ext cx="2889450" cy="720000"/>
      </dsp:txXfrm>
    </dsp:sp>
    <dsp:sp modelId="{4089C186-CAAA-43AE-9443-21161C9F4A30}">
      <dsp:nvSpPr>
        <dsp:cNvPr id="0" name=""/>
        <dsp:cNvSpPr/>
      </dsp:nvSpPr>
      <dsp:spPr>
        <a:xfrm>
          <a:off x="4607673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E00CCA-D37E-41D0-B036-4D4701478ECD}">
      <dsp:nvSpPr>
        <dsp:cNvPr id="0" name=""/>
        <dsp:cNvSpPr/>
      </dsp:nvSpPr>
      <dsp:spPr>
        <a:xfrm>
          <a:off x="3813075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or types of electronic payment that might work optimally for them and </a:t>
          </a:r>
          <a:endParaRPr lang="en-US" sz="1700" kern="1200"/>
        </a:p>
      </dsp:txBody>
      <dsp:txXfrm>
        <a:off x="3813075" y="2644140"/>
        <a:ext cx="2889450" cy="720000"/>
      </dsp:txXfrm>
    </dsp:sp>
    <dsp:sp modelId="{3DF02E6B-0BBC-4549-BFF8-D947893CDE54}">
      <dsp:nvSpPr>
        <dsp:cNvPr id="0" name=""/>
        <dsp:cNvSpPr/>
      </dsp:nvSpPr>
      <dsp:spPr>
        <a:xfrm>
          <a:off x="8002777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567618-9C0D-41C9-9421-370F0BEDDB87}">
      <dsp:nvSpPr>
        <dsp:cNvPr id="0" name=""/>
        <dsp:cNvSpPr/>
      </dsp:nvSpPr>
      <dsp:spPr>
        <a:xfrm>
          <a:off x="7208178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their vendors.</a:t>
          </a:r>
          <a:endParaRPr lang="en-US" sz="1700" kern="1200"/>
        </a:p>
      </dsp:txBody>
      <dsp:txXfrm>
        <a:off x="7208178" y="2644140"/>
        <a:ext cx="28894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98839-517D-43AF-876E-E54C33A56A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A21EB8-3D05-493B-A1FE-7A6F043571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A1FF0-2B76-4D42-A9E1-D3E3E6AB9A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64F8B-B58A-42FA-A824-A74DC54BA380}" type="datetimeFigureOut">
              <a:rPr lang="en-GB" smtClean="0"/>
              <a:t>17/12/2021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2CCE52-486D-423E-9DFF-FB7A775F5F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6F6492-4008-496C-8C81-2095BAE90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CB5F8-EEB6-454E-BD09-9B42E61089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860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33059-5E12-4446-A631-D44E16822E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1CBBB0-B5A4-4A18-81B6-C0BE2E9F2F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504063-91D9-4176-8EAA-EF974A3B36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64F8B-B58A-42FA-A824-A74DC54BA380}" type="datetimeFigureOut">
              <a:rPr lang="en-GB" smtClean="0"/>
              <a:t>17/12/2021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1723D6-8882-431C-ADFA-FD2503280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3D2564-3876-48F8-B5D8-3FE68640F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CB5F8-EEB6-454E-BD09-9B42E61089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055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4ECDA-EC91-40B6-BB1C-3ED1466B67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5619F5-DB55-4FFF-8636-8684DF803B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03970C-8758-4A77-B2E5-2569A19AE9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64F8B-B58A-42FA-A824-A74DC54BA380}" type="datetimeFigureOut">
              <a:rPr lang="en-GB" smtClean="0"/>
              <a:t>17/12/2021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00EF0-1239-4E35-AD6E-FAAE47935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3B3FC2-8DAF-44AD-8E7E-8E3EFEF68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CB5F8-EEB6-454E-BD09-9B42E61089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5695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DAFD9-9891-4F86-A623-8D0EAE0E89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27E4A-CD05-4DED-8CB1-0040685D06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307A81-F4FD-447C-BCDE-A58A5E30D4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47D84F-D1D8-4C3A-891E-E61C0544A9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64F8B-B58A-42FA-A824-A74DC54BA380}" type="datetimeFigureOut">
              <a:rPr lang="en-GB" smtClean="0"/>
              <a:t>17/12/2021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BFE2C6-1644-4AFA-AF42-0BEDB60A5E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B8648F-B465-4C15-AF4E-5083F3A536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CB5F8-EEB6-454E-BD09-9B42E61089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337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A9A6D-7D9F-4D80-9F99-A13D8076F8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B97A33-EE3D-431B-ADB2-C37C358D0D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F856AE-AE0F-4157-8D7F-000A869641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9D62C57-D1B3-4BDA-ADB0-03D484B3AB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89AA50-FCBD-436F-8A93-18BC62D0B6C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C4D2DC5-7921-46A5-ACC5-392D80194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64F8B-B58A-42FA-A824-A74DC54BA380}" type="datetimeFigureOut">
              <a:rPr lang="en-GB" smtClean="0"/>
              <a:t>17/12/2021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1D6CFD3-F84C-4700-B5E5-5D029A0B47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BD9F54-AC6A-4C0C-9E23-C7FEA5A0CA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CB5F8-EEB6-454E-BD09-9B42E61089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841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27D67-CDD9-462A-96C1-09392AFAD4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F07D69-2BDB-4D20-9861-28CE3DD794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64F8B-B58A-42FA-A824-A74DC54BA380}" type="datetimeFigureOut">
              <a:rPr lang="en-GB" smtClean="0"/>
              <a:t>17/12/2021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677D0D-78CB-4A09-A976-8FD9AA5DE4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4FBD88-9869-4707-B2DE-391E599550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CB5F8-EEB6-454E-BD09-9B42E61089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8808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34CC64-7821-4302-921B-257D74DFBB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64F8B-B58A-42FA-A824-A74DC54BA380}" type="datetimeFigureOut">
              <a:rPr lang="en-GB" smtClean="0"/>
              <a:t>17/12/2021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A89CF89-A6CE-464E-9E45-707A88B5F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D58742-6307-4637-9E85-D48A0935FA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CB5F8-EEB6-454E-BD09-9B42E61089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7388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A012B-C784-41F5-BB77-002B0640DE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800C9-CCCB-497D-A4A7-D3AB632AF4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0044AE-FA7E-4802-9B63-C74698C7C6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354110-4BA6-4AC1-BF4F-AE51CE14AE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64F8B-B58A-42FA-A824-A74DC54BA380}" type="datetimeFigureOut">
              <a:rPr lang="en-GB" smtClean="0"/>
              <a:t>17/12/2021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542EA5-616F-405C-A264-D8BD3CDEE0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7FE273-2719-4E91-B2F2-08DF65AE20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CB5F8-EEB6-454E-BD09-9B42E61089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2930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64EF8-4E47-4CD7-B193-C12C4DD0B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F4BB66E-4859-4A76-B2AA-20DB31F0537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EDEF6B-1F08-4FDB-A4B4-93DE6F97B4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B65AB5-D63E-4D41-BBF6-05DB1B18DF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64F8B-B58A-42FA-A824-A74DC54BA380}" type="datetimeFigureOut">
              <a:rPr lang="en-GB" smtClean="0"/>
              <a:t>17/12/2021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A1F13C-0F4B-4ABC-AC98-28F5C1539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1B6B15-C65D-4E7D-9DA9-32902E3605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CB5F8-EEB6-454E-BD09-9B42E61089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541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12B07-57A8-4633-837E-9FDD844036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3AB619-E383-4B89-8C22-E6F14EE6BC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4F3359-8EC1-45C0-B3B2-CAAB42F15F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64F8B-B58A-42FA-A824-A74DC54BA380}" type="datetimeFigureOut">
              <a:rPr lang="en-GB" smtClean="0"/>
              <a:t>17/12/2021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937B5D-7A11-43F4-8A6B-787189180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F2464-3793-4F0F-91E0-30D9275D7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CB5F8-EEB6-454E-BD09-9B42E61089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9370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A2EAD02-374E-4B84-AF1B-1AE6E3AB9A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E1B09C-0D5B-42F7-8C32-00A1FF2018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20D80F-4796-4692-8FC3-8B8708AE7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64F8B-B58A-42FA-A824-A74DC54BA380}" type="datetimeFigureOut">
              <a:rPr lang="en-GB" smtClean="0"/>
              <a:t>17/12/2021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A005A-D262-4A0E-A008-DBDED71969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2B2CB9-3EC9-4BE6-B13C-403CB31858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CB5F8-EEB6-454E-BD09-9B42E61089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740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477C80D-1AAD-4136-A4D0-677C93E4A0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994E31-85C5-49A6-836A-9EB9EDFEF4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38628A-CEB1-418A-84FB-09296B7C69F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C64F8B-B58A-42FA-A824-A74DC54BA380}" type="datetimeFigureOut">
              <a:rPr lang="en-GB" smtClean="0"/>
              <a:t>17/12/2021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A7EB0F-8FCD-445C-816C-BA18F667E6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9FD907-6A8B-492C-9AFC-E27BDB286FF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2CB5F8-EEB6-454E-BD09-9B42E61089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5643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We no longer have faith in technology to solve global issues | World  Economic Forum">
            <a:extLst>
              <a:ext uri="{FF2B5EF4-FFF2-40B4-BE49-F238E27FC236}">
                <a16:creationId xmlns:a16="http://schemas.microsoft.com/office/drawing/2014/main" id="{D3B9B1CC-B716-4BC9-BFB4-D86961A6243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443" b="3679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A262901-A54C-4BB3-8ED5-4FEE5714A4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sz="3300" b="1" kern="1800">
                <a:solidFill>
                  <a:srgbClr val="FFFFFF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Technology Has Changed Traditional Payments</a:t>
            </a:r>
            <a:br>
              <a:rPr lang="en-GB" sz="3300" b="1" kern="1800">
                <a:solidFill>
                  <a:srgbClr val="FFFFFF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3300" b="1">
                <a:solidFill>
                  <a:srgbClr val="FFFFFF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300" b="1">
                <a:solidFill>
                  <a:srgbClr val="FFFFFF"/>
                </a:solidFill>
              </a:rPr>
              <a:t>Digital Skills and Research Methods</a:t>
            </a:r>
            <a:br>
              <a:rPr lang="en-GB" sz="3300" b="1">
                <a:solidFill>
                  <a:srgbClr val="FFFFFF"/>
                </a:solidFill>
              </a:rPr>
            </a:br>
            <a:br>
              <a:rPr lang="en-GB" sz="3300" b="1">
                <a:solidFill>
                  <a:srgbClr val="FFFFFF"/>
                </a:solidFill>
              </a:rPr>
            </a:br>
            <a:r>
              <a:rPr lang="en-GB" sz="3300" b="1">
                <a:solidFill>
                  <a:srgbClr val="FFFFFF"/>
                </a:solidFill>
              </a:rPr>
              <a:t>Presentation</a:t>
            </a:r>
            <a:br>
              <a:rPr lang="en-GB" sz="3300" b="1">
                <a:solidFill>
                  <a:srgbClr val="FFFFFF"/>
                </a:solidFill>
              </a:rPr>
            </a:br>
            <a:r>
              <a:rPr lang="en-GB" sz="3300" b="1">
                <a:solidFill>
                  <a:srgbClr val="FFFFFF"/>
                </a:solidFill>
              </a:rPr>
              <a:t>by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432FAF-0D93-4D3B-B506-8003400785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ANGE DIAKIESE ID:  2115138</a:t>
            </a:r>
          </a:p>
          <a:p>
            <a:r>
              <a:rPr lang="en-GB">
                <a:solidFill>
                  <a:srgbClr val="FFFFFF"/>
                </a:solidFill>
              </a:rPr>
              <a:t>Lecture:  Amitave Banik</a:t>
            </a:r>
          </a:p>
        </p:txBody>
      </p:sp>
    </p:spTree>
    <p:extLst>
      <p:ext uri="{BB962C8B-B14F-4D97-AF65-F5344CB8AC3E}">
        <p14:creationId xmlns:p14="http://schemas.microsoft.com/office/powerpoint/2010/main" val="29257786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7F8F27A-CDF4-4DAB-867E-42746ED664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15708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7" name="Freeform: Shape 14">
            <a:extLst>
              <a:ext uri="{FF2B5EF4-FFF2-40B4-BE49-F238E27FC236}">
                <a16:creationId xmlns:a16="http://schemas.microsoft.com/office/drawing/2014/main" id="{5E8D2E83-FB3A-40E7-A9E5-7AB389D61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23809"/>
            <a:ext cx="11016943" cy="2262375"/>
          </a:xfrm>
          <a:custGeom>
            <a:avLst/>
            <a:gdLst>
              <a:gd name="connsiteX0" fmla="*/ 0 w 11016943"/>
              <a:gd name="connsiteY0" fmla="*/ 0 h 2262375"/>
              <a:gd name="connsiteX1" fmla="*/ 9969166 w 11016943"/>
              <a:gd name="connsiteY1" fmla="*/ 0 h 2262375"/>
              <a:gd name="connsiteX2" fmla="*/ 11016943 w 11016943"/>
              <a:gd name="connsiteY2" fmla="*/ 2262375 h 2262375"/>
              <a:gd name="connsiteX3" fmla="*/ 4942050 w 11016943"/>
              <a:gd name="connsiteY3" fmla="*/ 2262375 h 2262375"/>
              <a:gd name="connsiteX4" fmla="*/ 4582160 w 11016943"/>
              <a:gd name="connsiteY4" fmla="*/ 2262375 h 2262375"/>
              <a:gd name="connsiteX5" fmla="*/ 0 w 11016943"/>
              <a:gd name="connsiteY5" fmla="*/ 2262375 h 2262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16943" h="2262375">
                <a:moveTo>
                  <a:pt x="0" y="0"/>
                </a:moveTo>
                <a:lnTo>
                  <a:pt x="9969166" y="0"/>
                </a:lnTo>
                <a:lnTo>
                  <a:pt x="11016943" y="2262375"/>
                </a:lnTo>
                <a:lnTo>
                  <a:pt x="4942050" y="2262375"/>
                </a:lnTo>
                <a:lnTo>
                  <a:pt x="4582160" y="2262375"/>
                </a:lnTo>
                <a:lnTo>
                  <a:pt x="0" y="2262375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CA343-6FD2-4B5E-ACD1-CB62084974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9213" y="571816"/>
            <a:ext cx="9265771" cy="622836"/>
          </a:xfrm>
        </p:spPr>
        <p:txBody>
          <a:bodyPr>
            <a:normAutofit/>
          </a:bodyPr>
          <a:lstStyle/>
          <a:p>
            <a:r>
              <a:rPr lang="en-GB" sz="3600" dirty="0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0B8F83-0DF8-4388-B8F6-4C0D5E4739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063" y="3638940"/>
            <a:ext cx="9565028" cy="304177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dirty="0"/>
              <a:t>PayPal</a:t>
            </a:r>
          </a:p>
          <a:p>
            <a:pPr marL="0" indent="0">
              <a:buNone/>
            </a:pPr>
            <a:r>
              <a:rPr lang="en-GB" dirty="0"/>
              <a:t>PayPal is account based system that allows anyone can have it with email address to send and receive online payment</a:t>
            </a:r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4841470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1D9B9F-3F73-4486-8F7A-3DB604C8EA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2252" y="633046"/>
            <a:ext cx="4463623" cy="1314996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PayPal background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78449-3A89-4F05-9C28-D1E62C96F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2252" y="2125737"/>
            <a:ext cx="4463623" cy="40444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>
                <a:solidFill>
                  <a:schemeClr val="bg1"/>
                </a:solidFill>
              </a:rPr>
              <a:t>PayPal the history start in 1998 when it was established by Max </a:t>
            </a:r>
            <a:r>
              <a:rPr lang="en-GB" sz="2200" dirty="0" err="1">
                <a:solidFill>
                  <a:schemeClr val="bg1"/>
                </a:solidFill>
              </a:rPr>
              <a:t>Levchin</a:t>
            </a:r>
            <a:r>
              <a:rPr lang="en-GB" sz="2200" dirty="0">
                <a:solidFill>
                  <a:schemeClr val="bg1"/>
                </a:solidFill>
              </a:rPr>
              <a:t> and peter </a:t>
            </a:r>
            <a:r>
              <a:rPr lang="en-GB" sz="2200" dirty="0" err="1">
                <a:solidFill>
                  <a:schemeClr val="bg1"/>
                </a:solidFill>
              </a:rPr>
              <a:t>theil</a:t>
            </a:r>
            <a:r>
              <a:rPr lang="en-GB" sz="2200" dirty="0">
                <a:solidFill>
                  <a:schemeClr val="bg1"/>
                </a:solidFill>
              </a:rPr>
              <a:t>,</a:t>
            </a:r>
          </a:p>
          <a:p>
            <a:pPr marL="0" indent="0">
              <a:buNone/>
            </a:pPr>
            <a:r>
              <a:rPr lang="en-GB" sz="2200" dirty="0">
                <a:solidFill>
                  <a:schemeClr val="bg1"/>
                </a:solidFill>
              </a:rPr>
              <a:t>In 1999 it was launched as a platform </a:t>
            </a:r>
          </a:p>
          <a:p>
            <a:pPr marL="0" indent="0">
              <a:buNone/>
            </a:pPr>
            <a:r>
              <a:rPr lang="en-GB" sz="2200" dirty="0">
                <a:solidFill>
                  <a:schemeClr val="bg1"/>
                </a:solidFill>
              </a:rPr>
              <a:t>For transferring money and received it initial public offering in 2002,</a:t>
            </a:r>
          </a:p>
          <a:p>
            <a:pPr marL="0" indent="0">
              <a:buNone/>
            </a:pPr>
            <a:r>
              <a:rPr lang="en-GB" sz="2200" dirty="0">
                <a:solidFill>
                  <a:schemeClr val="bg1"/>
                </a:solidFill>
              </a:rPr>
              <a:t>In 2006 the payment giant added 10 currencies to it platform.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3C8019B-3985-409B-9B87-494B974EE9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B85A4DB3-61AA-49A1-85A9-B3397CD51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0DC980-3AD8-4104-B155-F1F63935B1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076" r="20403" b="1"/>
          <a:stretch/>
        </p:blipFill>
        <p:spPr>
          <a:xfrm>
            <a:off x="7020480" y="871280"/>
            <a:ext cx="4415738" cy="4415738"/>
          </a:xfrm>
          <a:custGeom>
            <a:avLst/>
            <a:gdLst/>
            <a:ahLst/>
            <a:cxnLst/>
            <a:rect l="l" t="t" r="r" b="b"/>
            <a:pathLst>
              <a:path w="2452978" h="2452978">
                <a:moveTo>
                  <a:pt x="1226489" y="0"/>
                </a:moveTo>
                <a:cubicBezTo>
                  <a:pt x="1903860" y="0"/>
                  <a:pt x="2452978" y="549118"/>
                  <a:pt x="2452978" y="1226489"/>
                </a:cubicBezTo>
                <a:cubicBezTo>
                  <a:pt x="2452978" y="1903860"/>
                  <a:pt x="1903860" y="2452978"/>
                  <a:pt x="1226489" y="2452978"/>
                </a:cubicBezTo>
                <a:cubicBezTo>
                  <a:pt x="549118" y="2452978"/>
                  <a:pt x="0" y="1903860"/>
                  <a:pt x="0" y="1226489"/>
                </a:cubicBezTo>
                <a:cubicBezTo>
                  <a:pt x="0" y="549118"/>
                  <a:pt x="549118" y="0"/>
                  <a:pt x="1226489" y="0"/>
                </a:cubicBezTo>
                <a:close/>
              </a:path>
            </a:pathLst>
          </a:custGeom>
        </p:spPr>
      </p:pic>
      <p:grpSp>
        <p:nvGrpSpPr>
          <p:cNvPr id="23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061742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2" name="Rectangle 70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20 mind-blowing facts you didn&amp;#39;t know about technology. - RegionWeek">
            <a:extLst>
              <a:ext uri="{FF2B5EF4-FFF2-40B4-BE49-F238E27FC236}">
                <a16:creationId xmlns:a16="http://schemas.microsoft.com/office/drawing/2014/main" id="{3F233426-6052-4D81-ADD6-B5DF59E6571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32" t="9091" r="17224"/>
          <a:stretch/>
        </p:blipFill>
        <p:spPr bwMode="auto">
          <a:xfrm>
            <a:off x="3522467" y="10"/>
            <a:ext cx="14730525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3" name="Rectangle 72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89CEEA-B9E7-42E3-A597-3356C19877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4800" b="1" dirty="0"/>
              <a:t>Introduction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4BE486-502D-4A94-BC4F-22A8F0CED3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5843094" cy="32072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700" dirty="0"/>
              <a:t>Today technology is huge contribution to the well being of human kind,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1700" dirty="0"/>
              <a:t>Technology has change so many things;</a:t>
            </a:r>
          </a:p>
          <a:p>
            <a:pPr marL="0" indent="0">
              <a:buNone/>
            </a:pPr>
            <a:r>
              <a:rPr lang="en-GB" sz="1700" dirty="0"/>
              <a:t>Example: payment process </a:t>
            </a:r>
          </a:p>
        </p:txBody>
      </p:sp>
    </p:spTree>
    <p:extLst>
      <p:ext uri="{BB962C8B-B14F-4D97-AF65-F5344CB8AC3E}">
        <p14:creationId xmlns:p14="http://schemas.microsoft.com/office/powerpoint/2010/main" val="42203210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4CE6D-98AC-4FBB-B6C5-696347B79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dirty="0"/>
              <a:t>Electronic Payment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95AF11-9B4E-4C06-B3A6-BF92C42175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691051" cy="337592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The E-payment types include ACH, wire and bank transfers, like cards, digital wallet, and mobile pay.</a:t>
            </a:r>
          </a:p>
          <a:p>
            <a:pPr marL="0" indent="0">
              <a:buNone/>
            </a:pPr>
            <a:r>
              <a:rPr lang="en-GB" sz="1800" dirty="0"/>
              <a:t>Electronic payment is digital transactions entre two parties,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E7C4A9F-7150-470A-9F8B-5D16B5C083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148" r="23053" b="2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854905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4699E7A-1385-4147-BC53-AEA27F28C4D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41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6439BC4-F12E-4347-A4BA-5EBEBBCB2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Online payment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C877DC4-2814-4C8F-A5A6-D4DC05D342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91001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650335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Rectangle 70">
            <a:extLst>
              <a:ext uri="{FF2B5EF4-FFF2-40B4-BE49-F238E27FC236}">
                <a16:creationId xmlns:a16="http://schemas.microsoft.com/office/drawing/2014/main" id="{EE1FC7B4-E4A7-4452-B413-1A623E3A7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bg1">
              <a:alpha val="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7" name="Freeform 13">
            <a:extLst>
              <a:ext uri="{FF2B5EF4-FFF2-40B4-BE49-F238E27FC236}">
                <a16:creationId xmlns:a16="http://schemas.microsoft.com/office/drawing/2014/main" id="{E0709AF0-24F0-4486-B189-BE6386BD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Freeform 11">
            <a:extLst>
              <a:ext uri="{FF2B5EF4-FFF2-40B4-BE49-F238E27FC236}">
                <a16:creationId xmlns:a16="http://schemas.microsoft.com/office/drawing/2014/main" id="{FBE3B62F-5853-4A3C-B050-6186351A71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9B1F0D-4312-4182-8BF0-1940B9B6EA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448253"/>
            <a:ext cx="10520702" cy="1325563"/>
          </a:xfrm>
        </p:spPr>
        <p:txBody>
          <a:bodyPr>
            <a:normAutofit/>
          </a:bodyPr>
          <a:lstStyle/>
          <a:p>
            <a:r>
              <a:rPr lang="en-GB" b="1" dirty="0"/>
              <a:t>Technology Has Changed Traditional Payments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4256B2-C77E-41AD-94D3-AB03F27690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91807"/>
            <a:ext cx="5579534" cy="398515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Today payment has become more invisible and</a:t>
            </a:r>
          </a:p>
          <a:p>
            <a:pPr marL="0" indent="0">
              <a:buNone/>
            </a:pPr>
            <a:r>
              <a:rPr lang="en-GB" sz="2000" dirty="0"/>
              <a:t> technology provider to continues look for ways,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/>
              <a:t> </a:t>
            </a:r>
            <a:endParaRPr lang="en-GB" sz="2000" dirty="0"/>
          </a:p>
        </p:txBody>
      </p:sp>
      <p:pic>
        <p:nvPicPr>
          <p:cNvPr id="3074" name="Picture 2" descr="How Technology Is Changing The Way We Pay | The Courier Daily">
            <a:extLst>
              <a:ext uri="{FF2B5EF4-FFF2-40B4-BE49-F238E27FC236}">
                <a16:creationId xmlns:a16="http://schemas.microsoft.com/office/drawing/2014/main" id="{C634C922-6601-43CE-A4CA-BCE665F022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17734" y="2542053"/>
            <a:ext cx="4935970" cy="3284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28690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0" name="Rectangle 7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Payment solutions: Transaction evolution and the IoT">
            <a:extLst>
              <a:ext uri="{FF2B5EF4-FFF2-40B4-BE49-F238E27FC236}">
                <a16:creationId xmlns:a16="http://schemas.microsoft.com/office/drawing/2014/main" id="{BD119B9A-0BA5-4CAC-913E-8F87329B913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24" r="7851"/>
          <a:stretch/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5E8D2E83-FB3A-40E7-A9E5-7AB389D61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23809"/>
            <a:ext cx="11016943" cy="2262375"/>
          </a:xfrm>
          <a:custGeom>
            <a:avLst/>
            <a:gdLst>
              <a:gd name="connsiteX0" fmla="*/ 0 w 11016943"/>
              <a:gd name="connsiteY0" fmla="*/ 0 h 2262375"/>
              <a:gd name="connsiteX1" fmla="*/ 9969166 w 11016943"/>
              <a:gd name="connsiteY1" fmla="*/ 0 h 2262375"/>
              <a:gd name="connsiteX2" fmla="*/ 11016943 w 11016943"/>
              <a:gd name="connsiteY2" fmla="*/ 2262375 h 2262375"/>
              <a:gd name="connsiteX3" fmla="*/ 4942050 w 11016943"/>
              <a:gd name="connsiteY3" fmla="*/ 2262375 h 2262375"/>
              <a:gd name="connsiteX4" fmla="*/ 4582160 w 11016943"/>
              <a:gd name="connsiteY4" fmla="*/ 2262375 h 2262375"/>
              <a:gd name="connsiteX5" fmla="*/ 0 w 11016943"/>
              <a:gd name="connsiteY5" fmla="*/ 2262375 h 2262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16943" h="2262375">
                <a:moveTo>
                  <a:pt x="0" y="0"/>
                </a:moveTo>
                <a:lnTo>
                  <a:pt x="9969166" y="0"/>
                </a:lnTo>
                <a:lnTo>
                  <a:pt x="11016943" y="2262375"/>
                </a:lnTo>
                <a:lnTo>
                  <a:pt x="4942050" y="2262375"/>
                </a:lnTo>
                <a:lnTo>
                  <a:pt x="4582160" y="2262375"/>
                </a:lnTo>
                <a:lnTo>
                  <a:pt x="0" y="2262375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540CAE-94C7-422F-A3C0-D57B7DC28F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Method of payment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43D5C9-39AE-4156-BA2E-3B81154E1B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5503877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700" b="1" dirty="0"/>
          </a:p>
          <a:p>
            <a:pPr marL="0" indent="0">
              <a:buNone/>
            </a:pPr>
            <a:r>
              <a:rPr lang="en-GB" sz="1700" b="1" dirty="0"/>
              <a:t>Let look to these payment.</a:t>
            </a:r>
          </a:p>
          <a:p>
            <a:pPr marL="0" indent="0">
              <a:buNone/>
            </a:pPr>
            <a:endParaRPr lang="en-GB" sz="1700" b="1" dirty="0"/>
          </a:p>
          <a:p>
            <a:pPr marL="0" indent="0">
              <a:buNone/>
            </a:pPr>
            <a:endParaRPr lang="en-GB" sz="1700" b="1" dirty="0"/>
          </a:p>
          <a:p>
            <a:r>
              <a:rPr lang="en-GB" sz="1700" b="1" dirty="0"/>
              <a:t>Contactless Payments</a:t>
            </a:r>
          </a:p>
          <a:p>
            <a:endParaRPr lang="en-GB" sz="1700" b="1" dirty="0"/>
          </a:p>
          <a:p>
            <a:r>
              <a:rPr lang="en-GB" sz="1700" b="1" dirty="0"/>
              <a:t>Biometric Payments</a:t>
            </a:r>
          </a:p>
        </p:txBody>
      </p:sp>
    </p:spTree>
    <p:extLst>
      <p:ext uri="{BB962C8B-B14F-4D97-AF65-F5344CB8AC3E}">
        <p14:creationId xmlns:p14="http://schemas.microsoft.com/office/powerpoint/2010/main" val="26562498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EA1DAFF-CECA-492F-BFA1-22C64956B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D3D3744-142C-4653-90AB-546FE6B84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BC69CAC-820B-41BA-BFCA-79B45576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3D205E7A-88AB-4C4B-B8D1-5A76AA878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0D4286E9-8501-4EBF-874C-74897B4B6F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5586ADC-910E-45C9-BAB4-CB0EFBEE5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AB594C5-5BB0-49AE-8AAC-AE40A6F8A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F20E97B6-D0C2-452F-BA8E-4ED7ADFC9BE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987"/>
          <a:stretch/>
        </p:blipFill>
        <p:spPr>
          <a:xfrm>
            <a:off x="626590" y="317578"/>
            <a:ext cx="10851111" cy="3508437"/>
          </a:xfrm>
          <a:prstGeom prst="rect">
            <a:avLst/>
          </a:prstGeom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AF19A774-30A5-488B-9BAF-629C6440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2" y="482489"/>
            <a:ext cx="304800" cy="429768"/>
            <a:chOff x="215328" y="-46937"/>
            <a:chExt cx="304800" cy="2773841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291EBF88-5B98-4258-A542-14C3AF2E5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FBC2D58-9E3C-490D-BD7A-61EF07EA7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B6CF1BB4-1C1D-4EDE-BA26-0243FCF83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0C83729-E02F-4512-AFE7-F4792228B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586D124-AEC9-4711-8F38-AEB7C457E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018137"/>
            <a:ext cx="4569060" cy="2129586"/>
          </a:xfrm>
          <a:noFill/>
        </p:spPr>
        <p:txBody>
          <a:bodyPr anchor="t">
            <a:normAutofit/>
          </a:bodyPr>
          <a:lstStyle/>
          <a:p>
            <a:r>
              <a:rPr lang="en-GB" sz="4800" b="1">
                <a:solidFill>
                  <a:schemeClr val="bg1"/>
                </a:solidFill>
              </a:rPr>
              <a:t>Payment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594751-77DF-4040-AF47-99F4DEAC2B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080" y="4018143"/>
            <a:ext cx="5674105" cy="2129599"/>
          </a:xfrm>
          <a:noFill/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</a:rPr>
              <a:t>This payment method have added speed, additional security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</a:rPr>
              <a:t> and convenience to the payment process.</a:t>
            </a:r>
          </a:p>
          <a:p>
            <a:endParaRPr lang="en-GB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00005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6B4AF8-44BD-4BBA-8287-448687BDA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anchor="b">
            <a:normAutofit/>
          </a:bodyPr>
          <a:lstStyle/>
          <a:p>
            <a:r>
              <a:rPr lang="en-GB" sz="3800">
                <a:solidFill>
                  <a:schemeClr val="bg1"/>
                </a:solidFill>
              </a:rPr>
              <a:t>Examples Phone-based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4FB09A-8825-46EC-9CF6-E0ADBFB5A4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769" y="1909192"/>
            <a:ext cx="4586513" cy="36477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On the phone we can use  our fingerprint or facial scanner on your smartphones to authenticate the transfer,</a:t>
            </a:r>
          </a:p>
          <a:p>
            <a:endParaRPr lang="en-GB" sz="2000" dirty="0">
              <a:solidFill>
                <a:schemeClr val="bg1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6AB3A15A-7CC7-4DA3-9D6A-4E40030ED2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2210"/>
          <a:stretch/>
        </p:blipFill>
        <p:spPr>
          <a:xfrm>
            <a:off x="6525453" y="10"/>
            <a:ext cx="566654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62414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7C8BB-BE37-4B3F-BD85-EA0710EA9E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9EEAF-9A6D-4A76-B8A5-B3F08390D3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If we look at the history, before technology, cash was dominant and was the mode of payment.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55240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B149D-3EE7-49F7-AC56-26B4CCD875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Payment today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09E90C-7C0C-46F0-8863-F8E95C8D29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Because of technology Today payment has become more invisible and</a:t>
            </a:r>
          </a:p>
          <a:p>
            <a:pPr marL="0" indent="0">
              <a:buNone/>
            </a:pPr>
            <a:r>
              <a:rPr lang="en-GB" dirty="0"/>
              <a:t> technology provider to continues look for ways,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60071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5F638-BD38-43F3-9DF6-55827B5271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79941-4A8D-435F-9467-AEC0252898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PayPal has a bright future for online payment, they are considering, PayPal, has the future online bank with many banking products. </a:t>
            </a:r>
          </a:p>
        </p:txBody>
      </p:sp>
    </p:spTree>
    <p:extLst>
      <p:ext uri="{BB962C8B-B14F-4D97-AF65-F5344CB8AC3E}">
        <p14:creationId xmlns:p14="http://schemas.microsoft.com/office/powerpoint/2010/main" val="10849254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Rectangle 134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rgbClr val="48565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98B567-E720-4BAF-A62B-012BB63B2B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516804"/>
            <a:ext cx="6594189" cy="162521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Conclusion </a:t>
            </a:r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36D30126-6314-4A93-B27E-5C66CF78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4" y="2432305"/>
            <a:ext cx="7056669" cy="4102852"/>
          </a:xfrm>
          <a:prstGeom prst="rect">
            <a:avLst/>
          </a:prstGeom>
          <a:solidFill>
            <a:srgbClr val="7F7F7F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Premium Vector | Electronic-payment banner web icon for business">
            <a:extLst>
              <a:ext uri="{FF2B5EF4-FFF2-40B4-BE49-F238E27FC236}">
                <a16:creationId xmlns:a16="http://schemas.microsoft.com/office/drawing/2014/main" id="{0CE9AFD0-9904-4FBF-B540-7E9D3DDE0A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6744" y="3480294"/>
            <a:ext cx="6579910" cy="200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9" name="Rectangle 138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E69193-59B0-409F-A87F-300A5AD82D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The payment has experience have changed significant over the last few decade.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The technology customers need for convenience, and security measures and regulation have all helps the transform how we pay the good and service, </a:t>
            </a:r>
          </a:p>
          <a:p>
            <a:endParaRPr lang="en-GB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65200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63F334-3C94-43D0-B289-239B789A7B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45DD5C-CB70-48CB-A2D1-56F28EDB9A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regionweek.com/20-mind-blowing-facts-yo-u-didnt-know-about-technology</a:t>
            </a:r>
          </a:p>
          <a:p>
            <a:r>
              <a:rPr lang="en-GB" dirty="0"/>
              <a:t>Google search </a:t>
            </a:r>
          </a:p>
          <a:p>
            <a:r>
              <a:rPr lang="en-GB" dirty="0"/>
              <a:t>www.vectorstock.com/royalty-free-vector/digital-payment-icon-outline-style-vector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91214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384</Words>
  <Application>Microsoft Office PowerPoint</Application>
  <PresentationFormat>Widescreen</PresentationFormat>
  <Paragraphs>60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Technology Has Changed Traditional Payments  Digital Skills and Research Methods  Presentation by </vt:lpstr>
      <vt:lpstr>Background</vt:lpstr>
      <vt:lpstr>PayPal background</vt:lpstr>
      <vt:lpstr>Introduction</vt:lpstr>
      <vt:lpstr>Electronic Payment </vt:lpstr>
      <vt:lpstr>Online payment </vt:lpstr>
      <vt:lpstr>Technology Has Changed Traditional Payments</vt:lpstr>
      <vt:lpstr>Method of payment</vt:lpstr>
      <vt:lpstr>Payment </vt:lpstr>
      <vt:lpstr>Examples Phone-based</vt:lpstr>
      <vt:lpstr>Challenges </vt:lpstr>
      <vt:lpstr>Payment today </vt:lpstr>
      <vt:lpstr>Future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Technology Has Changed Traditional Payments  Digital Skills and Research Methods  Presentation by </dc:title>
  <dc:creator>BULOBA MUKWAKANI BULOBA MUKWAKANI</dc:creator>
  <cp:lastModifiedBy>BULOBA MUKWAKANI BULOBA MUKWAKANI</cp:lastModifiedBy>
  <cp:revision>1</cp:revision>
  <dcterms:created xsi:type="dcterms:W3CDTF">2021-12-11T20:12:36Z</dcterms:created>
  <dcterms:modified xsi:type="dcterms:W3CDTF">2021-12-17T20:24:59Z</dcterms:modified>
</cp:coreProperties>
</file>