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72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1" r:id="rId6"/>
    <p:sldId id="270" r:id="rId7"/>
    <p:sldId id="258" r:id="rId8"/>
    <p:sldId id="274" r:id="rId9"/>
    <p:sldId id="271" r:id="rId10"/>
    <p:sldId id="272" r:id="rId11"/>
    <p:sldId id="276" r:id="rId12"/>
    <p:sldId id="275" r:id="rId13"/>
    <p:sldId id="260" r:id="rId14"/>
    <p:sldId id="27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48" autoAdjust="0"/>
  </p:normalViewPr>
  <p:slideViewPr>
    <p:cSldViewPr snapToGrid="0">
      <p:cViewPr varScale="1">
        <p:scale>
          <a:sx n="116" d="100"/>
          <a:sy n="116" d="100"/>
        </p:scale>
        <p:origin x="34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44646B-21C0-410B-BA17-64C59EB2927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89392C-F5C5-4C38-94CE-455C7F402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29A4FD-FAFB-4CDA-9DC5-D20CA18269A9}" type="datetimeFigureOut">
              <a:rPr lang="en-US" smtClean="0"/>
              <a:t>6/9/2021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F3D2C-86D2-4CEA-B1B8-750885E16DD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6D5F72-69F2-4B4B-A943-B04C4B1E36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EBA49-8001-49C3-9348-7448336215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9060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91E35E-F34C-4F0E-B8A1-D9F5F49CB3AD}" type="datetimeFigureOut">
              <a:rPr lang="en-US" smtClean="0"/>
              <a:t>6/9/2021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3F15BC-4AA1-41C4-8C26-91A7E3BB93D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467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052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1566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0905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381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064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gif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3.pn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3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5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7" Type="http://schemas.openxmlformats.org/officeDocument/2006/relationships/image" Target="../media/image3.pn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6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6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7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8.xml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9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0.m4a"/><Relationship Id="rId7" Type="http://schemas.openxmlformats.org/officeDocument/2006/relationships/hyperlink" Target="mailto:2008670@student.uwtsd.ac.uk" TargetMode="External"/><Relationship Id="rId2" Type="http://schemas.microsoft.com/office/2007/relationships/media" Target="../media/media10.m4a"/><Relationship Id="rId1" Type="http://schemas.openxmlformats.org/officeDocument/2006/relationships/tags" Target="../tags/tag10.xm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Image result for automation">
            <a:extLst>
              <a:ext uri="{FF2B5EF4-FFF2-40B4-BE49-F238E27FC236}">
                <a16:creationId xmlns:a16="http://schemas.microsoft.com/office/drawing/2014/main" id="{BCEC97A9-263F-4494-B5B5-9F7DD965D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45292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81E592-F96E-4C3A-A763-3032A1728C3F}"/>
              </a:ext>
            </a:extLst>
          </p:cNvPr>
          <p:cNvSpPr/>
          <p:nvPr/>
        </p:nvSpPr>
        <p:spPr>
          <a:xfrm>
            <a:off x="2690659" y="5974773"/>
            <a:ext cx="6805662" cy="883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7CEBFF"/>
                </a:solidFill>
              </a:rPr>
              <a:t>Product Automation</a:t>
            </a:r>
          </a:p>
          <a:p>
            <a:pPr algn="ctr"/>
            <a:r>
              <a:rPr lang="en-US" dirty="0">
                <a:solidFill>
                  <a:srgbClr val="7CEBFF"/>
                </a:solidFill>
              </a:rPr>
              <a:t>By </a:t>
            </a:r>
          </a:p>
          <a:p>
            <a:pPr algn="ctr"/>
            <a:r>
              <a:rPr lang="en-US" dirty="0">
                <a:solidFill>
                  <a:srgbClr val="7CEBFF"/>
                </a:solidFill>
              </a:rPr>
              <a:t>Joshua Thorngate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3E415AC-E6F0-470C-A4DF-D740892212DC}"/>
              </a:ext>
            </a:extLst>
          </p:cNvPr>
          <p:cNvSpPr/>
          <p:nvPr/>
        </p:nvSpPr>
        <p:spPr>
          <a:xfrm>
            <a:off x="2912918" y="255348"/>
            <a:ext cx="6366164" cy="9396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dirty="0">
                <a:solidFill>
                  <a:schemeClr val="bg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Group Project (ACMA5009)</a:t>
            </a:r>
            <a:endParaRPr lang="en-GB" sz="10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dirty="0">
                <a:solidFill>
                  <a:schemeClr val="bg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Project Report</a:t>
            </a:r>
            <a:endParaRPr lang="en-GB" sz="10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 descr="University of Wales Trinity Saint David - Wikipedia">
            <a:extLst>
              <a:ext uri="{FF2B5EF4-FFF2-40B4-BE49-F238E27FC236}">
                <a16:creationId xmlns:a16="http://schemas.microsoft.com/office/drawing/2014/main" id="{298EEB55-3B42-4AA3-89B1-9BBDAB8799B9}"/>
              </a:ext>
            </a:extLst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" r="2" b="2"/>
          <a:stretch/>
        </p:blipFill>
        <p:spPr bwMode="auto">
          <a:xfrm>
            <a:off x="440124" y="4569308"/>
            <a:ext cx="1810411" cy="2182643"/>
          </a:xfrm>
          <a:prstGeom prst="rect">
            <a:avLst/>
          </a:prstGeom>
          <a:noFill/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B0C2C34-D61E-40AA-AC79-409B019F549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95"/>
    </mc:Choice>
    <mc:Fallback xmlns="">
      <p:transition spd="slow" advTm="7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2AC7AAA-F039-4011-98DE-17464A67B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40558-A365-4CCE-92FA-5A48CD98F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803188"/>
            <a:ext cx="7225075" cy="48439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>
                <a:solidFill>
                  <a:schemeClr val="accent1"/>
                </a:solidFill>
              </a:rPr>
              <a:t>Project background - problem 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5EBB90B-3A54-4B2B-9FA6-7B47E1075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04116F5-E398-4593-B279-7099177A0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C1AD6AE-28AC-4C67-A749-1BC18D86C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122DC0F-D6EF-4A88-9742-855D48E4E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CBFA4368-65B7-4C2A-9A92-A67257C13D7D}"/>
              </a:ext>
            </a:extLst>
          </p:cNvPr>
          <p:cNvSpPr txBox="1"/>
          <p:nvPr/>
        </p:nvSpPr>
        <p:spPr>
          <a:xfrm>
            <a:off x="581192" y="1287587"/>
            <a:ext cx="7225074" cy="50559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endParaRPr lang="en-US" sz="4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Sony UK Technology Centre – A Manufacturing company which produce high-end camera systems. </a:t>
            </a:r>
            <a:b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of their manufactured products which control their camera systems is a Remote-Control Panel (RCP)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endParaRPr lang="en-US" sz="4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RCP Build Times: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RCP build times should take 17 minutes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RCP build times took 20 minutes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endParaRPr lang="en-US" sz="4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4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4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Problems:</a:t>
            </a: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Found with button insertion: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Button insertion should take 2 minutes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Button insertion took 5 minutes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Button insertion was also found to have many quality issues (Button damage and wrong locations)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of the issues were related to </a:t>
            </a:r>
            <a:r>
              <a:rPr lang="en-US" sz="4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error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4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4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Sony created a design brief of which requested: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Automation of the various buttons inserted into the RCP front panel, increasing efficiency by 15%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 time from 5 minutes to 2 minutes, reducing overall build times to 17 minutes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4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had to be accomplished to a design specification.  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4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4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this is not achieved, the company may no longer produce the product, as the lack of quality and increased build time will cause a company profit loss</a:t>
            </a:r>
            <a:r>
              <a:rPr lang="en-US" sz="700" b="1" dirty="0">
                <a:solidFill>
                  <a:schemeClr val="tx2"/>
                </a:solidFill>
              </a:rPr>
              <a:t>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0C9A085-7BF1-4067-AFDA-BFB62CB74A23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6"/>
          <a:srcRect t="1610" r="2" b="823"/>
          <a:stretch/>
        </p:blipFill>
        <p:spPr bwMode="auto">
          <a:xfrm>
            <a:off x="8143727" y="611569"/>
            <a:ext cx="3695828" cy="579278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B65F8F3-5D58-49CD-A20F-4F3432A157F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334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436"/>
    </mc:Choice>
    <mc:Fallback xmlns="">
      <p:transition spd="slow" advTm="110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  <p:extLst>
    <p:ext uri="{3A86A75C-4F4B-4683-9AE1-C65F6400EC91}">
      <p14:laserTraceLst xmlns:p14="http://schemas.microsoft.com/office/powerpoint/2010/main">
        <p14:tracePtLst>
          <p14:tracePt t="19107" x="10793413" y="2697163"/>
          <p14:tracePt t="19108" x="10817225" y="2546350"/>
          <p14:tracePt t="19115" x="10817225" y="2525713"/>
          <p14:tracePt t="19123" x="10817225" y="2493963"/>
          <p14:tracePt t="19131" x="10817225" y="2470150"/>
          <p14:tracePt t="19140" x="10798175" y="2395538"/>
          <p14:tracePt t="19147" x="10785475" y="2351088"/>
          <p14:tracePt t="19155" x="10756900" y="2263775"/>
          <p14:tracePt t="19163" x="10733088" y="2203450"/>
          <p14:tracePt t="19171" x="10698163" y="2116138"/>
          <p14:tracePt t="19179" x="10682288" y="2071688"/>
          <p14:tracePt t="19187" x="10650538" y="2012950"/>
          <p14:tracePt t="19195" x="10637838" y="1997075"/>
          <p14:tracePt t="19203" x="10618788" y="1976438"/>
          <p14:tracePt t="19211" x="10590213" y="1955800"/>
          <p14:tracePt t="19219" x="10566400" y="1944688"/>
          <p14:tracePt t="19227" x="10506075" y="1908175"/>
          <p14:tracePt t="19235" x="10471150" y="1881188"/>
          <p14:tracePt t="19243" x="10410825" y="1836738"/>
          <p14:tracePt t="19251" x="10363200" y="1804988"/>
          <p14:tracePt t="19259" x="10294938" y="1752600"/>
          <p14:tracePt t="19267" x="10236200" y="1720850"/>
          <p14:tracePt t="19275" x="10167938" y="1677988"/>
          <p14:tracePt t="19283" x="10131425" y="1657350"/>
          <p14:tracePt t="19292" x="10075863" y="1649413"/>
          <p14:tracePt t="19299" x="10040938" y="1641475"/>
          <p14:tracePt t="19307" x="9985375" y="1633538"/>
          <p14:tracePt t="19315" x="9932988" y="1625600"/>
          <p14:tracePt t="19323" x="9845675" y="1625600"/>
          <p14:tracePt t="19331" x="9793288" y="1625600"/>
          <p14:tracePt t="19339" x="9717088" y="1625600"/>
          <p14:tracePt t="19347" x="9674225" y="1625600"/>
          <p14:tracePt t="19355" x="9629775" y="1630363"/>
          <p14:tracePt t="19363" x="9598025" y="1638300"/>
          <p14:tracePt t="19371" x="9558338" y="1657350"/>
          <p14:tracePt t="19379" x="9455150" y="1725613"/>
          <p14:tracePt t="19387" x="9399588" y="1757363"/>
          <p14:tracePt t="19395" x="9278938" y="1825625"/>
          <p14:tracePt t="19403" x="9231313" y="1868488"/>
          <p14:tracePt t="19411" x="9139238" y="1928813"/>
          <p14:tracePt t="19419" x="9083675" y="1973263"/>
          <p14:tracePt t="19427" x="8993188" y="2032000"/>
          <p14:tracePt t="19435" x="8945563" y="2076450"/>
          <p14:tracePt t="19443" x="8853488" y="2147888"/>
          <p14:tracePt t="19451" x="8801100" y="2200275"/>
          <p14:tracePt t="19459" x="8732838" y="2266950"/>
          <p14:tracePt t="19467" x="8689975" y="2314575"/>
          <p14:tracePt t="19475" x="8642350" y="2374900"/>
          <p14:tracePt t="19483" x="8589963" y="2435225"/>
          <p14:tracePt t="19491" x="8547100" y="2501900"/>
          <p14:tracePt t="19499" x="8486775" y="2633663"/>
          <p14:tracePt t="19507" x="8450263" y="2720975"/>
          <p14:tracePt t="19515" x="8355013" y="2960688"/>
          <p14:tracePt t="19523" x="8302625" y="3100388"/>
          <p14:tracePt t="19531" x="8207375" y="3363913"/>
          <p14:tracePt t="19539" x="8175625" y="3490913"/>
          <p14:tracePt t="19547" x="8107363" y="3749675"/>
          <p14:tracePt t="19555" x="8080375" y="3857625"/>
          <p14:tracePt t="19563" x="8072438" y="4068763"/>
          <p14:tracePt t="19571" x="8059738" y="4184650"/>
          <p14:tracePt t="19579" x="8051800" y="4348163"/>
          <p14:tracePt t="19587" x="8051800" y="4443413"/>
          <p14:tracePt t="19595" x="8040688" y="4559300"/>
          <p14:tracePt t="19603" x="8040688" y="4622800"/>
          <p14:tracePt t="19611" x="8040688" y="4686300"/>
          <p14:tracePt t="19620" x="8048625" y="4818063"/>
          <p14:tracePt t="19627" x="8056563" y="4884738"/>
          <p14:tracePt t="19635" x="8083550" y="5008563"/>
          <p14:tracePt t="19643" x="8107363" y="5084763"/>
          <p14:tracePt t="19652" x="8135938" y="5192713"/>
          <p14:tracePt t="19659" x="8167688" y="5248275"/>
          <p14:tracePt t="19669" x="8223250" y="5327650"/>
          <p14:tracePt t="19675" x="8255000" y="5387975"/>
          <p14:tracePt t="19683" x="8315325" y="5446713"/>
          <p14:tracePt t="19691" x="8355013" y="5487988"/>
          <p14:tracePt t="19699" x="8423275" y="5554663"/>
          <p14:tracePt t="19707" x="8482013" y="5599113"/>
          <p14:tracePt t="19715" x="8589963" y="5686425"/>
          <p14:tracePt t="19723" x="8661400" y="5738813"/>
          <p14:tracePt t="19731" x="8782050" y="5818188"/>
          <p14:tracePt t="19739" x="8848725" y="5861050"/>
          <p14:tracePt t="19747" x="8969375" y="5929313"/>
          <p14:tracePt t="19755" x="9036050" y="5965825"/>
          <p14:tracePt t="19763" x="9104313" y="5989638"/>
          <p14:tracePt t="19771" x="9223375" y="6016625"/>
          <p14:tracePt t="19779" x="9310688" y="6024563"/>
          <p14:tracePt t="19787" x="9439275" y="6024563"/>
          <p14:tracePt t="19795" x="9513888" y="6013450"/>
          <p14:tracePt t="19803" x="9658350" y="5973763"/>
          <p14:tracePt t="19811" x="9732963" y="5929313"/>
          <p14:tracePt t="19819" x="9872663" y="5834063"/>
          <p14:tracePt t="19827" x="9940925" y="5773738"/>
          <p14:tracePt t="19835" x="10080625" y="5654675"/>
          <p14:tracePt t="19843" x="10180638" y="5567363"/>
          <p14:tracePt t="19852" x="10387013" y="5372100"/>
          <p14:tracePt t="19859" x="10494963" y="5251450"/>
          <p14:tracePt t="19867" x="10682288" y="5064125"/>
          <p14:tracePt t="19875" x="10733088" y="4984750"/>
          <p14:tracePt t="19883" x="10841038" y="4849813"/>
          <p14:tracePt t="19891" x="10893425" y="4778375"/>
          <p14:tracePt t="19899" x="10928350" y="4710113"/>
          <p14:tracePt t="19907" x="10952163" y="4622800"/>
          <p14:tracePt t="19915" x="10980738" y="4546600"/>
          <p14:tracePt t="19923" x="10988675" y="4414838"/>
          <p14:tracePt t="19931" x="10996613" y="4319588"/>
          <p14:tracePt t="19939" x="10996613" y="4156075"/>
          <p14:tracePt t="19947" x="10993438" y="4084638"/>
          <p14:tracePt t="19955" x="10972800" y="3949700"/>
          <p14:tracePt t="19963" x="10956925" y="3881438"/>
          <p14:tracePt t="19971" x="10941050" y="3762375"/>
          <p14:tracePt t="19979" x="10933113" y="3697288"/>
          <p14:tracePt t="19987" x="10904538" y="3590925"/>
          <p14:tracePt t="19995" x="10888663" y="3514725"/>
          <p14:tracePt t="20004" x="10848975" y="3371850"/>
          <p14:tracePt t="20011" x="10821988" y="3287713"/>
          <p14:tracePt t="20019" x="10769600" y="3127375"/>
          <p14:tracePt t="20027" x="10725150" y="3040063"/>
          <p14:tracePt t="20036" x="10682288" y="2960688"/>
          <p14:tracePt t="20043" x="10637838" y="2892425"/>
          <p14:tracePt t="20051" x="10594975" y="2825750"/>
          <p14:tracePt t="20059" x="10534650" y="2733675"/>
          <p14:tracePt t="20068" x="10502900" y="2686050"/>
          <p14:tracePt t="20075" x="10447338" y="2606675"/>
          <p14:tracePt t="20083" x="10418763" y="2578100"/>
          <p14:tracePt t="20091" x="10387013" y="2530475"/>
          <p14:tracePt t="20099" x="10358438" y="2509838"/>
          <p14:tracePt t="20107" x="10318750" y="2470150"/>
          <p14:tracePt t="20115" x="10283825" y="2446338"/>
          <p14:tracePt t="20123" x="10223500" y="2406650"/>
          <p14:tracePt t="20131" x="10188575" y="2382838"/>
          <p14:tracePt t="20139" x="10128250" y="2351088"/>
          <p14:tracePt t="20151" x="10104438" y="2338388"/>
          <p14:tracePt t="20155" x="10036175" y="2311400"/>
          <p14:tracePt t="20163" x="10001250" y="2298700"/>
          <p14:tracePt t="20171" x="9944100" y="2274888"/>
          <p14:tracePt t="20180" x="9885363" y="2247900"/>
          <p14:tracePt t="20187" x="9798050" y="2216150"/>
          <p14:tracePt t="20195" x="9740900" y="2200275"/>
          <p14:tracePt t="20203" x="9677400" y="2184400"/>
          <p14:tracePt t="20211" x="9571038" y="2163763"/>
          <p14:tracePt t="20219" x="9513888" y="2155825"/>
          <p14:tracePt t="20227" x="9450388" y="2147888"/>
          <p14:tracePt t="20235" x="9415463" y="2139950"/>
          <p14:tracePt t="20243" x="9371013" y="2132013"/>
          <p14:tracePt t="20251" x="9347200" y="2132013"/>
          <p14:tracePt t="20260" x="9315450" y="2132013"/>
          <p14:tracePt t="20267" x="9283700" y="2132013"/>
          <p14:tracePt t="20276" x="9207500" y="2132013"/>
          <p14:tracePt t="20283" x="9183688" y="2132013"/>
          <p14:tracePt t="20291" x="9136063" y="2132013"/>
          <p14:tracePt t="20299" x="9115425" y="2135188"/>
          <p14:tracePt t="20307" x="9075738" y="2147888"/>
          <p14:tracePt t="20315" x="9051925" y="2147888"/>
          <p14:tracePt t="20323" x="9009063" y="2171700"/>
          <p14:tracePt t="20331" x="8972550" y="2176463"/>
          <p14:tracePt t="20339" x="8948738" y="2200275"/>
          <p14:tracePt t="20347" x="8888413" y="2224088"/>
          <p14:tracePt t="20355" x="8853488" y="2235200"/>
          <p14:tracePt t="20363" x="8797925" y="2271713"/>
          <p14:tracePt t="20371" x="8769350" y="2290763"/>
          <p14:tracePt t="20379" x="8709025" y="2343150"/>
          <p14:tracePt t="20387" x="8689975" y="2371725"/>
          <p14:tracePt t="20395" x="8653463" y="2427288"/>
          <p14:tracePt t="20403" x="8634413" y="2454275"/>
          <p14:tracePt t="20411" x="8610600" y="2509838"/>
          <p14:tracePt t="20419" x="8594725" y="2559050"/>
          <p14:tracePt t="20427" x="8578850" y="2646363"/>
          <p14:tracePt t="20435" x="8570913" y="2709863"/>
          <p14:tracePt t="20443" x="8562975" y="2825750"/>
          <p14:tracePt t="20452" x="8555038" y="2881313"/>
          <p14:tracePt t="20459" x="8547100" y="2944813"/>
          <p14:tracePt t="20467" x="8547100" y="3052763"/>
          <p14:tracePt t="20475" x="8534400" y="3127375"/>
          <p14:tracePt t="20483" x="8526463" y="3232150"/>
          <p14:tracePt t="20491" x="8518525" y="3298825"/>
          <p14:tracePt t="20499" x="8510588" y="3395663"/>
          <p14:tracePt t="20507" x="8510588" y="3459163"/>
          <p14:tracePt t="20515" x="8510588" y="3543300"/>
          <p14:tracePt t="20523" x="8510588" y="3594100"/>
          <p14:tracePt t="20531" x="8510588" y="3681413"/>
          <p14:tracePt t="20539" x="8513763" y="3746500"/>
          <p14:tracePt t="20547" x="8521700" y="3852863"/>
          <p14:tracePt t="20555" x="8529638" y="3925888"/>
          <p14:tracePt t="20563" x="8558213" y="4048125"/>
          <p14:tracePt t="20571" x="8574088" y="4103688"/>
          <p14:tracePt t="20579" x="8602663" y="4203700"/>
          <p14:tracePt t="20587" x="8618538" y="4259263"/>
          <p14:tracePt t="20595" x="8653463" y="4356100"/>
          <p14:tracePt t="20603" x="8689975" y="4422775"/>
          <p14:tracePt t="20611" x="8721725" y="4491038"/>
          <p14:tracePt t="20619" x="8769350" y="4606925"/>
          <p14:tracePt t="20627" x="8801100" y="4662488"/>
          <p14:tracePt t="20635" x="8856663" y="4765675"/>
          <p14:tracePt t="20643" x="8901113" y="4821238"/>
          <p14:tracePt t="20652" x="8961438" y="4902200"/>
          <p14:tracePt t="20659" x="9012238" y="4960938"/>
          <p14:tracePt t="20667" x="9091613" y="5040313"/>
          <p14:tracePt t="20675" x="9144000" y="5100638"/>
          <p14:tracePt t="20683" x="9223375" y="5184775"/>
          <p14:tracePt t="20691" x="9275763" y="5232400"/>
          <p14:tracePt t="20699" x="9355138" y="5311775"/>
          <p14:tracePt t="20707" x="9410700" y="5356225"/>
          <p14:tracePt t="20715" x="9513888" y="5419725"/>
          <p14:tracePt t="20723" x="9574213" y="5454650"/>
          <p14:tracePt t="20731" x="9674225" y="5499100"/>
          <p14:tracePt t="20739" x="9740900" y="5522913"/>
          <p14:tracePt t="20747" x="9798050" y="5538788"/>
          <p14:tracePt t="20755" x="9893300" y="5559425"/>
          <p14:tracePt t="20763" x="9944100" y="5559425"/>
          <p14:tracePt t="20771" x="10009188" y="5559425"/>
          <p14:tracePt t="20779" x="10044113" y="5559425"/>
          <p14:tracePt t="20787" x="10067925" y="5546725"/>
          <p14:tracePt t="20795" x="10096500" y="5535613"/>
          <p14:tracePt t="20803" x="10136188" y="5487988"/>
          <p14:tracePt t="20811" x="10167938" y="5446713"/>
          <p14:tracePt t="20819" x="10220325" y="5359400"/>
          <p14:tracePt t="20827" x="10263188" y="5300663"/>
          <p14:tracePt t="20835" x="10307638" y="5200650"/>
          <p14:tracePt t="20843" x="10339388" y="5132388"/>
          <p14:tracePt t="20851" x="10399713" y="5016500"/>
          <p14:tracePt t="20859" x="10431463" y="4949825"/>
          <p14:tracePt t="20867" x="10502900" y="4833938"/>
          <p14:tracePt t="20875" x="10534650" y="4746625"/>
          <p14:tracePt t="20883" x="10621963" y="4578350"/>
          <p14:tracePt t="20891" x="10669588" y="4483100"/>
          <p14:tracePt t="20899" x="10717213" y="4351338"/>
          <p14:tracePt t="20907" x="10814050" y="4108450"/>
          <p14:tracePt t="20915" x="10853738" y="3976688"/>
          <p14:tracePt t="20923" x="10909300" y="3721100"/>
          <p14:tracePt t="20931" x="10925175" y="3614738"/>
          <p14:tracePt t="20952" x="10944225" y="3363913"/>
          <p14:tracePt t="20955" x="10944225" y="3219450"/>
          <p14:tracePt t="20963" x="10944225" y="3155950"/>
          <p14:tracePt t="20971" x="10941050" y="3048000"/>
          <p14:tracePt t="20979" x="10941050" y="2997200"/>
          <p14:tracePt t="20987" x="10941050" y="2908300"/>
          <p14:tracePt t="20995" x="10933113" y="2857500"/>
          <p14:tracePt t="21003" x="10933113" y="2781300"/>
          <p14:tracePt t="21011" x="10925175" y="2736850"/>
          <p14:tracePt t="21019" x="10917238" y="2681288"/>
          <p14:tracePt t="21027" x="10901363" y="2625725"/>
          <p14:tracePt t="21035" x="10885488" y="2559050"/>
          <p14:tracePt t="21043" x="10848975" y="2451100"/>
          <p14:tracePt t="21051" x="10825163" y="2382838"/>
          <p14:tracePt t="21059" x="10761663" y="2251075"/>
          <p14:tracePt t="21067" x="10729913" y="2184400"/>
          <p14:tracePt t="21075" x="10661650" y="2079625"/>
          <p14:tracePt t="21083" x="10629900" y="2024063"/>
          <p14:tracePt t="21091" x="10579100" y="1931988"/>
          <p14:tracePt t="21099" x="10545763" y="1884363"/>
          <p14:tracePt t="21107" x="10494963" y="1825625"/>
          <p14:tracePt t="21115" x="10463213" y="1789113"/>
          <p14:tracePt t="21123" x="10407650" y="1744663"/>
          <p14:tracePt t="21131" x="10355263" y="1704975"/>
          <p14:tracePt t="21140" x="10287000" y="1662113"/>
          <p14:tracePt t="21147" x="10239375" y="1638300"/>
          <p14:tracePt t="21155" x="10164763" y="1593850"/>
          <p14:tracePt t="21163" x="10107613" y="1577975"/>
          <p14:tracePt t="21171" x="10072688" y="1565275"/>
          <p14:tracePt t="21179" x="10004425" y="1549400"/>
          <p14:tracePt t="21187" x="9969500" y="1541463"/>
          <p14:tracePt t="21195" x="9904413" y="1525588"/>
          <p14:tracePt t="21203" x="9869488" y="1517650"/>
          <p14:tracePt t="21211" x="9793288" y="1501775"/>
          <p14:tracePt t="21219" x="9758363" y="1493838"/>
          <p14:tracePt t="21227" x="9682163" y="1485900"/>
          <p14:tracePt t="21235" x="9637713" y="1477963"/>
          <p14:tracePt t="21243" x="9555163" y="1470025"/>
          <p14:tracePt t="21251" x="9490075" y="1470025"/>
          <p14:tracePt t="21259" x="9402763" y="1470025"/>
          <p14:tracePt t="21267" x="9351963" y="1462088"/>
          <p14:tracePt t="21275" x="9283700" y="1462088"/>
          <p14:tracePt t="21283" x="9251950" y="1462088"/>
          <p14:tracePt t="21291" x="9228138" y="1462088"/>
          <p14:tracePt t="21299" x="9204325" y="1466850"/>
          <p14:tracePt t="21307" x="9188450" y="1470025"/>
          <p14:tracePt t="21315" x="9159875" y="1482725"/>
          <p14:tracePt t="21323" x="9123363" y="1506538"/>
          <p14:tracePt t="21331" x="9067800" y="1538288"/>
          <p14:tracePt t="21339" x="9028113" y="1570038"/>
          <p14:tracePt t="21347" x="8969375" y="1622425"/>
          <p14:tracePt t="21355" x="8936038" y="1670050"/>
          <p14:tracePt t="21363" x="8869363" y="1728788"/>
          <p14:tracePt t="21371" x="8824913" y="1789113"/>
          <p14:tracePt t="21379" x="8753475" y="1881188"/>
          <p14:tracePt t="21387" x="8709025" y="1936750"/>
          <p14:tracePt t="21395" x="8637588" y="2071688"/>
          <p14:tracePt t="21403" x="8602663" y="2147888"/>
          <p14:tracePt t="21411" x="8542338" y="2295525"/>
          <p14:tracePt t="21419" x="8505825" y="2371725"/>
          <p14:tracePt t="21428" x="8482013" y="2459038"/>
          <p14:tracePt t="21435" x="8470900" y="2554288"/>
          <p14:tracePt t="21443" x="8462963" y="2641600"/>
          <p14:tracePt t="21451" x="8455025" y="2805113"/>
          <p14:tracePt t="21459" x="8455025" y="2889250"/>
          <p14:tracePt t="21467" x="8455025" y="3032125"/>
          <p14:tracePt t="21475" x="8455025" y="3116263"/>
          <p14:tracePt t="21483" x="8455025" y="3279775"/>
          <p14:tracePt t="21491" x="8458200" y="3363913"/>
          <p14:tracePt t="21499" x="8466138" y="3509963"/>
          <p14:tracePt t="21507" x="8466138" y="3598863"/>
          <p14:tracePt t="21515" x="8478838" y="3730625"/>
          <p14:tracePt t="21523" x="8478838" y="3802063"/>
          <p14:tracePt t="21531" x="8486775" y="3933825"/>
          <p14:tracePt t="21539" x="8494713" y="4000500"/>
          <p14:tracePt t="21547" x="8513763" y="4121150"/>
          <p14:tracePt t="21555" x="8521700" y="4184650"/>
          <p14:tracePt t="21563" x="8547100" y="4259263"/>
          <p14:tracePt t="21571" x="8562975" y="4327525"/>
          <p14:tracePt t="21579" x="8578850" y="4383088"/>
          <p14:tracePt t="21587" x="8613775" y="4470400"/>
          <p14:tracePt t="21595" x="8637588" y="4527550"/>
          <p14:tracePt t="21603" x="8693150" y="4618038"/>
          <p14:tracePt t="21611" x="8732838" y="4665663"/>
          <p14:tracePt t="21619" x="8797925" y="4754563"/>
          <p14:tracePt t="21627" x="8845550" y="4813300"/>
          <p14:tracePt t="21635" x="8956675" y="4918075"/>
          <p14:tracePt t="21643" x="9017000" y="4965700"/>
          <p14:tracePt t="21651" x="9104313" y="5029200"/>
          <p14:tracePt t="21659" x="9164638" y="5060950"/>
          <p14:tracePt t="21667" x="9251950" y="5105400"/>
          <p14:tracePt t="21675" x="9307513" y="5132388"/>
          <p14:tracePt t="21683" x="9394825" y="5148263"/>
          <p14:tracePt t="21691" x="9439275" y="5156200"/>
          <p14:tracePt t="21699" x="9513888" y="5156200"/>
          <p14:tracePt t="21707" x="9558338" y="5156200"/>
          <p14:tracePt t="21715" x="9590088" y="5156200"/>
          <p14:tracePt t="21723" x="9634538" y="5153025"/>
          <p14:tracePt t="21731" x="9661525" y="5140325"/>
          <p14:tracePt t="21739" x="9717088" y="5113338"/>
          <p14:tracePt t="21747" x="9753600" y="5100638"/>
          <p14:tracePt t="21755" x="9813925" y="5068888"/>
          <p14:tracePt t="21763" x="9848850" y="5045075"/>
          <p14:tracePt t="21771" x="9917113" y="5000625"/>
          <p14:tracePt t="21780" x="9944100" y="4981575"/>
          <p14:tracePt t="21787" x="9996488" y="4933950"/>
          <p14:tracePt t="21795" x="10012363" y="4913313"/>
          <p14:tracePt t="21803" x="10052050" y="4865688"/>
          <p14:tracePt t="21811" x="10080625" y="4841875"/>
          <p14:tracePt t="21819" x="10112375" y="4794250"/>
          <p14:tracePt t="21827" x="10136188" y="4757738"/>
          <p14:tracePt t="21835" x="10180638" y="4678363"/>
          <p14:tracePt t="21843" x="10212388" y="4610100"/>
          <p14:tracePt t="21851" x="10255250" y="4535488"/>
          <p14:tracePt t="21859" x="10299700" y="4446588"/>
          <p14:tracePt t="21868" x="10347325" y="4348163"/>
          <p14:tracePt t="21875" x="10418763" y="4211638"/>
          <p14:tracePt t="21883" x="10450513" y="4144963"/>
          <p14:tracePt t="21891" x="10502900" y="4016375"/>
          <p14:tracePt t="21899" x="10518775" y="3960813"/>
          <p14:tracePt t="21907" x="10542588" y="3873500"/>
          <p14:tracePt t="21915" x="10542588" y="3810000"/>
          <p14:tracePt t="21923" x="10550525" y="3713163"/>
          <p14:tracePt t="21931" x="10550525" y="3649663"/>
          <p14:tracePt t="21939" x="10545763" y="3546475"/>
          <p14:tracePt t="21953" x="10545763" y="3459163"/>
          <p14:tracePt t="21955" x="10526713" y="3322638"/>
          <p14:tracePt t="21963" x="10518775" y="3271838"/>
          <p14:tracePt t="21971" x="10510838" y="3184525"/>
          <p14:tracePt t="21979" x="10502900" y="3140075"/>
          <p14:tracePt t="21987" x="10502900" y="3076575"/>
          <p14:tracePt t="21995" x="10494963" y="3032125"/>
          <p14:tracePt t="22003" x="10494963" y="2989263"/>
          <p14:tracePt t="22011" x="10479088" y="2921000"/>
          <p14:tracePt t="22019" x="10471150" y="2868613"/>
          <p14:tracePt t="22027" x="10447338" y="2781300"/>
          <p14:tracePt t="22035" x="10423525" y="2733675"/>
          <p14:tracePt t="22043" x="10387013" y="2654300"/>
          <p14:tracePt t="22051" x="10363200" y="2598738"/>
          <p14:tracePt t="22059" x="10318750" y="2530475"/>
          <p14:tracePt t="22067" x="10299700" y="2493963"/>
          <p14:tracePt t="22075" x="10267950" y="2446338"/>
          <p14:tracePt t="22083" x="10244138" y="2419350"/>
          <p14:tracePt t="22091" x="10215563" y="2379663"/>
          <p14:tracePt t="22099" x="10207625" y="2363788"/>
          <p14:tracePt t="22107" x="10188575" y="2335213"/>
          <p14:tracePt t="22115" x="10172700" y="2314575"/>
          <p14:tracePt t="22123" x="10139363" y="2287588"/>
          <p14:tracePt t="22131" x="10123488" y="2274888"/>
          <p14:tracePt t="22139" x="10104438" y="2263775"/>
          <p14:tracePt t="22147" x="10064750" y="2235200"/>
          <p14:tracePt t="22155" x="10028238" y="2219325"/>
          <p14:tracePt t="22163" x="9969500" y="2195513"/>
          <p14:tracePt t="22171" x="9932988" y="2184400"/>
          <p14:tracePt t="22179" x="9869488" y="2163763"/>
          <p14:tracePt t="22187" x="9832975" y="2151063"/>
          <p14:tracePt t="22195" x="9766300" y="2143125"/>
          <p14:tracePt t="22204" x="9713913" y="2143125"/>
          <p14:tracePt t="22211" x="9626600" y="2135188"/>
          <p14:tracePt t="22219" x="9563100" y="2135188"/>
          <p14:tracePt t="22227" x="9447213" y="2135188"/>
          <p14:tracePt t="22235" x="9363075" y="2139950"/>
          <p14:tracePt t="22243" x="9231313" y="2147888"/>
          <p14:tracePt t="22251" x="9144000" y="2163763"/>
          <p14:tracePt t="22259" x="9020175" y="2195513"/>
          <p14:tracePt t="22267" x="8956675" y="2211388"/>
          <p14:tracePt t="22275" x="8888413" y="2235200"/>
          <p14:tracePt t="22283" x="8821738" y="2271713"/>
          <p14:tracePt t="22291" x="8774113" y="2290763"/>
          <p14:tracePt t="22299" x="8685213" y="2355850"/>
          <p14:tracePt t="22307" x="8645525" y="2379663"/>
          <p14:tracePt t="22315" x="8586788" y="2438400"/>
          <p14:tracePt t="22323" x="8558213" y="2466975"/>
          <p14:tracePt t="22331" x="8526463" y="2514600"/>
          <p14:tracePt t="22339" x="8513763" y="2541588"/>
          <p14:tracePt t="22347" x="8486775" y="2606675"/>
          <p14:tracePt t="22355" x="8482013" y="2641600"/>
          <p14:tracePt t="22363" x="8462963" y="2709863"/>
          <p14:tracePt t="22371" x="8458200" y="2765425"/>
          <p14:tracePt t="22379" x="8447088" y="2849563"/>
          <p14:tracePt t="22387" x="8439150" y="2913063"/>
          <p14:tracePt t="22395" x="8431213" y="3008313"/>
          <p14:tracePt t="22403" x="8423275" y="3076575"/>
          <p14:tracePt t="22411" x="8415338" y="3140075"/>
          <p14:tracePt t="22419" x="8415338" y="3243263"/>
          <p14:tracePt t="22427" x="8418513" y="3319463"/>
          <p14:tracePt t="22435" x="8439150" y="3427413"/>
          <p14:tracePt t="22443" x="8447088" y="3494088"/>
          <p14:tracePt t="22451" x="8470900" y="3598863"/>
          <p14:tracePt t="22459" x="8489950" y="3678238"/>
          <p14:tracePt t="22467" x="8518525" y="3813175"/>
          <p14:tracePt t="22475" x="8547100" y="3892550"/>
          <p14:tracePt t="22483" x="8594725" y="4032250"/>
          <p14:tracePt t="22491" x="8629650" y="4100513"/>
          <p14:tracePt t="22499" x="8689975" y="4232275"/>
          <p14:tracePt t="22507" x="8713788" y="4298950"/>
          <p14:tracePt t="22515" x="8761413" y="4411663"/>
          <p14:tracePt t="22523" x="8785225" y="4470400"/>
          <p14:tracePt t="22531" x="8840788" y="4570413"/>
          <p14:tracePt t="22539" x="8885238" y="4638675"/>
          <p14:tracePt t="22547" x="8928100" y="4706938"/>
          <p14:tracePt t="22555" x="9004300" y="4813300"/>
          <p14:tracePt t="22563" x="9051925" y="4860925"/>
          <p14:tracePt t="22571" x="9151938" y="4960938"/>
          <p14:tracePt t="22579" x="9191625" y="5016500"/>
          <p14:tracePt t="22587" x="9271000" y="5080000"/>
          <p14:tracePt t="22595" x="9331325" y="5113338"/>
          <p14:tracePt t="22603" x="9407525" y="5156200"/>
          <p14:tracePt t="22612" x="9455150" y="5180013"/>
          <p14:tracePt t="22619" x="9534525" y="5216525"/>
          <p14:tracePt t="22627" x="9590088" y="5232400"/>
          <p14:tracePt t="22635" x="9674225" y="5240338"/>
          <p14:tracePt t="22643" x="9737725" y="5248275"/>
          <p14:tracePt t="22651" x="9845675" y="5256213"/>
          <p14:tracePt t="22659" x="9920288" y="5256213"/>
          <p14:tracePt t="22667" x="9996488" y="5235575"/>
          <p14:tracePt t="22683" x="10064750" y="5200650"/>
          <p14:tracePt t="22691" x="10199688" y="5116513"/>
          <p14:tracePt t="22699" x="10342563" y="4973638"/>
          <p14:tracePt t="22707" x="10494963" y="4810125"/>
          <p14:tracePt t="22715" x="10571163" y="4718050"/>
          <p14:tracePt t="22723" x="10729913" y="4514850"/>
          <p14:tracePt t="22731" x="10806113" y="4419600"/>
          <p14:tracePt t="22740" x="10936288" y="4227513"/>
          <p14:tracePt t="22747" x="10980738" y="4137025"/>
          <p14:tracePt t="22755" x="11052175" y="4005263"/>
          <p14:tracePt t="22763" x="11083925" y="3929063"/>
          <p14:tracePt t="22771" x="11123613" y="3817938"/>
          <p14:tracePt t="22779" x="11139488" y="3730625"/>
          <p14:tracePt t="22787" x="11171238" y="3578225"/>
          <p14:tracePt t="22795" x="11180763" y="3482975"/>
          <p14:tracePt t="22804" x="11196638" y="3375025"/>
          <p14:tracePt t="22811" x="11220450" y="3160713"/>
          <p14:tracePt t="22819" x="11220450" y="3044825"/>
          <p14:tracePt t="22827" x="11220450" y="2852738"/>
          <p14:tracePt t="22835" x="11215688" y="2746375"/>
          <p14:tracePt t="22843" x="11171238" y="2590800"/>
          <p14:tracePt t="22852" x="11147425" y="2514600"/>
          <p14:tracePt t="22859" x="11099800" y="2403475"/>
          <p14:tracePt t="22867" x="11068050" y="2335213"/>
          <p14:tracePt t="22875" x="11012488" y="2243138"/>
          <p14:tracePt t="22883" x="10980738" y="2195513"/>
          <p14:tracePt t="22891" x="10928350" y="2135188"/>
          <p14:tracePt t="22900" x="10909300" y="2108200"/>
          <p14:tracePt t="22907" x="10869613" y="2071688"/>
          <p14:tracePt t="22915" x="10856913" y="2052638"/>
          <p14:tracePt t="22923" x="10837863" y="2024063"/>
          <p14:tracePt t="22931" x="10821988" y="2008188"/>
          <p14:tracePt t="22939" x="10793413" y="1989138"/>
          <p14:tracePt t="22952" x="10774363" y="1968500"/>
          <p14:tracePt t="22955" x="10756900" y="1947863"/>
          <p14:tracePt t="22963" x="10737850" y="1931988"/>
          <p14:tracePt t="22971" x="10690225" y="1908175"/>
          <p14:tracePt t="22979" x="10634663" y="1884363"/>
          <p14:tracePt t="22987" x="10594975" y="1860550"/>
          <p14:tracePt t="22995" x="10537825" y="1836738"/>
          <p14:tracePt t="23003" x="10514013" y="1825625"/>
          <p14:tracePt t="23011" x="10474325" y="1801813"/>
          <p14:tracePt t="23019" x="10458450" y="1789113"/>
          <p14:tracePt t="23027" x="10423525" y="1778000"/>
          <p14:tracePt t="23035" x="10399713" y="1760538"/>
          <p14:tracePt t="23043" x="10363200" y="1749425"/>
          <p14:tracePt t="23051" x="10326688" y="1741488"/>
          <p14:tracePt t="23059" x="10271125" y="1717675"/>
          <p14:tracePt t="23067" x="10223500" y="1709738"/>
          <p14:tracePt t="23075" x="10191750" y="1701800"/>
          <p14:tracePt t="23083" x="10167938" y="1701800"/>
          <p14:tracePt t="23091" x="10144125" y="1697038"/>
          <p14:tracePt t="23099" x="10096500" y="1689100"/>
          <p14:tracePt t="23107" x="10072688" y="1681163"/>
          <p14:tracePt t="23115" x="10048875" y="1677988"/>
          <p14:tracePt t="23123" x="10044113" y="1677988"/>
          <p14:tracePt t="23131" x="10040938" y="1673225"/>
          <p14:tracePt t="23139" x="10036175" y="1673225"/>
          <p14:tracePt t="23147" x="10033000" y="1670050"/>
          <p14:tracePt t="23155" x="10020300" y="1670050"/>
          <p14:tracePt t="23163" x="9980613" y="1670050"/>
          <p14:tracePt t="23171" x="9948863" y="1670050"/>
          <p14:tracePt t="23179" x="9893300" y="1670050"/>
          <p14:tracePt t="23187" x="9848850" y="1670050"/>
          <p14:tracePt t="23195" x="9785350" y="1670050"/>
          <p14:tracePt t="23203" x="9745663" y="1670050"/>
          <p14:tracePt t="23211" x="9677400" y="1673225"/>
          <p14:tracePt t="23219" x="9634538" y="1677988"/>
          <p14:tracePt t="23227" x="9598025" y="1685925"/>
          <p14:tracePt t="23235" x="9545638" y="1693863"/>
          <p14:tracePt t="23243" x="9498013" y="1701800"/>
          <p14:tracePt t="23251" x="9442450" y="1717675"/>
          <p14:tracePt t="23259" x="9418638" y="1728788"/>
          <p14:tracePt t="23267" x="9363075" y="1744663"/>
          <p14:tracePt t="23275" x="9323388" y="1770063"/>
          <p14:tracePt t="23283" x="9259888" y="1793875"/>
          <p14:tracePt t="23291" x="9220200" y="1817688"/>
          <p14:tracePt t="23299" x="9151938" y="1860550"/>
          <p14:tracePt t="23307" x="9120188" y="1897063"/>
          <p14:tracePt t="23315" x="9072563" y="1947863"/>
          <p14:tracePt t="23323" x="9051925" y="1976438"/>
          <p14:tracePt t="23331" x="9009063" y="2024063"/>
          <p14:tracePt t="23339" x="8988425" y="2052638"/>
          <p14:tracePt t="23347" x="8977313" y="2087563"/>
          <p14:tracePt t="23355" x="8961438" y="2111375"/>
          <p14:tracePt t="23363" x="8940800" y="2139950"/>
          <p14:tracePt t="23371" x="8928100" y="2168525"/>
          <p14:tracePt t="23379" x="8904288" y="2203450"/>
          <p14:tracePt t="23387" x="8880475" y="2290763"/>
          <p14:tracePt t="23395" x="8864600" y="2346325"/>
          <p14:tracePt t="23403" x="8845550" y="2435225"/>
          <p14:tracePt t="23412" x="8837613" y="2490788"/>
          <p14:tracePt t="23419" x="8821738" y="2598738"/>
          <p14:tracePt t="23427" x="8813800" y="2662238"/>
          <p14:tracePt t="23435" x="8813800" y="2765425"/>
          <p14:tracePt t="23443" x="8813800" y="2828925"/>
          <p14:tracePt t="23451" x="8813800" y="2924175"/>
          <p14:tracePt t="23459" x="8816975" y="2981325"/>
          <p14:tracePt t="23467" x="8824913" y="3044825"/>
          <p14:tracePt t="23475" x="8832850" y="3079750"/>
          <p14:tracePt t="23483" x="8840788" y="3136900"/>
          <p14:tracePt t="23491" x="8840788" y="3160713"/>
          <p14:tracePt t="23499" x="8845550" y="3184525"/>
          <p14:tracePt t="23507" x="8861425" y="3248025"/>
          <p14:tracePt t="23515" x="8869363" y="3282950"/>
          <p14:tracePt t="23523" x="8885238" y="3359150"/>
          <p14:tracePt t="23531" x="8901113" y="3414713"/>
          <p14:tracePt t="23539" x="8920163" y="3514725"/>
          <p14:tracePt t="23547" x="8936038" y="3570288"/>
          <p14:tracePt t="23555" x="8953500" y="3665538"/>
          <p14:tracePt t="23563" x="8961438" y="3721100"/>
          <p14:tracePt t="23571" x="8977313" y="3786188"/>
          <p14:tracePt t="23579" x="8993188" y="3821113"/>
          <p14:tracePt t="23587" x="9017000" y="3889375"/>
          <p14:tracePt t="23595" x="9032875" y="3937000"/>
          <p14:tracePt t="23603" x="9064625" y="4005263"/>
          <p14:tracePt t="23611" x="9088438" y="4040188"/>
          <p14:tracePt t="23619" x="9112250" y="4076700"/>
          <p14:tracePt t="23627" x="9123363" y="4111625"/>
          <p14:tracePt t="23636" x="9144000" y="4140200"/>
          <p14:tracePt t="23643" x="9180513" y="4208463"/>
          <p14:tracePt t="23652" x="9204325" y="4248150"/>
          <p14:tracePt t="23659" x="9244013" y="4316413"/>
          <p14:tracePt t="23667" x="9267825" y="4371975"/>
          <p14:tracePt t="23675" x="9315450" y="4459288"/>
          <p14:tracePt t="23683" x="9347200" y="4519613"/>
          <p14:tracePt t="23691" x="9399588" y="4598988"/>
          <p14:tracePt t="23699" x="9423400" y="4633913"/>
          <p14:tracePt t="23707" x="9463088" y="4694238"/>
          <p14:tracePt t="23715" x="9482138" y="4722813"/>
          <p14:tracePt t="23723" x="9526588" y="4770438"/>
          <p14:tracePt t="23731" x="9542463" y="4786313"/>
          <p14:tracePt t="23739" x="9582150" y="4826000"/>
          <p14:tracePt t="23747" x="9602788" y="4845050"/>
          <p14:tracePt t="23755" x="9642475" y="4884738"/>
          <p14:tracePt t="23763" x="9658350" y="4902200"/>
          <p14:tracePt t="23771" x="9685338" y="4926013"/>
          <p14:tracePt t="23779" x="9705975" y="4941888"/>
          <p14:tracePt t="23787" x="9729788" y="4957763"/>
          <p14:tracePt t="23795" x="9769475" y="4976813"/>
          <p14:tracePt t="23803" x="9793288" y="4989513"/>
          <p14:tracePt t="23811" x="9829800" y="5005388"/>
          <p14:tracePt t="23819" x="9853613" y="5013325"/>
          <p14:tracePt t="23827" x="9893300" y="5024438"/>
          <p14:tracePt t="23835" x="9901238" y="5032375"/>
          <p14:tracePt t="23843" x="9925050" y="5037138"/>
          <p14:tracePt t="23851" x="9936163" y="5037138"/>
          <p14:tracePt t="23859" x="9940925" y="5040313"/>
          <p14:tracePt t="23867" x="9944100" y="5040313"/>
          <p14:tracePt t="23875" x="9948863" y="5045075"/>
          <p14:tracePt t="23883" x="9956800" y="5045075"/>
          <p14:tracePt t="24068" x="0" y="0"/>
        </p14:tracePtLst>
        <p14:tracePtLst>
          <p14:tracePt t="61548" x="10147300" y="1549400"/>
          <p14:tracePt t="61555" x="10144125" y="1549400"/>
          <p14:tracePt t="61563" x="10139363" y="1546225"/>
          <p14:tracePt t="61571" x="10136188" y="1546225"/>
          <p14:tracePt t="61579" x="10131425" y="1541463"/>
          <p14:tracePt t="61587" x="10128250" y="1541463"/>
          <p14:tracePt t="61595" x="10123488" y="1538288"/>
          <p14:tracePt t="61604" x="10120313" y="1538288"/>
          <p14:tracePt t="61611" x="10120313" y="1530350"/>
          <p14:tracePt t="61619" x="10112375" y="1525588"/>
          <p14:tracePt t="61627" x="10107613" y="1525588"/>
          <p14:tracePt t="61636" x="10104438" y="1522413"/>
          <p14:tracePt t="61643" x="10099675" y="1522413"/>
          <p14:tracePt t="61651" x="10096500" y="1517650"/>
          <p14:tracePt t="61659" x="10091738" y="1517650"/>
          <p14:tracePt t="61667" x="10080625" y="1514475"/>
          <p14:tracePt t="61675" x="10075863" y="1509713"/>
          <p14:tracePt t="61683" x="10059988" y="1501775"/>
          <p14:tracePt t="61691" x="10048875" y="1498600"/>
          <p14:tracePt t="61699" x="10033000" y="1493838"/>
          <p14:tracePt t="61707" x="10028238" y="1493838"/>
          <p14:tracePt t="61715" x="10017125" y="1485900"/>
          <p14:tracePt t="61723" x="10012363" y="1485900"/>
          <p14:tracePt t="61731" x="10009188" y="1485900"/>
          <p14:tracePt t="61740" x="10004425" y="1485900"/>
          <p14:tracePt t="61747" x="10001250" y="1485900"/>
          <p14:tracePt t="61763" x="9996488" y="1485900"/>
          <p14:tracePt t="61771" x="9993313" y="1485900"/>
          <p14:tracePt t="61779" x="9985375" y="1485900"/>
          <p14:tracePt t="61787" x="9980613" y="1485900"/>
          <p14:tracePt t="61795" x="9977438" y="1485900"/>
          <p14:tracePt t="61804" x="9972675" y="1485900"/>
          <p14:tracePt t="61811" x="9964738" y="1493838"/>
          <p14:tracePt t="61819" x="9956800" y="1498600"/>
          <p14:tracePt t="61827" x="9952038" y="1498600"/>
          <p14:tracePt t="61836" x="9944100" y="1498600"/>
          <p14:tracePt t="61843" x="9936163" y="1509713"/>
          <p14:tracePt t="61852" x="9928225" y="1514475"/>
          <p14:tracePt t="61859" x="9925050" y="1517650"/>
          <p14:tracePt t="61867" x="9917113" y="1517650"/>
          <p14:tracePt t="61875" x="9909175" y="1530350"/>
          <p14:tracePt t="61883" x="9904413" y="1533525"/>
          <p14:tracePt t="61891" x="9893300" y="1538288"/>
          <p14:tracePt t="61899" x="9888538" y="1538288"/>
          <p14:tracePt t="61907" x="9885363" y="1549400"/>
          <p14:tracePt t="61915" x="9880600" y="1554163"/>
          <p14:tracePt t="61923" x="9877425" y="1554163"/>
          <p14:tracePt t="61931" x="9869488" y="1557338"/>
          <p14:tracePt t="61939" x="9869488" y="1562100"/>
          <p14:tracePt t="61948" x="9864725" y="1570038"/>
          <p14:tracePt t="61955" x="9861550" y="1577975"/>
          <p14:tracePt t="61963" x="9856788" y="1585913"/>
          <p14:tracePt t="61971" x="9856788" y="1590675"/>
          <p14:tracePt t="61980" x="9856788" y="1593850"/>
          <p14:tracePt t="61987" x="9856788" y="1606550"/>
          <p14:tracePt t="61995" x="9856788" y="1609725"/>
          <p14:tracePt t="62004" x="9856788" y="1614488"/>
          <p14:tracePt t="62012" x="9856788" y="1622425"/>
          <p14:tracePt t="62019" x="9856788" y="1633538"/>
          <p14:tracePt t="62027" x="9856788" y="1646238"/>
          <p14:tracePt t="62037" x="9864725" y="1654175"/>
          <p14:tracePt t="62043" x="9877425" y="1673225"/>
          <p14:tracePt t="62051" x="9877425" y="1689100"/>
          <p14:tracePt t="62059" x="9885363" y="1697038"/>
          <p14:tracePt t="62067" x="9893300" y="1704975"/>
          <p14:tracePt t="62075" x="9896475" y="1709738"/>
          <p14:tracePt t="62083" x="9904413" y="1720850"/>
          <p14:tracePt t="62091" x="9909175" y="1720850"/>
          <p14:tracePt t="62099" x="9925050" y="1733550"/>
          <p14:tracePt t="62107" x="9936163" y="1736725"/>
          <p14:tracePt t="62115" x="9956800" y="1749425"/>
          <p14:tracePt t="62123" x="9964738" y="1752600"/>
          <p14:tracePt t="62131" x="9977438" y="1752600"/>
          <p14:tracePt t="62139" x="9980613" y="1760538"/>
          <p14:tracePt t="62147" x="9996488" y="1760538"/>
          <p14:tracePt t="62155" x="10001250" y="1765300"/>
          <p14:tracePt t="62163" x="10017125" y="1765300"/>
          <p14:tracePt t="62171" x="10020300" y="1765300"/>
          <p14:tracePt t="62179" x="10036175" y="1765300"/>
          <p14:tracePt t="62187" x="10040938" y="1765300"/>
          <p14:tracePt t="62195" x="10044113" y="1765300"/>
          <p14:tracePt t="62211" x="10048875" y="1765300"/>
          <p14:tracePt t="62220" x="10052050" y="1765300"/>
          <p14:tracePt t="62227" x="10052050" y="1757363"/>
          <p14:tracePt t="62236" x="10064750" y="1752600"/>
          <p14:tracePt t="62244" x="10067925" y="1752600"/>
          <p14:tracePt t="62251" x="10067925" y="1749425"/>
          <p14:tracePt t="62260" x="10067925" y="1744663"/>
          <p14:tracePt t="62276" x="10067925" y="1741488"/>
          <p14:tracePt t="62283" x="10067925" y="1736725"/>
          <p14:tracePt t="62291" x="10072688" y="1725613"/>
          <p14:tracePt t="62307" x="10072688" y="1709738"/>
          <p14:tracePt t="62315" x="10072688" y="1693863"/>
          <p14:tracePt t="62323" x="10072688" y="1681163"/>
          <p14:tracePt t="62332" x="10080625" y="1665288"/>
          <p14:tracePt t="62339" x="10080625" y="1641475"/>
          <p14:tracePt t="62347" x="10080625" y="1622425"/>
          <p14:tracePt t="62355" x="10080625" y="1606550"/>
          <p14:tracePt t="62364" x="10075863" y="1590675"/>
          <p14:tracePt t="62372" x="10075863" y="1577975"/>
          <p14:tracePt t="62379" x="10075863" y="1570038"/>
          <p14:tracePt t="62387" x="10072688" y="1562100"/>
          <p14:tracePt t="62395" x="10072688" y="1549400"/>
          <p14:tracePt t="62403" x="10067925" y="1541463"/>
          <p14:tracePt t="62411" x="10067925" y="1538288"/>
          <p14:tracePt t="62419" x="10064750" y="1522413"/>
          <p14:tracePt t="62427" x="10064750" y="1514475"/>
          <p14:tracePt t="62436" x="10059988" y="1509713"/>
          <p14:tracePt t="62443" x="10059988" y="1506538"/>
          <p14:tracePt t="62451" x="10052050" y="1493838"/>
          <p14:tracePt t="62459" x="10048875" y="1490663"/>
          <p14:tracePt t="62467" x="10044113" y="1485900"/>
          <p14:tracePt t="62475" x="10040938" y="1482725"/>
          <p14:tracePt t="62483" x="10036175" y="1470025"/>
          <p14:tracePt t="62491" x="10033000" y="1466850"/>
          <p14:tracePt t="62500" x="10025063" y="1462088"/>
          <p14:tracePt t="62507" x="10020300" y="1458913"/>
          <p14:tracePt t="62515" x="10017125" y="1454150"/>
          <p14:tracePt t="62523" x="10012363" y="1454150"/>
          <p14:tracePt t="62531" x="10012363" y="1446213"/>
          <p14:tracePt t="62539" x="10009188" y="1446213"/>
          <p14:tracePt t="62547" x="10004425" y="1446213"/>
          <p14:tracePt t="62555" x="10001250" y="1446213"/>
          <p14:tracePt t="62563" x="9988550" y="1446213"/>
          <p14:tracePt t="62571" x="9985375" y="1446213"/>
          <p14:tracePt t="62579" x="9980613" y="1446213"/>
          <p14:tracePt t="62587" x="9969500" y="1446213"/>
          <p14:tracePt t="62595" x="9964738" y="1446213"/>
          <p14:tracePt t="62611" x="9961563" y="1446213"/>
          <p14:tracePt t="62628" x="9956800" y="1446213"/>
          <p14:tracePt t="62756" x="0" y="0"/>
        </p14:tracePtLst>
        <p14:tracePtLst>
          <p14:tracePt t="63412" x="9236075" y="1546225"/>
          <p14:tracePt t="63419" x="9236075" y="1533525"/>
          <p14:tracePt t="63427" x="9236075" y="1530350"/>
          <p14:tracePt t="63435" x="9236075" y="1525588"/>
          <p14:tracePt t="63443" x="9236075" y="1522413"/>
          <p14:tracePt t="63451" x="9236075" y="1517650"/>
          <p14:tracePt t="63467" x="9236075" y="1514475"/>
          <p14:tracePt t="63475" x="9236075" y="1506538"/>
          <p14:tracePt t="63483" x="9223375" y="1501775"/>
          <p14:tracePt t="63491" x="9220200" y="1498600"/>
          <p14:tracePt t="63499" x="9204325" y="1493838"/>
          <p14:tracePt t="63507" x="9199563" y="1490663"/>
          <p14:tracePt t="63515" x="9183688" y="1482725"/>
          <p14:tracePt t="63523" x="9159875" y="1477963"/>
          <p14:tracePt t="63531" x="9148763" y="1470025"/>
          <p14:tracePt t="63539" x="9131300" y="1470025"/>
          <p14:tracePt t="63547" x="9128125" y="1470025"/>
          <p14:tracePt t="63555" x="9112250" y="1470025"/>
          <p14:tracePt t="63563" x="9107488" y="1470025"/>
          <p14:tracePt t="63571" x="9096375" y="1470025"/>
          <p14:tracePt t="63579" x="9091613" y="1474788"/>
          <p14:tracePt t="63587" x="9088438" y="1477963"/>
          <p14:tracePt t="63595" x="9083675" y="1482725"/>
          <p14:tracePt t="63603" x="9080500" y="1485900"/>
          <p14:tracePt t="63611" x="9080500" y="1490663"/>
          <p14:tracePt t="63619" x="9075738" y="1501775"/>
          <p14:tracePt t="63627" x="9075738" y="1509713"/>
          <p14:tracePt t="63636" x="9067800" y="1514475"/>
          <p14:tracePt t="63643" x="9064625" y="1530350"/>
          <p14:tracePt t="63651" x="9064625" y="1541463"/>
          <p14:tracePt t="63659" x="9064625" y="1557338"/>
          <p14:tracePt t="63667" x="9064625" y="1570038"/>
          <p14:tracePt t="63675" x="9064625" y="1585913"/>
          <p14:tracePt t="63684" x="9064625" y="1590675"/>
          <p14:tracePt t="63691" x="9064625" y="1606550"/>
          <p14:tracePt t="63699" x="9064625" y="1622425"/>
          <p14:tracePt t="63707" x="9064625" y="1646238"/>
          <p14:tracePt t="63715" x="9064625" y="1662113"/>
          <p14:tracePt t="63724" x="9067800" y="1681163"/>
          <p14:tracePt t="63731" x="9067800" y="1685925"/>
          <p14:tracePt t="63739" x="9072563" y="1693863"/>
          <p14:tracePt t="63747" x="9072563" y="1701800"/>
          <p14:tracePt t="63755" x="9080500" y="1704975"/>
          <p14:tracePt t="63764" x="9088438" y="1717675"/>
          <p14:tracePt t="63771" x="9091613" y="1717675"/>
          <p14:tracePt t="63779" x="9107488" y="1733550"/>
          <p14:tracePt t="63787" x="9123363" y="1736725"/>
          <p14:tracePt t="63795" x="9151938" y="1749425"/>
          <p14:tracePt t="63804" x="9159875" y="1757363"/>
          <p14:tracePt t="63811" x="9183688" y="1760538"/>
          <p14:tracePt t="63819" x="9204325" y="1770063"/>
          <p14:tracePt t="63827" x="9220200" y="1773238"/>
          <p14:tracePt t="63836" x="9223375" y="1773238"/>
          <p14:tracePt t="63843" x="9239250" y="1773238"/>
          <p14:tracePt t="63851" x="9244013" y="1773238"/>
          <p14:tracePt t="63859" x="9259888" y="1773238"/>
          <p14:tracePt t="63867" x="9263063" y="1773238"/>
          <p14:tracePt t="63875" x="9275763" y="1773238"/>
          <p14:tracePt t="63883" x="9278938" y="1773238"/>
          <p14:tracePt t="63891" x="9283700" y="1773238"/>
          <p14:tracePt t="63900" x="9286875" y="1773238"/>
          <p14:tracePt t="63907" x="9291638" y="1773238"/>
          <p14:tracePt t="63923" x="9294813" y="1773238"/>
          <p14:tracePt t="63936" x="9302750" y="1770063"/>
          <p14:tracePt t="63940" x="9307513" y="1765300"/>
          <p14:tracePt t="63947" x="9310688" y="1760538"/>
          <p14:tracePt t="63955" x="9315450" y="1752600"/>
          <p14:tracePt t="63963" x="9318625" y="1749425"/>
          <p14:tracePt t="63971" x="9318625" y="1744663"/>
          <p14:tracePt t="63980" x="9323388" y="1736725"/>
          <p14:tracePt t="63987" x="9331325" y="1728788"/>
          <p14:tracePt t="63995" x="9331325" y="1717675"/>
          <p14:tracePt t="64004" x="9331325" y="1704975"/>
          <p14:tracePt t="64011" x="9331325" y="1689100"/>
          <p14:tracePt t="64019" x="9331325" y="1677988"/>
          <p14:tracePt t="64027" x="9331325" y="1662113"/>
          <p14:tracePt t="64036" x="9331325" y="1649413"/>
          <p14:tracePt t="64043" x="9323388" y="1633538"/>
          <p14:tracePt t="64051" x="9310688" y="1614488"/>
          <p14:tracePt t="64059" x="9299575" y="1606550"/>
          <p14:tracePt t="64067" x="9286875" y="1585913"/>
          <p14:tracePt t="64075" x="9275763" y="1582738"/>
          <p14:tracePt t="64083" x="9255125" y="1570038"/>
          <p14:tracePt t="64091" x="9247188" y="1562100"/>
          <p14:tracePt t="64099" x="9236075" y="1554163"/>
          <p14:tracePt t="64107" x="9220200" y="1546225"/>
          <p14:tracePt t="64115" x="9199563" y="1541463"/>
          <p14:tracePt t="64123" x="9188450" y="1533525"/>
          <p14:tracePt t="64131" x="9172575" y="1533525"/>
          <p14:tracePt t="64139" x="9167813" y="1530350"/>
          <p14:tracePt t="64147" x="9159875" y="1530350"/>
          <p14:tracePt t="64155" x="9151938" y="1530350"/>
          <p14:tracePt t="64163" x="9148763" y="1530350"/>
          <p14:tracePt t="64179" x="9144000" y="1530350"/>
          <p14:tracePt t="64284" x="0" y="0"/>
        </p14:tracePtLst>
      </p14:laserTrace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15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3F09C6-4F57-4B05-9592-E253D8BC6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40558-A365-4CCE-92FA-5A48CD98F9C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2121" y="960723"/>
            <a:ext cx="4968489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Project background –Solution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3057D3D-9FB1-4C23-99E7-F92F5792CFD9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963" y="960723"/>
            <a:ext cx="3980418" cy="4947762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9B8092-AFE1-4A43-913D-90EAC5492C21}"/>
              </a:ext>
            </a:extLst>
          </p:cNvPr>
          <p:cNvSpPr txBox="1"/>
          <p:nvPr/>
        </p:nvSpPr>
        <p:spPr>
          <a:xfrm>
            <a:off x="440287" y="2158157"/>
            <a:ext cx="56099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solidFill>
                  <a:srgbClr val="FFFFFF"/>
                </a:solidFill>
              </a:rPr>
              <a:t>A full automation machine was designed and developed ensuring it met the full design specification. It was able to insert the buttons within the required time and therefore, increase efficiency.</a:t>
            </a:r>
          </a:p>
          <a:p>
            <a:endParaRPr lang="en-US" sz="1100" b="1" dirty="0">
              <a:solidFill>
                <a:srgbClr val="FFFFFF"/>
              </a:solidFill>
            </a:endParaRPr>
          </a:p>
          <a:p>
            <a:r>
              <a:rPr lang="en-US" sz="1100" b="1" dirty="0">
                <a:solidFill>
                  <a:srgbClr val="FFFFFF"/>
                </a:solidFill>
              </a:rPr>
              <a:t>Deadline: 				3 months </a:t>
            </a:r>
          </a:p>
          <a:p>
            <a:r>
              <a:rPr lang="en-US" sz="1100" b="1" dirty="0">
                <a:solidFill>
                  <a:srgbClr val="FFFFFF"/>
                </a:solidFill>
              </a:rPr>
              <a:t>Actual Time: 				6 months </a:t>
            </a:r>
          </a:p>
          <a:p>
            <a:endParaRPr lang="en-US" sz="1100" b="1" dirty="0">
              <a:solidFill>
                <a:srgbClr val="FFFFFF"/>
              </a:solidFill>
            </a:endParaRPr>
          </a:p>
          <a:p>
            <a:endParaRPr lang="en-US" sz="1100" b="1" dirty="0">
              <a:solidFill>
                <a:srgbClr val="FFFFFF"/>
              </a:solidFill>
            </a:endParaRPr>
          </a:p>
          <a:p>
            <a:r>
              <a:rPr lang="en-US" sz="1100" b="1" dirty="0">
                <a:solidFill>
                  <a:srgbClr val="FFFFFF"/>
                </a:solidFill>
              </a:rPr>
              <a:t>Budget: 				£40,000</a:t>
            </a:r>
          </a:p>
          <a:p>
            <a:r>
              <a:rPr lang="en-US" sz="1100" b="1" dirty="0">
                <a:solidFill>
                  <a:srgbClr val="FFFFFF"/>
                </a:solidFill>
              </a:rPr>
              <a:t>Actual Cost:				£57,721 </a:t>
            </a:r>
          </a:p>
          <a:p>
            <a:endParaRPr lang="en-US" sz="1100" b="1" dirty="0">
              <a:solidFill>
                <a:srgbClr val="FFFFFF"/>
              </a:solidFill>
            </a:endParaRPr>
          </a:p>
          <a:p>
            <a:endParaRPr lang="en-US" sz="1100" b="1" dirty="0">
              <a:solidFill>
                <a:srgbClr val="FFFFFF"/>
              </a:solidFill>
            </a:endParaRPr>
          </a:p>
          <a:p>
            <a:r>
              <a:rPr lang="en-US" sz="1100" b="1" dirty="0">
                <a:solidFill>
                  <a:srgbClr val="FFFFFF"/>
                </a:solidFill>
              </a:rPr>
              <a:t>Quality Expectations: 		Limited downtime with low maintenance 						and full documentation</a:t>
            </a:r>
          </a:p>
          <a:p>
            <a:r>
              <a:rPr lang="en-US" sz="1100" b="1" dirty="0">
                <a:solidFill>
                  <a:srgbClr val="FFFFFF"/>
                </a:solidFill>
              </a:rPr>
              <a:t> </a:t>
            </a:r>
          </a:p>
          <a:p>
            <a:r>
              <a:rPr lang="en-US" sz="1100" b="1" dirty="0">
                <a:solidFill>
                  <a:srgbClr val="FFFFFF"/>
                </a:solidFill>
              </a:rPr>
              <a:t>Quality issues:			Maintenance manuals were delayed. </a:t>
            </a:r>
          </a:p>
          <a:p>
            <a:r>
              <a:rPr lang="en-US" sz="1100" b="1" dirty="0">
                <a:solidFill>
                  <a:srgbClr val="FFFFFF"/>
                </a:solidFill>
              </a:rPr>
              <a:t>					Increased modification requirements and 						increased maintenance requirements. 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0F0CDC6-B8B8-44D0-9060-E1C3457A6F6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731945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9508"/>
    </mc:Choice>
    <mc:Fallback xmlns="">
      <p:transition spd="slow" advTm="49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  <p:extLst>
    <p:ext uri="{3A86A75C-4F4B-4683-9AE1-C65F6400EC91}">
      <p14:laserTraceLst xmlns:p14="http://schemas.microsoft.com/office/powerpoint/2010/main">
        <p14:tracePtLst>
          <p14:tracePt t="17472" x="9212263" y="1419225"/>
          <p14:tracePt t="17476" x="9215438" y="1419225"/>
          <p14:tracePt t="17483" x="9215438" y="1411288"/>
          <p14:tracePt t="17493" x="9215438" y="1398588"/>
          <p14:tracePt t="17500" x="9220200" y="1379538"/>
          <p14:tracePt t="17507" x="9220200" y="1346200"/>
          <p14:tracePt t="17515" x="9220200" y="1330325"/>
          <p14:tracePt t="17523" x="9220200" y="1314450"/>
          <p14:tracePt t="17531" x="9220200" y="1303338"/>
          <p14:tracePt t="17540" x="9212263" y="1290638"/>
          <p14:tracePt t="17547" x="9207500" y="1266825"/>
          <p14:tracePt t="17555" x="9188450" y="1247775"/>
          <p14:tracePt t="17564" x="9139238" y="1216025"/>
          <p14:tracePt t="17571" x="9115425" y="1203325"/>
          <p14:tracePt t="17580" x="9080500" y="1192213"/>
          <p14:tracePt t="17587" x="9059863" y="1184275"/>
          <p14:tracePt t="17596" x="9048750" y="1179513"/>
          <p14:tracePt t="17604" x="9040813" y="1179513"/>
          <p14:tracePt t="17611" x="9028113" y="1179513"/>
          <p14:tracePt t="17620" x="9012238" y="1179513"/>
          <p14:tracePt t="17627" x="9001125" y="1179513"/>
          <p14:tracePt t="17636" x="8969375" y="1179513"/>
          <p14:tracePt t="17644" x="8953500" y="1187450"/>
          <p14:tracePt t="17652" x="8916988" y="1208088"/>
          <p14:tracePt t="17661" x="8888413" y="1227138"/>
          <p14:tracePt t="17668" x="8848725" y="1266825"/>
          <p14:tracePt t="17677" x="8821738" y="1287463"/>
          <p14:tracePt t="17683" x="8785225" y="1319213"/>
          <p14:tracePt t="17693" x="8724900" y="1379538"/>
          <p14:tracePt t="17700" x="8685213" y="1411288"/>
          <p14:tracePt t="17707" x="8618538" y="1462088"/>
          <p14:tracePt t="17716" x="8558213" y="1493838"/>
          <p14:tracePt t="17724" x="8502650" y="1533525"/>
          <p14:tracePt t="17731" x="8466138" y="1549400"/>
          <p14:tracePt t="17740" x="8415338" y="1590675"/>
          <p14:tracePt t="17747" x="8386763" y="1609725"/>
          <p14:tracePt t="17755" x="8367713" y="1638300"/>
          <p14:tracePt t="17764" x="8323263" y="1709738"/>
          <p14:tracePt t="17771" x="8294688" y="1744663"/>
          <p14:tracePt t="17779" x="8243888" y="1817688"/>
          <p14:tracePt t="17787" x="8220075" y="1852613"/>
          <p14:tracePt t="17795" x="8180388" y="1912938"/>
          <p14:tracePt t="17804" x="8172450" y="1955800"/>
          <p14:tracePt t="17811" x="8148638" y="1992313"/>
          <p14:tracePt t="17819" x="8123238" y="2039938"/>
          <p14:tracePt t="17829" x="8104188" y="2076450"/>
          <p14:tracePt t="17835" x="8059738" y="2163763"/>
          <p14:tracePt t="17845" x="8032750" y="2224088"/>
          <p14:tracePt t="17851" x="7993063" y="2298700"/>
          <p14:tracePt t="17860" x="7969250" y="2346325"/>
          <p14:tracePt t="17867" x="7904163" y="2427288"/>
          <p14:tracePt t="17877" x="7872413" y="2486025"/>
          <p14:tracePt t="17883" x="7832725" y="2533650"/>
          <p14:tracePt t="17894" x="7789863" y="2593975"/>
          <p14:tracePt t="17899" x="7753350" y="2670175"/>
          <p14:tracePt t="17909" x="7708900" y="2786063"/>
          <p14:tracePt t="17916" x="7681913" y="2860675"/>
          <p14:tracePt t="17924" x="7666038" y="2981325"/>
          <p14:tracePt t="17933" x="7653338" y="3044825"/>
          <p14:tracePt t="17943" x="7653338" y="3152775"/>
          <p14:tracePt t="17950" x="7650163" y="3203575"/>
          <p14:tracePt t="17956" x="7650163" y="3259138"/>
          <p14:tracePt t="17968" x="7650163" y="3311525"/>
          <p14:tracePt t="17971" x="7650163" y="3355975"/>
          <p14:tracePt t="17981" x="7650163" y="3438525"/>
          <p14:tracePt t="17988" x="7650163" y="3494088"/>
          <p14:tracePt t="17997" x="7653338" y="3590925"/>
          <p14:tracePt t="18004" x="7661275" y="3654425"/>
          <p14:tracePt t="18011" x="7677150" y="3762375"/>
          <p14:tracePt t="18020" x="7697788" y="3849688"/>
          <p14:tracePt t="18027" x="7713663" y="3925888"/>
          <p14:tracePt t="18035" x="7761288" y="4037013"/>
          <p14:tracePt t="18043" x="7777163" y="4103688"/>
          <p14:tracePt t="18052" x="7832725" y="4219575"/>
          <p14:tracePt t="18060" x="7861300" y="4287838"/>
          <p14:tracePt t="18067" x="7916863" y="4403725"/>
          <p14:tracePt t="18077" x="7953375" y="4470400"/>
          <p14:tracePt t="18083" x="7977188" y="4527550"/>
          <p14:tracePt t="18093" x="8001000" y="4575175"/>
          <p14:tracePt t="18099" x="8032750" y="4630738"/>
          <p14:tracePt t="18107" x="8083550" y="4710113"/>
          <p14:tracePt t="18115" x="8115300" y="4757738"/>
          <p14:tracePt t="18123" x="8188325" y="4821238"/>
          <p14:tracePt t="18131" x="8235950" y="4860925"/>
          <p14:tracePt t="18140" x="8315325" y="4921250"/>
          <p14:tracePt t="18148" x="8370888" y="4957763"/>
          <p14:tracePt t="18156" x="8431213" y="4989513"/>
          <p14:tracePt t="18164" x="8518525" y="5032375"/>
          <p14:tracePt t="18172" x="8578850" y="5064125"/>
          <p14:tracePt t="18179" x="8645525" y="5100638"/>
          <p14:tracePt t="18188" x="8742363" y="5145088"/>
          <p14:tracePt t="18195" x="8801100" y="5168900"/>
          <p14:tracePt t="18204" x="8864600" y="5192713"/>
          <p14:tracePt t="18220" x="8932863" y="5219700"/>
          <p14:tracePt t="18228" x="9059863" y="5256213"/>
          <p14:tracePt t="18236" x="9156700" y="5267325"/>
          <p14:tracePt t="18244" x="9286875" y="5275263"/>
          <p14:tracePt t="18252" x="9371013" y="5283200"/>
          <p14:tracePt t="18261" x="9518650" y="5283200"/>
          <p14:tracePt t="18268" x="9602788" y="5280025"/>
          <p14:tracePt t="18277" x="9717088" y="5272088"/>
          <p14:tracePt t="18284" x="9774238" y="5256213"/>
          <p14:tracePt t="18293" x="9832975" y="5232400"/>
          <p14:tracePt t="18300" x="9920288" y="5187950"/>
          <p14:tracePt t="18307" x="9977438" y="5153025"/>
          <p14:tracePt t="18315" x="10036175" y="5100638"/>
          <p14:tracePt t="18324" x="10088563" y="5060950"/>
          <p14:tracePt t="18332" x="10147300" y="4992688"/>
          <p14:tracePt t="18339" x="10199688" y="4921250"/>
          <p14:tracePt t="18347" x="10260013" y="4852988"/>
          <p14:tracePt t="18355" x="10323513" y="4781550"/>
          <p14:tracePt t="18364" x="10383838" y="4694238"/>
          <p14:tracePt t="18371" x="10498138" y="4494213"/>
          <p14:tracePt t="18379" x="10571163" y="4387850"/>
          <p14:tracePt t="18388" x="10693400" y="4137025"/>
          <p14:tracePt t="18395" x="10753725" y="4016375"/>
          <p14:tracePt t="18404" x="10845800" y="3810000"/>
          <p14:tracePt t="18413" x="10872788" y="3721100"/>
          <p14:tracePt t="18420" x="10904538" y="3625850"/>
          <p14:tracePt t="18427" x="10933113" y="3538538"/>
          <p14:tracePt t="18437" x="10948988" y="3451225"/>
          <p14:tracePt t="18443" x="10972800" y="3240088"/>
          <p14:tracePt t="18453" x="10980738" y="3100388"/>
          <p14:tracePt t="18459" x="10980738" y="2841625"/>
          <p14:tracePt t="18467" x="10993438" y="2736850"/>
          <p14:tracePt t="18477" x="10993438" y="2590800"/>
          <p14:tracePt t="18484" x="10988675" y="2525713"/>
          <p14:tracePt t="18491" x="10977563" y="2430463"/>
          <p14:tracePt t="18499" x="10977563" y="2374900"/>
          <p14:tracePt t="18508" x="10960100" y="2319338"/>
          <p14:tracePt t="18515" x="10944225" y="2224088"/>
          <p14:tracePt t="18524" x="10920413" y="2155825"/>
          <p14:tracePt t="18531" x="10893425" y="2047875"/>
          <p14:tracePt t="18539" x="10877550" y="1984375"/>
          <p14:tracePt t="18548" x="10825163" y="1857375"/>
          <p14:tracePt t="18555" x="10785475" y="1785938"/>
          <p14:tracePt t="18564" x="10733088" y="1717675"/>
          <p14:tracePt t="18571" x="10653713" y="1609725"/>
          <p14:tracePt t="18579" x="10614025" y="1554163"/>
          <p14:tracePt t="18587" x="10582275" y="1506538"/>
          <p14:tracePt t="18595" x="10529888" y="1446213"/>
          <p14:tracePt t="18604" x="10490200" y="1414463"/>
          <p14:tracePt t="18611" x="10434638" y="1374775"/>
          <p14:tracePt t="18620" x="10387013" y="1343025"/>
          <p14:tracePt t="18627" x="10339388" y="1319213"/>
          <p14:tracePt t="18636" x="10260013" y="1274763"/>
          <p14:tracePt t="18644" x="10204450" y="1250950"/>
          <p14:tracePt t="18651" x="10115550" y="1195388"/>
          <p14:tracePt t="18659" x="10056813" y="1163638"/>
          <p14:tracePt t="18668" x="9944100" y="1127125"/>
          <p14:tracePt t="18676" x="9880600" y="1100138"/>
          <p14:tracePt t="18684" x="9793288" y="1084263"/>
          <p14:tracePt t="18691" x="9748838" y="1084263"/>
          <p14:tracePt t="18699" x="9713913" y="1076325"/>
          <p14:tracePt t="18708" x="9661525" y="1076325"/>
          <p14:tracePt t="18718" x="9637713" y="1076325"/>
          <p14:tracePt t="18725" x="9586913" y="1079500"/>
          <p14:tracePt t="18733" x="9550400" y="1095375"/>
          <p14:tracePt t="18740" x="9486900" y="1119188"/>
          <p14:tracePt t="18748" x="9439275" y="1143000"/>
          <p14:tracePt t="18755" x="9383713" y="1166813"/>
          <p14:tracePt t="18764" x="9323388" y="1211263"/>
          <p14:tracePt t="18772" x="9263063" y="1243013"/>
          <p14:tracePt t="18779" x="9175750" y="1306513"/>
          <p14:tracePt t="18788" x="9128125" y="1346200"/>
          <p14:tracePt t="18795" x="9056688" y="1414463"/>
          <p14:tracePt t="18803" x="9017000" y="1454150"/>
          <p14:tracePt t="18811" x="8953500" y="1546225"/>
          <p14:tracePt t="18820" x="8904288" y="1606550"/>
          <p14:tracePt t="18827" x="8853488" y="1662113"/>
          <p14:tracePt t="18836" x="8758238" y="1760538"/>
          <p14:tracePt t="18844" x="8705850" y="1828800"/>
          <p14:tracePt t="18852" x="8618538" y="1924050"/>
          <p14:tracePt t="18860" x="8582025" y="1965325"/>
          <p14:tracePt t="18868" x="8539163" y="2039938"/>
          <p14:tracePt t="18877" x="8497888" y="2079625"/>
          <p14:tracePt t="18885" x="8474075" y="2127250"/>
          <p14:tracePt t="18893" x="8442325" y="2163763"/>
          <p14:tracePt t="18900" x="8410575" y="2216150"/>
          <p14:tracePt t="18907" x="8378825" y="2271713"/>
          <p14:tracePt t="18915" x="8359775" y="2290763"/>
          <p14:tracePt t="18926" x="8335963" y="2335213"/>
          <p14:tracePt t="18932" x="8331200" y="2363788"/>
          <p14:tracePt t="18942" x="8307388" y="2419350"/>
          <p14:tracePt t="18948" x="8299450" y="2454275"/>
          <p14:tracePt t="18955" x="8291513" y="2486025"/>
          <p14:tracePt t="18964" x="8283575" y="2541588"/>
          <p14:tracePt t="18973" x="8275638" y="2586038"/>
          <p14:tracePt t="18981" x="8267700" y="2673350"/>
          <p14:tracePt t="18988" x="8267700" y="2725738"/>
          <p14:tracePt t="18996" x="8267700" y="2789238"/>
          <p14:tracePt t="19004" x="8267700" y="2844800"/>
          <p14:tracePt t="19011" x="8267700" y="2897188"/>
          <p14:tracePt t="19027" x="8267700" y="2981325"/>
          <p14:tracePt t="19036" x="8270875" y="3036888"/>
          <p14:tracePt t="19052" x="8270875" y="3119438"/>
          <p14:tracePt t="19061" x="8291513" y="3219450"/>
          <p14:tracePt t="19068" x="8307388" y="3314700"/>
          <p14:tracePt t="19077" x="8323263" y="3411538"/>
          <p14:tracePt t="19084" x="8339138" y="3459163"/>
          <p14:tracePt t="19094" x="8355013" y="3494088"/>
          <p14:tracePt t="19101" x="8386763" y="3562350"/>
          <p14:tracePt t="19108" x="8410575" y="3609975"/>
          <p14:tracePt t="19115" x="8447088" y="3686175"/>
          <p14:tracePt t="19124" x="8470900" y="3721100"/>
          <p14:tracePt t="19131" x="8510588" y="3802063"/>
          <p14:tracePt t="19142" x="8547100" y="3860800"/>
          <p14:tracePt t="19148" x="8613775" y="3976688"/>
          <p14:tracePt t="19156" x="8658225" y="4037013"/>
          <p14:tracePt t="19163" x="8697913" y="4095750"/>
          <p14:tracePt t="19171" x="8774113" y="4187825"/>
          <p14:tracePt t="19180" x="8805863" y="4235450"/>
          <p14:tracePt t="19187" x="8853488" y="4295775"/>
          <p14:tracePt t="19195" x="8893175" y="4324350"/>
          <p14:tracePt t="19204" x="8932863" y="4375150"/>
          <p14:tracePt t="19211" x="8961438" y="4395788"/>
          <p14:tracePt t="19220" x="9001125" y="4422775"/>
          <p14:tracePt t="19228" x="9056688" y="4459288"/>
          <p14:tracePt t="19238" x="9096375" y="4478338"/>
          <p14:tracePt t="19244" x="9139238" y="4502150"/>
          <p14:tracePt t="19252" x="9175750" y="4511675"/>
          <p14:tracePt t="19259" x="9239250" y="4511675"/>
          <p14:tracePt t="19268" x="9263063" y="4511675"/>
          <p14:tracePt t="19277" x="9323388" y="4511675"/>
          <p14:tracePt t="19284" x="9347200" y="4506913"/>
          <p14:tracePt t="19292" x="9371013" y="4494213"/>
          <p14:tracePt t="19300" x="9431338" y="4462463"/>
          <p14:tracePt t="19307" x="9466263" y="4438650"/>
          <p14:tracePt t="19315" x="9558338" y="4375150"/>
          <p14:tracePt t="19323" x="9626600" y="4335463"/>
          <p14:tracePt t="19332" x="9740900" y="4264025"/>
          <p14:tracePt t="19341" x="9801225" y="4232275"/>
          <p14:tracePt t="19347" x="9888538" y="4168775"/>
          <p14:tracePt t="19356" x="9948863" y="4137025"/>
          <p14:tracePt t="19364" x="9977438" y="4116388"/>
          <p14:tracePt t="19372" x="10028238" y="4056063"/>
          <p14:tracePt t="19380" x="10056813" y="4037013"/>
          <p14:tracePt t="19388" x="10096500" y="3968750"/>
          <p14:tracePt t="19395" x="10112375" y="3933825"/>
          <p14:tracePt t="19404" x="10147300" y="3833813"/>
          <p14:tracePt t="19411" x="10164763" y="3789363"/>
          <p14:tracePt t="19421" x="10172700" y="3721100"/>
          <p14:tracePt t="19427" x="10188575" y="3646488"/>
          <p14:tracePt t="19437" x="10196513" y="3562350"/>
          <p14:tracePt t="19444" x="10239375" y="3359150"/>
          <p14:tracePt t="19453" x="10260013" y="3251200"/>
          <p14:tracePt t="19460" x="10267950" y="3148013"/>
          <p14:tracePt t="19470" x="10275888" y="3079750"/>
          <p14:tracePt t="19477" x="10283825" y="2997200"/>
          <p14:tracePt t="19484" x="10291763" y="2949575"/>
          <p14:tracePt t="19493" x="10291763" y="2897188"/>
          <p14:tracePt t="19500" x="10291763" y="2813050"/>
          <p14:tracePt t="19507" x="10291763" y="2749550"/>
          <p14:tracePt t="19516" x="10291763" y="2641600"/>
          <p14:tracePt t="19524" x="10287000" y="2578100"/>
          <p14:tracePt t="19532" x="10260013" y="2438400"/>
          <p14:tracePt t="19540" x="10231438" y="2374900"/>
          <p14:tracePt t="19548" x="10207625" y="2266950"/>
          <p14:tracePt t="19556" x="10183813" y="2208213"/>
          <p14:tracePt t="19565" x="10155238" y="2151063"/>
          <p14:tracePt t="19571" x="10120313" y="2052638"/>
          <p14:tracePt t="19580" x="10096500" y="1997075"/>
          <p14:tracePt t="19588" x="10064750" y="1920875"/>
          <p14:tracePt t="19595" x="10040938" y="1860550"/>
          <p14:tracePt t="19603" x="9996488" y="1785938"/>
          <p14:tracePt t="19611" x="9964738" y="1736725"/>
          <p14:tracePt t="19619" x="9920288" y="1685925"/>
          <p14:tracePt t="19628" x="9893300" y="1649413"/>
          <p14:tracePt t="19635" x="9853613" y="1609725"/>
          <p14:tracePt t="19645" x="9813925" y="1562100"/>
          <p14:tracePt t="19652" x="9785350" y="1538288"/>
          <p14:tracePt t="19659" x="9745663" y="1509713"/>
          <p14:tracePt t="19669" x="9721850" y="1498600"/>
          <p14:tracePt t="19677" x="9701213" y="1485900"/>
          <p14:tracePt t="19683" x="9698038" y="1474788"/>
          <p14:tracePt t="19691" x="9677400" y="1466850"/>
          <p14:tracePt t="19701" x="9674225" y="1462088"/>
          <p14:tracePt t="19709" x="9666288" y="1458913"/>
          <p14:tracePt t="19717" x="9653588" y="1454150"/>
          <p14:tracePt t="19724" x="9642475" y="1446213"/>
          <p14:tracePt t="19732" x="9626600" y="1446213"/>
          <p14:tracePt t="19740" x="9610725" y="1446213"/>
          <p14:tracePt t="19751" x="9598025" y="1446213"/>
          <p14:tracePt t="19755" x="9586913" y="1446213"/>
          <p14:tracePt t="19765" x="9582150" y="1446213"/>
          <p14:tracePt t="19772" x="9574213" y="1446213"/>
          <p14:tracePt t="19779" x="9558338" y="1446213"/>
          <p14:tracePt t="19787" x="9513888" y="1454150"/>
          <p14:tracePt t="19795" x="9498013" y="1454150"/>
          <p14:tracePt t="19803" x="9455150" y="1470025"/>
          <p14:tracePt t="19811" x="9410700" y="1485900"/>
          <p14:tracePt t="19819" x="9367838" y="1490663"/>
          <p14:tracePt t="19828" x="9299575" y="1498600"/>
          <p14:tracePt t="19835" x="9244013" y="1514475"/>
          <p14:tracePt t="19843" x="9156700" y="1541463"/>
          <p14:tracePt t="19852" x="9099550" y="1557338"/>
          <p14:tracePt t="19860" x="9004300" y="1593850"/>
          <p14:tracePt t="19869" x="8948738" y="1617663"/>
          <p14:tracePt t="19877" x="8869363" y="1670050"/>
          <p14:tracePt t="19884" x="8821738" y="1701800"/>
          <p14:tracePt t="19893" x="8769350" y="1744663"/>
          <p14:tracePt t="19900" x="8732838" y="1773238"/>
          <p14:tracePt t="19907" x="8685213" y="1812925"/>
          <p14:tracePt t="19915" x="8634413" y="1865313"/>
          <p14:tracePt t="19923" x="8594725" y="1905000"/>
          <p14:tracePt t="19944" x="8529638" y="2000250"/>
          <p14:tracePt t="19948" x="8489950" y="2055813"/>
          <p14:tracePt t="19955" x="8466138" y="2084388"/>
          <p14:tracePt t="19963" x="8455025" y="2103438"/>
          <p14:tracePt t="19975" x="8426450" y="2139950"/>
          <p14:tracePt t="19980" x="8415338" y="2176463"/>
          <p14:tracePt t="19988" x="8391525" y="2232025"/>
          <p14:tracePt t="19996" x="8367713" y="2279650"/>
          <p14:tracePt t="20004" x="8339138" y="2374900"/>
          <p14:tracePt t="20011" x="8323263" y="2443163"/>
          <p14:tracePt t="20019" x="8307388" y="2517775"/>
          <p14:tracePt t="20027" x="8299450" y="2574925"/>
          <p14:tracePt t="20035" x="8283575" y="2609850"/>
          <p14:tracePt t="20044" x="8275638" y="2673350"/>
          <p14:tracePt t="20052" x="8267700" y="2709863"/>
          <p14:tracePt t="20060" x="8267700" y="2762250"/>
          <p14:tracePt t="20067" x="8267700" y="2794000"/>
          <p14:tracePt t="20077" x="8267700" y="2849563"/>
          <p14:tracePt t="20084" x="8267700" y="2900363"/>
          <p14:tracePt t="20093" x="8267700" y="2957513"/>
          <p14:tracePt t="20099" x="8283575" y="3092450"/>
          <p14:tracePt t="20109" x="8291513" y="3187700"/>
          <p14:tracePt t="20115" x="8339138" y="3419475"/>
          <p14:tracePt t="20124" x="8355013" y="3506788"/>
          <p14:tracePt t="20132" x="8383588" y="3614738"/>
          <p14:tracePt t="20140" x="8399463" y="3670300"/>
          <p14:tracePt t="20148" x="8426450" y="3738563"/>
          <p14:tracePt t="20156" x="8439150" y="3773488"/>
          <p14:tracePt t="20163" x="8455025" y="3817938"/>
          <p14:tracePt t="20172" x="8486775" y="3865563"/>
          <p14:tracePt t="20179" x="8510588" y="3905250"/>
          <p14:tracePt t="20187" x="8550275" y="3952875"/>
          <p14:tracePt t="20197" x="8566150" y="3968750"/>
          <p14:tracePt t="20205" x="8586788" y="3989388"/>
          <p14:tracePt t="20212" x="8605838" y="4000500"/>
          <p14:tracePt t="20221" x="8621713" y="4021138"/>
          <p14:tracePt t="20227" x="8661400" y="4040188"/>
          <p14:tracePt t="20237" x="8689975" y="4079875"/>
          <p14:tracePt t="20244" x="8750300" y="4121150"/>
          <p14:tracePt t="20253" x="8789988" y="4160838"/>
          <p14:tracePt t="20261" x="8877300" y="4216400"/>
          <p14:tracePt t="20268" x="8945563" y="4248150"/>
          <p14:tracePt t="20277" x="8972550" y="4267200"/>
          <p14:tracePt t="20284" x="9009063" y="4275138"/>
          <p14:tracePt t="20293" x="9017000" y="4279900"/>
          <p14:tracePt t="20307" x="9040813" y="4279900"/>
          <p14:tracePt t="20315" x="9059863" y="4287838"/>
          <p14:tracePt t="20324" x="9091613" y="4287838"/>
          <p14:tracePt t="20331" x="9123363" y="4287838"/>
          <p14:tracePt t="20339" x="9167813" y="4287838"/>
          <p14:tracePt t="20348" x="9191625" y="4287838"/>
          <p14:tracePt t="20356" x="9223375" y="4283075"/>
          <p14:tracePt t="20363" x="9267825" y="4275138"/>
          <p14:tracePt t="20372" x="9294813" y="4264025"/>
          <p14:tracePt t="20379" x="9363075" y="4240213"/>
          <p14:tracePt t="20387" x="9399588" y="4216400"/>
          <p14:tracePt t="20395" x="9478963" y="4171950"/>
          <p14:tracePt t="20403" x="9526588" y="4140200"/>
          <p14:tracePt t="20411" x="9613900" y="4095750"/>
          <p14:tracePt t="20419" x="9661525" y="4056063"/>
          <p14:tracePt t="20427" x="9709150" y="4024313"/>
          <p14:tracePt t="20436" x="9782175" y="3973513"/>
          <p14:tracePt t="20443" x="9809163" y="3944938"/>
          <p14:tracePt t="20452" x="9861550" y="3865563"/>
          <p14:tracePt t="20460" x="9893300" y="3817938"/>
          <p14:tracePt t="20468" x="9944100" y="3725863"/>
          <p14:tracePt t="20477" x="9972675" y="3670300"/>
          <p14:tracePt t="20483" x="10025063" y="3570288"/>
          <p14:tracePt t="20491" x="10052050" y="3509963"/>
          <p14:tracePt t="20499" x="10083800" y="3454400"/>
          <p14:tracePt t="20508" x="10120313" y="3375025"/>
          <p14:tracePt t="20516" x="10136188" y="3319463"/>
          <p14:tracePt t="20524" x="10160000" y="3224213"/>
          <p14:tracePt t="20534" x="10167938" y="3160713"/>
          <p14:tracePt t="20540" x="10167938" y="3052763"/>
          <p14:tracePt t="20548" x="10167938" y="2968625"/>
          <p14:tracePt t="20555" x="10167938" y="2892425"/>
          <p14:tracePt t="20563" x="10167938" y="2820988"/>
          <p14:tracePt t="20571" x="10167938" y="2757488"/>
          <p14:tracePt t="20580" x="10164763" y="2622550"/>
          <p14:tracePt t="20588" x="10147300" y="2546350"/>
          <p14:tracePt t="20596" x="10128250" y="2438400"/>
          <p14:tracePt t="20603" x="10112375" y="2374900"/>
          <p14:tracePt t="20611" x="10096500" y="2266950"/>
          <p14:tracePt t="20620" x="10075863" y="2203450"/>
          <p14:tracePt t="20627" x="10052050" y="2135188"/>
          <p14:tracePt t="20638" x="10028238" y="2076450"/>
          <p14:tracePt t="20644" x="10004425" y="2032000"/>
          <p14:tracePt t="20652" x="9969500" y="1944688"/>
          <p14:tracePt t="20660" x="9936163" y="1884363"/>
          <p14:tracePt t="20668" x="9893300" y="1804988"/>
          <p14:tracePt t="20677" x="9869488" y="1760538"/>
          <p14:tracePt t="20683" x="9817100" y="1701800"/>
          <p14:tracePt t="20693" x="9790113" y="1670050"/>
          <p14:tracePt t="20701" x="9761538" y="1641475"/>
          <p14:tracePt t="20707" x="9740900" y="1630363"/>
          <p14:tracePt t="20724" x="9709150" y="1617663"/>
          <p14:tracePt t="20739" x="9642475" y="1601788"/>
          <p14:tracePt t="20747" x="9578975" y="1601788"/>
          <p14:tracePt t="20756" x="9502775" y="1593850"/>
          <p14:tracePt t="20764" x="9450388" y="1593850"/>
          <p14:tracePt t="20772" x="9418638" y="1593850"/>
          <p14:tracePt t="20781" x="9342438" y="1598613"/>
          <p14:tracePt t="20788" x="9294813" y="1622425"/>
          <p14:tracePt t="20795" x="9196388" y="1665288"/>
          <p14:tracePt t="20804" x="9139238" y="1697038"/>
          <p14:tracePt t="20811" x="9080500" y="1728788"/>
          <p14:tracePt t="20820" x="9024938" y="1773238"/>
          <p14:tracePt t="20827" x="8964613" y="1833563"/>
          <p14:tracePt t="20835" x="8885238" y="1905000"/>
          <p14:tracePt t="20843" x="8853488" y="1939925"/>
          <p14:tracePt t="20851" x="8801100" y="2012950"/>
          <p14:tracePt t="20859" x="8769350" y="2047875"/>
          <p14:tracePt t="20867" x="8716963" y="2119313"/>
          <p14:tracePt t="20876" x="8685213" y="2168525"/>
          <p14:tracePt t="20884" x="8658225" y="2195513"/>
          <p14:tracePt t="20892" x="8605838" y="2255838"/>
          <p14:tracePt t="20900" x="8574088" y="2295525"/>
          <p14:tracePt t="20910" x="8539163" y="2330450"/>
          <p14:tracePt t="20916" x="8518525" y="2351088"/>
          <p14:tracePt t="20924" x="8497888" y="2379663"/>
          <p14:tracePt t="20932" x="8486775" y="2390775"/>
          <p14:tracePt t="20944" x="8474075" y="2403475"/>
          <p14:tracePt t="20947" x="8470900" y="2406650"/>
          <p14:tracePt t="20988" x="0" y="0"/>
        </p14:tracePtLst>
      </p14:laserTrace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Reflection aim and expectations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942608-AD4D-4918-B9A0-EE8919920041}"/>
              </a:ext>
            </a:extLst>
          </p:cNvPr>
          <p:cNvSpPr txBox="1"/>
          <p:nvPr/>
        </p:nvSpPr>
        <p:spPr>
          <a:xfrm>
            <a:off x="581193" y="2067791"/>
            <a:ext cx="1018378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purpose was to compare and contrast typical project management techniques with the ones used in the automation project. </a:t>
            </a:r>
          </a:p>
          <a:p>
            <a:endParaRPr lang="en-GB" b="1" dirty="0"/>
          </a:p>
          <a:p>
            <a:r>
              <a:rPr lang="en-GB" dirty="0"/>
              <a:t>In doing so one could: 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Find possible root causes to the: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Extended time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Increased cost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Quality issues </a:t>
            </a:r>
          </a:p>
          <a:p>
            <a:pPr lvl="2"/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Provide appropriate management techniques to use in future projects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B1497A-88D1-4B52-92C6-8674DDAE3940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7561104" y="2715904"/>
            <a:ext cx="4485320" cy="29888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5694759-3DAC-4223-9628-355C679B7FA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2909ED9-A369-4797-AD9C-C047EEA9D7C1}"/>
              </a:ext>
            </a:extLst>
          </p:cNvPr>
          <p:cNvSpPr/>
          <p:nvPr/>
        </p:nvSpPr>
        <p:spPr>
          <a:xfrm>
            <a:off x="9261788" y="5777565"/>
            <a:ext cx="10839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Riggie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97607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144"/>
    </mc:Choice>
    <mc:Fallback xmlns="">
      <p:transition spd="slow" advTm="67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3" grpId="0"/>
    </p:bldLst>
  </p:timing>
  <p:extLst>
    <p:ext uri="{3A86A75C-4F4B-4683-9AE1-C65F6400EC91}">
      <p14:laserTraceLst xmlns:p14="http://schemas.microsoft.com/office/powerpoint/2010/main">
        <p14:tracePtLst>
          <p14:tracePt t="26927" x="9977438" y="3219450"/>
          <p14:tracePt t="26934" x="9977438" y="3216275"/>
          <p14:tracePt t="26942" x="9977438" y="3200400"/>
          <p14:tracePt t="26950" x="9980613" y="3192463"/>
          <p14:tracePt t="26958" x="9980613" y="3171825"/>
          <p14:tracePt t="26966" x="9980613" y="3168650"/>
          <p14:tracePt t="26974" x="9980613" y="3160713"/>
          <p14:tracePt t="27006" x="9980613" y="3155950"/>
          <p14:tracePt t="27014" x="9980613" y="3148013"/>
          <p14:tracePt t="27022" x="9980613" y="3136900"/>
          <p14:tracePt t="27030" x="9969500" y="3116263"/>
          <p14:tracePt t="27038" x="9956800" y="3100388"/>
          <p14:tracePt t="27046" x="9928225" y="3071813"/>
          <p14:tracePt t="27054" x="9904413" y="3060700"/>
          <p14:tracePt t="27062" x="9864725" y="3036888"/>
          <p14:tracePt t="27070" x="9829800" y="3021013"/>
          <p14:tracePt t="27078" x="9766300" y="3021013"/>
          <p14:tracePt t="27086" x="9701213" y="3021013"/>
          <p14:tracePt t="27095" x="9637713" y="3021013"/>
          <p14:tracePt t="27103" x="9534525" y="3021013"/>
          <p14:tracePt t="27110" x="9458325" y="3024188"/>
          <p14:tracePt t="27118" x="9339263" y="3036888"/>
          <p14:tracePt t="27126" x="9275763" y="3044825"/>
          <p14:tracePt t="27134" x="9180513" y="3060700"/>
          <p14:tracePt t="27142" x="9123363" y="3068638"/>
          <p14:tracePt t="27150" x="9080500" y="3076575"/>
          <p14:tracePt t="27158" x="9043988" y="3084513"/>
          <p14:tracePt t="27166" x="9028113" y="3087688"/>
          <p14:tracePt t="27174" x="9009063" y="3100388"/>
          <p14:tracePt t="27183" x="8993188" y="3108325"/>
          <p14:tracePt t="27190" x="8972550" y="3124200"/>
          <p14:tracePt t="27198" x="8936038" y="3155950"/>
          <p14:tracePt t="27206" x="8909050" y="3176588"/>
          <p14:tracePt t="27214" x="8840788" y="3219450"/>
          <p14:tracePt t="27222" x="8793163" y="3251200"/>
          <p14:tracePt t="27230" x="8713788" y="3295650"/>
          <p14:tracePt t="27238" x="8674100" y="3322638"/>
          <p14:tracePt t="27246" x="8637588" y="3348038"/>
          <p14:tracePt t="27254" x="8589963" y="3379788"/>
          <p14:tracePt t="27262" x="8574088" y="3387725"/>
          <p14:tracePt t="27270" x="8562975" y="3403600"/>
          <p14:tracePt t="27278" x="8555038" y="3414713"/>
          <p14:tracePt t="27286" x="8526463" y="3451225"/>
          <p14:tracePt t="27295" x="8513763" y="3475038"/>
          <p14:tracePt t="27302" x="8497888" y="3509963"/>
          <p14:tracePt t="27310" x="8466138" y="3578225"/>
          <p14:tracePt t="27318" x="8442325" y="3625850"/>
          <p14:tracePt t="27326" x="8399463" y="3686175"/>
          <p14:tracePt t="27334" x="8386763" y="3721100"/>
          <p14:tracePt t="27342" x="8370888" y="3746500"/>
          <p14:tracePt t="27350" x="8355013" y="3813175"/>
          <p14:tracePt t="27358" x="8343900" y="3849688"/>
          <p14:tracePt t="27366" x="8343900" y="3913188"/>
          <p14:tracePt t="27374" x="8335963" y="3957638"/>
          <p14:tracePt t="27382" x="8335963" y="4021138"/>
          <p14:tracePt t="27390" x="8326438" y="4056063"/>
          <p14:tracePt t="27398" x="8326438" y="4100513"/>
          <p14:tracePt t="27406" x="8326438" y="4164013"/>
          <p14:tracePt t="27414" x="8326438" y="4208463"/>
          <p14:tracePt t="27422" x="8326438" y="4303713"/>
          <p14:tracePt t="27430" x="8326438" y="4343400"/>
          <p14:tracePt t="27438" x="8326438" y="4430713"/>
          <p14:tracePt t="27446" x="8326438" y="4483100"/>
          <p14:tracePt t="27454" x="8326438" y="4527550"/>
          <p14:tracePt t="27462" x="8339138" y="4583113"/>
          <p14:tracePt t="27470" x="8347075" y="4618038"/>
          <p14:tracePt t="27478" x="8362950" y="4681538"/>
          <p14:tracePt t="27486" x="8370888" y="4725988"/>
          <p14:tracePt t="27495" x="8378825" y="4762500"/>
          <p14:tracePt t="27502" x="8391525" y="4797425"/>
          <p14:tracePt t="27510" x="8399463" y="4841875"/>
          <p14:tracePt t="27518" x="8415338" y="4910138"/>
          <p14:tracePt t="27526" x="8423275" y="4953000"/>
          <p14:tracePt t="27534" x="8447088" y="5021263"/>
          <p14:tracePt t="27542" x="8462963" y="5068888"/>
          <p14:tracePt t="27550" x="8486775" y="5113338"/>
          <p14:tracePt t="27558" x="8510588" y="5153025"/>
          <p14:tracePt t="27566" x="8529638" y="5187950"/>
          <p14:tracePt t="27574" x="8574088" y="5256213"/>
          <p14:tracePt t="27582" x="8594725" y="5283200"/>
          <p14:tracePt t="27590" x="8637588" y="5343525"/>
          <p14:tracePt t="27598" x="8658225" y="5372100"/>
          <p14:tracePt t="27606" x="8685213" y="5399088"/>
          <p14:tracePt t="27614" x="8716963" y="5446713"/>
          <p14:tracePt t="27622" x="8737600" y="5467350"/>
          <p14:tracePt t="27630" x="8785225" y="5499100"/>
          <p14:tracePt t="27638" x="8805863" y="5527675"/>
          <p14:tracePt t="27646" x="8864600" y="5559425"/>
          <p14:tracePt t="27655" x="8901113" y="5591175"/>
          <p14:tracePt t="27662" x="8948738" y="5607050"/>
          <p14:tracePt t="27670" x="9017000" y="5646738"/>
          <p14:tracePt t="27678" x="9064625" y="5678488"/>
          <p14:tracePt t="27686" x="9164638" y="5726113"/>
          <p14:tracePt t="27695" x="9228138" y="5749925"/>
          <p14:tracePt t="27702" x="9307513" y="5765800"/>
          <p14:tracePt t="27710" x="9371013" y="5773738"/>
          <p14:tracePt t="27718" x="9439275" y="5789613"/>
          <p14:tracePt t="27726" x="9542463" y="5797550"/>
          <p14:tracePt t="27734" x="9598025" y="5797550"/>
          <p14:tracePt t="27742" x="9713913" y="5810250"/>
          <p14:tracePt t="27750" x="9785350" y="5810250"/>
          <p14:tracePt t="27758" x="9872663" y="5810250"/>
          <p14:tracePt t="27766" x="9969500" y="5805488"/>
          <p14:tracePt t="27774" x="10064750" y="5794375"/>
          <p14:tracePt t="27782" x="10180638" y="5786438"/>
          <p14:tracePt t="27790" x="10236200" y="5770563"/>
          <p14:tracePt t="27798" x="10323513" y="5754688"/>
          <p14:tracePt t="27806" x="10379075" y="5746750"/>
          <p14:tracePt t="27814" x="10415588" y="5730875"/>
          <p14:tracePt t="27822" x="10458450" y="5715000"/>
          <p14:tracePt t="27830" x="10487025" y="5702300"/>
          <p14:tracePt t="27838" x="10521950" y="5678488"/>
          <p14:tracePt t="27846" x="10550525" y="5665788"/>
          <p14:tracePt t="27854" x="10579100" y="5646738"/>
          <p14:tracePt t="27862" x="10606088" y="5626100"/>
          <p14:tracePt t="27870" x="10634663" y="5602288"/>
          <p14:tracePt t="27878" x="10698163" y="5578475"/>
          <p14:tracePt t="27886" x="10725150" y="5559425"/>
          <p14:tracePt t="27895" x="10793413" y="5522913"/>
          <p14:tracePt t="27902" x="10833100" y="5503863"/>
          <p14:tracePt t="27910" x="10869613" y="5478463"/>
          <p14:tracePt t="27918" x="10888663" y="5462588"/>
          <p14:tracePt t="27926" x="10904538" y="5443538"/>
          <p14:tracePt t="27934" x="10956925" y="5395913"/>
          <p14:tracePt t="27942" x="10985500" y="5356225"/>
          <p14:tracePt t="27950" x="11028363" y="5295900"/>
          <p14:tracePt t="27958" x="11052175" y="5248275"/>
          <p14:tracePt t="27966" x="11091863" y="5211763"/>
          <p14:tracePt t="27974" x="11131550" y="5132388"/>
          <p14:tracePt t="27982" x="11163300" y="5092700"/>
          <p14:tracePt t="27990" x="11204575" y="5045075"/>
          <p14:tracePt t="27998" x="11228388" y="5016500"/>
          <p14:tracePt t="28006" x="11260138" y="4968875"/>
          <p14:tracePt t="28014" x="11279188" y="4941888"/>
          <p14:tracePt t="28022" x="11291888" y="4918075"/>
          <p14:tracePt t="28030" x="11299825" y="4881563"/>
          <p14:tracePt t="28038" x="11318875" y="4852988"/>
          <p14:tracePt t="28046" x="11334750" y="4797425"/>
          <p14:tracePt t="28054" x="11350625" y="4749800"/>
          <p14:tracePt t="28062" x="11374438" y="4686300"/>
          <p14:tracePt t="28070" x="11391900" y="4638675"/>
          <p14:tracePt t="28078" x="11399838" y="4602163"/>
          <p14:tracePt t="28086" x="11415713" y="4546600"/>
          <p14:tracePt t="28095" x="11418888" y="4530725"/>
          <p14:tracePt t="28102" x="11434763" y="4486275"/>
          <p14:tracePt t="28110" x="11439525" y="4470400"/>
          <p14:tracePt t="28118" x="11439525" y="4446588"/>
          <p14:tracePt t="28126" x="11447463" y="4406900"/>
          <p14:tracePt t="28134" x="11455400" y="4371975"/>
          <p14:tracePt t="28142" x="11463338" y="4316413"/>
          <p14:tracePt t="28150" x="11463338" y="4291013"/>
          <p14:tracePt t="28158" x="11463338" y="4251325"/>
          <p14:tracePt t="28166" x="11463338" y="4219575"/>
          <p14:tracePt t="28174" x="11463338" y="4187825"/>
          <p14:tracePt t="28182" x="11463338" y="4132263"/>
          <p14:tracePt t="28190" x="11463338" y="4100513"/>
          <p14:tracePt t="28198" x="11463338" y="4044950"/>
          <p14:tracePt t="28206" x="11463338" y="4013200"/>
          <p14:tracePt t="28214" x="11463338" y="3968750"/>
          <p14:tracePt t="28222" x="11463338" y="3937000"/>
          <p14:tracePt t="28230" x="11458575" y="3913188"/>
          <p14:tracePt t="28238" x="11450638" y="3876675"/>
          <p14:tracePt t="28246" x="11450638" y="3860800"/>
          <p14:tracePt t="28254" x="11447463" y="3821113"/>
          <p14:tracePt t="28262" x="11439525" y="3794125"/>
          <p14:tracePt t="28270" x="11423650" y="3738563"/>
          <p14:tracePt t="28278" x="11410950" y="3702050"/>
          <p14:tracePt t="28286" x="11403013" y="3657600"/>
          <p14:tracePt t="28295" x="11379200" y="3602038"/>
          <p14:tracePt t="28302" x="11371263" y="3578225"/>
          <p14:tracePt t="28310" x="11347450" y="3530600"/>
          <p14:tracePt t="28318" x="11342688" y="3509963"/>
          <p14:tracePt t="28326" x="11326813" y="3486150"/>
          <p14:tracePt t="28334" x="11315700" y="3451225"/>
          <p14:tracePt t="28342" x="11303000" y="3438525"/>
          <p14:tracePt t="28350" x="11283950" y="3414713"/>
          <p14:tracePt t="28358" x="11271250" y="3395663"/>
          <p14:tracePt t="28366" x="11252200" y="3379788"/>
          <p14:tracePt t="28374" x="11236325" y="3359150"/>
          <p14:tracePt t="28382" x="11223625" y="3340100"/>
          <p14:tracePt t="28390" x="11196638" y="3306763"/>
          <p14:tracePt t="28399" x="11176000" y="3287713"/>
          <p14:tracePt t="28406" x="11136313" y="3248025"/>
          <p14:tracePt t="28414" x="11120438" y="3232150"/>
          <p14:tracePt t="28422" x="11099800" y="3219450"/>
          <p14:tracePt t="28430" x="11083925" y="3200400"/>
          <p14:tracePt t="28438" x="11064875" y="3179763"/>
          <p14:tracePt t="28446" x="11025188" y="3144838"/>
          <p14:tracePt t="28454" x="10996613" y="3111500"/>
          <p14:tracePt t="28462" x="10956925" y="3084513"/>
          <p14:tracePt t="28470" x="10941050" y="3063875"/>
          <p14:tracePt t="28479" x="10912475" y="3044825"/>
          <p14:tracePt t="28486" x="10872788" y="3005138"/>
          <p14:tracePt t="28495" x="10853738" y="2992438"/>
          <p14:tracePt t="28502" x="10817225" y="2957513"/>
          <p14:tracePt t="28510" x="10782300" y="2932113"/>
          <p14:tracePt t="28518" x="10741025" y="2897188"/>
          <p14:tracePt t="28526" x="10706100" y="2865438"/>
          <p14:tracePt t="28534" x="10677525" y="2852738"/>
          <p14:tracePt t="28542" x="10642600" y="2828925"/>
          <p14:tracePt t="28550" x="10614025" y="2809875"/>
          <p14:tracePt t="28558" x="10566400" y="2786063"/>
          <p14:tracePt t="28566" x="10537825" y="2773363"/>
          <p14:tracePt t="28574" x="10514013" y="2757488"/>
          <p14:tracePt t="28582" x="10494963" y="2754313"/>
          <p14:tracePt t="28590" x="10471150" y="2746375"/>
          <p14:tracePt t="28598" x="10434638" y="2733675"/>
          <p14:tracePt t="28606" x="10399713" y="2717800"/>
          <p14:tracePt t="28614" x="10342563" y="2701925"/>
          <p14:tracePt t="28622" x="10307638" y="2693988"/>
          <p14:tracePt t="28630" x="10283825" y="2689225"/>
          <p14:tracePt t="28638" x="10228263" y="2673350"/>
          <p14:tracePt t="28646" x="10204450" y="2665413"/>
          <p14:tracePt t="28654" x="10139363" y="2649538"/>
          <p14:tracePt t="28662" x="10104438" y="2641600"/>
          <p14:tracePt t="28670" x="10040938" y="2641600"/>
          <p14:tracePt t="28678" x="9996488" y="2641600"/>
          <p14:tracePt t="28686" x="9952038" y="2641600"/>
          <p14:tracePt t="28695" x="9888538" y="2641600"/>
          <p14:tracePt t="28702" x="9837738" y="2641600"/>
          <p14:tracePt t="28710" x="9748838" y="2641600"/>
          <p14:tracePt t="28718" x="9705975" y="2646363"/>
          <p14:tracePt t="28726" x="9629775" y="2646363"/>
          <p14:tracePt t="28734" x="9586913" y="2654300"/>
          <p14:tracePt t="28742" x="9555163" y="2662238"/>
          <p14:tracePt t="28750" x="9466263" y="2670175"/>
          <p14:tracePt t="28758" x="9410700" y="2678113"/>
          <p14:tracePt t="28766" x="9334500" y="2693988"/>
          <p14:tracePt t="28774" x="9291638" y="2701925"/>
          <p14:tracePt t="28782" x="9215438" y="2717800"/>
          <p14:tracePt t="28790" x="9180513" y="2725738"/>
          <p14:tracePt t="28798" x="9136063" y="2741613"/>
          <p14:tracePt t="28806" x="9067800" y="2765425"/>
          <p14:tracePt t="28814" x="9012238" y="2789238"/>
          <p14:tracePt t="28822" x="8888413" y="2817813"/>
          <p14:tracePt t="28830" x="8801100" y="2836863"/>
          <p14:tracePt t="28838" x="8724900" y="2852738"/>
          <p14:tracePt t="28847" x="8618538" y="2881313"/>
          <p14:tracePt t="28854" x="8562975" y="2905125"/>
          <p14:tracePt t="28862" x="8474075" y="2941638"/>
          <p14:tracePt t="28870" x="8439150" y="2952750"/>
          <p14:tracePt t="28878" x="8370888" y="2981325"/>
          <p14:tracePt t="28887" x="8331200" y="3000375"/>
          <p14:tracePt t="28895" x="8294688" y="3024188"/>
          <p14:tracePt t="28902" x="8228013" y="3055938"/>
          <p14:tracePt t="28910" x="8180388" y="3079750"/>
          <p14:tracePt t="28918" x="8112125" y="3124200"/>
          <p14:tracePt t="28927" x="8075613" y="3148013"/>
          <p14:tracePt t="28934" x="8027988" y="3179763"/>
          <p14:tracePt t="28942" x="7988300" y="3208338"/>
          <p14:tracePt t="28950" x="7953375" y="3240088"/>
          <p14:tracePt t="28958" x="7893050" y="3290888"/>
          <p14:tracePt t="28966" x="7861300" y="3327400"/>
          <p14:tracePt t="28974" x="7829550" y="3367088"/>
          <p14:tracePt t="28982" x="7808913" y="3395663"/>
          <p14:tracePt t="28990" x="7793038" y="3430588"/>
          <p14:tracePt t="28998" x="7753350" y="3498850"/>
          <p14:tracePt t="29006" x="7729538" y="3546475"/>
          <p14:tracePt t="29014" x="7685088" y="3633788"/>
          <p14:tracePt t="29022" x="7661275" y="3681413"/>
          <p14:tracePt t="29030" x="7626350" y="3778250"/>
          <p14:tracePt t="29038" x="7618413" y="3833813"/>
          <p14:tracePt t="29046" x="7594600" y="3881438"/>
          <p14:tracePt t="29054" x="7586663" y="3965575"/>
          <p14:tracePt t="29063" x="7570788" y="4024313"/>
          <p14:tracePt t="29070" x="7554913" y="4108450"/>
          <p14:tracePt t="29078" x="7546975" y="4152900"/>
          <p14:tracePt t="29086" x="7539038" y="4240213"/>
          <p14:tracePt t="29095" x="7531100" y="4295775"/>
          <p14:tracePt t="29103" x="7523163" y="4340225"/>
          <p14:tracePt t="29110" x="7513638" y="4422775"/>
          <p14:tracePt t="29118" x="7513638" y="4478338"/>
          <p14:tracePt t="29126" x="7513638" y="4562475"/>
          <p14:tracePt t="29134" x="7513638" y="4614863"/>
          <p14:tracePt t="29142" x="7513638" y="4670425"/>
          <p14:tracePt t="29150" x="7526338" y="4746625"/>
          <p14:tracePt t="29158" x="7550150" y="4813300"/>
          <p14:tracePt t="29166" x="7602538" y="4973638"/>
          <p14:tracePt t="29174" x="7629525" y="5048250"/>
          <p14:tracePt t="29182" x="7673975" y="5148263"/>
          <p14:tracePt t="29190" x="7705725" y="5203825"/>
          <p14:tracePt t="29198" x="7742238" y="5264150"/>
          <p14:tracePt t="29206" x="7793038" y="5340350"/>
          <p14:tracePt t="29214" x="7816850" y="5387975"/>
          <p14:tracePt t="29222" x="7869238" y="5467350"/>
          <p14:tracePt t="29230" x="7893050" y="5503863"/>
          <p14:tracePt t="29238" x="7932738" y="5575300"/>
          <p14:tracePt t="29246" x="7956550" y="5610225"/>
          <p14:tracePt t="29254" x="7985125" y="5638800"/>
          <p14:tracePt t="29262" x="8035925" y="5699125"/>
          <p14:tracePt t="29270" x="8072438" y="5730875"/>
          <p14:tracePt t="29278" x="8132763" y="5778500"/>
          <p14:tracePt t="29286" x="8180388" y="5813425"/>
          <p14:tracePt t="29295" x="8220075" y="5834063"/>
          <p14:tracePt t="29302" x="8255000" y="5857875"/>
          <p14:tracePt t="29310" x="8302625" y="5881688"/>
          <p14:tracePt t="29318" x="8370888" y="5905500"/>
          <p14:tracePt t="29326" x="8407400" y="5921375"/>
          <p14:tracePt t="29334" x="8462963" y="5937250"/>
          <p14:tracePt t="29342" x="8505825" y="5942013"/>
          <p14:tracePt t="29350" x="8555038" y="5957888"/>
          <p14:tracePt t="29358" x="8658225" y="5957888"/>
          <p14:tracePt t="29366" x="8724900" y="5973763"/>
          <p14:tracePt t="29374" x="8840788" y="5984875"/>
          <p14:tracePt t="29382" x="8904288" y="5992813"/>
          <p14:tracePt t="29390" x="9012238" y="6008688"/>
          <p14:tracePt t="29398" x="9075738" y="6008688"/>
          <p14:tracePt t="29406" x="9131300" y="6016625"/>
          <p14:tracePt t="29414" x="9215438" y="6016625"/>
          <p14:tracePt t="29422" x="9247188" y="6016625"/>
          <p14:tracePt t="29430" x="9310688" y="6016625"/>
          <p14:tracePt t="29438" x="9355138" y="6016625"/>
          <p14:tracePt t="29446" x="9450388" y="6016625"/>
          <p14:tracePt t="29454" x="9513888" y="6016625"/>
          <p14:tracePt t="29462" x="9590088" y="6016625"/>
          <p14:tracePt t="29470" x="9732963" y="6016625"/>
          <p14:tracePt t="29478" x="9809163" y="6016625"/>
          <p14:tracePt t="29486" x="9912350" y="6016625"/>
          <p14:tracePt t="29495" x="9977438" y="6013450"/>
          <p14:tracePt t="29502" x="10064750" y="5997575"/>
          <p14:tracePt t="29510" x="10120313" y="5981700"/>
          <p14:tracePt t="29518" x="10164763" y="5973763"/>
          <p14:tracePt t="29526" x="10220325" y="5957888"/>
          <p14:tracePt t="29534" x="10255250" y="5942013"/>
          <p14:tracePt t="29542" x="10334625" y="5926138"/>
          <p14:tracePt t="29550" x="10371138" y="5910263"/>
          <p14:tracePt t="29558" x="10415588" y="5897563"/>
          <p14:tracePt t="29566" x="10471150" y="5868988"/>
          <p14:tracePt t="29575" x="10526713" y="5853113"/>
          <p14:tracePt t="29582" x="10618788" y="5821363"/>
          <p14:tracePt t="29590" x="10674350" y="5794375"/>
          <p14:tracePt t="29598" x="10741025" y="5770563"/>
          <p14:tracePt t="29606" x="10798175" y="5746750"/>
          <p14:tracePt t="29615" x="10833100" y="5730875"/>
          <p14:tracePt t="29622" x="10888663" y="5699125"/>
          <p14:tracePt t="29630" x="10917238" y="5678488"/>
          <p14:tracePt t="29638" x="10968038" y="5638800"/>
          <p14:tracePt t="29646" x="10996613" y="5618163"/>
          <p14:tracePt t="29655" x="11044238" y="5575300"/>
          <p14:tracePt t="29662" x="11091863" y="5543550"/>
          <p14:tracePt t="29670" x="11139488" y="5511800"/>
          <p14:tracePt t="29678" x="11220450" y="5430838"/>
          <p14:tracePt t="29686" x="11252200" y="5391150"/>
          <p14:tracePt t="29695" x="11310938" y="5311775"/>
          <p14:tracePt t="29702" x="11334750" y="5256213"/>
          <p14:tracePt t="29710" x="11366500" y="5208588"/>
          <p14:tracePt t="29718" x="11410950" y="5129213"/>
          <p14:tracePt t="29726" x="11439525" y="5072063"/>
          <p14:tracePt t="29734" x="11471275" y="5005388"/>
          <p14:tracePt t="29742" x="11495088" y="4949825"/>
          <p14:tracePt t="29750" x="11522075" y="4860925"/>
          <p14:tracePt t="29758" x="11545888" y="4794250"/>
          <p14:tracePt t="29766" x="11569700" y="4725988"/>
          <p14:tracePt t="29774" x="11590338" y="4649788"/>
          <p14:tracePt t="29782" x="11606213" y="4575175"/>
          <p14:tracePt t="29790" x="11626850" y="4438650"/>
          <p14:tracePt t="29798" x="11634788" y="4356100"/>
          <p14:tracePt t="29806" x="11642725" y="4240213"/>
          <p14:tracePt t="29814" x="11650663" y="4164013"/>
          <p14:tracePt t="29822" x="11658600" y="4095750"/>
          <p14:tracePt t="29830" x="11666538" y="3981450"/>
          <p14:tracePt t="29838" x="11666538" y="3929063"/>
          <p14:tracePt t="29846" x="11666538" y="3841750"/>
          <p14:tracePt t="29854" x="11666538" y="3802063"/>
          <p14:tracePt t="29862" x="11666538" y="3765550"/>
          <p14:tracePt t="29870" x="11666538" y="3749675"/>
          <p14:tracePt t="29878" x="11666538" y="3717925"/>
          <p14:tracePt t="29886" x="11658600" y="3673475"/>
          <p14:tracePt t="29895" x="11650663" y="3638550"/>
          <p14:tracePt t="29902" x="11642725" y="3582988"/>
          <p14:tracePt t="29910" x="11634788" y="3538538"/>
          <p14:tracePt t="29918" x="11622088" y="3490913"/>
          <p14:tracePt t="29926" x="11595100" y="3406775"/>
          <p14:tracePt t="29934" x="11577638" y="3367088"/>
          <p14:tracePt t="29942" x="11553825" y="3303588"/>
          <p14:tracePt t="29950" x="11542713" y="3275013"/>
          <p14:tracePt t="29958" x="11518900" y="3227388"/>
          <p14:tracePt t="29966" x="11506200" y="3211513"/>
          <p14:tracePt t="29974" x="11495088" y="3192463"/>
          <p14:tracePt t="29982" x="11482388" y="3168650"/>
          <p14:tracePt t="29990" x="11471275" y="3148013"/>
          <p14:tracePt t="29998" x="11450638" y="3124200"/>
          <p14:tracePt t="30006" x="11431588" y="3095625"/>
          <p14:tracePt t="30014" x="11379200" y="3055938"/>
          <p14:tracePt t="30022" x="11342688" y="3024188"/>
          <p14:tracePt t="30030" x="11303000" y="2992438"/>
          <p14:tracePt t="30038" x="11223625" y="2949575"/>
          <p14:tracePt t="30046" x="11180763" y="2924175"/>
          <p14:tracePt t="30054" x="11099800" y="2873375"/>
          <p14:tracePt t="30062" x="11052175" y="2849563"/>
          <p14:tracePt t="30070" x="11004550" y="2825750"/>
          <p14:tracePt t="30078" x="10968038" y="2813050"/>
          <p14:tracePt t="30086" x="10933113" y="2797175"/>
          <p14:tracePt t="30095" x="10888663" y="2789238"/>
          <p14:tracePt t="30102" x="10853738" y="2786063"/>
          <p14:tracePt t="30110" x="10790238" y="2765425"/>
          <p14:tracePt t="30118" x="10733088" y="2762250"/>
          <p14:tracePt t="30126" x="10677525" y="2754313"/>
          <p14:tracePt t="30134" x="10582275" y="2733675"/>
          <p14:tracePt t="30142" x="10514013" y="2725738"/>
          <p14:tracePt t="30150" x="10418763" y="2709863"/>
          <p14:tracePt t="30158" x="10375900" y="2701925"/>
          <p14:tracePt t="30166" x="10291763" y="2693988"/>
          <p14:tracePt t="30174" x="10244138" y="2686050"/>
          <p14:tracePt t="30182" x="10199688" y="2678113"/>
          <p14:tracePt t="30190" x="10144125" y="2662238"/>
          <p14:tracePt t="30198" x="10099675" y="2654300"/>
          <p14:tracePt t="30206" x="10044113" y="2646363"/>
          <p14:tracePt t="30214" x="9993313" y="2646363"/>
          <p14:tracePt t="30222" x="9917113" y="2638425"/>
          <p14:tracePt t="30230" x="9848850" y="2630488"/>
          <p14:tracePt t="30238" x="9798050" y="2630488"/>
          <p14:tracePt t="30246" x="9713913" y="2630488"/>
          <p14:tracePt t="30254" x="9677400" y="2630488"/>
          <p14:tracePt t="30262" x="9626600" y="2633663"/>
          <p14:tracePt t="30270" x="9602788" y="2638425"/>
          <p14:tracePt t="30278" x="9566275" y="2646363"/>
          <p14:tracePt t="30286" x="9510713" y="2654300"/>
          <p14:tracePt t="30295" x="9486900" y="2662238"/>
          <p14:tracePt t="30302" x="9418638" y="2678113"/>
          <p14:tracePt t="30310" x="9375775" y="2693988"/>
          <p14:tracePt t="30318" x="9263063" y="2728913"/>
          <p14:tracePt t="30326" x="9207500" y="2746375"/>
          <p14:tracePt t="30334" x="9139238" y="2770188"/>
          <p14:tracePt t="30342" x="9043988" y="2813050"/>
          <p14:tracePt t="30350" x="8985250" y="2849563"/>
          <p14:tracePt t="30358" x="8896350" y="2913063"/>
          <p14:tracePt t="30366" x="8837613" y="2952750"/>
          <p14:tracePt t="30374" x="8742363" y="3048000"/>
          <p14:tracePt t="30382" x="8682038" y="3108325"/>
          <p14:tracePt t="30390" x="8629650" y="3179763"/>
          <p14:tracePt t="30399" x="8539163" y="3298825"/>
          <p14:tracePt t="30406" x="8482013" y="3379788"/>
          <p14:tracePt t="30415" x="8386763" y="3530600"/>
          <p14:tracePt t="30422" x="8323263" y="3609975"/>
          <p14:tracePt t="30430" x="8270875" y="3702050"/>
          <p14:tracePt t="30438" x="8228013" y="3770313"/>
          <p14:tracePt t="30446" x="8175625" y="3849688"/>
          <p14:tracePt t="30454" x="8120063" y="3949700"/>
          <p14:tracePt t="30462" x="8096250" y="4016375"/>
          <p14:tracePt t="30470" x="8059738" y="4124325"/>
          <p14:tracePt t="30478" x="8043863" y="4184650"/>
          <p14:tracePt t="30486" x="8027988" y="4227513"/>
          <p14:tracePt t="30495" x="8008938" y="4316413"/>
          <p14:tracePt t="30502" x="8001000" y="4371975"/>
          <p14:tracePt t="30510" x="7993063" y="4443413"/>
          <p14:tracePt t="30518" x="7985125" y="4491038"/>
          <p14:tracePt t="30526" x="7985125" y="4554538"/>
          <p14:tracePt t="30534" x="7985125" y="4586288"/>
          <p14:tracePt t="30542" x="7985125" y="4630738"/>
          <p14:tracePt t="30550" x="8001000" y="4706938"/>
          <p14:tracePt t="30558" x="8016875" y="4762500"/>
          <p14:tracePt t="30566" x="8059738" y="4849813"/>
          <p14:tracePt t="30574" x="8091488" y="4910138"/>
          <p14:tracePt t="30582" x="8156575" y="4997450"/>
          <p14:tracePt t="30590" x="8196263" y="5056188"/>
          <p14:tracePt t="30598" x="8247063" y="5097463"/>
          <p14:tracePt t="30606" x="8339138" y="5180013"/>
          <p14:tracePt t="30614" x="8399463" y="5224463"/>
          <p14:tracePt t="30622" x="8518525" y="5292725"/>
          <p14:tracePt t="30630" x="8605838" y="5335588"/>
          <p14:tracePt t="30645" x="8693150" y="5380038"/>
          <p14:tracePt t="30646" x="8805863" y="5427663"/>
          <p14:tracePt t="30654" x="8945563" y="5478463"/>
          <p14:tracePt t="30662" x="9247188" y="5583238"/>
          <p14:tracePt t="30670" x="9347200" y="5591175"/>
          <p14:tracePt t="30678" x="9431338" y="5599113"/>
          <p14:tracePt t="30686" x="9442450" y="5599113"/>
          <p14:tracePt t="30702" x="9447213" y="5599113"/>
          <p14:tracePt t="30718" x="9450388" y="5562600"/>
          <p14:tracePt t="30726" x="9458325" y="5519738"/>
          <p14:tracePt t="30734" x="9494838" y="5430838"/>
          <p14:tracePt t="30743" x="9518650" y="5364163"/>
          <p14:tracePt t="30750" x="9534525" y="5327650"/>
          <p14:tracePt t="30758" x="9558338" y="5272088"/>
          <p14:tracePt t="30767" x="9563100" y="5248275"/>
          <p14:tracePt t="30767" x="0" y="0"/>
        </p14:tracePtLst>
        <p14:tracePtLst>
          <p14:tracePt t="37407" x="10004425" y="4240213"/>
          <p14:tracePt t="37422" x="10001250" y="4235450"/>
          <p14:tracePt t="37431" x="9988550" y="4232275"/>
          <p14:tracePt t="37438" x="9980613" y="4232275"/>
          <p14:tracePt t="37446" x="9961563" y="4219575"/>
          <p14:tracePt t="37454" x="9944100" y="4219575"/>
          <p14:tracePt t="37462" x="9912350" y="4211638"/>
          <p14:tracePt t="37470" x="9888538" y="4211638"/>
          <p14:tracePt t="37478" x="9853613" y="4208463"/>
          <p14:tracePt t="37486" x="9821863" y="4208463"/>
          <p14:tracePt t="37494" x="9805988" y="4208463"/>
          <p14:tracePt t="37502" x="9774238" y="4200525"/>
          <p14:tracePt t="37510" x="9753600" y="4200525"/>
          <p14:tracePt t="37518" x="9729788" y="4200525"/>
          <p14:tracePt t="37526" x="9713913" y="4200525"/>
          <p14:tracePt t="37534" x="9698038" y="4200525"/>
          <p14:tracePt t="37542" x="9677400" y="4208463"/>
          <p14:tracePt t="37551" x="9661525" y="4211638"/>
          <p14:tracePt t="37558" x="9629775" y="4219575"/>
          <p14:tracePt t="37566" x="9605963" y="4227513"/>
          <p14:tracePt t="37574" x="9578975" y="4240213"/>
          <p14:tracePt t="37583" x="9563100" y="4243388"/>
          <p14:tracePt t="37590" x="9534525" y="4256088"/>
          <p14:tracePt t="37599" x="9518650" y="4264025"/>
          <p14:tracePt t="37606" x="9505950" y="4267200"/>
          <p14:tracePt t="37614" x="9486900" y="4287838"/>
          <p14:tracePt t="37622" x="9478963" y="4298950"/>
          <p14:tracePt t="37630" x="9471025" y="4316413"/>
          <p14:tracePt t="37638" x="9458325" y="4327525"/>
          <p14:tracePt t="37646" x="9455150" y="4343400"/>
          <p14:tracePt t="37654" x="9442450" y="4371975"/>
          <p14:tracePt t="37662" x="9434513" y="4383088"/>
          <p14:tracePt t="37670" x="9431338" y="4406900"/>
          <p14:tracePt t="37678" x="9423400" y="4422775"/>
          <p14:tracePt t="37686" x="9423400" y="4454525"/>
          <p14:tracePt t="37694" x="9418638" y="4470400"/>
          <p14:tracePt t="37703" x="9418638" y="4491038"/>
          <p14:tracePt t="37710" x="9418638" y="4522788"/>
          <p14:tracePt t="37718" x="9418638" y="4538663"/>
          <p14:tracePt t="37726" x="9418638" y="4578350"/>
          <p14:tracePt t="37734" x="9418638" y="4594225"/>
          <p14:tracePt t="37743" x="9426575" y="4606925"/>
          <p14:tracePt t="37750" x="9431338" y="4618038"/>
          <p14:tracePt t="37759" x="9434513" y="4630738"/>
          <p14:tracePt t="37766" x="9442450" y="4633913"/>
          <p14:tracePt t="37782" x="9447213" y="4633913"/>
          <p14:tracePt t="37806" x="9450388" y="4633913"/>
          <p14:tracePt t="37814" x="9455150" y="4633913"/>
          <p14:tracePt t="37822" x="9482138" y="4633913"/>
          <p14:tracePt t="37830" x="9498013" y="4633913"/>
          <p14:tracePt t="37838" x="9529763" y="4630738"/>
          <p14:tracePt t="37846" x="9537700" y="4625975"/>
          <p14:tracePt t="37854" x="9550400" y="4625975"/>
          <p14:tracePt t="37862" x="9571038" y="4622800"/>
          <p14:tracePt t="37870" x="9586913" y="4622800"/>
          <p14:tracePt t="37878" x="9610725" y="4622800"/>
          <p14:tracePt t="37886" x="9626600" y="4614863"/>
          <p14:tracePt t="37894" x="9637713" y="4614863"/>
          <p14:tracePt t="37902" x="9653588" y="4614863"/>
          <p14:tracePt t="37910" x="9674225" y="4614863"/>
          <p14:tracePt t="37918" x="9698038" y="4614863"/>
          <p14:tracePt t="37926" x="9705975" y="4614863"/>
          <p14:tracePt t="37934" x="9737725" y="4618038"/>
          <p14:tracePt t="37942" x="9758363" y="4618038"/>
          <p14:tracePt t="37951" x="9766300" y="4618038"/>
          <p14:tracePt t="37958" x="9790113" y="4618038"/>
          <p14:tracePt t="37966" x="9805988" y="4618038"/>
          <p14:tracePt t="37974" x="9832975" y="4614863"/>
          <p14:tracePt t="37983" x="9848850" y="4602163"/>
          <p14:tracePt t="37990" x="9877425" y="4583113"/>
          <p14:tracePt t="37999" x="9893300" y="4578350"/>
          <p14:tracePt t="38006" x="9909175" y="4567238"/>
          <p14:tracePt t="38014" x="9936163" y="4546600"/>
          <p14:tracePt t="38022" x="9948863" y="4535488"/>
          <p14:tracePt t="38030" x="9964738" y="4522788"/>
          <p14:tracePt t="38038" x="9972675" y="4519613"/>
          <p14:tracePt t="38046" x="9977438" y="4514850"/>
          <p14:tracePt t="38054" x="9980613" y="4511675"/>
          <p14:tracePt t="38062" x="9985375" y="4502150"/>
          <p14:tracePt t="38070" x="9988550" y="4498975"/>
          <p14:tracePt t="38078" x="9988550" y="4494213"/>
          <p14:tracePt t="38086" x="9993313" y="4491038"/>
          <p14:tracePt t="38094" x="9993313" y="4483100"/>
          <p14:tracePt t="38102" x="9993313" y="4475163"/>
          <p14:tracePt t="38110" x="9993313" y="4467225"/>
          <p14:tracePt t="38118" x="9993313" y="4459288"/>
          <p14:tracePt t="38126" x="9993313" y="4438650"/>
          <p14:tracePt t="38134" x="9993313" y="4422775"/>
          <p14:tracePt t="38142" x="9993313" y="4406900"/>
          <p14:tracePt t="38150" x="9993313" y="4387850"/>
          <p14:tracePt t="38158" x="9993313" y="4371975"/>
          <p14:tracePt t="38166" x="9993313" y="4356100"/>
          <p14:tracePt t="38174" x="9993313" y="4340225"/>
          <p14:tracePt t="38183" x="9993313" y="4332288"/>
          <p14:tracePt t="38190" x="9988550" y="4327525"/>
          <p14:tracePt t="38199" x="9988550" y="4324350"/>
          <p14:tracePt t="38206" x="9988550" y="4319588"/>
          <p14:tracePt t="38214" x="9985375" y="4316413"/>
          <p14:tracePt t="38222" x="9980613" y="4311650"/>
          <p14:tracePt t="38230" x="9977438" y="4306888"/>
          <p14:tracePt t="38238" x="9969500" y="4303713"/>
          <p14:tracePt t="38246" x="9964738" y="4295775"/>
          <p14:tracePt t="38254" x="9948863" y="4291013"/>
          <p14:tracePt t="38262" x="9932988" y="4287838"/>
          <p14:tracePt t="38270" x="9920288" y="4279900"/>
          <p14:tracePt t="38278" x="9909175" y="4275138"/>
          <p14:tracePt t="38286" x="9901238" y="4275138"/>
          <p14:tracePt t="38294" x="9896475" y="4275138"/>
          <p14:tracePt t="38302" x="9893300" y="4275138"/>
          <p14:tracePt t="38310" x="9893300" y="4271963"/>
          <p14:tracePt t="38318" x="9880600" y="4271963"/>
          <p14:tracePt t="38326" x="9877425" y="4271963"/>
          <p14:tracePt t="38349" x="9853613" y="4271963"/>
          <p14:tracePt t="38350" x="9832975" y="4271963"/>
          <p14:tracePt t="38358" x="9825038" y="4271963"/>
          <p14:tracePt t="38366" x="9821863" y="4271963"/>
          <p14:tracePt t="38374" x="9809163" y="4275138"/>
          <p14:tracePt t="38382" x="9798050" y="4279900"/>
          <p14:tracePt t="38391" x="9790113" y="4287838"/>
          <p14:tracePt t="38399" x="9785350" y="4291013"/>
          <p14:tracePt t="38406" x="9777413" y="4291013"/>
          <p14:tracePt t="38414" x="9769475" y="4291013"/>
          <p14:tracePt t="38422" x="9766300" y="4295775"/>
          <p14:tracePt t="38431" x="9761538" y="4298950"/>
          <p14:tracePt t="38438" x="9758363" y="4303713"/>
          <p14:tracePt t="38446" x="9745663" y="4311650"/>
          <p14:tracePt t="38454" x="9740900" y="4316413"/>
          <p14:tracePt t="38462" x="9737725" y="4319588"/>
          <p14:tracePt t="38471" x="9732963" y="4324350"/>
          <p14:tracePt t="38478" x="9729788" y="4327525"/>
          <p14:tracePt t="38486" x="9721850" y="4343400"/>
          <p14:tracePt t="38494" x="9717088" y="4356100"/>
          <p14:tracePt t="38502" x="9717088" y="4359275"/>
          <p14:tracePt t="38510" x="9713913" y="4364038"/>
          <p14:tracePt t="38518" x="9709150" y="4375150"/>
          <p14:tracePt t="38526" x="9701213" y="4383088"/>
          <p14:tracePt t="38534" x="9698038" y="4395788"/>
          <p14:tracePt t="38542" x="9690100" y="4411663"/>
          <p14:tracePt t="38550" x="9685338" y="4422775"/>
          <p14:tracePt t="38558" x="9677400" y="4443413"/>
          <p14:tracePt t="38566" x="9674225" y="4459288"/>
          <p14:tracePt t="38574" x="9674225" y="4470400"/>
          <p14:tracePt t="38582" x="9674225" y="4486275"/>
          <p14:tracePt t="38590" x="9674225" y="4494213"/>
          <p14:tracePt t="38599" x="9674225" y="4506913"/>
          <p14:tracePt t="38606" x="9674225" y="4519613"/>
          <p14:tracePt t="38614" x="9674225" y="4522788"/>
          <p14:tracePt t="38622" x="9674225" y="4530725"/>
          <p14:tracePt t="38630" x="9674225" y="4535488"/>
          <p14:tracePt t="38638" x="9674225" y="4538663"/>
          <p14:tracePt t="38654" x="9677400" y="4551363"/>
          <p14:tracePt t="38662" x="9685338" y="4554538"/>
          <p14:tracePt t="38670" x="9690100" y="4567238"/>
          <p14:tracePt t="38678" x="9705975" y="4570413"/>
          <p14:tracePt t="38686" x="9709150" y="4575175"/>
          <p14:tracePt t="38694" x="9740900" y="4586288"/>
          <p14:tracePt t="38702" x="9758363" y="4594225"/>
          <p14:tracePt t="38710" x="9769475" y="4598988"/>
          <p14:tracePt t="38718" x="9801225" y="4606925"/>
          <p14:tracePt t="38726" x="9813925" y="4610100"/>
          <p14:tracePt t="38734" x="9837738" y="4610100"/>
          <p14:tracePt t="38742" x="9845675" y="4610100"/>
          <p14:tracePt t="38750" x="9864725" y="4606925"/>
          <p14:tracePt t="38758" x="9872663" y="4602163"/>
          <p14:tracePt t="38767" x="9885363" y="4602163"/>
          <p14:tracePt t="38774" x="9888538" y="4598988"/>
          <p14:tracePt t="38782" x="9893300" y="4594225"/>
          <p14:tracePt t="38790" x="9909175" y="4586288"/>
          <p14:tracePt t="38799" x="9912350" y="4583113"/>
          <p14:tracePt t="38806" x="9917113" y="4583113"/>
          <p14:tracePt t="38814" x="9925050" y="4578350"/>
          <p14:tracePt t="38822" x="9932988" y="4575175"/>
          <p14:tracePt t="38830" x="9936163" y="4570413"/>
          <p14:tracePt t="38838" x="9948863" y="4567238"/>
          <p14:tracePt t="38846" x="9952038" y="4559300"/>
          <p14:tracePt t="38854" x="9956800" y="4554538"/>
          <p14:tracePt t="38862" x="9969500" y="4546600"/>
          <p14:tracePt t="38870" x="9972675" y="4543425"/>
          <p14:tracePt t="38878" x="9977438" y="4530725"/>
          <p14:tracePt t="38886" x="9996488" y="4506913"/>
          <p14:tracePt t="38894" x="10001250" y="4494213"/>
          <p14:tracePt t="38902" x="10012363" y="4475163"/>
          <p14:tracePt t="38910" x="10020300" y="4459288"/>
          <p14:tracePt t="38918" x="10025063" y="4443413"/>
          <p14:tracePt t="38926" x="10025063" y="4419600"/>
          <p14:tracePt t="38934" x="10025063" y="4395788"/>
          <p14:tracePt t="38942" x="10025063" y="4343400"/>
          <p14:tracePt t="38950" x="10025063" y="4319588"/>
          <p14:tracePt t="38958" x="10017125" y="4283075"/>
          <p14:tracePt t="38967" x="10009188" y="4267200"/>
          <p14:tracePt t="38974" x="10004425" y="4251325"/>
          <p14:tracePt t="38982" x="9993313" y="4224338"/>
          <p14:tracePt t="38990" x="9985375" y="4208463"/>
          <p14:tracePt t="38999" x="9972675" y="4179888"/>
          <p14:tracePt t="39006" x="9969500" y="4171950"/>
          <p14:tracePt t="39014" x="9956800" y="4152900"/>
          <p14:tracePt t="39022" x="9948863" y="4140200"/>
          <p14:tracePt t="39030" x="9944100" y="4137025"/>
          <p14:tracePt t="39038" x="9940925" y="4132263"/>
          <p14:tracePt t="39046" x="9936163" y="4129088"/>
          <p14:tracePt t="39054" x="9920288" y="4116388"/>
          <p14:tracePt t="39062" x="9909175" y="4111625"/>
          <p14:tracePt t="39071" x="9885363" y="4111625"/>
          <p14:tracePt t="39078" x="9861550" y="4108450"/>
          <p14:tracePt t="39086" x="9837738" y="4100513"/>
          <p14:tracePt t="39094" x="9805988" y="4100513"/>
          <p14:tracePt t="39102" x="9782175" y="4092575"/>
          <p14:tracePt t="39110" x="9758363" y="4092575"/>
          <p14:tracePt t="39119" x="9737725" y="4092575"/>
          <p14:tracePt t="39126" x="9713913" y="4092575"/>
          <p14:tracePt t="39135" x="9674225" y="4092575"/>
          <p14:tracePt t="39142" x="9666288" y="4092575"/>
          <p14:tracePt t="39151" x="9645650" y="4092575"/>
          <p14:tracePt t="39158" x="9637713" y="4095750"/>
          <p14:tracePt t="39166" x="9634538" y="4100513"/>
          <p14:tracePt t="39174" x="9626600" y="4103688"/>
          <p14:tracePt t="39182" x="9621838" y="4121150"/>
          <p14:tracePt t="39190" x="9602788" y="4148138"/>
          <p14:tracePt t="39199" x="9590088" y="4164013"/>
          <p14:tracePt t="39206" x="9571038" y="4200525"/>
          <p14:tracePt t="39214" x="9566275" y="4216400"/>
          <p14:tracePt t="39222" x="9550400" y="4240213"/>
          <p14:tracePt t="39230" x="9545638" y="4267200"/>
          <p14:tracePt t="39238" x="9545638" y="4283075"/>
          <p14:tracePt t="39246" x="9537700" y="4324350"/>
          <p14:tracePt t="39254" x="9537700" y="4348163"/>
          <p14:tracePt t="39262" x="9537700" y="4387850"/>
          <p14:tracePt t="39270" x="9537700" y="4411663"/>
          <p14:tracePt t="39278" x="9542463" y="4435475"/>
          <p14:tracePt t="39286" x="9545638" y="4470400"/>
          <p14:tracePt t="39294" x="9555163" y="4483100"/>
          <p14:tracePt t="39302" x="9566275" y="4506913"/>
          <p14:tracePt t="39310" x="9566275" y="4511675"/>
          <p14:tracePt t="39318" x="9571038" y="4522788"/>
          <p14:tracePt t="39326" x="9578975" y="4538663"/>
          <p14:tracePt t="39334" x="9586913" y="4546600"/>
          <p14:tracePt t="39350" x="9605963" y="4562475"/>
          <p14:tracePt t="39350" x="9621838" y="4570413"/>
          <p14:tracePt t="39358" x="9650413" y="4591050"/>
          <p14:tracePt t="39366" x="9666288" y="4591050"/>
          <p14:tracePt t="39374" x="9685338" y="4602163"/>
          <p14:tracePt t="39382" x="9709150" y="4606925"/>
          <p14:tracePt t="39390" x="9725025" y="4614863"/>
          <p14:tracePt t="39399" x="9748838" y="4618038"/>
          <p14:tracePt t="39406" x="9761538" y="4625975"/>
          <p14:tracePt t="39414" x="9777413" y="4630738"/>
          <p14:tracePt t="39422" x="9805988" y="4638675"/>
          <p14:tracePt t="39430" x="9821863" y="4638675"/>
          <p14:tracePt t="39438" x="9845675" y="4641850"/>
          <p14:tracePt t="39447" x="9861550" y="4641850"/>
          <p14:tracePt t="39454" x="9885363" y="4641850"/>
          <p14:tracePt t="39462" x="9896475" y="4641850"/>
          <p14:tracePt t="39470" x="9901238" y="4641850"/>
          <p14:tracePt t="39478" x="9909175" y="4641850"/>
          <p14:tracePt t="39486" x="9917113" y="4638675"/>
          <p14:tracePt t="39494" x="9928225" y="4630738"/>
          <p14:tracePt t="39502" x="9940925" y="4625975"/>
          <p14:tracePt t="39510" x="9952038" y="4622800"/>
          <p14:tracePt t="39518" x="9956800" y="4618038"/>
          <p14:tracePt t="39526" x="9961563" y="4610100"/>
          <p14:tracePt t="39534" x="9964738" y="4606925"/>
          <p14:tracePt t="39542" x="9972675" y="4602163"/>
          <p14:tracePt t="39550" x="9977438" y="4594225"/>
          <p14:tracePt t="39558" x="9980613" y="4583113"/>
          <p14:tracePt t="39566" x="9988550" y="4559300"/>
          <p14:tracePt t="39574" x="9993313" y="4538663"/>
          <p14:tracePt t="39582" x="10001250" y="4514850"/>
          <p14:tracePt t="39590" x="10001250" y="4462463"/>
          <p14:tracePt t="39599" x="10001250" y="4438650"/>
          <p14:tracePt t="39606" x="10001250" y="4391025"/>
          <p14:tracePt t="39614" x="10001250" y="4367213"/>
          <p14:tracePt t="39622" x="9996488" y="4340225"/>
          <p14:tracePt t="39630" x="9985375" y="4324350"/>
          <p14:tracePt t="39638" x="9977438" y="4291013"/>
          <p14:tracePt t="39646" x="9944100" y="4243388"/>
          <p14:tracePt t="39654" x="9932988" y="4216400"/>
          <p14:tracePt t="39662" x="9901238" y="4176713"/>
          <p14:tracePt t="39670" x="9893300" y="4168775"/>
          <p14:tracePt t="39678" x="9880600" y="4156075"/>
          <p14:tracePt t="39686" x="9869488" y="4144963"/>
          <p14:tracePt t="39694" x="9864725" y="4140200"/>
          <p14:tracePt t="39702" x="9848850" y="4132263"/>
          <p14:tracePt t="39710" x="9845675" y="4132263"/>
          <p14:tracePt t="39718" x="9821863" y="4129088"/>
          <p14:tracePt t="39726" x="9805988" y="4129088"/>
          <p14:tracePt t="39734" x="9790113" y="4129088"/>
          <p14:tracePt t="39742" x="9748838" y="4129088"/>
          <p14:tracePt t="39750" x="9725025" y="4129088"/>
          <p14:tracePt t="39758" x="9666288" y="4129088"/>
          <p14:tracePt t="39766" x="9642475" y="4129088"/>
          <p14:tracePt t="39774" x="9610725" y="4129088"/>
          <p14:tracePt t="39782" x="9594850" y="4129088"/>
          <p14:tracePt t="39790" x="9590088" y="4129088"/>
          <p14:tracePt t="39799" x="9574213" y="4137025"/>
          <p14:tracePt t="39806" x="9558338" y="4148138"/>
          <p14:tracePt t="39814" x="9529763" y="4160838"/>
          <p14:tracePt t="39822" x="9513888" y="4171950"/>
          <p14:tracePt t="39830" x="9502775" y="4184650"/>
          <p14:tracePt t="39838" x="9482138" y="4195763"/>
          <p14:tracePt t="39846" x="9478963" y="4203700"/>
          <p14:tracePt t="39854" x="9474200" y="4208463"/>
          <p14:tracePt t="39862" x="9471025" y="4216400"/>
          <p14:tracePt t="39870" x="9458325" y="4224338"/>
          <p14:tracePt t="39878" x="9458325" y="4235450"/>
          <p14:tracePt t="39886" x="9455150" y="4251325"/>
          <p14:tracePt t="39894" x="9447213" y="4275138"/>
          <p14:tracePt t="39902" x="9442450" y="4295775"/>
          <p14:tracePt t="39910" x="9434513" y="4327525"/>
          <p14:tracePt t="39918" x="9431338" y="4340225"/>
          <p14:tracePt t="39926" x="9431338" y="4371975"/>
          <p14:tracePt t="39934" x="9431338" y="4387850"/>
          <p14:tracePt t="39942" x="9431338" y="4411663"/>
          <p14:tracePt t="39950" x="9431338" y="4443413"/>
          <p14:tracePt t="39958" x="9439275" y="4478338"/>
          <p14:tracePt t="39967" x="9447213" y="4502150"/>
          <p14:tracePt t="39974" x="9450388" y="4527550"/>
          <p14:tracePt t="39982" x="9463088" y="4546600"/>
          <p14:tracePt t="39990" x="9471025" y="4570413"/>
          <p14:tracePt t="39999" x="9482138" y="4583113"/>
          <p14:tracePt t="40006" x="9486900" y="4586288"/>
          <p14:tracePt t="40014" x="9486900" y="4591050"/>
          <p14:tracePt t="40022" x="9490075" y="4594225"/>
          <p14:tracePt t="40030" x="9498013" y="4598988"/>
          <p14:tracePt t="40038" x="9518650" y="4606925"/>
          <p14:tracePt t="40046" x="9550400" y="4610100"/>
          <p14:tracePt t="40054" x="9566275" y="4610100"/>
          <p14:tracePt t="40062" x="9590088" y="4610100"/>
          <p14:tracePt t="40070" x="9605963" y="4610100"/>
          <p14:tracePt t="40078" x="9618663" y="4610100"/>
          <p14:tracePt t="40086" x="9629775" y="4610100"/>
          <p14:tracePt t="40095" x="9637713" y="4610100"/>
          <p14:tracePt t="40102" x="9658350" y="4610100"/>
          <p14:tracePt t="40110" x="9674225" y="4602163"/>
          <p14:tracePt t="40118" x="9690100" y="4598988"/>
          <p14:tracePt t="40126" x="9709150" y="4591050"/>
          <p14:tracePt t="40135" x="9717088" y="4591050"/>
          <p14:tracePt t="40142" x="9737725" y="4586288"/>
          <p14:tracePt t="40150" x="9740900" y="4583113"/>
          <p14:tracePt t="40158" x="9748838" y="4578350"/>
          <p14:tracePt t="40167" x="9753600" y="4578350"/>
          <p14:tracePt t="40174" x="9766300" y="4570413"/>
          <p14:tracePt t="40182" x="9769475" y="4570413"/>
          <p14:tracePt t="40190" x="9774238" y="4567238"/>
          <p14:tracePt t="40199" x="9774238" y="4562475"/>
          <p14:tracePt t="40206" x="9777413" y="4559300"/>
          <p14:tracePt t="40214" x="9782175" y="4554538"/>
          <p14:tracePt t="40222" x="9790113" y="4543425"/>
          <p14:tracePt t="40230" x="9793288" y="4519613"/>
          <p14:tracePt t="40238" x="9801225" y="4506913"/>
          <p14:tracePt t="40246" x="9805988" y="4502150"/>
          <p14:tracePt t="40254" x="9805988" y="4486275"/>
          <p14:tracePt t="40262" x="9809163" y="4483100"/>
          <p14:tracePt t="40271" x="9809163" y="4475163"/>
          <p14:tracePt t="40278" x="9809163" y="4470400"/>
          <p14:tracePt t="40286" x="9809163" y="4467225"/>
          <p14:tracePt t="40294" x="9809163" y="4459288"/>
          <p14:tracePt t="40302" x="9809163" y="4454525"/>
          <p14:tracePt t="40310" x="9809163" y="4451350"/>
          <p14:tracePt t="40318" x="9809163" y="4446588"/>
          <p14:tracePt t="40326" x="9798050" y="4430713"/>
          <p14:tracePt t="40334" x="9793288" y="4414838"/>
          <p14:tracePt t="40349" x="9785350" y="4395788"/>
          <p14:tracePt t="40350" x="9782175" y="4379913"/>
          <p14:tracePt t="40358" x="9777413" y="4375150"/>
          <p14:tracePt t="40366" x="9769475" y="4359275"/>
          <p14:tracePt t="40374" x="9766300" y="4356100"/>
          <p14:tracePt t="40382" x="9758363" y="4343400"/>
          <p14:tracePt t="40390" x="9745663" y="4340225"/>
          <p14:tracePt t="40399" x="9732963" y="4332288"/>
          <p14:tracePt t="40406" x="9717088" y="4316413"/>
          <p14:tracePt t="40414" x="9705975" y="4306888"/>
          <p14:tracePt t="40422" x="9693275" y="4298950"/>
          <p14:tracePt t="40430" x="9690100" y="4298950"/>
          <p14:tracePt t="40438" x="9685338" y="4298950"/>
          <p14:tracePt t="40454" x="9682163" y="4298950"/>
          <p14:tracePt t="40462" x="9674225" y="4298950"/>
          <p14:tracePt t="40470" x="9666288" y="4291013"/>
          <p14:tracePt t="40478" x="9650413" y="4291013"/>
          <p14:tracePt t="40487" x="9637713" y="4291013"/>
          <p14:tracePt t="40494" x="9634538" y="4291013"/>
          <p14:tracePt t="40502" x="9629775" y="4291013"/>
          <p14:tracePt t="40510" x="9626600" y="4291013"/>
          <p14:tracePt t="40518" x="9621838" y="4295775"/>
          <p14:tracePt t="40526" x="9613900" y="4298950"/>
          <p14:tracePt t="40534" x="9598025" y="4303713"/>
          <p14:tracePt t="40542" x="9594850" y="4319588"/>
          <p14:tracePt t="40550" x="9582150" y="4332288"/>
          <p14:tracePt t="40558" x="9571038" y="4351338"/>
          <p14:tracePt t="40566" x="9566275" y="4367213"/>
          <p14:tracePt t="40574" x="9550400" y="4403725"/>
          <p14:tracePt t="40582" x="9545638" y="4411663"/>
          <p14:tracePt t="40590" x="9545638" y="4451350"/>
          <p14:tracePt t="40599" x="9537700" y="4478338"/>
          <p14:tracePt t="40606" x="9534525" y="4502150"/>
          <p14:tracePt t="40614" x="9534525" y="4546600"/>
          <p14:tracePt t="40622" x="9534525" y="4570413"/>
          <p14:tracePt t="40630" x="9534525" y="4594225"/>
          <p14:tracePt t="40638" x="9534525" y="4610100"/>
          <p14:tracePt t="40646" x="9534525" y="4622800"/>
          <p14:tracePt t="40654" x="9542463" y="4630738"/>
          <p14:tracePt t="40662" x="9545638" y="4630738"/>
          <p14:tracePt t="40670" x="9555163" y="4638675"/>
          <p14:tracePt t="40678" x="9574213" y="4641850"/>
          <p14:tracePt t="40686" x="9590088" y="4646613"/>
          <p14:tracePt t="40694" x="9613900" y="4646613"/>
          <p14:tracePt t="40702" x="9629775" y="4646613"/>
          <p14:tracePt t="40710" x="9650413" y="4646613"/>
          <p14:tracePt t="40718" x="9674225" y="4646613"/>
          <p14:tracePt t="40726" x="9690100" y="4646613"/>
          <p14:tracePt t="40734" x="9721850" y="4646613"/>
          <p14:tracePt t="40742" x="9745663" y="4646613"/>
          <p14:tracePt t="40750" x="9761538" y="4646613"/>
          <p14:tracePt t="40758" x="9777413" y="4646613"/>
          <p14:tracePt t="40766" x="9790113" y="4641850"/>
          <p14:tracePt t="40775" x="9809163" y="4633913"/>
          <p14:tracePt t="40782" x="9825038" y="4630738"/>
          <p14:tracePt t="40790" x="9837738" y="4610100"/>
          <p14:tracePt t="40799" x="9856788" y="4594225"/>
          <p14:tracePt t="40806" x="9869488" y="4575175"/>
          <p14:tracePt t="40814" x="9888538" y="4543425"/>
          <p14:tracePt t="40823" x="9901238" y="4522788"/>
          <p14:tracePt t="40830" x="9920288" y="4486275"/>
          <p14:tracePt t="40838" x="9932988" y="4462463"/>
          <p14:tracePt t="40846" x="9940925" y="4427538"/>
          <p14:tracePt t="40854" x="9944100" y="4411663"/>
          <p14:tracePt t="40863" x="9944100" y="4406900"/>
          <p14:tracePt t="40870" x="9944100" y="4398963"/>
          <p14:tracePt t="40878" x="9944100" y="4395788"/>
          <p14:tracePt t="40894" x="9944100" y="4391025"/>
          <p14:tracePt t="40910" x="9944100" y="4387850"/>
          <p14:tracePt t="40918" x="9944100" y="4383088"/>
          <p14:tracePt t="40926" x="9936163" y="4379913"/>
          <p14:tracePt t="40934" x="9932988" y="4375150"/>
          <p14:tracePt t="40942" x="9925050" y="4367213"/>
          <p14:tracePt t="40950" x="9920288" y="4367213"/>
          <p14:tracePt t="40958" x="9917113" y="4367213"/>
          <p14:tracePt t="40966" x="9912350" y="4367213"/>
          <p14:tracePt t="40975" x="9909175" y="4367213"/>
          <p14:tracePt t="40982" x="9904413" y="4367213"/>
          <p14:tracePt t="40991" x="9901238" y="4367213"/>
          <p14:tracePt t="41119" x="9896475" y="4367213"/>
          <p14:tracePt t="41631" x="9888538" y="4367213"/>
          <p14:tracePt t="41638" x="9885363" y="4367213"/>
          <p14:tracePt t="41646" x="9880600" y="4367213"/>
          <p14:tracePt t="41662" x="9877425" y="4367213"/>
          <p14:tracePt t="41678" x="9877425" y="4364038"/>
          <p14:tracePt t="41686" x="9869488" y="4364038"/>
          <p14:tracePt t="42127" x="0" y="0"/>
        </p14:tracePtLst>
        <p14:tracePtLst>
          <p14:tracePt t="42991" x="9669463" y="3609975"/>
          <p14:tracePt t="43006" x="9669463" y="3625850"/>
          <p14:tracePt t="43014" x="9674225" y="3646488"/>
          <p14:tracePt t="43022" x="9677400" y="3662363"/>
          <p14:tracePt t="43030" x="9685338" y="3665538"/>
          <p14:tracePt t="43038" x="9690100" y="3670300"/>
          <p14:tracePt t="43046" x="9698038" y="3681413"/>
          <p14:tracePt t="43054" x="9717088" y="3686175"/>
          <p14:tracePt t="43062" x="9732963" y="3697288"/>
          <p14:tracePt t="43070" x="9758363" y="3705225"/>
          <p14:tracePt t="43078" x="9805988" y="3721100"/>
          <p14:tracePt t="43086" x="9821863" y="3721100"/>
          <p14:tracePt t="43095" x="9845675" y="3725863"/>
          <p14:tracePt t="43102" x="9861550" y="3725863"/>
          <p14:tracePt t="43110" x="9896475" y="3733800"/>
          <p14:tracePt t="43118" x="9920288" y="3733800"/>
          <p14:tracePt t="43126" x="9936163" y="3733800"/>
          <p14:tracePt t="43135" x="9985375" y="3741738"/>
          <p14:tracePt t="43142" x="10009188" y="3741738"/>
          <p14:tracePt t="43150" x="10075863" y="3746500"/>
          <p14:tracePt t="43158" x="10120313" y="3746500"/>
          <p14:tracePt t="43166" x="10164763" y="3746500"/>
          <p14:tracePt t="43174" x="10236200" y="3746500"/>
          <p14:tracePt t="43182" x="10271125" y="3746500"/>
          <p14:tracePt t="43190" x="10334625" y="3741738"/>
          <p14:tracePt t="43199" x="10383838" y="3730625"/>
          <p14:tracePt t="43206" x="10439400" y="3709988"/>
          <p14:tracePt t="43214" x="10474325" y="3697288"/>
          <p14:tracePt t="43222" x="10498138" y="3689350"/>
          <p14:tracePt t="43230" x="10542588" y="3681413"/>
          <p14:tracePt t="43238" x="10558463" y="3678238"/>
          <p14:tracePt t="43246" x="10587038" y="3670300"/>
          <p14:tracePt t="43254" x="10594975" y="3665538"/>
          <p14:tracePt t="43262" x="10598150" y="3662363"/>
          <p14:tracePt t="43270" x="10606088" y="3657600"/>
          <p14:tracePt t="43278" x="10614025" y="3633788"/>
          <p14:tracePt t="43286" x="10629900" y="3609975"/>
          <p14:tracePt t="43294" x="10634663" y="3590925"/>
          <p14:tracePt t="43302" x="10642600" y="3559175"/>
          <p14:tracePt t="43310" x="10642600" y="3543300"/>
          <p14:tracePt t="43318" x="10642600" y="3530600"/>
          <p14:tracePt t="43333" x="10642600" y="3514725"/>
          <p14:tracePt t="43334" x="10634663" y="3490913"/>
          <p14:tracePt t="43342" x="10618788" y="3462338"/>
          <p14:tracePt t="43350" x="10606088" y="3443288"/>
          <p14:tracePt t="43358" x="10594975" y="3411538"/>
          <p14:tracePt t="43366" x="10582275" y="3395663"/>
          <p14:tracePt t="43374" x="10561638" y="3375025"/>
          <p14:tracePt t="43382" x="10542588" y="3340100"/>
          <p14:tracePt t="43390" x="10521950" y="3319463"/>
          <p14:tracePt t="43399" x="10494963" y="3298825"/>
          <p14:tracePt t="43406" x="10479088" y="3287713"/>
          <p14:tracePt t="43414" x="10442575" y="3271838"/>
          <p14:tracePt t="43422" x="10407650" y="3259138"/>
          <p14:tracePt t="43431" x="10383838" y="3243263"/>
          <p14:tracePt t="43438" x="10334625" y="3224213"/>
          <p14:tracePt t="43447" x="10299700" y="3216275"/>
          <p14:tracePt t="43454" x="10252075" y="3192463"/>
          <p14:tracePt t="43462" x="10228263" y="3179763"/>
          <p14:tracePt t="43470" x="10180638" y="3155950"/>
          <p14:tracePt t="43478" x="10155238" y="3148013"/>
          <p14:tracePt t="43486" x="10131425" y="3144838"/>
          <p14:tracePt t="43494" x="10075863" y="3136900"/>
          <p14:tracePt t="43502" x="10056813" y="3127375"/>
          <p14:tracePt t="43510" x="10025063" y="3127375"/>
          <p14:tracePt t="43518" x="9993313" y="3127375"/>
          <p14:tracePt t="43527" x="9948863" y="3127375"/>
          <p14:tracePt t="43534" x="9872663" y="3132138"/>
          <p14:tracePt t="43542" x="9821863" y="3140075"/>
          <p14:tracePt t="43550" x="9732963" y="3160713"/>
          <p14:tracePt t="43558" x="9690100" y="3163888"/>
          <p14:tracePt t="43566" x="9602788" y="3176588"/>
          <p14:tracePt t="43574" x="9571038" y="3179763"/>
          <p14:tracePt t="43583" x="9542463" y="3187700"/>
          <p14:tracePt t="43590" x="9502775" y="3187700"/>
          <p14:tracePt t="43599" x="9482138" y="3192463"/>
          <p14:tracePt t="43606" x="9442450" y="3200400"/>
          <p14:tracePt t="43614" x="9423400" y="3208338"/>
          <p14:tracePt t="43622" x="9407525" y="3211513"/>
          <p14:tracePt t="43630" x="9359900" y="3219450"/>
          <p14:tracePt t="43638" x="9331325" y="3232150"/>
          <p14:tracePt t="43646" x="9283700" y="3255963"/>
          <p14:tracePt t="43654" x="9259888" y="3267075"/>
          <p14:tracePt t="43662" x="9220200" y="3290888"/>
          <p14:tracePt t="43670" x="9204325" y="3303588"/>
          <p14:tracePt t="43678" x="9175750" y="3314700"/>
          <p14:tracePt t="43686" x="9148763" y="3335338"/>
          <p14:tracePt t="43694" x="9131300" y="3348038"/>
          <p14:tracePt t="43702" x="9104313" y="3375025"/>
          <p14:tracePt t="43710" x="9088438" y="3395663"/>
          <p14:tracePt t="43718" x="9043988" y="3451225"/>
          <p14:tracePt t="43726" x="9020175" y="3490913"/>
          <p14:tracePt t="43734" x="9001125" y="3525838"/>
          <p14:tracePt t="43742" x="8977313" y="3594100"/>
          <p14:tracePt t="43750" x="8953500" y="3630613"/>
          <p14:tracePt t="43758" x="8945563" y="3665538"/>
          <p14:tracePt t="43766" x="8940800" y="3681413"/>
          <p14:tracePt t="43774" x="8940800" y="3694113"/>
          <p14:tracePt t="43782" x="8936038" y="3697288"/>
          <p14:tracePt t="43790" x="8936038" y="3702050"/>
          <p14:tracePt t="43799" x="8936038" y="3713163"/>
          <p14:tracePt t="43806" x="8936038" y="3717925"/>
          <p14:tracePt t="43814" x="8936038" y="3721100"/>
          <p14:tracePt t="43823" x="8936038" y="3730625"/>
          <p14:tracePt t="43830" x="8936038" y="3733800"/>
          <p14:tracePt t="43838" x="8936038" y="3765550"/>
          <p14:tracePt t="43846" x="8956675" y="3781425"/>
          <p14:tracePt t="43854" x="8985250" y="3821113"/>
          <p14:tracePt t="43863" x="9009063" y="3849688"/>
          <p14:tracePt t="43870" x="9043988" y="3868738"/>
          <p14:tracePt t="43878" x="9059863" y="3881438"/>
          <p14:tracePt t="43886" x="9080500" y="3881438"/>
          <p14:tracePt t="43894" x="9104313" y="3889375"/>
          <p14:tracePt t="43902" x="9120188" y="3889375"/>
          <p14:tracePt t="43910" x="9151938" y="3889375"/>
          <p14:tracePt t="43918" x="9167813" y="3889375"/>
          <p14:tracePt t="43926" x="9191625" y="3889375"/>
          <p14:tracePt t="43934" x="9215438" y="3889375"/>
          <p14:tracePt t="43942" x="9236075" y="3889375"/>
          <p14:tracePt t="43950" x="9275763" y="3889375"/>
          <p14:tracePt t="43958" x="9291638" y="3889375"/>
          <p14:tracePt t="43966" x="9331325" y="3889375"/>
          <p14:tracePt t="43974" x="9347200" y="3889375"/>
          <p14:tracePt t="43982" x="9367838" y="3889375"/>
          <p14:tracePt t="43990" x="9399588" y="3889375"/>
          <p14:tracePt t="43999" x="9415463" y="3884613"/>
          <p14:tracePt t="44006" x="9431338" y="3881438"/>
          <p14:tracePt t="44014" x="9450388" y="3873500"/>
          <p14:tracePt t="44022" x="9482138" y="3868738"/>
          <p14:tracePt t="44030" x="9498013" y="3860800"/>
          <p14:tracePt t="44038" x="9518650" y="3857625"/>
          <p14:tracePt t="44046" x="9550400" y="3844925"/>
          <p14:tracePt t="44054" x="9578975" y="3829050"/>
          <p14:tracePt t="44062" x="9613900" y="3817938"/>
          <p14:tracePt t="44070" x="9629775" y="3810000"/>
          <p14:tracePt t="44078" x="9653588" y="3805238"/>
          <p14:tracePt t="44086" x="9674225" y="3797300"/>
          <p14:tracePt t="44094" x="9690100" y="3786188"/>
          <p14:tracePt t="44102" x="9709150" y="3770313"/>
          <p14:tracePt t="44110" x="9721850" y="3757613"/>
          <p14:tracePt t="44119" x="9737725" y="3738563"/>
          <p14:tracePt t="44126" x="9745663" y="3725863"/>
          <p14:tracePt t="44134" x="9745663" y="3717925"/>
          <p14:tracePt t="44142" x="9748838" y="3697288"/>
          <p14:tracePt t="44150" x="9748838" y="3689350"/>
          <p14:tracePt t="44158" x="9748838" y="3673475"/>
          <p14:tracePt t="44166" x="9748838" y="3662363"/>
          <p14:tracePt t="44174" x="9748838" y="3657600"/>
          <p14:tracePt t="44182" x="9748838" y="3654425"/>
          <p14:tracePt t="44199" x="0" y="0"/>
        </p14:tracePtLst>
        <p14:tracePtLst>
          <p14:tracePt t="44695" x="11033125" y="4379913"/>
          <p14:tracePt t="44726" x="11017250" y="4379913"/>
          <p14:tracePt t="44734" x="10993438" y="4379913"/>
          <p14:tracePt t="44750" x="10944225" y="4375150"/>
          <p14:tracePt t="44759" x="10888663" y="4375150"/>
          <p14:tracePt t="44766" x="10856913" y="4375150"/>
          <p14:tracePt t="44774" x="10821988" y="4367213"/>
          <p14:tracePt t="44783" x="10798175" y="4367213"/>
          <p14:tracePt t="44791" x="10774363" y="4367213"/>
          <p14:tracePt t="44799" x="10725150" y="4367213"/>
          <p14:tracePt t="44806" x="10701338" y="4367213"/>
          <p14:tracePt t="44814" x="10661650" y="4367213"/>
          <p14:tracePt t="44822" x="10637838" y="4367213"/>
          <p14:tracePt t="44830" x="10606088" y="4359275"/>
          <p14:tracePt t="44838" x="10587038" y="4359275"/>
          <p14:tracePt t="44846" x="10571163" y="4359275"/>
          <p14:tracePt t="44855" x="10545763" y="4364038"/>
          <p14:tracePt t="44862" x="10526713" y="4375150"/>
          <p14:tracePt t="44870" x="10502900" y="4395788"/>
          <p14:tracePt t="44878" x="10482263" y="4411663"/>
          <p14:tracePt t="44886" x="10463213" y="4438650"/>
          <p14:tracePt t="44894" x="10442575" y="4467225"/>
          <p14:tracePt t="44902" x="10423525" y="4494213"/>
          <p14:tracePt t="44910" x="10383838" y="4535488"/>
          <p14:tracePt t="44918" x="10367963" y="4562475"/>
          <p14:tracePt t="44926" x="10326688" y="4618038"/>
          <p14:tracePt t="44934" x="10310813" y="4654550"/>
          <p14:tracePt t="44942" x="10291763" y="4694238"/>
          <p14:tracePt t="44951" x="10255250" y="4749800"/>
          <p14:tracePt t="44958" x="10244138" y="4786313"/>
          <p14:tracePt t="44966" x="10215563" y="4852988"/>
          <p14:tracePt t="44974" x="10196513" y="4892675"/>
          <p14:tracePt t="44982" x="10180638" y="4968875"/>
          <p14:tracePt t="44990" x="10164763" y="5024438"/>
          <p14:tracePt t="44999" x="10155238" y="5068888"/>
          <p14:tracePt t="45006" x="10147300" y="5153025"/>
          <p14:tracePt t="45014" x="10139363" y="5187950"/>
          <p14:tracePt t="45022" x="10139363" y="5243513"/>
          <p14:tracePt t="45030" x="10139363" y="5259388"/>
          <p14:tracePt t="45038" x="10139363" y="5275263"/>
          <p14:tracePt t="45046" x="10139363" y="5287963"/>
          <p14:tracePt t="45054" x="10147300" y="5300663"/>
          <p14:tracePt t="45062" x="10152063" y="5316538"/>
          <p14:tracePt t="45070" x="10164763" y="5332413"/>
          <p14:tracePt t="45078" x="10183813" y="5351463"/>
          <p14:tracePt t="45086" x="10212388" y="5372100"/>
          <p14:tracePt t="45094" x="10236200" y="5387975"/>
          <p14:tracePt t="45102" x="10294938" y="5427663"/>
          <p14:tracePt t="45110" x="10342563" y="5459413"/>
          <p14:tracePt t="45118" x="10439400" y="5487988"/>
          <p14:tracePt t="45126" x="10494963" y="5495925"/>
          <p14:tracePt t="45134" x="10571163" y="5511800"/>
          <p14:tracePt t="45142" x="10606088" y="5519738"/>
          <p14:tracePt t="45150" x="10637838" y="5519738"/>
          <p14:tracePt t="45158" x="10682288" y="5519738"/>
          <p14:tracePt t="45167" x="10706100" y="5514975"/>
          <p14:tracePt t="45174" x="10741025" y="5507038"/>
          <p14:tracePt t="45182" x="10756900" y="5503863"/>
          <p14:tracePt t="45190" x="10777538" y="5495925"/>
          <p14:tracePt t="45199" x="10785475" y="5491163"/>
          <p14:tracePt t="45206" x="10798175" y="5487988"/>
          <p14:tracePt t="45214" x="10817225" y="5475288"/>
          <p14:tracePt t="45222" x="10833100" y="5462588"/>
          <p14:tracePt t="45230" x="10861675" y="5443538"/>
          <p14:tracePt t="45238" x="10869613" y="5435600"/>
          <p14:tracePt t="45246" x="10880725" y="5427663"/>
          <p14:tracePt t="45254" x="10893425" y="5419725"/>
          <p14:tracePt t="45262" x="10896600" y="5407025"/>
          <p14:tracePt t="45270" x="10917238" y="5383213"/>
          <p14:tracePt t="45278" x="10928350" y="5364163"/>
          <p14:tracePt t="45286" x="10952163" y="5324475"/>
          <p14:tracePt t="45294" x="10972800" y="5295900"/>
          <p14:tracePt t="45302" x="10977563" y="5272088"/>
          <p14:tracePt t="45310" x="11001375" y="5232400"/>
          <p14:tracePt t="45318" x="11004550" y="5216525"/>
          <p14:tracePt t="45326" x="11012488" y="5192713"/>
          <p14:tracePt t="45334" x="11012488" y="5168900"/>
          <p14:tracePt t="45342" x="11012488" y="5145088"/>
          <p14:tracePt t="45350" x="11009313" y="5113338"/>
          <p14:tracePt t="45358" x="11009313" y="5076825"/>
          <p14:tracePt t="45367" x="10993438" y="5013325"/>
          <p14:tracePt t="45374" x="10985500" y="4976813"/>
          <p14:tracePt t="45382" x="10960100" y="4921250"/>
          <p14:tracePt t="45390" x="10948988" y="4884738"/>
          <p14:tracePt t="45399" x="10933113" y="4857750"/>
          <p14:tracePt t="45406" x="10920413" y="4813300"/>
          <p14:tracePt t="45414" x="10909300" y="4794250"/>
          <p14:tracePt t="45422" x="10896600" y="4778375"/>
          <p14:tracePt t="45431" x="10888663" y="4765675"/>
          <p14:tracePt t="45438" x="10877550" y="4746625"/>
          <p14:tracePt t="45446" x="10872788" y="4741863"/>
          <p14:tracePt t="45454" x="10864850" y="4733925"/>
          <p14:tracePt t="45462" x="10845800" y="4722813"/>
          <p14:tracePt t="45470" x="10825163" y="4702175"/>
          <p14:tracePt t="45478" x="10801350" y="4697413"/>
          <p14:tracePt t="45486" x="10798175" y="4689475"/>
          <p14:tracePt t="45494" x="10790238" y="4689475"/>
          <p14:tracePt t="45502" x="10777538" y="4686300"/>
          <p14:tracePt t="45510" x="10764838" y="4681538"/>
          <p14:tracePt t="45518" x="10748963" y="4681538"/>
          <p14:tracePt t="45526" x="10737850" y="4681538"/>
          <p14:tracePt t="45534" x="10721975" y="4681538"/>
          <p14:tracePt t="45542" x="10714038" y="4681538"/>
          <p14:tracePt t="45550" x="10706100" y="4681538"/>
          <p14:tracePt t="45558" x="10693400" y="4681538"/>
          <p14:tracePt t="45566" x="10674350" y="4673600"/>
          <p14:tracePt t="45574" x="10658475" y="4670425"/>
          <p14:tracePt t="45582" x="10642600" y="4670425"/>
          <p14:tracePt t="45590" x="10621963" y="4670425"/>
          <p14:tracePt t="45599" x="10614025" y="4662488"/>
          <p14:tracePt t="45606" x="10602913" y="4662488"/>
          <p14:tracePt t="45614" x="10587038" y="4662488"/>
          <p14:tracePt t="45622" x="10566400" y="4662488"/>
          <p14:tracePt t="45630" x="10550525" y="4662488"/>
          <p14:tracePt t="45639" x="10534650" y="4665663"/>
          <p14:tracePt t="45649" x="10521950" y="4665663"/>
          <p14:tracePt t="45654" x="10506075" y="4670425"/>
          <p14:tracePt t="45662" x="10487025" y="4678363"/>
          <p14:tracePt t="45670" x="10463213" y="4681538"/>
          <p14:tracePt t="45678" x="10447338" y="4689475"/>
          <p14:tracePt t="45686" x="10426700" y="4702175"/>
          <p14:tracePt t="45694" x="10418763" y="4706938"/>
          <p14:tracePt t="45702" x="10407650" y="4718050"/>
          <p14:tracePt t="45710" x="10387013" y="4730750"/>
          <p14:tracePt t="45718" x="10371138" y="4741863"/>
          <p14:tracePt t="45726" x="10350500" y="4762500"/>
          <p14:tracePt t="45734" x="10334625" y="4778375"/>
          <p14:tracePt t="45742" x="10310813" y="4805363"/>
          <p14:tracePt t="45750" x="10302875" y="4818063"/>
          <p14:tracePt t="45758" x="10294938" y="4833938"/>
          <p14:tracePt t="45766" x="10283825" y="4860925"/>
          <p14:tracePt t="45774" x="10275888" y="4876800"/>
          <p14:tracePt t="45782" x="10271125" y="4902200"/>
          <p14:tracePt t="45790" x="10271125" y="4926013"/>
          <p14:tracePt t="45799" x="10271125" y="4945063"/>
          <p14:tracePt t="45806" x="10271125" y="4968875"/>
          <p14:tracePt t="45814" x="10271125" y="4984750"/>
          <p14:tracePt t="45822" x="10275888" y="5016500"/>
          <p14:tracePt t="45830" x="10279063" y="5029200"/>
          <p14:tracePt t="45839" x="10291763" y="5053013"/>
          <p14:tracePt t="45847" x="10302875" y="5072063"/>
          <p14:tracePt t="45855" x="10307638" y="5076825"/>
          <p14:tracePt t="45862" x="10323513" y="5092700"/>
          <p14:tracePt t="45870" x="10334625" y="5105400"/>
          <p14:tracePt t="45878" x="10371138" y="5116513"/>
          <p14:tracePt t="45886" x="10387013" y="5121275"/>
          <p14:tracePt t="45894" x="10431463" y="5137150"/>
          <p14:tracePt t="45902" x="10455275" y="5145088"/>
          <p14:tracePt t="45910" x="10471150" y="5145088"/>
          <p14:tracePt t="45918" x="10502900" y="5145088"/>
          <p14:tracePt t="45926" x="10510838" y="5145088"/>
          <p14:tracePt t="45934" x="10537825" y="5140325"/>
          <p14:tracePt t="45942" x="10542588" y="5137150"/>
          <p14:tracePt t="45951" x="10558463" y="5132388"/>
          <p14:tracePt t="45958" x="10566400" y="5124450"/>
          <p14:tracePt t="45966" x="10579100" y="5113338"/>
          <p14:tracePt t="45974" x="10587038" y="5105400"/>
          <p14:tracePt t="45982" x="10590213" y="5097463"/>
          <p14:tracePt t="46006" x="10594975" y="5097463"/>
          <p14:tracePt t="46086" x="10594975" y="5092700"/>
          <p14:tracePt t="46094" x="10594975" y="5087938"/>
          <p14:tracePt t="46102" x="10594975" y="5084763"/>
          <p14:tracePt t="46110" x="10594975" y="5080000"/>
          <p14:tracePt t="46118" x="10590213" y="5076825"/>
          <p14:tracePt t="46151" x="0" y="0"/>
        </p14:tracePtLst>
        <p14:tracePtLst>
          <p14:tracePt t="47375" x="9740900" y="4657725"/>
          <p14:tracePt t="47406" x="9732963" y="4657725"/>
          <p14:tracePt t="47414" x="9729788" y="4654550"/>
          <p14:tracePt t="47430" x="9721850" y="4649788"/>
          <p14:tracePt t="47438" x="9701213" y="4638675"/>
          <p14:tracePt t="47446" x="9690100" y="4633913"/>
          <p14:tracePt t="47454" x="9674225" y="4633913"/>
          <p14:tracePt t="47462" x="9661525" y="4633913"/>
          <p14:tracePt t="47470" x="9658350" y="4633913"/>
          <p14:tracePt t="47479" x="9653588" y="4633913"/>
          <p14:tracePt t="47486" x="9650413" y="4633913"/>
          <p14:tracePt t="47494" x="9626600" y="4641850"/>
          <p14:tracePt t="47502" x="9613900" y="4649788"/>
          <p14:tracePt t="47510" x="9590088" y="4665663"/>
          <p14:tracePt t="47518" x="9578975" y="4670425"/>
          <p14:tracePt t="47526" x="9566275" y="4681538"/>
          <p14:tracePt t="47534" x="9563100" y="4694238"/>
          <p14:tracePt t="47542" x="9550400" y="4697413"/>
          <p14:tracePt t="47550" x="9537700" y="4714875"/>
          <p14:tracePt t="47558" x="9526588" y="4733925"/>
          <p14:tracePt t="47566" x="9505950" y="4765675"/>
          <p14:tracePt t="47574" x="9502775" y="4786313"/>
          <p14:tracePt t="47582" x="9490075" y="4802188"/>
          <p14:tracePt t="47590" x="9474200" y="4845050"/>
          <p14:tracePt t="47599" x="9471025" y="4868863"/>
          <p14:tracePt t="47606" x="9463088" y="4913313"/>
          <p14:tracePt t="47614" x="9455150" y="4933950"/>
          <p14:tracePt t="47623" x="9450388" y="4949825"/>
          <p14:tracePt t="47630" x="9450388" y="4960938"/>
          <p14:tracePt t="47638" x="9450388" y="4965700"/>
          <p14:tracePt t="47678" x="9450388" y="4968875"/>
          <p14:tracePt t="47694" x="9450388" y="4973638"/>
          <p14:tracePt t="47702" x="9450388" y="4984750"/>
          <p14:tracePt t="47710" x="9463088" y="4992688"/>
          <p14:tracePt t="47718" x="9478963" y="5005388"/>
          <p14:tracePt t="47726" x="9490075" y="5013325"/>
          <p14:tracePt t="47734" x="9510713" y="5016500"/>
          <p14:tracePt t="47742" x="9526588" y="5029200"/>
          <p14:tracePt t="47750" x="9550400" y="5037138"/>
          <p14:tracePt t="47758" x="9563100" y="5040313"/>
          <p14:tracePt t="47766" x="9586913" y="5048250"/>
          <p14:tracePt t="47774" x="9602788" y="5053013"/>
          <p14:tracePt t="47782" x="9621838" y="5060950"/>
          <p14:tracePt t="47790" x="9661525" y="5072063"/>
          <p14:tracePt t="47799" x="9674225" y="5076825"/>
          <p14:tracePt t="47807" x="9698038" y="5076825"/>
          <p14:tracePt t="47814" x="9709150" y="5076825"/>
          <p14:tracePt t="47822" x="9713913" y="5076825"/>
          <p14:tracePt t="47830" x="9717088" y="5076825"/>
          <p14:tracePt t="47838" x="9721850" y="5076825"/>
          <p14:tracePt t="47846" x="9725025" y="5076825"/>
          <p14:tracePt t="47854" x="9729788" y="5076825"/>
          <p14:tracePt t="47862" x="9732963" y="5076825"/>
          <p14:tracePt t="47871" x="9740900" y="5076825"/>
          <p14:tracePt t="47878" x="9748838" y="5076825"/>
          <p14:tracePt t="47886" x="9761538" y="5076825"/>
          <p14:tracePt t="47894" x="9761538" y="5072063"/>
          <p14:tracePt t="47902" x="9769475" y="5072063"/>
          <p14:tracePt t="47910" x="9774238" y="5072063"/>
          <p14:tracePt t="47918" x="9777413" y="5068888"/>
          <p14:tracePt t="47926" x="9782175" y="5068888"/>
          <p14:tracePt t="47934" x="9793288" y="5068888"/>
          <p14:tracePt t="47942" x="9805988" y="5056188"/>
          <p14:tracePt t="47950" x="9809163" y="5053013"/>
          <p14:tracePt t="47959" x="9825038" y="5048250"/>
          <p14:tracePt t="47966" x="9829800" y="5045075"/>
          <p14:tracePt t="47974" x="9837738" y="5032375"/>
          <p14:tracePt t="47983" x="9848850" y="5032375"/>
          <p14:tracePt t="47991" x="9853613" y="5029200"/>
          <p14:tracePt t="47999" x="9856788" y="5024438"/>
          <p14:tracePt t="48006" x="9864725" y="5013325"/>
          <p14:tracePt t="48015" x="9869488" y="4997450"/>
          <p14:tracePt t="48022" x="9872663" y="4976813"/>
          <p14:tracePt t="48030" x="9880600" y="4945063"/>
          <p14:tracePt t="48038" x="9888538" y="4929188"/>
          <p14:tracePt t="48046" x="9888538" y="4905375"/>
          <p14:tracePt t="48054" x="9888538" y="4881563"/>
          <p14:tracePt t="48062" x="9893300" y="4876800"/>
          <p14:tracePt t="48070" x="9893300" y="4865688"/>
          <p14:tracePt t="48079" x="9893300" y="4860925"/>
          <p14:tracePt t="48111" x="9893300" y="4857750"/>
          <p14:tracePt t="48126" x="9893300" y="4852988"/>
          <p14:tracePt t="48135" x="9893300" y="4849813"/>
          <p14:tracePt t="48143" x="9893300" y="4845050"/>
          <p14:tracePt t="48174" x="9885363" y="4845050"/>
          <p14:tracePt t="48207" x="0" y="0"/>
        </p14:tracePtLst>
      </p14:laserTrace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88B74-4923-4EC0-9AD6-2C4ABECDD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 process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0CD08F-EBE1-4AE9-AFBA-D4293E1C7DE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473" y="2586135"/>
            <a:ext cx="6457049" cy="38146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32E538-A603-4D6C-AE62-6970A9873754}"/>
              </a:ext>
            </a:extLst>
          </p:cNvPr>
          <p:cNvSpPr txBox="1"/>
          <p:nvPr/>
        </p:nvSpPr>
        <p:spPr>
          <a:xfrm>
            <a:off x="3519615" y="2138816"/>
            <a:ext cx="5152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Project Management Body of Knowledge (PMBOK)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E792038-D0D4-406D-84E7-712DEBC00CC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7DFEEFD-DF75-411B-9D25-9A708A512158}"/>
              </a:ext>
            </a:extLst>
          </p:cNvPr>
          <p:cNvSpPr/>
          <p:nvPr/>
        </p:nvSpPr>
        <p:spPr>
          <a:xfrm>
            <a:off x="5494710" y="6468833"/>
            <a:ext cx="119455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(Petersen, 2013)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83619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217"/>
    </mc:Choice>
    <mc:Fallback xmlns="">
      <p:transition spd="slow" advTm="89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4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9EEB2FB-C39F-41E4-8FA4-8FE17BA6DFEA}"/>
              </a:ext>
            </a:extLst>
          </p:cNvPr>
          <p:cNvSpPr/>
          <p:nvPr/>
        </p:nvSpPr>
        <p:spPr>
          <a:xfrm>
            <a:off x="6096000" y="2224144"/>
            <a:ext cx="5422392" cy="410396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E8C1B68-7246-455F-9026-8A9CAF4D2609}"/>
              </a:ext>
            </a:extLst>
          </p:cNvPr>
          <p:cNvSpPr/>
          <p:nvPr/>
        </p:nvSpPr>
        <p:spPr>
          <a:xfrm>
            <a:off x="581189" y="2227496"/>
            <a:ext cx="5422392" cy="410396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9C74D-464C-4CD6-9152-9B4013C27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of Management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D815E-9CDF-4AF6-BC01-E0E2112C956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Gantt Charts </a:t>
            </a:r>
          </a:p>
          <a:p>
            <a:r>
              <a:rPr lang="en-GB" dirty="0">
                <a:solidFill>
                  <a:schemeClr val="bg1"/>
                </a:solidFill>
              </a:rPr>
              <a:t>Critical Path Analysis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6D99A-23CA-45F3-8EF7-E1AEAE2389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9" y="2497251"/>
            <a:ext cx="5422392" cy="3633047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Belbin’s Theory of Team Dynamics </a:t>
            </a:r>
          </a:p>
          <a:p>
            <a:pPr lvl="0"/>
            <a:r>
              <a:rPr lang="en-GB" dirty="0"/>
              <a:t>Change Management (Communication/Buy-in) </a:t>
            </a:r>
          </a:p>
          <a:p>
            <a:pPr lvl="0"/>
            <a:r>
              <a:rPr lang="en-GB" dirty="0"/>
              <a:t>Conflict Models </a:t>
            </a:r>
          </a:p>
          <a:p>
            <a:pPr lvl="0"/>
            <a:r>
              <a:rPr lang="en-GB" b="1" dirty="0"/>
              <a:t>Critical Path Analysis </a:t>
            </a:r>
            <a:endParaRPr lang="en-GB" dirty="0"/>
          </a:p>
          <a:p>
            <a:pPr lvl="0"/>
            <a:r>
              <a:rPr lang="en-GB" dirty="0"/>
              <a:t>Failure Model and Effects Analysis </a:t>
            </a:r>
          </a:p>
          <a:p>
            <a:pPr lvl="0"/>
            <a:r>
              <a:rPr lang="en-GB" dirty="0"/>
              <a:t>Five Stage Process (Initiate, Plan, Execute, Control, Close) </a:t>
            </a:r>
          </a:p>
          <a:p>
            <a:pPr lvl="0"/>
            <a:r>
              <a:rPr lang="en-GB" b="1" dirty="0"/>
              <a:t>Gantt Charts </a:t>
            </a:r>
            <a:endParaRPr lang="en-GB" dirty="0"/>
          </a:p>
          <a:p>
            <a:pPr lvl="0"/>
            <a:r>
              <a:rPr lang="en-GB" dirty="0"/>
              <a:t>Risk Management </a:t>
            </a:r>
          </a:p>
          <a:p>
            <a:pPr lvl="0"/>
            <a:r>
              <a:rPr lang="en-GB" dirty="0"/>
              <a:t>Scientific Management (Industrial Engineering) </a:t>
            </a:r>
          </a:p>
          <a:p>
            <a:pPr lvl="0"/>
            <a:r>
              <a:rPr lang="en-GB" dirty="0"/>
              <a:t>SMART Objectives </a:t>
            </a:r>
          </a:p>
          <a:p>
            <a:pPr lvl="0"/>
            <a:r>
              <a:rPr lang="en-GB" dirty="0"/>
              <a:t>Team Formation</a:t>
            </a:r>
          </a:p>
          <a:p>
            <a:pPr lvl="0"/>
            <a:r>
              <a:rPr lang="en-GB" dirty="0"/>
              <a:t>Tuckman's Model of Team Development </a:t>
            </a:r>
          </a:p>
          <a:p>
            <a:pPr lvl="0"/>
            <a:r>
              <a:rPr lang="en-GB" dirty="0"/>
              <a:t>Work Breakdown Structures </a:t>
            </a:r>
          </a:p>
          <a:p>
            <a:pPr lvl="0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3D0370-AA8E-4C62-BFDA-EE49D47E5947}"/>
              </a:ext>
            </a:extLst>
          </p:cNvPr>
          <p:cNvSpPr txBox="1"/>
          <p:nvPr/>
        </p:nvSpPr>
        <p:spPr>
          <a:xfrm>
            <a:off x="1368850" y="1857911"/>
            <a:ext cx="3847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Automation Project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64BB33-FCB2-474A-9786-B7720E58CC49}"/>
              </a:ext>
            </a:extLst>
          </p:cNvPr>
          <p:cNvSpPr txBox="1"/>
          <p:nvPr/>
        </p:nvSpPr>
        <p:spPr>
          <a:xfrm>
            <a:off x="6883661" y="1835126"/>
            <a:ext cx="3847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Researched Literature 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5FC0D04-7207-43F8-9837-5A86A23591E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21267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950"/>
    </mc:Choice>
    <mc:Fallback xmlns="">
      <p:transition spd="slow" advTm="84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  <p:bldP spid="3" grpId="0" uiExpand="1" build="p"/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07A4D-E68C-43F9-AC16-A1D6904B0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Reflection Technique Analysis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BA1890-FF4C-44EF-85DC-E94B2A2B5C0B}"/>
              </a:ext>
            </a:extLst>
          </p:cNvPr>
          <p:cNvSpPr txBox="1"/>
          <p:nvPr/>
        </p:nvSpPr>
        <p:spPr>
          <a:xfrm>
            <a:off x="469557" y="2096530"/>
            <a:ext cx="11059297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was stated that the main causes for concern regarding the project going over budget, failing to meet the deadline and also having quality issues was due to the following: </a:t>
            </a:r>
          </a:p>
          <a:p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clear </a:t>
            </a:r>
            <a:r>
              <a:rPr lang="en-GB" sz="1400" b="1" dirty="0"/>
              <a:t>Initiation and Project Management </a:t>
            </a:r>
            <a:r>
              <a:rPr lang="en-GB" sz="1400" dirty="0"/>
              <a:t>– Kick-off meetings, scope, SMART objectives, deliverables, and lack of key stakeholders. </a:t>
            </a:r>
          </a:p>
          <a:p>
            <a:r>
              <a:rPr lang="en-GB" sz="1400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Unrealistic </a:t>
            </a:r>
            <a:r>
              <a:rPr lang="en-GB" sz="1400" b="1" dirty="0"/>
              <a:t>Project Plans and Schedules </a:t>
            </a:r>
            <a:endParaRPr lang="en-GB" sz="1400" dirty="0"/>
          </a:p>
          <a:p>
            <a:r>
              <a:rPr lang="en-GB" sz="1400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</a:t>
            </a:r>
            <a:r>
              <a:rPr lang="en-GB" sz="1400" b="1" dirty="0"/>
              <a:t>Resources </a:t>
            </a:r>
            <a:r>
              <a:rPr lang="en-GB" sz="1400" dirty="0"/>
              <a:t>– Team formation and team commitments (Following Belbin’s Theory and the DACI framework) </a:t>
            </a:r>
          </a:p>
          <a:p>
            <a:r>
              <a:rPr lang="en-GB" sz="1400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</a:t>
            </a:r>
            <a:r>
              <a:rPr lang="en-GB" sz="1400" b="1" dirty="0"/>
              <a:t>Risk Management</a:t>
            </a:r>
            <a:r>
              <a:rPr lang="en-GB" sz="1400" dirty="0"/>
              <a:t> </a:t>
            </a:r>
          </a:p>
          <a:p>
            <a:r>
              <a:rPr lang="en-GB" sz="1400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overall </a:t>
            </a:r>
            <a:r>
              <a:rPr lang="en-GB" sz="1400" b="1" dirty="0"/>
              <a:t>Communication, </a:t>
            </a:r>
            <a:r>
              <a:rPr lang="en-GB" sz="1400" dirty="0"/>
              <a:t>from within engineering and to the wider stakeholders such as operators. </a:t>
            </a:r>
          </a:p>
          <a:p>
            <a:r>
              <a:rPr lang="en-GB" sz="1400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allocated specialist </a:t>
            </a:r>
            <a:r>
              <a:rPr lang="en-GB" sz="1400" b="1" dirty="0"/>
              <a:t>Skillsets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project </a:t>
            </a:r>
            <a:r>
              <a:rPr lang="en-GB" sz="1400" b="1" dirty="0"/>
              <a:t>Control and Mitigation </a:t>
            </a:r>
            <a:r>
              <a:rPr lang="en-GB" sz="1400" dirty="0"/>
              <a:t>methods throughout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Lack of final </a:t>
            </a:r>
            <a:r>
              <a:rPr lang="en-GB" sz="1400" b="1" dirty="0"/>
              <a:t>Appraisals</a:t>
            </a:r>
            <a:endParaRPr lang="en-GB" sz="1400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5698B77A-7BC5-4139-8108-C723CEECBCB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55937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54"/>
    </mc:Choice>
    <mc:Fallback xmlns="">
      <p:transition spd="slow" advTm="76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D7741-89B3-4AA1-B37E-FE0740DAE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Reflection Summary &amp; Key for success </a:t>
            </a:r>
          </a:p>
        </p:txBody>
      </p:sp>
      <p:pic>
        <p:nvPicPr>
          <p:cNvPr id="1026" name="Picture 2" descr="Critical success factor - Wikipedia">
            <a:extLst>
              <a:ext uri="{FF2B5EF4-FFF2-40B4-BE49-F238E27FC236}">
                <a16:creationId xmlns:a16="http://schemas.microsoft.com/office/drawing/2014/main" id="{9E731487-DA0A-43C8-85B0-8675700BA0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110" y="1982665"/>
            <a:ext cx="4235212" cy="4434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7E334B9-9932-4D40-A451-AF3FF67BE222}"/>
              </a:ext>
            </a:extLst>
          </p:cNvPr>
          <p:cNvSpPr/>
          <p:nvPr/>
        </p:nvSpPr>
        <p:spPr>
          <a:xfrm>
            <a:off x="6557156" y="6312016"/>
            <a:ext cx="279506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Open Sans"/>
                <a:cs typeface="Times New Roman" panose="02020603050405020304" pitchFamily="18" charset="0"/>
              </a:rPr>
              <a:t>(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success factor - Wikipedia, 2021)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1352E3-FC40-4428-B94F-2389F64651DA}"/>
              </a:ext>
            </a:extLst>
          </p:cNvPr>
          <p:cNvSpPr txBox="1"/>
          <p:nvPr/>
        </p:nvSpPr>
        <p:spPr>
          <a:xfrm>
            <a:off x="852616" y="2417805"/>
            <a:ext cx="53504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Project Manager required from the start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 formation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Departmental communication </a:t>
            </a: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BA9B3ED-B7E7-4764-9E22-16612BAC9C3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3931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18"/>
    </mc:Choice>
    <mc:Fallback xmlns="">
      <p:transition spd="slow" advTm="60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BDA62-3DD6-4227-BF55-334B007C5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recommendations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45DF7C-032D-4404-8C9B-F9C935A595E6}"/>
              </a:ext>
            </a:extLst>
          </p:cNvPr>
          <p:cNvSpPr txBox="1"/>
          <p:nvPr/>
        </p:nvSpPr>
        <p:spPr>
          <a:xfrm>
            <a:off x="753762" y="2294238"/>
            <a:ext cx="91851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Compare multiple projects with a range of different techniques utilised in this report to discover which are the most important aspects to a project – </a:t>
            </a:r>
            <a:r>
              <a:rPr lang="en-GB" dirty="0" err="1"/>
              <a:t>I.e</a:t>
            </a:r>
            <a:r>
              <a:rPr lang="en-GB" dirty="0"/>
              <a:t> planning, thus, proving or disproving this hypothesis with quantitative data.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Furthermore, one should compare the techniques utilised in this report reflection with different techniques to see if project techniques require the same theme to be successful. 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3E863FE-342E-46AF-BF4B-BC51F97FD98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9293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95"/>
    </mc:Choice>
    <mc:Fallback xmlns="">
      <p:transition spd="slow" advTm="42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9F11E2-8BA5-4C5C-AE7C-361E5EA0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9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C00E1DA-EC7C-40FC-95E3-11FDCD2E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5" y="1419226"/>
            <a:ext cx="3081576" cy="174676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B511D-EA45-4336-847C-125266714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262900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Any Questions can be directed to my student email: </a:t>
            </a:r>
            <a:r>
              <a:rPr lang="en-US" dirty="0">
                <a:solidFill>
                  <a:schemeClr val="bg2"/>
                </a:solidFill>
                <a:hlinkClick r:id="rId7"/>
              </a:rPr>
              <a:t>2008670@student.uwtsd.ac.uk</a:t>
            </a:r>
            <a:r>
              <a:rPr lang="en-US" dirty="0">
                <a:solidFill>
                  <a:schemeClr val="bg2"/>
                </a:solidFill>
              </a:rPr>
              <a:t> </a:t>
            </a:r>
          </a:p>
          <a:p>
            <a:endParaRPr lang="en-US" dirty="0">
              <a:solidFill>
                <a:schemeClr val="bg2"/>
              </a:solidFill>
            </a:endParaRPr>
          </a:p>
          <a:p>
            <a:endParaRPr lang="en-US" dirty="0">
              <a:solidFill>
                <a:schemeClr val="bg2"/>
              </a:solidFill>
            </a:endParaRPr>
          </a:p>
          <a:p>
            <a:endParaRPr lang="en-US" dirty="0">
              <a:solidFill>
                <a:schemeClr val="bg2"/>
              </a:solidFill>
            </a:endParaRPr>
          </a:p>
          <a:p>
            <a:endParaRPr lang="en-US" dirty="0">
              <a:solidFill>
                <a:schemeClr val="bg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421166-2996-41A7-B094-AE5316F3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DBB1B92-A3EB-43E4-8FAB-D20E8ED14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F3972F4-FE7E-48EA-AAD8-9BE5750A6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21614E5-870B-4D5E-A43B-8FF7E5323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C9C00DF-AEAC-4F01-B369-D9CD3C9048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71"/>
    </mc:Choice>
    <mc:Fallback xmlns="">
      <p:transition spd="slow" advTm="9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  <p:extLst>
    <p:ext uri="{3A86A75C-4F4B-4683-9AE1-C65F6400EC91}">
      <p14:laserTraceLst xmlns:p14="http://schemas.microsoft.com/office/powerpoint/2010/main">
        <p14:tracePtLst>
          <p14:tracePt t="6451" x="8745538" y="4968875"/>
          <p14:tracePt t="6560" x="8745538" y="4981575"/>
          <p14:tracePt t="6569" x="8753475" y="4984750"/>
          <p14:tracePt t="6575" x="8766175" y="4989513"/>
          <p14:tracePt t="6585" x="8777288" y="4989513"/>
          <p14:tracePt t="6592" x="8793163" y="4997450"/>
          <p14:tracePt t="6601" x="8805863" y="4997450"/>
          <p14:tracePt t="6609" x="8821738" y="5000625"/>
          <p14:tracePt t="6615" x="8832850" y="5000625"/>
          <p14:tracePt t="6625" x="8856663" y="5000625"/>
          <p14:tracePt t="6632" x="8880475" y="5000625"/>
          <p14:tracePt t="6640" x="8896350" y="5000625"/>
          <p14:tracePt t="6649" x="8936038" y="5008563"/>
          <p14:tracePt t="6656" x="8993188" y="5016500"/>
          <p14:tracePt t="6664" x="9099550" y="5045075"/>
          <p14:tracePt t="6671" x="9167813" y="5060950"/>
          <p14:tracePt t="6680" x="9263063" y="5076825"/>
          <p14:tracePt t="6688" x="9315450" y="5076825"/>
          <p14:tracePt t="6695" x="9391650" y="5084763"/>
          <p14:tracePt t="6703" x="9415463" y="5084763"/>
          <p14:tracePt t="6712" x="9463088" y="5084763"/>
          <p14:tracePt t="6720" x="9486900" y="5084763"/>
          <p14:tracePt t="6728" x="9518650" y="5084763"/>
          <p14:tracePt t="6736" x="9563100" y="5084763"/>
          <p14:tracePt t="6744" x="9605963" y="5084763"/>
          <p14:tracePt t="6751" x="9682163" y="5084763"/>
          <p14:tracePt t="6760" x="9713913" y="5084763"/>
          <p14:tracePt t="6769" x="9758363" y="5084763"/>
          <p14:tracePt t="6776" x="9774238" y="5084763"/>
          <p14:tracePt t="6784" x="9805988" y="5084763"/>
          <p14:tracePt t="6792" x="9821863" y="5084763"/>
          <p14:tracePt t="6800" x="9864725" y="5084763"/>
          <p14:tracePt t="6810" x="9885363" y="5084763"/>
          <p14:tracePt t="6818" x="9909175" y="5084763"/>
          <p14:tracePt t="6825" x="9993313" y="5084763"/>
          <p14:tracePt t="6831" x="10080625" y="5084763"/>
          <p14:tracePt t="6840" x="10275888" y="5097463"/>
          <p14:tracePt t="6849" x="10391775" y="5097463"/>
          <p14:tracePt t="6856" x="10598150" y="5097463"/>
          <p14:tracePt t="6864" x="10701338" y="5097463"/>
          <p14:tracePt t="6872" x="10833100" y="5097463"/>
          <p14:tracePt t="6880" x="10896600" y="5097463"/>
          <p14:tracePt t="6889" x="10948988" y="5097463"/>
          <p14:tracePt t="6896" x="11012488" y="5097463"/>
          <p14:tracePt t="6904" x="11044238" y="5097463"/>
          <p14:tracePt t="6912" x="11088688" y="5097463"/>
          <p14:tracePt t="6920" x="11112500" y="5097463"/>
          <p14:tracePt t="6928" x="11155363" y="5092700"/>
          <p14:tracePt t="6936" x="11188700" y="5087938"/>
          <p14:tracePt t="6943" x="11244263" y="5080000"/>
          <p14:tracePt t="6952" x="11279188" y="5072063"/>
          <p14:tracePt t="6959" x="11303000" y="5064125"/>
          <p14:tracePt t="6969" x="11358563" y="5056188"/>
          <p14:tracePt t="6976" x="11391900" y="5053013"/>
          <p14:tracePt t="6984" x="11447463" y="5037138"/>
          <p14:tracePt t="6992" x="11482388" y="5029200"/>
          <p14:tracePt t="7009" x="11595100" y="4997450"/>
          <p14:tracePt t="7016" x="11653838" y="4973638"/>
          <p14:tracePt t="7025" x="11669713" y="4965700"/>
          <p14:tracePt t="7031" x="11701463" y="4953000"/>
          <p14:tracePt t="7040" x="11714163" y="4949825"/>
          <p14:tracePt t="7048" x="11717338" y="4945063"/>
          <p14:tracePt t="7056" x="11722100" y="4937125"/>
          <p14:tracePt t="7063" x="11730038" y="4933950"/>
          <p14:tracePt t="7071" x="11737975" y="4926013"/>
          <p14:tracePt t="7079" x="11737975" y="4921250"/>
          <p14:tracePt t="7088" x="11753850" y="4905375"/>
          <p14:tracePt t="7095" x="11772900" y="4876800"/>
          <p14:tracePt t="7104" x="11806238" y="4829175"/>
          <p14:tracePt t="7112" x="11814175" y="4810125"/>
          <p14:tracePt t="7120" x="11817350" y="4794250"/>
          <p14:tracePt t="7127" x="11833225" y="4757738"/>
          <p14:tracePt t="7139" x="11837988" y="4741863"/>
          <p14:tracePt t="7144" x="11837988" y="4718050"/>
          <p14:tracePt t="7151" x="11837988" y="4702175"/>
          <p14:tracePt t="7159" x="11837988" y="4662488"/>
          <p14:tracePt t="7168" x="11837988" y="4641850"/>
          <p14:tracePt t="7175" x="11822113" y="4591050"/>
          <p14:tracePt t="7183" x="11809413" y="4567238"/>
          <p14:tracePt t="7192" x="11790363" y="4538663"/>
          <p14:tracePt t="7200" x="11764963" y="4511675"/>
          <p14:tracePt t="7209" x="11737975" y="4470400"/>
          <p14:tracePt t="7216" x="11685588" y="4430713"/>
          <p14:tracePt t="7224" x="11666538" y="4403725"/>
          <p14:tracePt t="7231" x="11618913" y="4356100"/>
          <p14:tracePt t="7240" x="11577638" y="4324350"/>
          <p14:tracePt t="7248" x="11498263" y="4271963"/>
          <p14:tracePt t="7255" x="11450638" y="4248150"/>
          <p14:tracePt t="7263" x="11395075" y="4224338"/>
          <p14:tracePt t="7271" x="11283950" y="4176713"/>
          <p14:tracePt t="7280" x="11215688" y="4152900"/>
          <p14:tracePt t="7288" x="11072813" y="4100513"/>
          <p14:tracePt t="7297" x="10996613" y="4084638"/>
          <p14:tracePt t="7303" x="10888663" y="4056063"/>
          <p14:tracePt t="7312" x="10821988" y="4040188"/>
          <p14:tracePt t="7320" x="10745788" y="4024313"/>
          <p14:tracePt t="7327" x="10701338" y="4016375"/>
          <p14:tracePt t="7336" x="10658475" y="4008438"/>
          <p14:tracePt t="7344" x="10614025" y="4000500"/>
          <p14:tracePt t="7351" x="10558463" y="3992563"/>
          <p14:tracePt t="7360" x="10471150" y="3984625"/>
          <p14:tracePt t="7368" x="10407650" y="3976688"/>
          <p14:tracePt t="7377" x="10223500" y="3952875"/>
          <p14:tracePt t="7384" x="10120313" y="3944938"/>
          <p14:tracePt t="7391" x="9893300" y="3933825"/>
          <p14:tracePt t="7400" x="9758363" y="3925888"/>
          <p14:tracePt t="7409" x="9637713" y="3916363"/>
          <p14:tracePt t="7416" x="9505950" y="3905250"/>
          <p14:tracePt t="7423" x="9402763" y="3897313"/>
          <p14:tracePt t="7431" x="9294813" y="3881438"/>
          <p14:tracePt t="7440" x="9207500" y="3868738"/>
          <p14:tracePt t="7448" x="9059863" y="3860800"/>
          <p14:tracePt t="7457" x="8985250" y="3852863"/>
          <p14:tracePt t="7464" x="8901113" y="3852863"/>
          <p14:tracePt t="7471" x="8869363" y="3852863"/>
          <p14:tracePt t="7479" x="8837613" y="3852863"/>
          <p14:tracePt t="7488" x="8829675" y="3852863"/>
          <p14:tracePt t="7497" x="8821738" y="3852863"/>
          <p14:tracePt t="7503" x="8805863" y="3852863"/>
          <p14:tracePt t="7512" x="8785225" y="3852863"/>
          <p14:tracePt t="7520" x="8753475" y="3868738"/>
          <p14:tracePt t="7527" x="8729663" y="3868738"/>
          <p14:tracePt t="7536" x="8669338" y="3881438"/>
          <p14:tracePt t="7543" x="8626475" y="3889375"/>
          <p14:tracePt t="7551" x="8550275" y="3908425"/>
          <p14:tracePt t="7559" x="8494713" y="3925888"/>
          <p14:tracePt t="7568" x="8407400" y="3949700"/>
          <p14:tracePt t="7576" x="8331200" y="3976688"/>
          <p14:tracePt t="7584" x="8275638" y="3992563"/>
          <p14:tracePt t="7593" x="8188325" y="4016375"/>
          <p14:tracePt t="7600" x="8140700" y="4040188"/>
          <p14:tracePt t="7610" x="8083550" y="4056063"/>
          <p14:tracePt t="7616" x="8064500" y="4060825"/>
          <p14:tracePt t="7624" x="8040688" y="4076700"/>
          <p14:tracePt t="7631" x="8024813" y="4087813"/>
          <p14:tracePt t="7640" x="8012113" y="4092575"/>
          <p14:tracePt t="7648" x="8001000" y="4095750"/>
          <p14:tracePt t="7656" x="7988300" y="4108450"/>
          <p14:tracePt t="7664" x="7969250" y="4137025"/>
          <p14:tracePt t="7671" x="7953375" y="4152900"/>
          <p14:tracePt t="7680" x="7929563" y="4200525"/>
          <p14:tracePt t="7688" x="7920038" y="4235450"/>
          <p14:tracePt t="7696" x="7904163" y="4291013"/>
          <p14:tracePt t="7704" x="7904163" y="4324350"/>
          <p14:tracePt t="7712" x="7904163" y="4387850"/>
          <p14:tracePt t="7719" x="7904163" y="4443413"/>
          <p14:tracePt t="7728" x="7904163" y="4486275"/>
          <p14:tracePt t="7736" x="7908925" y="4551363"/>
          <p14:tracePt t="7744" x="7916863" y="4586288"/>
          <p14:tracePt t="7751" x="7916863" y="4625975"/>
          <p14:tracePt t="7760" x="7924800" y="4662488"/>
          <p14:tracePt t="7767" x="7937500" y="4710113"/>
          <p14:tracePt t="7777" x="7945438" y="4725988"/>
          <p14:tracePt t="7784" x="7956550" y="4757738"/>
          <p14:tracePt t="7792" x="7972425" y="4786313"/>
          <p14:tracePt t="7800" x="7988300" y="4805363"/>
          <p14:tracePt t="7810" x="8027988" y="4826000"/>
          <p14:tracePt t="7816" x="8056563" y="4857750"/>
          <p14:tracePt t="7826" x="8123238" y="4897438"/>
          <p14:tracePt t="7832" x="8172450" y="4921250"/>
          <p14:tracePt t="7840" x="8259763" y="4957763"/>
          <p14:tracePt t="7848" x="8315325" y="4973638"/>
          <p14:tracePt t="7855" x="8402638" y="5000625"/>
          <p14:tracePt t="7863" x="8455025" y="5008563"/>
          <p14:tracePt t="7871" x="8510588" y="5016500"/>
          <p14:tracePt t="7880" x="8566150" y="5021263"/>
          <p14:tracePt t="7888" x="8621713" y="5029200"/>
          <p14:tracePt t="7897" x="8705850" y="5048250"/>
          <p14:tracePt t="7904" x="8761413" y="5056188"/>
          <p14:tracePt t="7912" x="8837613" y="5064125"/>
          <p14:tracePt t="7920" x="8872538" y="5072063"/>
          <p14:tracePt t="7928" x="8916988" y="5072063"/>
          <p14:tracePt t="7936" x="8940800" y="5072063"/>
          <p14:tracePt t="7944" x="8980488" y="5072063"/>
          <p14:tracePt t="7951" x="8996363" y="5072063"/>
          <p14:tracePt t="7959" x="9020175" y="5072063"/>
          <p14:tracePt t="7969" x="9088438" y="5072063"/>
          <p14:tracePt t="7976" x="9139238" y="5068888"/>
          <p14:tracePt t="7986" x="9236075" y="5068888"/>
          <p14:tracePt t="7992" x="9318625" y="5068888"/>
          <p14:tracePt t="8001" x="9482138" y="5068888"/>
          <p14:tracePt t="8010" x="9586913" y="5068888"/>
          <p14:tracePt t="8016" x="9748838" y="5056188"/>
          <p14:tracePt t="8025" x="9837738" y="5048250"/>
          <p14:tracePt t="8032" x="9901238" y="5048250"/>
          <p14:tracePt t="8040" x="9985375" y="5048250"/>
          <p14:tracePt t="8047" x="10017125" y="5048250"/>
          <p14:tracePt t="8056" x="10040938" y="5048250"/>
          <p14:tracePt t="8063" x="10052050" y="5048250"/>
          <p14:tracePt t="8231" x="10052050" y="5045075"/>
          <p14:tracePt t="8631" x="0" y="0"/>
        </p14:tracePtLst>
      </p14:laserTrace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8F784-410B-45C2-8914-98455B357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Figure 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379DA-5E67-4992-A4C4-1ABC7E6EB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En.wikipedia.org. 2021.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success factor - Wikipedia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&lt;https://en.wikipedia.org/wiki/Critical_success_factor&gt; [Accessed 2 May 2021].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Petersen, C., 2013.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Practical Guide to Project Management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1st ed. [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BookBoon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(2013), p.79. Available at: &lt;http://projektkvalitet.dk/wp-content/uploads/the-practical-guide-to-project-management.pdf&gt; [Accessed 06 March 2021].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Riggie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Y., 2017.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Quality, Cost &amp; Time: How To Choose Between Project Constraints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Open Door. Available at: &lt;https://the-opendoor.net/how-to-choose-between-competing-project-constraints/&gt; [Accessed 17 February 2021].</a:t>
            </a:r>
          </a:p>
        </p:txBody>
      </p:sp>
    </p:spTree>
    <p:extLst>
      <p:ext uri="{BB962C8B-B14F-4D97-AF65-F5344CB8AC3E}">
        <p14:creationId xmlns:p14="http://schemas.microsoft.com/office/powerpoint/2010/main" val="140429347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1|1.2|1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4.3|12.4|13.7|0.6|4.5|1.7|2.9|5.7|3.9|14.7|3.5|4.8|9.9|8.5|4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1.2|13.2|6.3|3.5|1.7|2.4|5.3|5.4|3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3.8|9.7|0.8|3.3|1.3|1.2|2.4|31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3.6|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|14.7|1.6|2.5|5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4.8|22.4|14.4|4|5.5|1.5|10.4|4.1|4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21|2.8|3|3.4|0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1|1.1|18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Props1.xml><?xml version="1.0" encoding="utf-8"?>
<ds:datastoreItem xmlns:ds="http://schemas.openxmlformats.org/officeDocument/2006/customXml" ds:itemID="{E3FC8A1C-A436-42C0-AC33-FAFFFAF219B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3852F5D-AAE7-473B-9767-8875B60BC6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F5C8BF1-B0E4-49A1-808F-40F2AD30E743}">
  <ds:schemaRefs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 design</Template>
  <TotalTime>0</TotalTime>
  <Words>853</Words>
  <Application>Microsoft Office PowerPoint</Application>
  <PresentationFormat>Widescreen</PresentationFormat>
  <Paragraphs>125</Paragraphs>
  <Slides>11</Slides>
  <Notes>5</Notes>
  <HiddenSlides>0</HiddenSlides>
  <MMClips>10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Gill Sans MT</vt:lpstr>
      <vt:lpstr>Open Sans</vt:lpstr>
      <vt:lpstr>Times New Roman</vt:lpstr>
      <vt:lpstr>Wingdings 2</vt:lpstr>
      <vt:lpstr>Dividend</vt:lpstr>
      <vt:lpstr>PowerPoint Presentation</vt:lpstr>
      <vt:lpstr>Project background - problem  </vt:lpstr>
      <vt:lpstr>Project background –Solution </vt:lpstr>
      <vt:lpstr>Project Reflection aim and expectations </vt:lpstr>
      <vt:lpstr>Project management process</vt:lpstr>
      <vt:lpstr>Comparison of Management techniques</vt:lpstr>
      <vt:lpstr>Project Reflection Technique Analysis </vt:lpstr>
      <vt:lpstr>Project Reflection Summary &amp; Key for success </vt:lpstr>
      <vt:lpstr>Future recommendations </vt:lpstr>
      <vt:lpstr>Thank You</vt:lpstr>
      <vt:lpstr>Figure 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2020-03-08T13:39:12Z</dcterms:created>
  <dcterms:modified xsi:type="dcterms:W3CDTF">2021-06-09T22:11:02Z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