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1"/>
  </p:notesMasterIdLst>
  <p:sldIdLst>
    <p:sldId id="256" r:id="rId2"/>
    <p:sldId id="594" r:id="rId3"/>
    <p:sldId id="257" r:id="rId4"/>
    <p:sldId id="324" r:id="rId5"/>
    <p:sldId id="309" r:id="rId6"/>
    <p:sldId id="325" r:id="rId7"/>
    <p:sldId id="310" r:id="rId8"/>
    <p:sldId id="326" r:id="rId9"/>
    <p:sldId id="312" r:id="rId10"/>
    <p:sldId id="327" r:id="rId11"/>
    <p:sldId id="313" r:id="rId12"/>
    <p:sldId id="317" r:id="rId13"/>
    <p:sldId id="318" r:id="rId14"/>
    <p:sldId id="319" r:id="rId15"/>
    <p:sldId id="320" r:id="rId16"/>
    <p:sldId id="321" r:id="rId17"/>
    <p:sldId id="322" r:id="rId18"/>
    <p:sldId id="323" r:id="rId19"/>
    <p:sldId id="314" r:id="rId20"/>
    <p:sldId id="330" r:id="rId21"/>
    <p:sldId id="592" r:id="rId22"/>
    <p:sldId id="593" r:id="rId23"/>
    <p:sldId id="329" r:id="rId24"/>
    <p:sldId id="315" r:id="rId25"/>
    <p:sldId id="331" r:id="rId26"/>
    <p:sldId id="356" r:id="rId27"/>
    <p:sldId id="332" r:id="rId28"/>
    <p:sldId id="333" r:id="rId29"/>
    <p:sldId id="357" r:id="rId30"/>
    <p:sldId id="334" r:id="rId31"/>
    <p:sldId id="335" r:id="rId32"/>
    <p:sldId id="328" r:id="rId33"/>
    <p:sldId id="336" r:id="rId34"/>
    <p:sldId id="338" r:id="rId35"/>
    <p:sldId id="358" r:id="rId36"/>
    <p:sldId id="339" r:id="rId37"/>
    <p:sldId id="349" r:id="rId38"/>
    <p:sldId id="350" r:id="rId39"/>
    <p:sldId id="351" r:id="rId40"/>
    <p:sldId id="352" r:id="rId41"/>
    <p:sldId id="344" r:id="rId42"/>
    <p:sldId id="353" r:id="rId43"/>
    <p:sldId id="354" r:id="rId44"/>
    <p:sldId id="355" r:id="rId45"/>
    <p:sldId id="341" r:id="rId46"/>
    <p:sldId id="340" r:id="rId47"/>
    <p:sldId id="342" r:id="rId48"/>
    <p:sldId id="343" r:id="rId49"/>
    <p:sldId id="33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49"/>
    <p:restoredTop sz="52721"/>
  </p:normalViewPr>
  <p:slideViewPr>
    <p:cSldViewPr snapToGrid="0">
      <p:cViewPr varScale="1">
        <p:scale>
          <a:sx n="64" d="100"/>
          <a:sy n="64" d="100"/>
        </p:scale>
        <p:origin x="1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s>
</file>

<file path=ppt/diagrams/_rels/data1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61A99464-33B9-CD41-90A3-4F26CBBF5F31}" type="presOf" srcId="{BE3A1291-5230-4B01-9B1C-E7A18A8A7234}" destId="{88485A22-B571-4046-AEED-5031F154DC66}" srcOrd="0" destOrd="0" presId="urn:microsoft.com/office/officeart/2005/8/layout/default"/>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E0E4405A-4D3D-6F43-8161-00DDBCF67EBE}" type="presOf" srcId="{8C7FADA9-C871-4854-B5DE-7411775BB2DF}" destId="{A3817B2D-11DA-B746-B3C5-FB3D5CED7D1A}" srcOrd="0" destOrd="0" presId="urn:microsoft.com/office/officeart/2005/8/layout/process4"/>
    <dgm:cxn modelId="{C0C2A469-C8B0-4C74-BF5F-66EA907AA1E5}" srcId="{7CBB15C8-9C06-46B3-965C-F6352311012F}" destId="{576D5EAA-F4CA-47F9-A1CA-CD357142769F}" srcOrd="1" destOrd="0" parTransId="{1DC8DF76-CDBD-4356-9C9B-5BBF39917BC6}" sibTransId="{1E50498B-F274-46DE-BB8D-5C02D2D42E36}"/>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690CC263-6D0D-4303-AF11-EF3D59527954}" type="presOf" srcId="{4CE795A5-3B02-42EB-B19D-960C8D780879}" destId="{453AFB15-FA4D-419B-B231-3F5FA70C4E06}" srcOrd="0" destOrd="0" presId="urn:microsoft.com/office/officeart/2005/8/layout/vProcess5"/>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10/22/22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6</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8</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10</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19</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21</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22</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23</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37</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49</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10/22/22</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3.jpeg"/><Relationship Id="rId4" Type="http://schemas.openxmlformats.org/officeDocument/2006/relationships/diagramLayout" Target="../diagrams/layout1.xml"/><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6.jpeg"/><Relationship Id="rId4" Type="http://schemas.openxmlformats.org/officeDocument/2006/relationships/diagramData" Target="../diagrams/data2.xm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7.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8.jpe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9.jpeg"/></Relationships>
</file>

<file path=ppt/slides/_rels/slide15.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2.jpeg"/><Relationship Id="rId4" Type="http://schemas.openxmlformats.org/officeDocument/2006/relationships/diagramLayout" Target="../diagrams/layout6.xml"/><Relationship Id="rId9" Type="http://schemas.openxmlformats.org/officeDocument/2006/relationships/image" Target="../media/image31.jpeg"/></Relationships>
</file>

<file path=ppt/slides/_rels/slide1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2.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6.png"/><Relationship Id="rId7" Type="http://schemas.openxmlformats.org/officeDocument/2006/relationships/diagramData" Target="../diagrams/data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9.png"/><Relationship Id="rId11" Type="http://schemas.microsoft.com/office/2007/relationships/diagramDrawing" Target="../diagrams/drawing8.xml"/><Relationship Id="rId5" Type="http://schemas.openxmlformats.org/officeDocument/2006/relationships/image" Target="../media/image38.jpeg"/><Relationship Id="rId10" Type="http://schemas.openxmlformats.org/officeDocument/2006/relationships/diagramColors" Target="../diagrams/colors8.xml"/><Relationship Id="rId4" Type="http://schemas.openxmlformats.org/officeDocument/2006/relationships/image" Target="../media/image37.jpeg"/><Relationship Id="rId9"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3.png"/><Relationship Id="rId5" Type="http://schemas.openxmlformats.org/officeDocument/2006/relationships/diagramQuickStyle" Target="../diagrams/quickStyle9.xml"/><Relationship Id="rId10" Type="http://schemas.openxmlformats.org/officeDocument/2006/relationships/image" Target="../media/image42.png"/><Relationship Id="rId4" Type="http://schemas.openxmlformats.org/officeDocument/2006/relationships/diagramLayout" Target="../diagrams/layout9.xml"/><Relationship Id="rId9" Type="http://schemas.openxmlformats.org/officeDocument/2006/relationships/image" Target="../media/image41.png"/></Relationships>
</file>

<file path=ppt/slides/_rels/slide1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4.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5.pn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6.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hyperlink" Target="https://youtu.be/rbe5D3Yh43o" TargetMode="External"/><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png"/><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75.jpeg"/><Relationship Id="rId4" Type="http://schemas.openxmlformats.org/officeDocument/2006/relationships/image" Target="../media/image74.png"/></Relationships>
</file>

<file path=ppt/slides/_rels/slide38.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6.jp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9.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86.png"/><Relationship Id="rId7" Type="http://schemas.openxmlformats.org/officeDocument/2006/relationships/diagramColors" Target="../diagrams/colors21.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AD19BC-1905-64BC-C8DB-A048F332547D}"/>
              </a:ext>
            </a:extLst>
          </p:cNvPr>
          <p:cNvSpPr>
            <a:spLocks noGrp="1"/>
          </p:cNvSpPr>
          <p:nvPr>
            <p:ph type="title"/>
          </p:nvPr>
        </p:nvSpPr>
        <p:spPr>
          <a:xfrm>
            <a:off x="640080" y="325369"/>
            <a:ext cx="4368602" cy="1956841"/>
          </a:xfrm>
        </p:spPr>
        <p:txBody>
          <a:bodyPr anchor="b">
            <a:normAutofit/>
          </a:bodyPr>
          <a:lstStyle/>
          <a:p>
            <a:r>
              <a:rPr lang="en-US" sz="5400" dirty="0"/>
              <a:t>IMPORTANT INFORMATION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7942AA-E3BA-603A-3C74-22C9269C23D4}"/>
              </a:ext>
            </a:extLst>
          </p:cNvPr>
          <p:cNvSpPr>
            <a:spLocks noGrp="1"/>
          </p:cNvSpPr>
          <p:nvPr>
            <p:ph idx="1"/>
          </p:nvPr>
        </p:nvSpPr>
        <p:spPr>
          <a:xfrm>
            <a:off x="640080" y="2872899"/>
            <a:ext cx="4243589" cy="3320668"/>
          </a:xfrm>
        </p:spPr>
        <p:txBody>
          <a:bodyPr>
            <a:normAutofit/>
          </a:bodyPr>
          <a:lstStyle/>
          <a:p>
            <a:r>
              <a:rPr lang="en-US" sz="2200" dirty="0"/>
              <a:t>EXAM – DATE CHANGE TBC!</a:t>
            </a:r>
          </a:p>
          <a:p>
            <a:endParaRPr lang="en-US" sz="2200" dirty="0"/>
          </a:p>
          <a:p>
            <a:r>
              <a:rPr lang="en-US" sz="2200" dirty="0"/>
              <a:t>Revision session to be half last week of term </a:t>
            </a:r>
          </a:p>
          <a:p>
            <a:endParaRPr lang="en-US" sz="2200" dirty="0"/>
          </a:p>
          <a:p>
            <a:pPr marL="0" indent="0">
              <a:buNone/>
            </a:pPr>
            <a:endParaRPr lang="en-US" sz="2200" dirty="0"/>
          </a:p>
        </p:txBody>
      </p:sp>
      <p:pic>
        <p:nvPicPr>
          <p:cNvPr id="5" name="Picture 4" descr="Red marker and calendar">
            <a:extLst>
              <a:ext uri="{FF2B5EF4-FFF2-40B4-BE49-F238E27FC236}">
                <a16:creationId xmlns:a16="http://schemas.microsoft.com/office/drawing/2014/main" id="{6D66C0D2-E5E4-7F4A-E794-3F11FBB3A9EC}"/>
              </a:ext>
            </a:extLst>
          </p:cNvPr>
          <p:cNvPicPr>
            <a:picLocks noChangeAspect="1"/>
          </p:cNvPicPr>
          <p:nvPr/>
        </p:nvPicPr>
        <p:blipFill rotWithShape="1">
          <a:blip r:embed="rId2"/>
          <a:srcRect l="9767" r="232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1429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4672</Words>
  <Application>Microsoft Macintosh PowerPoint</Application>
  <PresentationFormat>Widescreen</PresentationFormat>
  <Paragraphs>380</Paragraphs>
  <Slides>49</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Avenir Next LT Pro</vt:lpstr>
      <vt:lpstr>Calibri</vt:lpstr>
      <vt:lpstr>Calibri Light</vt:lpstr>
      <vt:lpstr>Office Theme</vt:lpstr>
      <vt:lpstr>Response Policing </vt:lpstr>
      <vt:lpstr>IMPORTANT INFORMATION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Rhiannon Lloyd</cp:lastModifiedBy>
  <cp:revision>6</cp:revision>
  <dcterms:created xsi:type="dcterms:W3CDTF">2022-10-17T10:34:29Z</dcterms:created>
  <dcterms:modified xsi:type="dcterms:W3CDTF">2022-10-22T20:51:11Z</dcterms:modified>
</cp:coreProperties>
</file>