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7" r:id="rId6"/>
    <p:sldId id="260" r:id="rId7"/>
    <p:sldId id="266" r:id="rId8"/>
    <p:sldId id="269" r:id="rId9"/>
    <p:sldId id="261" r:id="rId10"/>
    <p:sldId id="268" r:id="rId11"/>
    <p:sldId id="271" r:id="rId12"/>
    <p:sldId id="262" r:id="rId13"/>
    <p:sldId id="272" r:id="rId14"/>
    <p:sldId id="273" r:id="rId15"/>
    <p:sldId id="264" r:id="rId16"/>
    <p:sldId id="265" r:id="rId17"/>
    <p:sldId id="263" r:id="rId18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6EEE1F-7718-4158-AC99-0E56F5D3EE0D}" v="7" dt="2024-03-06T21:38:12.8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6262" autoAdjust="0"/>
  </p:normalViewPr>
  <p:slideViewPr>
    <p:cSldViewPr snapToGrid="0">
      <p:cViewPr varScale="1">
        <p:scale>
          <a:sx n="73" d="100"/>
          <a:sy n="73" d="100"/>
        </p:scale>
        <p:origin x="1998" y="6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James" userId="87325ef21a490bf8" providerId="Windows Live" clId="Web-{A4564407-BE5A-4866-B54B-56C89B4D1525}"/>
    <pc:docChg chg="addSld delSld modSld">
      <pc:chgData name="Andrew James" userId="87325ef21a490bf8" providerId="Windows Live" clId="Web-{A4564407-BE5A-4866-B54B-56C89B4D1525}" dt="2024-03-04T10:18:36.330" v="1046"/>
      <pc:docMkLst>
        <pc:docMk/>
      </pc:docMkLst>
      <pc:sldChg chg="addSp delSp modSp mod setBg modNotes">
        <pc:chgData name="Andrew James" userId="87325ef21a490bf8" providerId="Windows Live" clId="Web-{A4564407-BE5A-4866-B54B-56C89B4D1525}" dt="2024-03-04T10:18:36.330" v="1046"/>
        <pc:sldMkLst>
          <pc:docMk/>
          <pc:sldMk cId="3055892270" sldId="256"/>
        </pc:sldMkLst>
        <pc:spChg chg="mod">
          <ac:chgData name="Andrew James" userId="87325ef21a490bf8" providerId="Windows Live" clId="Web-{A4564407-BE5A-4866-B54B-56C89B4D1525}" dt="2024-03-04T10:18:36.330" v="1046"/>
          <ac:spMkLst>
            <pc:docMk/>
            <pc:sldMk cId="3055892270" sldId="256"/>
            <ac:spMk id="2" creationId="{12185193-F147-461D-6550-4A3C2BB9D885}"/>
          </ac:spMkLst>
        </pc:spChg>
        <pc:spChg chg="del">
          <ac:chgData name="Andrew James" userId="87325ef21a490bf8" providerId="Windows Live" clId="Web-{A4564407-BE5A-4866-B54B-56C89B4D1525}" dt="2024-03-04T09:27:16.032" v="0"/>
          <ac:spMkLst>
            <pc:docMk/>
            <pc:sldMk cId="3055892270" sldId="256"/>
            <ac:spMk id="3" creationId="{976B1A44-A775-A021-6551-77E1FE8A1822}"/>
          </ac:spMkLst>
        </pc:spChg>
        <pc:spChg chg="add del">
          <ac:chgData name="Andrew James" userId="87325ef21a490bf8" providerId="Windows Live" clId="Web-{A4564407-BE5A-4866-B54B-56C89B4D1525}" dt="2024-03-04T10:18:36.330" v="1046"/>
          <ac:spMkLst>
            <pc:docMk/>
            <pc:sldMk cId="3055892270" sldId="256"/>
            <ac:spMk id="7" creationId="{4522B21E-B2B9-4C72-9A71-C87EFD137480}"/>
          </ac:spMkLst>
        </pc:spChg>
        <pc:spChg chg="add del">
          <ac:chgData name="Andrew James" userId="87325ef21a490bf8" providerId="Windows Live" clId="Web-{A4564407-BE5A-4866-B54B-56C89B4D1525}" dt="2024-03-04T10:18:36.330" v="1046"/>
          <ac:spMkLst>
            <pc:docMk/>
            <pc:sldMk cId="3055892270" sldId="256"/>
            <ac:spMk id="9" creationId="{5EB7D2A2-F448-44D4-938C-DC84CBCB3B1E}"/>
          </ac:spMkLst>
        </pc:spChg>
        <pc:spChg chg="add del">
          <ac:chgData name="Andrew James" userId="87325ef21a490bf8" providerId="Windows Live" clId="Web-{A4564407-BE5A-4866-B54B-56C89B4D1525}" dt="2024-03-04T10:18:36.330" v="1046"/>
          <ac:spMkLst>
            <pc:docMk/>
            <pc:sldMk cId="3055892270" sldId="256"/>
            <ac:spMk id="11" creationId="{871AEA07-1E14-44B4-8E55-64EF049CD66F}"/>
          </ac:spMkLst>
        </pc:spChg>
        <pc:cxnChg chg="add del">
          <ac:chgData name="Andrew James" userId="87325ef21a490bf8" providerId="Windows Live" clId="Web-{A4564407-BE5A-4866-B54B-56C89B4D1525}" dt="2024-03-04T10:18:36.330" v="1046"/>
          <ac:cxnSpMkLst>
            <pc:docMk/>
            <pc:sldMk cId="3055892270" sldId="256"/>
            <ac:cxnSpMk id="13" creationId="{F7C8EA93-3210-4C62-99E9-153C275E3A87}"/>
          </ac:cxnSpMkLst>
        </pc:cxnChg>
      </pc:sldChg>
      <pc:sldChg chg="modNotes">
        <pc:chgData name="Andrew James" userId="87325ef21a490bf8" providerId="Windows Live" clId="Web-{A4564407-BE5A-4866-B54B-56C89B4D1525}" dt="2024-03-04T09:34:57.510" v="38"/>
        <pc:sldMkLst>
          <pc:docMk/>
          <pc:sldMk cId="1408453186" sldId="257"/>
        </pc:sldMkLst>
      </pc:sldChg>
      <pc:sldChg chg="modSp modNotes">
        <pc:chgData name="Andrew James" userId="87325ef21a490bf8" providerId="Windows Live" clId="Web-{A4564407-BE5A-4866-B54B-56C89B4D1525}" dt="2024-03-04T09:36:45.685" v="97"/>
        <pc:sldMkLst>
          <pc:docMk/>
          <pc:sldMk cId="1579823152" sldId="258"/>
        </pc:sldMkLst>
        <pc:spChg chg="mod">
          <ac:chgData name="Andrew James" userId="87325ef21a490bf8" providerId="Windows Live" clId="Web-{A4564407-BE5A-4866-B54B-56C89B4D1525}" dt="2024-03-04T09:36:25.794" v="91" actId="20577"/>
          <ac:spMkLst>
            <pc:docMk/>
            <pc:sldMk cId="1579823152" sldId="258"/>
            <ac:spMk id="3" creationId="{0E95AAED-7B4A-7E18-00FD-322CBD67C885}"/>
          </ac:spMkLst>
        </pc:spChg>
      </pc:sldChg>
      <pc:sldChg chg="modSp modNotes">
        <pc:chgData name="Andrew James" userId="87325ef21a490bf8" providerId="Windows Live" clId="Web-{A4564407-BE5A-4866-B54B-56C89B4D1525}" dt="2024-03-04T09:47:30.401" v="411"/>
        <pc:sldMkLst>
          <pc:docMk/>
          <pc:sldMk cId="3057014925" sldId="259"/>
        </pc:sldMkLst>
        <pc:spChg chg="mod">
          <ac:chgData name="Andrew James" userId="87325ef21a490bf8" providerId="Windows Live" clId="Web-{A4564407-BE5A-4866-B54B-56C89B4D1525}" dt="2024-03-04T09:39:33.829" v="140" actId="20577"/>
          <ac:spMkLst>
            <pc:docMk/>
            <pc:sldMk cId="3057014925" sldId="259"/>
            <ac:spMk id="3" creationId="{A79E25B8-3C4F-1CFB-851B-E919A3396AA4}"/>
          </ac:spMkLst>
        </pc:spChg>
      </pc:sldChg>
      <pc:sldChg chg="modNotes">
        <pc:chgData name="Andrew James" userId="87325ef21a490bf8" providerId="Windows Live" clId="Web-{A4564407-BE5A-4866-B54B-56C89B4D1525}" dt="2024-03-04T10:06:21.315" v="764"/>
        <pc:sldMkLst>
          <pc:docMk/>
          <pc:sldMk cId="843544679" sldId="260"/>
        </pc:sldMkLst>
      </pc:sldChg>
      <pc:sldChg chg="modNotes">
        <pc:chgData name="Andrew James" userId="87325ef21a490bf8" providerId="Windows Live" clId="Web-{A4564407-BE5A-4866-B54B-56C89B4D1525}" dt="2024-03-04T10:11:55.806" v="986"/>
        <pc:sldMkLst>
          <pc:docMk/>
          <pc:sldMk cId="1446048562" sldId="261"/>
        </pc:sldMkLst>
      </pc:sldChg>
      <pc:sldChg chg="modNotes">
        <pc:chgData name="Andrew James" userId="87325ef21a490bf8" providerId="Windows Live" clId="Web-{A4564407-BE5A-4866-B54B-56C89B4D1525}" dt="2024-03-04T10:18:18.064" v="1044"/>
        <pc:sldMkLst>
          <pc:docMk/>
          <pc:sldMk cId="389975076" sldId="263"/>
        </pc:sldMkLst>
      </pc:sldChg>
      <pc:sldChg chg="modNotes">
        <pc:chgData name="Andrew James" userId="87325ef21a490bf8" providerId="Windows Live" clId="Web-{A4564407-BE5A-4866-B54B-56C89B4D1525}" dt="2024-03-04T10:14:42.716" v="1001"/>
        <pc:sldMkLst>
          <pc:docMk/>
          <pc:sldMk cId="2834990937" sldId="264"/>
        </pc:sldMkLst>
      </pc:sldChg>
      <pc:sldChg chg="modNotes">
        <pc:chgData name="Andrew James" userId="87325ef21a490bf8" providerId="Windows Live" clId="Web-{A4564407-BE5A-4866-B54B-56C89B4D1525}" dt="2024-03-04T10:06:44.956" v="765"/>
        <pc:sldMkLst>
          <pc:docMk/>
          <pc:sldMk cId="158699055" sldId="266"/>
        </pc:sldMkLst>
      </pc:sldChg>
      <pc:sldChg chg="modNotes">
        <pc:chgData name="Andrew James" userId="87325ef21a490bf8" providerId="Windows Live" clId="Web-{A4564407-BE5A-4866-B54B-56C89B4D1525}" dt="2024-03-04T09:57:00.194" v="734"/>
        <pc:sldMkLst>
          <pc:docMk/>
          <pc:sldMk cId="2910580297" sldId="267"/>
        </pc:sldMkLst>
      </pc:sldChg>
      <pc:sldChg chg="new del">
        <pc:chgData name="Andrew James" userId="87325ef21a490bf8" providerId="Windows Live" clId="Web-{A4564407-BE5A-4866-B54B-56C89B4D1525}" dt="2024-03-04T09:31:13.709" v="3"/>
        <pc:sldMkLst>
          <pc:docMk/>
          <pc:sldMk cId="823931065" sldId="270"/>
        </pc:sldMkLst>
      </pc:sldChg>
      <pc:sldChg chg="addSp modSp new">
        <pc:chgData name="Andrew James" userId="87325ef21a490bf8" providerId="Windows Live" clId="Web-{A4564407-BE5A-4866-B54B-56C89B4D1525}" dt="2024-03-04T09:31:52.413" v="5"/>
        <pc:sldMkLst>
          <pc:docMk/>
          <pc:sldMk cId="1379065355" sldId="271"/>
        </pc:sldMkLst>
        <pc:picChg chg="add mod">
          <ac:chgData name="Andrew James" userId="87325ef21a490bf8" providerId="Windows Live" clId="Web-{A4564407-BE5A-4866-B54B-56C89B4D1525}" dt="2024-03-04T09:31:52.413" v="5"/>
          <ac:picMkLst>
            <pc:docMk/>
            <pc:sldMk cId="1379065355" sldId="271"/>
            <ac:picMk id="2" creationId="{2AA4B746-6B7F-52A0-08D4-585ED5906707}"/>
          </ac:picMkLst>
        </pc:picChg>
      </pc:sldChg>
    </pc:docChg>
  </pc:docChgLst>
  <pc:docChgLst>
    <pc:chgData name="Andrew James" userId="87325ef21a490bf8" providerId="Windows Live" clId="Web-{188C29CE-DCD7-44B9-932B-9886AE9653A6}"/>
    <pc:docChg chg="addSld modSld">
      <pc:chgData name="Andrew James" userId="87325ef21a490bf8" providerId="Windows Live" clId="Web-{188C29CE-DCD7-44B9-932B-9886AE9653A6}" dt="2024-03-03T13:56:00.628" v="262"/>
      <pc:docMkLst>
        <pc:docMk/>
      </pc:docMkLst>
      <pc:sldChg chg="modSp">
        <pc:chgData name="Andrew James" userId="87325ef21a490bf8" providerId="Windows Live" clId="Web-{188C29CE-DCD7-44B9-932B-9886AE9653A6}" dt="2024-03-03T13:34:29.989" v="190" actId="20577"/>
        <pc:sldMkLst>
          <pc:docMk/>
          <pc:sldMk cId="1446048562" sldId="261"/>
        </pc:sldMkLst>
        <pc:spChg chg="mod">
          <ac:chgData name="Andrew James" userId="87325ef21a490bf8" providerId="Windows Live" clId="Web-{188C29CE-DCD7-44B9-932B-9886AE9653A6}" dt="2024-03-03T13:31:55.001" v="142" actId="20577"/>
          <ac:spMkLst>
            <pc:docMk/>
            <pc:sldMk cId="1446048562" sldId="261"/>
            <ac:spMk id="2" creationId="{1C65D8EF-2C48-AE75-4DC0-CE7EEB1EC34B}"/>
          </ac:spMkLst>
        </pc:spChg>
        <pc:spChg chg="mod">
          <ac:chgData name="Andrew James" userId="87325ef21a490bf8" providerId="Windows Live" clId="Web-{188C29CE-DCD7-44B9-932B-9886AE9653A6}" dt="2024-03-03T13:34:29.989" v="190" actId="20577"/>
          <ac:spMkLst>
            <pc:docMk/>
            <pc:sldMk cId="1446048562" sldId="261"/>
            <ac:spMk id="3" creationId="{ACA74C66-909F-FF09-5BD5-13D56E9F6717}"/>
          </ac:spMkLst>
        </pc:spChg>
      </pc:sldChg>
      <pc:sldChg chg="modNotes">
        <pc:chgData name="Andrew James" userId="87325ef21a490bf8" providerId="Windows Live" clId="Web-{188C29CE-DCD7-44B9-932B-9886AE9653A6}" dt="2024-03-03T13:56:00.628" v="262"/>
        <pc:sldMkLst>
          <pc:docMk/>
          <pc:sldMk cId="3058311926" sldId="262"/>
        </pc:sldMkLst>
      </pc:sldChg>
      <pc:sldChg chg="modNotes">
        <pc:chgData name="Andrew James" userId="87325ef21a490bf8" providerId="Windows Live" clId="Web-{188C29CE-DCD7-44B9-932B-9886AE9653A6}" dt="2024-03-03T13:34:58.193" v="197"/>
        <pc:sldMkLst>
          <pc:docMk/>
          <pc:sldMk cId="2264271710" sldId="268"/>
        </pc:sldMkLst>
      </pc:sldChg>
      <pc:sldChg chg="modSp new">
        <pc:chgData name="Andrew James" userId="87325ef21a490bf8" providerId="Windows Live" clId="Web-{188C29CE-DCD7-44B9-932B-9886AE9653A6}" dt="2024-03-03T13:55:29.877" v="250" actId="20577"/>
        <pc:sldMkLst>
          <pc:docMk/>
          <pc:sldMk cId="3400817126" sldId="269"/>
        </pc:sldMkLst>
        <pc:spChg chg="mod">
          <ac:chgData name="Andrew James" userId="87325ef21a490bf8" providerId="Windows Live" clId="Web-{188C29CE-DCD7-44B9-932B-9886AE9653A6}" dt="2024-03-03T13:39:01.651" v="209" actId="20577"/>
          <ac:spMkLst>
            <pc:docMk/>
            <pc:sldMk cId="3400817126" sldId="269"/>
            <ac:spMk id="2" creationId="{E5120975-F33F-9BA0-46A1-8DB0B0E19ABA}"/>
          </ac:spMkLst>
        </pc:spChg>
        <pc:spChg chg="mod">
          <ac:chgData name="Andrew James" userId="87325ef21a490bf8" providerId="Windows Live" clId="Web-{188C29CE-DCD7-44B9-932B-9886AE9653A6}" dt="2024-03-03T13:55:29.877" v="250" actId="20577"/>
          <ac:spMkLst>
            <pc:docMk/>
            <pc:sldMk cId="3400817126" sldId="269"/>
            <ac:spMk id="3" creationId="{D1695547-1E81-B24B-28B0-876D5FC25661}"/>
          </ac:spMkLst>
        </pc:spChg>
      </pc:sldChg>
    </pc:docChg>
  </pc:docChgLst>
  <pc:docChgLst>
    <pc:chgData name="Andrew James" userId="87325ef21a490bf8" providerId="Windows Live" clId="Web-{681E49F7-35EB-4264-96FB-B2DD0F14386C}"/>
    <pc:docChg chg="addSld modSld">
      <pc:chgData name="Andrew James" userId="87325ef21a490bf8" providerId="Windows Live" clId="Web-{681E49F7-35EB-4264-96FB-B2DD0F14386C}" dt="2024-03-04T19:53:46.616" v="150" actId="20577"/>
      <pc:docMkLst>
        <pc:docMk/>
      </pc:docMkLst>
      <pc:sldChg chg="modSp">
        <pc:chgData name="Andrew James" userId="87325ef21a490bf8" providerId="Windows Live" clId="Web-{681E49F7-35EB-4264-96FB-B2DD0F14386C}" dt="2024-03-04T19:53:46.616" v="150" actId="20577"/>
        <pc:sldMkLst>
          <pc:docMk/>
          <pc:sldMk cId="3058311926" sldId="262"/>
        </pc:sldMkLst>
        <pc:spChg chg="mod">
          <ac:chgData name="Andrew James" userId="87325ef21a490bf8" providerId="Windows Live" clId="Web-{681E49F7-35EB-4264-96FB-B2DD0F14386C}" dt="2024-03-04T19:47:15.327" v="8" actId="20577"/>
          <ac:spMkLst>
            <pc:docMk/>
            <pc:sldMk cId="3058311926" sldId="262"/>
            <ac:spMk id="2" creationId="{9F06E96E-A68D-E948-4E12-A05354409065}"/>
          </ac:spMkLst>
        </pc:spChg>
        <pc:spChg chg="mod">
          <ac:chgData name="Andrew James" userId="87325ef21a490bf8" providerId="Windows Live" clId="Web-{681E49F7-35EB-4264-96FB-B2DD0F14386C}" dt="2024-03-04T19:53:46.616" v="150" actId="20577"/>
          <ac:spMkLst>
            <pc:docMk/>
            <pc:sldMk cId="3058311926" sldId="262"/>
            <ac:spMk id="3" creationId="{D436F211-DF35-782C-46D0-13202183CC07}"/>
          </ac:spMkLst>
        </pc:spChg>
      </pc:sldChg>
      <pc:sldChg chg="new">
        <pc:chgData name="Andrew James" userId="87325ef21a490bf8" providerId="Windows Live" clId="Web-{681E49F7-35EB-4264-96FB-B2DD0F14386C}" dt="2024-03-04T19:41:30.647" v="0"/>
        <pc:sldMkLst>
          <pc:docMk/>
          <pc:sldMk cId="3132796684" sldId="272"/>
        </pc:sldMkLst>
      </pc:sldChg>
    </pc:docChg>
  </pc:docChgLst>
  <pc:docChgLst>
    <pc:chgData name="Andrew James" userId="87325ef21a490bf8" providerId="LiveId" clId="{966EEE1F-7718-4158-AC99-0E56F5D3EE0D}"/>
    <pc:docChg chg="undo custSel addSld modSld sldOrd replTag delTag">
      <pc:chgData name="Andrew James" userId="87325ef21a490bf8" providerId="LiveId" clId="{966EEE1F-7718-4158-AC99-0E56F5D3EE0D}" dt="2024-03-06T21:38:19.239" v="9738"/>
      <pc:docMkLst>
        <pc:docMk/>
      </pc:docMkLst>
      <pc:sldChg chg="addSp modSp new mod setBg">
        <pc:chgData name="Andrew James" userId="87325ef21a490bf8" providerId="LiveId" clId="{966EEE1F-7718-4158-AC99-0E56F5D3EE0D}" dt="2024-03-05T11:14:01.338" v="9628" actId="26606"/>
        <pc:sldMkLst>
          <pc:docMk/>
          <pc:sldMk cId="3055892270" sldId="256"/>
        </pc:sldMkLst>
        <pc:spChg chg="mod">
          <ac:chgData name="Andrew James" userId="87325ef21a490bf8" providerId="LiveId" clId="{966EEE1F-7718-4158-AC99-0E56F5D3EE0D}" dt="2024-03-05T11:14:01.338" v="9628" actId="26606"/>
          <ac:spMkLst>
            <pc:docMk/>
            <pc:sldMk cId="3055892270" sldId="256"/>
            <ac:spMk id="2" creationId="{12185193-F147-461D-6550-4A3C2BB9D885}"/>
          </ac:spMkLst>
        </pc:spChg>
        <pc:picChg chg="add mod">
          <ac:chgData name="Andrew James" userId="87325ef21a490bf8" providerId="LiveId" clId="{966EEE1F-7718-4158-AC99-0E56F5D3EE0D}" dt="2024-03-05T11:14:01.338" v="9628" actId="26606"/>
          <ac:picMkLst>
            <pc:docMk/>
            <pc:sldMk cId="3055892270" sldId="256"/>
            <ac:picMk id="3" creationId="{23DF068F-1D22-BE34-4078-08CC427E7A86}"/>
          </ac:picMkLst>
        </pc:picChg>
        <pc:cxnChg chg="add">
          <ac:chgData name="Andrew James" userId="87325ef21a490bf8" providerId="LiveId" clId="{966EEE1F-7718-4158-AC99-0E56F5D3EE0D}" dt="2024-03-05T11:14:01.338" v="9628" actId="26606"/>
          <ac:cxnSpMkLst>
            <pc:docMk/>
            <pc:sldMk cId="3055892270" sldId="256"/>
            <ac:cxnSpMk id="8" creationId="{7667AA61-5C27-F30F-D229-06CBE5709F33}"/>
          </ac:cxnSpMkLst>
        </pc:cxnChg>
      </pc:sldChg>
      <pc:sldChg chg="addSp modSp new mod setBg">
        <pc:chgData name="Andrew James" userId="87325ef21a490bf8" providerId="LiveId" clId="{966EEE1F-7718-4158-AC99-0E56F5D3EE0D}" dt="2024-03-05T11:14:11.198" v="9632" actId="26606"/>
        <pc:sldMkLst>
          <pc:docMk/>
          <pc:sldMk cId="1408453186" sldId="257"/>
        </pc:sldMkLst>
        <pc:spChg chg="mod">
          <ac:chgData name="Andrew James" userId="87325ef21a490bf8" providerId="LiveId" clId="{966EEE1F-7718-4158-AC99-0E56F5D3EE0D}" dt="2024-03-05T11:14:11.198" v="9632" actId="26606"/>
          <ac:spMkLst>
            <pc:docMk/>
            <pc:sldMk cId="1408453186" sldId="257"/>
            <ac:spMk id="2" creationId="{5815E4C6-45E2-7D91-24E5-812E01125A9E}"/>
          </ac:spMkLst>
        </pc:spChg>
        <pc:spChg chg="mod">
          <ac:chgData name="Andrew James" userId="87325ef21a490bf8" providerId="LiveId" clId="{966EEE1F-7718-4158-AC99-0E56F5D3EE0D}" dt="2024-03-05T11:14:11.198" v="9632" actId="26606"/>
          <ac:spMkLst>
            <pc:docMk/>
            <pc:sldMk cId="1408453186" sldId="257"/>
            <ac:spMk id="3" creationId="{28C20A58-C74F-38FB-23EA-39D844812866}"/>
          </ac:spMkLst>
        </pc:spChg>
        <pc:picChg chg="add">
          <ac:chgData name="Andrew James" userId="87325ef21a490bf8" providerId="LiveId" clId="{966EEE1F-7718-4158-AC99-0E56F5D3EE0D}" dt="2024-03-05T11:14:11.198" v="9632" actId="26606"/>
          <ac:picMkLst>
            <pc:docMk/>
            <pc:sldMk cId="1408453186" sldId="257"/>
            <ac:picMk id="5" creationId="{C71A8E3E-2F03-2875-5BA0-20E3BE10AF8D}"/>
          </ac:picMkLst>
        </pc:picChg>
        <pc:cxnChg chg="add">
          <ac:chgData name="Andrew James" userId="87325ef21a490bf8" providerId="LiveId" clId="{966EEE1F-7718-4158-AC99-0E56F5D3EE0D}" dt="2024-03-05T11:14:11.198" v="9632" actId="26606"/>
          <ac:cxnSpMkLst>
            <pc:docMk/>
            <pc:sldMk cId="1408453186" sldId="257"/>
            <ac:cxnSpMk id="9" creationId="{249EDD1B-F94D-B4E6-ACAA-566B9A26FDE3}"/>
          </ac:cxnSpMkLst>
        </pc:cxnChg>
      </pc:sldChg>
      <pc:sldChg chg="addSp modSp new mod setBg">
        <pc:chgData name="Andrew James" userId="87325ef21a490bf8" providerId="LiveId" clId="{966EEE1F-7718-4158-AC99-0E56F5D3EE0D}" dt="2024-03-05T11:14:21.102" v="9636" actId="26606"/>
        <pc:sldMkLst>
          <pc:docMk/>
          <pc:sldMk cId="1579823152" sldId="258"/>
        </pc:sldMkLst>
        <pc:spChg chg="mod">
          <ac:chgData name="Andrew James" userId="87325ef21a490bf8" providerId="LiveId" clId="{966EEE1F-7718-4158-AC99-0E56F5D3EE0D}" dt="2024-03-05T11:14:21.102" v="9636" actId="26606"/>
          <ac:spMkLst>
            <pc:docMk/>
            <pc:sldMk cId="1579823152" sldId="258"/>
            <ac:spMk id="2" creationId="{07B5AF97-72D5-CC91-7BB9-A889998A8C47}"/>
          </ac:spMkLst>
        </pc:spChg>
        <pc:spChg chg="mod">
          <ac:chgData name="Andrew James" userId="87325ef21a490bf8" providerId="LiveId" clId="{966EEE1F-7718-4158-AC99-0E56F5D3EE0D}" dt="2024-03-05T11:14:21.102" v="9636" actId="26606"/>
          <ac:spMkLst>
            <pc:docMk/>
            <pc:sldMk cId="1579823152" sldId="258"/>
            <ac:spMk id="3" creationId="{0E95AAED-7B4A-7E18-00FD-322CBD67C885}"/>
          </ac:spMkLst>
        </pc:spChg>
        <pc:spChg chg="add">
          <ac:chgData name="Andrew James" userId="87325ef21a490bf8" providerId="LiveId" clId="{966EEE1F-7718-4158-AC99-0E56F5D3EE0D}" dt="2024-03-05T11:14:21.102" v="9636" actId="26606"/>
          <ac:spMkLst>
            <pc:docMk/>
            <pc:sldMk cId="1579823152" sldId="258"/>
            <ac:spMk id="9" creationId="{C0763A76-9F1C-4FC5-82B7-DD475DA461B2}"/>
          </ac:spMkLst>
        </pc:spChg>
        <pc:spChg chg="add">
          <ac:chgData name="Andrew James" userId="87325ef21a490bf8" providerId="LiveId" clId="{966EEE1F-7718-4158-AC99-0E56F5D3EE0D}" dt="2024-03-05T11:14:21.102" v="9636" actId="26606"/>
          <ac:spMkLst>
            <pc:docMk/>
            <pc:sldMk cId="1579823152" sldId="258"/>
            <ac:spMk id="11" creationId="{E81BF4F6-F2CF-4984-9D14-D6966D92F99F}"/>
          </ac:spMkLst>
        </pc:spChg>
        <pc:picChg chg="add">
          <ac:chgData name="Andrew James" userId="87325ef21a490bf8" providerId="LiveId" clId="{966EEE1F-7718-4158-AC99-0E56F5D3EE0D}" dt="2024-03-05T11:14:21.102" v="9636" actId="26606"/>
          <ac:picMkLst>
            <pc:docMk/>
            <pc:sldMk cId="1579823152" sldId="258"/>
            <ac:picMk id="5" creationId="{EE4B2BD7-9C68-2CCC-C875-F1C9D142CF38}"/>
          </ac:picMkLst>
        </pc:picChg>
      </pc:sldChg>
      <pc:sldChg chg="addSp modSp new mod setBg">
        <pc:chgData name="Andrew James" userId="87325ef21a490bf8" providerId="LiveId" clId="{966EEE1F-7718-4158-AC99-0E56F5D3EE0D}" dt="2024-03-05T11:14:32.157" v="9640" actId="26606"/>
        <pc:sldMkLst>
          <pc:docMk/>
          <pc:sldMk cId="3057014925" sldId="259"/>
        </pc:sldMkLst>
        <pc:spChg chg="mod">
          <ac:chgData name="Andrew James" userId="87325ef21a490bf8" providerId="LiveId" clId="{966EEE1F-7718-4158-AC99-0E56F5D3EE0D}" dt="2024-03-05T11:14:32.157" v="9640" actId="26606"/>
          <ac:spMkLst>
            <pc:docMk/>
            <pc:sldMk cId="3057014925" sldId="259"/>
            <ac:spMk id="2" creationId="{D849A8C9-C546-EBF4-CC0C-EF7298DC8490}"/>
          </ac:spMkLst>
        </pc:spChg>
        <pc:spChg chg="mod">
          <ac:chgData name="Andrew James" userId="87325ef21a490bf8" providerId="LiveId" clId="{966EEE1F-7718-4158-AC99-0E56F5D3EE0D}" dt="2024-03-05T11:14:32.157" v="9640" actId="26606"/>
          <ac:spMkLst>
            <pc:docMk/>
            <pc:sldMk cId="3057014925" sldId="259"/>
            <ac:spMk id="3" creationId="{A79E25B8-3C4F-1CFB-851B-E919A3396AA4}"/>
          </ac:spMkLst>
        </pc:spChg>
        <pc:spChg chg="add">
          <ac:chgData name="Andrew James" userId="87325ef21a490bf8" providerId="LiveId" clId="{966EEE1F-7718-4158-AC99-0E56F5D3EE0D}" dt="2024-03-05T11:14:32.157" v="9640" actId="26606"/>
          <ac:spMkLst>
            <pc:docMk/>
            <pc:sldMk cId="3057014925" sldId="259"/>
            <ac:spMk id="9" creationId="{C0763A76-9F1C-4FC5-82B7-DD475DA461B2}"/>
          </ac:spMkLst>
        </pc:spChg>
        <pc:spChg chg="add">
          <ac:chgData name="Andrew James" userId="87325ef21a490bf8" providerId="LiveId" clId="{966EEE1F-7718-4158-AC99-0E56F5D3EE0D}" dt="2024-03-05T11:14:32.157" v="9640" actId="26606"/>
          <ac:spMkLst>
            <pc:docMk/>
            <pc:sldMk cId="3057014925" sldId="259"/>
            <ac:spMk id="11" creationId="{E81BF4F6-F2CF-4984-9D14-D6966D92F99F}"/>
          </ac:spMkLst>
        </pc:spChg>
        <pc:picChg chg="add">
          <ac:chgData name="Andrew James" userId="87325ef21a490bf8" providerId="LiveId" clId="{966EEE1F-7718-4158-AC99-0E56F5D3EE0D}" dt="2024-03-05T11:14:32.157" v="9640" actId="26606"/>
          <ac:picMkLst>
            <pc:docMk/>
            <pc:sldMk cId="3057014925" sldId="259"/>
            <ac:picMk id="5" creationId="{4ECAD7D4-AF1F-CD29-0723-7C842166787E}"/>
          </ac:picMkLst>
        </pc:picChg>
      </pc:sldChg>
      <pc:sldChg chg="addSp delSp modSp new mod setBg">
        <pc:chgData name="Andrew James" userId="87325ef21a490bf8" providerId="LiveId" clId="{966EEE1F-7718-4158-AC99-0E56F5D3EE0D}" dt="2024-03-05T11:14:50.859" v="9645" actId="26606"/>
        <pc:sldMkLst>
          <pc:docMk/>
          <pc:sldMk cId="843544679" sldId="260"/>
        </pc:sldMkLst>
        <pc:spChg chg="mod">
          <ac:chgData name="Andrew James" userId="87325ef21a490bf8" providerId="LiveId" clId="{966EEE1F-7718-4158-AC99-0E56F5D3EE0D}" dt="2024-03-05T11:14:50.859" v="9645" actId="26606"/>
          <ac:spMkLst>
            <pc:docMk/>
            <pc:sldMk cId="843544679" sldId="260"/>
            <ac:spMk id="2" creationId="{932F756B-DA59-A3E7-64FC-A385438FFFA9}"/>
          </ac:spMkLst>
        </pc:spChg>
        <pc:spChg chg="del">
          <ac:chgData name="Andrew James" userId="87325ef21a490bf8" providerId="LiveId" clId="{966EEE1F-7718-4158-AC99-0E56F5D3EE0D}" dt="2024-03-01T10:50:46.247" v="652" actId="931"/>
          <ac:spMkLst>
            <pc:docMk/>
            <pc:sldMk cId="843544679" sldId="260"/>
            <ac:spMk id="3" creationId="{6B5FFF5C-A78D-D3F8-77AD-69DA16388745}"/>
          </ac:spMkLst>
        </pc:spChg>
        <pc:spChg chg="add del mod">
          <ac:chgData name="Andrew James" userId="87325ef21a490bf8" providerId="LiveId" clId="{966EEE1F-7718-4158-AC99-0E56F5D3EE0D}" dt="2024-03-01T10:51:55.989" v="675" actId="931"/>
          <ac:spMkLst>
            <pc:docMk/>
            <pc:sldMk cId="843544679" sldId="260"/>
            <ac:spMk id="7" creationId="{122A716A-A477-9384-05BE-465A673C0D45}"/>
          </ac:spMkLst>
        </pc:spChg>
        <pc:spChg chg="add">
          <ac:chgData name="Andrew James" userId="87325ef21a490bf8" providerId="LiveId" clId="{966EEE1F-7718-4158-AC99-0E56F5D3EE0D}" dt="2024-03-05T11:14:50.859" v="9645" actId="26606"/>
          <ac:spMkLst>
            <pc:docMk/>
            <pc:sldMk cId="843544679" sldId="260"/>
            <ac:spMk id="14" creationId="{A8384FB5-9ADC-4DDC-881B-597D56F5B15D}"/>
          </ac:spMkLst>
        </pc:spChg>
        <pc:spChg chg="add">
          <ac:chgData name="Andrew James" userId="87325ef21a490bf8" providerId="LiveId" clId="{966EEE1F-7718-4158-AC99-0E56F5D3EE0D}" dt="2024-03-05T11:14:50.859" v="9645" actId="26606"/>
          <ac:spMkLst>
            <pc:docMk/>
            <pc:sldMk cId="843544679" sldId="260"/>
            <ac:spMk id="16" creationId="{91E5A9A7-95C6-4F4F-B00E-C82E07FE62EF}"/>
          </ac:spMkLst>
        </pc:spChg>
        <pc:spChg chg="add">
          <ac:chgData name="Andrew James" userId="87325ef21a490bf8" providerId="LiveId" clId="{966EEE1F-7718-4158-AC99-0E56F5D3EE0D}" dt="2024-03-05T11:14:50.859" v="9645" actId="26606"/>
          <ac:spMkLst>
            <pc:docMk/>
            <pc:sldMk cId="843544679" sldId="260"/>
            <ac:spMk id="18" creationId="{D07DD2DE-F619-49DD-B5E7-03A290FF4ED1}"/>
          </ac:spMkLst>
        </pc:spChg>
        <pc:spChg chg="add">
          <ac:chgData name="Andrew James" userId="87325ef21a490bf8" providerId="LiveId" clId="{966EEE1F-7718-4158-AC99-0E56F5D3EE0D}" dt="2024-03-05T11:14:50.859" v="9645" actId="26606"/>
          <ac:spMkLst>
            <pc:docMk/>
            <pc:sldMk cId="843544679" sldId="260"/>
            <ac:spMk id="20" creationId="{85149191-5F60-4A28-AAFF-039F96B0F3EC}"/>
          </ac:spMkLst>
        </pc:spChg>
        <pc:spChg chg="add">
          <ac:chgData name="Andrew James" userId="87325ef21a490bf8" providerId="LiveId" clId="{966EEE1F-7718-4158-AC99-0E56F5D3EE0D}" dt="2024-03-05T11:14:50.859" v="9645" actId="26606"/>
          <ac:spMkLst>
            <pc:docMk/>
            <pc:sldMk cId="843544679" sldId="260"/>
            <ac:spMk id="22" creationId="{F8260ED5-17F7-4158-B241-D51DD4CF1B7E}"/>
          </ac:spMkLst>
        </pc:spChg>
        <pc:picChg chg="add del mod modCrop">
          <ac:chgData name="Andrew James" userId="87325ef21a490bf8" providerId="LiveId" clId="{966EEE1F-7718-4158-AC99-0E56F5D3EE0D}" dt="2024-03-01T10:51:50.005" v="674" actId="478"/>
          <ac:picMkLst>
            <pc:docMk/>
            <pc:sldMk cId="843544679" sldId="260"/>
            <ac:picMk id="5" creationId="{7579BC2D-190A-12ED-DED4-8DE66CCC086D}"/>
          </ac:picMkLst>
        </pc:picChg>
        <pc:picChg chg="add mod modCrop">
          <ac:chgData name="Andrew James" userId="87325ef21a490bf8" providerId="LiveId" clId="{966EEE1F-7718-4158-AC99-0E56F5D3EE0D}" dt="2024-03-05T11:14:50.859" v="9645" actId="26606"/>
          <ac:picMkLst>
            <pc:docMk/>
            <pc:sldMk cId="843544679" sldId="260"/>
            <ac:picMk id="9" creationId="{D21203F1-E389-B2FE-443B-A156E1BA47B3}"/>
          </ac:picMkLst>
        </pc:picChg>
      </pc:sldChg>
      <pc:sldChg chg="addSp delSp modSp new mod ord setBg modNotesTx">
        <pc:chgData name="Andrew James" userId="87325ef21a490bf8" providerId="LiveId" clId="{966EEE1F-7718-4158-AC99-0E56F5D3EE0D}" dt="2024-03-05T11:21:27.415" v="9708" actId="27636"/>
        <pc:sldMkLst>
          <pc:docMk/>
          <pc:sldMk cId="1446048562" sldId="261"/>
        </pc:sldMkLst>
        <pc:spChg chg="mod">
          <ac:chgData name="Andrew James" userId="87325ef21a490bf8" providerId="LiveId" clId="{966EEE1F-7718-4158-AC99-0E56F5D3EE0D}" dt="2024-03-05T11:21:17.012" v="9703" actId="26606"/>
          <ac:spMkLst>
            <pc:docMk/>
            <pc:sldMk cId="1446048562" sldId="261"/>
            <ac:spMk id="2" creationId="{1C65D8EF-2C48-AE75-4DC0-CE7EEB1EC34B}"/>
          </ac:spMkLst>
        </pc:spChg>
        <pc:spChg chg="mod">
          <ac:chgData name="Andrew James" userId="87325ef21a490bf8" providerId="LiveId" clId="{966EEE1F-7718-4158-AC99-0E56F5D3EE0D}" dt="2024-03-05T11:21:27.415" v="9708" actId="27636"/>
          <ac:spMkLst>
            <pc:docMk/>
            <pc:sldMk cId="1446048562" sldId="261"/>
            <ac:spMk id="3" creationId="{ACA74C66-909F-FF09-5BD5-13D56E9F6717}"/>
          </ac:spMkLst>
        </pc:spChg>
        <pc:spChg chg="add del">
          <ac:chgData name="Andrew James" userId="87325ef21a490bf8" providerId="LiveId" clId="{966EEE1F-7718-4158-AC99-0E56F5D3EE0D}" dt="2024-03-05T11:21:17.012" v="9703" actId="26606"/>
          <ac:spMkLst>
            <pc:docMk/>
            <pc:sldMk cId="1446048562" sldId="261"/>
            <ac:spMk id="8" creationId="{777A147A-9ED8-46B4-8660-1B3C2AA880B5}"/>
          </ac:spMkLst>
        </pc:spChg>
        <pc:spChg chg="add del">
          <ac:chgData name="Andrew James" userId="87325ef21a490bf8" providerId="LiveId" clId="{966EEE1F-7718-4158-AC99-0E56F5D3EE0D}" dt="2024-03-05T11:15:32.433" v="9658" actId="26606"/>
          <ac:spMkLst>
            <pc:docMk/>
            <pc:sldMk cId="1446048562" sldId="261"/>
            <ac:spMk id="9" creationId="{B210AC1D-4063-4C6E-9528-FA9C4C0C18E6}"/>
          </ac:spMkLst>
        </pc:spChg>
        <pc:spChg chg="add del">
          <ac:chgData name="Andrew James" userId="87325ef21a490bf8" providerId="LiveId" clId="{966EEE1F-7718-4158-AC99-0E56F5D3EE0D}" dt="2024-03-05T11:21:17.012" v="9703" actId="26606"/>
          <ac:spMkLst>
            <pc:docMk/>
            <pc:sldMk cId="1446048562" sldId="261"/>
            <ac:spMk id="10" creationId="{5D6C15A0-C087-4593-8414-2B4EC1CDC3DE}"/>
          </ac:spMkLst>
        </pc:spChg>
        <pc:spChg chg="add del">
          <ac:chgData name="Andrew James" userId="87325ef21a490bf8" providerId="LiveId" clId="{966EEE1F-7718-4158-AC99-0E56F5D3EE0D}" dt="2024-03-05T11:15:32.433" v="9658" actId="26606"/>
          <ac:spMkLst>
            <pc:docMk/>
            <pc:sldMk cId="1446048562" sldId="261"/>
            <ac:spMk id="11" creationId="{02F8C595-E68C-4306-AED8-DC7826A0A506}"/>
          </ac:spMkLst>
        </pc:spChg>
        <pc:picChg chg="add del">
          <ac:chgData name="Andrew James" userId="87325ef21a490bf8" providerId="LiveId" clId="{966EEE1F-7718-4158-AC99-0E56F5D3EE0D}" dt="2024-03-05T11:15:32.433" v="9658" actId="26606"/>
          <ac:picMkLst>
            <pc:docMk/>
            <pc:sldMk cId="1446048562" sldId="261"/>
            <ac:picMk id="5" creationId="{FCB9A742-DAD6-7C60-DC81-4576F5B48A69}"/>
          </ac:picMkLst>
        </pc:picChg>
        <pc:picChg chg="add mod">
          <ac:chgData name="Andrew James" userId="87325ef21a490bf8" providerId="LiveId" clId="{966EEE1F-7718-4158-AC99-0E56F5D3EE0D}" dt="2024-03-05T11:21:17.012" v="9703" actId="26606"/>
          <ac:picMkLst>
            <pc:docMk/>
            <pc:sldMk cId="1446048562" sldId="261"/>
            <ac:picMk id="1026" creationId="{F31718AA-B437-3D6C-6184-AC8D76460642}"/>
          </ac:picMkLst>
        </pc:picChg>
        <pc:cxnChg chg="add">
          <ac:chgData name="Andrew James" userId="87325ef21a490bf8" providerId="LiveId" clId="{966EEE1F-7718-4158-AC99-0E56F5D3EE0D}" dt="2024-03-05T11:21:17.012" v="9703" actId="26606"/>
          <ac:cxnSpMkLst>
            <pc:docMk/>
            <pc:sldMk cId="1446048562" sldId="261"/>
            <ac:cxnSpMk id="1031" creationId="{1503BFE4-729B-D9D0-C17B-501E6AF1127A}"/>
          </ac:cxnSpMkLst>
        </pc:cxnChg>
      </pc:sldChg>
      <pc:sldChg chg="addSp modSp new mod setBg modNotesTx">
        <pc:chgData name="Andrew James" userId="87325ef21a490bf8" providerId="LiveId" clId="{966EEE1F-7718-4158-AC99-0E56F5D3EE0D}" dt="2024-03-05T11:39:51.808" v="9730" actId="20577"/>
        <pc:sldMkLst>
          <pc:docMk/>
          <pc:sldMk cId="3058311926" sldId="262"/>
        </pc:sldMkLst>
        <pc:spChg chg="mod">
          <ac:chgData name="Andrew James" userId="87325ef21a490bf8" providerId="LiveId" clId="{966EEE1F-7718-4158-AC99-0E56F5D3EE0D}" dt="2024-03-05T11:27:04.901" v="9724" actId="20577"/>
          <ac:spMkLst>
            <pc:docMk/>
            <pc:sldMk cId="3058311926" sldId="262"/>
            <ac:spMk id="2" creationId="{9F06E96E-A68D-E948-4E12-A05354409065}"/>
          </ac:spMkLst>
        </pc:spChg>
        <pc:spChg chg="mod">
          <ac:chgData name="Andrew James" userId="87325ef21a490bf8" providerId="LiveId" clId="{966EEE1F-7718-4158-AC99-0E56F5D3EE0D}" dt="2024-03-05T11:16:05.384" v="9668" actId="26606"/>
          <ac:spMkLst>
            <pc:docMk/>
            <pc:sldMk cId="3058311926" sldId="262"/>
            <ac:spMk id="3" creationId="{D436F211-DF35-782C-46D0-13202183CC07}"/>
          </ac:spMkLst>
        </pc:spChg>
        <pc:spChg chg="add">
          <ac:chgData name="Andrew James" userId="87325ef21a490bf8" providerId="LiveId" clId="{966EEE1F-7718-4158-AC99-0E56F5D3EE0D}" dt="2024-03-05T11:16:05.384" v="9668" actId="26606"/>
          <ac:spMkLst>
            <pc:docMk/>
            <pc:sldMk cId="3058311926" sldId="262"/>
            <ac:spMk id="8" creationId="{100EDD19-6802-4EC3-95CE-CFFAB042CFD6}"/>
          </ac:spMkLst>
        </pc:spChg>
        <pc:spChg chg="add">
          <ac:chgData name="Andrew James" userId="87325ef21a490bf8" providerId="LiveId" clId="{966EEE1F-7718-4158-AC99-0E56F5D3EE0D}" dt="2024-03-05T11:16:05.384" v="9668" actId="26606"/>
          <ac:spMkLst>
            <pc:docMk/>
            <pc:sldMk cId="3058311926" sldId="262"/>
            <ac:spMk id="10" creationId="{DB17E863-922E-4C26-BD64-E8FD41D28661}"/>
          </ac:spMkLst>
        </pc:spChg>
      </pc:sldChg>
      <pc:sldChg chg="addSp modSp new mod ord setBg">
        <pc:chgData name="Andrew James" userId="87325ef21a490bf8" providerId="LiveId" clId="{966EEE1F-7718-4158-AC99-0E56F5D3EE0D}" dt="2024-03-05T11:19:33.124" v="9698" actId="26606"/>
        <pc:sldMkLst>
          <pc:docMk/>
          <pc:sldMk cId="389975076" sldId="263"/>
        </pc:sldMkLst>
        <pc:spChg chg="mod">
          <ac:chgData name="Andrew James" userId="87325ef21a490bf8" providerId="LiveId" clId="{966EEE1F-7718-4158-AC99-0E56F5D3EE0D}" dt="2024-03-05T11:19:33.124" v="9698" actId="26606"/>
          <ac:spMkLst>
            <pc:docMk/>
            <pc:sldMk cId="389975076" sldId="263"/>
            <ac:spMk id="2" creationId="{BB37EB88-62F2-0F69-123C-4D42218540C3}"/>
          </ac:spMkLst>
        </pc:spChg>
        <pc:spChg chg="mod">
          <ac:chgData name="Andrew James" userId="87325ef21a490bf8" providerId="LiveId" clId="{966EEE1F-7718-4158-AC99-0E56F5D3EE0D}" dt="2024-03-05T11:19:33.124" v="9698" actId="26606"/>
          <ac:spMkLst>
            <pc:docMk/>
            <pc:sldMk cId="389975076" sldId="263"/>
            <ac:spMk id="3" creationId="{DF32AA0F-A5BB-2D06-ED4C-B80C10598D21}"/>
          </ac:spMkLst>
        </pc:spChg>
        <pc:picChg chg="add">
          <ac:chgData name="Andrew James" userId="87325ef21a490bf8" providerId="LiveId" clId="{966EEE1F-7718-4158-AC99-0E56F5D3EE0D}" dt="2024-03-05T11:19:33.124" v="9698" actId="26606"/>
          <ac:picMkLst>
            <pc:docMk/>
            <pc:sldMk cId="389975076" sldId="263"/>
            <ac:picMk id="5" creationId="{0E1F076E-3459-AAD9-4D57-A0910502EF6B}"/>
          </ac:picMkLst>
        </pc:picChg>
        <pc:cxnChg chg="add">
          <ac:chgData name="Andrew James" userId="87325ef21a490bf8" providerId="LiveId" clId="{966EEE1F-7718-4158-AC99-0E56F5D3EE0D}" dt="2024-03-05T11:19:33.124" v="9698" actId="26606"/>
          <ac:cxnSpMkLst>
            <pc:docMk/>
            <pc:sldMk cId="389975076" sldId="263"/>
            <ac:cxnSpMk id="9" creationId="{249EDD1B-F94D-B4E6-ACAA-566B9A26FDE3}"/>
          </ac:cxnSpMkLst>
        </pc:cxnChg>
      </pc:sldChg>
      <pc:sldChg chg="addSp delSp modSp new mod setBg">
        <pc:chgData name="Andrew James" userId="87325ef21a490bf8" providerId="LiveId" clId="{966EEE1F-7718-4158-AC99-0E56F5D3EE0D}" dt="2024-03-05T11:18:50.368" v="9690" actId="26606"/>
        <pc:sldMkLst>
          <pc:docMk/>
          <pc:sldMk cId="2834990937" sldId="264"/>
        </pc:sldMkLst>
        <pc:spChg chg="mod">
          <ac:chgData name="Andrew James" userId="87325ef21a490bf8" providerId="LiveId" clId="{966EEE1F-7718-4158-AC99-0E56F5D3EE0D}" dt="2024-03-05T11:18:50.368" v="9690" actId="26606"/>
          <ac:spMkLst>
            <pc:docMk/>
            <pc:sldMk cId="2834990937" sldId="264"/>
            <ac:spMk id="2" creationId="{ACF6E896-F0A4-1EA7-619F-41276593CB8A}"/>
          </ac:spMkLst>
        </pc:spChg>
        <pc:spChg chg="add del mod">
          <ac:chgData name="Andrew James" userId="87325ef21a490bf8" providerId="LiveId" clId="{966EEE1F-7718-4158-AC99-0E56F5D3EE0D}" dt="2024-03-05T11:18:50.368" v="9690" actId="26606"/>
          <ac:spMkLst>
            <pc:docMk/>
            <pc:sldMk cId="2834990937" sldId="264"/>
            <ac:spMk id="3" creationId="{90516C07-C8CA-1F1D-17E2-A3496EE531B9}"/>
          </ac:spMkLst>
        </pc:spChg>
        <pc:spChg chg="add">
          <ac:chgData name="Andrew James" userId="87325ef21a490bf8" providerId="LiveId" clId="{966EEE1F-7718-4158-AC99-0E56F5D3EE0D}" dt="2024-03-05T11:18:50.368" v="9690" actId="26606"/>
          <ac:spMkLst>
            <pc:docMk/>
            <pc:sldMk cId="2834990937" sldId="264"/>
            <ac:spMk id="7" creationId="{DB17E863-922E-4C26-BD64-E8FD41D28661}"/>
          </ac:spMkLst>
        </pc:spChg>
        <pc:spChg chg="add">
          <ac:chgData name="Andrew James" userId="87325ef21a490bf8" providerId="LiveId" clId="{966EEE1F-7718-4158-AC99-0E56F5D3EE0D}" dt="2024-03-05T11:18:50.368" v="9690" actId="26606"/>
          <ac:spMkLst>
            <pc:docMk/>
            <pc:sldMk cId="2834990937" sldId="264"/>
            <ac:spMk id="8" creationId="{100EDD19-6802-4EC3-95CE-CFFAB042CFD6}"/>
          </ac:spMkLst>
        </pc:spChg>
        <pc:spChg chg="add del">
          <ac:chgData name="Andrew James" userId="87325ef21a490bf8" providerId="LiveId" clId="{966EEE1F-7718-4158-AC99-0E56F5D3EE0D}" dt="2024-03-05T11:18:43.878" v="9686" actId="26606"/>
          <ac:spMkLst>
            <pc:docMk/>
            <pc:sldMk cId="2834990937" sldId="264"/>
            <ac:spMk id="10" creationId="{B50AB553-2A96-4A92-96F2-93548E096954}"/>
          </ac:spMkLst>
        </pc:spChg>
        <pc:graphicFrameChg chg="add del">
          <ac:chgData name="Andrew James" userId="87325ef21a490bf8" providerId="LiveId" clId="{966EEE1F-7718-4158-AC99-0E56F5D3EE0D}" dt="2024-03-05T11:18:43.878" v="9686" actId="26606"/>
          <ac:graphicFrameMkLst>
            <pc:docMk/>
            <pc:sldMk cId="2834990937" sldId="264"/>
            <ac:graphicFrameMk id="5" creationId="{24782649-3987-B8EC-38C2-D08F70B92749}"/>
          </ac:graphicFrameMkLst>
        </pc:graphicFrameChg>
        <pc:picChg chg="add del mod">
          <ac:chgData name="Andrew James" userId="87325ef21a490bf8" providerId="LiveId" clId="{966EEE1F-7718-4158-AC99-0E56F5D3EE0D}" dt="2024-03-05T11:18:43.878" v="9686" actId="26606"/>
          <ac:picMkLst>
            <pc:docMk/>
            <pc:sldMk cId="2834990937" sldId="264"/>
            <ac:picMk id="6" creationId="{CE854147-11D9-C53E-BE31-1334772CD852}"/>
          </ac:picMkLst>
        </pc:picChg>
      </pc:sldChg>
      <pc:sldChg chg="addSp delSp modSp new mod setBg modClrScheme chgLayout">
        <pc:chgData name="Andrew James" userId="87325ef21a490bf8" providerId="LiveId" clId="{966EEE1F-7718-4158-AC99-0E56F5D3EE0D}" dt="2024-03-05T11:19:00.439" v="9694" actId="26606"/>
        <pc:sldMkLst>
          <pc:docMk/>
          <pc:sldMk cId="240539487" sldId="265"/>
        </pc:sldMkLst>
        <pc:spChg chg="mod ord">
          <ac:chgData name="Andrew James" userId="87325ef21a490bf8" providerId="LiveId" clId="{966EEE1F-7718-4158-AC99-0E56F5D3EE0D}" dt="2024-03-05T11:19:00.439" v="9694" actId="26606"/>
          <ac:spMkLst>
            <pc:docMk/>
            <pc:sldMk cId="240539487" sldId="265"/>
            <ac:spMk id="2" creationId="{3EF8CE7C-2395-4F24-2533-FD58F4C0A39A}"/>
          </ac:spMkLst>
        </pc:spChg>
        <pc:spChg chg="del">
          <ac:chgData name="Andrew James" userId="87325ef21a490bf8" providerId="LiveId" clId="{966EEE1F-7718-4158-AC99-0E56F5D3EE0D}" dt="2024-03-01T10:41:09.936" v="190" actId="700"/>
          <ac:spMkLst>
            <pc:docMk/>
            <pc:sldMk cId="240539487" sldId="265"/>
            <ac:spMk id="3" creationId="{60E8CD61-D293-2CB7-529F-2B7B7230E4FC}"/>
          </ac:spMkLst>
        </pc:spChg>
        <pc:spChg chg="add">
          <ac:chgData name="Andrew James" userId="87325ef21a490bf8" providerId="LiveId" clId="{966EEE1F-7718-4158-AC99-0E56F5D3EE0D}" dt="2024-03-05T11:19:00.439" v="9694" actId="26606"/>
          <ac:spMkLst>
            <pc:docMk/>
            <pc:sldMk cId="240539487" sldId="265"/>
            <ac:spMk id="8" creationId="{F1655C47-7AD7-12C1-D144-5C01155B107F}"/>
          </ac:spMkLst>
        </pc:spChg>
        <pc:spChg chg="add">
          <ac:chgData name="Andrew James" userId="87325ef21a490bf8" providerId="LiveId" clId="{966EEE1F-7718-4158-AC99-0E56F5D3EE0D}" dt="2024-03-05T11:19:00.439" v="9694" actId="26606"/>
          <ac:spMkLst>
            <pc:docMk/>
            <pc:sldMk cId="240539487" sldId="265"/>
            <ac:spMk id="10" creationId="{13A48C6C-3CC4-4EE5-A773-EC1EB7F59CD4}"/>
          </ac:spMkLst>
        </pc:spChg>
        <pc:picChg chg="add">
          <ac:chgData name="Andrew James" userId="87325ef21a490bf8" providerId="LiveId" clId="{966EEE1F-7718-4158-AC99-0E56F5D3EE0D}" dt="2024-03-05T11:19:00.439" v="9694" actId="26606"/>
          <ac:picMkLst>
            <pc:docMk/>
            <pc:sldMk cId="240539487" sldId="265"/>
            <ac:picMk id="4" creationId="{FC45AB62-348B-FE34-2287-744CB3C9665A}"/>
          </ac:picMkLst>
        </pc:picChg>
      </pc:sldChg>
      <pc:sldChg chg="addSp delSp modSp new mod setBg modNotesTx">
        <pc:chgData name="Andrew James" userId="87325ef21a490bf8" providerId="LiveId" clId="{966EEE1F-7718-4158-AC99-0E56F5D3EE0D}" dt="2024-03-05T11:14:57.532" v="9649" actId="26606"/>
        <pc:sldMkLst>
          <pc:docMk/>
          <pc:sldMk cId="158699055" sldId="266"/>
        </pc:sldMkLst>
        <pc:spChg chg="mod">
          <ac:chgData name="Andrew James" userId="87325ef21a490bf8" providerId="LiveId" clId="{966EEE1F-7718-4158-AC99-0E56F5D3EE0D}" dt="2024-03-05T11:14:57.532" v="9649" actId="26606"/>
          <ac:spMkLst>
            <pc:docMk/>
            <pc:sldMk cId="158699055" sldId="266"/>
            <ac:spMk id="2" creationId="{5644F9E1-B74C-6104-3B7E-DE5DE0A33C4F}"/>
          </ac:spMkLst>
        </pc:spChg>
        <pc:spChg chg="del">
          <ac:chgData name="Andrew James" userId="87325ef21a490bf8" providerId="LiveId" clId="{966EEE1F-7718-4158-AC99-0E56F5D3EE0D}" dt="2024-03-01T11:36:02.514" v="2468" actId="931"/>
          <ac:spMkLst>
            <pc:docMk/>
            <pc:sldMk cId="158699055" sldId="266"/>
            <ac:spMk id="3" creationId="{75C04CBD-D3DE-5B2A-6179-46E0194AFCEE}"/>
          </ac:spMkLst>
        </pc:spChg>
        <pc:spChg chg="add del mod">
          <ac:chgData name="Andrew James" userId="87325ef21a490bf8" providerId="LiveId" clId="{966EEE1F-7718-4158-AC99-0E56F5D3EE0D}" dt="2024-03-01T11:37:42.133" v="2480" actId="931"/>
          <ac:spMkLst>
            <pc:docMk/>
            <pc:sldMk cId="158699055" sldId="266"/>
            <ac:spMk id="7" creationId="{CF50D9EB-B010-A12F-7F6D-1548A3141115}"/>
          </ac:spMkLst>
        </pc:spChg>
        <pc:spChg chg="add del mod">
          <ac:chgData name="Andrew James" userId="87325ef21a490bf8" providerId="LiveId" clId="{966EEE1F-7718-4158-AC99-0E56F5D3EE0D}" dt="2024-03-01T11:39:06.478" v="2519" actId="931"/>
          <ac:spMkLst>
            <pc:docMk/>
            <pc:sldMk cId="158699055" sldId="266"/>
            <ac:spMk id="11" creationId="{A4078D5E-E00C-CE67-7FB4-059CC6B3B007}"/>
          </ac:spMkLst>
        </pc:spChg>
        <pc:spChg chg="add">
          <ac:chgData name="Andrew James" userId="87325ef21a490bf8" providerId="LiveId" clId="{966EEE1F-7718-4158-AC99-0E56F5D3EE0D}" dt="2024-03-05T11:14:57.532" v="9649" actId="26606"/>
          <ac:spMkLst>
            <pc:docMk/>
            <pc:sldMk cId="158699055" sldId="266"/>
            <ac:spMk id="18" creationId="{D4771268-CB57-404A-9271-370EB28F6090}"/>
          </ac:spMkLst>
        </pc:spChg>
        <pc:picChg chg="add del mod modCrop">
          <ac:chgData name="Andrew James" userId="87325ef21a490bf8" providerId="LiveId" clId="{966EEE1F-7718-4158-AC99-0E56F5D3EE0D}" dt="2024-03-01T11:36:19.436" v="2476" actId="478"/>
          <ac:picMkLst>
            <pc:docMk/>
            <pc:sldMk cId="158699055" sldId="266"/>
            <ac:picMk id="5" creationId="{71C50AA7-AD46-073B-DDC4-A8DAC292D37A}"/>
          </ac:picMkLst>
        </pc:picChg>
        <pc:picChg chg="add del mod modCrop">
          <ac:chgData name="Andrew James" userId="87325ef21a490bf8" providerId="LiveId" clId="{966EEE1F-7718-4158-AC99-0E56F5D3EE0D}" dt="2024-03-01T11:38:57.173" v="2515" actId="478"/>
          <ac:picMkLst>
            <pc:docMk/>
            <pc:sldMk cId="158699055" sldId="266"/>
            <ac:picMk id="9" creationId="{E9086E6C-68D6-8EA8-560A-CAA1C271B139}"/>
          </ac:picMkLst>
        </pc:picChg>
        <pc:picChg chg="add mod modCrop">
          <ac:chgData name="Andrew James" userId="87325ef21a490bf8" providerId="LiveId" clId="{966EEE1F-7718-4158-AC99-0E56F5D3EE0D}" dt="2024-03-05T11:14:57.532" v="9649" actId="26606"/>
          <ac:picMkLst>
            <pc:docMk/>
            <pc:sldMk cId="158699055" sldId="266"/>
            <ac:picMk id="13" creationId="{31138AF7-3D19-C4F3-C84D-618734660AEB}"/>
          </ac:picMkLst>
        </pc:picChg>
      </pc:sldChg>
      <pc:sldChg chg="addSp modSp new mod setBg modClrScheme chgLayout">
        <pc:chgData name="Andrew James" userId="87325ef21a490bf8" providerId="LiveId" clId="{966EEE1F-7718-4158-AC99-0E56F5D3EE0D}" dt="2024-03-05T11:14:42.467" v="9644" actId="26606"/>
        <pc:sldMkLst>
          <pc:docMk/>
          <pc:sldMk cId="2910580297" sldId="267"/>
        </pc:sldMkLst>
        <pc:spChg chg="mod ord">
          <ac:chgData name="Andrew James" userId="87325ef21a490bf8" providerId="LiveId" clId="{966EEE1F-7718-4158-AC99-0E56F5D3EE0D}" dt="2024-03-05T11:14:42.467" v="9644" actId="26606"/>
          <ac:spMkLst>
            <pc:docMk/>
            <pc:sldMk cId="2910580297" sldId="267"/>
            <ac:spMk id="2" creationId="{0FC3C075-26FE-D3FC-787F-5749524C8712}"/>
          </ac:spMkLst>
        </pc:spChg>
        <pc:spChg chg="mod ord">
          <ac:chgData name="Andrew James" userId="87325ef21a490bf8" providerId="LiveId" clId="{966EEE1F-7718-4158-AC99-0E56F5D3EE0D}" dt="2024-03-05T11:14:42.467" v="9644" actId="26606"/>
          <ac:spMkLst>
            <pc:docMk/>
            <pc:sldMk cId="2910580297" sldId="267"/>
            <ac:spMk id="3" creationId="{015A772C-6A56-CC14-C41D-DE8161EA3938}"/>
          </ac:spMkLst>
        </pc:spChg>
        <pc:spChg chg="add mod ord">
          <ac:chgData name="Andrew James" userId="87325ef21a490bf8" providerId="LiveId" clId="{966EEE1F-7718-4158-AC99-0E56F5D3EE0D}" dt="2024-03-05T11:14:42.467" v="9644" actId="26606"/>
          <ac:spMkLst>
            <pc:docMk/>
            <pc:sldMk cId="2910580297" sldId="267"/>
            <ac:spMk id="4" creationId="{79EB303C-5801-7C92-E256-C8F5176C1E90}"/>
          </ac:spMkLst>
        </pc:spChg>
        <pc:spChg chg="add mod ord">
          <ac:chgData name="Andrew James" userId="87325ef21a490bf8" providerId="LiveId" clId="{966EEE1F-7718-4158-AC99-0E56F5D3EE0D}" dt="2024-03-05T11:14:42.467" v="9644" actId="26606"/>
          <ac:spMkLst>
            <pc:docMk/>
            <pc:sldMk cId="2910580297" sldId="267"/>
            <ac:spMk id="5" creationId="{DA6EA96C-395C-3F67-FBD1-B67DF7F98AEF}"/>
          </ac:spMkLst>
        </pc:spChg>
        <pc:spChg chg="add mod ord">
          <ac:chgData name="Andrew James" userId="87325ef21a490bf8" providerId="LiveId" clId="{966EEE1F-7718-4158-AC99-0E56F5D3EE0D}" dt="2024-03-05T11:14:42.467" v="9644" actId="26606"/>
          <ac:spMkLst>
            <pc:docMk/>
            <pc:sldMk cId="2910580297" sldId="267"/>
            <ac:spMk id="6" creationId="{2D03EB24-4B2F-A744-C49C-A11187086D44}"/>
          </ac:spMkLst>
        </pc:spChg>
        <pc:spChg chg="add mod">
          <ac:chgData name="Andrew James" userId="87325ef21a490bf8" providerId="LiveId" clId="{966EEE1F-7718-4158-AC99-0E56F5D3EE0D}" dt="2024-03-05T11:14:42.467" v="9644" actId="26606"/>
          <ac:spMkLst>
            <pc:docMk/>
            <pc:sldMk cId="2910580297" sldId="267"/>
            <ac:spMk id="7" creationId="{B9145DA8-1EAF-407D-DEE2-35550C4AFFDD}"/>
          </ac:spMkLst>
        </pc:spChg>
        <pc:spChg chg="add">
          <ac:chgData name="Andrew James" userId="87325ef21a490bf8" providerId="LiveId" clId="{966EEE1F-7718-4158-AC99-0E56F5D3EE0D}" dt="2024-03-05T11:14:42.467" v="9644" actId="26606"/>
          <ac:spMkLst>
            <pc:docMk/>
            <pc:sldMk cId="2910580297" sldId="267"/>
            <ac:spMk id="13" creationId="{BACC6370-2D7E-4714-9D71-7542949D7D5D}"/>
          </ac:spMkLst>
        </pc:spChg>
        <pc:spChg chg="add">
          <ac:chgData name="Andrew James" userId="87325ef21a490bf8" providerId="LiveId" clId="{966EEE1F-7718-4158-AC99-0E56F5D3EE0D}" dt="2024-03-05T11:14:42.467" v="9644" actId="26606"/>
          <ac:spMkLst>
            <pc:docMk/>
            <pc:sldMk cId="2910580297" sldId="267"/>
            <ac:spMk id="15" creationId="{F68B3F68-107C-434F-AA38-110D5EA91B85}"/>
          </ac:spMkLst>
        </pc:spChg>
        <pc:spChg chg="add">
          <ac:chgData name="Andrew James" userId="87325ef21a490bf8" providerId="LiveId" clId="{966EEE1F-7718-4158-AC99-0E56F5D3EE0D}" dt="2024-03-05T11:14:42.467" v="9644" actId="26606"/>
          <ac:spMkLst>
            <pc:docMk/>
            <pc:sldMk cId="2910580297" sldId="267"/>
            <ac:spMk id="17" creationId="{AAD0DBB9-1A4B-4391-81D4-CB19F9AB918A}"/>
          </ac:spMkLst>
        </pc:spChg>
        <pc:spChg chg="add">
          <ac:chgData name="Andrew James" userId="87325ef21a490bf8" providerId="LiveId" clId="{966EEE1F-7718-4158-AC99-0E56F5D3EE0D}" dt="2024-03-05T11:14:42.467" v="9644" actId="26606"/>
          <ac:spMkLst>
            <pc:docMk/>
            <pc:sldMk cId="2910580297" sldId="267"/>
            <ac:spMk id="19" creationId="{063BBA22-50EA-4C4D-BE05-F1CE4E63AA56}"/>
          </ac:spMkLst>
        </pc:spChg>
      </pc:sldChg>
      <pc:sldChg chg="addSp delSp modSp new mod setBg modNotesTx">
        <pc:chgData name="Andrew James" userId="87325ef21a490bf8" providerId="LiveId" clId="{966EEE1F-7718-4158-AC99-0E56F5D3EE0D}" dt="2024-03-05T11:15:50.128" v="9663" actId="26606"/>
        <pc:sldMkLst>
          <pc:docMk/>
          <pc:sldMk cId="2264271710" sldId="268"/>
        </pc:sldMkLst>
        <pc:spChg chg="mod">
          <ac:chgData name="Andrew James" userId="87325ef21a490bf8" providerId="LiveId" clId="{966EEE1F-7718-4158-AC99-0E56F5D3EE0D}" dt="2024-03-05T11:15:50.128" v="9663" actId="26606"/>
          <ac:spMkLst>
            <pc:docMk/>
            <pc:sldMk cId="2264271710" sldId="268"/>
            <ac:spMk id="2" creationId="{B15DCA12-BEE3-0601-DC05-2403F43CEB5F}"/>
          </ac:spMkLst>
        </pc:spChg>
        <pc:spChg chg="del">
          <ac:chgData name="Andrew James" userId="87325ef21a490bf8" providerId="LiveId" clId="{966EEE1F-7718-4158-AC99-0E56F5D3EE0D}" dt="2024-03-05T09:07:45.425" v="2547" actId="931"/>
          <ac:spMkLst>
            <pc:docMk/>
            <pc:sldMk cId="2264271710" sldId="268"/>
            <ac:spMk id="3" creationId="{43399DBE-5E4B-4109-7584-A20442269999}"/>
          </ac:spMkLst>
        </pc:spChg>
        <pc:spChg chg="add">
          <ac:chgData name="Andrew James" userId="87325ef21a490bf8" providerId="LiveId" clId="{966EEE1F-7718-4158-AC99-0E56F5D3EE0D}" dt="2024-03-05T11:15:50.128" v="9663" actId="26606"/>
          <ac:spMkLst>
            <pc:docMk/>
            <pc:sldMk cId="2264271710" sldId="268"/>
            <ac:spMk id="12" creationId="{C4879EFC-8E62-4E00-973C-C45EE9EC676D}"/>
          </ac:spMkLst>
        </pc:spChg>
        <pc:spChg chg="add">
          <ac:chgData name="Andrew James" userId="87325ef21a490bf8" providerId="LiveId" clId="{966EEE1F-7718-4158-AC99-0E56F5D3EE0D}" dt="2024-03-05T11:15:50.128" v="9663" actId="26606"/>
          <ac:spMkLst>
            <pc:docMk/>
            <pc:sldMk cId="2264271710" sldId="268"/>
            <ac:spMk id="14" creationId="{D6A9C53F-5F90-40A5-8C85-5412D39C8C68}"/>
          </ac:spMkLst>
        </pc:spChg>
        <pc:picChg chg="add mod modCrop">
          <ac:chgData name="Andrew James" userId="87325ef21a490bf8" providerId="LiveId" clId="{966EEE1F-7718-4158-AC99-0E56F5D3EE0D}" dt="2024-03-05T11:15:50.128" v="9663" actId="26606"/>
          <ac:picMkLst>
            <pc:docMk/>
            <pc:sldMk cId="2264271710" sldId="268"/>
            <ac:picMk id="5" creationId="{140B62E9-33C4-DCF0-C3B0-4A97FC7F5F88}"/>
          </ac:picMkLst>
        </pc:picChg>
        <pc:picChg chg="add mod modCrop">
          <ac:chgData name="Andrew James" userId="87325ef21a490bf8" providerId="LiveId" clId="{966EEE1F-7718-4158-AC99-0E56F5D3EE0D}" dt="2024-03-05T11:15:50.128" v="9663" actId="26606"/>
          <ac:picMkLst>
            <pc:docMk/>
            <pc:sldMk cId="2264271710" sldId="268"/>
            <ac:picMk id="7" creationId="{C421B0E2-09D8-D3CB-33B1-56743F87CBCE}"/>
          </ac:picMkLst>
        </pc:picChg>
      </pc:sldChg>
      <pc:sldChg chg="addSp delSp modSp mod setBg modAnim modNotesTx">
        <pc:chgData name="Andrew James" userId="87325ef21a490bf8" providerId="LiveId" clId="{966EEE1F-7718-4158-AC99-0E56F5D3EE0D}" dt="2024-03-06T21:38:12.852" v="9735"/>
        <pc:sldMkLst>
          <pc:docMk/>
          <pc:sldMk cId="3400817126" sldId="269"/>
        </pc:sldMkLst>
        <pc:spChg chg="mod">
          <ac:chgData name="Andrew James" userId="87325ef21a490bf8" providerId="LiveId" clId="{966EEE1F-7718-4158-AC99-0E56F5D3EE0D}" dt="2024-03-05T11:15:10.989" v="9653" actId="26606"/>
          <ac:spMkLst>
            <pc:docMk/>
            <pc:sldMk cId="3400817126" sldId="269"/>
            <ac:spMk id="2" creationId="{E5120975-F33F-9BA0-46A1-8DB0B0E19ABA}"/>
          </ac:spMkLst>
        </pc:spChg>
        <pc:spChg chg="del mod">
          <ac:chgData name="Andrew James" userId="87325ef21a490bf8" providerId="LiveId" clId="{966EEE1F-7718-4158-AC99-0E56F5D3EE0D}" dt="2024-03-05T11:15:10.989" v="9653" actId="26606"/>
          <ac:spMkLst>
            <pc:docMk/>
            <pc:sldMk cId="3400817126" sldId="269"/>
            <ac:spMk id="3" creationId="{D1695547-1E81-B24B-28B0-876D5FC25661}"/>
          </ac:spMkLst>
        </pc:spChg>
        <pc:spChg chg="add">
          <ac:chgData name="Andrew James" userId="87325ef21a490bf8" providerId="LiveId" clId="{966EEE1F-7718-4158-AC99-0E56F5D3EE0D}" dt="2024-03-05T11:15:10.989" v="9653" actId="26606"/>
          <ac:spMkLst>
            <pc:docMk/>
            <pc:sldMk cId="3400817126" sldId="269"/>
            <ac:spMk id="9" creationId="{C05CBC3C-2E5A-4839-8B9B-2E5A6ADF0F58}"/>
          </ac:spMkLst>
        </pc:spChg>
        <pc:spChg chg="add">
          <ac:chgData name="Andrew James" userId="87325ef21a490bf8" providerId="LiveId" clId="{966EEE1F-7718-4158-AC99-0E56F5D3EE0D}" dt="2024-03-05T11:15:10.989" v="9653" actId="26606"/>
          <ac:spMkLst>
            <pc:docMk/>
            <pc:sldMk cId="3400817126" sldId="269"/>
            <ac:spMk id="11" creationId="{DB5B423A-57CC-4C58-AA26-8E2E862B03A0}"/>
          </ac:spMkLst>
        </pc:spChg>
        <pc:graphicFrameChg chg="add">
          <ac:chgData name="Andrew James" userId="87325ef21a490bf8" providerId="LiveId" clId="{966EEE1F-7718-4158-AC99-0E56F5D3EE0D}" dt="2024-03-05T11:15:10.989" v="9653" actId="26606"/>
          <ac:graphicFrameMkLst>
            <pc:docMk/>
            <pc:sldMk cId="3400817126" sldId="269"/>
            <ac:graphicFrameMk id="5" creationId="{F6AE4288-2168-68C9-DC14-B72EF2C89937}"/>
          </ac:graphicFrameMkLst>
        </pc:graphicFrameChg>
      </pc:sldChg>
      <pc:sldChg chg="addSp modSp mod setBg modNotesTx">
        <pc:chgData name="Andrew James" userId="87325ef21a490bf8" providerId="LiveId" clId="{966EEE1F-7718-4158-AC99-0E56F5D3EE0D}" dt="2024-03-05T11:15:57.990" v="9664" actId="26606"/>
        <pc:sldMkLst>
          <pc:docMk/>
          <pc:sldMk cId="1379065355" sldId="271"/>
        </pc:sldMkLst>
        <pc:spChg chg="add">
          <ac:chgData name="Andrew James" userId="87325ef21a490bf8" providerId="LiveId" clId="{966EEE1F-7718-4158-AC99-0E56F5D3EE0D}" dt="2024-03-05T11:15:57.990" v="9664" actId="26606"/>
          <ac:spMkLst>
            <pc:docMk/>
            <pc:sldMk cId="1379065355" sldId="271"/>
            <ac:spMk id="7" creationId="{01D0AF59-99C3-4251-AB9A-C966C6AD4400}"/>
          </ac:spMkLst>
        </pc:spChg>
        <pc:spChg chg="add">
          <ac:chgData name="Andrew James" userId="87325ef21a490bf8" providerId="LiveId" clId="{966EEE1F-7718-4158-AC99-0E56F5D3EE0D}" dt="2024-03-05T11:15:57.990" v="9664" actId="26606"/>
          <ac:spMkLst>
            <pc:docMk/>
            <pc:sldMk cId="1379065355" sldId="271"/>
            <ac:spMk id="9" creationId="{1855405F-37A2-4869-9154-F8BE3BECE6C3}"/>
          </ac:spMkLst>
        </pc:spChg>
        <pc:picChg chg="mod">
          <ac:chgData name="Andrew James" userId="87325ef21a490bf8" providerId="LiveId" clId="{966EEE1F-7718-4158-AC99-0E56F5D3EE0D}" dt="2024-03-05T11:15:57.990" v="9664" actId="26606"/>
          <ac:picMkLst>
            <pc:docMk/>
            <pc:sldMk cId="1379065355" sldId="271"/>
            <ac:picMk id="2" creationId="{2AA4B746-6B7F-52A0-08D4-585ED5906707}"/>
          </ac:picMkLst>
        </pc:picChg>
      </pc:sldChg>
      <pc:sldChg chg="addSp delSp modSp mod ord setBg modNotesTx">
        <pc:chgData name="Andrew James" userId="87325ef21a490bf8" providerId="LiveId" clId="{966EEE1F-7718-4158-AC99-0E56F5D3EE0D}" dt="2024-03-05T11:18:20.299" v="9672" actId="26606"/>
        <pc:sldMkLst>
          <pc:docMk/>
          <pc:sldMk cId="3132796684" sldId="272"/>
        </pc:sldMkLst>
        <pc:spChg chg="mod">
          <ac:chgData name="Andrew James" userId="87325ef21a490bf8" providerId="LiveId" clId="{966EEE1F-7718-4158-AC99-0E56F5D3EE0D}" dt="2024-03-05T11:18:20.299" v="9672" actId="26606"/>
          <ac:spMkLst>
            <pc:docMk/>
            <pc:sldMk cId="3132796684" sldId="272"/>
            <ac:spMk id="2" creationId="{AEF3D26D-A97D-4FD0-982D-7730EE837CDF}"/>
          </ac:spMkLst>
        </pc:spChg>
        <pc:spChg chg="del">
          <ac:chgData name="Andrew James" userId="87325ef21a490bf8" providerId="LiveId" clId="{966EEE1F-7718-4158-AC99-0E56F5D3EE0D}" dt="2024-03-05T10:30:24.944" v="6635" actId="931"/>
          <ac:spMkLst>
            <pc:docMk/>
            <pc:sldMk cId="3132796684" sldId="272"/>
            <ac:spMk id="3" creationId="{33AD64BB-852F-81FF-F466-E9496879C332}"/>
          </ac:spMkLst>
        </pc:spChg>
        <pc:spChg chg="add">
          <ac:chgData name="Andrew James" userId="87325ef21a490bf8" providerId="LiveId" clId="{966EEE1F-7718-4158-AC99-0E56F5D3EE0D}" dt="2024-03-05T11:18:20.299" v="9672" actId="26606"/>
          <ac:spMkLst>
            <pc:docMk/>
            <pc:sldMk cId="3132796684" sldId="272"/>
            <ac:spMk id="10" creationId="{A4AC5506-6312-4701-8D3C-40187889A947}"/>
          </ac:spMkLst>
        </pc:spChg>
        <pc:picChg chg="add mod modCrop">
          <ac:chgData name="Andrew James" userId="87325ef21a490bf8" providerId="LiveId" clId="{966EEE1F-7718-4158-AC99-0E56F5D3EE0D}" dt="2024-03-05T11:18:20.299" v="9672" actId="26606"/>
          <ac:picMkLst>
            <pc:docMk/>
            <pc:sldMk cId="3132796684" sldId="272"/>
            <ac:picMk id="5" creationId="{98B48578-0A26-2A9D-3996-BFBE612F4DE3}"/>
          </ac:picMkLst>
        </pc:picChg>
      </pc:sldChg>
      <pc:sldChg chg="addSp modSp new mod setBg modNotesTx">
        <pc:chgData name="Andrew James" userId="87325ef21a490bf8" providerId="LiveId" clId="{966EEE1F-7718-4158-AC99-0E56F5D3EE0D}" dt="2024-03-05T11:18:27.011" v="9673" actId="26606"/>
        <pc:sldMkLst>
          <pc:docMk/>
          <pc:sldMk cId="2626856792" sldId="273"/>
        </pc:sldMkLst>
        <pc:spChg chg="mod">
          <ac:chgData name="Andrew James" userId="87325ef21a490bf8" providerId="LiveId" clId="{966EEE1F-7718-4158-AC99-0E56F5D3EE0D}" dt="2024-03-05T11:18:27.011" v="9673" actId="26606"/>
          <ac:spMkLst>
            <pc:docMk/>
            <pc:sldMk cId="2626856792" sldId="273"/>
            <ac:spMk id="2" creationId="{768601B3-3FDC-3079-17A0-5A4852508E1E}"/>
          </ac:spMkLst>
        </pc:spChg>
        <pc:spChg chg="mod">
          <ac:chgData name="Andrew James" userId="87325ef21a490bf8" providerId="LiveId" clId="{966EEE1F-7718-4158-AC99-0E56F5D3EE0D}" dt="2024-03-05T11:18:27.011" v="9673" actId="26606"/>
          <ac:spMkLst>
            <pc:docMk/>
            <pc:sldMk cId="2626856792" sldId="273"/>
            <ac:spMk id="3" creationId="{29FD0015-D37E-63B7-345D-D24F2BBF7C66}"/>
          </ac:spMkLst>
        </pc:spChg>
        <pc:spChg chg="add">
          <ac:chgData name="Andrew James" userId="87325ef21a490bf8" providerId="LiveId" clId="{966EEE1F-7718-4158-AC99-0E56F5D3EE0D}" dt="2024-03-05T11:18:27.011" v="9673" actId="26606"/>
          <ac:spMkLst>
            <pc:docMk/>
            <pc:sldMk cId="2626856792" sldId="273"/>
            <ac:spMk id="8" creationId="{100EDD19-6802-4EC3-95CE-CFFAB042CFD6}"/>
          </ac:spMkLst>
        </pc:spChg>
        <pc:spChg chg="add">
          <ac:chgData name="Andrew James" userId="87325ef21a490bf8" providerId="LiveId" clId="{966EEE1F-7718-4158-AC99-0E56F5D3EE0D}" dt="2024-03-05T11:18:27.011" v="9673" actId="26606"/>
          <ac:spMkLst>
            <pc:docMk/>
            <pc:sldMk cId="2626856792" sldId="273"/>
            <ac:spMk id="10" creationId="{DB17E863-922E-4C26-BD64-E8FD41D2866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669795-46B9-463B-B00A-7A07F9B26AC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2218E9A-52F9-49DC-94E6-FD0267A258B8}">
      <dgm:prSet/>
      <dgm:spPr/>
      <dgm:t>
        <a:bodyPr/>
        <a:lstStyle/>
        <a:p>
          <a:r>
            <a:rPr lang="en-GB"/>
            <a:t>Alcohol</a:t>
          </a:r>
          <a:endParaRPr lang="en-US"/>
        </a:p>
      </dgm:t>
    </dgm:pt>
    <dgm:pt modelId="{DA044459-2C03-4AA3-BE4C-9EB5EADA24CE}" type="parTrans" cxnId="{E1D96C83-E607-4226-8727-7A72824E0C65}">
      <dgm:prSet/>
      <dgm:spPr/>
      <dgm:t>
        <a:bodyPr/>
        <a:lstStyle/>
        <a:p>
          <a:endParaRPr lang="en-US"/>
        </a:p>
      </dgm:t>
    </dgm:pt>
    <dgm:pt modelId="{C4535547-7EA4-4ED3-9C8E-065859AB3D3E}" type="sibTrans" cxnId="{E1D96C83-E607-4226-8727-7A72824E0C65}">
      <dgm:prSet/>
      <dgm:spPr/>
      <dgm:t>
        <a:bodyPr/>
        <a:lstStyle/>
        <a:p>
          <a:endParaRPr lang="en-US"/>
        </a:p>
      </dgm:t>
    </dgm:pt>
    <dgm:pt modelId="{CAD1E23C-2BAD-436A-A7BB-5D8BAA6B47CD}">
      <dgm:prSet/>
      <dgm:spPr/>
      <dgm:t>
        <a:bodyPr/>
        <a:lstStyle/>
        <a:p>
          <a:r>
            <a:rPr lang="en-GB"/>
            <a:t>Drugs</a:t>
          </a:r>
          <a:endParaRPr lang="en-US"/>
        </a:p>
      </dgm:t>
    </dgm:pt>
    <dgm:pt modelId="{C7BB4C0A-2CFE-4DA2-BEB4-106A2B8EC1FF}" type="parTrans" cxnId="{1D749FA8-0B80-42F0-A58A-CE7259E666D6}">
      <dgm:prSet/>
      <dgm:spPr/>
      <dgm:t>
        <a:bodyPr/>
        <a:lstStyle/>
        <a:p>
          <a:endParaRPr lang="en-US"/>
        </a:p>
      </dgm:t>
    </dgm:pt>
    <dgm:pt modelId="{F8180F4E-4E25-45F2-8325-7658B00EA105}" type="sibTrans" cxnId="{1D749FA8-0B80-42F0-A58A-CE7259E666D6}">
      <dgm:prSet/>
      <dgm:spPr/>
      <dgm:t>
        <a:bodyPr/>
        <a:lstStyle/>
        <a:p>
          <a:endParaRPr lang="en-US"/>
        </a:p>
      </dgm:t>
    </dgm:pt>
    <dgm:pt modelId="{718B9EB1-1617-444A-B9E5-74FFEC1929D8}">
      <dgm:prSet/>
      <dgm:spPr/>
      <dgm:t>
        <a:bodyPr/>
        <a:lstStyle/>
        <a:p>
          <a:r>
            <a:rPr lang="en-GB"/>
            <a:t>Criminal Justice System (CJS)</a:t>
          </a:r>
          <a:endParaRPr lang="en-US"/>
        </a:p>
      </dgm:t>
    </dgm:pt>
    <dgm:pt modelId="{A76D566E-703A-42BF-A2EA-D5356BAA8233}" type="parTrans" cxnId="{6CDF59E1-20B1-4899-B5FA-A1CFD8025437}">
      <dgm:prSet/>
      <dgm:spPr/>
      <dgm:t>
        <a:bodyPr/>
        <a:lstStyle/>
        <a:p>
          <a:endParaRPr lang="en-US"/>
        </a:p>
      </dgm:t>
    </dgm:pt>
    <dgm:pt modelId="{F2F01DB9-B335-4862-B1B0-D81398C629D1}" type="sibTrans" cxnId="{6CDF59E1-20B1-4899-B5FA-A1CFD8025437}">
      <dgm:prSet/>
      <dgm:spPr/>
      <dgm:t>
        <a:bodyPr/>
        <a:lstStyle/>
        <a:p>
          <a:endParaRPr lang="en-US"/>
        </a:p>
      </dgm:t>
    </dgm:pt>
    <dgm:pt modelId="{93CCB6C0-E379-44E6-B502-4E714665667C}">
      <dgm:prSet/>
      <dgm:spPr/>
      <dgm:t>
        <a:bodyPr/>
        <a:lstStyle/>
        <a:p>
          <a:r>
            <a:rPr lang="en-GB"/>
            <a:t>Availability of guns</a:t>
          </a:r>
          <a:endParaRPr lang="en-US"/>
        </a:p>
      </dgm:t>
    </dgm:pt>
    <dgm:pt modelId="{CA092BBD-2354-40D7-95CD-BC4A79757C1C}" type="parTrans" cxnId="{A6AA9334-31B5-496A-BF14-4340278DD329}">
      <dgm:prSet/>
      <dgm:spPr/>
      <dgm:t>
        <a:bodyPr/>
        <a:lstStyle/>
        <a:p>
          <a:endParaRPr lang="en-US"/>
        </a:p>
      </dgm:t>
    </dgm:pt>
    <dgm:pt modelId="{9366B7DB-6A04-4374-86FD-B3C725A796E9}" type="sibTrans" cxnId="{A6AA9334-31B5-496A-BF14-4340278DD329}">
      <dgm:prSet/>
      <dgm:spPr/>
      <dgm:t>
        <a:bodyPr/>
        <a:lstStyle/>
        <a:p>
          <a:endParaRPr lang="en-US"/>
        </a:p>
      </dgm:t>
    </dgm:pt>
    <dgm:pt modelId="{B2F6F116-7893-4697-BAD8-BA8A155D8265}">
      <dgm:prSet/>
      <dgm:spPr/>
      <dgm:t>
        <a:bodyPr/>
        <a:lstStyle/>
        <a:p>
          <a:r>
            <a:rPr lang="en-GB"/>
            <a:t>Character</a:t>
          </a:r>
          <a:endParaRPr lang="en-US"/>
        </a:p>
      </dgm:t>
    </dgm:pt>
    <dgm:pt modelId="{3380F5ED-5D7D-4394-9C06-1D36AD385AC2}" type="parTrans" cxnId="{3AC1C6F9-EA20-40DC-9E04-4C42B8C4923C}">
      <dgm:prSet/>
      <dgm:spPr/>
      <dgm:t>
        <a:bodyPr/>
        <a:lstStyle/>
        <a:p>
          <a:endParaRPr lang="en-US"/>
        </a:p>
      </dgm:t>
    </dgm:pt>
    <dgm:pt modelId="{71EBF71E-47D3-4226-A903-AB5C4E7B9CE7}" type="sibTrans" cxnId="{3AC1C6F9-EA20-40DC-9E04-4C42B8C4923C}">
      <dgm:prSet/>
      <dgm:spPr/>
      <dgm:t>
        <a:bodyPr/>
        <a:lstStyle/>
        <a:p>
          <a:endParaRPr lang="en-US"/>
        </a:p>
      </dgm:t>
    </dgm:pt>
    <dgm:pt modelId="{9562F22F-6D19-4191-9E8C-E646A3599765}">
      <dgm:prSet/>
      <dgm:spPr/>
      <dgm:t>
        <a:bodyPr/>
        <a:lstStyle/>
        <a:p>
          <a:r>
            <a:rPr lang="en-GB"/>
            <a:t>Profit</a:t>
          </a:r>
          <a:endParaRPr lang="en-US"/>
        </a:p>
      </dgm:t>
    </dgm:pt>
    <dgm:pt modelId="{2E51C374-5A32-45C1-9841-E38E8A42769B}" type="parTrans" cxnId="{EFCAC14D-6B02-41E6-B190-02FE383752E1}">
      <dgm:prSet/>
      <dgm:spPr/>
      <dgm:t>
        <a:bodyPr/>
        <a:lstStyle/>
        <a:p>
          <a:endParaRPr lang="en-US"/>
        </a:p>
      </dgm:t>
    </dgm:pt>
    <dgm:pt modelId="{2BCC8316-E5DC-45B8-A672-6A562E92A563}" type="sibTrans" cxnId="{EFCAC14D-6B02-41E6-B190-02FE383752E1}">
      <dgm:prSet/>
      <dgm:spPr/>
      <dgm:t>
        <a:bodyPr/>
        <a:lstStyle/>
        <a:p>
          <a:endParaRPr lang="en-US"/>
        </a:p>
      </dgm:t>
    </dgm:pt>
    <dgm:pt modelId="{8E0AFDE8-0E21-4B58-8B7C-D46FA593ACEC}" type="pres">
      <dgm:prSet presAssocID="{F2669795-46B9-463B-B00A-7A07F9B26ACA}" presName="diagram" presStyleCnt="0">
        <dgm:presLayoutVars>
          <dgm:dir/>
          <dgm:resizeHandles val="exact"/>
        </dgm:presLayoutVars>
      </dgm:prSet>
      <dgm:spPr/>
    </dgm:pt>
    <dgm:pt modelId="{1370BEF2-ADF2-47BC-88BD-74346B9594AF}" type="pres">
      <dgm:prSet presAssocID="{12218E9A-52F9-49DC-94E6-FD0267A258B8}" presName="node" presStyleLbl="node1" presStyleIdx="0" presStyleCnt="6">
        <dgm:presLayoutVars>
          <dgm:bulletEnabled val="1"/>
        </dgm:presLayoutVars>
      </dgm:prSet>
      <dgm:spPr/>
    </dgm:pt>
    <dgm:pt modelId="{3711AC76-5529-46B4-80B4-9F5581DC4522}" type="pres">
      <dgm:prSet presAssocID="{C4535547-7EA4-4ED3-9C8E-065859AB3D3E}" presName="sibTrans" presStyleCnt="0"/>
      <dgm:spPr/>
    </dgm:pt>
    <dgm:pt modelId="{054EAFCF-5F74-41C5-8643-79D000F46969}" type="pres">
      <dgm:prSet presAssocID="{CAD1E23C-2BAD-436A-A7BB-5D8BAA6B47CD}" presName="node" presStyleLbl="node1" presStyleIdx="1" presStyleCnt="6">
        <dgm:presLayoutVars>
          <dgm:bulletEnabled val="1"/>
        </dgm:presLayoutVars>
      </dgm:prSet>
      <dgm:spPr/>
    </dgm:pt>
    <dgm:pt modelId="{82E92146-BE22-476C-8FE9-3E396F98AA04}" type="pres">
      <dgm:prSet presAssocID="{F8180F4E-4E25-45F2-8325-7658B00EA105}" presName="sibTrans" presStyleCnt="0"/>
      <dgm:spPr/>
    </dgm:pt>
    <dgm:pt modelId="{89B99BC2-35E1-466E-8E98-363A7A7E34E0}" type="pres">
      <dgm:prSet presAssocID="{718B9EB1-1617-444A-B9E5-74FFEC1929D8}" presName="node" presStyleLbl="node1" presStyleIdx="2" presStyleCnt="6">
        <dgm:presLayoutVars>
          <dgm:bulletEnabled val="1"/>
        </dgm:presLayoutVars>
      </dgm:prSet>
      <dgm:spPr/>
    </dgm:pt>
    <dgm:pt modelId="{B1B18A95-6971-4852-9E7C-B1344E7F88B8}" type="pres">
      <dgm:prSet presAssocID="{F2F01DB9-B335-4862-B1B0-D81398C629D1}" presName="sibTrans" presStyleCnt="0"/>
      <dgm:spPr/>
    </dgm:pt>
    <dgm:pt modelId="{D45A90A4-C6BB-42C8-8359-6E660543FD55}" type="pres">
      <dgm:prSet presAssocID="{93CCB6C0-E379-44E6-B502-4E714665667C}" presName="node" presStyleLbl="node1" presStyleIdx="3" presStyleCnt="6">
        <dgm:presLayoutVars>
          <dgm:bulletEnabled val="1"/>
        </dgm:presLayoutVars>
      </dgm:prSet>
      <dgm:spPr/>
    </dgm:pt>
    <dgm:pt modelId="{791711B7-52BB-4667-8EF4-4D9161F8F7AD}" type="pres">
      <dgm:prSet presAssocID="{9366B7DB-6A04-4374-86FD-B3C725A796E9}" presName="sibTrans" presStyleCnt="0"/>
      <dgm:spPr/>
    </dgm:pt>
    <dgm:pt modelId="{85001ABC-22DC-4048-A65E-CE8D1F395332}" type="pres">
      <dgm:prSet presAssocID="{B2F6F116-7893-4697-BAD8-BA8A155D8265}" presName="node" presStyleLbl="node1" presStyleIdx="4" presStyleCnt="6">
        <dgm:presLayoutVars>
          <dgm:bulletEnabled val="1"/>
        </dgm:presLayoutVars>
      </dgm:prSet>
      <dgm:spPr/>
    </dgm:pt>
    <dgm:pt modelId="{7B49E7A0-76FA-47AD-8649-3277086587F0}" type="pres">
      <dgm:prSet presAssocID="{71EBF71E-47D3-4226-A903-AB5C4E7B9CE7}" presName="sibTrans" presStyleCnt="0"/>
      <dgm:spPr/>
    </dgm:pt>
    <dgm:pt modelId="{E54FC846-D29E-4ADC-93EF-126648288994}" type="pres">
      <dgm:prSet presAssocID="{9562F22F-6D19-4191-9E8C-E646A3599765}" presName="node" presStyleLbl="node1" presStyleIdx="5" presStyleCnt="6">
        <dgm:presLayoutVars>
          <dgm:bulletEnabled val="1"/>
        </dgm:presLayoutVars>
      </dgm:prSet>
      <dgm:spPr/>
    </dgm:pt>
  </dgm:ptLst>
  <dgm:cxnLst>
    <dgm:cxn modelId="{D8FE7B02-92A0-45D3-93F3-3A41367F8BB0}" type="presOf" srcId="{F2669795-46B9-463B-B00A-7A07F9B26ACA}" destId="{8E0AFDE8-0E21-4B58-8B7C-D46FA593ACEC}" srcOrd="0" destOrd="0" presId="urn:microsoft.com/office/officeart/2005/8/layout/default"/>
    <dgm:cxn modelId="{587AF12C-F271-4271-912A-ACF291A4E97B}" type="presOf" srcId="{93CCB6C0-E379-44E6-B502-4E714665667C}" destId="{D45A90A4-C6BB-42C8-8359-6E660543FD55}" srcOrd="0" destOrd="0" presId="urn:microsoft.com/office/officeart/2005/8/layout/default"/>
    <dgm:cxn modelId="{A6AA9334-31B5-496A-BF14-4340278DD329}" srcId="{F2669795-46B9-463B-B00A-7A07F9B26ACA}" destId="{93CCB6C0-E379-44E6-B502-4E714665667C}" srcOrd="3" destOrd="0" parTransId="{CA092BBD-2354-40D7-95CD-BC4A79757C1C}" sibTransId="{9366B7DB-6A04-4374-86FD-B3C725A796E9}"/>
    <dgm:cxn modelId="{4004BB34-0643-435B-A9ED-E4F6E9D8860D}" type="presOf" srcId="{B2F6F116-7893-4697-BAD8-BA8A155D8265}" destId="{85001ABC-22DC-4048-A65E-CE8D1F395332}" srcOrd="0" destOrd="0" presId="urn:microsoft.com/office/officeart/2005/8/layout/default"/>
    <dgm:cxn modelId="{A176EB38-A45D-4C4B-87E6-27D4590F1300}" type="presOf" srcId="{CAD1E23C-2BAD-436A-A7BB-5D8BAA6B47CD}" destId="{054EAFCF-5F74-41C5-8643-79D000F46969}" srcOrd="0" destOrd="0" presId="urn:microsoft.com/office/officeart/2005/8/layout/default"/>
    <dgm:cxn modelId="{11A95D3C-48B8-48DA-93D4-B310449F9717}" type="presOf" srcId="{718B9EB1-1617-444A-B9E5-74FFEC1929D8}" destId="{89B99BC2-35E1-466E-8E98-363A7A7E34E0}" srcOrd="0" destOrd="0" presId="urn:microsoft.com/office/officeart/2005/8/layout/default"/>
    <dgm:cxn modelId="{EFCAC14D-6B02-41E6-B190-02FE383752E1}" srcId="{F2669795-46B9-463B-B00A-7A07F9B26ACA}" destId="{9562F22F-6D19-4191-9E8C-E646A3599765}" srcOrd="5" destOrd="0" parTransId="{2E51C374-5A32-45C1-9841-E38E8A42769B}" sibTransId="{2BCC8316-E5DC-45B8-A672-6A562E92A563}"/>
    <dgm:cxn modelId="{B2C5887C-C460-4103-9EE6-16A9B1991B6C}" type="presOf" srcId="{12218E9A-52F9-49DC-94E6-FD0267A258B8}" destId="{1370BEF2-ADF2-47BC-88BD-74346B9594AF}" srcOrd="0" destOrd="0" presId="urn:microsoft.com/office/officeart/2005/8/layout/default"/>
    <dgm:cxn modelId="{E1D96C83-E607-4226-8727-7A72824E0C65}" srcId="{F2669795-46B9-463B-B00A-7A07F9B26ACA}" destId="{12218E9A-52F9-49DC-94E6-FD0267A258B8}" srcOrd="0" destOrd="0" parTransId="{DA044459-2C03-4AA3-BE4C-9EB5EADA24CE}" sibTransId="{C4535547-7EA4-4ED3-9C8E-065859AB3D3E}"/>
    <dgm:cxn modelId="{1D749FA8-0B80-42F0-A58A-CE7259E666D6}" srcId="{F2669795-46B9-463B-B00A-7A07F9B26ACA}" destId="{CAD1E23C-2BAD-436A-A7BB-5D8BAA6B47CD}" srcOrd="1" destOrd="0" parTransId="{C7BB4C0A-2CFE-4DA2-BEB4-106A2B8EC1FF}" sibTransId="{F8180F4E-4E25-45F2-8325-7658B00EA105}"/>
    <dgm:cxn modelId="{FAFCCDB7-FE40-428F-AEF6-E17649D02750}" type="presOf" srcId="{9562F22F-6D19-4191-9E8C-E646A3599765}" destId="{E54FC846-D29E-4ADC-93EF-126648288994}" srcOrd="0" destOrd="0" presId="urn:microsoft.com/office/officeart/2005/8/layout/default"/>
    <dgm:cxn modelId="{6CDF59E1-20B1-4899-B5FA-A1CFD8025437}" srcId="{F2669795-46B9-463B-B00A-7A07F9B26ACA}" destId="{718B9EB1-1617-444A-B9E5-74FFEC1929D8}" srcOrd="2" destOrd="0" parTransId="{A76D566E-703A-42BF-A2EA-D5356BAA8233}" sibTransId="{F2F01DB9-B335-4862-B1B0-D81398C629D1}"/>
    <dgm:cxn modelId="{3AC1C6F9-EA20-40DC-9E04-4C42B8C4923C}" srcId="{F2669795-46B9-463B-B00A-7A07F9B26ACA}" destId="{B2F6F116-7893-4697-BAD8-BA8A155D8265}" srcOrd="4" destOrd="0" parTransId="{3380F5ED-5D7D-4394-9C06-1D36AD385AC2}" sibTransId="{71EBF71E-47D3-4226-A903-AB5C4E7B9CE7}"/>
    <dgm:cxn modelId="{A5C5F3DD-3015-44B0-9DA5-30A1BAD5578E}" type="presParOf" srcId="{8E0AFDE8-0E21-4B58-8B7C-D46FA593ACEC}" destId="{1370BEF2-ADF2-47BC-88BD-74346B9594AF}" srcOrd="0" destOrd="0" presId="urn:microsoft.com/office/officeart/2005/8/layout/default"/>
    <dgm:cxn modelId="{F0CC21D0-8CE8-470D-8739-CFD4B379C6A7}" type="presParOf" srcId="{8E0AFDE8-0E21-4B58-8B7C-D46FA593ACEC}" destId="{3711AC76-5529-46B4-80B4-9F5581DC4522}" srcOrd="1" destOrd="0" presId="urn:microsoft.com/office/officeart/2005/8/layout/default"/>
    <dgm:cxn modelId="{CEE522D4-73B4-48B1-ABB1-19FA39A31014}" type="presParOf" srcId="{8E0AFDE8-0E21-4B58-8B7C-D46FA593ACEC}" destId="{054EAFCF-5F74-41C5-8643-79D000F46969}" srcOrd="2" destOrd="0" presId="urn:microsoft.com/office/officeart/2005/8/layout/default"/>
    <dgm:cxn modelId="{BF3D49C0-1F0C-4808-94EA-2C77BBD8BDB1}" type="presParOf" srcId="{8E0AFDE8-0E21-4B58-8B7C-D46FA593ACEC}" destId="{82E92146-BE22-476C-8FE9-3E396F98AA04}" srcOrd="3" destOrd="0" presId="urn:microsoft.com/office/officeart/2005/8/layout/default"/>
    <dgm:cxn modelId="{A061F8F1-082B-43AC-AEDE-1A5E473FC1FA}" type="presParOf" srcId="{8E0AFDE8-0E21-4B58-8B7C-D46FA593ACEC}" destId="{89B99BC2-35E1-466E-8E98-363A7A7E34E0}" srcOrd="4" destOrd="0" presId="urn:microsoft.com/office/officeart/2005/8/layout/default"/>
    <dgm:cxn modelId="{EBCF9665-A86D-4642-89A7-48FD9A874CCF}" type="presParOf" srcId="{8E0AFDE8-0E21-4B58-8B7C-D46FA593ACEC}" destId="{B1B18A95-6971-4852-9E7C-B1344E7F88B8}" srcOrd="5" destOrd="0" presId="urn:microsoft.com/office/officeart/2005/8/layout/default"/>
    <dgm:cxn modelId="{60E136DF-A94C-4D47-859A-C8E2921CAE34}" type="presParOf" srcId="{8E0AFDE8-0E21-4B58-8B7C-D46FA593ACEC}" destId="{D45A90A4-C6BB-42C8-8359-6E660543FD55}" srcOrd="6" destOrd="0" presId="urn:microsoft.com/office/officeart/2005/8/layout/default"/>
    <dgm:cxn modelId="{7D884D4D-18C8-46D8-B027-61E84F16DE8F}" type="presParOf" srcId="{8E0AFDE8-0E21-4B58-8B7C-D46FA593ACEC}" destId="{791711B7-52BB-4667-8EF4-4D9161F8F7AD}" srcOrd="7" destOrd="0" presId="urn:microsoft.com/office/officeart/2005/8/layout/default"/>
    <dgm:cxn modelId="{2E0BD080-B05E-4F58-9A7C-0949B65B0EF0}" type="presParOf" srcId="{8E0AFDE8-0E21-4B58-8B7C-D46FA593ACEC}" destId="{85001ABC-22DC-4048-A65E-CE8D1F395332}" srcOrd="8" destOrd="0" presId="urn:microsoft.com/office/officeart/2005/8/layout/default"/>
    <dgm:cxn modelId="{E2179F8C-8A11-49D1-B64C-FC7BCD82F55D}" type="presParOf" srcId="{8E0AFDE8-0E21-4B58-8B7C-D46FA593ACEC}" destId="{7B49E7A0-76FA-47AD-8649-3277086587F0}" srcOrd="9" destOrd="0" presId="urn:microsoft.com/office/officeart/2005/8/layout/default"/>
    <dgm:cxn modelId="{691763F2-690E-49E0-8F74-EFF16B7DAC09}" type="presParOf" srcId="{8E0AFDE8-0E21-4B58-8B7C-D46FA593ACEC}" destId="{E54FC846-D29E-4ADC-93EF-12664828899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70BEF2-ADF2-47BC-88BD-74346B9594AF}">
      <dsp:nvSpPr>
        <dsp:cNvPr id="0" name=""/>
        <dsp:cNvSpPr/>
      </dsp:nvSpPr>
      <dsp:spPr>
        <a:xfrm>
          <a:off x="709" y="72581"/>
          <a:ext cx="2766528" cy="16599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Alcohol</a:t>
          </a:r>
          <a:endParaRPr lang="en-US" sz="3300" kern="1200"/>
        </a:p>
      </dsp:txBody>
      <dsp:txXfrm>
        <a:off x="709" y="72581"/>
        <a:ext cx="2766528" cy="1659916"/>
      </dsp:txXfrm>
    </dsp:sp>
    <dsp:sp modelId="{054EAFCF-5F74-41C5-8643-79D000F46969}">
      <dsp:nvSpPr>
        <dsp:cNvPr id="0" name=""/>
        <dsp:cNvSpPr/>
      </dsp:nvSpPr>
      <dsp:spPr>
        <a:xfrm>
          <a:off x="3043890" y="72581"/>
          <a:ext cx="2766528" cy="16599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Drugs</a:t>
          </a:r>
          <a:endParaRPr lang="en-US" sz="3300" kern="1200"/>
        </a:p>
      </dsp:txBody>
      <dsp:txXfrm>
        <a:off x="3043890" y="72581"/>
        <a:ext cx="2766528" cy="1659916"/>
      </dsp:txXfrm>
    </dsp:sp>
    <dsp:sp modelId="{89B99BC2-35E1-466E-8E98-363A7A7E34E0}">
      <dsp:nvSpPr>
        <dsp:cNvPr id="0" name=""/>
        <dsp:cNvSpPr/>
      </dsp:nvSpPr>
      <dsp:spPr>
        <a:xfrm>
          <a:off x="709" y="2009151"/>
          <a:ext cx="2766528" cy="16599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Criminal Justice System (CJS)</a:t>
          </a:r>
          <a:endParaRPr lang="en-US" sz="3300" kern="1200"/>
        </a:p>
      </dsp:txBody>
      <dsp:txXfrm>
        <a:off x="709" y="2009151"/>
        <a:ext cx="2766528" cy="1659916"/>
      </dsp:txXfrm>
    </dsp:sp>
    <dsp:sp modelId="{D45A90A4-C6BB-42C8-8359-6E660543FD55}">
      <dsp:nvSpPr>
        <dsp:cNvPr id="0" name=""/>
        <dsp:cNvSpPr/>
      </dsp:nvSpPr>
      <dsp:spPr>
        <a:xfrm>
          <a:off x="3043890" y="2009151"/>
          <a:ext cx="2766528" cy="16599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Availability of guns</a:t>
          </a:r>
          <a:endParaRPr lang="en-US" sz="3300" kern="1200"/>
        </a:p>
      </dsp:txBody>
      <dsp:txXfrm>
        <a:off x="3043890" y="2009151"/>
        <a:ext cx="2766528" cy="1659916"/>
      </dsp:txXfrm>
    </dsp:sp>
    <dsp:sp modelId="{85001ABC-22DC-4048-A65E-CE8D1F395332}">
      <dsp:nvSpPr>
        <dsp:cNvPr id="0" name=""/>
        <dsp:cNvSpPr/>
      </dsp:nvSpPr>
      <dsp:spPr>
        <a:xfrm>
          <a:off x="709" y="3945720"/>
          <a:ext cx="2766528" cy="16599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Character</a:t>
          </a:r>
          <a:endParaRPr lang="en-US" sz="3300" kern="1200"/>
        </a:p>
      </dsp:txBody>
      <dsp:txXfrm>
        <a:off x="709" y="3945720"/>
        <a:ext cx="2766528" cy="1659916"/>
      </dsp:txXfrm>
    </dsp:sp>
    <dsp:sp modelId="{E54FC846-D29E-4ADC-93EF-126648288994}">
      <dsp:nvSpPr>
        <dsp:cNvPr id="0" name=""/>
        <dsp:cNvSpPr/>
      </dsp:nvSpPr>
      <dsp:spPr>
        <a:xfrm>
          <a:off x="3043890" y="3945720"/>
          <a:ext cx="2766528" cy="16599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Profit</a:t>
          </a:r>
          <a:endParaRPr lang="en-US" sz="3300" kern="1200"/>
        </a:p>
      </dsp:txBody>
      <dsp:txXfrm>
        <a:off x="3043890" y="3945720"/>
        <a:ext cx="2766528" cy="16599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1AB5C4-4DC8-4DEC-B794-1DF277CDF242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8BACA6-E4C1-480B-829F-AC9797C711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719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698009/serious-violence-strategy.pdf#:~:text=The%20Serious%20Violence%20Strategy%20represents%20a%20very%20,wrong%20path%2C%20encouraging%20them%20to%20make%20positive%20choices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 dirty="0">
                <a:latin typeface="Calibri"/>
                <a:ea typeface="Calibri"/>
                <a:cs typeface="Calibri"/>
              </a:rPr>
              <a:t>Quick Introduction</a:t>
            </a:r>
            <a:endParaRPr lang="en-US" u="sng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387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u="sng" dirty="0">
                <a:latin typeface="Calibri"/>
                <a:ea typeface="Calibri"/>
                <a:cs typeface="Calibri"/>
              </a:rPr>
              <a:t>Read the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952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ea typeface="Calibri"/>
                <a:cs typeface="Calibri"/>
              </a:rPr>
              <a:t>Read the objectives on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5140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Wingdings"/>
              <a:buChar char="Ø"/>
            </a:pPr>
            <a:r>
              <a:rPr lang="en-US" dirty="0">
                <a:latin typeface="Calibri"/>
                <a:ea typeface="Calibri"/>
                <a:cs typeface="Calibri"/>
              </a:rPr>
              <a:t>It is a legal term for the killing of one person by another</a:t>
            </a:r>
          </a:p>
          <a:p>
            <a:pPr marL="285750" indent="-285750">
              <a:buFont typeface="Wingdings"/>
              <a:buChar char="Ø"/>
            </a:pPr>
            <a:r>
              <a:rPr lang="en-US" dirty="0">
                <a:latin typeface="Calibri"/>
                <a:ea typeface="Calibri"/>
                <a:cs typeface="Calibri"/>
              </a:rPr>
              <a:t>In the UK, homicide is covered under the homicide act of 1957</a:t>
            </a:r>
          </a:p>
          <a:p>
            <a:pPr marL="742950" lvl="1" indent="-285750">
              <a:buFont typeface="Courier New"/>
              <a:buChar char="o"/>
            </a:pPr>
            <a:r>
              <a:rPr lang="en-US" dirty="0">
                <a:latin typeface="Calibri"/>
                <a:ea typeface="Calibri"/>
                <a:cs typeface="Calibri"/>
              </a:rPr>
              <a:t>This act was a partial reform of the common law offence</a:t>
            </a:r>
          </a:p>
          <a:p>
            <a:pPr marL="742950" lvl="1" indent="-285750">
              <a:buFont typeface="Courier New"/>
              <a:buChar char="o"/>
            </a:pPr>
            <a:r>
              <a:rPr lang="en-US" dirty="0">
                <a:latin typeface="Calibri"/>
                <a:ea typeface="Calibri"/>
                <a:cs typeface="Calibri"/>
              </a:rPr>
              <a:t>Restricted the use of the death penalty before the abolition</a:t>
            </a:r>
          </a:p>
          <a:p>
            <a:pPr marL="742950" lvl="1" indent="-285750">
              <a:buFont typeface="Courier New"/>
              <a:buChar char="o"/>
            </a:pPr>
            <a:r>
              <a:rPr lang="en-US" dirty="0">
                <a:latin typeface="Calibri"/>
                <a:ea typeface="Calibri"/>
                <a:cs typeface="Calibri"/>
              </a:rPr>
              <a:t>Introduced the partial </a:t>
            </a:r>
            <a:r>
              <a:rPr lang="en-GB" dirty="0">
                <a:latin typeface="Calibri"/>
                <a:ea typeface="Calibri"/>
                <a:cs typeface="Calibri"/>
              </a:rPr>
              <a:t>defence</a:t>
            </a:r>
            <a:r>
              <a:rPr lang="en-US" dirty="0">
                <a:latin typeface="Calibri"/>
                <a:ea typeface="Calibri"/>
                <a:cs typeface="Calibri"/>
              </a:rPr>
              <a:t> of diminished responsibility</a:t>
            </a:r>
          </a:p>
          <a:p>
            <a:pPr marL="742950" lvl="1" indent="-285750">
              <a:buFont typeface="Courier New"/>
              <a:buChar char="o"/>
            </a:pPr>
            <a:r>
              <a:rPr lang="en-US" dirty="0">
                <a:latin typeface="Calibri"/>
                <a:ea typeface="Calibri"/>
                <a:cs typeface="Calibri"/>
              </a:rPr>
              <a:t>Abolished the doctrine of </a:t>
            </a:r>
            <a:r>
              <a:rPr lang="en-GB" dirty="0">
                <a:latin typeface="Calibri"/>
                <a:ea typeface="Calibri"/>
                <a:cs typeface="Calibri"/>
              </a:rPr>
              <a:t>constructive</a:t>
            </a:r>
            <a:r>
              <a:rPr lang="en-US" dirty="0">
                <a:latin typeface="Calibri"/>
                <a:ea typeface="Calibri"/>
                <a:cs typeface="Calibri"/>
              </a:rPr>
              <a:t> malice (except in limited circumstances)</a:t>
            </a:r>
          </a:p>
          <a:p>
            <a:pPr marL="285750" indent="-285750">
              <a:buFont typeface="Wingdings"/>
              <a:buChar char="Ø"/>
            </a:pPr>
            <a:r>
              <a:rPr lang="en-US" dirty="0">
                <a:latin typeface="Calibri"/>
                <a:ea typeface="Calibri"/>
                <a:cs typeface="Calibri"/>
              </a:rPr>
              <a:t>Amendments were made in the Coroners and Justice Act 2009</a:t>
            </a:r>
          </a:p>
          <a:p>
            <a:pPr marL="742950" lvl="1" indent="-285750">
              <a:buFont typeface="Courier New"/>
              <a:buChar char="o"/>
            </a:pPr>
            <a:r>
              <a:rPr lang="en-US" dirty="0">
                <a:latin typeface="Calibri"/>
                <a:ea typeface="Calibri"/>
                <a:cs typeface="Calibri"/>
              </a:rPr>
              <a:t>Added S52 which adds partial </a:t>
            </a:r>
            <a:r>
              <a:rPr lang="en-GB" dirty="0">
                <a:latin typeface="Calibri"/>
                <a:ea typeface="Calibri"/>
                <a:cs typeface="Calibri"/>
              </a:rPr>
              <a:t>defence</a:t>
            </a:r>
            <a:r>
              <a:rPr lang="en-US" dirty="0">
                <a:latin typeface="Calibri"/>
                <a:ea typeface="Calibri"/>
                <a:cs typeface="Calibri"/>
              </a:rPr>
              <a:t> to homicide of diminished responsibility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7489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Wingdings"/>
              <a:buChar char="Ø"/>
            </a:pPr>
            <a:r>
              <a:rPr lang="en-GB" dirty="0">
                <a:latin typeface="Calibri"/>
                <a:ea typeface="Calibri"/>
                <a:cs typeface="Calibri"/>
              </a:rPr>
              <a:t>Homicide is a blanket term for both murder and manslaughter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Wingdings"/>
              <a:buChar char="Ø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Calibri"/>
                <a:ea typeface="Calibri"/>
                <a:cs typeface="Calibri"/>
              </a:rPr>
              <a:t>Murder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742950" lvl="1" indent="-285750">
              <a:buFont typeface="Courier New"/>
              <a:buChar char="o"/>
            </a:pPr>
            <a:r>
              <a:rPr lang="en-GB" dirty="0">
                <a:latin typeface="Calibri"/>
                <a:ea typeface="Calibri"/>
                <a:cs typeface="Calibri"/>
              </a:rPr>
              <a:t>The crime murder is committed, where a person: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1200150" lvl="2" indent="-285750">
              <a:buFont typeface="Wingdings"/>
              <a:buChar char="§"/>
            </a:pPr>
            <a:r>
              <a:rPr lang="en-GB" dirty="0">
                <a:latin typeface="Calibri"/>
                <a:ea typeface="Calibri"/>
                <a:cs typeface="Calibri"/>
              </a:rPr>
              <a:t>Of sound mind and discretion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1200150" lvl="2" indent="-285750">
              <a:buFont typeface="Wingdings"/>
              <a:buChar char="§"/>
            </a:pPr>
            <a:r>
              <a:rPr lang="en-GB" dirty="0">
                <a:latin typeface="Calibri"/>
                <a:ea typeface="Calibri"/>
                <a:cs typeface="Calibri"/>
              </a:rPr>
              <a:t>Unlawfully kills (not </a:t>
            </a:r>
            <a:r>
              <a:rPr lang="en-GB" dirty="0" err="1">
                <a:latin typeface="Calibri"/>
                <a:ea typeface="Calibri"/>
                <a:cs typeface="Calibri"/>
              </a:rPr>
              <a:t>self defence</a:t>
            </a:r>
            <a:r>
              <a:rPr lang="en-GB" dirty="0">
                <a:latin typeface="Calibri"/>
                <a:ea typeface="Calibri"/>
                <a:cs typeface="Calibri"/>
              </a:rPr>
              <a:t>)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1200150" lvl="2" indent="-285750">
              <a:buFont typeface="Wingdings"/>
              <a:buChar char="§"/>
            </a:pPr>
            <a:r>
              <a:rPr lang="en-GB" dirty="0">
                <a:latin typeface="Calibri"/>
                <a:ea typeface="Calibri"/>
                <a:cs typeface="Calibri"/>
              </a:rPr>
              <a:t>Any reasonable creature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1200150" lvl="2" indent="-285750">
              <a:buFont typeface="Wingdings"/>
              <a:buChar char="§"/>
            </a:pPr>
            <a:r>
              <a:rPr lang="en-GB" dirty="0">
                <a:latin typeface="Calibri"/>
                <a:ea typeface="Calibri"/>
                <a:cs typeface="Calibri"/>
              </a:rPr>
              <a:t>With the intent to kill or cause </a:t>
            </a:r>
            <a:r>
              <a:rPr lang="en-GB" dirty="0" err="1">
                <a:latin typeface="Calibri"/>
                <a:ea typeface="Calibri"/>
                <a:cs typeface="Calibri"/>
              </a:rPr>
              <a:t>grevious</a:t>
            </a:r>
            <a:r>
              <a:rPr lang="en-GB" dirty="0">
                <a:latin typeface="Calibri"/>
                <a:ea typeface="Calibri"/>
                <a:cs typeface="Calibri"/>
              </a:rPr>
              <a:t> bodily harm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1200150" lvl="2" indent="-285750">
              <a:buFont typeface="Wingdings"/>
              <a:buChar char="§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latin typeface="Calibri"/>
                <a:ea typeface="Calibri"/>
                <a:cs typeface="Calibri"/>
              </a:rPr>
              <a:t>Manslaughter</a:t>
            </a:r>
            <a:endParaRPr lang="en-US">
              <a:latin typeface="Calibri"/>
              <a:ea typeface="Calibri"/>
              <a:cs typeface="Calibri"/>
            </a:endParaRPr>
          </a:p>
          <a:p>
            <a:pPr marL="742950" lvl="1" indent="-285750">
              <a:buFont typeface="Courier New"/>
              <a:buChar char="o"/>
            </a:pPr>
            <a:r>
              <a:rPr lang="en-GB">
                <a:latin typeface="Calibri"/>
                <a:ea typeface="Calibri"/>
                <a:cs typeface="Calibri"/>
              </a:rPr>
              <a:t>Manslaughter is primarily committed in one of three ways:</a:t>
            </a:r>
            <a:endParaRPr lang="en-US">
              <a:latin typeface="Calibri"/>
              <a:ea typeface="Calibri"/>
              <a:cs typeface="Calibri"/>
            </a:endParaRPr>
          </a:p>
          <a:p>
            <a:pPr marL="1200150" lvl="2" indent="-285750">
              <a:buFont typeface="Wingdings"/>
              <a:buChar char="§"/>
            </a:pPr>
            <a:r>
              <a:rPr lang="en-GB" dirty="0">
                <a:latin typeface="Calibri"/>
                <a:ea typeface="Calibri"/>
                <a:cs typeface="Calibri"/>
              </a:rPr>
              <a:t> Killing with the intent but where a partial defence applies</a:t>
            </a:r>
          </a:p>
          <a:p>
            <a:pPr marL="1200150" lvl="2" indent="-285750">
              <a:buFont typeface="Wingdings"/>
              <a:buChar char="§"/>
            </a:pPr>
            <a:r>
              <a:rPr lang="en-GB" dirty="0">
                <a:latin typeface="Calibri"/>
                <a:ea typeface="Calibri"/>
                <a:cs typeface="Calibri"/>
              </a:rPr>
              <a:t>Conduct that was grossly negligent given the risk of death</a:t>
            </a:r>
          </a:p>
          <a:p>
            <a:pPr marL="1200150" lvl="2" indent="-285750">
              <a:buFont typeface="Wingdings"/>
              <a:buChar char="§"/>
            </a:pPr>
            <a:r>
              <a:rPr lang="en-GB" dirty="0">
                <a:latin typeface="Calibri"/>
                <a:ea typeface="Calibri"/>
                <a:cs typeface="Calibri"/>
              </a:rPr>
              <a:t>Conduct taking the form of an unlawful act involving a danger of some harm that resulted in death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4492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These are the homicide statistics ending in March 2023.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87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0" dirty="0">
                <a:solidFill>
                  <a:srgbClr val="0F2741"/>
                </a:solidFill>
                <a:effectLst/>
                <a:latin typeface="Open Sans"/>
                <a:ea typeface="Open Sans"/>
                <a:cs typeface="Open Sans"/>
              </a:rPr>
              <a:t>Number of homicide offences in Wales from 2015/16 to 2022/23</a:t>
            </a:r>
            <a:endParaRPr lang="en-GB" dirty="0">
              <a:latin typeface="Open Sans"/>
              <a:ea typeface="Open Sans"/>
              <a:cs typeface="Open San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5634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Alcohol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There is a strong correlation between homicide and alcohol consumption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dirty="0"/>
              <a:t>Not clear to what extent this casual and to what extent alcohol is a correlate of other drivers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dirty="0"/>
              <a:t>Alcohol policies can reduce homicide in these circumstances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Drugs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Good evidence that Illicit drug markets can drive serious violence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dirty="0"/>
              <a:t>Individuals and groups resorts to violence to avoid being taken advantage of in the market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Illicit drugs seem particularly important in driving the short, sharp increase in homicide trends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dirty="0"/>
              <a:t>Studies found that the crack epidemic to be a driver of homicide spikes seen in many US cities in the 1980’s.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CJS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It seems unlikely that changes to clearance rates or the severity of punishment have driven homicide trends in England and Wales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Studies in the US suggested that increased incarceration reduced homicide, However studies in other countries found no effect.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Levels of police resources and the activities pursued can drive homicide trends but haven’t always done so.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Some researchers suggests that trust in the police and other state institutions is a strong driver of homicide trends, but the evidence is not clear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Availability of guns (Opportunity)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Appears to be a factor in explaining differences in rates between nations but generally does not explain trends within nations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dirty="0"/>
              <a:t>2018, 4% of homicides in England and Wales were by shooting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dirty="0"/>
              <a:t>Previous legislation to tighten supply did not have noticeable effects on homicide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Character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Changes to individuals' characteristics and beliefs may have been an important downward pressure on homicide over the long term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dirty="0"/>
              <a:t>Increase of self-restraint and decreased belief in honour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dirty="0"/>
              <a:t>The need to defend that honour with violence when ‘disrespected’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Profit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There is spatial link between homicide and deprivation, but a temporal link is more elusive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dirty="0"/>
              <a:t>The average homicide rate per population in the 10% most deprived areas is about seven times greater than the rate in the 10% least deprived. 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dirty="0"/>
              <a:t>Economic conditions do not correlate well with homicide trends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More deprived areas have more gangs, but gangs seem to exert upward pressure on homicide rates over and above the effects of deprivation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dirty="0"/>
              <a:t>The strong evidence that disruption in illicit drug markets can drive homicide trends also suggests a link to gangs and organised crime groups, given their function in those markets.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  <a:p>
            <a:r>
              <a:rPr lang="en-GB" dirty="0"/>
              <a:t>https://assets.publishing.service.gov.uk/media/5e5f912fe90e077e3477e49a/trends-and-drivers-of-homicide-main-findings-horr113.pdf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0061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Wingdings"/>
              <a:buChar char="Ø"/>
            </a:pPr>
            <a:r>
              <a:rPr lang="en-US" dirty="0">
                <a:latin typeface="Calibri"/>
                <a:ea typeface="Calibri"/>
                <a:cs typeface="Calibri"/>
              </a:rPr>
              <a:t>30 male teenagers were killed in London during 2021.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latin typeface="Calibri"/>
                <a:ea typeface="Calibri"/>
                <a:cs typeface="Calibri"/>
              </a:rPr>
              <a:t>Knives accounted for 74% of all homicides in 2021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latin typeface="Calibri"/>
                <a:ea typeface="Calibri"/>
                <a:cs typeface="Calibri"/>
              </a:rPr>
              <a:t>8% involved the use of a firearm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latin typeface="Calibri"/>
                <a:ea typeface="Calibri"/>
                <a:cs typeface="Calibri"/>
              </a:rPr>
              <a:t>Predominantly male teenagers were victims</a:t>
            </a:r>
          </a:p>
          <a:p>
            <a:pPr marL="628650" lvl="1" indent="-171450">
              <a:buFont typeface="Courier New"/>
              <a:buChar char="o"/>
            </a:pPr>
            <a:r>
              <a:rPr lang="en-US" dirty="0">
                <a:latin typeface="Calibri"/>
                <a:ea typeface="Calibri"/>
                <a:cs typeface="Calibri"/>
              </a:rPr>
              <a:t>Significant number were from ethnic minorities and from impoverished areas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latin typeface="Calibri"/>
                <a:ea typeface="Calibri"/>
                <a:cs typeface="Calibri"/>
              </a:rPr>
              <a:t>The number of homicides in London was at a 10 year high in 2019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latin typeface="Calibri"/>
                <a:ea typeface="Calibri"/>
                <a:cs typeface="Calibri"/>
              </a:rPr>
              <a:t>One in three gangland murders in London linked to drill music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8287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noProof="0" dirty="0"/>
              <a:t>Picture 1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b="0" u="none" noProof="0" dirty="0"/>
              <a:t>4 men planned to kill a but murdered his girlfriend instead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b="0" u="none" noProof="0" dirty="0"/>
              <a:t>James Witham, Joseph Peers, Niall Barry and Sean </a:t>
            </a:r>
            <a:r>
              <a:rPr lang="en-GB" b="0" u="none" noProof="0" dirty="0" err="1"/>
              <a:t>Zeisz</a:t>
            </a:r>
            <a:endParaRPr lang="en-GB" b="0" u="none" noProof="0" dirty="0"/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b="0" u="none" noProof="0" dirty="0"/>
              <a:t>Planned to kill a man called Lee Harrison however they killed Lee’s Girlfriend Ashley Dale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b="0" u="none" noProof="0" dirty="0"/>
              <a:t>James Witham forced the door open while the Ashley was there, and he killed her by shooting her 10 times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b="0" u="none" noProof="0" dirty="0"/>
              <a:t>All 4 men were found guilty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b="0" u="none" noProof="0" dirty="0" err="1"/>
              <a:t>Zeisz</a:t>
            </a:r>
            <a:r>
              <a:rPr lang="en-GB" b="0" u="none" noProof="0" dirty="0"/>
              <a:t> got a minimum term of 42 years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b="0" u="none" noProof="0" dirty="0"/>
              <a:t>Barry got a minimum of 47 years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b="0" u="none" noProof="0" dirty="0"/>
              <a:t>Peers got a minimum term of 41 years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b="0" u="none" noProof="0" dirty="0"/>
              <a:t>Witham got a minimum of 43 years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b="0" u="none" noProof="0" dirty="0"/>
              <a:t>The 4 were also charged with other charges, with the intent to supply class A and B drugs.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endParaRPr lang="en-GB" b="0" u="none" noProof="0" dirty="0"/>
          </a:p>
          <a:p>
            <a:pPr marL="0" lvl="0" indent="0">
              <a:buFont typeface="Wingdings" panose="05000000000000000000" pitchFamily="2" charset="2"/>
              <a:buNone/>
            </a:pPr>
            <a:endParaRPr lang="en-GB" b="0" u="none" noProof="0" dirty="0"/>
          </a:p>
          <a:p>
            <a:pPr marL="0" lvl="0" indent="0">
              <a:buFont typeface="Wingdings" panose="05000000000000000000" pitchFamily="2" charset="2"/>
              <a:buNone/>
            </a:pPr>
            <a:r>
              <a:rPr lang="en-GB" b="1" u="sng" noProof="0" dirty="0"/>
              <a:t>Picture 2</a:t>
            </a:r>
          </a:p>
          <a:p>
            <a:pPr marL="171450" lvl="0" indent="-171450">
              <a:buFont typeface="Wingdings" panose="05000000000000000000" pitchFamily="2" charset="2"/>
              <a:buChar char="Ø"/>
            </a:pPr>
            <a:r>
              <a:rPr lang="en-GB" b="0" u="none" noProof="0" dirty="0"/>
              <a:t>3 men were jailed for at least 29 years, for the murder of their friend killed by rivals in a shootout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b="0" u="none" noProof="0" dirty="0"/>
              <a:t>Issa Seed, Adel </a:t>
            </a:r>
            <a:r>
              <a:rPr lang="en-GB" b="0" u="none" noProof="0" dirty="0" err="1"/>
              <a:t>Yussuf</a:t>
            </a:r>
            <a:r>
              <a:rPr lang="en-GB" b="0" u="none" noProof="0" dirty="0"/>
              <a:t> and Daniel Mensah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b="0" u="none" noProof="0" dirty="0"/>
              <a:t>Found guilty after prosecutors argued that these 3 men opened fire on their rivals knowing that the other gang would retaliate.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251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https://www.youtube.com/watch?v=KrLRw3BG6f0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8650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https://assets.publishing.service.gov.uk/government/uploads/system/uploads/attachment_data/file/698009/serious-violence-strategy.pdf#:~:text=The%20Serious%20Violence%20Strategy%20represents%20a%20very%20,wrong%20path%2C%20encouraging%20them%20to%20make%20positive%20choices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4510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Violence Prevention Unit Wales believes that violence is a public health challenge that can be predicted and prevented.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They offer Programmes, Projects and Response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Programmes – Work with service providers in Wales to deliver evidence-informed programmes to prevent violence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Projects – Carry out research and evaluation projects to support partners and service providers in Wales to deliver programmes and interventions that work for Wales.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Response provide knowledge, capacity and capability</a:t>
            </a:r>
          </a:p>
          <a:p>
            <a:pPr marL="171450" lvl="0" indent="-171450">
              <a:buFont typeface="Wingdings" panose="05000000000000000000" pitchFamily="2" charset="2"/>
              <a:buChar char="Ø"/>
            </a:pPr>
            <a:r>
              <a:rPr lang="en-GB" dirty="0"/>
              <a:t>Example of a Programme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Custody Suite Intervention (CSI)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dirty="0"/>
              <a:t>For children aged 10-17 years old who have been arrested for serious violence-relate offences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dirty="0"/>
              <a:t>Divert children away from becoming further involved in serious violence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dirty="0"/>
              <a:t>Use of a motivational interview is considered a ‘teachable moment’, this will be done at a vulnerable point when the individual may be more willing to engage with professionals and accept support from services to change behaviour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8758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The government will ask police forces regularly how they are deploying new recruits and what results they are having.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Why could this be an issue?</a:t>
            </a:r>
          </a:p>
          <a:p>
            <a:pPr marL="171450" lvl="0" indent="-171450">
              <a:buFont typeface="Wingdings" panose="05000000000000000000" pitchFamily="2" charset="2"/>
              <a:buChar char="Ø"/>
            </a:pPr>
            <a:r>
              <a:rPr lang="en-GB" dirty="0"/>
              <a:t>Want everyone in England and Wales to have digital access to the Police through a national online platform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Range of interactive police service that is coordinated in one place, includes the details about their neighbourhood police officers and their contact details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Why could this be a problem?</a:t>
            </a:r>
          </a:p>
          <a:p>
            <a:pPr marL="171450" lvl="0" indent="-171450">
              <a:buFont typeface="Wingdings" panose="05000000000000000000" pitchFamily="2" charset="2"/>
              <a:buChar char="Ø"/>
            </a:pPr>
            <a:r>
              <a:rPr lang="en-GB" dirty="0"/>
              <a:t>Develop league tables for answering calls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This is to let the public know how effective their force is at responding to calls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Why could this be an issue for the Police force?</a:t>
            </a:r>
          </a:p>
          <a:p>
            <a:pPr marL="171450" lvl="0" indent="-171450">
              <a:buFont typeface="Wingdings" panose="05000000000000000000" pitchFamily="2" charset="2"/>
              <a:buChar char="Ø"/>
            </a:pPr>
            <a:r>
              <a:rPr lang="en-GB" dirty="0"/>
              <a:t>Maximise the capacity of the courts so that they can reduce the caseload that had built up during the pandemic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1843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ea typeface="Calibri"/>
                <a:cs typeface="Calibri"/>
              </a:rPr>
              <a:t>Read the slide and ask questions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1760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ea typeface="Calibri"/>
                <a:cs typeface="Calibri"/>
              </a:rPr>
              <a:t>Tell the students what is happening next week.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BACA6-E4C1-480B-829F-AC9797C711F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1323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3DB0E-6152-454A-4F78-8366E416BE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427ABB-3029-1AA0-635F-47B8D6C8E5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E0A445-09B3-0045-EFD0-68373A61E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59F4C-ED0D-4DBD-9ADF-F74C2941E293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C9B0-DD4C-847D-F666-F39111960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F4A68-D23A-8C3D-B118-4DDF86C92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F34D-7323-449B-ADFA-05BE2914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669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A9032-4FDF-70DC-FFE3-44D252D971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3AE2D-6A5B-BA05-7D9F-378BCCA43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A3D86C-E98A-6423-9599-E86D3D135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59F4C-ED0D-4DBD-9ADF-F74C2941E293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70529-E223-A494-7AAE-34674FD93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15443-7055-A362-9402-615047C90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F34D-7323-449B-ADFA-05BE2914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14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D3B10-74D1-11B0-B54A-555550155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F72B51-222E-F550-4687-A238B5D835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8DE5F-2F99-BCA1-920E-D50D60038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59F4C-ED0D-4DBD-9ADF-F74C2941E293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A9CFC6-5FD1-40E8-3844-E6AF42229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CAA659-206F-7452-B52A-4BD1B1E25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F34D-7323-449B-ADFA-05BE2914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231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6564F-4BDA-031A-1B9A-E05789AB2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F0294-632E-D505-56D1-44DFD735D1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0C244F-08BE-EF94-5357-3A5CD11E52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C0670B-061C-2B26-FB88-CF7C07F8F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59F4C-ED0D-4DBD-9ADF-F74C2941E293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2A0298-A9F7-3D6F-4451-5C0F9976EB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ADDACF-8D17-9A1F-E40D-FEA87C9D1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F34D-7323-449B-ADFA-05BE2914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370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D819A-E9A5-367C-6B14-8172147B4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A6BDCB-34BD-4634-14A3-B2F3A62D35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E25C3A-779A-5E76-A352-8E9DE85F7B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1F0EE0-59FC-EC5F-6B6B-90934D1A23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E8D0BA-4617-C902-28A9-C480E4E388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B808C6-ED05-9D0B-B255-B25898ED0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59F4C-ED0D-4DBD-9ADF-F74C2941E293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C989A4-17C2-330B-3AB4-F315028CE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B23FED-0A6C-07E9-3302-F8822CE6A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F34D-7323-449B-ADFA-05BE2914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362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918B4-06BF-FEDC-F088-42603A3B2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9D4EDD-835D-7104-79AB-35DF4C15C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59F4C-ED0D-4DBD-9ADF-F74C2941E293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43DB3E-6DCF-90C8-74B1-F656D6BECA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59E1B4-C865-AA45-6B43-1F5A4B422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F34D-7323-449B-ADFA-05BE2914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564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B1E8E7-24CE-6DB8-39B0-EEB9FEE85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59F4C-ED0D-4DBD-9ADF-F74C2941E293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755943-7CB8-252F-06A1-E33F1EF52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A22115-A21E-4654-6D10-8DD32BDD2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F34D-7323-449B-ADFA-05BE2914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410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C8183-AF1D-F4DB-149A-56434D29F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7D282-FA55-CFCC-1994-3350C49D4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AE313C-D491-8042-DB63-9838689911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199756-DE83-22B6-AD4E-3DA3146BC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59F4C-ED0D-4DBD-9ADF-F74C2941E293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E5A8C3-710F-9621-6042-382385CBB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997254-8AD5-EDBB-BB29-6E4CA2C80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F34D-7323-449B-ADFA-05BE2914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717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45D35-4A05-DF66-6943-A37C9C08F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14E6C-D709-1F9F-6C28-C4A97504ED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6D3709-0746-CBF8-FC94-5FE482D011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6E9335-34A4-BFE7-9A2A-649536637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59F4C-ED0D-4DBD-9ADF-F74C2941E293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DF16F-8953-B11C-3466-7092F3DED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C8E494-2923-98B1-5E4A-32C080C5E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F34D-7323-449B-ADFA-05BE2914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605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FC54C-664A-7430-356A-455BC72AF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7C9C3A-E63C-8392-E042-8A3A57B8EF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2C9DA-0DB1-4844-74E2-205AA4F916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59F4C-ED0D-4DBD-9ADF-F74C2941E293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61A233-F84C-ECB2-8A96-3594124B2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173FC-D032-D4D1-ABCE-88160FA04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F34D-7323-449B-ADFA-05BE2914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252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208CED-9907-FA9B-A65B-AA0BE4544A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DEFFA1-39F6-95E5-FC70-DB0143EE4E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A2BC7-637F-9AFC-E278-4EAA959CF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59F4C-ED0D-4DBD-9ADF-F74C2941E293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FD46DD-E88E-45EA-46FF-528E7BB72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82FA24-A892-3D9C-862C-5B4948767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F34D-7323-449B-ADFA-05BE2914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327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2BC38D-E974-D421-DC76-B168398A0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00748A-ABC6-6DE3-91AB-38AFCBF6B8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464D05-9E24-8C4E-2093-CAEFFBAF22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659F4C-ED0D-4DBD-9ADF-F74C2941E293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D65315-7874-11D8-ABA3-75C80FBE45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4A04A-2AD4-F595-346E-3E4AB25CF9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7BF34D-7323-449B-ADFA-05BE2914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801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tm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KrLRw3BG6f0?feature=oembed" TargetMode="Externa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85193-F147-461D-6550-4A3C2BB9D8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1" y="5074024"/>
            <a:ext cx="10109199" cy="598032"/>
          </a:xfrm>
        </p:spPr>
        <p:txBody>
          <a:bodyPr anchor="ctr">
            <a:normAutofit/>
          </a:bodyPr>
          <a:lstStyle/>
          <a:p>
            <a:pPr algn="l"/>
            <a:r>
              <a:rPr lang="en-GB" sz="3600"/>
              <a:t>Homicide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DF068F-1D22-BE34-4078-08CC427E7A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8733"/>
          <a:stretch/>
        </p:blipFill>
        <p:spPr>
          <a:xfrm>
            <a:off x="20" y="-39"/>
            <a:ext cx="12191980" cy="4172740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667AA61-5C27-F30F-D229-06CBE5709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1" y="4811517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58922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5E4C6-45E2-7D91-24E5-812E01125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1128094"/>
            <a:ext cx="3434180" cy="1415270"/>
          </a:xfrm>
        </p:spPr>
        <p:txBody>
          <a:bodyPr anchor="t">
            <a:normAutofit/>
          </a:bodyPr>
          <a:lstStyle/>
          <a:p>
            <a:r>
              <a:rPr lang="en-GB" sz="3200"/>
              <a:t>Last Week</a:t>
            </a:r>
          </a:p>
        </p:txBody>
      </p:sp>
      <p:pic>
        <p:nvPicPr>
          <p:cNvPr id="5" name="Picture 4" descr="Writing an appointment on a paper agenda">
            <a:extLst>
              <a:ext uri="{FF2B5EF4-FFF2-40B4-BE49-F238E27FC236}">
                <a16:creationId xmlns:a16="http://schemas.microsoft.com/office/drawing/2014/main" id="{C71A8E3E-2F03-2875-5BA0-20E3BE10AF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6294" b="-1"/>
          <a:stretch/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20A58-C74F-38FB-23EA-39D844812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3400" y="2543364"/>
            <a:ext cx="3434180" cy="35990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What did we learn in last week’s session:</a:t>
            </a:r>
          </a:p>
          <a:p>
            <a:r>
              <a:rPr lang="en-GB" sz="2000"/>
              <a:t>County Lines</a:t>
            </a:r>
          </a:p>
          <a:p>
            <a:r>
              <a:rPr lang="en-GB" sz="2000"/>
              <a:t>Its prevalence in Swansea</a:t>
            </a:r>
          </a:p>
          <a:p>
            <a:r>
              <a:rPr lang="en-GB" sz="2000"/>
              <a:t>How drugs are transported</a:t>
            </a:r>
          </a:p>
          <a:p>
            <a:r>
              <a:rPr lang="en-GB" sz="2000"/>
              <a:t>The reasons why</a:t>
            </a:r>
          </a:p>
        </p:txBody>
      </p:sp>
    </p:spTree>
    <p:extLst>
      <p:ext uri="{BB962C8B-B14F-4D97-AF65-F5344CB8AC3E}">
        <p14:creationId xmlns:p14="http://schemas.microsoft.com/office/powerpoint/2010/main" val="1408453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B5AF97-72D5-CC91-7BB9-A889998A8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5AAED-7B4A-7E18-00FD-322CBD67C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By the end of the session, you should be able to:</a:t>
            </a:r>
          </a:p>
          <a:p>
            <a:r>
              <a:rPr lang="en-GB" sz="2000" dirty="0"/>
              <a:t>What is the definition of Homicide</a:t>
            </a:r>
          </a:p>
          <a:p>
            <a:r>
              <a:rPr lang="en-GB" sz="2000" dirty="0"/>
              <a:t>What are the causation?</a:t>
            </a:r>
          </a:p>
          <a:p>
            <a:r>
              <a:rPr lang="en-GB" sz="2000" dirty="0"/>
              <a:t>How homicide could be prevented?</a:t>
            </a:r>
          </a:p>
          <a:p>
            <a:endParaRPr lang="en-GB" sz="2000" dirty="0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EE4B2BD7-9C68-2CCC-C875-F1C9D142CF3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716" r="2" b="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823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9A8C9-C546-EBF4-CC0C-EF7298DC8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Definition of Homicide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E25B8-3C4F-1CFB-851B-E919A3396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/>
              <a:t>Homicide is a legal term for the killing of one person by another.</a:t>
            </a:r>
          </a:p>
          <a:p>
            <a:r>
              <a:rPr lang="en-GB" sz="1400"/>
              <a:t>In the UK, it is covered under the Homicide Act of 1957.</a:t>
            </a:r>
          </a:p>
          <a:p>
            <a:pPr lvl="1"/>
            <a:r>
              <a:rPr lang="en-GB" sz="1400"/>
              <a:t>This act was a partial reform of the common law offence.</a:t>
            </a:r>
          </a:p>
          <a:p>
            <a:pPr lvl="1"/>
            <a:r>
              <a:rPr lang="en-GB" sz="1400"/>
              <a:t>Restricted the use of the death penalty before its abolition.</a:t>
            </a:r>
          </a:p>
          <a:p>
            <a:pPr lvl="1"/>
            <a:r>
              <a:rPr lang="en-GB" sz="1400"/>
              <a:t>Introduced the partial defences of diminished responsibility.</a:t>
            </a:r>
          </a:p>
          <a:p>
            <a:pPr lvl="1"/>
            <a:r>
              <a:rPr lang="en-GB" sz="1400"/>
              <a:t>Abolished the doctrine of constructive malice (except in limited circumstances).</a:t>
            </a:r>
          </a:p>
          <a:p>
            <a:r>
              <a:rPr lang="en-GB" sz="1400"/>
              <a:t>Amendments were made in the Coroners and Justice Act 2009.</a:t>
            </a:r>
          </a:p>
          <a:p>
            <a:pPr lvl="1"/>
            <a:r>
              <a:rPr lang="en-GB" sz="1400"/>
              <a:t>Added S52 which adds partial defence to homicide of diminished responsibility.</a:t>
            </a:r>
          </a:p>
        </p:txBody>
      </p:sp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4ECAD7D4-AF1F-CD29-0723-7C84216678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125" r="21474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014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C3C075-26FE-D3FC-787F-5749524C8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Murder vs Manslaughter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EB303C-5801-7C92-E256-C8F5176C1E90}"/>
              </a:ext>
            </a:extLst>
          </p:cNvPr>
          <p:cNvSpPr>
            <a:spLocks/>
          </p:cNvSpPr>
          <p:nvPr/>
        </p:nvSpPr>
        <p:spPr>
          <a:xfrm>
            <a:off x="1660487" y="2793442"/>
            <a:ext cx="4364202" cy="394269"/>
          </a:xfrm>
          <a:prstGeom prst="rect">
            <a:avLst/>
          </a:prstGeom>
        </p:spPr>
        <p:txBody>
          <a:bodyPr/>
          <a:lstStyle/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Murder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A772C-6A56-CC14-C41D-DE8161EA3938}"/>
              </a:ext>
            </a:extLst>
          </p:cNvPr>
          <p:cNvSpPr>
            <a:spLocks/>
          </p:cNvSpPr>
          <p:nvPr/>
        </p:nvSpPr>
        <p:spPr>
          <a:xfrm>
            <a:off x="1660487" y="3187712"/>
            <a:ext cx="4364202" cy="3117672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crime of murder is committed, where a person:</a:t>
            </a:r>
          </a:p>
          <a:p>
            <a:pPr marL="384048" lvl="1" defTabSz="768096">
              <a:spcAft>
                <a:spcPts val="600"/>
              </a:spcAft>
            </a:pPr>
            <a:r>
              <a:rPr lang="en-GB" sz="151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Of sound mind and discretion.</a:t>
            </a:r>
          </a:p>
          <a:p>
            <a:pPr marL="384048" lvl="1" defTabSz="768096">
              <a:spcAft>
                <a:spcPts val="600"/>
              </a:spcAft>
            </a:pPr>
            <a:r>
              <a:rPr lang="en-GB" sz="151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Unlawfully kills (not self-defence).</a:t>
            </a:r>
          </a:p>
          <a:p>
            <a:pPr marL="384048" lvl="1" defTabSz="768096">
              <a:spcAft>
                <a:spcPts val="600"/>
              </a:spcAft>
            </a:pPr>
            <a:r>
              <a:rPr lang="en-GB" sz="151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Any reasonable creature.</a:t>
            </a:r>
          </a:p>
          <a:p>
            <a:pPr marL="384048" lvl="1" defTabSz="768096">
              <a:spcAft>
                <a:spcPts val="600"/>
              </a:spcAft>
            </a:pPr>
            <a:r>
              <a:rPr lang="en-GB" sz="151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With the intent to kill or cause grievous bodily harm.</a:t>
            </a:r>
          </a:p>
          <a:p>
            <a:pPr marL="0" indent="0">
              <a:spcAft>
                <a:spcPts val="600"/>
              </a:spcAft>
              <a:buNone/>
            </a:pP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6EA96C-395C-3F67-FBD1-B67DF7F98AEF}"/>
              </a:ext>
            </a:extLst>
          </p:cNvPr>
          <p:cNvSpPr>
            <a:spLocks/>
          </p:cNvSpPr>
          <p:nvPr/>
        </p:nvSpPr>
        <p:spPr>
          <a:xfrm>
            <a:off x="6172446" y="2793442"/>
            <a:ext cx="4385695" cy="394270"/>
          </a:xfrm>
          <a:prstGeom prst="rect">
            <a:avLst/>
          </a:prstGeom>
        </p:spPr>
        <p:txBody>
          <a:bodyPr/>
          <a:lstStyle/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Manslaughter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03EB24-4B2F-A744-C49C-A11187086D44}"/>
              </a:ext>
            </a:extLst>
          </p:cNvPr>
          <p:cNvSpPr>
            <a:spLocks/>
          </p:cNvSpPr>
          <p:nvPr/>
        </p:nvSpPr>
        <p:spPr>
          <a:xfrm>
            <a:off x="6172446" y="3187712"/>
            <a:ext cx="4385695" cy="3117672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Manslaughter is primarily committed in one of three ways:</a:t>
            </a:r>
          </a:p>
          <a:p>
            <a:pPr marL="384048" lvl="1" defTabSz="768096">
              <a:spcAft>
                <a:spcPts val="600"/>
              </a:spcAft>
            </a:pPr>
            <a:r>
              <a:rPr lang="en-GB" sz="151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Killing with the intent but where a partial defence applies.</a:t>
            </a:r>
          </a:p>
          <a:p>
            <a:pPr marL="384048" lvl="1" defTabSz="768096">
              <a:spcAft>
                <a:spcPts val="600"/>
              </a:spcAft>
            </a:pPr>
            <a:r>
              <a:rPr lang="en-GB" sz="151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Conduct that was grossly negligent given the risk of death.</a:t>
            </a:r>
          </a:p>
          <a:p>
            <a:pPr marL="384048" lvl="1" defTabSz="768096">
              <a:spcAft>
                <a:spcPts val="600"/>
              </a:spcAft>
            </a:pPr>
            <a:r>
              <a:rPr lang="en-GB" sz="151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Conduct taking the form of an unlawful act involving a danger of some harm that resulted in death.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145DA8-1EAF-407D-DEE2-35550C4AFFDD}"/>
              </a:ext>
            </a:extLst>
          </p:cNvPr>
          <p:cNvSpPr txBox="1"/>
          <p:nvPr/>
        </p:nvSpPr>
        <p:spPr>
          <a:xfrm>
            <a:off x="1657800" y="2112579"/>
            <a:ext cx="8456640" cy="756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68096">
              <a:spcAft>
                <a:spcPts val="600"/>
              </a:spcAft>
            </a:pPr>
            <a:r>
              <a:rPr lang="en-GB" sz="201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the UK, Homicide is a blanket term for both Murder and Manslaughter.</a:t>
            </a:r>
          </a:p>
          <a:p>
            <a:pPr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580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F756B-DA59-A3E7-64FC-A385438FF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Statistics in the UK</a:t>
            </a:r>
          </a:p>
        </p:txBody>
      </p:sp>
      <p:pic>
        <p:nvPicPr>
          <p:cNvPr id="9" name="Content Placeholder 8" descr="A screen shot of a computer&#10;&#10;Description automatically generated">
            <a:extLst>
              <a:ext uri="{FF2B5EF4-FFF2-40B4-BE49-F238E27FC236}">
                <a16:creationId xmlns:a16="http://schemas.microsoft.com/office/drawing/2014/main" id="{D21203F1-E389-B2FE-443B-A156E1BA47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91" t="21297" r="38239" b="24907"/>
          <a:stretch/>
        </p:blipFill>
        <p:spPr>
          <a:xfrm>
            <a:off x="4502428" y="688180"/>
            <a:ext cx="7225748" cy="5481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44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44F9E1-B74C-6104-3B7E-DE5DE0A33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Statistics in Wales</a:t>
            </a:r>
          </a:p>
        </p:txBody>
      </p:sp>
      <p:pic>
        <p:nvPicPr>
          <p:cNvPr id="13" name="Content Placeholder 12" descr="A screenshot of a computer&#10;&#10;Description automatically generated">
            <a:extLst>
              <a:ext uri="{FF2B5EF4-FFF2-40B4-BE49-F238E27FC236}">
                <a16:creationId xmlns:a16="http://schemas.microsoft.com/office/drawing/2014/main" id="{31138AF7-3D19-C4F3-C84D-618734660A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97" t="32645" r="42905" b="21124"/>
          <a:stretch/>
        </p:blipFill>
        <p:spPr>
          <a:xfrm>
            <a:off x="4777316" y="1230539"/>
            <a:ext cx="6780700" cy="4394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990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120975-F33F-9BA0-46A1-8DB0B0E19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4600">
                <a:solidFill>
                  <a:srgbClr val="FFFFFF"/>
                </a:solidFill>
              </a:rPr>
              <a:t>Possible Drivers of Homicide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AE4288-2168-68C9-DC14-B72EF2C899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638223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00817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370BEF2-ADF2-47BC-88BD-74346B959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54EAFCF-5F74-41C5-8643-79D000F469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9B99BC2-35E1-466E-8E98-363A7A7E34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45A90A4-C6BB-42C8-8359-6E660543FD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5001ABC-22DC-4048-A65E-CE8D1F3953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54FC846-D29E-4ADC-93EF-1266482889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5D8EF-2C48-AE75-4DC0-CE7EEB1EC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Murders involving Gangs in London</a:t>
            </a:r>
          </a:p>
        </p:txBody>
      </p:sp>
      <p:cxnSp>
        <p:nvCxnSpPr>
          <p:cNvPr id="1031" name="Straight Connector 1030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74C66-909F-FF09-5BD5-13D56E9F6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GB" sz="1600" dirty="0"/>
              <a:t>30 male teenagers killed in London during 2021.</a:t>
            </a:r>
          </a:p>
          <a:p>
            <a:r>
              <a:rPr lang="en-GB" sz="1600" dirty="0"/>
              <a:t>Knives accounted for 74% of all homicides in 2021.</a:t>
            </a:r>
          </a:p>
          <a:p>
            <a:r>
              <a:rPr lang="en-GB" sz="1600" dirty="0"/>
              <a:t>8% involved the use of a firearm.</a:t>
            </a:r>
          </a:p>
          <a:p>
            <a:r>
              <a:rPr lang="en-GB" sz="1600" dirty="0"/>
              <a:t>Predominantly male teenagers were victims.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600" dirty="0"/>
              <a:t>Significant number were from ethnic minorities and from impoverished areas.</a:t>
            </a:r>
          </a:p>
          <a:p>
            <a:r>
              <a:rPr lang="en-GB" sz="1600" dirty="0"/>
              <a:t>The number of homicides in London was at a 10 year high in 2019.</a:t>
            </a:r>
          </a:p>
          <a:p>
            <a:r>
              <a:rPr lang="en-GB" sz="1600" dirty="0"/>
              <a:t>One in three gangland murders in London linked to drill music.</a:t>
            </a:r>
          </a:p>
        </p:txBody>
      </p:sp>
      <p:pic>
        <p:nvPicPr>
          <p:cNvPr id="1026" name="Picture 2" descr="The gangs of north London | The Spectator">
            <a:extLst>
              <a:ext uri="{FF2B5EF4-FFF2-40B4-BE49-F238E27FC236}">
                <a16:creationId xmlns:a16="http://schemas.microsoft.com/office/drawing/2014/main" id="{F31718AA-B437-3D6C-6184-AC8D764606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39" r="15635"/>
          <a:stretch/>
        </p:blipFill>
        <p:spPr bwMode="auto">
          <a:xfrm>
            <a:off x="5650992" y="10"/>
            <a:ext cx="6541008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60485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DCA12-BEE3-0601-DC05-2403F43CE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/>
              <a:t>Examples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140B62E9-33C4-DCF0-C3B0-4A97FC7F5F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3" t="15413" r="33117"/>
          <a:stretch/>
        </p:blipFill>
        <p:spPr>
          <a:xfrm>
            <a:off x="1030024" y="2642616"/>
            <a:ext cx="4194448" cy="3605784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C421B0E2-09D8-D3CB-33B1-56743F87CBC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75" t="15452" r="40000"/>
          <a:stretch/>
        </p:blipFill>
        <p:spPr>
          <a:xfrm>
            <a:off x="7307642" y="2642616"/>
            <a:ext cx="3508123" cy="360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271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title="The Mali Boys: How London’s Most Feared Gang Run Drugs, Guns And Violence Across The Capital">
            <a:hlinkClick r:id="" action="ppaction://media"/>
            <a:extLst>
              <a:ext uri="{FF2B5EF4-FFF2-40B4-BE49-F238E27FC236}">
                <a16:creationId xmlns:a16="http://schemas.microsoft.com/office/drawing/2014/main" id="{2AA4B746-6B7F-52A0-08D4-585ED590670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65853" y="643467"/>
            <a:ext cx="986029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0653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06E96E-A68D-E948-4E12-A05354409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 dirty="0"/>
              <a:t>Serious violence strategy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6F211-DF35-782C-46D0-13202183C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/>
              <a:t>Building resilience, critical thinking and life skills.</a:t>
            </a:r>
          </a:p>
          <a:p>
            <a:r>
              <a:rPr lang="en-GB" sz="2200"/>
              <a:t>Positive alternatives through employment.</a:t>
            </a:r>
          </a:p>
          <a:p>
            <a:r>
              <a:rPr lang="en-GB" sz="2200"/>
              <a:t>Support for parents, teachers and schools.</a:t>
            </a:r>
          </a:p>
          <a:p>
            <a:r>
              <a:rPr lang="en-GB" sz="2200"/>
              <a:t>Targeted interventions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200"/>
              <a:t>Early interventions youth fund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200"/>
              <a:t>Young people and mental health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200"/>
              <a:t>Trusted relationships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200"/>
              <a:t>Troubled families programme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200"/>
              <a:t>Trauma based policing model and in formed youth justice services</a:t>
            </a:r>
          </a:p>
        </p:txBody>
      </p:sp>
    </p:spTree>
    <p:extLst>
      <p:ext uri="{BB962C8B-B14F-4D97-AF65-F5344CB8AC3E}">
        <p14:creationId xmlns:p14="http://schemas.microsoft.com/office/powerpoint/2010/main" val="30583119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F3D26D-A97D-4FD0-982D-7730EE837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Wales Violence Prevention Unit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98B48578-0A26-2A9D-3996-BFBE612F4D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3" t="8058" r="1362" b="8305"/>
          <a:stretch/>
        </p:blipFill>
        <p:spPr>
          <a:xfrm>
            <a:off x="1367250" y="1675227"/>
            <a:ext cx="9457500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7966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8601B3-3FDC-3079-17A0-5A4852508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Beating Crime Plan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D0015-D37E-63B7-345D-D24F2BBF7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The Government want to embark on the largest building programme, with 18,000 additional prison places.</a:t>
            </a:r>
          </a:p>
          <a:p>
            <a:r>
              <a:rPr lang="en-GB" sz="2200"/>
              <a:t>The Government will be asking Police Forces regularly how they are deploying new recruits and what results they are having.</a:t>
            </a:r>
          </a:p>
          <a:p>
            <a:r>
              <a:rPr lang="en-GB" sz="2200"/>
              <a:t>Want everyone in England and Wales to have digital access to the Police through a national online platform.</a:t>
            </a:r>
          </a:p>
          <a:p>
            <a:r>
              <a:rPr lang="en-GB" sz="2200"/>
              <a:t>Develop league tables for answering calls, so that the public know what are the response like for their force when they are called for help.</a:t>
            </a:r>
          </a:p>
          <a:p>
            <a:r>
              <a:rPr lang="en-GB" sz="2200"/>
              <a:t>Maximise capacity across courts so that they can reduce the caseload that had built up during the pandemic.</a:t>
            </a:r>
          </a:p>
        </p:txBody>
      </p:sp>
    </p:spTree>
    <p:extLst>
      <p:ext uri="{BB962C8B-B14F-4D97-AF65-F5344CB8AC3E}">
        <p14:creationId xmlns:p14="http://schemas.microsoft.com/office/powerpoint/2010/main" val="2626856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6E896-F0A4-1EA7-619F-41276593C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Recap of the Session</a:t>
            </a:r>
          </a:p>
        </p:txBody>
      </p:sp>
      <p:sp>
        <p:nvSpPr>
          <p:cNvPr id="7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16C07-C8CA-1F1D-17E2-A3496EE53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In today’s session, we have learnt about:</a:t>
            </a:r>
          </a:p>
          <a:p>
            <a:r>
              <a:rPr lang="en-GB" sz="2200"/>
              <a:t>We have defined what is Homicide</a:t>
            </a:r>
          </a:p>
          <a:p>
            <a:r>
              <a:rPr lang="en-GB" sz="2200"/>
              <a:t>What are the causations</a:t>
            </a:r>
          </a:p>
          <a:p>
            <a:r>
              <a:rPr lang="en-GB" sz="2200"/>
              <a:t>How could these homicides could be prevented</a:t>
            </a:r>
          </a:p>
        </p:txBody>
      </p:sp>
    </p:spTree>
    <p:extLst>
      <p:ext uri="{BB962C8B-B14F-4D97-AF65-F5344CB8AC3E}">
        <p14:creationId xmlns:p14="http://schemas.microsoft.com/office/powerpoint/2010/main" val="28349909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655C47-7AD7-12C1-D144-5C01155B10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8087"/>
            <a:ext cx="12191998" cy="5113471"/>
          </a:xfrm>
          <a:prstGeom prst="rect">
            <a:avLst/>
          </a:prstGeom>
          <a:ln>
            <a:noFill/>
          </a:ln>
          <a:effectLst>
            <a:outerShdw blurRad="635000" dist="254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8CE7C-2395-4F24-2533-FD58F4C0A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614" y="777240"/>
            <a:ext cx="4535516" cy="37773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/>
              <a:t>Any Questions?</a:t>
            </a: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148" y="0"/>
            <a:ext cx="6076852" cy="6849700"/>
          </a:xfrm>
          <a:prstGeom prst="rect">
            <a:avLst/>
          </a:prstGeom>
          <a:ln>
            <a:noFill/>
          </a:ln>
          <a:effectLst>
            <a:outerShdw blurRad="596900" dist="317500" dir="8820000" sx="87000" sy="87000" algn="t" rotWithShape="0">
              <a:schemeClr val="tx1">
                <a:alpha val="27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FC45AB62-348B-FE34-2287-744CB3C966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48" r="-2" b="-2"/>
          <a:stretch/>
        </p:blipFill>
        <p:spPr>
          <a:xfrm>
            <a:off x="6115147" y="-1"/>
            <a:ext cx="6076866" cy="5131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394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7EB88-62F2-0F69-123C-4D4221854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1128094"/>
            <a:ext cx="3434180" cy="1415270"/>
          </a:xfrm>
        </p:spPr>
        <p:txBody>
          <a:bodyPr anchor="t">
            <a:normAutofit/>
          </a:bodyPr>
          <a:lstStyle/>
          <a:p>
            <a:r>
              <a:rPr lang="en-GB" sz="3200"/>
              <a:t>Next Week</a:t>
            </a:r>
          </a:p>
        </p:txBody>
      </p:sp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0E1F076E-3459-AAD9-4D57-A0910502EF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6294" b="-1"/>
          <a:stretch/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2AA0F-A5BB-2D06-ED4C-B80C10598D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3400" y="2543364"/>
            <a:ext cx="3434180" cy="35990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In Next Week’s Session:</a:t>
            </a:r>
          </a:p>
          <a:p>
            <a:r>
              <a:rPr lang="en-GB" sz="2000"/>
              <a:t>We will have a session on Cyber Crime</a:t>
            </a:r>
          </a:p>
          <a:p>
            <a:r>
              <a:rPr lang="en-GB" sz="2000"/>
              <a:t>We will have a Guest Speaker from South Wales Police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8997507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4904f045-09b3-4994-a971-2493f86bbbf7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1830</Words>
  <Application>Microsoft Office PowerPoint</Application>
  <PresentationFormat>Widescreen</PresentationFormat>
  <Paragraphs>200</Paragraphs>
  <Slides>17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Aptos</vt:lpstr>
      <vt:lpstr>Aptos Display</vt:lpstr>
      <vt:lpstr>Arial</vt:lpstr>
      <vt:lpstr>Calibri</vt:lpstr>
      <vt:lpstr>Courier New</vt:lpstr>
      <vt:lpstr>Open Sans</vt:lpstr>
      <vt:lpstr>Wingdings</vt:lpstr>
      <vt:lpstr>Office Theme</vt:lpstr>
      <vt:lpstr>Homicide</vt:lpstr>
      <vt:lpstr>Last Week</vt:lpstr>
      <vt:lpstr>Learning Objectives</vt:lpstr>
      <vt:lpstr>Definition of Homicide</vt:lpstr>
      <vt:lpstr>Murder vs Manslaughter</vt:lpstr>
      <vt:lpstr>Statistics in the UK</vt:lpstr>
      <vt:lpstr>Statistics in Wales</vt:lpstr>
      <vt:lpstr>Possible Drivers of Homicide</vt:lpstr>
      <vt:lpstr>Murders involving Gangs in London</vt:lpstr>
      <vt:lpstr>Examples</vt:lpstr>
      <vt:lpstr>PowerPoint Presentation</vt:lpstr>
      <vt:lpstr>Serious violence strategy</vt:lpstr>
      <vt:lpstr>Wales Violence Prevention Unit</vt:lpstr>
      <vt:lpstr>Beating Crime Plan</vt:lpstr>
      <vt:lpstr>Recap of the Session</vt:lpstr>
      <vt:lpstr>Any Questions?</vt:lpstr>
      <vt:lpstr>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Homicide</dc:title>
  <dc:creator>Andrew James</dc:creator>
  <cp:lastModifiedBy>Andrew James</cp:lastModifiedBy>
  <cp:revision>280</cp:revision>
  <dcterms:created xsi:type="dcterms:W3CDTF">2024-03-01T10:29:20Z</dcterms:created>
  <dcterms:modified xsi:type="dcterms:W3CDTF">2024-03-06T21:38:19Z</dcterms:modified>
</cp:coreProperties>
</file>