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8B662-A7A0-1FFB-F97E-2B5C2118E0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CA88E4-873E-A9DA-3505-FB35DDAB2B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3DEA6D-F631-758C-BDCA-ED3D3162A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91EC-8798-479A-A389-51E3256BE92D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43E79-593A-ECCD-171C-3CF0C0943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D4A3C-249A-8D9A-7004-7B052A623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EFBC5-8DBB-4BBB-87EF-CA4617BEE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172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B4502-8C86-DC48-71DD-DE3AF060D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EDC6B-BF32-C8D9-21CC-FB182ADDB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81B102-07B7-33AA-85F7-B6A93F62C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91EC-8798-479A-A389-51E3256BE92D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C3033B-0F94-0BE3-025A-73F79DE6A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FC07F-EBD3-53DC-E531-E6EB6AA174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EFBC5-8DBB-4BBB-87EF-CA4617BEE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933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DC43C-1672-F365-5D1C-E91282B64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556336-1F7E-E853-4701-122E92BB4A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FA41D-6702-6CCE-D071-C077A60EE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91EC-8798-479A-A389-51E3256BE92D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8796D-985D-AE2B-C234-DDDE28A0E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959EBF-5DD1-7D84-5CB8-96E41C94B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EFBC5-8DBB-4BBB-87EF-CA4617BEE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733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1FA64-9FFA-8E53-0796-4455E9E2F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C327F-9FAE-E0BF-084C-4A3B19B928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B0307-6282-B8D1-4646-C7F04C9D19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6EEA30-9AB6-C691-559A-711527D98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91EC-8798-479A-A389-51E3256BE92D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0C1DE0-E76B-F622-7E81-67CF656B4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DF03BA-29DB-0466-C746-D0D011654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EFBC5-8DBB-4BBB-87EF-CA4617BEE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927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133D2-95A8-8672-0848-C75963019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A7BB65-1B68-AD41-5BB7-EF9D8E1D6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2B4DAB-2F58-D5C4-B65B-017D0BBCD1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64EE9C-59FD-9250-3E2E-6C82798EB2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5E9508-69B8-574E-C3E7-1D39BE9A78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614742-EB08-97DB-CD52-7896DE2D2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91EC-8798-479A-A389-51E3256BE92D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BC8A90-3134-8921-158A-552909ADE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50B1AF-29C7-F18A-F126-4971E6341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EFBC5-8DBB-4BBB-87EF-CA4617BEE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538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35998-3E91-B9F2-952E-ED764E390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F9C03B-CA7B-595C-CCF3-44A180A08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91EC-8798-479A-A389-51E3256BE92D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30D08A-2E98-1FE8-A6ED-7C7304C2A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71C6AD-BC20-04D8-FE8A-301B72FF0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EFBC5-8DBB-4BBB-87EF-CA4617BEE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294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3A7803-D890-93FE-58EE-F84369320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91EC-8798-479A-A389-51E3256BE92D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868CE7-9379-E40A-AADD-441F2384F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EB08F9-F2B4-B5CA-171B-739D84324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EFBC5-8DBB-4BBB-87EF-CA4617BEE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587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37678-18A8-8B2D-AAEF-30854853B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DDB1B-428C-6597-6C8E-6012E75DA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487280-545B-E4C9-6D47-841A9B95FE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96C9E8-059E-4067-E822-1B603EDF4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91EC-8798-479A-A389-51E3256BE92D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99757E-A90E-47EA-0DB5-6C417340F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B941D-82BC-F91F-C053-5F61ED933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EFBC5-8DBB-4BBB-87EF-CA4617BEE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150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B1307-8E4B-1D4F-6898-459902493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B9D199-99EF-F69E-D8F5-5B948C356B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9F19F3-A9EB-9B00-83C4-2312B12042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1DAC4C-00F8-ADCC-6C3D-1618EBB63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91EC-8798-479A-A389-51E3256BE92D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2925A9-464C-F4D3-4534-FD15973EF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6B0DC1-10A4-B07F-4881-9BE6C8F04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EFBC5-8DBB-4BBB-87EF-CA4617BEE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736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9840C-BD25-96D7-283B-68F60CB43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D325A6-CD36-DA3B-3530-843BAED602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9C4DD-9856-EDC6-1D33-7E74B5A3D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91EC-8798-479A-A389-51E3256BE92D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F0263-9BC1-622D-5EE9-1BF73ED5F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D44C3-855A-8403-B6D3-B59358DB8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EFBC5-8DBB-4BBB-87EF-CA4617BEE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815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ED41D-EBAC-3CC3-086B-5D81360EF8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73E230-E6C3-5F3B-A98B-660EEFE3BA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DD884-B855-F33B-9391-E3214DD88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91EC-8798-479A-A389-51E3256BE92D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7915D3-8A03-DD11-BFCA-5AC3243A1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2A4ED-ADBF-A6CD-4E4C-26DF0EADF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EFBC5-8DBB-4BBB-87EF-CA4617BEE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967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733702-11D9-D513-58B3-D75809A66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9384DB-F6F1-E0C7-6497-7E040A6138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18466-15DA-D36E-7508-8E18662B1B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A191EC-8798-479A-A389-51E3256BE92D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31F970-281C-121C-734D-0468D17FBC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5B3D6-2FA1-2C5B-927C-93DE439B4F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AEFBC5-8DBB-4BBB-87EF-CA4617BEE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563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2082B-ADB6-1618-7B80-4227B09DF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86435"/>
          </a:xfrm>
        </p:spPr>
        <p:txBody>
          <a:bodyPr>
            <a:normAutofit fontScale="90000"/>
          </a:bodyPr>
          <a:lstStyle/>
          <a:p>
            <a:r>
              <a:rPr lang="en-GB" dirty="0"/>
              <a:t>An example of another way to plan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97EEA8-C178-BC7E-B190-3B0DCE0E74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2" t="22556" r="10741" b="7111"/>
          <a:stretch>
            <a:fillRect/>
          </a:stretch>
        </p:blipFill>
        <p:spPr>
          <a:xfrm>
            <a:off x="1684020" y="1271422"/>
            <a:ext cx="9044940" cy="528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218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An example of another way to plan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Jayne Morgan</dc:creator>
  <cp:lastModifiedBy>Jayne Morgan</cp:lastModifiedBy>
  <cp:revision>1</cp:revision>
  <dcterms:created xsi:type="dcterms:W3CDTF">2026-09-15T08:49:36Z</dcterms:created>
  <dcterms:modified xsi:type="dcterms:W3CDTF">2026-09-15T08:49:59Z</dcterms:modified>
</cp:coreProperties>
</file>