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53"/>
  </p:notesMasterIdLst>
  <p:sldIdLst>
    <p:sldId id="401" r:id="rId5"/>
    <p:sldId id="491" r:id="rId6"/>
    <p:sldId id="402" r:id="rId7"/>
    <p:sldId id="403" r:id="rId8"/>
    <p:sldId id="404" r:id="rId9"/>
    <p:sldId id="405" r:id="rId10"/>
    <p:sldId id="505" r:id="rId11"/>
    <p:sldId id="406" r:id="rId12"/>
    <p:sldId id="407" r:id="rId13"/>
    <p:sldId id="408" r:id="rId14"/>
    <p:sldId id="409" r:id="rId15"/>
    <p:sldId id="410" r:id="rId16"/>
    <p:sldId id="411" r:id="rId17"/>
    <p:sldId id="496" r:id="rId18"/>
    <p:sldId id="412" r:id="rId19"/>
    <p:sldId id="421" r:id="rId20"/>
    <p:sldId id="413" r:id="rId21"/>
    <p:sldId id="414" r:id="rId22"/>
    <p:sldId id="502" r:id="rId23"/>
    <p:sldId id="503" r:id="rId24"/>
    <p:sldId id="415" r:id="rId25"/>
    <p:sldId id="417" r:id="rId26"/>
    <p:sldId id="416" r:id="rId27"/>
    <p:sldId id="419" r:id="rId28"/>
    <p:sldId id="418" r:id="rId29"/>
    <p:sldId id="504" r:id="rId30"/>
    <p:sldId id="492" r:id="rId31"/>
    <p:sldId id="420" r:id="rId32"/>
    <p:sldId id="422" r:id="rId33"/>
    <p:sldId id="464" r:id="rId34"/>
    <p:sldId id="465" r:id="rId35"/>
    <p:sldId id="467" r:id="rId36"/>
    <p:sldId id="497" r:id="rId37"/>
    <p:sldId id="498" r:id="rId38"/>
    <p:sldId id="466" r:id="rId39"/>
    <p:sldId id="468" r:id="rId40"/>
    <p:sldId id="501" r:id="rId41"/>
    <p:sldId id="469" r:id="rId42"/>
    <p:sldId id="482" r:id="rId43"/>
    <p:sldId id="494" r:id="rId44"/>
    <p:sldId id="495" r:id="rId45"/>
    <p:sldId id="483" r:id="rId46"/>
    <p:sldId id="484" r:id="rId47"/>
    <p:sldId id="485" r:id="rId48"/>
    <p:sldId id="493" r:id="rId49"/>
    <p:sldId id="506" r:id="rId50"/>
    <p:sldId id="489" r:id="rId51"/>
    <p:sldId id="490"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036" autoAdjust="0"/>
  </p:normalViewPr>
  <p:slideViewPr>
    <p:cSldViewPr snapToGrid="0">
      <p:cViewPr varScale="1">
        <p:scale>
          <a:sx n="63" d="100"/>
          <a:sy n="63" d="100"/>
        </p:scale>
        <p:origin x="69" y="957"/>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8/10/relationships/authors" Target="author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7F7DB45C-51FB-47A3-A699-215074D25988}"/>
    <pc:docChg chg="delSld modSld">
      <pc:chgData name="Zita Draper" userId="b063123c-f51f-481b-b99c-f574606c9ace" providerId="ADAL" clId="{7F7DB45C-51FB-47A3-A699-215074D25988}" dt="2023-11-30T12:10:30.125" v="53" actId="2696"/>
      <pc:docMkLst>
        <pc:docMk/>
      </pc:docMkLst>
      <pc:sldChg chg="del">
        <pc:chgData name="Zita Draper" userId="b063123c-f51f-481b-b99c-f574606c9ace" providerId="ADAL" clId="{7F7DB45C-51FB-47A3-A699-215074D25988}" dt="2023-11-30T12:10:30.125" v="53" actId="2696"/>
        <pc:sldMkLst>
          <pc:docMk/>
          <pc:sldMk cId="1699780500" sldId="487"/>
        </pc:sldMkLst>
      </pc:sldChg>
      <pc:sldChg chg="modSp mod">
        <pc:chgData name="Zita Draper" userId="b063123c-f51f-481b-b99c-f574606c9ace" providerId="ADAL" clId="{7F7DB45C-51FB-47A3-A699-215074D25988}" dt="2023-11-27T13:37:30.295" v="52" actId="20577"/>
        <pc:sldMkLst>
          <pc:docMk/>
          <pc:sldMk cId="3289484009" sldId="493"/>
        </pc:sldMkLst>
      </pc:sldChg>
    </pc:docChg>
  </pc:docChgLst>
  <pc:docChgLst>
    <pc:chgData name="Zita Draper" userId="b063123c-f51f-481b-b99c-f574606c9ace" providerId="ADAL" clId="{FF95D40F-CED8-4DDD-9C80-EF590AA0AAC0}"/>
    <pc:docChg chg="custSel addSld modSld sldOrd">
      <pc:chgData name="Zita Draper" userId="b063123c-f51f-481b-b99c-f574606c9ace" providerId="ADAL" clId="{FF95D40F-CED8-4DDD-9C80-EF590AA0AAC0}" dt="2025-03-06T13:27:35.677" v="317" actId="478"/>
      <pc:docMkLst>
        <pc:docMk/>
      </pc:docMkLst>
      <pc:sldChg chg="modSp mod modClrScheme chgLayout">
        <pc:chgData name="Zita Draper" userId="b063123c-f51f-481b-b99c-f574606c9ace" providerId="ADAL" clId="{FF95D40F-CED8-4DDD-9C80-EF590AA0AAC0}" dt="2025-03-06T13:26:34.639" v="311" actId="26606"/>
        <pc:sldMkLst>
          <pc:docMk/>
          <pc:sldMk cId="1305084704" sldId="411"/>
        </pc:sldMkLst>
        <pc:spChg chg="mod">
          <ac:chgData name="Zita Draper" userId="b063123c-f51f-481b-b99c-f574606c9ace" providerId="ADAL" clId="{FF95D40F-CED8-4DDD-9C80-EF590AA0AAC0}" dt="2025-03-06T13:26:34.639" v="311" actId="26606"/>
          <ac:spMkLst>
            <pc:docMk/>
            <pc:sldMk cId="1305084704" sldId="411"/>
            <ac:spMk id="2" creationId="{C8A077AC-2F84-1132-EA64-14F199FFCFE2}"/>
          </ac:spMkLst>
        </pc:spChg>
        <pc:spChg chg="mod">
          <ac:chgData name="Zita Draper" userId="b063123c-f51f-481b-b99c-f574606c9ace" providerId="ADAL" clId="{FF95D40F-CED8-4DDD-9C80-EF590AA0AAC0}" dt="2025-03-06T13:26:34.639" v="311" actId="26606"/>
          <ac:spMkLst>
            <pc:docMk/>
            <pc:sldMk cId="1305084704" sldId="411"/>
            <ac:spMk id="3" creationId="{F7D84EA4-BBD2-DC01-D311-6FECDB809825}"/>
          </ac:spMkLst>
        </pc:spChg>
        <pc:spChg chg="mod modVis">
          <ac:chgData name="Zita Draper" userId="b063123c-f51f-481b-b99c-f574606c9ace" providerId="ADAL" clId="{FF95D40F-CED8-4DDD-9C80-EF590AA0AAC0}" dt="2025-03-06T13:26:34.639" v="311" actId="26606"/>
          <ac:spMkLst>
            <pc:docMk/>
            <pc:sldMk cId="1305084704" sldId="411"/>
            <ac:spMk id="6" creationId="{1D927CC2-7D5D-74F9-0ADF-D0BE81902670}"/>
          </ac:spMkLst>
        </pc:spChg>
      </pc:sldChg>
      <pc:sldChg chg="ord">
        <pc:chgData name="Zita Draper" userId="b063123c-f51f-481b-b99c-f574606c9ace" providerId="ADAL" clId="{FF95D40F-CED8-4DDD-9C80-EF590AA0AAC0}" dt="2025-03-06T13:24:27.137" v="1"/>
        <pc:sldMkLst>
          <pc:docMk/>
          <pc:sldMk cId="1244248334" sldId="417"/>
        </pc:sldMkLst>
      </pc:sldChg>
      <pc:sldChg chg="ord">
        <pc:chgData name="Zita Draper" userId="b063123c-f51f-481b-b99c-f574606c9ace" providerId="ADAL" clId="{FF95D40F-CED8-4DDD-9C80-EF590AA0AAC0}" dt="2025-03-06T13:24:28.696" v="3"/>
        <pc:sldMkLst>
          <pc:docMk/>
          <pc:sldMk cId="4134946289" sldId="419"/>
        </pc:sldMkLst>
      </pc:sldChg>
      <pc:sldChg chg="addSp delSp modSp mod modClrScheme chgLayout">
        <pc:chgData name="Zita Draper" userId="b063123c-f51f-481b-b99c-f574606c9ace" providerId="ADAL" clId="{FF95D40F-CED8-4DDD-9C80-EF590AA0AAC0}" dt="2025-03-06T13:27:23.479" v="315" actId="478"/>
        <pc:sldMkLst>
          <pc:docMk/>
          <pc:sldMk cId="4104601657" sldId="496"/>
        </pc:sldMkLst>
        <pc:spChg chg="mod">
          <ac:chgData name="Zita Draper" userId="b063123c-f51f-481b-b99c-f574606c9ace" providerId="ADAL" clId="{FF95D40F-CED8-4DDD-9C80-EF590AA0AAC0}" dt="2025-03-06T13:26:44.453" v="312" actId="26606"/>
          <ac:spMkLst>
            <pc:docMk/>
            <pc:sldMk cId="4104601657" sldId="496"/>
            <ac:spMk id="2" creationId="{A8476039-0FE4-E525-D311-EF7AF0D8AF88}"/>
          </ac:spMkLst>
        </pc:spChg>
        <pc:spChg chg="mod ord">
          <ac:chgData name="Zita Draper" userId="b063123c-f51f-481b-b99c-f574606c9ace" providerId="ADAL" clId="{FF95D40F-CED8-4DDD-9C80-EF590AA0AAC0}" dt="2025-03-06T13:26:44.453" v="312" actId="26606"/>
          <ac:spMkLst>
            <pc:docMk/>
            <pc:sldMk cId="4104601657" sldId="496"/>
            <ac:spMk id="3" creationId="{46C06A17-7547-B8DC-944E-D6AAC5E94216}"/>
          </ac:spMkLst>
        </pc:spChg>
        <pc:spChg chg="mod">
          <ac:chgData name="Zita Draper" userId="b063123c-f51f-481b-b99c-f574606c9ace" providerId="ADAL" clId="{FF95D40F-CED8-4DDD-9C80-EF590AA0AAC0}" dt="2025-03-06T13:26:44.453" v="312" actId="26606"/>
          <ac:spMkLst>
            <pc:docMk/>
            <pc:sldMk cId="4104601657" sldId="496"/>
            <ac:spMk id="6" creationId="{F1EE3989-B89C-E95D-7FA2-0D63B6DB942B}"/>
          </ac:spMkLst>
        </pc:spChg>
        <pc:spChg chg="add del mod">
          <ac:chgData name="Zita Draper" userId="b063123c-f51f-481b-b99c-f574606c9ace" providerId="ADAL" clId="{FF95D40F-CED8-4DDD-9C80-EF590AA0AAC0}" dt="2025-03-06T13:27:19.962" v="314" actId="478"/>
          <ac:spMkLst>
            <pc:docMk/>
            <pc:sldMk cId="4104601657" sldId="496"/>
            <ac:spMk id="11" creationId="{B37D663B-5AC5-82B1-6444-2530F4B5A9D8}"/>
          </ac:spMkLst>
        </pc:spChg>
        <pc:spChg chg="add del mod">
          <ac:chgData name="Zita Draper" userId="b063123c-f51f-481b-b99c-f574606c9ace" providerId="ADAL" clId="{FF95D40F-CED8-4DDD-9C80-EF590AA0AAC0}" dt="2025-03-06T13:27:23.479" v="315" actId="478"/>
          <ac:spMkLst>
            <pc:docMk/>
            <pc:sldMk cId="4104601657" sldId="496"/>
            <ac:spMk id="13" creationId="{25ED6752-E1D7-C040-C151-51A939F78ACF}"/>
          </ac:spMkLst>
        </pc:spChg>
      </pc:sldChg>
      <pc:sldChg chg="addSp delSp modSp mod">
        <pc:chgData name="Zita Draper" userId="b063123c-f51f-481b-b99c-f574606c9ace" providerId="ADAL" clId="{FF95D40F-CED8-4DDD-9C80-EF590AA0AAC0}" dt="2025-03-06T13:27:35.677" v="317" actId="478"/>
        <pc:sldMkLst>
          <pc:docMk/>
          <pc:sldMk cId="4210053813" sldId="503"/>
        </pc:sldMkLst>
        <pc:spChg chg="mod">
          <ac:chgData name="Zita Draper" userId="b063123c-f51f-481b-b99c-f574606c9ace" providerId="ADAL" clId="{FF95D40F-CED8-4DDD-9C80-EF590AA0AAC0}" dt="2025-03-06T13:26:55.789" v="313" actId="26606"/>
          <ac:spMkLst>
            <pc:docMk/>
            <pc:sldMk cId="4210053813" sldId="503"/>
            <ac:spMk id="2" creationId="{20731B76-78D4-720C-1BB4-6629D18158DA}"/>
          </ac:spMkLst>
        </pc:spChg>
        <pc:spChg chg="del">
          <ac:chgData name="Zita Draper" userId="b063123c-f51f-481b-b99c-f574606c9ace" providerId="ADAL" clId="{FF95D40F-CED8-4DDD-9C80-EF590AA0AAC0}" dt="2025-03-06T13:26:55.789" v="313" actId="26606"/>
          <ac:spMkLst>
            <pc:docMk/>
            <pc:sldMk cId="4210053813" sldId="503"/>
            <ac:spMk id="3" creationId="{B8A72EE0-BF45-DBBD-01D0-0E97E848712E}"/>
          </ac:spMkLst>
        </pc:spChg>
        <pc:spChg chg="mod">
          <ac:chgData name="Zita Draper" userId="b063123c-f51f-481b-b99c-f574606c9ace" providerId="ADAL" clId="{FF95D40F-CED8-4DDD-9C80-EF590AA0AAC0}" dt="2025-03-06T13:26:55.789" v="313" actId="26606"/>
          <ac:spMkLst>
            <pc:docMk/>
            <pc:sldMk cId="4210053813" sldId="503"/>
            <ac:spMk id="6" creationId="{D8ACD0BE-42F3-09D4-1999-7D5A2FF5BB79}"/>
          </ac:spMkLst>
        </pc:spChg>
        <pc:spChg chg="add del">
          <ac:chgData name="Zita Draper" userId="b063123c-f51f-481b-b99c-f574606c9ace" providerId="ADAL" clId="{FF95D40F-CED8-4DDD-9C80-EF590AA0AAC0}" dt="2025-03-06T13:27:32.338" v="316" actId="478"/>
          <ac:spMkLst>
            <pc:docMk/>
            <pc:sldMk cId="4210053813" sldId="503"/>
            <ac:spMk id="12" creationId="{1B5DCDD1-C0C8-DD78-C670-3B5D4E0E7C9A}"/>
          </ac:spMkLst>
        </pc:spChg>
        <pc:spChg chg="add del">
          <ac:chgData name="Zita Draper" userId="b063123c-f51f-481b-b99c-f574606c9ace" providerId="ADAL" clId="{FF95D40F-CED8-4DDD-9C80-EF590AA0AAC0}" dt="2025-03-06T13:27:35.677" v="317" actId="478"/>
          <ac:spMkLst>
            <pc:docMk/>
            <pc:sldMk cId="4210053813" sldId="503"/>
            <ac:spMk id="14" creationId="{63589E5E-FCD3-3C33-E839-413D84BE8B32}"/>
          </ac:spMkLst>
        </pc:spChg>
        <pc:graphicFrameChg chg="add">
          <ac:chgData name="Zita Draper" userId="b063123c-f51f-481b-b99c-f574606c9ace" providerId="ADAL" clId="{FF95D40F-CED8-4DDD-9C80-EF590AA0AAC0}" dt="2025-03-06T13:26:55.789" v="313" actId="26606"/>
          <ac:graphicFrameMkLst>
            <pc:docMk/>
            <pc:sldMk cId="4210053813" sldId="503"/>
            <ac:graphicFrameMk id="8" creationId="{6F2D0B98-284A-60CA-C5E5-68A1E6CF05AD}"/>
          </ac:graphicFrameMkLst>
        </pc:graphicFrameChg>
      </pc:sldChg>
      <pc:sldChg chg="delSp modSp new mod">
        <pc:chgData name="Zita Draper" userId="b063123c-f51f-481b-b99c-f574606c9ace" providerId="ADAL" clId="{FF95D40F-CED8-4DDD-9C80-EF590AA0AAC0}" dt="2025-03-06T13:26:15.983" v="310" actId="478"/>
        <pc:sldMkLst>
          <pc:docMk/>
          <pc:sldMk cId="1002861235" sldId="506"/>
        </pc:sldMkLst>
        <pc:spChg chg="mod">
          <ac:chgData name="Zita Draper" userId="b063123c-f51f-481b-b99c-f574606c9ace" providerId="ADAL" clId="{FF95D40F-CED8-4DDD-9C80-EF590AA0AAC0}" dt="2025-03-06T13:25:03.592" v="20" actId="122"/>
          <ac:spMkLst>
            <pc:docMk/>
            <pc:sldMk cId="1002861235" sldId="506"/>
            <ac:spMk id="2" creationId="{28662963-8F37-14D8-7F39-02AE22DA814F}"/>
          </ac:spMkLst>
        </pc:spChg>
        <pc:spChg chg="mod">
          <ac:chgData name="Zita Draper" userId="b063123c-f51f-481b-b99c-f574606c9ace" providerId="ADAL" clId="{FF95D40F-CED8-4DDD-9C80-EF590AA0AAC0}" dt="2025-03-06T13:26:09.932" v="308" actId="20577"/>
          <ac:spMkLst>
            <pc:docMk/>
            <pc:sldMk cId="1002861235" sldId="506"/>
            <ac:spMk id="3" creationId="{C005D195-6093-C26E-1F04-36C6C0C71075}"/>
          </ac:spMkLst>
        </pc:spChg>
        <pc:spChg chg="del">
          <ac:chgData name="Zita Draper" userId="b063123c-f51f-481b-b99c-f574606c9ace" providerId="ADAL" clId="{FF95D40F-CED8-4DDD-9C80-EF590AA0AAC0}" dt="2025-03-06T13:26:13.392" v="309" actId="478"/>
          <ac:spMkLst>
            <pc:docMk/>
            <pc:sldMk cId="1002861235" sldId="506"/>
            <ac:spMk id="4" creationId="{FA91A457-433C-7931-051A-E42AB5C57018}"/>
          </ac:spMkLst>
        </pc:spChg>
        <pc:spChg chg="del">
          <ac:chgData name="Zita Draper" userId="b063123c-f51f-481b-b99c-f574606c9ace" providerId="ADAL" clId="{FF95D40F-CED8-4DDD-9C80-EF590AA0AAC0}" dt="2025-03-06T13:26:15.983" v="310" actId="478"/>
          <ac:spMkLst>
            <pc:docMk/>
            <pc:sldMk cId="1002861235" sldId="506"/>
            <ac:spMk id="5" creationId="{12EE1614-436F-FB2B-4C0A-D051F0B5163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4.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6.svg"/></Relationships>
</file>

<file path=ppt/diagrams/_rels/data11.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6.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71706F-4F82-4634-83BE-A03852815F7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6E0BC18-DBA0-4C3F-872E-229C268CAF95}">
      <dgm:prSet/>
      <dgm:spPr/>
      <dgm:t>
        <a:bodyPr/>
        <a:lstStyle/>
        <a:p>
          <a:r>
            <a:rPr lang="en-GB" dirty="0"/>
            <a:t>The aim of today’s session is to discuss the civil justice system and introduce students to those within the justice system. </a:t>
          </a:r>
          <a:endParaRPr lang="en-US" dirty="0"/>
        </a:p>
      </dgm:t>
    </dgm:pt>
    <dgm:pt modelId="{ADED0CCB-C1DC-4E8E-81DF-2C6710319582}" type="parTrans" cxnId="{4861DA4A-8FDF-429F-BBDE-13CD2D60256B}">
      <dgm:prSet/>
      <dgm:spPr/>
      <dgm:t>
        <a:bodyPr/>
        <a:lstStyle/>
        <a:p>
          <a:endParaRPr lang="en-US"/>
        </a:p>
      </dgm:t>
    </dgm:pt>
    <dgm:pt modelId="{CC1D9E86-A780-4949-9D8D-CDBC8D86D431}" type="sibTrans" cxnId="{4861DA4A-8FDF-429F-BBDE-13CD2D60256B}">
      <dgm:prSet/>
      <dgm:spPr/>
      <dgm:t>
        <a:bodyPr/>
        <a:lstStyle/>
        <a:p>
          <a:endParaRPr lang="en-US"/>
        </a:p>
      </dgm:t>
    </dgm:pt>
    <dgm:pt modelId="{529E418E-F8D1-4E07-B8E6-8E693665102A}">
      <dgm:prSet/>
      <dgm:spPr/>
      <dgm:t>
        <a:bodyPr/>
        <a:lstStyle/>
        <a:p>
          <a:r>
            <a:rPr lang="en-GB" dirty="0"/>
            <a:t>By the end of today’s session students should be able to demonstrate their understanding of the civil justice system and understand those within the justice system. </a:t>
          </a:r>
          <a:endParaRPr lang="en-US" dirty="0"/>
        </a:p>
      </dgm:t>
    </dgm:pt>
    <dgm:pt modelId="{660CA278-3B6D-46C2-BBC9-A00A4C27EF49}" type="parTrans" cxnId="{B0F189BB-754A-4174-86AA-29861C39B7C7}">
      <dgm:prSet/>
      <dgm:spPr/>
      <dgm:t>
        <a:bodyPr/>
        <a:lstStyle/>
        <a:p>
          <a:endParaRPr lang="en-US"/>
        </a:p>
      </dgm:t>
    </dgm:pt>
    <dgm:pt modelId="{27986904-D7FA-40B1-89C6-CC71F1CC1222}" type="sibTrans" cxnId="{B0F189BB-754A-4174-86AA-29861C39B7C7}">
      <dgm:prSet/>
      <dgm:spPr/>
      <dgm:t>
        <a:bodyPr/>
        <a:lstStyle/>
        <a:p>
          <a:endParaRPr lang="en-US"/>
        </a:p>
      </dgm:t>
    </dgm:pt>
    <dgm:pt modelId="{875A487A-5624-4F2E-8824-CB5EE865149C}" type="pres">
      <dgm:prSet presAssocID="{1F71706F-4F82-4634-83BE-A03852815F7F}" presName="root" presStyleCnt="0">
        <dgm:presLayoutVars>
          <dgm:dir/>
          <dgm:resizeHandles val="exact"/>
        </dgm:presLayoutVars>
      </dgm:prSet>
      <dgm:spPr/>
    </dgm:pt>
    <dgm:pt modelId="{4AA0694F-5C3E-4626-AE18-E5433165E3C2}" type="pres">
      <dgm:prSet presAssocID="{96E0BC18-DBA0-4C3F-872E-229C268CAF95}" presName="compNode" presStyleCnt="0"/>
      <dgm:spPr/>
    </dgm:pt>
    <dgm:pt modelId="{AE1998F1-2867-40A1-A71B-A7209BFA0819}" type="pres">
      <dgm:prSet presAssocID="{96E0BC18-DBA0-4C3F-872E-229C268CAF95}" presName="bgRect" presStyleLbl="bgShp" presStyleIdx="0" presStyleCnt="2"/>
      <dgm:spPr/>
    </dgm:pt>
    <dgm:pt modelId="{8221CD18-6255-4F3F-A18B-7921D42D7538}" type="pres">
      <dgm:prSet presAssocID="{96E0BC18-DBA0-4C3F-872E-229C268CAF9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ED7BB801-A6A7-4A3F-95A4-43108FA7581F}" type="pres">
      <dgm:prSet presAssocID="{96E0BC18-DBA0-4C3F-872E-229C268CAF95}" presName="spaceRect" presStyleCnt="0"/>
      <dgm:spPr/>
    </dgm:pt>
    <dgm:pt modelId="{ACE91E01-4014-416F-AE6B-61F20FAC8174}" type="pres">
      <dgm:prSet presAssocID="{96E0BC18-DBA0-4C3F-872E-229C268CAF95}" presName="parTx" presStyleLbl="revTx" presStyleIdx="0" presStyleCnt="2">
        <dgm:presLayoutVars>
          <dgm:chMax val="0"/>
          <dgm:chPref val="0"/>
        </dgm:presLayoutVars>
      </dgm:prSet>
      <dgm:spPr/>
    </dgm:pt>
    <dgm:pt modelId="{86E75FBE-EAA6-42F0-96B4-B9AED1BF8A88}" type="pres">
      <dgm:prSet presAssocID="{CC1D9E86-A780-4949-9D8D-CDBC8D86D431}" presName="sibTrans" presStyleCnt="0"/>
      <dgm:spPr/>
    </dgm:pt>
    <dgm:pt modelId="{5CC96E36-D3E9-4AA4-B942-B367165056F0}" type="pres">
      <dgm:prSet presAssocID="{529E418E-F8D1-4E07-B8E6-8E693665102A}" presName="compNode" presStyleCnt="0"/>
      <dgm:spPr/>
    </dgm:pt>
    <dgm:pt modelId="{AA08C52E-5716-4B98-BE37-46BA2E5F5B54}" type="pres">
      <dgm:prSet presAssocID="{529E418E-F8D1-4E07-B8E6-8E693665102A}" presName="bgRect" presStyleLbl="bgShp" presStyleIdx="1" presStyleCnt="2"/>
      <dgm:spPr/>
    </dgm:pt>
    <dgm:pt modelId="{0FEFCCD9-7C0F-4605-BE44-59F909073D5B}" type="pres">
      <dgm:prSet presAssocID="{529E418E-F8D1-4E07-B8E6-8E693665102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A3801323-F52F-40CC-BF40-75D7334F7DCD}" type="pres">
      <dgm:prSet presAssocID="{529E418E-F8D1-4E07-B8E6-8E693665102A}" presName="spaceRect" presStyleCnt="0"/>
      <dgm:spPr/>
    </dgm:pt>
    <dgm:pt modelId="{50168898-D2D0-47C4-8FC6-A7EF2E336A54}" type="pres">
      <dgm:prSet presAssocID="{529E418E-F8D1-4E07-B8E6-8E693665102A}" presName="parTx" presStyleLbl="revTx" presStyleIdx="1" presStyleCnt="2">
        <dgm:presLayoutVars>
          <dgm:chMax val="0"/>
          <dgm:chPref val="0"/>
        </dgm:presLayoutVars>
      </dgm:prSet>
      <dgm:spPr/>
    </dgm:pt>
  </dgm:ptLst>
  <dgm:cxnLst>
    <dgm:cxn modelId="{3C90A20B-F050-44D9-B0E2-9E9FB80CA53B}" type="presOf" srcId="{96E0BC18-DBA0-4C3F-872E-229C268CAF95}" destId="{ACE91E01-4014-416F-AE6B-61F20FAC8174}" srcOrd="0" destOrd="0" presId="urn:microsoft.com/office/officeart/2018/2/layout/IconVerticalSolidList"/>
    <dgm:cxn modelId="{4861DA4A-8FDF-429F-BBDE-13CD2D60256B}" srcId="{1F71706F-4F82-4634-83BE-A03852815F7F}" destId="{96E0BC18-DBA0-4C3F-872E-229C268CAF95}" srcOrd="0" destOrd="0" parTransId="{ADED0CCB-C1DC-4E8E-81DF-2C6710319582}" sibTransId="{CC1D9E86-A780-4949-9D8D-CDBC8D86D431}"/>
    <dgm:cxn modelId="{E8FAC355-4FEC-4E94-9633-901A3434731B}" type="presOf" srcId="{529E418E-F8D1-4E07-B8E6-8E693665102A}" destId="{50168898-D2D0-47C4-8FC6-A7EF2E336A54}" srcOrd="0" destOrd="0" presId="urn:microsoft.com/office/officeart/2018/2/layout/IconVerticalSolidList"/>
    <dgm:cxn modelId="{C312E157-5937-4937-9E89-3F5AB3C3F856}" type="presOf" srcId="{1F71706F-4F82-4634-83BE-A03852815F7F}" destId="{875A487A-5624-4F2E-8824-CB5EE865149C}" srcOrd="0" destOrd="0" presId="urn:microsoft.com/office/officeart/2018/2/layout/IconVerticalSolidList"/>
    <dgm:cxn modelId="{B0F189BB-754A-4174-86AA-29861C39B7C7}" srcId="{1F71706F-4F82-4634-83BE-A03852815F7F}" destId="{529E418E-F8D1-4E07-B8E6-8E693665102A}" srcOrd="1" destOrd="0" parTransId="{660CA278-3B6D-46C2-BBC9-A00A4C27EF49}" sibTransId="{27986904-D7FA-40B1-89C6-CC71F1CC1222}"/>
    <dgm:cxn modelId="{FFB67DD4-37E7-4152-8748-AD1AF42B875A}" type="presParOf" srcId="{875A487A-5624-4F2E-8824-CB5EE865149C}" destId="{4AA0694F-5C3E-4626-AE18-E5433165E3C2}" srcOrd="0" destOrd="0" presId="urn:microsoft.com/office/officeart/2018/2/layout/IconVerticalSolidList"/>
    <dgm:cxn modelId="{3148B063-07D3-46C7-8B94-9F80F593E030}" type="presParOf" srcId="{4AA0694F-5C3E-4626-AE18-E5433165E3C2}" destId="{AE1998F1-2867-40A1-A71B-A7209BFA0819}" srcOrd="0" destOrd="0" presId="urn:microsoft.com/office/officeart/2018/2/layout/IconVerticalSolidList"/>
    <dgm:cxn modelId="{EA7500C8-E587-4BAB-8C12-F7D52422CE41}" type="presParOf" srcId="{4AA0694F-5C3E-4626-AE18-E5433165E3C2}" destId="{8221CD18-6255-4F3F-A18B-7921D42D7538}" srcOrd="1" destOrd="0" presId="urn:microsoft.com/office/officeart/2018/2/layout/IconVerticalSolidList"/>
    <dgm:cxn modelId="{A7E7AF5F-2CBF-4CF9-B07A-D0ACB7E92D86}" type="presParOf" srcId="{4AA0694F-5C3E-4626-AE18-E5433165E3C2}" destId="{ED7BB801-A6A7-4A3F-95A4-43108FA7581F}" srcOrd="2" destOrd="0" presId="urn:microsoft.com/office/officeart/2018/2/layout/IconVerticalSolidList"/>
    <dgm:cxn modelId="{84176073-E707-4531-ACA3-17AC209A8478}" type="presParOf" srcId="{4AA0694F-5C3E-4626-AE18-E5433165E3C2}" destId="{ACE91E01-4014-416F-AE6B-61F20FAC8174}" srcOrd="3" destOrd="0" presId="urn:microsoft.com/office/officeart/2018/2/layout/IconVerticalSolidList"/>
    <dgm:cxn modelId="{90457997-AB41-4CAC-B62F-5B053AC91A4D}" type="presParOf" srcId="{875A487A-5624-4F2E-8824-CB5EE865149C}" destId="{86E75FBE-EAA6-42F0-96B4-B9AED1BF8A88}" srcOrd="1" destOrd="0" presId="urn:microsoft.com/office/officeart/2018/2/layout/IconVerticalSolidList"/>
    <dgm:cxn modelId="{2A52C083-68C8-49AB-B597-E8EC013C8DC3}" type="presParOf" srcId="{875A487A-5624-4F2E-8824-CB5EE865149C}" destId="{5CC96E36-D3E9-4AA4-B942-B367165056F0}" srcOrd="2" destOrd="0" presId="urn:microsoft.com/office/officeart/2018/2/layout/IconVerticalSolidList"/>
    <dgm:cxn modelId="{CE203243-2D3D-4ECB-A14C-8E67AF763875}" type="presParOf" srcId="{5CC96E36-D3E9-4AA4-B942-B367165056F0}" destId="{AA08C52E-5716-4B98-BE37-46BA2E5F5B54}" srcOrd="0" destOrd="0" presId="urn:microsoft.com/office/officeart/2018/2/layout/IconVerticalSolidList"/>
    <dgm:cxn modelId="{9D472173-88E1-4C2B-9798-A464DA3BB505}" type="presParOf" srcId="{5CC96E36-D3E9-4AA4-B942-B367165056F0}" destId="{0FEFCCD9-7C0F-4605-BE44-59F909073D5B}" srcOrd="1" destOrd="0" presId="urn:microsoft.com/office/officeart/2018/2/layout/IconVerticalSolidList"/>
    <dgm:cxn modelId="{CDB0A082-4F19-467B-A1B0-04C1A257C6D5}" type="presParOf" srcId="{5CC96E36-D3E9-4AA4-B942-B367165056F0}" destId="{A3801323-F52F-40CC-BF40-75D7334F7DCD}" srcOrd="2" destOrd="0" presId="urn:microsoft.com/office/officeart/2018/2/layout/IconVerticalSolidList"/>
    <dgm:cxn modelId="{8FE9B635-BE10-4444-A3FD-34C54C062BF3}" type="presParOf" srcId="{5CC96E36-D3E9-4AA4-B942-B367165056F0}" destId="{50168898-D2D0-47C4-8FC6-A7EF2E336A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AC99B7-B36E-4D5D-A5CA-F922850D1E8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C941BC7-8139-498C-820B-FCA6DA6626DC}">
      <dgm:prSet/>
      <dgm:spPr/>
      <dgm:t>
        <a:bodyPr/>
        <a:lstStyle/>
        <a:p>
          <a:r>
            <a:rPr lang="en-GB"/>
            <a:t>Civil Procedure rules. </a:t>
          </a:r>
          <a:endParaRPr lang="en-US"/>
        </a:p>
      </dgm:t>
    </dgm:pt>
    <dgm:pt modelId="{FD2F6528-EBA3-4218-878A-43B3C8605A5B}" type="parTrans" cxnId="{6598A69D-FA88-4FB6-A3F0-30E9522AE0D0}">
      <dgm:prSet/>
      <dgm:spPr/>
      <dgm:t>
        <a:bodyPr/>
        <a:lstStyle/>
        <a:p>
          <a:endParaRPr lang="en-US"/>
        </a:p>
      </dgm:t>
    </dgm:pt>
    <dgm:pt modelId="{355E1E5E-AB49-44D7-B850-9E595A9A76AD}" type="sibTrans" cxnId="{6598A69D-FA88-4FB6-A3F0-30E9522AE0D0}">
      <dgm:prSet/>
      <dgm:spPr/>
      <dgm:t>
        <a:bodyPr/>
        <a:lstStyle/>
        <a:p>
          <a:endParaRPr lang="en-US"/>
        </a:p>
      </dgm:t>
    </dgm:pt>
    <dgm:pt modelId="{0DBD6FAC-B3E9-4C36-9688-DA14173AC86D}">
      <dgm:prSet/>
      <dgm:spPr/>
      <dgm:t>
        <a:bodyPr/>
        <a:lstStyle/>
        <a:p>
          <a:r>
            <a:rPr lang="en-GB"/>
            <a:t>R1.1 – ‘’</a:t>
          </a:r>
          <a:r>
            <a:rPr lang="en-GB" b="0" i="0"/>
            <a:t>These Rules are a new procedural code with the overriding objective of enabling the court to deal with cases justly and at proportionate cost’’ </a:t>
          </a:r>
          <a:endParaRPr lang="en-US"/>
        </a:p>
      </dgm:t>
    </dgm:pt>
    <dgm:pt modelId="{D37D8028-BB28-4CD8-AE00-E33A6FFF31EF}" type="parTrans" cxnId="{312DB7AC-8F06-4067-A57A-19627D51FC94}">
      <dgm:prSet/>
      <dgm:spPr/>
      <dgm:t>
        <a:bodyPr/>
        <a:lstStyle/>
        <a:p>
          <a:endParaRPr lang="en-US"/>
        </a:p>
      </dgm:t>
    </dgm:pt>
    <dgm:pt modelId="{F11DBDF3-8DF3-4405-91C7-87CC0F37A74B}" type="sibTrans" cxnId="{312DB7AC-8F06-4067-A57A-19627D51FC94}">
      <dgm:prSet/>
      <dgm:spPr/>
      <dgm:t>
        <a:bodyPr/>
        <a:lstStyle/>
        <a:p>
          <a:endParaRPr lang="en-US"/>
        </a:p>
      </dgm:t>
    </dgm:pt>
    <dgm:pt modelId="{F6B1A4F2-C620-4421-ACCB-447352A4E6A3}">
      <dgm:prSet/>
      <dgm:spPr/>
      <dgm:t>
        <a:bodyPr/>
        <a:lstStyle/>
        <a:p>
          <a:r>
            <a:rPr lang="en-GB"/>
            <a:t>Have to ensure that everything is fair. </a:t>
          </a:r>
          <a:endParaRPr lang="en-US"/>
        </a:p>
      </dgm:t>
    </dgm:pt>
    <dgm:pt modelId="{8CB596D3-BE28-4E96-A358-A7BA17B95336}" type="parTrans" cxnId="{176FC2F1-ADEE-4936-B3F6-34D234A589C2}">
      <dgm:prSet/>
      <dgm:spPr/>
      <dgm:t>
        <a:bodyPr/>
        <a:lstStyle/>
        <a:p>
          <a:endParaRPr lang="en-US"/>
        </a:p>
      </dgm:t>
    </dgm:pt>
    <dgm:pt modelId="{3F09B8A0-B7D9-4C68-B4FD-49D71CC0055C}" type="sibTrans" cxnId="{176FC2F1-ADEE-4936-B3F6-34D234A589C2}">
      <dgm:prSet/>
      <dgm:spPr/>
      <dgm:t>
        <a:bodyPr/>
        <a:lstStyle/>
        <a:p>
          <a:endParaRPr lang="en-US"/>
        </a:p>
      </dgm:t>
    </dgm:pt>
    <dgm:pt modelId="{3BB2F6E8-BF46-4B8A-B660-E38E7CDFCFE4}" type="pres">
      <dgm:prSet presAssocID="{80AC99B7-B36E-4D5D-A5CA-F922850D1E80}" presName="root" presStyleCnt="0">
        <dgm:presLayoutVars>
          <dgm:dir/>
          <dgm:resizeHandles val="exact"/>
        </dgm:presLayoutVars>
      </dgm:prSet>
      <dgm:spPr/>
    </dgm:pt>
    <dgm:pt modelId="{D221BD8C-52A0-4BCA-BE3B-56C0FCF8696D}" type="pres">
      <dgm:prSet presAssocID="{6C941BC7-8139-498C-820B-FCA6DA6626DC}" presName="compNode" presStyleCnt="0"/>
      <dgm:spPr/>
    </dgm:pt>
    <dgm:pt modelId="{A7CE9557-4293-4525-AC32-A01D4441E8B7}" type="pres">
      <dgm:prSet presAssocID="{6C941BC7-8139-498C-820B-FCA6DA6626DC}" presName="bgRect" presStyleLbl="bgShp" presStyleIdx="0" presStyleCnt="3"/>
      <dgm:spPr/>
    </dgm:pt>
    <dgm:pt modelId="{FCDF320E-33E0-4DC4-97F5-3109A63D151E}" type="pres">
      <dgm:prSet presAssocID="{6C941BC7-8139-498C-820B-FCA6DA6626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6F1CC27B-1A20-4099-9145-B92CC03E1988}" type="pres">
      <dgm:prSet presAssocID="{6C941BC7-8139-498C-820B-FCA6DA6626DC}" presName="spaceRect" presStyleCnt="0"/>
      <dgm:spPr/>
    </dgm:pt>
    <dgm:pt modelId="{0D9B9DE0-BFD9-4F4C-B5BE-4BE01738A634}" type="pres">
      <dgm:prSet presAssocID="{6C941BC7-8139-498C-820B-FCA6DA6626DC}" presName="parTx" presStyleLbl="revTx" presStyleIdx="0" presStyleCnt="3">
        <dgm:presLayoutVars>
          <dgm:chMax val="0"/>
          <dgm:chPref val="0"/>
        </dgm:presLayoutVars>
      </dgm:prSet>
      <dgm:spPr/>
    </dgm:pt>
    <dgm:pt modelId="{75025BDA-FBEE-4A38-BBA1-A3BDB930C23A}" type="pres">
      <dgm:prSet presAssocID="{355E1E5E-AB49-44D7-B850-9E595A9A76AD}" presName="sibTrans" presStyleCnt="0"/>
      <dgm:spPr/>
    </dgm:pt>
    <dgm:pt modelId="{E9E4DF9D-329B-46F9-A8E5-E0F3CF3D4EA9}" type="pres">
      <dgm:prSet presAssocID="{0DBD6FAC-B3E9-4C36-9688-DA14173AC86D}" presName="compNode" presStyleCnt="0"/>
      <dgm:spPr/>
    </dgm:pt>
    <dgm:pt modelId="{621BBF3D-9FC0-4507-82E2-728813AE36D4}" type="pres">
      <dgm:prSet presAssocID="{0DBD6FAC-B3E9-4C36-9688-DA14173AC86D}" presName="bgRect" presStyleLbl="bgShp" presStyleIdx="1" presStyleCnt="3"/>
      <dgm:spPr/>
    </dgm:pt>
    <dgm:pt modelId="{FC597F28-F7DA-466D-8A50-8FE3B958CEA4}" type="pres">
      <dgm:prSet presAssocID="{0DBD6FAC-B3E9-4C36-9688-DA14173AC8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E4CF1131-F474-4B8B-9B93-5055075D083A}" type="pres">
      <dgm:prSet presAssocID="{0DBD6FAC-B3E9-4C36-9688-DA14173AC86D}" presName="spaceRect" presStyleCnt="0"/>
      <dgm:spPr/>
    </dgm:pt>
    <dgm:pt modelId="{FD330BCB-6B34-4313-9529-4FE447DD8E42}" type="pres">
      <dgm:prSet presAssocID="{0DBD6FAC-B3E9-4C36-9688-DA14173AC86D}" presName="parTx" presStyleLbl="revTx" presStyleIdx="1" presStyleCnt="3">
        <dgm:presLayoutVars>
          <dgm:chMax val="0"/>
          <dgm:chPref val="0"/>
        </dgm:presLayoutVars>
      </dgm:prSet>
      <dgm:spPr/>
    </dgm:pt>
    <dgm:pt modelId="{30173E83-78CB-4225-9B8E-A970BF4FABCA}" type="pres">
      <dgm:prSet presAssocID="{F11DBDF3-8DF3-4405-91C7-87CC0F37A74B}" presName="sibTrans" presStyleCnt="0"/>
      <dgm:spPr/>
    </dgm:pt>
    <dgm:pt modelId="{19227C57-66D0-4754-A8BC-F19F2AB48F9F}" type="pres">
      <dgm:prSet presAssocID="{F6B1A4F2-C620-4421-ACCB-447352A4E6A3}" presName="compNode" presStyleCnt="0"/>
      <dgm:spPr/>
    </dgm:pt>
    <dgm:pt modelId="{C48B09DB-EDE3-471C-87DF-D7D311CC1BF2}" type="pres">
      <dgm:prSet presAssocID="{F6B1A4F2-C620-4421-ACCB-447352A4E6A3}" presName="bgRect" presStyleLbl="bgShp" presStyleIdx="2" presStyleCnt="3"/>
      <dgm:spPr/>
    </dgm:pt>
    <dgm:pt modelId="{2ED97E9C-86A4-404D-AF05-4685DDB1AF16}" type="pres">
      <dgm:prSet presAssocID="{F6B1A4F2-C620-4421-ACCB-447352A4E6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7823202-6044-4051-BE0A-1A6A658DF79D}" type="pres">
      <dgm:prSet presAssocID="{F6B1A4F2-C620-4421-ACCB-447352A4E6A3}" presName="spaceRect" presStyleCnt="0"/>
      <dgm:spPr/>
    </dgm:pt>
    <dgm:pt modelId="{EA783D86-8EB1-41C3-9076-E96B04947543}" type="pres">
      <dgm:prSet presAssocID="{F6B1A4F2-C620-4421-ACCB-447352A4E6A3}" presName="parTx" presStyleLbl="revTx" presStyleIdx="2" presStyleCnt="3">
        <dgm:presLayoutVars>
          <dgm:chMax val="0"/>
          <dgm:chPref val="0"/>
        </dgm:presLayoutVars>
      </dgm:prSet>
      <dgm:spPr/>
    </dgm:pt>
  </dgm:ptLst>
  <dgm:cxnLst>
    <dgm:cxn modelId="{E7FC7465-ED0E-4010-BC24-9D8CD1F269ED}" type="presOf" srcId="{0DBD6FAC-B3E9-4C36-9688-DA14173AC86D}" destId="{FD330BCB-6B34-4313-9529-4FE447DD8E42}" srcOrd="0" destOrd="0" presId="urn:microsoft.com/office/officeart/2018/2/layout/IconVerticalSolidList"/>
    <dgm:cxn modelId="{EF62BB72-BB75-4E5E-8C46-9326442EA521}" type="presOf" srcId="{F6B1A4F2-C620-4421-ACCB-447352A4E6A3}" destId="{EA783D86-8EB1-41C3-9076-E96B04947543}" srcOrd="0" destOrd="0" presId="urn:microsoft.com/office/officeart/2018/2/layout/IconVerticalSolidList"/>
    <dgm:cxn modelId="{04C31F88-5A54-4DFD-A1F9-307C10C26CAF}" type="presOf" srcId="{6C941BC7-8139-498C-820B-FCA6DA6626DC}" destId="{0D9B9DE0-BFD9-4F4C-B5BE-4BE01738A634}" srcOrd="0" destOrd="0" presId="urn:microsoft.com/office/officeart/2018/2/layout/IconVerticalSolidList"/>
    <dgm:cxn modelId="{6598A69D-FA88-4FB6-A3F0-30E9522AE0D0}" srcId="{80AC99B7-B36E-4D5D-A5CA-F922850D1E80}" destId="{6C941BC7-8139-498C-820B-FCA6DA6626DC}" srcOrd="0" destOrd="0" parTransId="{FD2F6528-EBA3-4218-878A-43B3C8605A5B}" sibTransId="{355E1E5E-AB49-44D7-B850-9E595A9A76AD}"/>
    <dgm:cxn modelId="{312DB7AC-8F06-4067-A57A-19627D51FC94}" srcId="{80AC99B7-B36E-4D5D-A5CA-F922850D1E80}" destId="{0DBD6FAC-B3E9-4C36-9688-DA14173AC86D}" srcOrd="1" destOrd="0" parTransId="{D37D8028-BB28-4CD8-AE00-E33A6FFF31EF}" sibTransId="{F11DBDF3-8DF3-4405-91C7-87CC0F37A74B}"/>
    <dgm:cxn modelId="{176FC2F1-ADEE-4936-B3F6-34D234A589C2}" srcId="{80AC99B7-B36E-4D5D-A5CA-F922850D1E80}" destId="{F6B1A4F2-C620-4421-ACCB-447352A4E6A3}" srcOrd="2" destOrd="0" parTransId="{8CB596D3-BE28-4E96-A358-A7BA17B95336}" sibTransId="{3F09B8A0-B7D9-4C68-B4FD-49D71CC0055C}"/>
    <dgm:cxn modelId="{2587BDF4-002E-42EC-B5F9-D86941EEF089}" type="presOf" srcId="{80AC99B7-B36E-4D5D-A5CA-F922850D1E80}" destId="{3BB2F6E8-BF46-4B8A-B660-E38E7CDFCFE4}" srcOrd="0" destOrd="0" presId="urn:microsoft.com/office/officeart/2018/2/layout/IconVerticalSolidList"/>
    <dgm:cxn modelId="{6F4F5D5A-06B3-437E-B5F1-6BCAAF7D5209}" type="presParOf" srcId="{3BB2F6E8-BF46-4B8A-B660-E38E7CDFCFE4}" destId="{D221BD8C-52A0-4BCA-BE3B-56C0FCF8696D}" srcOrd="0" destOrd="0" presId="urn:microsoft.com/office/officeart/2018/2/layout/IconVerticalSolidList"/>
    <dgm:cxn modelId="{8BB2C911-BE2D-4157-B07F-93C6DD9922CB}" type="presParOf" srcId="{D221BD8C-52A0-4BCA-BE3B-56C0FCF8696D}" destId="{A7CE9557-4293-4525-AC32-A01D4441E8B7}" srcOrd="0" destOrd="0" presId="urn:microsoft.com/office/officeart/2018/2/layout/IconVerticalSolidList"/>
    <dgm:cxn modelId="{35521F46-ABA6-40A8-99A3-0B9AE0196FB5}" type="presParOf" srcId="{D221BD8C-52A0-4BCA-BE3B-56C0FCF8696D}" destId="{FCDF320E-33E0-4DC4-97F5-3109A63D151E}" srcOrd="1" destOrd="0" presId="urn:microsoft.com/office/officeart/2018/2/layout/IconVerticalSolidList"/>
    <dgm:cxn modelId="{CFB763E8-5C55-4361-BF49-89467319BAEA}" type="presParOf" srcId="{D221BD8C-52A0-4BCA-BE3B-56C0FCF8696D}" destId="{6F1CC27B-1A20-4099-9145-B92CC03E1988}" srcOrd="2" destOrd="0" presId="urn:microsoft.com/office/officeart/2018/2/layout/IconVerticalSolidList"/>
    <dgm:cxn modelId="{3CB1F21E-9519-41EA-B855-59927F2226F0}" type="presParOf" srcId="{D221BD8C-52A0-4BCA-BE3B-56C0FCF8696D}" destId="{0D9B9DE0-BFD9-4F4C-B5BE-4BE01738A634}" srcOrd="3" destOrd="0" presId="urn:microsoft.com/office/officeart/2018/2/layout/IconVerticalSolidList"/>
    <dgm:cxn modelId="{9113EC94-184A-4A5B-8CC7-BA28CABE48CD}" type="presParOf" srcId="{3BB2F6E8-BF46-4B8A-B660-E38E7CDFCFE4}" destId="{75025BDA-FBEE-4A38-BBA1-A3BDB930C23A}" srcOrd="1" destOrd="0" presId="urn:microsoft.com/office/officeart/2018/2/layout/IconVerticalSolidList"/>
    <dgm:cxn modelId="{0B2F52DA-8E96-47B2-9B43-25754F8414FE}" type="presParOf" srcId="{3BB2F6E8-BF46-4B8A-B660-E38E7CDFCFE4}" destId="{E9E4DF9D-329B-46F9-A8E5-E0F3CF3D4EA9}" srcOrd="2" destOrd="0" presId="urn:microsoft.com/office/officeart/2018/2/layout/IconVerticalSolidList"/>
    <dgm:cxn modelId="{53FCA4AC-FC1E-4581-B9EC-5A832C4DD5F2}" type="presParOf" srcId="{E9E4DF9D-329B-46F9-A8E5-E0F3CF3D4EA9}" destId="{621BBF3D-9FC0-4507-82E2-728813AE36D4}" srcOrd="0" destOrd="0" presId="urn:microsoft.com/office/officeart/2018/2/layout/IconVerticalSolidList"/>
    <dgm:cxn modelId="{68B63A90-B1CA-47BF-89E7-EAF2A63E60AD}" type="presParOf" srcId="{E9E4DF9D-329B-46F9-A8E5-E0F3CF3D4EA9}" destId="{FC597F28-F7DA-466D-8A50-8FE3B958CEA4}" srcOrd="1" destOrd="0" presId="urn:microsoft.com/office/officeart/2018/2/layout/IconVerticalSolidList"/>
    <dgm:cxn modelId="{7FFAB0A1-D775-413F-88C2-3DA3B150363F}" type="presParOf" srcId="{E9E4DF9D-329B-46F9-A8E5-E0F3CF3D4EA9}" destId="{E4CF1131-F474-4B8B-9B93-5055075D083A}" srcOrd="2" destOrd="0" presId="urn:microsoft.com/office/officeart/2018/2/layout/IconVerticalSolidList"/>
    <dgm:cxn modelId="{1AC0DDE9-B563-432B-87AE-BE0367B299DD}" type="presParOf" srcId="{E9E4DF9D-329B-46F9-A8E5-E0F3CF3D4EA9}" destId="{FD330BCB-6B34-4313-9529-4FE447DD8E42}" srcOrd="3" destOrd="0" presId="urn:microsoft.com/office/officeart/2018/2/layout/IconVerticalSolidList"/>
    <dgm:cxn modelId="{25E4D8C7-8BE1-45BE-BFE2-7DAB7807C1D2}" type="presParOf" srcId="{3BB2F6E8-BF46-4B8A-B660-E38E7CDFCFE4}" destId="{30173E83-78CB-4225-9B8E-A970BF4FABCA}" srcOrd="3" destOrd="0" presId="urn:microsoft.com/office/officeart/2018/2/layout/IconVerticalSolidList"/>
    <dgm:cxn modelId="{CA56AAF2-C5BD-43C5-8ED5-86F37FAC1EA3}" type="presParOf" srcId="{3BB2F6E8-BF46-4B8A-B660-E38E7CDFCFE4}" destId="{19227C57-66D0-4754-A8BC-F19F2AB48F9F}" srcOrd="4" destOrd="0" presId="urn:microsoft.com/office/officeart/2018/2/layout/IconVerticalSolidList"/>
    <dgm:cxn modelId="{6C7FF165-F190-481F-963C-19C1C5E772FF}" type="presParOf" srcId="{19227C57-66D0-4754-A8BC-F19F2AB48F9F}" destId="{C48B09DB-EDE3-471C-87DF-D7D311CC1BF2}" srcOrd="0" destOrd="0" presId="urn:microsoft.com/office/officeart/2018/2/layout/IconVerticalSolidList"/>
    <dgm:cxn modelId="{31DE04E4-0084-4E06-A89A-05DCA6F05210}" type="presParOf" srcId="{19227C57-66D0-4754-A8BC-F19F2AB48F9F}" destId="{2ED97E9C-86A4-404D-AF05-4685DDB1AF16}" srcOrd="1" destOrd="0" presId="urn:microsoft.com/office/officeart/2018/2/layout/IconVerticalSolidList"/>
    <dgm:cxn modelId="{F2D9AC63-61B9-4DD0-A73D-1B11FFC2470B}" type="presParOf" srcId="{19227C57-66D0-4754-A8BC-F19F2AB48F9F}" destId="{D7823202-6044-4051-BE0A-1A6A658DF79D}" srcOrd="2" destOrd="0" presId="urn:microsoft.com/office/officeart/2018/2/layout/IconVerticalSolidList"/>
    <dgm:cxn modelId="{71722F38-ADC2-49FC-ABF6-08824F526CC1}" type="presParOf" srcId="{19227C57-66D0-4754-A8BC-F19F2AB48F9F}" destId="{EA783D86-8EB1-41C3-9076-E96B049475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A11119-E2C1-4E23-A813-456CA1EC0C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7CC7790-C883-4602-B917-AFD186DF6932}">
      <dgm:prSet/>
      <dgm:spPr/>
      <dgm:t>
        <a:bodyPr/>
        <a:lstStyle/>
        <a:p>
          <a:r>
            <a:rPr lang="en-GB"/>
            <a:t>Magistrates. </a:t>
          </a:r>
          <a:endParaRPr lang="en-US"/>
        </a:p>
      </dgm:t>
    </dgm:pt>
    <dgm:pt modelId="{851A5C2E-94BD-496D-8DE5-019A4AD212B3}" type="parTrans" cxnId="{1BD9315A-7D17-4313-BB72-AB03E88072E3}">
      <dgm:prSet/>
      <dgm:spPr/>
      <dgm:t>
        <a:bodyPr/>
        <a:lstStyle/>
        <a:p>
          <a:endParaRPr lang="en-US"/>
        </a:p>
      </dgm:t>
    </dgm:pt>
    <dgm:pt modelId="{30276561-4F20-43A6-B4A1-28A72A827347}" type="sibTrans" cxnId="{1BD9315A-7D17-4313-BB72-AB03E88072E3}">
      <dgm:prSet/>
      <dgm:spPr/>
      <dgm:t>
        <a:bodyPr/>
        <a:lstStyle/>
        <a:p>
          <a:endParaRPr lang="en-US"/>
        </a:p>
      </dgm:t>
    </dgm:pt>
    <dgm:pt modelId="{4BD92240-A7A0-4E21-8FF9-018D523612F2}">
      <dgm:prSet/>
      <dgm:spPr/>
      <dgm:t>
        <a:bodyPr/>
        <a:lstStyle/>
        <a:p>
          <a:r>
            <a:rPr lang="en-GB"/>
            <a:t>County. </a:t>
          </a:r>
          <a:endParaRPr lang="en-US"/>
        </a:p>
      </dgm:t>
    </dgm:pt>
    <dgm:pt modelId="{CF5A1ED0-CCF6-4F92-B3BD-C6BCD5765FAA}" type="parTrans" cxnId="{68E07FCC-BE56-4563-844F-CC99BB85ABC2}">
      <dgm:prSet/>
      <dgm:spPr/>
      <dgm:t>
        <a:bodyPr/>
        <a:lstStyle/>
        <a:p>
          <a:endParaRPr lang="en-US"/>
        </a:p>
      </dgm:t>
    </dgm:pt>
    <dgm:pt modelId="{84196AE3-1D50-4E31-9237-020391036434}" type="sibTrans" cxnId="{68E07FCC-BE56-4563-844F-CC99BB85ABC2}">
      <dgm:prSet/>
      <dgm:spPr/>
      <dgm:t>
        <a:bodyPr/>
        <a:lstStyle/>
        <a:p>
          <a:endParaRPr lang="en-US"/>
        </a:p>
      </dgm:t>
    </dgm:pt>
    <dgm:pt modelId="{8CB522D4-2C28-4B2D-AB33-C252D623E401}">
      <dgm:prSet/>
      <dgm:spPr/>
      <dgm:t>
        <a:bodyPr/>
        <a:lstStyle/>
        <a:p>
          <a:r>
            <a:rPr lang="en-GB"/>
            <a:t>High court. </a:t>
          </a:r>
          <a:endParaRPr lang="en-US"/>
        </a:p>
      </dgm:t>
    </dgm:pt>
    <dgm:pt modelId="{2119BD8A-1949-42E0-97AC-D4E85B14BC82}" type="parTrans" cxnId="{323DD69C-F9F7-45D7-97BC-F2949641C41B}">
      <dgm:prSet/>
      <dgm:spPr/>
      <dgm:t>
        <a:bodyPr/>
        <a:lstStyle/>
        <a:p>
          <a:endParaRPr lang="en-US"/>
        </a:p>
      </dgm:t>
    </dgm:pt>
    <dgm:pt modelId="{695408B0-00E2-4B4C-B09C-6C01FD702D0A}" type="sibTrans" cxnId="{323DD69C-F9F7-45D7-97BC-F2949641C41B}">
      <dgm:prSet/>
      <dgm:spPr/>
      <dgm:t>
        <a:bodyPr/>
        <a:lstStyle/>
        <a:p>
          <a:endParaRPr lang="en-US"/>
        </a:p>
      </dgm:t>
    </dgm:pt>
    <dgm:pt modelId="{97B68AF0-B0CD-4848-B4F8-70C9D87DDB4F}">
      <dgm:prSet/>
      <dgm:spPr/>
      <dgm:t>
        <a:bodyPr/>
        <a:lstStyle/>
        <a:p>
          <a:r>
            <a:rPr lang="en-GB"/>
            <a:t>Family court. </a:t>
          </a:r>
          <a:endParaRPr lang="en-US"/>
        </a:p>
      </dgm:t>
    </dgm:pt>
    <dgm:pt modelId="{01B773A9-0EB5-40A2-A270-5EF44C0D5ACF}" type="parTrans" cxnId="{9D0CE48E-4D19-4F7D-8B5F-03F62962188C}">
      <dgm:prSet/>
      <dgm:spPr/>
      <dgm:t>
        <a:bodyPr/>
        <a:lstStyle/>
        <a:p>
          <a:endParaRPr lang="en-US"/>
        </a:p>
      </dgm:t>
    </dgm:pt>
    <dgm:pt modelId="{4D04F66A-5330-4653-AF49-EEC821348532}" type="sibTrans" cxnId="{9D0CE48E-4D19-4F7D-8B5F-03F62962188C}">
      <dgm:prSet/>
      <dgm:spPr/>
      <dgm:t>
        <a:bodyPr/>
        <a:lstStyle/>
        <a:p>
          <a:endParaRPr lang="en-US"/>
        </a:p>
      </dgm:t>
    </dgm:pt>
    <dgm:pt modelId="{7287B373-762B-412B-BFA5-22E1E60D9899}" type="pres">
      <dgm:prSet presAssocID="{08A11119-E2C1-4E23-A813-456CA1EC0C14}" presName="linear" presStyleCnt="0">
        <dgm:presLayoutVars>
          <dgm:animLvl val="lvl"/>
          <dgm:resizeHandles val="exact"/>
        </dgm:presLayoutVars>
      </dgm:prSet>
      <dgm:spPr/>
    </dgm:pt>
    <dgm:pt modelId="{E69722D7-4008-430E-9602-B7332B279FD0}" type="pres">
      <dgm:prSet presAssocID="{37CC7790-C883-4602-B917-AFD186DF6932}" presName="parentText" presStyleLbl="node1" presStyleIdx="0" presStyleCnt="4">
        <dgm:presLayoutVars>
          <dgm:chMax val="0"/>
          <dgm:bulletEnabled val="1"/>
        </dgm:presLayoutVars>
      </dgm:prSet>
      <dgm:spPr/>
    </dgm:pt>
    <dgm:pt modelId="{56BFF1B1-16B1-48F8-BC22-17F3E87739BA}" type="pres">
      <dgm:prSet presAssocID="{30276561-4F20-43A6-B4A1-28A72A827347}" presName="spacer" presStyleCnt="0"/>
      <dgm:spPr/>
    </dgm:pt>
    <dgm:pt modelId="{E9DBCA11-1B1A-434A-BEE1-535B8184A0AC}" type="pres">
      <dgm:prSet presAssocID="{4BD92240-A7A0-4E21-8FF9-018D523612F2}" presName="parentText" presStyleLbl="node1" presStyleIdx="1" presStyleCnt="4">
        <dgm:presLayoutVars>
          <dgm:chMax val="0"/>
          <dgm:bulletEnabled val="1"/>
        </dgm:presLayoutVars>
      </dgm:prSet>
      <dgm:spPr/>
    </dgm:pt>
    <dgm:pt modelId="{534FFBE2-3CD4-45E7-9B06-E6F5D7F58035}" type="pres">
      <dgm:prSet presAssocID="{84196AE3-1D50-4E31-9237-020391036434}" presName="spacer" presStyleCnt="0"/>
      <dgm:spPr/>
    </dgm:pt>
    <dgm:pt modelId="{51D598F3-CC8A-4BA4-893B-59FDC678F543}" type="pres">
      <dgm:prSet presAssocID="{8CB522D4-2C28-4B2D-AB33-C252D623E401}" presName="parentText" presStyleLbl="node1" presStyleIdx="2" presStyleCnt="4">
        <dgm:presLayoutVars>
          <dgm:chMax val="0"/>
          <dgm:bulletEnabled val="1"/>
        </dgm:presLayoutVars>
      </dgm:prSet>
      <dgm:spPr/>
    </dgm:pt>
    <dgm:pt modelId="{427F6EF6-453C-49B7-A026-F4E9E7E45DEA}" type="pres">
      <dgm:prSet presAssocID="{695408B0-00E2-4B4C-B09C-6C01FD702D0A}" presName="spacer" presStyleCnt="0"/>
      <dgm:spPr/>
    </dgm:pt>
    <dgm:pt modelId="{C0F4627D-CAA3-4FF5-930E-F71C5C37FD4F}" type="pres">
      <dgm:prSet presAssocID="{97B68AF0-B0CD-4848-B4F8-70C9D87DDB4F}" presName="parentText" presStyleLbl="node1" presStyleIdx="3" presStyleCnt="4">
        <dgm:presLayoutVars>
          <dgm:chMax val="0"/>
          <dgm:bulletEnabled val="1"/>
        </dgm:presLayoutVars>
      </dgm:prSet>
      <dgm:spPr/>
    </dgm:pt>
  </dgm:ptLst>
  <dgm:cxnLst>
    <dgm:cxn modelId="{84441E0D-7521-4513-818A-DEA2D243B3E9}" type="presOf" srcId="{4BD92240-A7A0-4E21-8FF9-018D523612F2}" destId="{E9DBCA11-1B1A-434A-BEE1-535B8184A0AC}" srcOrd="0" destOrd="0" presId="urn:microsoft.com/office/officeart/2005/8/layout/vList2"/>
    <dgm:cxn modelId="{1BD9315A-7D17-4313-BB72-AB03E88072E3}" srcId="{08A11119-E2C1-4E23-A813-456CA1EC0C14}" destId="{37CC7790-C883-4602-B917-AFD186DF6932}" srcOrd="0" destOrd="0" parTransId="{851A5C2E-94BD-496D-8DE5-019A4AD212B3}" sibTransId="{30276561-4F20-43A6-B4A1-28A72A827347}"/>
    <dgm:cxn modelId="{90B1347F-0BF1-4044-821C-DC51A1F0646D}" type="presOf" srcId="{8CB522D4-2C28-4B2D-AB33-C252D623E401}" destId="{51D598F3-CC8A-4BA4-893B-59FDC678F543}" srcOrd="0" destOrd="0" presId="urn:microsoft.com/office/officeart/2005/8/layout/vList2"/>
    <dgm:cxn modelId="{9D0CE48E-4D19-4F7D-8B5F-03F62962188C}" srcId="{08A11119-E2C1-4E23-A813-456CA1EC0C14}" destId="{97B68AF0-B0CD-4848-B4F8-70C9D87DDB4F}" srcOrd="3" destOrd="0" parTransId="{01B773A9-0EB5-40A2-A270-5EF44C0D5ACF}" sibTransId="{4D04F66A-5330-4653-AF49-EEC821348532}"/>
    <dgm:cxn modelId="{323DD69C-F9F7-45D7-97BC-F2949641C41B}" srcId="{08A11119-E2C1-4E23-A813-456CA1EC0C14}" destId="{8CB522D4-2C28-4B2D-AB33-C252D623E401}" srcOrd="2" destOrd="0" parTransId="{2119BD8A-1949-42E0-97AC-D4E85B14BC82}" sibTransId="{695408B0-00E2-4B4C-B09C-6C01FD702D0A}"/>
    <dgm:cxn modelId="{518284BB-8468-4C51-AA4E-1B3A61B66F66}" type="presOf" srcId="{08A11119-E2C1-4E23-A813-456CA1EC0C14}" destId="{7287B373-762B-412B-BFA5-22E1E60D9899}" srcOrd="0" destOrd="0" presId="urn:microsoft.com/office/officeart/2005/8/layout/vList2"/>
    <dgm:cxn modelId="{7902BBC3-E603-4034-9881-9526B28250FB}" type="presOf" srcId="{37CC7790-C883-4602-B917-AFD186DF6932}" destId="{E69722D7-4008-430E-9602-B7332B279FD0}" srcOrd="0" destOrd="0" presId="urn:microsoft.com/office/officeart/2005/8/layout/vList2"/>
    <dgm:cxn modelId="{68E07FCC-BE56-4563-844F-CC99BB85ABC2}" srcId="{08A11119-E2C1-4E23-A813-456CA1EC0C14}" destId="{4BD92240-A7A0-4E21-8FF9-018D523612F2}" srcOrd="1" destOrd="0" parTransId="{CF5A1ED0-CCF6-4F92-B3BD-C6BCD5765FAA}" sibTransId="{84196AE3-1D50-4E31-9237-020391036434}"/>
    <dgm:cxn modelId="{C7FDADD9-A1F5-4C88-B1D5-E0B84C1EE009}" type="presOf" srcId="{97B68AF0-B0CD-4848-B4F8-70C9D87DDB4F}" destId="{C0F4627D-CAA3-4FF5-930E-F71C5C37FD4F}" srcOrd="0" destOrd="0" presId="urn:microsoft.com/office/officeart/2005/8/layout/vList2"/>
    <dgm:cxn modelId="{EB0EC9B4-8339-4F42-8180-93B32AFB4847}" type="presParOf" srcId="{7287B373-762B-412B-BFA5-22E1E60D9899}" destId="{E69722D7-4008-430E-9602-B7332B279FD0}" srcOrd="0" destOrd="0" presId="urn:microsoft.com/office/officeart/2005/8/layout/vList2"/>
    <dgm:cxn modelId="{C3D51936-AF4F-44D5-8BE1-78EED425AC9D}" type="presParOf" srcId="{7287B373-762B-412B-BFA5-22E1E60D9899}" destId="{56BFF1B1-16B1-48F8-BC22-17F3E87739BA}" srcOrd="1" destOrd="0" presId="urn:microsoft.com/office/officeart/2005/8/layout/vList2"/>
    <dgm:cxn modelId="{8FF1CD33-65B8-412C-B14D-E4C467ACDB6E}" type="presParOf" srcId="{7287B373-762B-412B-BFA5-22E1E60D9899}" destId="{E9DBCA11-1B1A-434A-BEE1-535B8184A0AC}" srcOrd="2" destOrd="0" presId="urn:microsoft.com/office/officeart/2005/8/layout/vList2"/>
    <dgm:cxn modelId="{09414D24-BBAF-4E01-99E2-7824D9B12699}" type="presParOf" srcId="{7287B373-762B-412B-BFA5-22E1E60D9899}" destId="{534FFBE2-3CD4-45E7-9B06-E6F5D7F58035}" srcOrd="3" destOrd="0" presId="urn:microsoft.com/office/officeart/2005/8/layout/vList2"/>
    <dgm:cxn modelId="{EB1EAF46-0C52-4035-A418-7D60916B3F0E}" type="presParOf" srcId="{7287B373-762B-412B-BFA5-22E1E60D9899}" destId="{51D598F3-CC8A-4BA4-893B-59FDC678F543}" srcOrd="4" destOrd="0" presId="urn:microsoft.com/office/officeart/2005/8/layout/vList2"/>
    <dgm:cxn modelId="{E7E1843F-A9BD-4CA4-9693-EEC02605CF55}" type="presParOf" srcId="{7287B373-762B-412B-BFA5-22E1E60D9899}" destId="{427F6EF6-453C-49B7-A026-F4E9E7E45DEA}" srcOrd="5" destOrd="0" presId="urn:microsoft.com/office/officeart/2005/8/layout/vList2"/>
    <dgm:cxn modelId="{F555F781-9915-46F2-89D6-7017F6435C10}" type="presParOf" srcId="{7287B373-762B-412B-BFA5-22E1E60D9899}" destId="{C0F4627D-CAA3-4FF5-930E-F71C5C37FD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21F0B9-3372-43FA-9C95-EE7187E50AC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1E481B3-F65C-482F-AAE8-C38F028A7C42}">
      <dgm:prSet/>
      <dgm:spPr/>
      <dgm:t>
        <a:bodyPr/>
        <a:lstStyle/>
        <a:p>
          <a:r>
            <a:rPr lang="en-GB" dirty="0"/>
            <a:t>Depends how much the individual is claiming for and what is included in the Questionnaire that is filled in before the case.  </a:t>
          </a:r>
          <a:endParaRPr lang="en-US" dirty="0"/>
        </a:p>
      </dgm:t>
    </dgm:pt>
    <dgm:pt modelId="{2444DE82-F241-4DAA-B39B-D07D2A0D2548}" type="parTrans" cxnId="{152BCA47-826A-4361-B1A3-B60754CE0AC0}">
      <dgm:prSet/>
      <dgm:spPr/>
      <dgm:t>
        <a:bodyPr/>
        <a:lstStyle/>
        <a:p>
          <a:endParaRPr lang="en-US"/>
        </a:p>
      </dgm:t>
    </dgm:pt>
    <dgm:pt modelId="{584CD648-B8B3-4681-BC83-FFF6F8E8E7A8}" type="sibTrans" cxnId="{152BCA47-826A-4361-B1A3-B60754CE0AC0}">
      <dgm:prSet/>
      <dgm:spPr/>
      <dgm:t>
        <a:bodyPr/>
        <a:lstStyle/>
        <a:p>
          <a:endParaRPr lang="en-US"/>
        </a:p>
      </dgm:t>
    </dgm:pt>
    <dgm:pt modelId="{C8AE57FC-5EF5-4CD4-8983-6B20D1C2C5C9}">
      <dgm:prSet/>
      <dgm:spPr/>
      <dgm:t>
        <a:bodyPr/>
        <a:lstStyle/>
        <a:p>
          <a:r>
            <a:rPr lang="en-GB"/>
            <a:t>Small track. </a:t>
          </a:r>
          <a:endParaRPr lang="en-US"/>
        </a:p>
      </dgm:t>
    </dgm:pt>
    <dgm:pt modelId="{9B1B35D6-D0E9-416D-9BAC-BB9AA0F8539B}" type="parTrans" cxnId="{BF040CDF-A3FE-45D5-8FB7-436E0EF120C5}">
      <dgm:prSet/>
      <dgm:spPr/>
      <dgm:t>
        <a:bodyPr/>
        <a:lstStyle/>
        <a:p>
          <a:endParaRPr lang="en-US"/>
        </a:p>
      </dgm:t>
    </dgm:pt>
    <dgm:pt modelId="{E752E390-5D87-49AC-A77D-9A963E39DEC0}" type="sibTrans" cxnId="{BF040CDF-A3FE-45D5-8FB7-436E0EF120C5}">
      <dgm:prSet/>
      <dgm:spPr/>
      <dgm:t>
        <a:bodyPr/>
        <a:lstStyle/>
        <a:p>
          <a:endParaRPr lang="en-US"/>
        </a:p>
      </dgm:t>
    </dgm:pt>
    <dgm:pt modelId="{E2AFBF7D-011B-4C26-83F9-31F135E40A46}">
      <dgm:prSet/>
      <dgm:spPr/>
      <dgm:t>
        <a:bodyPr/>
        <a:lstStyle/>
        <a:p>
          <a:r>
            <a:rPr lang="en-GB"/>
            <a:t>Multi track. </a:t>
          </a:r>
          <a:endParaRPr lang="en-US"/>
        </a:p>
      </dgm:t>
    </dgm:pt>
    <dgm:pt modelId="{3BAFA4EA-04EA-4CA0-B030-6B78E93AE1EB}" type="parTrans" cxnId="{090519A5-991F-4741-902F-76BDEC811DE3}">
      <dgm:prSet/>
      <dgm:spPr/>
      <dgm:t>
        <a:bodyPr/>
        <a:lstStyle/>
        <a:p>
          <a:endParaRPr lang="en-US"/>
        </a:p>
      </dgm:t>
    </dgm:pt>
    <dgm:pt modelId="{D8C97258-1C88-43DA-B218-E0B942065D38}" type="sibTrans" cxnId="{090519A5-991F-4741-902F-76BDEC811DE3}">
      <dgm:prSet/>
      <dgm:spPr/>
      <dgm:t>
        <a:bodyPr/>
        <a:lstStyle/>
        <a:p>
          <a:endParaRPr lang="en-US"/>
        </a:p>
      </dgm:t>
    </dgm:pt>
    <dgm:pt modelId="{9EB76CFE-47DF-4B8A-B33C-D11495B2D7BA}">
      <dgm:prSet/>
      <dgm:spPr/>
      <dgm:t>
        <a:bodyPr/>
        <a:lstStyle/>
        <a:p>
          <a:r>
            <a:rPr lang="en-GB"/>
            <a:t>Fast track.</a:t>
          </a:r>
          <a:endParaRPr lang="en-US"/>
        </a:p>
      </dgm:t>
    </dgm:pt>
    <dgm:pt modelId="{C4888B5C-70BB-4D91-91BF-E33202E71D5A}" type="parTrans" cxnId="{EDB06137-99E4-4F68-A0E3-0D48461AE1E8}">
      <dgm:prSet/>
      <dgm:spPr/>
      <dgm:t>
        <a:bodyPr/>
        <a:lstStyle/>
        <a:p>
          <a:endParaRPr lang="en-US"/>
        </a:p>
      </dgm:t>
    </dgm:pt>
    <dgm:pt modelId="{AE8930D4-F98C-4299-A691-047885110547}" type="sibTrans" cxnId="{EDB06137-99E4-4F68-A0E3-0D48461AE1E8}">
      <dgm:prSet/>
      <dgm:spPr/>
      <dgm:t>
        <a:bodyPr/>
        <a:lstStyle/>
        <a:p>
          <a:endParaRPr lang="en-US"/>
        </a:p>
      </dgm:t>
    </dgm:pt>
    <dgm:pt modelId="{5B2777EF-F12D-46D1-B5F1-DED973F9D2BD}" type="pres">
      <dgm:prSet presAssocID="{F421F0B9-3372-43FA-9C95-EE7187E50AC8}" presName="linear" presStyleCnt="0">
        <dgm:presLayoutVars>
          <dgm:animLvl val="lvl"/>
          <dgm:resizeHandles val="exact"/>
        </dgm:presLayoutVars>
      </dgm:prSet>
      <dgm:spPr/>
    </dgm:pt>
    <dgm:pt modelId="{DD137C56-BA00-432D-805E-A65324CE5E3D}" type="pres">
      <dgm:prSet presAssocID="{91E481B3-F65C-482F-AAE8-C38F028A7C42}" presName="parentText" presStyleLbl="node1" presStyleIdx="0" presStyleCnt="4">
        <dgm:presLayoutVars>
          <dgm:chMax val="0"/>
          <dgm:bulletEnabled val="1"/>
        </dgm:presLayoutVars>
      </dgm:prSet>
      <dgm:spPr/>
    </dgm:pt>
    <dgm:pt modelId="{901C7009-A719-47A8-B311-8AD563BCD6FF}" type="pres">
      <dgm:prSet presAssocID="{584CD648-B8B3-4681-BC83-FFF6F8E8E7A8}" presName="spacer" presStyleCnt="0"/>
      <dgm:spPr/>
    </dgm:pt>
    <dgm:pt modelId="{5841D644-E18A-4A7A-A903-91C4BF5AE9AB}" type="pres">
      <dgm:prSet presAssocID="{C8AE57FC-5EF5-4CD4-8983-6B20D1C2C5C9}" presName="parentText" presStyleLbl="node1" presStyleIdx="1" presStyleCnt="4">
        <dgm:presLayoutVars>
          <dgm:chMax val="0"/>
          <dgm:bulletEnabled val="1"/>
        </dgm:presLayoutVars>
      </dgm:prSet>
      <dgm:spPr/>
    </dgm:pt>
    <dgm:pt modelId="{01C4F028-8F16-4E6C-AD87-C98360A36052}" type="pres">
      <dgm:prSet presAssocID="{E752E390-5D87-49AC-A77D-9A963E39DEC0}" presName="spacer" presStyleCnt="0"/>
      <dgm:spPr/>
    </dgm:pt>
    <dgm:pt modelId="{63E96A0B-9311-472B-90CA-30FC4566CBA5}" type="pres">
      <dgm:prSet presAssocID="{E2AFBF7D-011B-4C26-83F9-31F135E40A46}" presName="parentText" presStyleLbl="node1" presStyleIdx="2" presStyleCnt="4">
        <dgm:presLayoutVars>
          <dgm:chMax val="0"/>
          <dgm:bulletEnabled val="1"/>
        </dgm:presLayoutVars>
      </dgm:prSet>
      <dgm:spPr/>
    </dgm:pt>
    <dgm:pt modelId="{427E0BEB-E34A-485B-9584-F744AFE0785E}" type="pres">
      <dgm:prSet presAssocID="{D8C97258-1C88-43DA-B218-E0B942065D38}" presName="spacer" presStyleCnt="0"/>
      <dgm:spPr/>
    </dgm:pt>
    <dgm:pt modelId="{8B5FEFBE-A83F-4240-80E5-40D469C849C9}" type="pres">
      <dgm:prSet presAssocID="{9EB76CFE-47DF-4B8A-B33C-D11495B2D7BA}" presName="parentText" presStyleLbl="node1" presStyleIdx="3" presStyleCnt="4">
        <dgm:presLayoutVars>
          <dgm:chMax val="0"/>
          <dgm:bulletEnabled val="1"/>
        </dgm:presLayoutVars>
      </dgm:prSet>
      <dgm:spPr/>
    </dgm:pt>
  </dgm:ptLst>
  <dgm:cxnLst>
    <dgm:cxn modelId="{EDB06137-99E4-4F68-A0E3-0D48461AE1E8}" srcId="{F421F0B9-3372-43FA-9C95-EE7187E50AC8}" destId="{9EB76CFE-47DF-4B8A-B33C-D11495B2D7BA}" srcOrd="3" destOrd="0" parTransId="{C4888B5C-70BB-4D91-91BF-E33202E71D5A}" sibTransId="{AE8930D4-F98C-4299-A691-047885110547}"/>
    <dgm:cxn modelId="{CEE1A33E-A907-4E04-854B-538C3CA45348}" type="presOf" srcId="{91E481B3-F65C-482F-AAE8-C38F028A7C42}" destId="{DD137C56-BA00-432D-805E-A65324CE5E3D}" srcOrd="0" destOrd="0" presId="urn:microsoft.com/office/officeart/2005/8/layout/vList2"/>
    <dgm:cxn modelId="{152BCA47-826A-4361-B1A3-B60754CE0AC0}" srcId="{F421F0B9-3372-43FA-9C95-EE7187E50AC8}" destId="{91E481B3-F65C-482F-AAE8-C38F028A7C42}" srcOrd="0" destOrd="0" parTransId="{2444DE82-F241-4DAA-B39B-D07D2A0D2548}" sibTransId="{584CD648-B8B3-4681-BC83-FFF6F8E8E7A8}"/>
    <dgm:cxn modelId="{AC54306D-9D0A-41B6-AF62-78D081B6C560}" type="presOf" srcId="{C8AE57FC-5EF5-4CD4-8983-6B20D1C2C5C9}" destId="{5841D644-E18A-4A7A-A903-91C4BF5AE9AB}" srcOrd="0" destOrd="0" presId="urn:microsoft.com/office/officeart/2005/8/layout/vList2"/>
    <dgm:cxn modelId="{ACC6B950-8DED-45D2-B89C-814B070F0125}" type="presOf" srcId="{F421F0B9-3372-43FA-9C95-EE7187E50AC8}" destId="{5B2777EF-F12D-46D1-B5F1-DED973F9D2BD}" srcOrd="0" destOrd="0" presId="urn:microsoft.com/office/officeart/2005/8/layout/vList2"/>
    <dgm:cxn modelId="{86782C53-0B81-47DF-88A6-A4C77FCC1E13}" type="presOf" srcId="{9EB76CFE-47DF-4B8A-B33C-D11495B2D7BA}" destId="{8B5FEFBE-A83F-4240-80E5-40D469C849C9}" srcOrd="0" destOrd="0" presId="urn:microsoft.com/office/officeart/2005/8/layout/vList2"/>
    <dgm:cxn modelId="{090519A5-991F-4741-902F-76BDEC811DE3}" srcId="{F421F0B9-3372-43FA-9C95-EE7187E50AC8}" destId="{E2AFBF7D-011B-4C26-83F9-31F135E40A46}" srcOrd="2" destOrd="0" parTransId="{3BAFA4EA-04EA-4CA0-B030-6B78E93AE1EB}" sibTransId="{D8C97258-1C88-43DA-B218-E0B942065D38}"/>
    <dgm:cxn modelId="{BF040CDF-A3FE-45D5-8FB7-436E0EF120C5}" srcId="{F421F0B9-3372-43FA-9C95-EE7187E50AC8}" destId="{C8AE57FC-5EF5-4CD4-8983-6B20D1C2C5C9}" srcOrd="1" destOrd="0" parTransId="{9B1B35D6-D0E9-416D-9BAC-BB9AA0F8539B}" sibTransId="{E752E390-5D87-49AC-A77D-9A963E39DEC0}"/>
    <dgm:cxn modelId="{8D96CEF3-F782-4F81-8CAE-455E1A7448AE}" type="presOf" srcId="{E2AFBF7D-011B-4C26-83F9-31F135E40A46}" destId="{63E96A0B-9311-472B-90CA-30FC4566CBA5}" srcOrd="0" destOrd="0" presId="urn:microsoft.com/office/officeart/2005/8/layout/vList2"/>
    <dgm:cxn modelId="{2F4040FC-67D2-4037-8CCA-23AE3A88F437}" type="presParOf" srcId="{5B2777EF-F12D-46D1-B5F1-DED973F9D2BD}" destId="{DD137C56-BA00-432D-805E-A65324CE5E3D}" srcOrd="0" destOrd="0" presId="urn:microsoft.com/office/officeart/2005/8/layout/vList2"/>
    <dgm:cxn modelId="{73C5EB01-898A-487E-B8EE-C58169F3F1D4}" type="presParOf" srcId="{5B2777EF-F12D-46D1-B5F1-DED973F9D2BD}" destId="{901C7009-A719-47A8-B311-8AD563BCD6FF}" srcOrd="1" destOrd="0" presId="urn:microsoft.com/office/officeart/2005/8/layout/vList2"/>
    <dgm:cxn modelId="{9BCAD6C0-C3C1-4401-B4B3-506B790AA991}" type="presParOf" srcId="{5B2777EF-F12D-46D1-B5F1-DED973F9D2BD}" destId="{5841D644-E18A-4A7A-A903-91C4BF5AE9AB}" srcOrd="2" destOrd="0" presId="urn:microsoft.com/office/officeart/2005/8/layout/vList2"/>
    <dgm:cxn modelId="{1C819D96-B1AF-4A37-87AC-967DE5157BBE}" type="presParOf" srcId="{5B2777EF-F12D-46D1-B5F1-DED973F9D2BD}" destId="{01C4F028-8F16-4E6C-AD87-C98360A36052}" srcOrd="3" destOrd="0" presId="urn:microsoft.com/office/officeart/2005/8/layout/vList2"/>
    <dgm:cxn modelId="{C8B2710A-2901-4FA8-A012-4F6E7BD16949}" type="presParOf" srcId="{5B2777EF-F12D-46D1-B5F1-DED973F9D2BD}" destId="{63E96A0B-9311-472B-90CA-30FC4566CBA5}" srcOrd="4" destOrd="0" presId="urn:microsoft.com/office/officeart/2005/8/layout/vList2"/>
    <dgm:cxn modelId="{8C2B54DF-2743-472D-9A2F-0FB3812E0A92}" type="presParOf" srcId="{5B2777EF-F12D-46D1-B5F1-DED973F9D2BD}" destId="{427E0BEB-E34A-485B-9584-F744AFE0785E}" srcOrd="5" destOrd="0" presId="urn:microsoft.com/office/officeart/2005/8/layout/vList2"/>
    <dgm:cxn modelId="{362CA8DA-ADF2-4293-BF3B-839409CB51B0}" type="presParOf" srcId="{5B2777EF-F12D-46D1-B5F1-DED973F9D2BD}" destId="{8B5FEFBE-A83F-4240-80E5-40D469C849C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075A03-73B6-4B5D-8C50-48F884B56C5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68F5F5D-6E63-43C9-856B-9BCCC7E073A4}">
      <dgm:prSet/>
      <dgm:spPr/>
      <dgm:t>
        <a:bodyPr/>
        <a:lstStyle/>
        <a:p>
          <a:r>
            <a:rPr lang="en-GB"/>
            <a:t>£10,000 and under. </a:t>
          </a:r>
          <a:endParaRPr lang="en-US"/>
        </a:p>
      </dgm:t>
    </dgm:pt>
    <dgm:pt modelId="{9B67A605-3596-478A-AA7D-E3D276B83D5E}" type="parTrans" cxnId="{2C7F7DAC-0E62-4244-B541-E789A10B36E0}">
      <dgm:prSet/>
      <dgm:spPr/>
      <dgm:t>
        <a:bodyPr/>
        <a:lstStyle/>
        <a:p>
          <a:endParaRPr lang="en-US"/>
        </a:p>
      </dgm:t>
    </dgm:pt>
    <dgm:pt modelId="{D4E581F0-D437-4F17-906C-89CDE3D9DB43}" type="sibTrans" cxnId="{2C7F7DAC-0E62-4244-B541-E789A10B36E0}">
      <dgm:prSet/>
      <dgm:spPr/>
      <dgm:t>
        <a:bodyPr/>
        <a:lstStyle/>
        <a:p>
          <a:endParaRPr lang="en-US"/>
        </a:p>
      </dgm:t>
    </dgm:pt>
    <dgm:pt modelId="{1ECD6227-8AB1-4EBB-A126-C60E450FB5F4}">
      <dgm:prSet/>
      <dgm:spPr/>
      <dgm:t>
        <a:bodyPr/>
        <a:lstStyle/>
        <a:p>
          <a:r>
            <a:rPr lang="en-GB"/>
            <a:t>In the county court. </a:t>
          </a:r>
          <a:endParaRPr lang="en-US"/>
        </a:p>
      </dgm:t>
    </dgm:pt>
    <dgm:pt modelId="{7F89133A-FE72-44DF-8CBB-A3B2E8CB7D40}" type="parTrans" cxnId="{B7FDA23C-EF9F-4F8A-AC66-83529FC3B69E}">
      <dgm:prSet/>
      <dgm:spPr/>
      <dgm:t>
        <a:bodyPr/>
        <a:lstStyle/>
        <a:p>
          <a:endParaRPr lang="en-US"/>
        </a:p>
      </dgm:t>
    </dgm:pt>
    <dgm:pt modelId="{54388A1A-2CA6-42B9-84F3-57412BA168EF}" type="sibTrans" cxnId="{B7FDA23C-EF9F-4F8A-AC66-83529FC3B69E}">
      <dgm:prSet/>
      <dgm:spPr/>
      <dgm:t>
        <a:bodyPr/>
        <a:lstStyle/>
        <a:p>
          <a:endParaRPr lang="en-US"/>
        </a:p>
      </dgm:t>
    </dgm:pt>
    <dgm:pt modelId="{1461590D-4069-4CEF-92F4-3DC8ED042F68}">
      <dgm:prSet/>
      <dgm:spPr/>
      <dgm:t>
        <a:bodyPr/>
        <a:lstStyle/>
        <a:p>
          <a:r>
            <a:rPr lang="en-GB"/>
            <a:t>Small claims court is easier for claims. </a:t>
          </a:r>
          <a:endParaRPr lang="en-US"/>
        </a:p>
      </dgm:t>
    </dgm:pt>
    <dgm:pt modelId="{27451536-BDFD-4828-A12F-04E9A1FEAAC8}" type="parTrans" cxnId="{2BFC86B1-666B-488A-9CD2-B71040B4A3E4}">
      <dgm:prSet/>
      <dgm:spPr/>
      <dgm:t>
        <a:bodyPr/>
        <a:lstStyle/>
        <a:p>
          <a:endParaRPr lang="en-US"/>
        </a:p>
      </dgm:t>
    </dgm:pt>
    <dgm:pt modelId="{84F8C4F8-9A37-4087-8E41-2D035C8FC922}" type="sibTrans" cxnId="{2BFC86B1-666B-488A-9CD2-B71040B4A3E4}">
      <dgm:prSet/>
      <dgm:spPr/>
      <dgm:t>
        <a:bodyPr/>
        <a:lstStyle/>
        <a:p>
          <a:endParaRPr lang="en-US"/>
        </a:p>
      </dgm:t>
    </dgm:pt>
    <dgm:pt modelId="{533D8849-2EDE-46CC-B0D2-9FD82C6FE990}" type="pres">
      <dgm:prSet presAssocID="{30075A03-73B6-4B5D-8C50-48F884B56C52}" presName="root" presStyleCnt="0">
        <dgm:presLayoutVars>
          <dgm:dir/>
          <dgm:resizeHandles val="exact"/>
        </dgm:presLayoutVars>
      </dgm:prSet>
      <dgm:spPr/>
    </dgm:pt>
    <dgm:pt modelId="{76845D83-3DA7-4811-85DD-9F91558FEB38}" type="pres">
      <dgm:prSet presAssocID="{868F5F5D-6E63-43C9-856B-9BCCC7E073A4}" presName="compNode" presStyleCnt="0"/>
      <dgm:spPr/>
    </dgm:pt>
    <dgm:pt modelId="{DEC77B7C-1B5B-461C-9E49-6778BD8AE901}" type="pres">
      <dgm:prSet presAssocID="{868F5F5D-6E63-43C9-856B-9BCCC7E073A4}" presName="bgRect" presStyleLbl="bgShp" presStyleIdx="0" presStyleCnt="3"/>
      <dgm:spPr/>
    </dgm:pt>
    <dgm:pt modelId="{BFCBC472-217D-4D8F-A67C-E2F0BB8CBB6B}" type="pres">
      <dgm:prSet presAssocID="{868F5F5D-6E63-43C9-856B-9BCCC7E073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E5DA057E-3A86-422A-96D8-AFC590842F7E}" type="pres">
      <dgm:prSet presAssocID="{868F5F5D-6E63-43C9-856B-9BCCC7E073A4}" presName="spaceRect" presStyleCnt="0"/>
      <dgm:spPr/>
    </dgm:pt>
    <dgm:pt modelId="{BAFC4606-6FD2-4DF3-8F70-828FE8F8656B}" type="pres">
      <dgm:prSet presAssocID="{868F5F5D-6E63-43C9-856B-9BCCC7E073A4}" presName="parTx" presStyleLbl="revTx" presStyleIdx="0" presStyleCnt="3">
        <dgm:presLayoutVars>
          <dgm:chMax val="0"/>
          <dgm:chPref val="0"/>
        </dgm:presLayoutVars>
      </dgm:prSet>
      <dgm:spPr/>
    </dgm:pt>
    <dgm:pt modelId="{4D37C5D8-EF62-455B-8D2F-F34F046664DC}" type="pres">
      <dgm:prSet presAssocID="{D4E581F0-D437-4F17-906C-89CDE3D9DB43}" presName="sibTrans" presStyleCnt="0"/>
      <dgm:spPr/>
    </dgm:pt>
    <dgm:pt modelId="{5AE1FCC9-41EC-49F9-ABEB-E20E254B5750}" type="pres">
      <dgm:prSet presAssocID="{1ECD6227-8AB1-4EBB-A126-C60E450FB5F4}" presName="compNode" presStyleCnt="0"/>
      <dgm:spPr/>
    </dgm:pt>
    <dgm:pt modelId="{0B70795F-2196-45C0-8A87-3D7DE40C99DC}" type="pres">
      <dgm:prSet presAssocID="{1ECD6227-8AB1-4EBB-A126-C60E450FB5F4}" presName="bgRect" presStyleLbl="bgShp" presStyleIdx="1" presStyleCnt="3"/>
      <dgm:spPr/>
    </dgm:pt>
    <dgm:pt modelId="{21908518-9C4F-4E17-BC7B-06771757B016}" type="pres">
      <dgm:prSet presAssocID="{1ECD6227-8AB1-4EBB-A126-C60E450FB5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23CB99E2-0DCC-4688-B8DA-9D1F6BCF4052}" type="pres">
      <dgm:prSet presAssocID="{1ECD6227-8AB1-4EBB-A126-C60E450FB5F4}" presName="spaceRect" presStyleCnt="0"/>
      <dgm:spPr/>
    </dgm:pt>
    <dgm:pt modelId="{80ECD4D7-C5D7-41D5-A569-CF345CD7D2AE}" type="pres">
      <dgm:prSet presAssocID="{1ECD6227-8AB1-4EBB-A126-C60E450FB5F4}" presName="parTx" presStyleLbl="revTx" presStyleIdx="1" presStyleCnt="3">
        <dgm:presLayoutVars>
          <dgm:chMax val="0"/>
          <dgm:chPref val="0"/>
        </dgm:presLayoutVars>
      </dgm:prSet>
      <dgm:spPr/>
    </dgm:pt>
    <dgm:pt modelId="{0919AFA3-6C3A-4709-A96E-1254512670E8}" type="pres">
      <dgm:prSet presAssocID="{54388A1A-2CA6-42B9-84F3-57412BA168EF}" presName="sibTrans" presStyleCnt="0"/>
      <dgm:spPr/>
    </dgm:pt>
    <dgm:pt modelId="{EDCA5671-0523-4F78-BBBA-0A8744C2C41C}" type="pres">
      <dgm:prSet presAssocID="{1461590D-4069-4CEF-92F4-3DC8ED042F68}" presName="compNode" presStyleCnt="0"/>
      <dgm:spPr/>
    </dgm:pt>
    <dgm:pt modelId="{5D24C821-201E-4C0D-B19E-303E2A5E85A4}" type="pres">
      <dgm:prSet presAssocID="{1461590D-4069-4CEF-92F4-3DC8ED042F68}" presName="bgRect" presStyleLbl="bgShp" presStyleIdx="2" presStyleCnt="3"/>
      <dgm:spPr/>
    </dgm:pt>
    <dgm:pt modelId="{F28F7309-8ECB-4543-B661-1427DB3DEE48}" type="pres">
      <dgm:prSet presAssocID="{1461590D-4069-4CEF-92F4-3DC8ED042F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Quotation Mark"/>
        </a:ext>
      </dgm:extLst>
    </dgm:pt>
    <dgm:pt modelId="{F066906F-A483-43D3-A55F-9864D798B2AB}" type="pres">
      <dgm:prSet presAssocID="{1461590D-4069-4CEF-92F4-3DC8ED042F68}" presName="spaceRect" presStyleCnt="0"/>
      <dgm:spPr/>
    </dgm:pt>
    <dgm:pt modelId="{576A20B1-D02C-4CFB-B876-53ED52B41193}" type="pres">
      <dgm:prSet presAssocID="{1461590D-4069-4CEF-92F4-3DC8ED042F68}" presName="parTx" presStyleLbl="revTx" presStyleIdx="2" presStyleCnt="3">
        <dgm:presLayoutVars>
          <dgm:chMax val="0"/>
          <dgm:chPref val="0"/>
        </dgm:presLayoutVars>
      </dgm:prSet>
      <dgm:spPr/>
    </dgm:pt>
  </dgm:ptLst>
  <dgm:cxnLst>
    <dgm:cxn modelId="{F45DE222-6F08-4DD9-9B98-668AEE9F585E}" type="presOf" srcId="{30075A03-73B6-4B5D-8C50-48F884B56C52}" destId="{533D8849-2EDE-46CC-B0D2-9FD82C6FE990}" srcOrd="0" destOrd="0" presId="urn:microsoft.com/office/officeart/2018/2/layout/IconVerticalSolidList"/>
    <dgm:cxn modelId="{B7FDA23C-EF9F-4F8A-AC66-83529FC3B69E}" srcId="{30075A03-73B6-4B5D-8C50-48F884B56C52}" destId="{1ECD6227-8AB1-4EBB-A126-C60E450FB5F4}" srcOrd="1" destOrd="0" parTransId="{7F89133A-FE72-44DF-8CBB-A3B2E8CB7D40}" sibTransId="{54388A1A-2CA6-42B9-84F3-57412BA168EF}"/>
    <dgm:cxn modelId="{0876AA8C-1F37-44CE-9BE2-CA1E79C9E042}" type="presOf" srcId="{1ECD6227-8AB1-4EBB-A126-C60E450FB5F4}" destId="{80ECD4D7-C5D7-41D5-A569-CF345CD7D2AE}" srcOrd="0" destOrd="0" presId="urn:microsoft.com/office/officeart/2018/2/layout/IconVerticalSolidList"/>
    <dgm:cxn modelId="{2C7F7DAC-0E62-4244-B541-E789A10B36E0}" srcId="{30075A03-73B6-4B5D-8C50-48F884B56C52}" destId="{868F5F5D-6E63-43C9-856B-9BCCC7E073A4}" srcOrd="0" destOrd="0" parTransId="{9B67A605-3596-478A-AA7D-E3D276B83D5E}" sibTransId="{D4E581F0-D437-4F17-906C-89CDE3D9DB43}"/>
    <dgm:cxn modelId="{2BFC86B1-666B-488A-9CD2-B71040B4A3E4}" srcId="{30075A03-73B6-4B5D-8C50-48F884B56C52}" destId="{1461590D-4069-4CEF-92F4-3DC8ED042F68}" srcOrd="2" destOrd="0" parTransId="{27451536-BDFD-4828-A12F-04E9A1FEAAC8}" sibTransId="{84F8C4F8-9A37-4087-8E41-2D035C8FC922}"/>
    <dgm:cxn modelId="{2ECFBCC6-B26C-4011-9D89-C30285591883}" type="presOf" srcId="{1461590D-4069-4CEF-92F4-3DC8ED042F68}" destId="{576A20B1-D02C-4CFB-B876-53ED52B41193}" srcOrd="0" destOrd="0" presId="urn:microsoft.com/office/officeart/2018/2/layout/IconVerticalSolidList"/>
    <dgm:cxn modelId="{FD737BF0-D6B4-4667-BD72-A1E2890C6CA3}" type="presOf" srcId="{868F5F5D-6E63-43C9-856B-9BCCC7E073A4}" destId="{BAFC4606-6FD2-4DF3-8F70-828FE8F8656B}" srcOrd="0" destOrd="0" presId="urn:microsoft.com/office/officeart/2018/2/layout/IconVerticalSolidList"/>
    <dgm:cxn modelId="{98ACBFDE-2558-4DD2-8403-F8FA5D711762}" type="presParOf" srcId="{533D8849-2EDE-46CC-B0D2-9FD82C6FE990}" destId="{76845D83-3DA7-4811-85DD-9F91558FEB38}" srcOrd="0" destOrd="0" presId="urn:microsoft.com/office/officeart/2018/2/layout/IconVerticalSolidList"/>
    <dgm:cxn modelId="{675E7A4D-EF8A-4BC0-B319-09E2AE727489}" type="presParOf" srcId="{76845D83-3DA7-4811-85DD-9F91558FEB38}" destId="{DEC77B7C-1B5B-461C-9E49-6778BD8AE901}" srcOrd="0" destOrd="0" presId="urn:microsoft.com/office/officeart/2018/2/layout/IconVerticalSolidList"/>
    <dgm:cxn modelId="{A5F99EE8-9E98-4019-841C-9B4CF205EB30}" type="presParOf" srcId="{76845D83-3DA7-4811-85DD-9F91558FEB38}" destId="{BFCBC472-217D-4D8F-A67C-E2F0BB8CBB6B}" srcOrd="1" destOrd="0" presId="urn:microsoft.com/office/officeart/2018/2/layout/IconVerticalSolidList"/>
    <dgm:cxn modelId="{A79532FC-A9F7-473A-AEFD-2B91D4F826B0}" type="presParOf" srcId="{76845D83-3DA7-4811-85DD-9F91558FEB38}" destId="{E5DA057E-3A86-422A-96D8-AFC590842F7E}" srcOrd="2" destOrd="0" presId="urn:microsoft.com/office/officeart/2018/2/layout/IconVerticalSolidList"/>
    <dgm:cxn modelId="{AA2A6EEB-DCE0-4F1E-985D-B899872D40E8}" type="presParOf" srcId="{76845D83-3DA7-4811-85DD-9F91558FEB38}" destId="{BAFC4606-6FD2-4DF3-8F70-828FE8F8656B}" srcOrd="3" destOrd="0" presId="urn:microsoft.com/office/officeart/2018/2/layout/IconVerticalSolidList"/>
    <dgm:cxn modelId="{F97CD948-933B-4A27-BE32-ED795F15FABE}" type="presParOf" srcId="{533D8849-2EDE-46CC-B0D2-9FD82C6FE990}" destId="{4D37C5D8-EF62-455B-8D2F-F34F046664DC}" srcOrd="1" destOrd="0" presId="urn:microsoft.com/office/officeart/2018/2/layout/IconVerticalSolidList"/>
    <dgm:cxn modelId="{B0B33439-16C2-4C9A-9A55-5362FADEBFC7}" type="presParOf" srcId="{533D8849-2EDE-46CC-B0D2-9FD82C6FE990}" destId="{5AE1FCC9-41EC-49F9-ABEB-E20E254B5750}" srcOrd="2" destOrd="0" presId="urn:microsoft.com/office/officeart/2018/2/layout/IconVerticalSolidList"/>
    <dgm:cxn modelId="{58EC9490-7561-45EA-9403-EC9D800D87E1}" type="presParOf" srcId="{5AE1FCC9-41EC-49F9-ABEB-E20E254B5750}" destId="{0B70795F-2196-45C0-8A87-3D7DE40C99DC}" srcOrd="0" destOrd="0" presId="urn:microsoft.com/office/officeart/2018/2/layout/IconVerticalSolidList"/>
    <dgm:cxn modelId="{D8DC700E-78BE-4CFA-88C4-A0C7444C636F}" type="presParOf" srcId="{5AE1FCC9-41EC-49F9-ABEB-E20E254B5750}" destId="{21908518-9C4F-4E17-BC7B-06771757B016}" srcOrd="1" destOrd="0" presId="urn:microsoft.com/office/officeart/2018/2/layout/IconVerticalSolidList"/>
    <dgm:cxn modelId="{95A3EBBD-7833-4B3F-A1AF-EB694435D723}" type="presParOf" srcId="{5AE1FCC9-41EC-49F9-ABEB-E20E254B5750}" destId="{23CB99E2-0DCC-4688-B8DA-9D1F6BCF4052}" srcOrd="2" destOrd="0" presId="urn:microsoft.com/office/officeart/2018/2/layout/IconVerticalSolidList"/>
    <dgm:cxn modelId="{85D096A7-D95A-44CB-AA9C-094EDB6BE1EE}" type="presParOf" srcId="{5AE1FCC9-41EC-49F9-ABEB-E20E254B5750}" destId="{80ECD4D7-C5D7-41D5-A569-CF345CD7D2AE}" srcOrd="3" destOrd="0" presId="urn:microsoft.com/office/officeart/2018/2/layout/IconVerticalSolidList"/>
    <dgm:cxn modelId="{916DB0C1-19B1-466B-94D4-736BF7E89330}" type="presParOf" srcId="{533D8849-2EDE-46CC-B0D2-9FD82C6FE990}" destId="{0919AFA3-6C3A-4709-A96E-1254512670E8}" srcOrd="3" destOrd="0" presId="urn:microsoft.com/office/officeart/2018/2/layout/IconVerticalSolidList"/>
    <dgm:cxn modelId="{251B32AF-EFBE-454F-9BC0-20C062BBF7F3}" type="presParOf" srcId="{533D8849-2EDE-46CC-B0D2-9FD82C6FE990}" destId="{EDCA5671-0523-4F78-BBBA-0A8744C2C41C}" srcOrd="4" destOrd="0" presId="urn:microsoft.com/office/officeart/2018/2/layout/IconVerticalSolidList"/>
    <dgm:cxn modelId="{B38A5EF9-14A1-40AA-9A01-4806B6344AEF}" type="presParOf" srcId="{EDCA5671-0523-4F78-BBBA-0A8744C2C41C}" destId="{5D24C821-201E-4C0D-B19E-303E2A5E85A4}" srcOrd="0" destOrd="0" presId="urn:microsoft.com/office/officeart/2018/2/layout/IconVerticalSolidList"/>
    <dgm:cxn modelId="{F35EC7CB-E147-45A7-9CD7-F50691C5269F}" type="presParOf" srcId="{EDCA5671-0523-4F78-BBBA-0A8744C2C41C}" destId="{F28F7309-8ECB-4543-B661-1427DB3DEE48}" srcOrd="1" destOrd="0" presId="urn:microsoft.com/office/officeart/2018/2/layout/IconVerticalSolidList"/>
    <dgm:cxn modelId="{B856F5E4-C43D-48F8-9AA5-806033CED9CD}" type="presParOf" srcId="{EDCA5671-0523-4F78-BBBA-0A8744C2C41C}" destId="{F066906F-A483-43D3-A55F-9864D798B2AB}" srcOrd="2" destOrd="0" presId="urn:microsoft.com/office/officeart/2018/2/layout/IconVerticalSolidList"/>
    <dgm:cxn modelId="{400DFC0C-F0D6-4940-BB1A-962D4DCCF0E8}" type="presParOf" srcId="{EDCA5671-0523-4F78-BBBA-0A8744C2C41C}" destId="{576A20B1-D02C-4CFB-B876-53ED52B411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C21D0D-2BDB-43BB-B46A-B431EE5789A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9AFFD26-A379-4951-9662-80A3CF17EC5E}">
      <dgm:prSet/>
      <dgm:spPr/>
      <dgm:t>
        <a:bodyPr/>
        <a:lstStyle/>
        <a:p>
          <a:r>
            <a:rPr lang="en-GB"/>
            <a:t>Amount that falls outside of the amount in the small or fast track. </a:t>
          </a:r>
          <a:endParaRPr lang="en-US"/>
        </a:p>
      </dgm:t>
    </dgm:pt>
    <dgm:pt modelId="{9C3704C1-0738-488D-B6B0-EEF50A21A3BB}" type="parTrans" cxnId="{35BEC95F-0122-4E75-A143-5ACF498341CE}">
      <dgm:prSet/>
      <dgm:spPr/>
      <dgm:t>
        <a:bodyPr/>
        <a:lstStyle/>
        <a:p>
          <a:endParaRPr lang="en-US"/>
        </a:p>
      </dgm:t>
    </dgm:pt>
    <dgm:pt modelId="{4DD2B699-E120-4CF8-8CD2-81D067CA201B}" type="sibTrans" cxnId="{35BEC95F-0122-4E75-A143-5ACF498341CE}">
      <dgm:prSet/>
      <dgm:spPr/>
      <dgm:t>
        <a:bodyPr/>
        <a:lstStyle/>
        <a:p>
          <a:endParaRPr lang="en-US"/>
        </a:p>
      </dgm:t>
    </dgm:pt>
    <dgm:pt modelId="{52A2146D-32D9-4579-A11A-7B2FF992F284}">
      <dgm:prSet/>
      <dgm:spPr/>
      <dgm:t>
        <a:bodyPr/>
        <a:lstStyle/>
        <a:p>
          <a:r>
            <a:rPr lang="en-GB"/>
            <a:t>Usually over £25,000. </a:t>
          </a:r>
          <a:endParaRPr lang="en-US"/>
        </a:p>
      </dgm:t>
    </dgm:pt>
    <dgm:pt modelId="{F024E899-8EE1-482B-A264-A23B0FD0EFF8}" type="parTrans" cxnId="{71BBA181-70F2-4911-AD4D-A37CC3F7A1B1}">
      <dgm:prSet/>
      <dgm:spPr/>
      <dgm:t>
        <a:bodyPr/>
        <a:lstStyle/>
        <a:p>
          <a:endParaRPr lang="en-US"/>
        </a:p>
      </dgm:t>
    </dgm:pt>
    <dgm:pt modelId="{08162195-E6A7-4FF0-A234-F06CAC12DD3D}" type="sibTrans" cxnId="{71BBA181-70F2-4911-AD4D-A37CC3F7A1B1}">
      <dgm:prSet/>
      <dgm:spPr/>
      <dgm:t>
        <a:bodyPr/>
        <a:lstStyle/>
        <a:p>
          <a:endParaRPr lang="en-US"/>
        </a:p>
      </dgm:t>
    </dgm:pt>
    <dgm:pt modelId="{FEC31D72-FE57-43E8-86C6-B8BF923850E1}" type="pres">
      <dgm:prSet presAssocID="{F6C21D0D-2BDB-43BB-B46A-B431EE5789AC}" presName="root" presStyleCnt="0">
        <dgm:presLayoutVars>
          <dgm:dir/>
          <dgm:resizeHandles val="exact"/>
        </dgm:presLayoutVars>
      </dgm:prSet>
      <dgm:spPr/>
    </dgm:pt>
    <dgm:pt modelId="{AE036730-1340-4186-BD6D-3A3827B893CD}" type="pres">
      <dgm:prSet presAssocID="{69AFFD26-A379-4951-9662-80A3CF17EC5E}" presName="compNode" presStyleCnt="0"/>
      <dgm:spPr/>
    </dgm:pt>
    <dgm:pt modelId="{624E9B0B-B3EE-4DAA-A86D-3C7FD9D69D9B}" type="pres">
      <dgm:prSet presAssocID="{69AFFD26-A379-4951-9662-80A3CF17EC5E}" presName="bgRect" presStyleLbl="bgShp" presStyleIdx="0" presStyleCnt="2"/>
      <dgm:spPr/>
    </dgm:pt>
    <dgm:pt modelId="{47B5178B-09C1-469F-8A23-FEA04C945CFD}" type="pres">
      <dgm:prSet presAssocID="{69AFFD26-A379-4951-9662-80A3CF17EC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DDCABA39-9AC8-4D59-AE61-03A0AC30C59A}" type="pres">
      <dgm:prSet presAssocID="{69AFFD26-A379-4951-9662-80A3CF17EC5E}" presName="spaceRect" presStyleCnt="0"/>
      <dgm:spPr/>
    </dgm:pt>
    <dgm:pt modelId="{80ED4C43-3E67-4929-AF8C-848D0D4874AD}" type="pres">
      <dgm:prSet presAssocID="{69AFFD26-A379-4951-9662-80A3CF17EC5E}" presName="parTx" presStyleLbl="revTx" presStyleIdx="0" presStyleCnt="2">
        <dgm:presLayoutVars>
          <dgm:chMax val="0"/>
          <dgm:chPref val="0"/>
        </dgm:presLayoutVars>
      </dgm:prSet>
      <dgm:spPr/>
    </dgm:pt>
    <dgm:pt modelId="{A7FE9942-303B-4037-98F7-A6F91EECF799}" type="pres">
      <dgm:prSet presAssocID="{4DD2B699-E120-4CF8-8CD2-81D067CA201B}" presName="sibTrans" presStyleCnt="0"/>
      <dgm:spPr/>
    </dgm:pt>
    <dgm:pt modelId="{D958E74D-7A7D-4F3C-9B2A-DC2F9267C764}" type="pres">
      <dgm:prSet presAssocID="{52A2146D-32D9-4579-A11A-7B2FF992F284}" presName="compNode" presStyleCnt="0"/>
      <dgm:spPr/>
    </dgm:pt>
    <dgm:pt modelId="{72838560-7D57-4DD2-806A-3538B9F0F65F}" type="pres">
      <dgm:prSet presAssocID="{52A2146D-32D9-4579-A11A-7B2FF992F284}" presName="bgRect" presStyleLbl="bgShp" presStyleIdx="1" presStyleCnt="2"/>
      <dgm:spPr/>
    </dgm:pt>
    <dgm:pt modelId="{8C9D5605-3956-4AAF-BB9B-FC60D43C81D5}" type="pres">
      <dgm:prSet presAssocID="{52A2146D-32D9-4579-A11A-7B2FF992F28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Yuan"/>
        </a:ext>
      </dgm:extLst>
    </dgm:pt>
    <dgm:pt modelId="{C37161AA-1375-4F61-B1E3-F4476663FB88}" type="pres">
      <dgm:prSet presAssocID="{52A2146D-32D9-4579-A11A-7B2FF992F284}" presName="spaceRect" presStyleCnt="0"/>
      <dgm:spPr/>
    </dgm:pt>
    <dgm:pt modelId="{39FFA93C-AE77-48BF-8E8F-9B690CD9CDDF}" type="pres">
      <dgm:prSet presAssocID="{52A2146D-32D9-4579-A11A-7B2FF992F284}" presName="parTx" presStyleLbl="revTx" presStyleIdx="1" presStyleCnt="2">
        <dgm:presLayoutVars>
          <dgm:chMax val="0"/>
          <dgm:chPref val="0"/>
        </dgm:presLayoutVars>
      </dgm:prSet>
      <dgm:spPr/>
    </dgm:pt>
  </dgm:ptLst>
  <dgm:cxnLst>
    <dgm:cxn modelId="{32B05E28-B912-41BC-8555-E63C81ACB3F6}" type="presOf" srcId="{69AFFD26-A379-4951-9662-80A3CF17EC5E}" destId="{80ED4C43-3E67-4929-AF8C-848D0D4874AD}" srcOrd="0" destOrd="0" presId="urn:microsoft.com/office/officeart/2018/2/layout/IconVerticalSolidList"/>
    <dgm:cxn modelId="{35BEC95F-0122-4E75-A143-5ACF498341CE}" srcId="{F6C21D0D-2BDB-43BB-B46A-B431EE5789AC}" destId="{69AFFD26-A379-4951-9662-80A3CF17EC5E}" srcOrd="0" destOrd="0" parTransId="{9C3704C1-0738-488D-B6B0-EEF50A21A3BB}" sibTransId="{4DD2B699-E120-4CF8-8CD2-81D067CA201B}"/>
    <dgm:cxn modelId="{71BBA181-70F2-4911-AD4D-A37CC3F7A1B1}" srcId="{F6C21D0D-2BDB-43BB-B46A-B431EE5789AC}" destId="{52A2146D-32D9-4579-A11A-7B2FF992F284}" srcOrd="1" destOrd="0" parTransId="{F024E899-8EE1-482B-A264-A23B0FD0EFF8}" sibTransId="{08162195-E6A7-4FF0-A234-F06CAC12DD3D}"/>
    <dgm:cxn modelId="{3195ADA4-77D5-49F3-A158-CB7A376A1A93}" type="presOf" srcId="{F6C21D0D-2BDB-43BB-B46A-B431EE5789AC}" destId="{FEC31D72-FE57-43E8-86C6-B8BF923850E1}" srcOrd="0" destOrd="0" presId="urn:microsoft.com/office/officeart/2018/2/layout/IconVerticalSolidList"/>
    <dgm:cxn modelId="{8B4269C2-0627-4B72-9518-38189D4FFE81}" type="presOf" srcId="{52A2146D-32D9-4579-A11A-7B2FF992F284}" destId="{39FFA93C-AE77-48BF-8E8F-9B690CD9CDDF}" srcOrd="0" destOrd="0" presId="urn:microsoft.com/office/officeart/2018/2/layout/IconVerticalSolidList"/>
    <dgm:cxn modelId="{FC44043D-44C0-4ED1-9C58-5E94054CE84A}" type="presParOf" srcId="{FEC31D72-FE57-43E8-86C6-B8BF923850E1}" destId="{AE036730-1340-4186-BD6D-3A3827B893CD}" srcOrd="0" destOrd="0" presId="urn:microsoft.com/office/officeart/2018/2/layout/IconVerticalSolidList"/>
    <dgm:cxn modelId="{91ACD4FD-1EC1-4454-9EE3-940401DDE92C}" type="presParOf" srcId="{AE036730-1340-4186-BD6D-3A3827B893CD}" destId="{624E9B0B-B3EE-4DAA-A86D-3C7FD9D69D9B}" srcOrd="0" destOrd="0" presId="urn:microsoft.com/office/officeart/2018/2/layout/IconVerticalSolidList"/>
    <dgm:cxn modelId="{6A540309-4C8A-47EC-824C-70BEB654CEAB}" type="presParOf" srcId="{AE036730-1340-4186-BD6D-3A3827B893CD}" destId="{47B5178B-09C1-469F-8A23-FEA04C945CFD}" srcOrd="1" destOrd="0" presId="urn:microsoft.com/office/officeart/2018/2/layout/IconVerticalSolidList"/>
    <dgm:cxn modelId="{FB306A43-CA62-44B5-BCF9-1C820812FB50}" type="presParOf" srcId="{AE036730-1340-4186-BD6D-3A3827B893CD}" destId="{DDCABA39-9AC8-4D59-AE61-03A0AC30C59A}" srcOrd="2" destOrd="0" presId="urn:microsoft.com/office/officeart/2018/2/layout/IconVerticalSolidList"/>
    <dgm:cxn modelId="{9AFA6E42-25E6-4649-A8E7-AB87450B69C5}" type="presParOf" srcId="{AE036730-1340-4186-BD6D-3A3827B893CD}" destId="{80ED4C43-3E67-4929-AF8C-848D0D4874AD}" srcOrd="3" destOrd="0" presId="urn:microsoft.com/office/officeart/2018/2/layout/IconVerticalSolidList"/>
    <dgm:cxn modelId="{2F741F76-A3B6-4810-818A-F3641A333FE1}" type="presParOf" srcId="{FEC31D72-FE57-43E8-86C6-B8BF923850E1}" destId="{A7FE9942-303B-4037-98F7-A6F91EECF799}" srcOrd="1" destOrd="0" presId="urn:microsoft.com/office/officeart/2018/2/layout/IconVerticalSolidList"/>
    <dgm:cxn modelId="{5FBF49B5-E72F-4D51-A68F-281215EE71BA}" type="presParOf" srcId="{FEC31D72-FE57-43E8-86C6-B8BF923850E1}" destId="{D958E74D-7A7D-4F3C-9B2A-DC2F9267C764}" srcOrd="2" destOrd="0" presId="urn:microsoft.com/office/officeart/2018/2/layout/IconVerticalSolidList"/>
    <dgm:cxn modelId="{27517606-AA3A-4AC4-A46D-0A5B7E52DABC}" type="presParOf" srcId="{D958E74D-7A7D-4F3C-9B2A-DC2F9267C764}" destId="{72838560-7D57-4DD2-806A-3538B9F0F65F}" srcOrd="0" destOrd="0" presId="urn:microsoft.com/office/officeart/2018/2/layout/IconVerticalSolidList"/>
    <dgm:cxn modelId="{FBD63D5D-AB69-478C-B77B-2AD549CE0101}" type="presParOf" srcId="{D958E74D-7A7D-4F3C-9B2A-DC2F9267C764}" destId="{8C9D5605-3956-4AAF-BB9B-FC60D43C81D5}" srcOrd="1" destOrd="0" presId="urn:microsoft.com/office/officeart/2018/2/layout/IconVerticalSolidList"/>
    <dgm:cxn modelId="{3AAB9AAA-9A3F-45DD-B0C3-7C8FA4172832}" type="presParOf" srcId="{D958E74D-7A7D-4F3C-9B2A-DC2F9267C764}" destId="{C37161AA-1375-4F61-B1E3-F4476663FB88}" srcOrd="2" destOrd="0" presId="urn:microsoft.com/office/officeart/2018/2/layout/IconVerticalSolidList"/>
    <dgm:cxn modelId="{CCA5EC81-E0A7-42DB-B7B3-0D9C46548094}" type="presParOf" srcId="{D958E74D-7A7D-4F3C-9B2A-DC2F9267C764}" destId="{39FFA93C-AE77-48BF-8E8F-9B690CD9CD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1DBB49-EDFF-43E0-A6E7-F79A3EB2FF3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0083A94-993A-4840-B7F1-DF5CDC40667D}">
      <dgm:prSet/>
      <dgm:spPr/>
      <dgm:t>
        <a:bodyPr/>
        <a:lstStyle/>
        <a:p>
          <a:r>
            <a:rPr lang="en-GB"/>
            <a:t>Yes but it depends on where the case was heard. </a:t>
          </a:r>
          <a:endParaRPr lang="en-US"/>
        </a:p>
      </dgm:t>
    </dgm:pt>
    <dgm:pt modelId="{CA286378-F23B-4C3B-9805-D465F92A0C94}" type="parTrans" cxnId="{29326B88-8AE2-4E7B-A16F-5E5766A225E7}">
      <dgm:prSet/>
      <dgm:spPr/>
      <dgm:t>
        <a:bodyPr/>
        <a:lstStyle/>
        <a:p>
          <a:endParaRPr lang="en-US"/>
        </a:p>
      </dgm:t>
    </dgm:pt>
    <dgm:pt modelId="{8F28CA57-4750-48ED-BBCB-30BEC36E339E}" type="sibTrans" cxnId="{29326B88-8AE2-4E7B-A16F-5E5766A225E7}">
      <dgm:prSet/>
      <dgm:spPr/>
      <dgm:t>
        <a:bodyPr/>
        <a:lstStyle/>
        <a:p>
          <a:endParaRPr lang="en-US"/>
        </a:p>
      </dgm:t>
    </dgm:pt>
    <dgm:pt modelId="{A0472736-A8B7-4894-A251-40E4F447D8F9}">
      <dgm:prSet/>
      <dgm:spPr/>
      <dgm:t>
        <a:bodyPr/>
        <a:lstStyle/>
        <a:p>
          <a:r>
            <a:rPr lang="en-GB"/>
            <a:t>Supreme court – important cases.</a:t>
          </a:r>
          <a:endParaRPr lang="en-US"/>
        </a:p>
      </dgm:t>
    </dgm:pt>
    <dgm:pt modelId="{2873637A-BC5F-4520-91D7-5D5061AED940}" type="parTrans" cxnId="{114493C3-1763-4FA9-9735-342BB44E632F}">
      <dgm:prSet/>
      <dgm:spPr/>
      <dgm:t>
        <a:bodyPr/>
        <a:lstStyle/>
        <a:p>
          <a:endParaRPr lang="en-US"/>
        </a:p>
      </dgm:t>
    </dgm:pt>
    <dgm:pt modelId="{7288197F-1934-4E08-B8C1-AEDB7C43F297}" type="sibTrans" cxnId="{114493C3-1763-4FA9-9735-342BB44E632F}">
      <dgm:prSet/>
      <dgm:spPr/>
      <dgm:t>
        <a:bodyPr/>
        <a:lstStyle/>
        <a:p>
          <a:endParaRPr lang="en-US"/>
        </a:p>
      </dgm:t>
    </dgm:pt>
    <dgm:pt modelId="{6BC302C8-36B3-4882-9A7C-99AD314D1CA9}">
      <dgm:prSet/>
      <dgm:spPr/>
      <dgm:t>
        <a:bodyPr/>
        <a:lstStyle/>
        <a:p>
          <a:r>
            <a:rPr lang="en-GB"/>
            <a:t>‘’Court of appeal hears cases from County court, family court, high court, divisional court of the high court.’’</a:t>
          </a:r>
          <a:endParaRPr lang="en-US"/>
        </a:p>
      </dgm:t>
    </dgm:pt>
    <dgm:pt modelId="{3A887AFD-419D-48A9-8067-22154011E033}" type="parTrans" cxnId="{FE644D4A-5210-48AF-9365-D65A7C0E07BB}">
      <dgm:prSet/>
      <dgm:spPr/>
      <dgm:t>
        <a:bodyPr/>
        <a:lstStyle/>
        <a:p>
          <a:endParaRPr lang="en-US"/>
        </a:p>
      </dgm:t>
    </dgm:pt>
    <dgm:pt modelId="{CDED6764-7693-49BB-890F-FB1CB0DC5ECE}" type="sibTrans" cxnId="{FE644D4A-5210-48AF-9365-D65A7C0E07BB}">
      <dgm:prSet/>
      <dgm:spPr/>
      <dgm:t>
        <a:bodyPr/>
        <a:lstStyle/>
        <a:p>
          <a:endParaRPr lang="en-US"/>
        </a:p>
      </dgm:t>
    </dgm:pt>
    <dgm:pt modelId="{187BA536-3F33-4DF8-A0EF-A5D6F669F002}">
      <dgm:prSet/>
      <dgm:spPr/>
      <dgm:t>
        <a:bodyPr/>
        <a:lstStyle/>
        <a:p>
          <a:r>
            <a:rPr lang="en-GB"/>
            <a:t>Divisional court of the high court – Divisional court of the high court (Family division) – Family, Magistrates and county. </a:t>
          </a:r>
          <a:endParaRPr lang="en-US"/>
        </a:p>
      </dgm:t>
    </dgm:pt>
    <dgm:pt modelId="{EAFAC958-A88D-4A47-A458-3D16F06636FA}" type="parTrans" cxnId="{80C43AF3-CCCF-4EA6-B3D8-1DD37008AEDB}">
      <dgm:prSet/>
      <dgm:spPr/>
      <dgm:t>
        <a:bodyPr/>
        <a:lstStyle/>
        <a:p>
          <a:endParaRPr lang="en-US"/>
        </a:p>
      </dgm:t>
    </dgm:pt>
    <dgm:pt modelId="{AF6694F9-FE1C-471D-8078-D0C3EF80273E}" type="sibTrans" cxnId="{80C43AF3-CCCF-4EA6-B3D8-1DD37008AEDB}">
      <dgm:prSet/>
      <dgm:spPr/>
      <dgm:t>
        <a:bodyPr/>
        <a:lstStyle/>
        <a:p>
          <a:endParaRPr lang="en-US"/>
        </a:p>
      </dgm:t>
    </dgm:pt>
    <dgm:pt modelId="{2E9F249D-50F6-4249-A700-733403F402EE}" type="pres">
      <dgm:prSet presAssocID="{9D1DBB49-EDFF-43E0-A6E7-F79A3EB2FF3A}" presName="linear" presStyleCnt="0">
        <dgm:presLayoutVars>
          <dgm:animLvl val="lvl"/>
          <dgm:resizeHandles val="exact"/>
        </dgm:presLayoutVars>
      </dgm:prSet>
      <dgm:spPr/>
    </dgm:pt>
    <dgm:pt modelId="{96BECE02-1768-4E1B-AB96-B3F553CE1536}" type="pres">
      <dgm:prSet presAssocID="{F0083A94-993A-4840-B7F1-DF5CDC40667D}" presName="parentText" presStyleLbl="node1" presStyleIdx="0" presStyleCnt="4">
        <dgm:presLayoutVars>
          <dgm:chMax val="0"/>
          <dgm:bulletEnabled val="1"/>
        </dgm:presLayoutVars>
      </dgm:prSet>
      <dgm:spPr/>
    </dgm:pt>
    <dgm:pt modelId="{A45142C4-ADE7-4D06-8C99-A6A7C7FD0A67}" type="pres">
      <dgm:prSet presAssocID="{8F28CA57-4750-48ED-BBCB-30BEC36E339E}" presName="spacer" presStyleCnt="0"/>
      <dgm:spPr/>
    </dgm:pt>
    <dgm:pt modelId="{1A365C82-6271-4CE4-A67F-4843ACCBD893}" type="pres">
      <dgm:prSet presAssocID="{A0472736-A8B7-4894-A251-40E4F447D8F9}" presName="parentText" presStyleLbl="node1" presStyleIdx="1" presStyleCnt="4">
        <dgm:presLayoutVars>
          <dgm:chMax val="0"/>
          <dgm:bulletEnabled val="1"/>
        </dgm:presLayoutVars>
      </dgm:prSet>
      <dgm:spPr/>
    </dgm:pt>
    <dgm:pt modelId="{1D048DEB-41A6-4B71-AB63-C886FBAB8D80}" type="pres">
      <dgm:prSet presAssocID="{7288197F-1934-4E08-B8C1-AEDB7C43F297}" presName="spacer" presStyleCnt="0"/>
      <dgm:spPr/>
    </dgm:pt>
    <dgm:pt modelId="{D3184C25-DD6B-4133-AC41-B5FFE0742988}" type="pres">
      <dgm:prSet presAssocID="{6BC302C8-36B3-4882-9A7C-99AD314D1CA9}" presName="parentText" presStyleLbl="node1" presStyleIdx="2" presStyleCnt="4">
        <dgm:presLayoutVars>
          <dgm:chMax val="0"/>
          <dgm:bulletEnabled val="1"/>
        </dgm:presLayoutVars>
      </dgm:prSet>
      <dgm:spPr/>
    </dgm:pt>
    <dgm:pt modelId="{2B1C8738-7712-4757-B0D8-D5E0915E099B}" type="pres">
      <dgm:prSet presAssocID="{CDED6764-7693-49BB-890F-FB1CB0DC5ECE}" presName="spacer" presStyleCnt="0"/>
      <dgm:spPr/>
    </dgm:pt>
    <dgm:pt modelId="{BC0D605E-F350-47A7-93BF-A6EBDAE6CC33}" type="pres">
      <dgm:prSet presAssocID="{187BA536-3F33-4DF8-A0EF-A5D6F669F002}" presName="parentText" presStyleLbl="node1" presStyleIdx="3" presStyleCnt="4">
        <dgm:presLayoutVars>
          <dgm:chMax val="0"/>
          <dgm:bulletEnabled val="1"/>
        </dgm:presLayoutVars>
      </dgm:prSet>
      <dgm:spPr/>
    </dgm:pt>
  </dgm:ptLst>
  <dgm:cxnLst>
    <dgm:cxn modelId="{A5114520-1E8B-4217-B67B-8123CCB9303E}" type="presOf" srcId="{187BA536-3F33-4DF8-A0EF-A5D6F669F002}" destId="{BC0D605E-F350-47A7-93BF-A6EBDAE6CC33}" srcOrd="0" destOrd="0" presId="urn:microsoft.com/office/officeart/2005/8/layout/vList2"/>
    <dgm:cxn modelId="{3DCB2A66-DBB8-4C3A-AAF8-FACE3D7F09F7}" type="presOf" srcId="{9D1DBB49-EDFF-43E0-A6E7-F79A3EB2FF3A}" destId="{2E9F249D-50F6-4249-A700-733403F402EE}" srcOrd="0" destOrd="0" presId="urn:microsoft.com/office/officeart/2005/8/layout/vList2"/>
    <dgm:cxn modelId="{FE644D4A-5210-48AF-9365-D65A7C0E07BB}" srcId="{9D1DBB49-EDFF-43E0-A6E7-F79A3EB2FF3A}" destId="{6BC302C8-36B3-4882-9A7C-99AD314D1CA9}" srcOrd="2" destOrd="0" parTransId="{3A887AFD-419D-48A9-8067-22154011E033}" sibTransId="{CDED6764-7693-49BB-890F-FB1CB0DC5ECE}"/>
    <dgm:cxn modelId="{5A66C070-C91B-44B4-B33E-4199D8247382}" type="presOf" srcId="{F0083A94-993A-4840-B7F1-DF5CDC40667D}" destId="{96BECE02-1768-4E1B-AB96-B3F553CE1536}" srcOrd="0" destOrd="0" presId="urn:microsoft.com/office/officeart/2005/8/layout/vList2"/>
    <dgm:cxn modelId="{A8C6BC59-514E-408A-A5ED-1F7966CEA9F7}" type="presOf" srcId="{6BC302C8-36B3-4882-9A7C-99AD314D1CA9}" destId="{D3184C25-DD6B-4133-AC41-B5FFE0742988}" srcOrd="0" destOrd="0" presId="urn:microsoft.com/office/officeart/2005/8/layout/vList2"/>
    <dgm:cxn modelId="{29326B88-8AE2-4E7B-A16F-5E5766A225E7}" srcId="{9D1DBB49-EDFF-43E0-A6E7-F79A3EB2FF3A}" destId="{F0083A94-993A-4840-B7F1-DF5CDC40667D}" srcOrd="0" destOrd="0" parTransId="{CA286378-F23B-4C3B-9805-D465F92A0C94}" sibTransId="{8F28CA57-4750-48ED-BBCB-30BEC36E339E}"/>
    <dgm:cxn modelId="{CE5275AC-E303-46D1-A45C-D30D3B803D1F}" type="presOf" srcId="{A0472736-A8B7-4894-A251-40E4F447D8F9}" destId="{1A365C82-6271-4CE4-A67F-4843ACCBD893}" srcOrd="0" destOrd="0" presId="urn:microsoft.com/office/officeart/2005/8/layout/vList2"/>
    <dgm:cxn modelId="{114493C3-1763-4FA9-9735-342BB44E632F}" srcId="{9D1DBB49-EDFF-43E0-A6E7-F79A3EB2FF3A}" destId="{A0472736-A8B7-4894-A251-40E4F447D8F9}" srcOrd="1" destOrd="0" parTransId="{2873637A-BC5F-4520-91D7-5D5061AED940}" sibTransId="{7288197F-1934-4E08-B8C1-AEDB7C43F297}"/>
    <dgm:cxn modelId="{80C43AF3-CCCF-4EA6-B3D8-1DD37008AEDB}" srcId="{9D1DBB49-EDFF-43E0-A6E7-F79A3EB2FF3A}" destId="{187BA536-3F33-4DF8-A0EF-A5D6F669F002}" srcOrd="3" destOrd="0" parTransId="{EAFAC958-A88D-4A47-A458-3D16F06636FA}" sibTransId="{AF6694F9-FE1C-471D-8078-D0C3EF80273E}"/>
    <dgm:cxn modelId="{A1E0F7DB-B851-4048-A9C8-F35626A49A42}" type="presParOf" srcId="{2E9F249D-50F6-4249-A700-733403F402EE}" destId="{96BECE02-1768-4E1B-AB96-B3F553CE1536}" srcOrd="0" destOrd="0" presId="urn:microsoft.com/office/officeart/2005/8/layout/vList2"/>
    <dgm:cxn modelId="{5892DECF-440F-4BF3-8829-2D594462F1C9}" type="presParOf" srcId="{2E9F249D-50F6-4249-A700-733403F402EE}" destId="{A45142C4-ADE7-4D06-8C99-A6A7C7FD0A67}" srcOrd="1" destOrd="0" presId="urn:microsoft.com/office/officeart/2005/8/layout/vList2"/>
    <dgm:cxn modelId="{2116F16E-B73C-442B-886C-BDFD47945D63}" type="presParOf" srcId="{2E9F249D-50F6-4249-A700-733403F402EE}" destId="{1A365C82-6271-4CE4-A67F-4843ACCBD893}" srcOrd="2" destOrd="0" presId="urn:microsoft.com/office/officeart/2005/8/layout/vList2"/>
    <dgm:cxn modelId="{C0428571-E925-4D3B-97DA-12740C2E0A3C}" type="presParOf" srcId="{2E9F249D-50F6-4249-A700-733403F402EE}" destId="{1D048DEB-41A6-4B71-AB63-C886FBAB8D80}" srcOrd="3" destOrd="0" presId="urn:microsoft.com/office/officeart/2005/8/layout/vList2"/>
    <dgm:cxn modelId="{EF70922B-D35D-48EE-9A69-4C6A37838A06}" type="presParOf" srcId="{2E9F249D-50F6-4249-A700-733403F402EE}" destId="{D3184C25-DD6B-4133-AC41-B5FFE0742988}" srcOrd="4" destOrd="0" presId="urn:microsoft.com/office/officeart/2005/8/layout/vList2"/>
    <dgm:cxn modelId="{5F096D9E-5ABA-4B35-A27A-4E0C3B5C3A95}" type="presParOf" srcId="{2E9F249D-50F6-4249-A700-733403F402EE}" destId="{2B1C8738-7712-4757-B0D8-D5E0915E099B}" srcOrd="5" destOrd="0" presId="urn:microsoft.com/office/officeart/2005/8/layout/vList2"/>
    <dgm:cxn modelId="{246D02D1-BCF6-474B-843C-01543705286A}" type="presParOf" srcId="{2E9F249D-50F6-4249-A700-733403F402EE}" destId="{BC0D605E-F350-47A7-93BF-A6EBDAE6CC3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B7A7009-BD1B-4E34-B016-F0E1D9E8033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5D49A27-B22D-4D90-8654-EEECAB2E41FB}">
      <dgm:prSet/>
      <dgm:spPr/>
      <dgm:t>
        <a:bodyPr/>
        <a:lstStyle/>
        <a:p>
          <a:r>
            <a:rPr lang="en-GB"/>
            <a:t>Research any further civil law cases. </a:t>
          </a:r>
          <a:endParaRPr lang="en-US"/>
        </a:p>
      </dgm:t>
    </dgm:pt>
    <dgm:pt modelId="{02D12525-EEA9-42B6-A4D5-5349BBFE291D}" type="parTrans" cxnId="{666B55AB-7689-4557-A9A3-701C66131042}">
      <dgm:prSet/>
      <dgm:spPr/>
      <dgm:t>
        <a:bodyPr/>
        <a:lstStyle/>
        <a:p>
          <a:endParaRPr lang="en-US"/>
        </a:p>
      </dgm:t>
    </dgm:pt>
    <dgm:pt modelId="{7BB46191-1E48-430C-9E6B-71526C9848E4}" type="sibTrans" cxnId="{666B55AB-7689-4557-A9A3-701C66131042}">
      <dgm:prSet/>
      <dgm:spPr/>
      <dgm:t>
        <a:bodyPr/>
        <a:lstStyle/>
        <a:p>
          <a:endParaRPr lang="en-US"/>
        </a:p>
      </dgm:t>
    </dgm:pt>
    <dgm:pt modelId="{AEEC5D52-7226-4F76-AB90-9DF013A9B89D}">
      <dgm:prSet/>
      <dgm:spPr/>
      <dgm:t>
        <a:bodyPr/>
        <a:lstStyle/>
        <a:p>
          <a:r>
            <a:rPr lang="en-GB"/>
            <a:t>Prepare to feedback to the class. </a:t>
          </a:r>
          <a:endParaRPr lang="en-US"/>
        </a:p>
      </dgm:t>
    </dgm:pt>
    <dgm:pt modelId="{3364FC86-8A26-44A5-B6DF-CAE1F10C3047}" type="parTrans" cxnId="{31F05DEE-BEC3-40F0-9CD1-823EEFA4104A}">
      <dgm:prSet/>
      <dgm:spPr/>
      <dgm:t>
        <a:bodyPr/>
        <a:lstStyle/>
        <a:p>
          <a:endParaRPr lang="en-US"/>
        </a:p>
      </dgm:t>
    </dgm:pt>
    <dgm:pt modelId="{5D4CEE1E-EDD9-4AAD-A887-D8BCA88794AF}" type="sibTrans" cxnId="{31F05DEE-BEC3-40F0-9CD1-823EEFA4104A}">
      <dgm:prSet/>
      <dgm:spPr/>
      <dgm:t>
        <a:bodyPr/>
        <a:lstStyle/>
        <a:p>
          <a:endParaRPr lang="en-US"/>
        </a:p>
      </dgm:t>
    </dgm:pt>
    <dgm:pt modelId="{579C633B-1F5B-4ED8-B516-34ACAAC3E8D0}">
      <dgm:prSet/>
      <dgm:spPr/>
      <dgm:t>
        <a:bodyPr/>
        <a:lstStyle/>
        <a:p>
          <a:r>
            <a:rPr lang="en-GB"/>
            <a:t>Facts. </a:t>
          </a:r>
          <a:endParaRPr lang="en-US"/>
        </a:p>
      </dgm:t>
    </dgm:pt>
    <dgm:pt modelId="{4AC3B43B-071D-480C-9143-B5F4D02458A8}" type="parTrans" cxnId="{E47B1785-227A-45E9-A011-82A14C141899}">
      <dgm:prSet/>
      <dgm:spPr/>
      <dgm:t>
        <a:bodyPr/>
        <a:lstStyle/>
        <a:p>
          <a:endParaRPr lang="en-US"/>
        </a:p>
      </dgm:t>
    </dgm:pt>
    <dgm:pt modelId="{C7B55F8E-682F-4318-AFF3-B84AA6EB1D69}" type="sibTrans" cxnId="{E47B1785-227A-45E9-A011-82A14C141899}">
      <dgm:prSet/>
      <dgm:spPr/>
      <dgm:t>
        <a:bodyPr/>
        <a:lstStyle/>
        <a:p>
          <a:endParaRPr lang="en-US"/>
        </a:p>
      </dgm:t>
    </dgm:pt>
    <dgm:pt modelId="{30B18EE3-96EF-4AB4-BD74-B80651D7E040}">
      <dgm:prSet/>
      <dgm:spPr/>
      <dgm:t>
        <a:bodyPr/>
        <a:lstStyle/>
        <a:p>
          <a:r>
            <a:rPr lang="en-GB"/>
            <a:t>Outcome. </a:t>
          </a:r>
          <a:endParaRPr lang="en-US"/>
        </a:p>
      </dgm:t>
    </dgm:pt>
    <dgm:pt modelId="{88F8BEB0-8F84-44CA-880A-C95D819E28E6}" type="parTrans" cxnId="{77834239-6F2A-4CF4-A73D-33A3F0490F5A}">
      <dgm:prSet/>
      <dgm:spPr/>
      <dgm:t>
        <a:bodyPr/>
        <a:lstStyle/>
        <a:p>
          <a:endParaRPr lang="en-US"/>
        </a:p>
      </dgm:t>
    </dgm:pt>
    <dgm:pt modelId="{65C2B0BD-AAA8-4804-AEE6-7E3E50CB7C5E}" type="sibTrans" cxnId="{77834239-6F2A-4CF4-A73D-33A3F0490F5A}">
      <dgm:prSet/>
      <dgm:spPr/>
      <dgm:t>
        <a:bodyPr/>
        <a:lstStyle/>
        <a:p>
          <a:endParaRPr lang="en-US"/>
        </a:p>
      </dgm:t>
    </dgm:pt>
    <dgm:pt modelId="{BC6EA981-887E-4DC0-80EF-86E2D0DBBCCC}" type="pres">
      <dgm:prSet presAssocID="{0B7A7009-BD1B-4E34-B016-F0E1D9E8033F}" presName="root" presStyleCnt="0">
        <dgm:presLayoutVars>
          <dgm:dir/>
          <dgm:resizeHandles val="exact"/>
        </dgm:presLayoutVars>
      </dgm:prSet>
      <dgm:spPr/>
    </dgm:pt>
    <dgm:pt modelId="{7E95A5DD-872C-4A5F-8C5F-3134B47804D5}" type="pres">
      <dgm:prSet presAssocID="{B5D49A27-B22D-4D90-8654-EEECAB2E41FB}" presName="compNode" presStyleCnt="0"/>
      <dgm:spPr/>
    </dgm:pt>
    <dgm:pt modelId="{6AA294F8-6EF2-4904-8395-B961C3CB7662}" type="pres">
      <dgm:prSet presAssocID="{B5D49A27-B22D-4D90-8654-EEECAB2E41FB}" presName="bgRect" presStyleLbl="bgShp" presStyleIdx="0" presStyleCnt="4"/>
      <dgm:spPr/>
    </dgm:pt>
    <dgm:pt modelId="{9175AB0C-702B-4207-9287-C7C0043DCF7C}" type="pres">
      <dgm:prSet presAssocID="{B5D49A27-B22D-4D90-8654-EEECAB2E41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27E592AE-C4E3-422B-9B1B-BD8440DA16DC}" type="pres">
      <dgm:prSet presAssocID="{B5D49A27-B22D-4D90-8654-EEECAB2E41FB}" presName="spaceRect" presStyleCnt="0"/>
      <dgm:spPr/>
    </dgm:pt>
    <dgm:pt modelId="{E3260E42-DD7D-4EC1-8596-5E9B46187084}" type="pres">
      <dgm:prSet presAssocID="{B5D49A27-B22D-4D90-8654-EEECAB2E41FB}" presName="parTx" presStyleLbl="revTx" presStyleIdx="0" presStyleCnt="4">
        <dgm:presLayoutVars>
          <dgm:chMax val="0"/>
          <dgm:chPref val="0"/>
        </dgm:presLayoutVars>
      </dgm:prSet>
      <dgm:spPr/>
    </dgm:pt>
    <dgm:pt modelId="{3D560B0F-7507-4D3F-B0E5-C8A5D95E4FF6}" type="pres">
      <dgm:prSet presAssocID="{7BB46191-1E48-430C-9E6B-71526C9848E4}" presName="sibTrans" presStyleCnt="0"/>
      <dgm:spPr/>
    </dgm:pt>
    <dgm:pt modelId="{DD1B9B8D-FF97-4298-BC4B-D58FDD2DB4DF}" type="pres">
      <dgm:prSet presAssocID="{AEEC5D52-7226-4F76-AB90-9DF013A9B89D}" presName="compNode" presStyleCnt="0"/>
      <dgm:spPr/>
    </dgm:pt>
    <dgm:pt modelId="{8E46FA50-877D-4CDD-8696-06ED2E7E27BF}" type="pres">
      <dgm:prSet presAssocID="{AEEC5D52-7226-4F76-AB90-9DF013A9B89D}" presName="bgRect" presStyleLbl="bgShp" presStyleIdx="1" presStyleCnt="4"/>
      <dgm:spPr/>
    </dgm:pt>
    <dgm:pt modelId="{403B105B-7798-49CA-A45D-8347EC1C2719}" type="pres">
      <dgm:prSet presAssocID="{AEEC5D52-7226-4F76-AB90-9DF013A9B89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F54228C-6C4E-4E5D-ACED-9498C20F69CD}" type="pres">
      <dgm:prSet presAssocID="{AEEC5D52-7226-4F76-AB90-9DF013A9B89D}" presName="spaceRect" presStyleCnt="0"/>
      <dgm:spPr/>
    </dgm:pt>
    <dgm:pt modelId="{6F719D99-8837-4AB9-88AE-E8142AE50C14}" type="pres">
      <dgm:prSet presAssocID="{AEEC5D52-7226-4F76-AB90-9DF013A9B89D}" presName="parTx" presStyleLbl="revTx" presStyleIdx="1" presStyleCnt="4">
        <dgm:presLayoutVars>
          <dgm:chMax val="0"/>
          <dgm:chPref val="0"/>
        </dgm:presLayoutVars>
      </dgm:prSet>
      <dgm:spPr/>
    </dgm:pt>
    <dgm:pt modelId="{DA01A975-D289-477E-8312-E66526A4D5B9}" type="pres">
      <dgm:prSet presAssocID="{5D4CEE1E-EDD9-4AAD-A887-D8BCA88794AF}" presName="sibTrans" presStyleCnt="0"/>
      <dgm:spPr/>
    </dgm:pt>
    <dgm:pt modelId="{223C4A1B-5F3A-4536-B013-FAF58841DB4D}" type="pres">
      <dgm:prSet presAssocID="{579C633B-1F5B-4ED8-B516-34ACAAC3E8D0}" presName="compNode" presStyleCnt="0"/>
      <dgm:spPr/>
    </dgm:pt>
    <dgm:pt modelId="{DBF1DEFE-5AEE-4BD2-B55A-9132543B8DAF}" type="pres">
      <dgm:prSet presAssocID="{579C633B-1F5B-4ED8-B516-34ACAAC3E8D0}" presName="bgRect" presStyleLbl="bgShp" presStyleIdx="2" presStyleCnt="4"/>
      <dgm:spPr/>
    </dgm:pt>
    <dgm:pt modelId="{A631425B-60EA-40B9-A3EE-5E20285B9BE5}" type="pres">
      <dgm:prSet presAssocID="{579C633B-1F5B-4ED8-B516-34ACAAC3E8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9B084C8A-F856-4312-8F52-2011881E59B4}" type="pres">
      <dgm:prSet presAssocID="{579C633B-1F5B-4ED8-B516-34ACAAC3E8D0}" presName="spaceRect" presStyleCnt="0"/>
      <dgm:spPr/>
    </dgm:pt>
    <dgm:pt modelId="{928DD723-9ADB-4C86-8F0E-A83AF5F8EDD9}" type="pres">
      <dgm:prSet presAssocID="{579C633B-1F5B-4ED8-B516-34ACAAC3E8D0}" presName="parTx" presStyleLbl="revTx" presStyleIdx="2" presStyleCnt="4">
        <dgm:presLayoutVars>
          <dgm:chMax val="0"/>
          <dgm:chPref val="0"/>
        </dgm:presLayoutVars>
      </dgm:prSet>
      <dgm:spPr/>
    </dgm:pt>
    <dgm:pt modelId="{3B0DDC55-46F8-4C09-B29A-8023A617980D}" type="pres">
      <dgm:prSet presAssocID="{C7B55F8E-682F-4318-AFF3-B84AA6EB1D69}" presName="sibTrans" presStyleCnt="0"/>
      <dgm:spPr/>
    </dgm:pt>
    <dgm:pt modelId="{FEA92490-53B1-489C-A53F-DE78675FADFD}" type="pres">
      <dgm:prSet presAssocID="{30B18EE3-96EF-4AB4-BD74-B80651D7E040}" presName="compNode" presStyleCnt="0"/>
      <dgm:spPr/>
    </dgm:pt>
    <dgm:pt modelId="{4030A462-8255-4B4E-A347-9BC0AF9D81B2}" type="pres">
      <dgm:prSet presAssocID="{30B18EE3-96EF-4AB4-BD74-B80651D7E040}" presName="bgRect" presStyleLbl="bgShp" presStyleIdx="3" presStyleCnt="4"/>
      <dgm:spPr/>
    </dgm:pt>
    <dgm:pt modelId="{FFFF9735-62C8-4381-8BC1-088D6B3AA589}" type="pres">
      <dgm:prSet presAssocID="{30B18EE3-96EF-4AB4-BD74-B80651D7E04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8E9D2AEF-5FAA-4EED-8FB9-3C305E6E3A0A}" type="pres">
      <dgm:prSet presAssocID="{30B18EE3-96EF-4AB4-BD74-B80651D7E040}" presName="spaceRect" presStyleCnt="0"/>
      <dgm:spPr/>
    </dgm:pt>
    <dgm:pt modelId="{3AF69B2B-8605-484F-A13F-C3C15B8498F0}" type="pres">
      <dgm:prSet presAssocID="{30B18EE3-96EF-4AB4-BD74-B80651D7E040}" presName="parTx" presStyleLbl="revTx" presStyleIdx="3" presStyleCnt="4">
        <dgm:presLayoutVars>
          <dgm:chMax val="0"/>
          <dgm:chPref val="0"/>
        </dgm:presLayoutVars>
      </dgm:prSet>
      <dgm:spPr/>
    </dgm:pt>
  </dgm:ptLst>
  <dgm:cxnLst>
    <dgm:cxn modelId="{E9F82728-CC2C-48E4-8AA8-BD749D4078BE}" type="presOf" srcId="{30B18EE3-96EF-4AB4-BD74-B80651D7E040}" destId="{3AF69B2B-8605-484F-A13F-C3C15B8498F0}" srcOrd="0" destOrd="0" presId="urn:microsoft.com/office/officeart/2018/2/layout/IconVerticalSolidList"/>
    <dgm:cxn modelId="{64B3B12D-B8E0-4919-8E18-9278CCE1E7D1}" type="presOf" srcId="{B5D49A27-B22D-4D90-8654-EEECAB2E41FB}" destId="{E3260E42-DD7D-4EC1-8596-5E9B46187084}" srcOrd="0" destOrd="0" presId="urn:microsoft.com/office/officeart/2018/2/layout/IconVerticalSolidList"/>
    <dgm:cxn modelId="{D2EE7A34-F2EB-499B-B2F2-5463BC17C5B8}" type="presOf" srcId="{AEEC5D52-7226-4F76-AB90-9DF013A9B89D}" destId="{6F719D99-8837-4AB9-88AE-E8142AE50C14}" srcOrd="0" destOrd="0" presId="urn:microsoft.com/office/officeart/2018/2/layout/IconVerticalSolidList"/>
    <dgm:cxn modelId="{77834239-6F2A-4CF4-A73D-33A3F0490F5A}" srcId="{0B7A7009-BD1B-4E34-B016-F0E1D9E8033F}" destId="{30B18EE3-96EF-4AB4-BD74-B80651D7E040}" srcOrd="3" destOrd="0" parTransId="{88F8BEB0-8F84-44CA-880A-C95D819E28E6}" sibTransId="{65C2B0BD-AAA8-4804-AEE6-7E3E50CB7C5E}"/>
    <dgm:cxn modelId="{7476F550-A542-4C04-8C1F-3F738ED89342}" type="presOf" srcId="{579C633B-1F5B-4ED8-B516-34ACAAC3E8D0}" destId="{928DD723-9ADB-4C86-8F0E-A83AF5F8EDD9}" srcOrd="0" destOrd="0" presId="urn:microsoft.com/office/officeart/2018/2/layout/IconVerticalSolidList"/>
    <dgm:cxn modelId="{E47B1785-227A-45E9-A011-82A14C141899}" srcId="{0B7A7009-BD1B-4E34-B016-F0E1D9E8033F}" destId="{579C633B-1F5B-4ED8-B516-34ACAAC3E8D0}" srcOrd="2" destOrd="0" parTransId="{4AC3B43B-071D-480C-9143-B5F4D02458A8}" sibTransId="{C7B55F8E-682F-4318-AFF3-B84AA6EB1D69}"/>
    <dgm:cxn modelId="{A8A8A8A1-B6AE-4D31-A855-F2E6BB6D0CC4}" type="presOf" srcId="{0B7A7009-BD1B-4E34-B016-F0E1D9E8033F}" destId="{BC6EA981-887E-4DC0-80EF-86E2D0DBBCCC}" srcOrd="0" destOrd="0" presId="urn:microsoft.com/office/officeart/2018/2/layout/IconVerticalSolidList"/>
    <dgm:cxn modelId="{666B55AB-7689-4557-A9A3-701C66131042}" srcId="{0B7A7009-BD1B-4E34-B016-F0E1D9E8033F}" destId="{B5D49A27-B22D-4D90-8654-EEECAB2E41FB}" srcOrd="0" destOrd="0" parTransId="{02D12525-EEA9-42B6-A4D5-5349BBFE291D}" sibTransId="{7BB46191-1E48-430C-9E6B-71526C9848E4}"/>
    <dgm:cxn modelId="{31F05DEE-BEC3-40F0-9CD1-823EEFA4104A}" srcId="{0B7A7009-BD1B-4E34-B016-F0E1D9E8033F}" destId="{AEEC5D52-7226-4F76-AB90-9DF013A9B89D}" srcOrd="1" destOrd="0" parTransId="{3364FC86-8A26-44A5-B6DF-CAE1F10C3047}" sibTransId="{5D4CEE1E-EDD9-4AAD-A887-D8BCA88794AF}"/>
    <dgm:cxn modelId="{16A230BD-4820-4D80-A4AD-055111D2ADA1}" type="presParOf" srcId="{BC6EA981-887E-4DC0-80EF-86E2D0DBBCCC}" destId="{7E95A5DD-872C-4A5F-8C5F-3134B47804D5}" srcOrd="0" destOrd="0" presId="urn:microsoft.com/office/officeart/2018/2/layout/IconVerticalSolidList"/>
    <dgm:cxn modelId="{8A981121-CDEE-4F85-8E7F-4CC1E12A5BE0}" type="presParOf" srcId="{7E95A5DD-872C-4A5F-8C5F-3134B47804D5}" destId="{6AA294F8-6EF2-4904-8395-B961C3CB7662}" srcOrd="0" destOrd="0" presId="urn:microsoft.com/office/officeart/2018/2/layout/IconVerticalSolidList"/>
    <dgm:cxn modelId="{CC83C533-BB5D-4349-9D29-0DADC6A1ECE0}" type="presParOf" srcId="{7E95A5DD-872C-4A5F-8C5F-3134B47804D5}" destId="{9175AB0C-702B-4207-9287-C7C0043DCF7C}" srcOrd="1" destOrd="0" presId="urn:microsoft.com/office/officeart/2018/2/layout/IconVerticalSolidList"/>
    <dgm:cxn modelId="{8F40678B-CA7A-4052-AB84-27F3315AA1F6}" type="presParOf" srcId="{7E95A5DD-872C-4A5F-8C5F-3134B47804D5}" destId="{27E592AE-C4E3-422B-9B1B-BD8440DA16DC}" srcOrd="2" destOrd="0" presId="urn:microsoft.com/office/officeart/2018/2/layout/IconVerticalSolidList"/>
    <dgm:cxn modelId="{69A98EC4-42FD-422B-84FC-D1E08CA2DFC8}" type="presParOf" srcId="{7E95A5DD-872C-4A5F-8C5F-3134B47804D5}" destId="{E3260E42-DD7D-4EC1-8596-5E9B46187084}" srcOrd="3" destOrd="0" presId="urn:microsoft.com/office/officeart/2018/2/layout/IconVerticalSolidList"/>
    <dgm:cxn modelId="{6E0ABCD0-E964-4C7C-9551-788FBB656866}" type="presParOf" srcId="{BC6EA981-887E-4DC0-80EF-86E2D0DBBCCC}" destId="{3D560B0F-7507-4D3F-B0E5-C8A5D95E4FF6}" srcOrd="1" destOrd="0" presId="urn:microsoft.com/office/officeart/2018/2/layout/IconVerticalSolidList"/>
    <dgm:cxn modelId="{990BDE5D-3FE7-49CE-8753-1FDDE32D38F0}" type="presParOf" srcId="{BC6EA981-887E-4DC0-80EF-86E2D0DBBCCC}" destId="{DD1B9B8D-FF97-4298-BC4B-D58FDD2DB4DF}" srcOrd="2" destOrd="0" presId="urn:microsoft.com/office/officeart/2018/2/layout/IconVerticalSolidList"/>
    <dgm:cxn modelId="{0E3215FA-5D8A-49AA-9AF6-A701573C36C9}" type="presParOf" srcId="{DD1B9B8D-FF97-4298-BC4B-D58FDD2DB4DF}" destId="{8E46FA50-877D-4CDD-8696-06ED2E7E27BF}" srcOrd="0" destOrd="0" presId="urn:microsoft.com/office/officeart/2018/2/layout/IconVerticalSolidList"/>
    <dgm:cxn modelId="{4889E18A-D13C-485A-95A3-0E29A7ECAE87}" type="presParOf" srcId="{DD1B9B8D-FF97-4298-BC4B-D58FDD2DB4DF}" destId="{403B105B-7798-49CA-A45D-8347EC1C2719}" srcOrd="1" destOrd="0" presId="urn:microsoft.com/office/officeart/2018/2/layout/IconVerticalSolidList"/>
    <dgm:cxn modelId="{7D9A92C5-E961-4F8B-B5B1-24F67F11AF31}" type="presParOf" srcId="{DD1B9B8D-FF97-4298-BC4B-D58FDD2DB4DF}" destId="{FF54228C-6C4E-4E5D-ACED-9498C20F69CD}" srcOrd="2" destOrd="0" presId="urn:microsoft.com/office/officeart/2018/2/layout/IconVerticalSolidList"/>
    <dgm:cxn modelId="{5657A0D5-03AD-42C7-93D5-9A8494A6D94E}" type="presParOf" srcId="{DD1B9B8D-FF97-4298-BC4B-D58FDD2DB4DF}" destId="{6F719D99-8837-4AB9-88AE-E8142AE50C14}" srcOrd="3" destOrd="0" presId="urn:microsoft.com/office/officeart/2018/2/layout/IconVerticalSolidList"/>
    <dgm:cxn modelId="{E26DE28B-69F0-43FA-B99D-5E99A47B7B0C}" type="presParOf" srcId="{BC6EA981-887E-4DC0-80EF-86E2D0DBBCCC}" destId="{DA01A975-D289-477E-8312-E66526A4D5B9}" srcOrd="3" destOrd="0" presId="urn:microsoft.com/office/officeart/2018/2/layout/IconVerticalSolidList"/>
    <dgm:cxn modelId="{42C9E7E6-F992-4ADB-9F8F-9827C4895C9D}" type="presParOf" srcId="{BC6EA981-887E-4DC0-80EF-86E2D0DBBCCC}" destId="{223C4A1B-5F3A-4536-B013-FAF58841DB4D}" srcOrd="4" destOrd="0" presId="urn:microsoft.com/office/officeart/2018/2/layout/IconVerticalSolidList"/>
    <dgm:cxn modelId="{BE5C96C8-BABE-458C-ADD0-24737EB5F279}" type="presParOf" srcId="{223C4A1B-5F3A-4536-B013-FAF58841DB4D}" destId="{DBF1DEFE-5AEE-4BD2-B55A-9132543B8DAF}" srcOrd="0" destOrd="0" presId="urn:microsoft.com/office/officeart/2018/2/layout/IconVerticalSolidList"/>
    <dgm:cxn modelId="{6A1815B0-B325-45FA-B231-0D7EA34EEAEC}" type="presParOf" srcId="{223C4A1B-5F3A-4536-B013-FAF58841DB4D}" destId="{A631425B-60EA-40B9-A3EE-5E20285B9BE5}" srcOrd="1" destOrd="0" presId="urn:microsoft.com/office/officeart/2018/2/layout/IconVerticalSolidList"/>
    <dgm:cxn modelId="{D274B241-9206-445F-8900-74730C483A3E}" type="presParOf" srcId="{223C4A1B-5F3A-4536-B013-FAF58841DB4D}" destId="{9B084C8A-F856-4312-8F52-2011881E59B4}" srcOrd="2" destOrd="0" presId="urn:microsoft.com/office/officeart/2018/2/layout/IconVerticalSolidList"/>
    <dgm:cxn modelId="{8A81AB89-7C3A-41A9-9EA3-CB25523673C5}" type="presParOf" srcId="{223C4A1B-5F3A-4536-B013-FAF58841DB4D}" destId="{928DD723-9ADB-4C86-8F0E-A83AF5F8EDD9}" srcOrd="3" destOrd="0" presId="urn:microsoft.com/office/officeart/2018/2/layout/IconVerticalSolidList"/>
    <dgm:cxn modelId="{A8C2D7B7-9DDF-4611-8E60-D9CF8FB0DD12}" type="presParOf" srcId="{BC6EA981-887E-4DC0-80EF-86E2D0DBBCCC}" destId="{3B0DDC55-46F8-4C09-B29A-8023A617980D}" srcOrd="5" destOrd="0" presId="urn:microsoft.com/office/officeart/2018/2/layout/IconVerticalSolidList"/>
    <dgm:cxn modelId="{43792DA0-BA5B-413A-AAAF-64B7CC6CBED3}" type="presParOf" srcId="{BC6EA981-887E-4DC0-80EF-86E2D0DBBCCC}" destId="{FEA92490-53B1-489C-A53F-DE78675FADFD}" srcOrd="6" destOrd="0" presId="urn:microsoft.com/office/officeart/2018/2/layout/IconVerticalSolidList"/>
    <dgm:cxn modelId="{D8A9F5B3-BC88-480F-80BA-07588A229F19}" type="presParOf" srcId="{FEA92490-53B1-489C-A53F-DE78675FADFD}" destId="{4030A462-8255-4B4E-A347-9BC0AF9D81B2}" srcOrd="0" destOrd="0" presId="urn:microsoft.com/office/officeart/2018/2/layout/IconVerticalSolidList"/>
    <dgm:cxn modelId="{017A3220-EAFE-474C-B122-3E6FF9B2955D}" type="presParOf" srcId="{FEA92490-53B1-489C-A53F-DE78675FADFD}" destId="{FFFF9735-62C8-4381-8BC1-088D6B3AA589}" srcOrd="1" destOrd="0" presId="urn:microsoft.com/office/officeart/2018/2/layout/IconVerticalSolidList"/>
    <dgm:cxn modelId="{A3DBDD4F-C42A-452A-9CE9-9BB73A5A1E4B}" type="presParOf" srcId="{FEA92490-53B1-489C-A53F-DE78675FADFD}" destId="{8E9D2AEF-5FAA-4EED-8FB9-3C305E6E3A0A}" srcOrd="2" destOrd="0" presId="urn:microsoft.com/office/officeart/2018/2/layout/IconVerticalSolidList"/>
    <dgm:cxn modelId="{CD0BC07F-1DD3-472C-AD25-21B8FE87E91D}" type="presParOf" srcId="{FEA92490-53B1-489C-A53F-DE78675FADFD}" destId="{3AF69B2B-8605-484F-A13F-C3C15B8498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D57CBAB-EAC4-426C-A0BA-099F1E739AE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0859E3B-1091-40DC-8044-EC44535212D8}">
      <dgm:prSet/>
      <dgm:spPr/>
      <dgm:t>
        <a:bodyPr/>
        <a:lstStyle/>
        <a:p>
          <a:r>
            <a:rPr lang="en-GB"/>
            <a:t>No parties involved in the discussion. </a:t>
          </a:r>
          <a:endParaRPr lang="en-US"/>
        </a:p>
      </dgm:t>
    </dgm:pt>
    <dgm:pt modelId="{5F61566A-2FB1-4094-AE95-26A97866C6C0}" type="parTrans" cxnId="{33822C2F-B691-4FBB-98C2-58B29BC757C1}">
      <dgm:prSet/>
      <dgm:spPr/>
      <dgm:t>
        <a:bodyPr/>
        <a:lstStyle/>
        <a:p>
          <a:endParaRPr lang="en-US"/>
        </a:p>
      </dgm:t>
    </dgm:pt>
    <dgm:pt modelId="{F007C593-3D4E-43C8-B0C0-FAB28437F18A}" type="sibTrans" cxnId="{33822C2F-B691-4FBB-98C2-58B29BC757C1}">
      <dgm:prSet/>
      <dgm:spPr/>
      <dgm:t>
        <a:bodyPr/>
        <a:lstStyle/>
        <a:p>
          <a:endParaRPr lang="en-US"/>
        </a:p>
      </dgm:t>
    </dgm:pt>
    <dgm:pt modelId="{78A851FF-109F-430D-AC49-834A60841739}">
      <dgm:prSet/>
      <dgm:spPr/>
      <dgm:t>
        <a:bodyPr/>
        <a:lstStyle/>
        <a:p>
          <a:r>
            <a:rPr lang="en-GB"/>
            <a:t>It will be for the lawyers to dispute between each other with regards to the claim. </a:t>
          </a:r>
          <a:endParaRPr lang="en-US"/>
        </a:p>
      </dgm:t>
    </dgm:pt>
    <dgm:pt modelId="{B517004F-1840-403E-B9C7-1A1F9A072123}" type="parTrans" cxnId="{C1DCCE8F-FE5D-46A3-BC90-378A16142A83}">
      <dgm:prSet/>
      <dgm:spPr/>
      <dgm:t>
        <a:bodyPr/>
        <a:lstStyle/>
        <a:p>
          <a:endParaRPr lang="en-US"/>
        </a:p>
      </dgm:t>
    </dgm:pt>
    <dgm:pt modelId="{DC782F60-1353-4A73-A707-68BB67F446E7}" type="sibTrans" cxnId="{C1DCCE8F-FE5D-46A3-BC90-378A16142A83}">
      <dgm:prSet/>
      <dgm:spPr/>
      <dgm:t>
        <a:bodyPr/>
        <a:lstStyle/>
        <a:p>
          <a:endParaRPr lang="en-US"/>
        </a:p>
      </dgm:t>
    </dgm:pt>
    <dgm:pt modelId="{430DCE36-2325-444A-B9BB-7008E3E77645}">
      <dgm:prSet/>
      <dgm:spPr/>
      <dgm:t>
        <a:bodyPr/>
        <a:lstStyle/>
        <a:p>
          <a:r>
            <a:rPr lang="en-GB"/>
            <a:t>An example of this has recently been shown on TV. </a:t>
          </a:r>
          <a:endParaRPr lang="en-US"/>
        </a:p>
      </dgm:t>
    </dgm:pt>
    <dgm:pt modelId="{FACF665A-7663-4A31-878A-A2693CF64153}" type="parTrans" cxnId="{050AAC93-9002-4F03-B89A-BA6A0A2D7C7D}">
      <dgm:prSet/>
      <dgm:spPr/>
      <dgm:t>
        <a:bodyPr/>
        <a:lstStyle/>
        <a:p>
          <a:endParaRPr lang="en-US"/>
        </a:p>
      </dgm:t>
    </dgm:pt>
    <dgm:pt modelId="{6732606D-E0E9-49E9-B56E-A68194505485}" type="sibTrans" cxnId="{050AAC93-9002-4F03-B89A-BA6A0A2D7C7D}">
      <dgm:prSet/>
      <dgm:spPr/>
      <dgm:t>
        <a:bodyPr/>
        <a:lstStyle/>
        <a:p>
          <a:endParaRPr lang="en-US"/>
        </a:p>
      </dgm:t>
    </dgm:pt>
    <dgm:pt modelId="{575A267A-5CC0-49AF-BAD3-DCCFCB84AFCC}" type="pres">
      <dgm:prSet presAssocID="{BD57CBAB-EAC4-426C-A0BA-099F1E739AEB}" presName="root" presStyleCnt="0">
        <dgm:presLayoutVars>
          <dgm:dir/>
          <dgm:resizeHandles val="exact"/>
        </dgm:presLayoutVars>
      </dgm:prSet>
      <dgm:spPr/>
    </dgm:pt>
    <dgm:pt modelId="{F4C78ECD-88EF-49DF-8BB7-AB5F497E7C23}" type="pres">
      <dgm:prSet presAssocID="{20859E3B-1091-40DC-8044-EC44535212D8}" presName="compNode" presStyleCnt="0"/>
      <dgm:spPr/>
    </dgm:pt>
    <dgm:pt modelId="{9CEE2667-86AF-4D17-986D-F813B33AB049}" type="pres">
      <dgm:prSet presAssocID="{20859E3B-1091-40DC-8044-EC44535212D8}" presName="bgRect" presStyleLbl="bgShp" presStyleIdx="0" presStyleCnt="3"/>
      <dgm:spPr/>
    </dgm:pt>
    <dgm:pt modelId="{94004F1D-7F97-4B6B-8825-FA55C69F5723}" type="pres">
      <dgm:prSet presAssocID="{20859E3B-1091-40DC-8044-EC44535212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79D239A2-CD76-41AE-BDDF-F1B8F4D5B00F}" type="pres">
      <dgm:prSet presAssocID="{20859E3B-1091-40DC-8044-EC44535212D8}" presName="spaceRect" presStyleCnt="0"/>
      <dgm:spPr/>
    </dgm:pt>
    <dgm:pt modelId="{830C832A-0774-493E-87BC-0C17099BFBFA}" type="pres">
      <dgm:prSet presAssocID="{20859E3B-1091-40DC-8044-EC44535212D8}" presName="parTx" presStyleLbl="revTx" presStyleIdx="0" presStyleCnt="3">
        <dgm:presLayoutVars>
          <dgm:chMax val="0"/>
          <dgm:chPref val="0"/>
        </dgm:presLayoutVars>
      </dgm:prSet>
      <dgm:spPr/>
    </dgm:pt>
    <dgm:pt modelId="{9473317C-D811-4946-A789-981B6AE02ABE}" type="pres">
      <dgm:prSet presAssocID="{F007C593-3D4E-43C8-B0C0-FAB28437F18A}" presName="sibTrans" presStyleCnt="0"/>
      <dgm:spPr/>
    </dgm:pt>
    <dgm:pt modelId="{FE2FDDB2-0B36-4378-8ABD-F6B8B38FC66E}" type="pres">
      <dgm:prSet presAssocID="{78A851FF-109F-430D-AC49-834A60841739}" presName="compNode" presStyleCnt="0"/>
      <dgm:spPr/>
    </dgm:pt>
    <dgm:pt modelId="{BD51301A-1A18-402D-81D9-7C66E375048E}" type="pres">
      <dgm:prSet presAssocID="{78A851FF-109F-430D-AC49-834A60841739}" presName="bgRect" presStyleLbl="bgShp" presStyleIdx="1" presStyleCnt="3"/>
      <dgm:spPr/>
    </dgm:pt>
    <dgm:pt modelId="{2F22DFE2-D3DB-4473-85A5-5CF415AE0C65}" type="pres">
      <dgm:prSet presAssocID="{78A851FF-109F-430D-AC49-834A6084173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BD0175A9-F3A2-4B47-8CF1-58D559275ACA}" type="pres">
      <dgm:prSet presAssocID="{78A851FF-109F-430D-AC49-834A60841739}" presName="spaceRect" presStyleCnt="0"/>
      <dgm:spPr/>
    </dgm:pt>
    <dgm:pt modelId="{66E40DCE-DC42-4D39-B9C1-64A718D588C0}" type="pres">
      <dgm:prSet presAssocID="{78A851FF-109F-430D-AC49-834A60841739}" presName="parTx" presStyleLbl="revTx" presStyleIdx="1" presStyleCnt="3">
        <dgm:presLayoutVars>
          <dgm:chMax val="0"/>
          <dgm:chPref val="0"/>
        </dgm:presLayoutVars>
      </dgm:prSet>
      <dgm:spPr/>
    </dgm:pt>
    <dgm:pt modelId="{BE5CF51F-255A-44BD-970D-E82764DBA443}" type="pres">
      <dgm:prSet presAssocID="{DC782F60-1353-4A73-A707-68BB67F446E7}" presName="sibTrans" presStyleCnt="0"/>
      <dgm:spPr/>
    </dgm:pt>
    <dgm:pt modelId="{B06F3E90-81A8-4963-BB5D-290111CA708A}" type="pres">
      <dgm:prSet presAssocID="{430DCE36-2325-444A-B9BB-7008E3E77645}" presName="compNode" presStyleCnt="0"/>
      <dgm:spPr/>
    </dgm:pt>
    <dgm:pt modelId="{058FF188-EE0C-4384-8267-70C7ED461382}" type="pres">
      <dgm:prSet presAssocID="{430DCE36-2325-444A-B9BB-7008E3E77645}" presName="bgRect" presStyleLbl="bgShp" presStyleIdx="2" presStyleCnt="3"/>
      <dgm:spPr/>
    </dgm:pt>
    <dgm:pt modelId="{1937AF95-E587-4A93-A207-B6E94C9B7CDF}" type="pres">
      <dgm:prSet presAssocID="{430DCE36-2325-444A-B9BB-7008E3E776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jector screen"/>
        </a:ext>
      </dgm:extLst>
    </dgm:pt>
    <dgm:pt modelId="{92334B27-D9A3-46D1-91DD-76082C4156A9}" type="pres">
      <dgm:prSet presAssocID="{430DCE36-2325-444A-B9BB-7008E3E77645}" presName="spaceRect" presStyleCnt="0"/>
      <dgm:spPr/>
    </dgm:pt>
    <dgm:pt modelId="{60BA873D-4EAA-4035-AC49-8FF4AAC21F18}" type="pres">
      <dgm:prSet presAssocID="{430DCE36-2325-444A-B9BB-7008E3E77645}" presName="parTx" presStyleLbl="revTx" presStyleIdx="2" presStyleCnt="3">
        <dgm:presLayoutVars>
          <dgm:chMax val="0"/>
          <dgm:chPref val="0"/>
        </dgm:presLayoutVars>
      </dgm:prSet>
      <dgm:spPr/>
    </dgm:pt>
  </dgm:ptLst>
  <dgm:cxnLst>
    <dgm:cxn modelId="{33822C2F-B691-4FBB-98C2-58B29BC757C1}" srcId="{BD57CBAB-EAC4-426C-A0BA-099F1E739AEB}" destId="{20859E3B-1091-40DC-8044-EC44535212D8}" srcOrd="0" destOrd="0" parTransId="{5F61566A-2FB1-4094-AE95-26A97866C6C0}" sibTransId="{F007C593-3D4E-43C8-B0C0-FAB28437F18A}"/>
    <dgm:cxn modelId="{F01A6B3B-D9CE-4891-81B9-9FCDC0D05288}" type="presOf" srcId="{430DCE36-2325-444A-B9BB-7008E3E77645}" destId="{60BA873D-4EAA-4035-AC49-8FF4AAC21F18}" srcOrd="0" destOrd="0" presId="urn:microsoft.com/office/officeart/2018/2/layout/IconVerticalSolidList"/>
    <dgm:cxn modelId="{88D6668A-B318-4544-9269-A0AF15D9C567}" type="presOf" srcId="{78A851FF-109F-430D-AC49-834A60841739}" destId="{66E40DCE-DC42-4D39-B9C1-64A718D588C0}" srcOrd="0" destOrd="0" presId="urn:microsoft.com/office/officeart/2018/2/layout/IconVerticalSolidList"/>
    <dgm:cxn modelId="{C1DCCE8F-FE5D-46A3-BC90-378A16142A83}" srcId="{BD57CBAB-EAC4-426C-A0BA-099F1E739AEB}" destId="{78A851FF-109F-430D-AC49-834A60841739}" srcOrd="1" destOrd="0" parTransId="{B517004F-1840-403E-B9C7-1A1F9A072123}" sibTransId="{DC782F60-1353-4A73-A707-68BB67F446E7}"/>
    <dgm:cxn modelId="{050AAC93-9002-4F03-B89A-BA6A0A2D7C7D}" srcId="{BD57CBAB-EAC4-426C-A0BA-099F1E739AEB}" destId="{430DCE36-2325-444A-B9BB-7008E3E77645}" srcOrd="2" destOrd="0" parTransId="{FACF665A-7663-4A31-878A-A2693CF64153}" sibTransId="{6732606D-E0E9-49E9-B56E-A68194505485}"/>
    <dgm:cxn modelId="{5969D7A0-490F-41ED-B506-112B4BB4D08C}" type="presOf" srcId="{BD57CBAB-EAC4-426C-A0BA-099F1E739AEB}" destId="{575A267A-5CC0-49AF-BAD3-DCCFCB84AFCC}" srcOrd="0" destOrd="0" presId="urn:microsoft.com/office/officeart/2018/2/layout/IconVerticalSolidList"/>
    <dgm:cxn modelId="{307200B6-FFE9-43D5-A8EB-99D2AC4C8DBA}" type="presOf" srcId="{20859E3B-1091-40DC-8044-EC44535212D8}" destId="{830C832A-0774-493E-87BC-0C17099BFBFA}" srcOrd="0" destOrd="0" presId="urn:microsoft.com/office/officeart/2018/2/layout/IconVerticalSolidList"/>
    <dgm:cxn modelId="{77527B65-EC37-44C2-A0BB-C8DB98DA53D1}" type="presParOf" srcId="{575A267A-5CC0-49AF-BAD3-DCCFCB84AFCC}" destId="{F4C78ECD-88EF-49DF-8BB7-AB5F497E7C23}" srcOrd="0" destOrd="0" presId="urn:microsoft.com/office/officeart/2018/2/layout/IconVerticalSolidList"/>
    <dgm:cxn modelId="{833C1A9F-AAC8-4C6D-960C-4B6603D9AB26}" type="presParOf" srcId="{F4C78ECD-88EF-49DF-8BB7-AB5F497E7C23}" destId="{9CEE2667-86AF-4D17-986D-F813B33AB049}" srcOrd="0" destOrd="0" presId="urn:microsoft.com/office/officeart/2018/2/layout/IconVerticalSolidList"/>
    <dgm:cxn modelId="{A0216CF4-2006-42EE-BDA0-9FDA7840666B}" type="presParOf" srcId="{F4C78ECD-88EF-49DF-8BB7-AB5F497E7C23}" destId="{94004F1D-7F97-4B6B-8825-FA55C69F5723}" srcOrd="1" destOrd="0" presId="urn:microsoft.com/office/officeart/2018/2/layout/IconVerticalSolidList"/>
    <dgm:cxn modelId="{F7037AE1-2FA7-4FCA-9038-E104CC4FDC56}" type="presParOf" srcId="{F4C78ECD-88EF-49DF-8BB7-AB5F497E7C23}" destId="{79D239A2-CD76-41AE-BDDF-F1B8F4D5B00F}" srcOrd="2" destOrd="0" presId="urn:microsoft.com/office/officeart/2018/2/layout/IconVerticalSolidList"/>
    <dgm:cxn modelId="{40D0BBA6-420B-432C-A697-D910F7BBCC59}" type="presParOf" srcId="{F4C78ECD-88EF-49DF-8BB7-AB5F497E7C23}" destId="{830C832A-0774-493E-87BC-0C17099BFBFA}" srcOrd="3" destOrd="0" presId="urn:microsoft.com/office/officeart/2018/2/layout/IconVerticalSolidList"/>
    <dgm:cxn modelId="{6F89BB76-159D-4898-AD2B-6EC56B42E11F}" type="presParOf" srcId="{575A267A-5CC0-49AF-BAD3-DCCFCB84AFCC}" destId="{9473317C-D811-4946-A789-981B6AE02ABE}" srcOrd="1" destOrd="0" presId="urn:microsoft.com/office/officeart/2018/2/layout/IconVerticalSolidList"/>
    <dgm:cxn modelId="{3E9F70A2-6889-405C-8820-D4554F5AB96B}" type="presParOf" srcId="{575A267A-5CC0-49AF-BAD3-DCCFCB84AFCC}" destId="{FE2FDDB2-0B36-4378-8ABD-F6B8B38FC66E}" srcOrd="2" destOrd="0" presId="urn:microsoft.com/office/officeart/2018/2/layout/IconVerticalSolidList"/>
    <dgm:cxn modelId="{61D51B1D-DFA9-436F-9EAE-F0E7D26125A6}" type="presParOf" srcId="{FE2FDDB2-0B36-4378-8ABD-F6B8B38FC66E}" destId="{BD51301A-1A18-402D-81D9-7C66E375048E}" srcOrd="0" destOrd="0" presId="urn:microsoft.com/office/officeart/2018/2/layout/IconVerticalSolidList"/>
    <dgm:cxn modelId="{2022231B-6071-4EA1-B213-213A356D72FC}" type="presParOf" srcId="{FE2FDDB2-0B36-4378-8ABD-F6B8B38FC66E}" destId="{2F22DFE2-D3DB-4473-85A5-5CF415AE0C65}" srcOrd="1" destOrd="0" presId="urn:microsoft.com/office/officeart/2018/2/layout/IconVerticalSolidList"/>
    <dgm:cxn modelId="{78C98CF5-8AE7-496E-9EC2-762E88284BB7}" type="presParOf" srcId="{FE2FDDB2-0B36-4378-8ABD-F6B8B38FC66E}" destId="{BD0175A9-F3A2-4B47-8CF1-58D559275ACA}" srcOrd="2" destOrd="0" presId="urn:microsoft.com/office/officeart/2018/2/layout/IconVerticalSolidList"/>
    <dgm:cxn modelId="{CA66E9AD-F808-4146-B8C4-9C2A1912FFDC}" type="presParOf" srcId="{FE2FDDB2-0B36-4378-8ABD-F6B8B38FC66E}" destId="{66E40DCE-DC42-4D39-B9C1-64A718D588C0}" srcOrd="3" destOrd="0" presId="urn:microsoft.com/office/officeart/2018/2/layout/IconVerticalSolidList"/>
    <dgm:cxn modelId="{1BFF0760-AB2F-477C-8927-26417B14E4A2}" type="presParOf" srcId="{575A267A-5CC0-49AF-BAD3-DCCFCB84AFCC}" destId="{BE5CF51F-255A-44BD-970D-E82764DBA443}" srcOrd="3" destOrd="0" presId="urn:microsoft.com/office/officeart/2018/2/layout/IconVerticalSolidList"/>
    <dgm:cxn modelId="{6111F751-5A86-4C40-B8CD-AE5DB6E4F083}" type="presParOf" srcId="{575A267A-5CC0-49AF-BAD3-DCCFCB84AFCC}" destId="{B06F3E90-81A8-4963-BB5D-290111CA708A}" srcOrd="4" destOrd="0" presId="urn:microsoft.com/office/officeart/2018/2/layout/IconVerticalSolidList"/>
    <dgm:cxn modelId="{214AE39C-4164-4887-AAEB-FB262B9648E7}" type="presParOf" srcId="{B06F3E90-81A8-4963-BB5D-290111CA708A}" destId="{058FF188-EE0C-4384-8267-70C7ED461382}" srcOrd="0" destOrd="0" presId="urn:microsoft.com/office/officeart/2018/2/layout/IconVerticalSolidList"/>
    <dgm:cxn modelId="{5F9F3447-957D-4792-98FF-3BEBC755304A}" type="presParOf" srcId="{B06F3E90-81A8-4963-BB5D-290111CA708A}" destId="{1937AF95-E587-4A93-A207-B6E94C9B7CDF}" srcOrd="1" destOrd="0" presId="urn:microsoft.com/office/officeart/2018/2/layout/IconVerticalSolidList"/>
    <dgm:cxn modelId="{38B79C0A-7A96-4250-9AEB-867E5AFA0264}" type="presParOf" srcId="{B06F3E90-81A8-4963-BB5D-290111CA708A}" destId="{92334B27-D9A3-46D1-91DD-76082C4156A9}" srcOrd="2" destOrd="0" presId="urn:microsoft.com/office/officeart/2018/2/layout/IconVerticalSolidList"/>
    <dgm:cxn modelId="{D78F893B-A59F-4724-A429-6DE6CBFFB1D8}" type="presParOf" srcId="{B06F3E90-81A8-4963-BB5D-290111CA708A}" destId="{60BA873D-4EAA-4035-AC49-8FF4AAC21F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9912AC-0D97-4A76-B30D-DA2825657E0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62CC900-5E0B-411A-B428-58ABB9DF2331}">
      <dgm:prSet/>
      <dgm:spPr/>
      <dgm:t>
        <a:bodyPr/>
        <a:lstStyle/>
        <a:p>
          <a:r>
            <a:rPr lang="en-GB"/>
            <a:t>Arbitrators will make the decision. </a:t>
          </a:r>
          <a:endParaRPr lang="en-US"/>
        </a:p>
      </dgm:t>
    </dgm:pt>
    <dgm:pt modelId="{EF7A1A15-5512-4BAE-85D5-48385F05D80B}" type="parTrans" cxnId="{52AD0A93-38C4-4B8B-99D5-1D15EAA2D518}">
      <dgm:prSet/>
      <dgm:spPr/>
      <dgm:t>
        <a:bodyPr/>
        <a:lstStyle/>
        <a:p>
          <a:endParaRPr lang="en-US"/>
        </a:p>
      </dgm:t>
    </dgm:pt>
    <dgm:pt modelId="{FA1B96F8-D4CD-4CD6-AC4F-701A380A766C}" type="sibTrans" cxnId="{52AD0A93-38C4-4B8B-99D5-1D15EAA2D518}">
      <dgm:prSet/>
      <dgm:spPr/>
      <dgm:t>
        <a:bodyPr/>
        <a:lstStyle/>
        <a:p>
          <a:endParaRPr lang="en-US"/>
        </a:p>
      </dgm:t>
    </dgm:pt>
    <dgm:pt modelId="{45932D79-EAF1-4D59-8AB3-C4E2BBBB3C1B}">
      <dgm:prSet/>
      <dgm:spPr/>
      <dgm:t>
        <a:bodyPr/>
        <a:lstStyle/>
        <a:p>
          <a:r>
            <a:rPr lang="en-GB"/>
            <a:t>Once they have both sides of the arguments. </a:t>
          </a:r>
          <a:endParaRPr lang="en-US"/>
        </a:p>
      </dgm:t>
    </dgm:pt>
    <dgm:pt modelId="{9FAB2226-55C4-4CD7-A79A-FD4067D8EC08}" type="parTrans" cxnId="{999A3846-CC07-4192-8F38-3168D18B1BCD}">
      <dgm:prSet/>
      <dgm:spPr/>
      <dgm:t>
        <a:bodyPr/>
        <a:lstStyle/>
        <a:p>
          <a:endParaRPr lang="en-US"/>
        </a:p>
      </dgm:t>
    </dgm:pt>
    <dgm:pt modelId="{13115302-E1B0-4252-8D43-86A51498E1F9}" type="sibTrans" cxnId="{999A3846-CC07-4192-8F38-3168D18B1BCD}">
      <dgm:prSet/>
      <dgm:spPr/>
      <dgm:t>
        <a:bodyPr/>
        <a:lstStyle/>
        <a:p>
          <a:endParaRPr lang="en-US"/>
        </a:p>
      </dgm:t>
    </dgm:pt>
    <dgm:pt modelId="{88D1BF54-E1C4-408D-BC72-E36E29FA547C}">
      <dgm:prSet/>
      <dgm:spPr/>
      <dgm:t>
        <a:bodyPr/>
        <a:lstStyle/>
        <a:p>
          <a:r>
            <a:rPr lang="en-GB"/>
            <a:t>Because of the Arbitrators Act 1996. </a:t>
          </a:r>
          <a:endParaRPr lang="en-US"/>
        </a:p>
      </dgm:t>
    </dgm:pt>
    <dgm:pt modelId="{7F572B16-0184-46FA-A3BF-62FFE0404D0C}" type="parTrans" cxnId="{4C6FF963-16DC-4488-9153-A02F9763465D}">
      <dgm:prSet/>
      <dgm:spPr/>
      <dgm:t>
        <a:bodyPr/>
        <a:lstStyle/>
        <a:p>
          <a:endParaRPr lang="en-US"/>
        </a:p>
      </dgm:t>
    </dgm:pt>
    <dgm:pt modelId="{CDFB02F2-AA52-4D9C-9CC4-F4934A2BC23D}" type="sibTrans" cxnId="{4C6FF963-16DC-4488-9153-A02F9763465D}">
      <dgm:prSet/>
      <dgm:spPr/>
      <dgm:t>
        <a:bodyPr/>
        <a:lstStyle/>
        <a:p>
          <a:endParaRPr lang="en-US"/>
        </a:p>
      </dgm:t>
    </dgm:pt>
    <dgm:pt modelId="{5E215A9D-3021-4903-92BD-36B110745A13}">
      <dgm:prSet/>
      <dgm:spPr/>
      <dgm:t>
        <a:bodyPr/>
        <a:lstStyle/>
        <a:p>
          <a:r>
            <a:rPr lang="en-GB"/>
            <a:t>Harder to appeal. </a:t>
          </a:r>
          <a:endParaRPr lang="en-US"/>
        </a:p>
      </dgm:t>
    </dgm:pt>
    <dgm:pt modelId="{45F1A29B-9A9E-4BFD-BC02-00DE3686EABA}" type="parTrans" cxnId="{E0781FC0-4D41-453B-8BCB-EF46DA821E80}">
      <dgm:prSet/>
      <dgm:spPr/>
      <dgm:t>
        <a:bodyPr/>
        <a:lstStyle/>
        <a:p>
          <a:endParaRPr lang="en-US"/>
        </a:p>
      </dgm:t>
    </dgm:pt>
    <dgm:pt modelId="{979BE88F-94F2-4F5D-8E27-030A4947D208}" type="sibTrans" cxnId="{E0781FC0-4D41-453B-8BCB-EF46DA821E80}">
      <dgm:prSet/>
      <dgm:spPr/>
      <dgm:t>
        <a:bodyPr/>
        <a:lstStyle/>
        <a:p>
          <a:endParaRPr lang="en-US"/>
        </a:p>
      </dgm:t>
    </dgm:pt>
    <dgm:pt modelId="{C3B5D30A-78D4-45EB-A839-4FB7825ABDE3}" type="pres">
      <dgm:prSet presAssocID="{7B9912AC-0D97-4A76-B30D-DA2825657E0F}" presName="linear" presStyleCnt="0">
        <dgm:presLayoutVars>
          <dgm:animLvl val="lvl"/>
          <dgm:resizeHandles val="exact"/>
        </dgm:presLayoutVars>
      </dgm:prSet>
      <dgm:spPr/>
    </dgm:pt>
    <dgm:pt modelId="{9E1179E6-9F16-40CE-8A79-352A62100436}" type="pres">
      <dgm:prSet presAssocID="{362CC900-5E0B-411A-B428-58ABB9DF2331}" presName="parentText" presStyleLbl="node1" presStyleIdx="0" presStyleCnt="4">
        <dgm:presLayoutVars>
          <dgm:chMax val="0"/>
          <dgm:bulletEnabled val="1"/>
        </dgm:presLayoutVars>
      </dgm:prSet>
      <dgm:spPr/>
    </dgm:pt>
    <dgm:pt modelId="{3E2D9D7B-16AA-41CF-9FB2-A1FB17A45FA0}" type="pres">
      <dgm:prSet presAssocID="{FA1B96F8-D4CD-4CD6-AC4F-701A380A766C}" presName="spacer" presStyleCnt="0"/>
      <dgm:spPr/>
    </dgm:pt>
    <dgm:pt modelId="{500FBE3B-DF04-4980-BA40-AA2F2B8FBBE6}" type="pres">
      <dgm:prSet presAssocID="{45932D79-EAF1-4D59-8AB3-C4E2BBBB3C1B}" presName="parentText" presStyleLbl="node1" presStyleIdx="1" presStyleCnt="4">
        <dgm:presLayoutVars>
          <dgm:chMax val="0"/>
          <dgm:bulletEnabled val="1"/>
        </dgm:presLayoutVars>
      </dgm:prSet>
      <dgm:spPr/>
    </dgm:pt>
    <dgm:pt modelId="{FEF48D56-776C-403D-A962-7AE15ED3B133}" type="pres">
      <dgm:prSet presAssocID="{13115302-E1B0-4252-8D43-86A51498E1F9}" presName="spacer" presStyleCnt="0"/>
      <dgm:spPr/>
    </dgm:pt>
    <dgm:pt modelId="{A117F6BA-2E63-42C6-A0A3-1F6F97BBDD98}" type="pres">
      <dgm:prSet presAssocID="{88D1BF54-E1C4-408D-BC72-E36E29FA547C}" presName="parentText" presStyleLbl="node1" presStyleIdx="2" presStyleCnt="4">
        <dgm:presLayoutVars>
          <dgm:chMax val="0"/>
          <dgm:bulletEnabled val="1"/>
        </dgm:presLayoutVars>
      </dgm:prSet>
      <dgm:spPr/>
    </dgm:pt>
    <dgm:pt modelId="{CC262973-1CEB-4C0B-8275-C11E86EC4192}" type="pres">
      <dgm:prSet presAssocID="{CDFB02F2-AA52-4D9C-9CC4-F4934A2BC23D}" presName="spacer" presStyleCnt="0"/>
      <dgm:spPr/>
    </dgm:pt>
    <dgm:pt modelId="{683D8D66-4F69-46C9-B891-6DD9125A64B5}" type="pres">
      <dgm:prSet presAssocID="{5E215A9D-3021-4903-92BD-36B110745A13}" presName="parentText" presStyleLbl="node1" presStyleIdx="3" presStyleCnt="4">
        <dgm:presLayoutVars>
          <dgm:chMax val="0"/>
          <dgm:bulletEnabled val="1"/>
        </dgm:presLayoutVars>
      </dgm:prSet>
      <dgm:spPr/>
    </dgm:pt>
  </dgm:ptLst>
  <dgm:cxnLst>
    <dgm:cxn modelId="{AF59863A-B446-4E52-A55E-F3AF58CF0B36}" type="presOf" srcId="{88D1BF54-E1C4-408D-BC72-E36E29FA547C}" destId="{A117F6BA-2E63-42C6-A0A3-1F6F97BBDD98}" srcOrd="0" destOrd="0" presId="urn:microsoft.com/office/officeart/2005/8/layout/vList2"/>
    <dgm:cxn modelId="{4C6FF963-16DC-4488-9153-A02F9763465D}" srcId="{7B9912AC-0D97-4A76-B30D-DA2825657E0F}" destId="{88D1BF54-E1C4-408D-BC72-E36E29FA547C}" srcOrd="2" destOrd="0" parTransId="{7F572B16-0184-46FA-A3BF-62FFE0404D0C}" sibTransId="{CDFB02F2-AA52-4D9C-9CC4-F4934A2BC23D}"/>
    <dgm:cxn modelId="{999A3846-CC07-4192-8F38-3168D18B1BCD}" srcId="{7B9912AC-0D97-4A76-B30D-DA2825657E0F}" destId="{45932D79-EAF1-4D59-8AB3-C4E2BBBB3C1B}" srcOrd="1" destOrd="0" parTransId="{9FAB2226-55C4-4CD7-A79A-FD4067D8EC08}" sibTransId="{13115302-E1B0-4252-8D43-86A51498E1F9}"/>
    <dgm:cxn modelId="{64A65489-0E91-4A2C-9599-B14F897EA8B4}" type="presOf" srcId="{7B9912AC-0D97-4A76-B30D-DA2825657E0F}" destId="{C3B5D30A-78D4-45EB-A839-4FB7825ABDE3}" srcOrd="0" destOrd="0" presId="urn:microsoft.com/office/officeart/2005/8/layout/vList2"/>
    <dgm:cxn modelId="{52AD0A93-38C4-4B8B-99D5-1D15EAA2D518}" srcId="{7B9912AC-0D97-4A76-B30D-DA2825657E0F}" destId="{362CC900-5E0B-411A-B428-58ABB9DF2331}" srcOrd="0" destOrd="0" parTransId="{EF7A1A15-5512-4BAE-85D5-48385F05D80B}" sibTransId="{FA1B96F8-D4CD-4CD6-AC4F-701A380A766C}"/>
    <dgm:cxn modelId="{ADFFAEA7-539E-453A-B33C-A6D1380B0BED}" type="presOf" srcId="{362CC900-5E0B-411A-B428-58ABB9DF2331}" destId="{9E1179E6-9F16-40CE-8A79-352A62100436}" srcOrd="0" destOrd="0" presId="urn:microsoft.com/office/officeart/2005/8/layout/vList2"/>
    <dgm:cxn modelId="{E0781FC0-4D41-453B-8BCB-EF46DA821E80}" srcId="{7B9912AC-0D97-4A76-B30D-DA2825657E0F}" destId="{5E215A9D-3021-4903-92BD-36B110745A13}" srcOrd="3" destOrd="0" parTransId="{45F1A29B-9A9E-4BFD-BC02-00DE3686EABA}" sibTransId="{979BE88F-94F2-4F5D-8E27-030A4947D208}"/>
    <dgm:cxn modelId="{DD6779D6-4D99-4717-AAEC-0281C506B94C}" type="presOf" srcId="{45932D79-EAF1-4D59-8AB3-C4E2BBBB3C1B}" destId="{500FBE3B-DF04-4980-BA40-AA2F2B8FBBE6}" srcOrd="0" destOrd="0" presId="urn:microsoft.com/office/officeart/2005/8/layout/vList2"/>
    <dgm:cxn modelId="{7FAB2CF9-1F74-48D7-8A29-0C7F11EF231F}" type="presOf" srcId="{5E215A9D-3021-4903-92BD-36B110745A13}" destId="{683D8D66-4F69-46C9-B891-6DD9125A64B5}" srcOrd="0" destOrd="0" presId="urn:microsoft.com/office/officeart/2005/8/layout/vList2"/>
    <dgm:cxn modelId="{5DD1DC77-44C6-41EF-A41E-EBF45927F1E8}" type="presParOf" srcId="{C3B5D30A-78D4-45EB-A839-4FB7825ABDE3}" destId="{9E1179E6-9F16-40CE-8A79-352A62100436}" srcOrd="0" destOrd="0" presId="urn:microsoft.com/office/officeart/2005/8/layout/vList2"/>
    <dgm:cxn modelId="{D609E5E7-B3CB-4DE0-B645-353E9F05060A}" type="presParOf" srcId="{C3B5D30A-78D4-45EB-A839-4FB7825ABDE3}" destId="{3E2D9D7B-16AA-41CF-9FB2-A1FB17A45FA0}" srcOrd="1" destOrd="0" presId="urn:microsoft.com/office/officeart/2005/8/layout/vList2"/>
    <dgm:cxn modelId="{42761ADC-CD92-4DB4-B72E-F3442E560F1A}" type="presParOf" srcId="{C3B5D30A-78D4-45EB-A839-4FB7825ABDE3}" destId="{500FBE3B-DF04-4980-BA40-AA2F2B8FBBE6}" srcOrd="2" destOrd="0" presId="urn:microsoft.com/office/officeart/2005/8/layout/vList2"/>
    <dgm:cxn modelId="{D6D8609A-A293-4629-9230-9FE9FBD39FC0}" type="presParOf" srcId="{C3B5D30A-78D4-45EB-A839-4FB7825ABDE3}" destId="{FEF48D56-776C-403D-A962-7AE15ED3B133}" srcOrd="3" destOrd="0" presId="urn:microsoft.com/office/officeart/2005/8/layout/vList2"/>
    <dgm:cxn modelId="{649B9A06-5AA7-43E2-B8DB-8E121D67FAE0}" type="presParOf" srcId="{C3B5D30A-78D4-45EB-A839-4FB7825ABDE3}" destId="{A117F6BA-2E63-42C6-A0A3-1F6F97BBDD98}" srcOrd="4" destOrd="0" presId="urn:microsoft.com/office/officeart/2005/8/layout/vList2"/>
    <dgm:cxn modelId="{74B485C7-1026-4663-9457-2B385918C0AC}" type="presParOf" srcId="{C3B5D30A-78D4-45EB-A839-4FB7825ABDE3}" destId="{CC262973-1CEB-4C0B-8275-C11E86EC4192}" srcOrd="5" destOrd="0" presId="urn:microsoft.com/office/officeart/2005/8/layout/vList2"/>
    <dgm:cxn modelId="{8FB85C0F-00A4-4C3B-A0D1-AC3D926F0EB5}" type="presParOf" srcId="{C3B5D30A-78D4-45EB-A839-4FB7825ABDE3}" destId="{683D8D66-4F69-46C9-B891-6DD9125A64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C57809C-8450-4899-869E-7B3BABD603AD}"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23ECCC28-2C12-4C51-81DB-EB1AC8E3838E}">
      <dgm:prSet/>
      <dgm:spPr/>
      <dgm:t>
        <a:bodyPr/>
        <a:lstStyle/>
        <a:p>
          <a:pPr>
            <a:defRPr cap="all"/>
          </a:pPr>
          <a:r>
            <a:rPr lang="en-GB"/>
            <a:t>Follows the same procedure as mediation. </a:t>
          </a:r>
          <a:endParaRPr lang="en-US"/>
        </a:p>
      </dgm:t>
    </dgm:pt>
    <dgm:pt modelId="{6C2C6C32-4F7E-4510-B5CB-9B16805F95C2}" type="parTrans" cxnId="{BAD64189-C0F2-4980-9976-2DFE69F8F9C1}">
      <dgm:prSet/>
      <dgm:spPr/>
      <dgm:t>
        <a:bodyPr/>
        <a:lstStyle/>
        <a:p>
          <a:endParaRPr lang="en-US"/>
        </a:p>
      </dgm:t>
    </dgm:pt>
    <dgm:pt modelId="{F7B28235-F7EF-4AF8-89BB-A99AA917FF20}" type="sibTrans" cxnId="{BAD64189-C0F2-4980-9976-2DFE69F8F9C1}">
      <dgm:prSet/>
      <dgm:spPr/>
      <dgm:t>
        <a:bodyPr/>
        <a:lstStyle/>
        <a:p>
          <a:endParaRPr lang="en-US"/>
        </a:p>
      </dgm:t>
    </dgm:pt>
    <dgm:pt modelId="{621908D8-E2C4-484D-A66A-B12C8F87DFE8}">
      <dgm:prSet/>
      <dgm:spPr/>
      <dgm:t>
        <a:bodyPr/>
        <a:lstStyle/>
        <a:p>
          <a:pPr>
            <a:defRPr cap="all"/>
          </a:pPr>
          <a:r>
            <a:rPr lang="en-GB"/>
            <a:t>Conciliator will be a go between, between the parties. </a:t>
          </a:r>
          <a:endParaRPr lang="en-US"/>
        </a:p>
      </dgm:t>
    </dgm:pt>
    <dgm:pt modelId="{96F3D5DD-5B56-4CA9-8F06-A9399D39277E}" type="parTrans" cxnId="{4D07D190-9D6A-47A7-B475-D7854165D68B}">
      <dgm:prSet/>
      <dgm:spPr/>
      <dgm:t>
        <a:bodyPr/>
        <a:lstStyle/>
        <a:p>
          <a:endParaRPr lang="en-US"/>
        </a:p>
      </dgm:t>
    </dgm:pt>
    <dgm:pt modelId="{8B0AE74A-BADA-4C26-B7CF-B64564AAF1EE}" type="sibTrans" cxnId="{4D07D190-9D6A-47A7-B475-D7854165D68B}">
      <dgm:prSet/>
      <dgm:spPr/>
      <dgm:t>
        <a:bodyPr/>
        <a:lstStyle/>
        <a:p>
          <a:endParaRPr lang="en-US"/>
        </a:p>
      </dgm:t>
    </dgm:pt>
    <dgm:pt modelId="{A61A9E06-6765-4695-89A8-95E6BA4DD3A7}">
      <dgm:prSet/>
      <dgm:spPr/>
      <dgm:t>
        <a:bodyPr/>
        <a:lstStyle/>
        <a:p>
          <a:pPr>
            <a:defRPr cap="all"/>
          </a:pPr>
          <a:r>
            <a:rPr lang="en-GB"/>
            <a:t>But will offer suggestions as well. </a:t>
          </a:r>
          <a:endParaRPr lang="en-US"/>
        </a:p>
      </dgm:t>
    </dgm:pt>
    <dgm:pt modelId="{A0013D55-5AF2-406C-B0B7-4594B0C895C7}" type="parTrans" cxnId="{719D1951-ED8D-4F15-B242-907A56248163}">
      <dgm:prSet/>
      <dgm:spPr/>
      <dgm:t>
        <a:bodyPr/>
        <a:lstStyle/>
        <a:p>
          <a:endParaRPr lang="en-US"/>
        </a:p>
      </dgm:t>
    </dgm:pt>
    <dgm:pt modelId="{997CA8E1-2A49-44C8-BCAF-3D43C6BB4C67}" type="sibTrans" cxnId="{719D1951-ED8D-4F15-B242-907A56248163}">
      <dgm:prSet/>
      <dgm:spPr/>
      <dgm:t>
        <a:bodyPr/>
        <a:lstStyle/>
        <a:p>
          <a:endParaRPr lang="en-US"/>
        </a:p>
      </dgm:t>
    </dgm:pt>
    <dgm:pt modelId="{33FA8EA7-3620-4820-9C58-5092ACD55FD8}">
      <dgm:prSet/>
      <dgm:spPr/>
      <dgm:t>
        <a:bodyPr/>
        <a:lstStyle/>
        <a:p>
          <a:pPr>
            <a:defRPr cap="all"/>
          </a:pPr>
          <a:r>
            <a:rPr lang="en-GB"/>
            <a:t>Cheaper and faster than going to court. </a:t>
          </a:r>
          <a:endParaRPr lang="en-US"/>
        </a:p>
      </dgm:t>
    </dgm:pt>
    <dgm:pt modelId="{1E853B0F-AE77-4BAE-8F20-568C2F81CB92}" type="parTrans" cxnId="{508F20B3-954D-4210-ADA8-9F5F0D864EBE}">
      <dgm:prSet/>
      <dgm:spPr/>
      <dgm:t>
        <a:bodyPr/>
        <a:lstStyle/>
        <a:p>
          <a:endParaRPr lang="en-US"/>
        </a:p>
      </dgm:t>
    </dgm:pt>
    <dgm:pt modelId="{5F66A00A-18BD-4986-9D6E-345504D8C97E}" type="sibTrans" cxnId="{508F20B3-954D-4210-ADA8-9F5F0D864EBE}">
      <dgm:prSet/>
      <dgm:spPr/>
      <dgm:t>
        <a:bodyPr/>
        <a:lstStyle/>
        <a:p>
          <a:endParaRPr lang="en-US"/>
        </a:p>
      </dgm:t>
    </dgm:pt>
    <dgm:pt modelId="{2D3D9435-AE3A-4216-902D-8C3946B3E243}" type="pres">
      <dgm:prSet presAssocID="{7C57809C-8450-4899-869E-7B3BABD603AD}" presName="root" presStyleCnt="0">
        <dgm:presLayoutVars>
          <dgm:dir/>
          <dgm:resizeHandles val="exact"/>
        </dgm:presLayoutVars>
      </dgm:prSet>
      <dgm:spPr/>
    </dgm:pt>
    <dgm:pt modelId="{0E4CD1E9-262A-4ED7-B525-D869240F12A9}" type="pres">
      <dgm:prSet presAssocID="{23ECCC28-2C12-4C51-81DB-EB1AC8E3838E}" presName="compNode" presStyleCnt="0"/>
      <dgm:spPr/>
    </dgm:pt>
    <dgm:pt modelId="{21E7421A-164E-42CF-9900-4F076C6648C7}" type="pres">
      <dgm:prSet presAssocID="{23ECCC28-2C12-4C51-81DB-EB1AC8E3838E}" presName="iconBgRect" presStyleLbl="bgShp" presStyleIdx="0" presStyleCnt="4"/>
      <dgm:spPr/>
    </dgm:pt>
    <dgm:pt modelId="{53D1E2F8-81BB-450A-9C35-246A40219C60}" type="pres">
      <dgm:prSet presAssocID="{23ECCC28-2C12-4C51-81DB-EB1AC8E3838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2179C97A-0AB9-476C-A468-6E65FA8795C0}" type="pres">
      <dgm:prSet presAssocID="{23ECCC28-2C12-4C51-81DB-EB1AC8E3838E}" presName="spaceRect" presStyleCnt="0"/>
      <dgm:spPr/>
    </dgm:pt>
    <dgm:pt modelId="{71A48D8E-B73E-4C5B-8FEB-721204DC0CA8}" type="pres">
      <dgm:prSet presAssocID="{23ECCC28-2C12-4C51-81DB-EB1AC8E3838E}" presName="textRect" presStyleLbl="revTx" presStyleIdx="0" presStyleCnt="4">
        <dgm:presLayoutVars>
          <dgm:chMax val="1"/>
          <dgm:chPref val="1"/>
        </dgm:presLayoutVars>
      </dgm:prSet>
      <dgm:spPr/>
    </dgm:pt>
    <dgm:pt modelId="{49BBD0AB-2F73-4296-89CF-6C65CDBF162D}" type="pres">
      <dgm:prSet presAssocID="{F7B28235-F7EF-4AF8-89BB-A99AA917FF20}" presName="sibTrans" presStyleCnt="0"/>
      <dgm:spPr/>
    </dgm:pt>
    <dgm:pt modelId="{3518A753-5B5B-4780-A5B5-762A45F4BA2B}" type="pres">
      <dgm:prSet presAssocID="{621908D8-E2C4-484D-A66A-B12C8F87DFE8}" presName="compNode" presStyleCnt="0"/>
      <dgm:spPr/>
    </dgm:pt>
    <dgm:pt modelId="{9E9C5BCC-A86F-4500-93B0-3ABEEAEF2C89}" type="pres">
      <dgm:prSet presAssocID="{621908D8-E2C4-484D-A66A-B12C8F87DFE8}" presName="iconBgRect" presStyleLbl="bgShp" presStyleIdx="1" presStyleCnt="4"/>
      <dgm:spPr/>
    </dgm:pt>
    <dgm:pt modelId="{56566324-FA8D-4443-961D-9E83192AC1BD}" type="pres">
      <dgm:prSet presAssocID="{621908D8-E2C4-484D-A66A-B12C8F87DFE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87403A02-41E6-4978-9250-9447638C1EAA}" type="pres">
      <dgm:prSet presAssocID="{621908D8-E2C4-484D-A66A-B12C8F87DFE8}" presName="spaceRect" presStyleCnt="0"/>
      <dgm:spPr/>
    </dgm:pt>
    <dgm:pt modelId="{ECF0F536-2DC4-47EB-891E-F3A18FEF20EF}" type="pres">
      <dgm:prSet presAssocID="{621908D8-E2C4-484D-A66A-B12C8F87DFE8}" presName="textRect" presStyleLbl="revTx" presStyleIdx="1" presStyleCnt="4">
        <dgm:presLayoutVars>
          <dgm:chMax val="1"/>
          <dgm:chPref val="1"/>
        </dgm:presLayoutVars>
      </dgm:prSet>
      <dgm:spPr/>
    </dgm:pt>
    <dgm:pt modelId="{5B4ADFF6-3D5A-4488-8A3B-2582F6292A66}" type="pres">
      <dgm:prSet presAssocID="{8B0AE74A-BADA-4C26-B7CF-B64564AAF1EE}" presName="sibTrans" presStyleCnt="0"/>
      <dgm:spPr/>
    </dgm:pt>
    <dgm:pt modelId="{09E8C83C-74D9-4786-B0AC-F5F3878047D9}" type="pres">
      <dgm:prSet presAssocID="{A61A9E06-6765-4695-89A8-95E6BA4DD3A7}" presName="compNode" presStyleCnt="0"/>
      <dgm:spPr/>
    </dgm:pt>
    <dgm:pt modelId="{113041BB-6F12-465A-8EC1-83EAED14A0A2}" type="pres">
      <dgm:prSet presAssocID="{A61A9E06-6765-4695-89A8-95E6BA4DD3A7}" presName="iconBgRect" presStyleLbl="bgShp" presStyleIdx="2" presStyleCnt="4"/>
      <dgm:spPr/>
    </dgm:pt>
    <dgm:pt modelId="{08B63A4B-C648-424A-8452-ECD0166D5B74}" type="pres">
      <dgm:prSet presAssocID="{A61A9E06-6765-4695-89A8-95E6BA4DD3A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65D9898-F0BF-44DA-92EA-40F9F49E0316}" type="pres">
      <dgm:prSet presAssocID="{A61A9E06-6765-4695-89A8-95E6BA4DD3A7}" presName="spaceRect" presStyleCnt="0"/>
      <dgm:spPr/>
    </dgm:pt>
    <dgm:pt modelId="{EC3EFF0A-68E5-4444-B56E-121284A8F8D2}" type="pres">
      <dgm:prSet presAssocID="{A61A9E06-6765-4695-89A8-95E6BA4DD3A7}" presName="textRect" presStyleLbl="revTx" presStyleIdx="2" presStyleCnt="4">
        <dgm:presLayoutVars>
          <dgm:chMax val="1"/>
          <dgm:chPref val="1"/>
        </dgm:presLayoutVars>
      </dgm:prSet>
      <dgm:spPr/>
    </dgm:pt>
    <dgm:pt modelId="{8E58F165-FC5E-4AD0-A857-718DC7091A06}" type="pres">
      <dgm:prSet presAssocID="{997CA8E1-2A49-44C8-BCAF-3D43C6BB4C67}" presName="sibTrans" presStyleCnt="0"/>
      <dgm:spPr/>
    </dgm:pt>
    <dgm:pt modelId="{5BFC4840-619A-4965-BE4D-2F5F959FCBC2}" type="pres">
      <dgm:prSet presAssocID="{33FA8EA7-3620-4820-9C58-5092ACD55FD8}" presName="compNode" presStyleCnt="0"/>
      <dgm:spPr/>
    </dgm:pt>
    <dgm:pt modelId="{D3149155-D8B7-4874-9075-30893F70DE47}" type="pres">
      <dgm:prSet presAssocID="{33FA8EA7-3620-4820-9C58-5092ACD55FD8}" presName="iconBgRect" presStyleLbl="bgShp" presStyleIdx="3" presStyleCnt="4"/>
      <dgm:spPr/>
    </dgm:pt>
    <dgm:pt modelId="{7FCE36AF-4359-40DE-BF2F-2EE89B8B6BB2}" type="pres">
      <dgm:prSet presAssocID="{33FA8EA7-3620-4820-9C58-5092ACD55F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63A0F0B0-4FB0-4284-B081-D747005DEDFE}" type="pres">
      <dgm:prSet presAssocID="{33FA8EA7-3620-4820-9C58-5092ACD55FD8}" presName="spaceRect" presStyleCnt="0"/>
      <dgm:spPr/>
    </dgm:pt>
    <dgm:pt modelId="{E7C28E91-4F3E-4FE5-A3B4-FDAD8E9E3188}" type="pres">
      <dgm:prSet presAssocID="{33FA8EA7-3620-4820-9C58-5092ACD55FD8}" presName="textRect" presStyleLbl="revTx" presStyleIdx="3" presStyleCnt="4">
        <dgm:presLayoutVars>
          <dgm:chMax val="1"/>
          <dgm:chPref val="1"/>
        </dgm:presLayoutVars>
      </dgm:prSet>
      <dgm:spPr/>
    </dgm:pt>
  </dgm:ptLst>
  <dgm:cxnLst>
    <dgm:cxn modelId="{A29A0568-B296-4693-AF1E-B21D7C60CB57}" type="presOf" srcId="{7C57809C-8450-4899-869E-7B3BABD603AD}" destId="{2D3D9435-AE3A-4216-902D-8C3946B3E243}" srcOrd="0" destOrd="0" presId="urn:microsoft.com/office/officeart/2018/5/layout/IconCircleLabelList"/>
    <dgm:cxn modelId="{719D1951-ED8D-4F15-B242-907A56248163}" srcId="{7C57809C-8450-4899-869E-7B3BABD603AD}" destId="{A61A9E06-6765-4695-89A8-95E6BA4DD3A7}" srcOrd="2" destOrd="0" parTransId="{A0013D55-5AF2-406C-B0B7-4594B0C895C7}" sibTransId="{997CA8E1-2A49-44C8-BCAF-3D43C6BB4C67}"/>
    <dgm:cxn modelId="{2C337156-CE39-4699-8152-58FF4F7C53C3}" type="presOf" srcId="{A61A9E06-6765-4695-89A8-95E6BA4DD3A7}" destId="{EC3EFF0A-68E5-4444-B56E-121284A8F8D2}" srcOrd="0" destOrd="0" presId="urn:microsoft.com/office/officeart/2018/5/layout/IconCircleLabelList"/>
    <dgm:cxn modelId="{031D6680-2B7D-4B12-9093-2F8E8333FFA4}" type="presOf" srcId="{33FA8EA7-3620-4820-9C58-5092ACD55FD8}" destId="{E7C28E91-4F3E-4FE5-A3B4-FDAD8E9E3188}" srcOrd="0" destOrd="0" presId="urn:microsoft.com/office/officeart/2018/5/layout/IconCircleLabelList"/>
    <dgm:cxn modelId="{BAD64189-C0F2-4980-9976-2DFE69F8F9C1}" srcId="{7C57809C-8450-4899-869E-7B3BABD603AD}" destId="{23ECCC28-2C12-4C51-81DB-EB1AC8E3838E}" srcOrd="0" destOrd="0" parTransId="{6C2C6C32-4F7E-4510-B5CB-9B16805F95C2}" sibTransId="{F7B28235-F7EF-4AF8-89BB-A99AA917FF20}"/>
    <dgm:cxn modelId="{4D07D190-9D6A-47A7-B475-D7854165D68B}" srcId="{7C57809C-8450-4899-869E-7B3BABD603AD}" destId="{621908D8-E2C4-484D-A66A-B12C8F87DFE8}" srcOrd="1" destOrd="0" parTransId="{96F3D5DD-5B56-4CA9-8F06-A9399D39277E}" sibTransId="{8B0AE74A-BADA-4C26-B7CF-B64564AAF1EE}"/>
    <dgm:cxn modelId="{03153B9C-D171-48F9-AEBF-3F8353DB99C1}" type="presOf" srcId="{621908D8-E2C4-484D-A66A-B12C8F87DFE8}" destId="{ECF0F536-2DC4-47EB-891E-F3A18FEF20EF}" srcOrd="0" destOrd="0" presId="urn:microsoft.com/office/officeart/2018/5/layout/IconCircleLabelList"/>
    <dgm:cxn modelId="{508F20B3-954D-4210-ADA8-9F5F0D864EBE}" srcId="{7C57809C-8450-4899-869E-7B3BABD603AD}" destId="{33FA8EA7-3620-4820-9C58-5092ACD55FD8}" srcOrd="3" destOrd="0" parTransId="{1E853B0F-AE77-4BAE-8F20-568C2F81CB92}" sibTransId="{5F66A00A-18BD-4986-9D6E-345504D8C97E}"/>
    <dgm:cxn modelId="{2087C4D5-A473-435A-8CB5-982A880C99F1}" type="presOf" srcId="{23ECCC28-2C12-4C51-81DB-EB1AC8E3838E}" destId="{71A48D8E-B73E-4C5B-8FEB-721204DC0CA8}" srcOrd="0" destOrd="0" presId="urn:microsoft.com/office/officeart/2018/5/layout/IconCircleLabelList"/>
    <dgm:cxn modelId="{AC60273B-E9B6-457F-B3E7-C7A5FACE311D}" type="presParOf" srcId="{2D3D9435-AE3A-4216-902D-8C3946B3E243}" destId="{0E4CD1E9-262A-4ED7-B525-D869240F12A9}" srcOrd="0" destOrd="0" presId="urn:microsoft.com/office/officeart/2018/5/layout/IconCircleLabelList"/>
    <dgm:cxn modelId="{C9B9D17B-BFE5-4616-95AF-4858AB8D236F}" type="presParOf" srcId="{0E4CD1E9-262A-4ED7-B525-D869240F12A9}" destId="{21E7421A-164E-42CF-9900-4F076C6648C7}" srcOrd="0" destOrd="0" presId="urn:microsoft.com/office/officeart/2018/5/layout/IconCircleLabelList"/>
    <dgm:cxn modelId="{F2B11D6F-2E33-4E2B-BB99-99BDCDE5A66A}" type="presParOf" srcId="{0E4CD1E9-262A-4ED7-B525-D869240F12A9}" destId="{53D1E2F8-81BB-450A-9C35-246A40219C60}" srcOrd="1" destOrd="0" presId="urn:microsoft.com/office/officeart/2018/5/layout/IconCircleLabelList"/>
    <dgm:cxn modelId="{A195269A-A2D7-445D-B098-E04DE66C2479}" type="presParOf" srcId="{0E4CD1E9-262A-4ED7-B525-D869240F12A9}" destId="{2179C97A-0AB9-476C-A468-6E65FA8795C0}" srcOrd="2" destOrd="0" presId="urn:microsoft.com/office/officeart/2018/5/layout/IconCircleLabelList"/>
    <dgm:cxn modelId="{F0805CB5-F65D-40E6-AA71-1B40EDB39360}" type="presParOf" srcId="{0E4CD1E9-262A-4ED7-B525-D869240F12A9}" destId="{71A48D8E-B73E-4C5B-8FEB-721204DC0CA8}" srcOrd="3" destOrd="0" presId="urn:microsoft.com/office/officeart/2018/5/layout/IconCircleLabelList"/>
    <dgm:cxn modelId="{A5650987-BB93-4DF8-9313-A5D0C1359159}" type="presParOf" srcId="{2D3D9435-AE3A-4216-902D-8C3946B3E243}" destId="{49BBD0AB-2F73-4296-89CF-6C65CDBF162D}" srcOrd="1" destOrd="0" presId="urn:microsoft.com/office/officeart/2018/5/layout/IconCircleLabelList"/>
    <dgm:cxn modelId="{862DD64F-4269-418C-9173-F0CC49D47FEF}" type="presParOf" srcId="{2D3D9435-AE3A-4216-902D-8C3946B3E243}" destId="{3518A753-5B5B-4780-A5B5-762A45F4BA2B}" srcOrd="2" destOrd="0" presId="urn:microsoft.com/office/officeart/2018/5/layout/IconCircleLabelList"/>
    <dgm:cxn modelId="{CC93ED8D-81D7-4207-A6AC-91DE8A7F81ED}" type="presParOf" srcId="{3518A753-5B5B-4780-A5B5-762A45F4BA2B}" destId="{9E9C5BCC-A86F-4500-93B0-3ABEEAEF2C89}" srcOrd="0" destOrd="0" presId="urn:microsoft.com/office/officeart/2018/5/layout/IconCircleLabelList"/>
    <dgm:cxn modelId="{D46C4290-6729-409B-952F-D2CE029DABE1}" type="presParOf" srcId="{3518A753-5B5B-4780-A5B5-762A45F4BA2B}" destId="{56566324-FA8D-4443-961D-9E83192AC1BD}" srcOrd="1" destOrd="0" presId="urn:microsoft.com/office/officeart/2018/5/layout/IconCircleLabelList"/>
    <dgm:cxn modelId="{7E6E3D1E-0D40-47F1-A477-38CD6F0F9DEC}" type="presParOf" srcId="{3518A753-5B5B-4780-A5B5-762A45F4BA2B}" destId="{87403A02-41E6-4978-9250-9447638C1EAA}" srcOrd="2" destOrd="0" presId="urn:microsoft.com/office/officeart/2018/5/layout/IconCircleLabelList"/>
    <dgm:cxn modelId="{BF35FF19-8346-4227-A7D5-EBD6506A0A96}" type="presParOf" srcId="{3518A753-5B5B-4780-A5B5-762A45F4BA2B}" destId="{ECF0F536-2DC4-47EB-891E-F3A18FEF20EF}" srcOrd="3" destOrd="0" presId="urn:microsoft.com/office/officeart/2018/5/layout/IconCircleLabelList"/>
    <dgm:cxn modelId="{6BAFFA9F-C7C0-4365-8214-13F9F9D96589}" type="presParOf" srcId="{2D3D9435-AE3A-4216-902D-8C3946B3E243}" destId="{5B4ADFF6-3D5A-4488-8A3B-2582F6292A66}" srcOrd="3" destOrd="0" presId="urn:microsoft.com/office/officeart/2018/5/layout/IconCircleLabelList"/>
    <dgm:cxn modelId="{CB441158-032B-4B07-9DBF-140A65DD5893}" type="presParOf" srcId="{2D3D9435-AE3A-4216-902D-8C3946B3E243}" destId="{09E8C83C-74D9-4786-B0AC-F5F3878047D9}" srcOrd="4" destOrd="0" presId="urn:microsoft.com/office/officeart/2018/5/layout/IconCircleLabelList"/>
    <dgm:cxn modelId="{7E31E15C-780F-4E7B-A804-757FDDEE20D6}" type="presParOf" srcId="{09E8C83C-74D9-4786-B0AC-F5F3878047D9}" destId="{113041BB-6F12-465A-8EC1-83EAED14A0A2}" srcOrd="0" destOrd="0" presId="urn:microsoft.com/office/officeart/2018/5/layout/IconCircleLabelList"/>
    <dgm:cxn modelId="{F5818262-F467-4B1B-9A16-87D9848B3659}" type="presParOf" srcId="{09E8C83C-74D9-4786-B0AC-F5F3878047D9}" destId="{08B63A4B-C648-424A-8452-ECD0166D5B74}" srcOrd="1" destOrd="0" presId="urn:microsoft.com/office/officeart/2018/5/layout/IconCircleLabelList"/>
    <dgm:cxn modelId="{B4CB1D5C-D497-4CB0-991A-696FD997DA67}" type="presParOf" srcId="{09E8C83C-74D9-4786-B0AC-F5F3878047D9}" destId="{565D9898-F0BF-44DA-92EA-40F9F49E0316}" srcOrd="2" destOrd="0" presId="urn:microsoft.com/office/officeart/2018/5/layout/IconCircleLabelList"/>
    <dgm:cxn modelId="{81C13086-4736-4F81-8F43-20AF563837DD}" type="presParOf" srcId="{09E8C83C-74D9-4786-B0AC-F5F3878047D9}" destId="{EC3EFF0A-68E5-4444-B56E-121284A8F8D2}" srcOrd="3" destOrd="0" presId="urn:microsoft.com/office/officeart/2018/5/layout/IconCircleLabelList"/>
    <dgm:cxn modelId="{8DFC12D4-5C12-46F3-8B0F-CD3DB7076D2C}" type="presParOf" srcId="{2D3D9435-AE3A-4216-902D-8C3946B3E243}" destId="{8E58F165-FC5E-4AD0-A857-718DC7091A06}" srcOrd="5" destOrd="0" presId="urn:microsoft.com/office/officeart/2018/5/layout/IconCircleLabelList"/>
    <dgm:cxn modelId="{7A5859B0-7DA2-41B0-8D04-7180E98CA599}" type="presParOf" srcId="{2D3D9435-AE3A-4216-902D-8C3946B3E243}" destId="{5BFC4840-619A-4965-BE4D-2F5F959FCBC2}" srcOrd="6" destOrd="0" presId="urn:microsoft.com/office/officeart/2018/5/layout/IconCircleLabelList"/>
    <dgm:cxn modelId="{59D42050-A80F-4782-A3E1-4912D3F72A64}" type="presParOf" srcId="{5BFC4840-619A-4965-BE4D-2F5F959FCBC2}" destId="{D3149155-D8B7-4874-9075-30893F70DE47}" srcOrd="0" destOrd="0" presId="urn:microsoft.com/office/officeart/2018/5/layout/IconCircleLabelList"/>
    <dgm:cxn modelId="{15FAF741-177B-44DA-A720-099B7A70B825}" type="presParOf" srcId="{5BFC4840-619A-4965-BE4D-2F5F959FCBC2}" destId="{7FCE36AF-4359-40DE-BF2F-2EE89B8B6BB2}" srcOrd="1" destOrd="0" presId="urn:microsoft.com/office/officeart/2018/5/layout/IconCircleLabelList"/>
    <dgm:cxn modelId="{5EFEC466-4B99-40A5-800D-B6785855345B}" type="presParOf" srcId="{5BFC4840-619A-4965-BE4D-2F5F959FCBC2}" destId="{63A0F0B0-4FB0-4284-B081-D747005DEDFE}" srcOrd="2" destOrd="0" presId="urn:microsoft.com/office/officeart/2018/5/layout/IconCircleLabelList"/>
    <dgm:cxn modelId="{3E5D8CE8-FD80-4FCF-A205-FD79C13CAE53}" type="presParOf" srcId="{5BFC4840-619A-4965-BE4D-2F5F959FCBC2}" destId="{E7C28E91-4F3E-4FE5-A3B4-FDAD8E9E318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0388305-7D3C-413C-917A-67DBB1C40CB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61F221-C892-4FD4-B46C-95DB0B7A593B}">
      <dgm:prSet/>
      <dgm:spPr/>
      <dgm:t>
        <a:bodyPr/>
        <a:lstStyle/>
        <a:p>
          <a:r>
            <a:rPr lang="en-GB"/>
            <a:t>Going to court is always the last option. </a:t>
          </a:r>
          <a:endParaRPr lang="en-US"/>
        </a:p>
      </dgm:t>
    </dgm:pt>
    <dgm:pt modelId="{A13421FF-42B8-4EC2-BA28-0A6414996467}" type="parTrans" cxnId="{DC3EAC03-ABCE-4B69-ABEA-EB8B2A576F2C}">
      <dgm:prSet/>
      <dgm:spPr/>
      <dgm:t>
        <a:bodyPr/>
        <a:lstStyle/>
        <a:p>
          <a:endParaRPr lang="en-US"/>
        </a:p>
      </dgm:t>
    </dgm:pt>
    <dgm:pt modelId="{DF852234-61CB-4F23-B55E-C0B09CEEA72A}" type="sibTrans" cxnId="{DC3EAC03-ABCE-4B69-ABEA-EB8B2A576F2C}">
      <dgm:prSet/>
      <dgm:spPr/>
      <dgm:t>
        <a:bodyPr/>
        <a:lstStyle/>
        <a:p>
          <a:endParaRPr lang="en-US"/>
        </a:p>
      </dgm:t>
    </dgm:pt>
    <dgm:pt modelId="{60874123-AE26-44F5-BB01-BD1DB3AC7D7A}">
      <dgm:prSet/>
      <dgm:spPr/>
      <dgm:t>
        <a:bodyPr/>
        <a:lstStyle/>
        <a:p>
          <a:r>
            <a:rPr lang="en-GB"/>
            <a:t>It is faster and cheaper for both parties to settle outside of court. </a:t>
          </a:r>
          <a:endParaRPr lang="en-US"/>
        </a:p>
      </dgm:t>
    </dgm:pt>
    <dgm:pt modelId="{484AFFE7-4B10-4FBC-86E9-F9BAFBCC979F}" type="parTrans" cxnId="{21D0CF4C-80BA-4A86-8077-2F23D06E45AA}">
      <dgm:prSet/>
      <dgm:spPr/>
      <dgm:t>
        <a:bodyPr/>
        <a:lstStyle/>
        <a:p>
          <a:endParaRPr lang="en-US"/>
        </a:p>
      </dgm:t>
    </dgm:pt>
    <dgm:pt modelId="{E2F1B00A-19C6-472D-8F61-4985E3D8BEFD}" type="sibTrans" cxnId="{21D0CF4C-80BA-4A86-8077-2F23D06E45AA}">
      <dgm:prSet/>
      <dgm:spPr/>
      <dgm:t>
        <a:bodyPr/>
        <a:lstStyle/>
        <a:p>
          <a:endParaRPr lang="en-US"/>
        </a:p>
      </dgm:t>
    </dgm:pt>
    <dgm:pt modelId="{3A921C7B-1489-4A9C-A0F9-2A1807CED603}">
      <dgm:prSet/>
      <dgm:spPr/>
      <dgm:t>
        <a:bodyPr/>
        <a:lstStyle/>
        <a:p>
          <a:r>
            <a:rPr lang="en-GB"/>
            <a:t>Cases can be heard by a number of judges including magistrates. </a:t>
          </a:r>
          <a:endParaRPr lang="en-US"/>
        </a:p>
      </dgm:t>
    </dgm:pt>
    <dgm:pt modelId="{BB3BDD0F-2F77-4C3A-B68E-5C8861849D31}" type="parTrans" cxnId="{F4E16E3B-323D-41A6-81F1-4138BC6D6001}">
      <dgm:prSet/>
      <dgm:spPr/>
      <dgm:t>
        <a:bodyPr/>
        <a:lstStyle/>
        <a:p>
          <a:endParaRPr lang="en-US"/>
        </a:p>
      </dgm:t>
    </dgm:pt>
    <dgm:pt modelId="{346BCF5D-559B-431D-BCDD-575CA4D2BEE1}" type="sibTrans" cxnId="{F4E16E3B-323D-41A6-81F1-4138BC6D6001}">
      <dgm:prSet/>
      <dgm:spPr/>
      <dgm:t>
        <a:bodyPr/>
        <a:lstStyle/>
        <a:p>
          <a:endParaRPr lang="en-US"/>
        </a:p>
      </dgm:t>
    </dgm:pt>
    <dgm:pt modelId="{C36B0478-C1D4-4D32-BC90-5206A776A1D8}">
      <dgm:prSet/>
      <dgm:spPr/>
      <dgm:t>
        <a:bodyPr/>
        <a:lstStyle/>
        <a:p>
          <a:r>
            <a:rPr lang="en-GB"/>
            <a:t>Only used for family disputes and will not be used for anything else. </a:t>
          </a:r>
          <a:endParaRPr lang="en-US"/>
        </a:p>
      </dgm:t>
    </dgm:pt>
    <dgm:pt modelId="{683254E0-5785-4934-A908-8CFA33CF88E0}" type="parTrans" cxnId="{B2B778CF-7AC8-4BF8-B998-499673E90B77}">
      <dgm:prSet/>
      <dgm:spPr/>
      <dgm:t>
        <a:bodyPr/>
        <a:lstStyle/>
        <a:p>
          <a:endParaRPr lang="en-US"/>
        </a:p>
      </dgm:t>
    </dgm:pt>
    <dgm:pt modelId="{832F9EAC-E7A8-4193-A65C-5A6CD2ADF1C9}" type="sibTrans" cxnId="{B2B778CF-7AC8-4BF8-B998-499673E90B77}">
      <dgm:prSet/>
      <dgm:spPr/>
      <dgm:t>
        <a:bodyPr/>
        <a:lstStyle/>
        <a:p>
          <a:endParaRPr lang="en-US"/>
        </a:p>
      </dgm:t>
    </dgm:pt>
    <dgm:pt modelId="{D7B22540-21B7-438F-9D01-116950EC2FC8}">
      <dgm:prSet/>
      <dgm:spPr/>
      <dgm:t>
        <a:bodyPr/>
        <a:lstStyle/>
        <a:p>
          <a:r>
            <a:rPr lang="en-GB"/>
            <a:t>Specific court. </a:t>
          </a:r>
          <a:endParaRPr lang="en-US"/>
        </a:p>
      </dgm:t>
    </dgm:pt>
    <dgm:pt modelId="{A3D51B83-8677-408F-9A98-8D75D7FBBD7C}" type="parTrans" cxnId="{E63C9546-67C7-495B-9462-6A74F37F29B2}">
      <dgm:prSet/>
      <dgm:spPr/>
      <dgm:t>
        <a:bodyPr/>
        <a:lstStyle/>
        <a:p>
          <a:endParaRPr lang="en-US"/>
        </a:p>
      </dgm:t>
    </dgm:pt>
    <dgm:pt modelId="{09E1E0D3-EDB1-4932-BB99-ABAACB423B18}" type="sibTrans" cxnId="{E63C9546-67C7-495B-9462-6A74F37F29B2}">
      <dgm:prSet/>
      <dgm:spPr/>
      <dgm:t>
        <a:bodyPr/>
        <a:lstStyle/>
        <a:p>
          <a:endParaRPr lang="en-US"/>
        </a:p>
      </dgm:t>
    </dgm:pt>
    <dgm:pt modelId="{E1866A2F-E79D-4FEA-8FAF-E94C2CAA743D}" type="pres">
      <dgm:prSet presAssocID="{A0388305-7D3C-413C-917A-67DBB1C40CB6}" presName="linear" presStyleCnt="0">
        <dgm:presLayoutVars>
          <dgm:animLvl val="lvl"/>
          <dgm:resizeHandles val="exact"/>
        </dgm:presLayoutVars>
      </dgm:prSet>
      <dgm:spPr/>
    </dgm:pt>
    <dgm:pt modelId="{D381C211-49B3-4DBC-88FE-EC207362A084}" type="pres">
      <dgm:prSet presAssocID="{8161F221-C892-4FD4-B46C-95DB0B7A593B}" presName="parentText" presStyleLbl="node1" presStyleIdx="0" presStyleCnt="5">
        <dgm:presLayoutVars>
          <dgm:chMax val="0"/>
          <dgm:bulletEnabled val="1"/>
        </dgm:presLayoutVars>
      </dgm:prSet>
      <dgm:spPr/>
    </dgm:pt>
    <dgm:pt modelId="{4AD36734-7C13-474B-87F6-1D1EF026942A}" type="pres">
      <dgm:prSet presAssocID="{DF852234-61CB-4F23-B55E-C0B09CEEA72A}" presName="spacer" presStyleCnt="0"/>
      <dgm:spPr/>
    </dgm:pt>
    <dgm:pt modelId="{C9DCA926-FDD0-4819-98C2-EA8DF32BDFB6}" type="pres">
      <dgm:prSet presAssocID="{60874123-AE26-44F5-BB01-BD1DB3AC7D7A}" presName="parentText" presStyleLbl="node1" presStyleIdx="1" presStyleCnt="5">
        <dgm:presLayoutVars>
          <dgm:chMax val="0"/>
          <dgm:bulletEnabled val="1"/>
        </dgm:presLayoutVars>
      </dgm:prSet>
      <dgm:spPr/>
    </dgm:pt>
    <dgm:pt modelId="{8EBEA8AE-7D63-434A-8E72-63A2F1441B78}" type="pres">
      <dgm:prSet presAssocID="{E2F1B00A-19C6-472D-8F61-4985E3D8BEFD}" presName="spacer" presStyleCnt="0"/>
      <dgm:spPr/>
    </dgm:pt>
    <dgm:pt modelId="{BCA91FEB-44FE-43B4-BC3B-9288C97D49BD}" type="pres">
      <dgm:prSet presAssocID="{3A921C7B-1489-4A9C-A0F9-2A1807CED603}" presName="parentText" presStyleLbl="node1" presStyleIdx="2" presStyleCnt="5">
        <dgm:presLayoutVars>
          <dgm:chMax val="0"/>
          <dgm:bulletEnabled val="1"/>
        </dgm:presLayoutVars>
      </dgm:prSet>
      <dgm:spPr/>
    </dgm:pt>
    <dgm:pt modelId="{6EE36CFC-1019-4BA6-816A-C5EBF31C9D08}" type="pres">
      <dgm:prSet presAssocID="{346BCF5D-559B-431D-BCDD-575CA4D2BEE1}" presName="spacer" presStyleCnt="0"/>
      <dgm:spPr/>
    </dgm:pt>
    <dgm:pt modelId="{21B8B6AE-35D4-4C68-8CE1-D623ACFA22CD}" type="pres">
      <dgm:prSet presAssocID="{C36B0478-C1D4-4D32-BC90-5206A776A1D8}" presName="parentText" presStyleLbl="node1" presStyleIdx="3" presStyleCnt="5">
        <dgm:presLayoutVars>
          <dgm:chMax val="0"/>
          <dgm:bulletEnabled val="1"/>
        </dgm:presLayoutVars>
      </dgm:prSet>
      <dgm:spPr/>
    </dgm:pt>
    <dgm:pt modelId="{42E51B49-BC58-4BBB-9D5A-738342159254}" type="pres">
      <dgm:prSet presAssocID="{832F9EAC-E7A8-4193-A65C-5A6CD2ADF1C9}" presName="spacer" presStyleCnt="0"/>
      <dgm:spPr/>
    </dgm:pt>
    <dgm:pt modelId="{C46F0E21-A81A-4F87-854C-DF2037E22A0E}" type="pres">
      <dgm:prSet presAssocID="{D7B22540-21B7-438F-9D01-116950EC2FC8}" presName="parentText" presStyleLbl="node1" presStyleIdx="4" presStyleCnt="5">
        <dgm:presLayoutVars>
          <dgm:chMax val="0"/>
          <dgm:bulletEnabled val="1"/>
        </dgm:presLayoutVars>
      </dgm:prSet>
      <dgm:spPr/>
    </dgm:pt>
  </dgm:ptLst>
  <dgm:cxnLst>
    <dgm:cxn modelId="{DC3EAC03-ABCE-4B69-ABEA-EB8B2A576F2C}" srcId="{A0388305-7D3C-413C-917A-67DBB1C40CB6}" destId="{8161F221-C892-4FD4-B46C-95DB0B7A593B}" srcOrd="0" destOrd="0" parTransId="{A13421FF-42B8-4EC2-BA28-0A6414996467}" sibTransId="{DF852234-61CB-4F23-B55E-C0B09CEEA72A}"/>
    <dgm:cxn modelId="{E2913104-3E92-451D-9A6D-19F8DB4AC50D}" type="presOf" srcId="{8161F221-C892-4FD4-B46C-95DB0B7A593B}" destId="{D381C211-49B3-4DBC-88FE-EC207362A084}" srcOrd="0" destOrd="0" presId="urn:microsoft.com/office/officeart/2005/8/layout/vList2"/>
    <dgm:cxn modelId="{F4E16E3B-323D-41A6-81F1-4138BC6D6001}" srcId="{A0388305-7D3C-413C-917A-67DBB1C40CB6}" destId="{3A921C7B-1489-4A9C-A0F9-2A1807CED603}" srcOrd="2" destOrd="0" parTransId="{BB3BDD0F-2F77-4C3A-B68E-5C8861849D31}" sibTransId="{346BCF5D-559B-431D-BCDD-575CA4D2BEE1}"/>
    <dgm:cxn modelId="{687EA25D-6869-42FE-BD8F-6E8281093B08}" type="presOf" srcId="{D7B22540-21B7-438F-9D01-116950EC2FC8}" destId="{C46F0E21-A81A-4F87-854C-DF2037E22A0E}" srcOrd="0" destOrd="0" presId="urn:microsoft.com/office/officeart/2005/8/layout/vList2"/>
    <dgm:cxn modelId="{DD09855F-D7AE-45C6-80E9-11F9F7E1094F}" type="presOf" srcId="{A0388305-7D3C-413C-917A-67DBB1C40CB6}" destId="{E1866A2F-E79D-4FEA-8FAF-E94C2CAA743D}" srcOrd="0" destOrd="0" presId="urn:microsoft.com/office/officeart/2005/8/layout/vList2"/>
    <dgm:cxn modelId="{E63C9546-67C7-495B-9462-6A74F37F29B2}" srcId="{A0388305-7D3C-413C-917A-67DBB1C40CB6}" destId="{D7B22540-21B7-438F-9D01-116950EC2FC8}" srcOrd="4" destOrd="0" parTransId="{A3D51B83-8677-408F-9A98-8D75D7FBBD7C}" sibTransId="{09E1E0D3-EDB1-4932-BB99-ABAACB423B18}"/>
    <dgm:cxn modelId="{21D0CF4C-80BA-4A86-8077-2F23D06E45AA}" srcId="{A0388305-7D3C-413C-917A-67DBB1C40CB6}" destId="{60874123-AE26-44F5-BB01-BD1DB3AC7D7A}" srcOrd="1" destOrd="0" parTransId="{484AFFE7-4B10-4FBC-86E9-F9BAFBCC979F}" sibTransId="{E2F1B00A-19C6-472D-8F61-4985E3D8BEFD}"/>
    <dgm:cxn modelId="{6BFEC595-8A45-4629-96D4-313E721F63D8}" type="presOf" srcId="{60874123-AE26-44F5-BB01-BD1DB3AC7D7A}" destId="{C9DCA926-FDD0-4819-98C2-EA8DF32BDFB6}" srcOrd="0" destOrd="0" presId="urn:microsoft.com/office/officeart/2005/8/layout/vList2"/>
    <dgm:cxn modelId="{25D2ADC4-DF9E-4480-89D7-FD35C2BA8BAD}" type="presOf" srcId="{C36B0478-C1D4-4D32-BC90-5206A776A1D8}" destId="{21B8B6AE-35D4-4C68-8CE1-D623ACFA22CD}" srcOrd="0" destOrd="0" presId="urn:microsoft.com/office/officeart/2005/8/layout/vList2"/>
    <dgm:cxn modelId="{D22B55CA-B002-43A3-9576-FB012B401814}" type="presOf" srcId="{3A921C7B-1489-4A9C-A0F9-2A1807CED603}" destId="{BCA91FEB-44FE-43B4-BC3B-9288C97D49BD}" srcOrd="0" destOrd="0" presId="urn:microsoft.com/office/officeart/2005/8/layout/vList2"/>
    <dgm:cxn modelId="{B2B778CF-7AC8-4BF8-B998-499673E90B77}" srcId="{A0388305-7D3C-413C-917A-67DBB1C40CB6}" destId="{C36B0478-C1D4-4D32-BC90-5206A776A1D8}" srcOrd="3" destOrd="0" parTransId="{683254E0-5785-4934-A908-8CFA33CF88E0}" sibTransId="{832F9EAC-E7A8-4193-A65C-5A6CD2ADF1C9}"/>
    <dgm:cxn modelId="{B6DDCE98-1B15-47E0-913A-FD558444D822}" type="presParOf" srcId="{E1866A2F-E79D-4FEA-8FAF-E94C2CAA743D}" destId="{D381C211-49B3-4DBC-88FE-EC207362A084}" srcOrd="0" destOrd="0" presId="urn:microsoft.com/office/officeart/2005/8/layout/vList2"/>
    <dgm:cxn modelId="{86A44C9D-EABD-4533-B8D2-4F0588FE7586}" type="presParOf" srcId="{E1866A2F-E79D-4FEA-8FAF-E94C2CAA743D}" destId="{4AD36734-7C13-474B-87F6-1D1EF026942A}" srcOrd="1" destOrd="0" presId="urn:microsoft.com/office/officeart/2005/8/layout/vList2"/>
    <dgm:cxn modelId="{249A1541-B5E0-48D9-AF97-7770E0D42196}" type="presParOf" srcId="{E1866A2F-E79D-4FEA-8FAF-E94C2CAA743D}" destId="{C9DCA926-FDD0-4819-98C2-EA8DF32BDFB6}" srcOrd="2" destOrd="0" presId="urn:microsoft.com/office/officeart/2005/8/layout/vList2"/>
    <dgm:cxn modelId="{160126F5-6FBE-45C4-BF92-7BCBE442F4D4}" type="presParOf" srcId="{E1866A2F-E79D-4FEA-8FAF-E94C2CAA743D}" destId="{8EBEA8AE-7D63-434A-8E72-63A2F1441B78}" srcOrd="3" destOrd="0" presId="urn:microsoft.com/office/officeart/2005/8/layout/vList2"/>
    <dgm:cxn modelId="{28EE7668-2D24-4339-AC14-D2613EF536D9}" type="presParOf" srcId="{E1866A2F-E79D-4FEA-8FAF-E94C2CAA743D}" destId="{BCA91FEB-44FE-43B4-BC3B-9288C97D49BD}" srcOrd="4" destOrd="0" presId="urn:microsoft.com/office/officeart/2005/8/layout/vList2"/>
    <dgm:cxn modelId="{45613837-B42B-420C-AC09-53C27B1E0ADB}" type="presParOf" srcId="{E1866A2F-E79D-4FEA-8FAF-E94C2CAA743D}" destId="{6EE36CFC-1019-4BA6-816A-C5EBF31C9D08}" srcOrd="5" destOrd="0" presId="urn:microsoft.com/office/officeart/2005/8/layout/vList2"/>
    <dgm:cxn modelId="{99CC6CEC-79A5-4C2A-BBCC-3BAEC3DF805C}" type="presParOf" srcId="{E1866A2F-E79D-4FEA-8FAF-E94C2CAA743D}" destId="{21B8B6AE-35D4-4C68-8CE1-D623ACFA22CD}" srcOrd="6" destOrd="0" presId="urn:microsoft.com/office/officeart/2005/8/layout/vList2"/>
    <dgm:cxn modelId="{A8EE2C81-12EA-4C97-ADFD-E74E70E3CB0A}" type="presParOf" srcId="{E1866A2F-E79D-4FEA-8FAF-E94C2CAA743D}" destId="{42E51B49-BC58-4BBB-9D5A-738342159254}" srcOrd="7" destOrd="0" presId="urn:microsoft.com/office/officeart/2005/8/layout/vList2"/>
    <dgm:cxn modelId="{DF79E382-EEFC-404C-B392-F6BCE3FC8260}" type="presParOf" srcId="{E1866A2F-E79D-4FEA-8FAF-E94C2CAA743D}" destId="{C46F0E21-A81A-4F87-854C-DF2037E22A0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A02FA70-5DB9-45DF-BB92-C850D98476B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E0B3B7D-1732-44A4-A414-2C89DF317F13}">
      <dgm:prSet/>
      <dgm:spPr/>
      <dgm:t>
        <a:bodyPr/>
        <a:lstStyle/>
        <a:p>
          <a:r>
            <a:rPr lang="en-GB"/>
            <a:t>The changes made to funding due to the LASPO Act. </a:t>
          </a:r>
          <a:endParaRPr lang="en-US"/>
        </a:p>
      </dgm:t>
    </dgm:pt>
    <dgm:pt modelId="{7C895FDF-A058-49CF-8519-DDB3A4A9CCEA}" type="parTrans" cxnId="{FB945D22-27E0-4885-BF0F-724096769E72}">
      <dgm:prSet/>
      <dgm:spPr/>
      <dgm:t>
        <a:bodyPr/>
        <a:lstStyle/>
        <a:p>
          <a:endParaRPr lang="en-US"/>
        </a:p>
      </dgm:t>
    </dgm:pt>
    <dgm:pt modelId="{964EA281-5F7E-4271-BD41-E624CCB3FE48}" type="sibTrans" cxnId="{FB945D22-27E0-4885-BF0F-724096769E72}">
      <dgm:prSet/>
      <dgm:spPr/>
      <dgm:t>
        <a:bodyPr/>
        <a:lstStyle/>
        <a:p>
          <a:endParaRPr lang="en-US"/>
        </a:p>
      </dgm:t>
    </dgm:pt>
    <dgm:pt modelId="{7B9733F1-ED0D-4866-B714-E1EB505D7680}">
      <dgm:prSet/>
      <dgm:spPr/>
      <dgm:t>
        <a:bodyPr/>
        <a:lstStyle/>
        <a:p>
          <a:r>
            <a:rPr lang="en-GB"/>
            <a:t>What affects did these changes have? </a:t>
          </a:r>
          <a:endParaRPr lang="en-US"/>
        </a:p>
      </dgm:t>
    </dgm:pt>
    <dgm:pt modelId="{5B4E6AAA-F6DD-4C3C-9F03-3E803CA25A3F}" type="parTrans" cxnId="{CF4190DA-4232-41A8-9694-ADCD32835285}">
      <dgm:prSet/>
      <dgm:spPr/>
      <dgm:t>
        <a:bodyPr/>
        <a:lstStyle/>
        <a:p>
          <a:endParaRPr lang="en-US"/>
        </a:p>
      </dgm:t>
    </dgm:pt>
    <dgm:pt modelId="{74A3E981-9333-4E11-9231-96742C50CD20}" type="sibTrans" cxnId="{CF4190DA-4232-41A8-9694-ADCD32835285}">
      <dgm:prSet/>
      <dgm:spPr/>
      <dgm:t>
        <a:bodyPr/>
        <a:lstStyle/>
        <a:p>
          <a:endParaRPr lang="en-US"/>
        </a:p>
      </dgm:t>
    </dgm:pt>
    <dgm:pt modelId="{1ED88998-1A50-433C-AF6A-E606C94536B0}" type="pres">
      <dgm:prSet presAssocID="{4A02FA70-5DB9-45DF-BB92-C850D98476B2}" presName="root" presStyleCnt="0">
        <dgm:presLayoutVars>
          <dgm:dir/>
          <dgm:resizeHandles val="exact"/>
        </dgm:presLayoutVars>
      </dgm:prSet>
      <dgm:spPr/>
    </dgm:pt>
    <dgm:pt modelId="{EB4C5EC0-E0EE-4BDE-BB5D-20C96537979D}" type="pres">
      <dgm:prSet presAssocID="{CE0B3B7D-1732-44A4-A414-2C89DF317F13}" presName="compNode" presStyleCnt="0"/>
      <dgm:spPr/>
    </dgm:pt>
    <dgm:pt modelId="{D4020303-0308-4C52-935F-6B174C6556DD}" type="pres">
      <dgm:prSet presAssocID="{CE0B3B7D-1732-44A4-A414-2C89DF317F13}" presName="bgRect" presStyleLbl="bgShp" presStyleIdx="0" presStyleCnt="2"/>
      <dgm:spPr/>
    </dgm:pt>
    <dgm:pt modelId="{8A3D4BB9-79D5-40A5-8076-63F8CA747074}" type="pres">
      <dgm:prSet presAssocID="{CE0B3B7D-1732-44A4-A414-2C89DF317F1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C95B932B-5ADF-4CC3-AD22-983B49B2AD38}" type="pres">
      <dgm:prSet presAssocID="{CE0B3B7D-1732-44A4-A414-2C89DF317F13}" presName="spaceRect" presStyleCnt="0"/>
      <dgm:spPr/>
    </dgm:pt>
    <dgm:pt modelId="{C9103845-40F8-4D14-AACE-611DC4743580}" type="pres">
      <dgm:prSet presAssocID="{CE0B3B7D-1732-44A4-A414-2C89DF317F13}" presName="parTx" presStyleLbl="revTx" presStyleIdx="0" presStyleCnt="2">
        <dgm:presLayoutVars>
          <dgm:chMax val="0"/>
          <dgm:chPref val="0"/>
        </dgm:presLayoutVars>
      </dgm:prSet>
      <dgm:spPr/>
    </dgm:pt>
    <dgm:pt modelId="{5CDB683D-DA91-4F09-B0B3-96EAC882ABD3}" type="pres">
      <dgm:prSet presAssocID="{964EA281-5F7E-4271-BD41-E624CCB3FE48}" presName="sibTrans" presStyleCnt="0"/>
      <dgm:spPr/>
    </dgm:pt>
    <dgm:pt modelId="{BA97C803-CCDD-40E1-9B54-EFE5724B4F24}" type="pres">
      <dgm:prSet presAssocID="{7B9733F1-ED0D-4866-B714-E1EB505D7680}" presName="compNode" presStyleCnt="0"/>
      <dgm:spPr/>
    </dgm:pt>
    <dgm:pt modelId="{AACBDF83-2A6A-4232-AC74-48FF64234252}" type="pres">
      <dgm:prSet presAssocID="{7B9733F1-ED0D-4866-B714-E1EB505D7680}" presName="bgRect" presStyleLbl="bgShp" presStyleIdx="1" presStyleCnt="2"/>
      <dgm:spPr/>
    </dgm:pt>
    <dgm:pt modelId="{1DB08633-D005-40DF-AE10-B6BDF6AEEB58}" type="pres">
      <dgm:prSet presAssocID="{7B9733F1-ED0D-4866-B714-E1EB505D768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BE7B55C6-1B05-4823-8B4B-34B323F9DBD9}" type="pres">
      <dgm:prSet presAssocID="{7B9733F1-ED0D-4866-B714-E1EB505D7680}" presName="spaceRect" presStyleCnt="0"/>
      <dgm:spPr/>
    </dgm:pt>
    <dgm:pt modelId="{4E8D472F-C91C-49BB-888D-3A81E737CF1B}" type="pres">
      <dgm:prSet presAssocID="{7B9733F1-ED0D-4866-B714-E1EB505D7680}" presName="parTx" presStyleLbl="revTx" presStyleIdx="1" presStyleCnt="2">
        <dgm:presLayoutVars>
          <dgm:chMax val="0"/>
          <dgm:chPref val="0"/>
        </dgm:presLayoutVars>
      </dgm:prSet>
      <dgm:spPr/>
    </dgm:pt>
  </dgm:ptLst>
  <dgm:cxnLst>
    <dgm:cxn modelId="{FB945D22-27E0-4885-BF0F-724096769E72}" srcId="{4A02FA70-5DB9-45DF-BB92-C850D98476B2}" destId="{CE0B3B7D-1732-44A4-A414-2C89DF317F13}" srcOrd="0" destOrd="0" parTransId="{7C895FDF-A058-49CF-8519-DDB3A4A9CCEA}" sibTransId="{964EA281-5F7E-4271-BD41-E624CCB3FE48}"/>
    <dgm:cxn modelId="{88FFC457-EE06-4A02-9F1A-5507E0F69C9C}" type="presOf" srcId="{7B9733F1-ED0D-4866-B714-E1EB505D7680}" destId="{4E8D472F-C91C-49BB-888D-3A81E737CF1B}" srcOrd="0" destOrd="0" presId="urn:microsoft.com/office/officeart/2018/2/layout/IconVerticalSolidList"/>
    <dgm:cxn modelId="{4557ECA4-862D-4457-9E71-862DB112A8DF}" type="presOf" srcId="{4A02FA70-5DB9-45DF-BB92-C850D98476B2}" destId="{1ED88998-1A50-433C-AF6A-E606C94536B0}" srcOrd="0" destOrd="0" presId="urn:microsoft.com/office/officeart/2018/2/layout/IconVerticalSolidList"/>
    <dgm:cxn modelId="{CF4190DA-4232-41A8-9694-ADCD32835285}" srcId="{4A02FA70-5DB9-45DF-BB92-C850D98476B2}" destId="{7B9733F1-ED0D-4866-B714-E1EB505D7680}" srcOrd="1" destOrd="0" parTransId="{5B4E6AAA-F6DD-4C3C-9F03-3E803CA25A3F}" sibTransId="{74A3E981-9333-4E11-9231-96742C50CD20}"/>
    <dgm:cxn modelId="{D90E6DE8-FEE9-4938-B386-F37580BE31A7}" type="presOf" srcId="{CE0B3B7D-1732-44A4-A414-2C89DF317F13}" destId="{C9103845-40F8-4D14-AACE-611DC4743580}" srcOrd="0" destOrd="0" presId="urn:microsoft.com/office/officeart/2018/2/layout/IconVerticalSolidList"/>
    <dgm:cxn modelId="{5299AE32-ECB7-4008-83F1-5C2E4FBA4474}" type="presParOf" srcId="{1ED88998-1A50-433C-AF6A-E606C94536B0}" destId="{EB4C5EC0-E0EE-4BDE-BB5D-20C96537979D}" srcOrd="0" destOrd="0" presId="urn:microsoft.com/office/officeart/2018/2/layout/IconVerticalSolidList"/>
    <dgm:cxn modelId="{989BA918-3B7A-4212-BB5A-73848A66A2BA}" type="presParOf" srcId="{EB4C5EC0-E0EE-4BDE-BB5D-20C96537979D}" destId="{D4020303-0308-4C52-935F-6B174C6556DD}" srcOrd="0" destOrd="0" presId="urn:microsoft.com/office/officeart/2018/2/layout/IconVerticalSolidList"/>
    <dgm:cxn modelId="{8DF96ED3-7F1A-4E08-A07F-205969FA968A}" type="presParOf" srcId="{EB4C5EC0-E0EE-4BDE-BB5D-20C96537979D}" destId="{8A3D4BB9-79D5-40A5-8076-63F8CA747074}" srcOrd="1" destOrd="0" presId="urn:microsoft.com/office/officeart/2018/2/layout/IconVerticalSolidList"/>
    <dgm:cxn modelId="{633E51EA-A781-462A-AAF0-64F701935939}" type="presParOf" srcId="{EB4C5EC0-E0EE-4BDE-BB5D-20C96537979D}" destId="{C95B932B-5ADF-4CC3-AD22-983B49B2AD38}" srcOrd="2" destOrd="0" presId="urn:microsoft.com/office/officeart/2018/2/layout/IconVerticalSolidList"/>
    <dgm:cxn modelId="{A6832F3D-3398-4B2E-A67E-8CB09EC9AE82}" type="presParOf" srcId="{EB4C5EC0-E0EE-4BDE-BB5D-20C96537979D}" destId="{C9103845-40F8-4D14-AACE-611DC4743580}" srcOrd="3" destOrd="0" presId="urn:microsoft.com/office/officeart/2018/2/layout/IconVerticalSolidList"/>
    <dgm:cxn modelId="{90D43BFB-15A1-439E-9856-ADA3D33CEED1}" type="presParOf" srcId="{1ED88998-1A50-433C-AF6A-E606C94536B0}" destId="{5CDB683D-DA91-4F09-B0B3-96EAC882ABD3}" srcOrd="1" destOrd="0" presId="urn:microsoft.com/office/officeart/2018/2/layout/IconVerticalSolidList"/>
    <dgm:cxn modelId="{441FEF72-94B1-4167-B205-E168F44A4946}" type="presParOf" srcId="{1ED88998-1A50-433C-AF6A-E606C94536B0}" destId="{BA97C803-CCDD-40E1-9B54-EFE5724B4F24}" srcOrd="2" destOrd="0" presId="urn:microsoft.com/office/officeart/2018/2/layout/IconVerticalSolidList"/>
    <dgm:cxn modelId="{35CFA5D3-986F-4D92-BF72-58B5F245F1CF}" type="presParOf" srcId="{BA97C803-CCDD-40E1-9B54-EFE5724B4F24}" destId="{AACBDF83-2A6A-4232-AC74-48FF64234252}" srcOrd="0" destOrd="0" presId="urn:microsoft.com/office/officeart/2018/2/layout/IconVerticalSolidList"/>
    <dgm:cxn modelId="{FA85D4C4-E0FA-4EE2-A18D-CD3728C63A9C}" type="presParOf" srcId="{BA97C803-CCDD-40E1-9B54-EFE5724B4F24}" destId="{1DB08633-D005-40DF-AE10-B6BDF6AEEB58}" srcOrd="1" destOrd="0" presId="urn:microsoft.com/office/officeart/2018/2/layout/IconVerticalSolidList"/>
    <dgm:cxn modelId="{930AB0B9-D516-4ADF-82DB-954594570C1A}" type="presParOf" srcId="{BA97C803-CCDD-40E1-9B54-EFE5724B4F24}" destId="{BE7B55C6-1B05-4823-8B4B-34B323F9DBD9}" srcOrd="2" destOrd="0" presId="urn:microsoft.com/office/officeart/2018/2/layout/IconVerticalSolidList"/>
    <dgm:cxn modelId="{2B45D0ED-BD74-4440-BD26-42A851664A31}" type="presParOf" srcId="{BA97C803-CCDD-40E1-9B54-EFE5724B4F24}" destId="{4E8D472F-C91C-49BB-888D-3A81E737CF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1998F1-2867-40A1-A71B-A7209BFA0819}">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1CD18-6255-4F3F-A18B-7921D42D7538}">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E91E01-4014-416F-AE6B-61F20FAC8174}">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022350">
            <a:lnSpc>
              <a:spcPct val="90000"/>
            </a:lnSpc>
            <a:spcBef>
              <a:spcPct val="0"/>
            </a:spcBef>
            <a:spcAft>
              <a:spcPct val="35000"/>
            </a:spcAft>
            <a:buNone/>
          </a:pPr>
          <a:r>
            <a:rPr lang="en-GB" sz="2300" kern="1200" dirty="0"/>
            <a:t>The aim of today’s session is to discuss the civil justice system and introduce students to those within the justice system. </a:t>
          </a:r>
          <a:endParaRPr lang="en-US" sz="2300" kern="1200" dirty="0"/>
        </a:p>
      </dsp:txBody>
      <dsp:txXfrm>
        <a:off x="1441620" y="676084"/>
        <a:ext cx="9073979" cy="1248156"/>
      </dsp:txXfrm>
    </dsp:sp>
    <dsp:sp modelId="{AA08C52E-5716-4B98-BE37-46BA2E5F5B54}">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FCCD9-7C0F-4605-BE44-59F909073D5B}">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168898-D2D0-47C4-8FC6-A7EF2E336A54}">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022350">
            <a:lnSpc>
              <a:spcPct val="90000"/>
            </a:lnSpc>
            <a:spcBef>
              <a:spcPct val="0"/>
            </a:spcBef>
            <a:spcAft>
              <a:spcPct val="35000"/>
            </a:spcAft>
            <a:buNone/>
          </a:pPr>
          <a:r>
            <a:rPr lang="en-GB" sz="2300" kern="1200" dirty="0"/>
            <a:t>By the end of today’s session students should be able to demonstrate their understanding of the civil justice system and understand those within the justice system. </a:t>
          </a:r>
          <a:endParaRPr lang="en-US" sz="2300" kern="1200" dirty="0"/>
        </a:p>
      </dsp:txBody>
      <dsp:txXfrm>
        <a:off x="1441620" y="2236279"/>
        <a:ext cx="9073979" cy="12481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E9557-4293-4525-AC32-A01D4441E8B7}">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DF320E-33E0-4DC4-97F5-3109A63D151E}">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9B9DE0-BFD9-4F4C-B5BE-4BE01738A634}">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Civil Procedure rules. </a:t>
          </a:r>
          <a:endParaRPr lang="en-US" sz="2200" kern="1200"/>
        </a:p>
      </dsp:txBody>
      <dsp:txXfrm>
        <a:off x="1372636" y="507"/>
        <a:ext cx="9142963" cy="1188429"/>
      </dsp:txXfrm>
    </dsp:sp>
    <dsp:sp modelId="{621BBF3D-9FC0-4507-82E2-728813AE36D4}">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597F28-F7DA-466D-8A50-8FE3B958CEA4}">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0BCB-6B34-4313-9529-4FE447DD8E42}">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R1.1 – ‘’</a:t>
          </a:r>
          <a:r>
            <a:rPr lang="en-GB" sz="2200" b="0" i="0" kern="1200"/>
            <a:t>These Rules are a new procedural code with the overriding objective of enabling the court to deal with cases justly and at proportionate cost’’ </a:t>
          </a:r>
          <a:endParaRPr lang="en-US" sz="2200" kern="1200"/>
        </a:p>
      </dsp:txBody>
      <dsp:txXfrm>
        <a:off x="1372636" y="1486045"/>
        <a:ext cx="9142963" cy="1188429"/>
      </dsp:txXfrm>
    </dsp:sp>
    <dsp:sp modelId="{C48B09DB-EDE3-471C-87DF-D7D311CC1BF2}">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97E9C-86A4-404D-AF05-4685DDB1AF16}">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783D86-8EB1-41C3-9076-E96B04947543}">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Have to ensure that everything is fair. </a:t>
          </a:r>
          <a:endParaRPr lang="en-US" sz="2200" kern="1200"/>
        </a:p>
      </dsp:txBody>
      <dsp:txXfrm>
        <a:off x="1372636" y="2971582"/>
        <a:ext cx="9142963" cy="1188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9722D7-4008-430E-9602-B7332B279FD0}">
      <dsp:nvSpPr>
        <dsp:cNvPr id="0" name=""/>
        <dsp:cNvSpPr/>
      </dsp:nvSpPr>
      <dsp:spPr>
        <a:xfrm>
          <a:off x="0" y="40949"/>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Magistrates. </a:t>
          </a:r>
          <a:endParaRPr lang="en-US" sz="3900" kern="1200"/>
        </a:p>
      </dsp:txBody>
      <dsp:txXfrm>
        <a:off x="45663" y="86612"/>
        <a:ext cx="10424274" cy="844089"/>
      </dsp:txXfrm>
    </dsp:sp>
    <dsp:sp modelId="{E9DBCA11-1B1A-434A-BEE1-535B8184A0AC}">
      <dsp:nvSpPr>
        <dsp:cNvPr id="0" name=""/>
        <dsp:cNvSpPr/>
      </dsp:nvSpPr>
      <dsp:spPr>
        <a:xfrm>
          <a:off x="0" y="1088684"/>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County. </a:t>
          </a:r>
          <a:endParaRPr lang="en-US" sz="3900" kern="1200"/>
        </a:p>
      </dsp:txBody>
      <dsp:txXfrm>
        <a:off x="45663" y="1134347"/>
        <a:ext cx="10424274" cy="844089"/>
      </dsp:txXfrm>
    </dsp:sp>
    <dsp:sp modelId="{51D598F3-CC8A-4BA4-893B-59FDC678F543}">
      <dsp:nvSpPr>
        <dsp:cNvPr id="0" name=""/>
        <dsp:cNvSpPr/>
      </dsp:nvSpPr>
      <dsp:spPr>
        <a:xfrm>
          <a:off x="0" y="2136420"/>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High court. </a:t>
          </a:r>
          <a:endParaRPr lang="en-US" sz="3900" kern="1200"/>
        </a:p>
      </dsp:txBody>
      <dsp:txXfrm>
        <a:off x="45663" y="2182083"/>
        <a:ext cx="10424274" cy="844089"/>
      </dsp:txXfrm>
    </dsp:sp>
    <dsp:sp modelId="{C0F4627D-CAA3-4FF5-930E-F71C5C37FD4F}">
      <dsp:nvSpPr>
        <dsp:cNvPr id="0" name=""/>
        <dsp:cNvSpPr/>
      </dsp:nvSpPr>
      <dsp:spPr>
        <a:xfrm>
          <a:off x="0" y="3184154"/>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Family court. </a:t>
          </a:r>
          <a:endParaRPr lang="en-US" sz="3900" kern="1200"/>
        </a:p>
      </dsp:txBody>
      <dsp:txXfrm>
        <a:off x="45663" y="3229817"/>
        <a:ext cx="10424274" cy="84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37C56-BA00-432D-805E-A65324CE5E3D}">
      <dsp:nvSpPr>
        <dsp:cNvPr id="0" name=""/>
        <dsp:cNvSpPr/>
      </dsp:nvSpPr>
      <dsp:spPr>
        <a:xfrm>
          <a:off x="0" y="6714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Depends how much the individual is claiming for and what is included in the Questionnaire that is filled in before the case.  </a:t>
          </a:r>
          <a:endParaRPr lang="en-US" sz="2400" kern="1200" dirty="0"/>
        </a:p>
      </dsp:txBody>
      <dsp:txXfrm>
        <a:off x="46606" y="113746"/>
        <a:ext cx="10422388" cy="861507"/>
      </dsp:txXfrm>
    </dsp:sp>
    <dsp:sp modelId="{5841D644-E18A-4A7A-A903-91C4BF5AE9AB}">
      <dsp:nvSpPr>
        <dsp:cNvPr id="0" name=""/>
        <dsp:cNvSpPr/>
      </dsp:nvSpPr>
      <dsp:spPr>
        <a:xfrm>
          <a:off x="0" y="109098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Small track. </a:t>
          </a:r>
          <a:endParaRPr lang="en-US" sz="2400" kern="1200"/>
        </a:p>
      </dsp:txBody>
      <dsp:txXfrm>
        <a:off x="46606" y="1137586"/>
        <a:ext cx="10422388" cy="861507"/>
      </dsp:txXfrm>
    </dsp:sp>
    <dsp:sp modelId="{63E96A0B-9311-472B-90CA-30FC4566CBA5}">
      <dsp:nvSpPr>
        <dsp:cNvPr id="0" name=""/>
        <dsp:cNvSpPr/>
      </dsp:nvSpPr>
      <dsp:spPr>
        <a:xfrm>
          <a:off x="0" y="211482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Multi track. </a:t>
          </a:r>
          <a:endParaRPr lang="en-US" sz="2400" kern="1200"/>
        </a:p>
      </dsp:txBody>
      <dsp:txXfrm>
        <a:off x="46606" y="2161426"/>
        <a:ext cx="10422388" cy="861507"/>
      </dsp:txXfrm>
    </dsp:sp>
    <dsp:sp modelId="{8B5FEFBE-A83F-4240-80E5-40D469C849C9}">
      <dsp:nvSpPr>
        <dsp:cNvPr id="0" name=""/>
        <dsp:cNvSpPr/>
      </dsp:nvSpPr>
      <dsp:spPr>
        <a:xfrm>
          <a:off x="0" y="313866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Fast track.</a:t>
          </a:r>
          <a:endParaRPr lang="en-US" sz="2400" kern="1200"/>
        </a:p>
      </dsp:txBody>
      <dsp:txXfrm>
        <a:off x="46606" y="3185266"/>
        <a:ext cx="10422388" cy="8615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77B7C-1B5B-461C-9E49-6778BD8AE901}">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BC472-217D-4D8F-A67C-E2F0BB8CBB6B}">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FC4606-6FD2-4DF3-8F70-828FE8F8656B}">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£10,000 and under. </a:t>
          </a:r>
          <a:endParaRPr lang="en-US" sz="2500" kern="1200"/>
        </a:p>
      </dsp:txBody>
      <dsp:txXfrm>
        <a:off x="1372636" y="507"/>
        <a:ext cx="9142963" cy="1188429"/>
      </dsp:txXfrm>
    </dsp:sp>
    <dsp:sp modelId="{0B70795F-2196-45C0-8A87-3D7DE40C99DC}">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08518-9C4F-4E17-BC7B-06771757B016}">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CD4D7-C5D7-41D5-A569-CF345CD7D2AE}">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In the county court. </a:t>
          </a:r>
          <a:endParaRPr lang="en-US" sz="2500" kern="1200"/>
        </a:p>
      </dsp:txBody>
      <dsp:txXfrm>
        <a:off x="1372636" y="1486045"/>
        <a:ext cx="9142963" cy="1188429"/>
      </dsp:txXfrm>
    </dsp:sp>
    <dsp:sp modelId="{5D24C821-201E-4C0D-B19E-303E2A5E85A4}">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F7309-8ECB-4543-B661-1427DB3DEE48}">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6A20B1-D02C-4CFB-B876-53ED52B41193}">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Small claims court is easier for claims. </a:t>
          </a:r>
          <a:endParaRPr lang="en-US" sz="2500" kern="1200"/>
        </a:p>
      </dsp:txBody>
      <dsp:txXfrm>
        <a:off x="1372636" y="2971582"/>
        <a:ext cx="9142963" cy="11884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E9B0B-B3EE-4DAA-A86D-3C7FD9D69D9B}">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5178B-09C1-469F-8A23-FEA04C945CFD}">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D4C43-3E67-4929-AF8C-848D0D4874AD}">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Amount that falls outside of the amount in the small or fast track. </a:t>
          </a:r>
          <a:endParaRPr lang="en-US" sz="2500" kern="1200"/>
        </a:p>
      </dsp:txBody>
      <dsp:txXfrm>
        <a:off x="1441620" y="676084"/>
        <a:ext cx="9073979" cy="1248156"/>
      </dsp:txXfrm>
    </dsp:sp>
    <dsp:sp modelId="{72838560-7D57-4DD2-806A-3538B9F0F65F}">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9D5605-3956-4AAF-BB9B-FC60D43C81D5}">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FFA93C-AE77-48BF-8E8F-9B690CD9CDDF}">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Usually over £25,000. </a:t>
          </a:r>
          <a:endParaRPr lang="en-US" sz="2500" kern="1200"/>
        </a:p>
      </dsp:txBody>
      <dsp:txXfrm>
        <a:off x="1441620" y="2236279"/>
        <a:ext cx="9073979" cy="12481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ECE02-1768-4E1B-AB96-B3F553CE1536}">
      <dsp:nvSpPr>
        <dsp:cNvPr id="0" name=""/>
        <dsp:cNvSpPr/>
      </dsp:nvSpPr>
      <dsp:spPr>
        <a:xfrm>
          <a:off x="0" y="69772"/>
          <a:ext cx="105156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Yes but it depends on where the case was heard. </a:t>
          </a:r>
          <a:endParaRPr lang="en-US" sz="2400" kern="1200"/>
        </a:p>
      </dsp:txBody>
      <dsp:txXfrm>
        <a:off x="46541" y="116313"/>
        <a:ext cx="10422518" cy="860321"/>
      </dsp:txXfrm>
    </dsp:sp>
    <dsp:sp modelId="{1A365C82-6271-4CE4-A67F-4843ACCBD893}">
      <dsp:nvSpPr>
        <dsp:cNvPr id="0" name=""/>
        <dsp:cNvSpPr/>
      </dsp:nvSpPr>
      <dsp:spPr>
        <a:xfrm>
          <a:off x="0" y="1092296"/>
          <a:ext cx="105156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Supreme court – important cases.</a:t>
          </a:r>
          <a:endParaRPr lang="en-US" sz="2400" kern="1200"/>
        </a:p>
      </dsp:txBody>
      <dsp:txXfrm>
        <a:off x="46541" y="1138837"/>
        <a:ext cx="10422518" cy="860321"/>
      </dsp:txXfrm>
    </dsp:sp>
    <dsp:sp modelId="{D3184C25-DD6B-4133-AC41-B5FFE0742988}">
      <dsp:nvSpPr>
        <dsp:cNvPr id="0" name=""/>
        <dsp:cNvSpPr/>
      </dsp:nvSpPr>
      <dsp:spPr>
        <a:xfrm>
          <a:off x="0" y="2114820"/>
          <a:ext cx="105156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‘’Court of appeal hears cases from County court, family court, high court, divisional court of the high court.’’</a:t>
          </a:r>
          <a:endParaRPr lang="en-US" sz="2400" kern="1200"/>
        </a:p>
      </dsp:txBody>
      <dsp:txXfrm>
        <a:off x="46541" y="2161361"/>
        <a:ext cx="10422518" cy="860321"/>
      </dsp:txXfrm>
    </dsp:sp>
    <dsp:sp modelId="{BC0D605E-F350-47A7-93BF-A6EBDAE6CC33}">
      <dsp:nvSpPr>
        <dsp:cNvPr id="0" name=""/>
        <dsp:cNvSpPr/>
      </dsp:nvSpPr>
      <dsp:spPr>
        <a:xfrm>
          <a:off x="0" y="3137343"/>
          <a:ext cx="105156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Divisional court of the high court – Divisional court of the high court (Family division) – Family, Magistrates and county. </a:t>
          </a:r>
          <a:endParaRPr lang="en-US" sz="2400" kern="1200"/>
        </a:p>
      </dsp:txBody>
      <dsp:txXfrm>
        <a:off x="46541" y="3183884"/>
        <a:ext cx="10422518" cy="8603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A294F8-6EF2-4904-8395-B961C3CB7662}">
      <dsp:nvSpPr>
        <dsp:cNvPr id="0" name=""/>
        <dsp:cNvSpPr/>
      </dsp:nvSpPr>
      <dsp:spPr>
        <a:xfrm>
          <a:off x="0" y="1726"/>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75AB0C-702B-4207-9287-C7C0043DCF7C}">
      <dsp:nvSpPr>
        <dsp:cNvPr id="0" name=""/>
        <dsp:cNvSpPr/>
      </dsp:nvSpPr>
      <dsp:spPr>
        <a:xfrm>
          <a:off x="264739" y="198640"/>
          <a:ext cx="481344" cy="481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260E42-DD7D-4EC1-8596-5E9B46187084}">
      <dsp:nvSpPr>
        <dsp:cNvPr id="0" name=""/>
        <dsp:cNvSpPr/>
      </dsp:nvSpPr>
      <dsp:spPr>
        <a:xfrm>
          <a:off x="1010823" y="1726"/>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Research any further civil law cases. </a:t>
          </a:r>
          <a:endParaRPr lang="en-US" sz="2200" kern="1200"/>
        </a:p>
      </dsp:txBody>
      <dsp:txXfrm>
        <a:off x="1010823" y="1726"/>
        <a:ext cx="9504776" cy="875171"/>
      </dsp:txXfrm>
    </dsp:sp>
    <dsp:sp modelId="{8E46FA50-877D-4CDD-8696-06ED2E7E27BF}">
      <dsp:nvSpPr>
        <dsp:cNvPr id="0" name=""/>
        <dsp:cNvSpPr/>
      </dsp:nvSpPr>
      <dsp:spPr>
        <a:xfrm>
          <a:off x="0" y="1095691"/>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3B105B-7798-49CA-A45D-8347EC1C2719}">
      <dsp:nvSpPr>
        <dsp:cNvPr id="0" name=""/>
        <dsp:cNvSpPr/>
      </dsp:nvSpPr>
      <dsp:spPr>
        <a:xfrm>
          <a:off x="264739" y="1292605"/>
          <a:ext cx="481344" cy="481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719D99-8837-4AB9-88AE-E8142AE50C14}">
      <dsp:nvSpPr>
        <dsp:cNvPr id="0" name=""/>
        <dsp:cNvSpPr/>
      </dsp:nvSpPr>
      <dsp:spPr>
        <a:xfrm>
          <a:off x="1010823" y="1095691"/>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Prepare to feedback to the class. </a:t>
          </a:r>
          <a:endParaRPr lang="en-US" sz="2200" kern="1200"/>
        </a:p>
      </dsp:txBody>
      <dsp:txXfrm>
        <a:off x="1010823" y="1095691"/>
        <a:ext cx="9504776" cy="875171"/>
      </dsp:txXfrm>
    </dsp:sp>
    <dsp:sp modelId="{DBF1DEFE-5AEE-4BD2-B55A-9132543B8DAF}">
      <dsp:nvSpPr>
        <dsp:cNvPr id="0" name=""/>
        <dsp:cNvSpPr/>
      </dsp:nvSpPr>
      <dsp:spPr>
        <a:xfrm>
          <a:off x="0" y="2189656"/>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31425B-60EA-40B9-A3EE-5E20285B9BE5}">
      <dsp:nvSpPr>
        <dsp:cNvPr id="0" name=""/>
        <dsp:cNvSpPr/>
      </dsp:nvSpPr>
      <dsp:spPr>
        <a:xfrm>
          <a:off x="264739" y="2386570"/>
          <a:ext cx="481344" cy="4813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8DD723-9ADB-4C86-8F0E-A83AF5F8EDD9}">
      <dsp:nvSpPr>
        <dsp:cNvPr id="0" name=""/>
        <dsp:cNvSpPr/>
      </dsp:nvSpPr>
      <dsp:spPr>
        <a:xfrm>
          <a:off x="1010823" y="2189656"/>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Facts. </a:t>
          </a:r>
          <a:endParaRPr lang="en-US" sz="2200" kern="1200"/>
        </a:p>
      </dsp:txBody>
      <dsp:txXfrm>
        <a:off x="1010823" y="2189656"/>
        <a:ext cx="9504776" cy="875171"/>
      </dsp:txXfrm>
    </dsp:sp>
    <dsp:sp modelId="{4030A462-8255-4B4E-A347-9BC0AF9D81B2}">
      <dsp:nvSpPr>
        <dsp:cNvPr id="0" name=""/>
        <dsp:cNvSpPr/>
      </dsp:nvSpPr>
      <dsp:spPr>
        <a:xfrm>
          <a:off x="0" y="3283621"/>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F9735-62C8-4381-8BC1-088D6B3AA589}">
      <dsp:nvSpPr>
        <dsp:cNvPr id="0" name=""/>
        <dsp:cNvSpPr/>
      </dsp:nvSpPr>
      <dsp:spPr>
        <a:xfrm>
          <a:off x="264739" y="3480535"/>
          <a:ext cx="481344" cy="4813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69B2B-8605-484F-A13F-C3C15B8498F0}">
      <dsp:nvSpPr>
        <dsp:cNvPr id="0" name=""/>
        <dsp:cNvSpPr/>
      </dsp:nvSpPr>
      <dsp:spPr>
        <a:xfrm>
          <a:off x="1010823" y="3283621"/>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Outcome. </a:t>
          </a:r>
          <a:endParaRPr lang="en-US" sz="2200" kern="1200"/>
        </a:p>
      </dsp:txBody>
      <dsp:txXfrm>
        <a:off x="1010823" y="3283621"/>
        <a:ext cx="9504776" cy="87517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E2667-86AF-4D17-986D-F813B33AB049}">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04F1D-7F97-4B6B-8825-FA55C69F5723}">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0C832A-0774-493E-87BC-0C17099BFBFA}">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No parties involved in the discussion. </a:t>
          </a:r>
          <a:endParaRPr lang="en-US" sz="2500" kern="1200"/>
        </a:p>
      </dsp:txBody>
      <dsp:txXfrm>
        <a:off x="1372636" y="507"/>
        <a:ext cx="9142963" cy="1188429"/>
      </dsp:txXfrm>
    </dsp:sp>
    <dsp:sp modelId="{BD51301A-1A18-402D-81D9-7C66E375048E}">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22DFE2-D3DB-4473-85A5-5CF415AE0C65}">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E40DCE-DC42-4D39-B9C1-64A718D588C0}">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It will be for the lawyers to dispute between each other with regards to the claim. </a:t>
          </a:r>
          <a:endParaRPr lang="en-US" sz="2500" kern="1200"/>
        </a:p>
      </dsp:txBody>
      <dsp:txXfrm>
        <a:off x="1372636" y="1486045"/>
        <a:ext cx="9142963" cy="1188429"/>
      </dsp:txXfrm>
    </dsp:sp>
    <dsp:sp modelId="{058FF188-EE0C-4384-8267-70C7ED461382}">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7AF95-E587-4A93-A207-B6E94C9B7CDF}">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A873D-4EAA-4035-AC49-8FF4AAC21F18}">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An example of this has recently been shown on TV. </a:t>
          </a:r>
          <a:endParaRPr lang="en-US" sz="2500" kern="1200"/>
        </a:p>
      </dsp:txBody>
      <dsp:txXfrm>
        <a:off x="1372636" y="2971582"/>
        <a:ext cx="9142963" cy="11884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179E6-9F16-40CE-8A79-352A62100436}">
      <dsp:nvSpPr>
        <dsp:cNvPr id="0" name=""/>
        <dsp:cNvSpPr/>
      </dsp:nvSpPr>
      <dsp:spPr>
        <a:xfrm>
          <a:off x="0" y="197819"/>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Arbitrators will make the decision. </a:t>
          </a:r>
          <a:endParaRPr lang="en-US" sz="3600" kern="1200"/>
        </a:p>
      </dsp:txBody>
      <dsp:txXfrm>
        <a:off x="42151" y="239970"/>
        <a:ext cx="10431298" cy="779158"/>
      </dsp:txXfrm>
    </dsp:sp>
    <dsp:sp modelId="{500FBE3B-DF04-4980-BA40-AA2F2B8FBBE6}">
      <dsp:nvSpPr>
        <dsp:cNvPr id="0" name=""/>
        <dsp:cNvSpPr/>
      </dsp:nvSpPr>
      <dsp:spPr>
        <a:xfrm>
          <a:off x="0" y="116496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Once they have both sides of the arguments. </a:t>
          </a:r>
          <a:endParaRPr lang="en-US" sz="3600" kern="1200"/>
        </a:p>
      </dsp:txBody>
      <dsp:txXfrm>
        <a:off x="42151" y="1207111"/>
        <a:ext cx="10431298" cy="779158"/>
      </dsp:txXfrm>
    </dsp:sp>
    <dsp:sp modelId="{A117F6BA-2E63-42C6-A0A3-1F6F97BBDD98}">
      <dsp:nvSpPr>
        <dsp:cNvPr id="0" name=""/>
        <dsp:cNvSpPr/>
      </dsp:nvSpPr>
      <dsp:spPr>
        <a:xfrm>
          <a:off x="0" y="213210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Because of the Arbitrators Act 1996. </a:t>
          </a:r>
          <a:endParaRPr lang="en-US" sz="3600" kern="1200"/>
        </a:p>
      </dsp:txBody>
      <dsp:txXfrm>
        <a:off x="42151" y="2174251"/>
        <a:ext cx="10431298" cy="779158"/>
      </dsp:txXfrm>
    </dsp:sp>
    <dsp:sp modelId="{683D8D66-4F69-46C9-B891-6DD9125A64B5}">
      <dsp:nvSpPr>
        <dsp:cNvPr id="0" name=""/>
        <dsp:cNvSpPr/>
      </dsp:nvSpPr>
      <dsp:spPr>
        <a:xfrm>
          <a:off x="0" y="309924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Harder to appeal. </a:t>
          </a:r>
          <a:endParaRPr lang="en-US" sz="3600" kern="1200"/>
        </a:p>
      </dsp:txBody>
      <dsp:txXfrm>
        <a:off x="42151" y="3141391"/>
        <a:ext cx="10431298" cy="7791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7421A-164E-42CF-9900-4F076C6648C7}">
      <dsp:nvSpPr>
        <dsp:cNvPr id="0" name=""/>
        <dsp:cNvSpPr/>
      </dsp:nvSpPr>
      <dsp:spPr>
        <a:xfrm>
          <a:off x="973190"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1E2F8-81BB-450A-9C35-246A40219C60}">
      <dsp:nvSpPr>
        <dsp:cNvPr id="0" name=""/>
        <dsp:cNvSpPr/>
      </dsp:nvSpPr>
      <dsp:spPr>
        <a:xfrm>
          <a:off x="1242597" y="1160722"/>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48D8E-B73E-4C5B-8FEB-721204DC0CA8}">
      <dsp:nvSpPr>
        <dsp:cNvPr id="0" name=""/>
        <dsp:cNvSpPr/>
      </dsp:nvSpPr>
      <dsp:spPr>
        <a:xfrm>
          <a:off x="569079"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Follows the same procedure as mediation. </a:t>
          </a:r>
          <a:endParaRPr lang="en-US" sz="1500" kern="1200"/>
        </a:p>
      </dsp:txBody>
      <dsp:txXfrm>
        <a:off x="569079" y="2549205"/>
        <a:ext cx="2072362" cy="720000"/>
      </dsp:txXfrm>
    </dsp:sp>
    <dsp:sp modelId="{9E9C5BCC-A86F-4500-93B0-3ABEEAEF2C89}">
      <dsp:nvSpPr>
        <dsp:cNvPr id="0" name=""/>
        <dsp:cNvSpPr/>
      </dsp:nvSpPr>
      <dsp:spPr>
        <a:xfrm>
          <a:off x="3408216"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66324-FA8D-4443-961D-9E83192AC1BD}">
      <dsp:nvSpPr>
        <dsp:cNvPr id="0" name=""/>
        <dsp:cNvSpPr/>
      </dsp:nvSpPr>
      <dsp:spPr>
        <a:xfrm>
          <a:off x="3677623" y="1160722"/>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0F536-2DC4-47EB-891E-F3A18FEF20EF}">
      <dsp:nvSpPr>
        <dsp:cNvPr id="0" name=""/>
        <dsp:cNvSpPr/>
      </dsp:nvSpPr>
      <dsp:spPr>
        <a:xfrm>
          <a:off x="3004105"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Conciliator will be a go between, between the parties. </a:t>
          </a:r>
          <a:endParaRPr lang="en-US" sz="1500" kern="1200"/>
        </a:p>
      </dsp:txBody>
      <dsp:txXfrm>
        <a:off x="3004105" y="2549205"/>
        <a:ext cx="2072362" cy="720000"/>
      </dsp:txXfrm>
    </dsp:sp>
    <dsp:sp modelId="{113041BB-6F12-465A-8EC1-83EAED14A0A2}">
      <dsp:nvSpPr>
        <dsp:cNvPr id="0" name=""/>
        <dsp:cNvSpPr/>
      </dsp:nvSpPr>
      <dsp:spPr>
        <a:xfrm>
          <a:off x="5843242"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63A4B-C648-424A-8452-ECD0166D5B74}">
      <dsp:nvSpPr>
        <dsp:cNvPr id="0" name=""/>
        <dsp:cNvSpPr/>
      </dsp:nvSpPr>
      <dsp:spPr>
        <a:xfrm>
          <a:off x="6112649" y="1160722"/>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3EFF0A-68E5-4444-B56E-121284A8F8D2}">
      <dsp:nvSpPr>
        <dsp:cNvPr id="0" name=""/>
        <dsp:cNvSpPr/>
      </dsp:nvSpPr>
      <dsp:spPr>
        <a:xfrm>
          <a:off x="5439131"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But will offer suggestions as well. </a:t>
          </a:r>
          <a:endParaRPr lang="en-US" sz="1500" kern="1200"/>
        </a:p>
      </dsp:txBody>
      <dsp:txXfrm>
        <a:off x="5439131" y="2549205"/>
        <a:ext cx="2072362" cy="720000"/>
      </dsp:txXfrm>
    </dsp:sp>
    <dsp:sp modelId="{D3149155-D8B7-4874-9075-30893F70DE47}">
      <dsp:nvSpPr>
        <dsp:cNvPr id="0" name=""/>
        <dsp:cNvSpPr/>
      </dsp:nvSpPr>
      <dsp:spPr>
        <a:xfrm>
          <a:off x="8278268"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E36AF-4359-40DE-BF2F-2EE89B8B6BB2}">
      <dsp:nvSpPr>
        <dsp:cNvPr id="0" name=""/>
        <dsp:cNvSpPr/>
      </dsp:nvSpPr>
      <dsp:spPr>
        <a:xfrm>
          <a:off x="8547675" y="1160722"/>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C28E91-4F3E-4FE5-A3B4-FDAD8E9E3188}">
      <dsp:nvSpPr>
        <dsp:cNvPr id="0" name=""/>
        <dsp:cNvSpPr/>
      </dsp:nvSpPr>
      <dsp:spPr>
        <a:xfrm>
          <a:off x="7874157"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Cheaper and faster than going to court. </a:t>
          </a:r>
          <a:endParaRPr lang="en-US" sz="1500" kern="1200"/>
        </a:p>
      </dsp:txBody>
      <dsp:txXfrm>
        <a:off x="7874157" y="2549205"/>
        <a:ext cx="2072362"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1C211-49B3-4DBC-88FE-EC207362A084}">
      <dsp:nvSpPr>
        <dsp:cNvPr id="0" name=""/>
        <dsp:cNvSpPr/>
      </dsp:nvSpPr>
      <dsp:spPr>
        <a:xfrm>
          <a:off x="0" y="43719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Going to court is always the last option. </a:t>
          </a:r>
          <a:endParaRPr lang="en-US" sz="2500" kern="1200"/>
        </a:p>
      </dsp:txBody>
      <dsp:txXfrm>
        <a:off x="29271" y="466468"/>
        <a:ext cx="10457058" cy="541083"/>
      </dsp:txXfrm>
    </dsp:sp>
    <dsp:sp modelId="{C9DCA926-FDD0-4819-98C2-EA8DF32BDFB6}">
      <dsp:nvSpPr>
        <dsp:cNvPr id="0" name=""/>
        <dsp:cNvSpPr/>
      </dsp:nvSpPr>
      <dsp:spPr>
        <a:xfrm>
          <a:off x="0" y="1108822"/>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is faster and cheaper for both parties to settle outside of court. </a:t>
          </a:r>
          <a:endParaRPr lang="en-US" sz="2500" kern="1200"/>
        </a:p>
      </dsp:txBody>
      <dsp:txXfrm>
        <a:off x="29271" y="1138093"/>
        <a:ext cx="10457058" cy="541083"/>
      </dsp:txXfrm>
    </dsp:sp>
    <dsp:sp modelId="{BCA91FEB-44FE-43B4-BC3B-9288C97D49BD}">
      <dsp:nvSpPr>
        <dsp:cNvPr id="0" name=""/>
        <dsp:cNvSpPr/>
      </dsp:nvSpPr>
      <dsp:spPr>
        <a:xfrm>
          <a:off x="0" y="178044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Cases can be heard by a number of judges including magistrates. </a:t>
          </a:r>
          <a:endParaRPr lang="en-US" sz="2500" kern="1200"/>
        </a:p>
      </dsp:txBody>
      <dsp:txXfrm>
        <a:off x="29271" y="1809718"/>
        <a:ext cx="10457058" cy="541083"/>
      </dsp:txXfrm>
    </dsp:sp>
    <dsp:sp modelId="{21B8B6AE-35D4-4C68-8CE1-D623ACFA22CD}">
      <dsp:nvSpPr>
        <dsp:cNvPr id="0" name=""/>
        <dsp:cNvSpPr/>
      </dsp:nvSpPr>
      <dsp:spPr>
        <a:xfrm>
          <a:off x="0" y="2452072"/>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Only used for family disputes and will not be used for anything else. </a:t>
          </a:r>
          <a:endParaRPr lang="en-US" sz="2500" kern="1200"/>
        </a:p>
      </dsp:txBody>
      <dsp:txXfrm>
        <a:off x="29271" y="2481343"/>
        <a:ext cx="10457058" cy="541083"/>
      </dsp:txXfrm>
    </dsp:sp>
    <dsp:sp modelId="{C46F0E21-A81A-4F87-854C-DF2037E22A0E}">
      <dsp:nvSpPr>
        <dsp:cNvPr id="0" name=""/>
        <dsp:cNvSpPr/>
      </dsp:nvSpPr>
      <dsp:spPr>
        <a:xfrm>
          <a:off x="0" y="312369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Specific court. </a:t>
          </a:r>
          <a:endParaRPr lang="en-US" sz="2500" kern="1200"/>
        </a:p>
      </dsp:txBody>
      <dsp:txXfrm>
        <a:off x="29271" y="3152968"/>
        <a:ext cx="10457058" cy="54108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20303-0308-4C52-935F-6B174C6556DD}">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D4BB9-79D5-40A5-8076-63F8CA747074}">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103845-40F8-4D14-AACE-611DC4743580}">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The changes made to funding due to the LASPO Act. </a:t>
          </a:r>
          <a:endParaRPr lang="en-US" sz="2500" kern="1200"/>
        </a:p>
      </dsp:txBody>
      <dsp:txXfrm>
        <a:off x="1441620" y="676084"/>
        <a:ext cx="9073979" cy="1248156"/>
      </dsp:txXfrm>
    </dsp:sp>
    <dsp:sp modelId="{AACBDF83-2A6A-4232-AC74-48FF64234252}">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08633-D005-40DF-AE10-B6BDF6AEEB58}">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8D472F-C91C-49BB-888D-3A81E737CF1B}">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What affects did these changes have? </a:t>
          </a:r>
          <a:endParaRPr lang="en-US" sz="2500" kern="1200"/>
        </a:p>
      </dsp:txBody>
      <dsp:txXfrm>
        <a:off x="1441620" y="2236279"/>
        <a:ext cx="9073979" cy="12481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3/6/2025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tribunal is a form of specialist court set up to resolve disputes in specific areas of law. Tribunal decisions are usually made by a panel consisting of a legally qualified tribunal judge and two panel members who are experts with specialist knowledge of the subject matter of the dispute. There are many different tribunals which deal with different subject areas.</a:t>
            </a:r>
          </a:p>
          <a:p>
            <a:endParaRPr lang="en-GB" dirty="0"/>
          </a:p>
          <a:p>
            <a:r>
              <a:rPr lang="en-GB" dirty="0"/>
              <a:t>The tribunal system is governed by the Tribunals, Courts and Enforcement Act 2007. Under s2(3) of the Act, the Senior President of Tribunals must ensure that tribunals are accessible and that cases are handled fairly, quickly and efficiently.</a:t>
            </a:r>
          </a:p>
          <a:p>
            <a:endParaRPr lang="en-GB" dirty="0"/>
          </a:p>
          <a:p>
            <a:r>
              <a:rPr lang="en-GB" dirty="0"/>
              <a:t>The organisation of tribunals is complicated. The jurisdiction covered by tribunals differs, with some covering the whole of the UK (e.g. the immigration and asylum tribunal), and other tribunals specific to one of the four nations (e.g. the mental health tribunal covers only England). Tribunals are also administered by different authorities.</a:t>
            </a:r>
          </a:p>
          <a:p>
            <a:endParaRPr lang="en-GB" dirty="0"/>
          </a:p>
          <a:p>
            <a:r>
              <a:rPr lang="en-GB" dirty="0"/>
              <a:t>Most tribunals are administered by Her Majesty’s Courts and Tribunals Services (HMCTS) which is an agency of the Ministry of Justice. The majority of HMCTS tribunals are organised into a two-tier system: First-tier Tribunals which hear cases in the first instance; and Upper Tribunals which hear appeals. The First-tier Tribunals are organised into chambers which examine different areas.</a:t>
            </a:r>
          </a:p>
          <a:p>
            <a:endParaRPr lang="en-GB" dirty="0"/>
          </a:p>
          <a:p>
            <a:r>
              <a:rPr lang="en-GB" dirty="0"/>
              <a:t>HMCTS also administers some tribunals which sit outside the two-tier system. The most important of these are the Employment Tribunal and Employment Appeal Tribunal and the Special Immigration Appeals Commission (SIAC). There are also some tribunals which sit outside HMCTS entirely and are administered by local authorities or government departments.</a:t>
            </a:r>
          </a:p>
          <a:p>
            <a:endParaRPr lang="en-GB" dirty="0"/>
          </a:p>
          <a:p>
            <a:r>
              <a:rPr lang="en-GB" dirty="0"/>
              <a:t>For tribunals within the two-tier system, appeals are available from the First-tier Tribunal to the Upper Tribunal. Further appeals on points of law can be made from the Upper Tribunal to the Court of Appeal.</a:t>
            </a:r>
          </a:p>
          <a:p>
            <a:endParaRPr lang="en-GB" dirty="0"/>
          </a:p>
          <a:p>
            <a:r>
              <a:rPr lang="en-GB" dirty="0"/>
              <a:t>Tribunals are often seen as advantageous compared with courts for a number of reasons:</a:t>
            </a:r>
          </a:p>
          <a:p>
            <a:endParaRPr lang="en-GB" dirty="0"/>
          </a:p>
          <a:p>
            <a:r>
              <a:rPr lang="en-GB" dirty="0"/>
              <a:t>Expertise: the use of experts on the tribunal panel is helpful in specialised cases;</a:t>
            </a:r>
          </a:p>
          <a:p>
            <a:endParaRPr lang="en-GB" dirty="0"/>
          </a:p>
          <a:p>
            <a:r>
              <a:rPr lang="en-GB" dirty="0"/>
              <a:t>Speed: tribunals are generally quicker than going to court;</a:t>
            </a:r>
          </a:p>
          <a:p>
            <a:endParaRPr lang="en-GB" dirty="0"/>
          </a:p>
          <a:p>
            <a:r>
              <a:rPr lang="en-GB" dirty="0"/>
              <a:t>Flexibility in procedure: tribunal judges have more flexibility than judges governed by the Civil Procedure Rules;</a:t>
            </a:r>
          </a:p>
          <a:p>
            <a:endParaRPr lang="en-GB" dirty="0"/>
          </a:p>
          <a:p>
            <a:r>
              <a:rPr lang="en-GB" dirty="0"/>
              <a:t>Case volume: tribunals handle a higher volume of cases than courts, which reduces costs;</a:t>
            </a:r>
          </a:p>
          <a:p>
            <a:endParaRPr lang="en-GB" dirty="0"/>
          </a:p>
          <a:p>
            <a:r>
              <a:rPr lang="en-GB" dirty="0"/>
              <a:t>Informality: tribunals are usually less formal than courts, which is less intimidating for applicants (though some tribunals are more formal than others); and</a:t>
            </a:r>
          </a:p>
          <a:p>
            <a:endParaRPr lang="en-GB" dirty="0"/>
          </a:p>
          <a:p>
            <a:r>
              <a:rPr lang="en-GB" dirty="0"/>
              <a:t>Cost: tribunals are generally cheaper than going to court, as most tribunal hearings do not have fees.</a:t>
            </a:r>
          </a:p>
          <a:p>
            <a:endParaRPr lang="en-GB" dirty="0"/>
          </a:p>
          <a:p>
            <a:r>
              <a:rPr lang="en-GB" dirty="0"/>
              <a:t>However, tribunals have some disadvantages. While tribunal justice was originally intended to be relatively informal – self-representation is ­possible – legal representation before tribunals is common. Tribunals do not usually make costs awards to successful claimants, so legal fees will need to be paid out of any compensation received. Legal aid is not usually available for representation in tribunals.</a:t>
            </a:r>
          </a:p>
        </p:txBody>
      </p:sp>
      <p:sp>
        <p:nvSpPr>
          <p:cNvPr id="4" name="Slide Number Placeholder 3"/>
          <p:cNvSpPr>
            <a:spLocks noGrp="1"/>
          </p:cNvSpPr>
          <p:nvPr>
            <p:ph type="sldNum" sz="quarter" idx="5"/>
          </p:nvPr>
        </p:nvSpPr>
        <p:spPr/>
        <p:txBody>
          <a:bodyPr/>
          <a:lstStyle/>
          <a:p>
            <a:fld id="{0D0EDF81-139F-488C-872B-4720FBA6BF98}" type="slidenum">
              <a:rPr lang="en-US" smtClean="0"/>
              <a:t>29</a:t>
            </a:fld>
            <a:endParaRPr lang="en-US" dirty="0"/>
          </a:p>
        </p:txBody>
      </p:sp>
    </p:spTree>
    <p:extLst>
      <p:ext uri="{BB962C8B-B14F-4D97-AF65-F5344CB8AC3E}">
        <p14:creationId xmlns:p14="http://schemas.microsoft.com/office/powerpoint/2010/main" val="788263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45</a:t>
            </a:fld>
            <a:endParaRPr lang="en-US" dirty="0"/>
          </a:p>
        </p:txBody>
      </p:sp>
    </p:spTree>
    <p:extLst>
      <p:ext uri="{BB962C8B-B14F-4D97-AF65-F5344CB8AC3E}">
        <p14:creationId xmlns:p14="http://schemas.microsoft.com/office/powerpoint/2010/main" val="2168216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5.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a:lstStyle/>
          <a:p>
            <a:pPr algn="ctr"/>
            <a:r>
              <a:rPr lang="en-US" b="1" u="sng" dirty="0"/>
              <a:t>The Civil Justice System!</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p:txBody>
          <a:bodyPr/>
          <a:lstStyle/>
          <a:p>
            <a:r>
              <a:rPr lang="en-US" dirty="0"/>
              <a:t>By Zita Draper </a:t>
            </a:r>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E9C618E-D982-5004-FCEE-8761434A6A25}"/>
              </a:ext>
            </a:extLst>
          </p:cNvPr>
          <p:cNvSpPr>
            <a:spLocks noGrp="1"/>
          </p:cNvSpPr>
          <p:nvPr>
            <p:ph type="ctrTitle"/>
          </p:nvPr>
        </p:nvSpPr>
        <p:spPr/>
        <p:txBody>
          <a:bodyPr/>
          <a:lstStyle/>
          <a:p>
            <a:pPr algn="ctr"/>
            <a:r>
              <a:rPr lang="en-GB" b="1" u="sng" dirty="0"/>
              <a:t>TRIGGER WARNING!</a:t>
            </a:r>
          </a:p>
        </p:txBody>
      </p:sp>
      <p:sp>
        <p:nvSpPr>
          <p:cNvPr id="10" name="Subtitle 9">
            <a:extLst>
              <a:ext uri="{FF2B5EF4-FFF2-40B4-BE49-F238E27FC236}">
                <a16:creationId xmlns:a16="http://schemas.microsoft.com/office/drawing/2014/main" id="{14F39B1C-86EF-DC5C-1794-0809869351FE}"/>
              </a:ext>
            </a:extLst>
          </p:cNvPr>
          <p:cNvSpPr>
            <a:spLocks noGrp="1"/>
          </p:cNvSpPr>
          <p:nvPr>
            <p:ph type="subTitle" idx="1"/>
          </p:nvPr>
        </p:nvSpPr>
        <p:spPr/>
        <p:txBody>
          <a:bodyPr/>
          <a:lstStyle/>
          <a:p>
            <a:pPr marL="457200" indent="-457200">
              <a:buFontTx/>
              <a:buChar char="-"/>
            </a:pPr>
            <a:r>
              <a:rPr lang="en-GB" dirty="0"/>
              <a:t>Child Death. </a:t>
            </a:r>
          </a:p>
          <a:p>
            <a:pPr marL="457200" indent="-457200">
              <a:buFontTx/>
              <a:buChar char="-"/>
            </a:pPr>
            <a:r>
              <a:rPr lang="en-GB" dirty="0"/>
              <a:t>Death. </a:t>
            </a:r>
          </a:p>
          <a:p>
            <a:pPr marL="457200" indent="-457200">
              <a:buFontTx/>
              <a:buChar char="-"/>
            </a:pPr>
            <a:r>
              <a:rPr lang="en-GB" dirty="0"/>
              <a:t>Euthanasia.</a:t>
            </a:r>
          </a:p>
        </p:txBody>
      </p:sp>
    </p:spTree>
    <p:extLst>
      <p:ext uri="{BB962C8B-B14F-4D97-AF65-F5344CB8AC3E}">
        <p14:creationId xmlns:p14="http://schemas.microsoft.com/office/powerpoint/2010/main" val="1005637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7B7482E-25EF-BD8E-710C-B34A69498EC9}"/>
              </a:ext>
            </a:extLst>
          </p:cNvPr>
          <p:cNvSpPr>
            <a:spLocks noGrp="1"/>
          </p:cNvSpPr>
          <p:nvPr>
            <p:ph type="title"/>
          </p:nvPr>
        </p:nvSpPr>
        <p:spPr/>
        <p:txBody>
          <a:bodyPr>
            <a:normAutofit/>
          </a:bodyPr>
          <a:lstStyle/>
          <a:p>
            <a:pPr algn="ctr"/>
            <a:r>
              <a:rPr lang="en-GB" sz="7200" b="1" u="sng" dirty="0"/>
              <a:t>Content </a:t>
            </a:r>
          </a:p>
        </p:txBody>
      </p:sp>
      <p:sp>
        <p:nvSpPr>
          <p:cNvPr id="10" name="Content Placeholder 9">
            <a:extLst>
              <a:ext uri="{FF2B5EF4-FFF2-40B4-BE49-F238E27FC236}">
                <a16:creationId xmlns:a16="http://schemas.microsoft.com/office/drawing/2014/main" id="{18C71B72-C8AA-05F2-CB5F-035C766518B0}"/>
              </a:ext>
            </a:extLst>
          </p:cNvPr>
          <p:cNvSpPr>
            <a:spLocks noGrp="1"/>
          </p:cNvSpPr>
          <p:nvPr>
            <p:ph idx="1"/>
          </p:nvPr>
        </p:nvSpPr>
        <p:spPr/>
        <p:txBody>
          <a:bodyPr/>
          <a:lstStyle/>
          <a:p>
            <a:r>
              <a:rPr lang="en-GB" dirty="0"/>
              <a:t>Aims and Learning objectives. </a:t>
            </a:r>
          </a:p>
          <a:p>
            <a:r>
              <a:rPr lang="en-GB" dirty="0"/>
              <a:t>Civil Justice system. </a:t>
            </a:r>
          </a:p>
          <a:p>
            <a:r>
              <a:rPr lang="en-GB" dirty="0"/>
              <a:t>Remaining content. </a:t>
            </a:r>
          </a:p>
          <a:p>
            <a:r>
              <a:rPr lang="en-GB" dirty="0"/>
              <a:t>Activities. </a:t>
            </a:r>
          </a:p>
          <a:p>
            <a:r>
              <a:rPr lang="en-GB" dirty="0"/>
              <a:t>Next week. </a:t>
            </a:r>
          </a:p>
          <a:p>
            <a:r>
              <a:rPr lang="en-GB" dirty="0"/>
              <a:t>Summary. </a:t>
            </a:r>
          </a:p>
          <a:p>
            <a:r>
              <a:rPr lang="en-GB" dirty="0"/>
              <a:t>Thank you, any questions?</a:t>
            </a:r>
          </a:p>
        </p:txBody>
      </p:sp>
      <p:pic>
        <p:nvPicPr>
          <p:cNvPr id="12" name="Graphic 11" descr="Checklist with solid fill">
            <a:extLst>
              <a:ext uri="{FF2B5EF4-FFF2-40B4-BE49-F238E27FC236}">
                <a16:creationId xmlns:a16="http://schemas.microsoft.com/office/drawing/2014/main" id="{1BAA083E-1081-C2AF-402D-D6E60D02BB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99305" y="2149308"/>
            <a:ext cx="3885264" cy="3885264"/>
          </a:xfrm>
          <a:prstGeom prst="rect">
            <a:avLst/>
          </a:prstGeom>
        </p:spPr>
      </p:pic>
    </p:spTree>
    <p:extLst>
      <p:ext uri="{BB962C8B-B14F-4D97-AF65-F5344CB8AC3E}">
        <p14:creationId xmlns:p14="http://schemas.microsoft.com/office/powerpoint/2010/main" val="3121073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C4DAD-0A0D-3EFA-23E7-C34773C8C48A}"/>
              </a:ext>
            </a:extLst>
          </p:cNvPr>
          <p:cNvSpPr>
            <a:spLocks noGrp="1"/>
          </p:cNvSpPr>
          <p:nvPr>
            <p:ph type="title"/>
          </p:nvPr>
        </p:nvSpPr>
        <p:spPr>
          <a:xfrm>
            <a:off x="838200" y="501967"/>
            <a:ext cx="10515600" cy="1325563"/>
          </a:xfrm>
        </p:spPr>
        <p:txBody>
          <a:bodyPr anchor="ctr">
            <a:normAutofit/>
          </a:bodyPr>
          <a:lstStyle/>
          <a:p>
            <a:pPr algn="ctr"/>
            <a:r>
              <a:rPr lang="en-GB" sz="4800" b="1" u="sng" dirty="0"/>
              <a:t>Aims and Learning Objectives </a:t>
            </a:r>
          </a:p>
        </p:txBody>
      </p:sp>
      <p:sp>
        <p:nvSpPr>
          <p:cNvPr id="6" name="Slide Number Placeholder 5">
            <a:extLst>
              <a:ext uri="{FF2B5EF4-FFF2-40B4-BE49-F238E27FC236}">
                <a16:creationId xmlns:a16="http://schemas.microsoft.com/office/drawing/2014/main" id="{C7992D87-3EE1-F170-CF50-D25474FBC2AB}"/>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a:t>
            </a:fld>
            <a:endParaRPr lang="en-US"/>
          </a:p>
        </p:txBody>
      </p:sp>
      <p:graphicFrame>
        <p:nvGraphicFramePr>
          <p:cNvPr id="8" name="Content Placeholder 2">
            <a:extLst>
              <a:ext uri="{FF2B5EF4-FFF2-40B4-BE49-F238E27FC236}">
                <a16:creationId xmlns:a16="http://schemas.microsoft.com/office/drawing/2014/main" id="{18EC7F11-2473-CE56-DF74-72318E478A3F}"/>
              </a:ext>
            </a:extLst>
          </p:cNvPr>
          <p:cNvGraphicFramePr>
            <a:graphicFrameLocks noGrp="1"/>
          </p:cNvGraphicFramePr>
          <p:nvPr>
            <p:ph idx="1"/>
            <p:extLst>
              <p:ext uri="{D42A27DB-BD31-4B8C-83A1-F6EECF244321}">
                <p14:modId xmlns:p14="http://schemas.microsoft.com/office/powerpoint/2010/main" val="1248228972"/>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5215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E671-6E79-5BD1-1304-D921D9678A52}"/>
              </a:ext>
            </a:extLst>
          </p:cNvPr>
          <p:cNvSpPr>
            <a:spLocks noGrp="1"/>
          </p:cNvSpPr>
          <p:nvPr>
            <p:ph type="ctrTitle"/>
          </p:nvPr>
        </p:nvSpPr>
        <p:spPr>
          <a:xfrm>
            <a:off x="932688" y="1673352"/>
            <a:ext cx="5596128" cy="3511296"/>
          </a:xfrm>
        </p:spPr>
        <p:txBody>
          <a:bodyPr anchor="ctr">
            <a:normAutofit/>
          </a:bodyPr>
          <a:lstStyle/>
          <a:p>
            <a:pPr algn="ctr"/>
            <a:r>
              <a:rPr lang="en-GB" b="1" u="sng" dirty="0"/>
              <a:t>The Civil Justice System!</a:t>
            </a:r>
          </a:p>
        </p:txBody>
      </p:sp>
      <p:sp>
        <p:nvSpPr>
          <p:cNvPr id="3" name="Content Placeholder 2">
            <a:extLst>
              <a:ext uri="{FF2B5EF4-FFF2-40B4-BE49-F238E27FC236}">
                <a16:creationId xmlns:a16="http://schemas.microsoft.com/office/drawing/2014/main" id="{76FF93B4-89E3-D167-31DB-7FD68350C542}"/>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200"/>
              <a:t>Different to the criminal justice system. </a:t>
            </a:r>
          </a:p>
          <a:p>
            <a:pPr>
              <a:lnSpc>
                <a:spcPct val="90000"/>
              </a:lnSpc>
            </a:pPr>
            <a:endParaRPr lang="en-GB" sz="2200"/>
          </a:p>
          <a:p>
            <a:pPr>
              <a:lnSpc>
                <a:spcPct val="90000"/>
              </a:lnSpc>
            </a:pPr>
            <a:r>
              <a:rPr lang="en-GB" sz="2200"/>
              <a:t>What does civil law deal with? </a:t>
            </a:r>
          </a:p>
          <a:p>
            <a:pPr>
              <a:lnSpc>
                <a:spcPct val="90000"/>
              </a:lnSpc>
            </a:pPr>
            <a:endParaRPr lang="en-GB" sz="2200"/>
          </a:p>
          <a:p>
            <a:pPr>
              <a:lnSpc>
                <a:spcPct val="90000"/>
              </a:lnSpc>
            </a:pPr>
            <a:r>
              <a:rPr lang="en-GB" sz="2200"/>
              <a:t>Civil courts will be different. </a:t>
            </a:r>
          </a:p>
        </p:txBody>
      </p:sp>
      <p:sp>
        <p:nvSpPr>
          <p:cNvPr id="6" name="Slide Number Placeholder 5" hidden="1">
            <a:extLst>
              <a:ext uri="{FF2B5EF4-FFF2-40B4-BE49-F238E27FC236}">
                <a16:creationId xmlns:a16="http://schemas.microsoft.com/office/drawing/2014/main" id="{FE64465C-7A86-CAD5-6E4B-7D717E12EC6D}"/>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5</a:t>
            </a:fld>
            <a:endParaRPr lang="en-US"/>
          </a:p>
        </p:txBody>
      </p:sp>
    </p:spTree>
    <p:extLst>
      <p:ext uri="{BB962C8B-B14F-4D97-AF65-F5344CB8AC3E}">
        <p14:creationId xmlns:p14="http://schemas.microsoft.com/office/powerpoint/2010/main" val="1227740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026F-17FD-8DAF-1039-49CD39F74FA5}"/>
              </a:ext>
            </a:extLst>
          </p:cNvPr>
          <p:cNvSpPr>
            <a:spLocks noGrp="1"/>
          </p:cNvSpPr>
          <p:nvPr>
            <p:ph type="title"/>
          </p:nvPr>
        </p:nvSpPr>
        <p:spPr>
          <a:xfrm>
            <a:off x="838200" y="365125"/>
            <a:ext cx="10515600" cy="1325563"/>
          </a:xfrm>
        </p:spPr>
        <p:txBody>
          <a:bodyPr anchor="ctr">
            <a:normAutofit/>
          </a:bodyPr>
          <a:lstStyle/>
          <a:p>
            <a:pPr algn="ctr"/>
            <a:r>
              <a:rPr lang="en-GB" sz="4800" b="1" u="sng" dirty="0"/>
              <a:t>The Civil Justice System!</a:t>
            </a:r>
          </a:p>
        </p:txBody>
      </p:sp>
      <p:sp>
        <p:nvSpPr>
          <p:cNvPr id="6" name="Slide Number Placeholder 5">
            <a:extLst>
              <a:ext uri="{FF2B5EF4-FFF2-40B4-BE49-F238E27FC236}">
                <a16:creationId xmlns:a16="http://schemas.microsoft.com/office/drawing/2014/main" id="{8512E77C-EC47-AE18-C06B-A196BDF38D8B}"/>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6</a:t>
            </a:fld>
            <a:endParaRPr lang="en-US"/>
          </a:p>
        </p:txBody>
      </p:sp>
      <p:graphicFrame>
        <p:nvGraphicFramePr>
          <p:cNvPr id="8" name="Content Placeholder 2">
            <a:extLst>
              <a:ext uri="{FF2B5EF4-FFF2-40B4-BE49-F238E27FC236}">
                <a16:creationId xmlns:a16="http://schemas.microsoft.com/office/drawing/2014/main" id="{F5B418F0-FA6E-4A76-5E62-EDBB09082E1F}"/>
              </a:ext>
            </a:extLst>
          </p:cNvPr>
          <p:cNvGraphicFramePr>
            <a:graphicFrameLocks noGrp="1"/>
          </p:cNvGraphicFramePr>
          <p:nvPr>
            <p:ph idx="1"/>
            <p:extLst>
              <p:ext uri="{D42A27DB-BD31-4B8C-83A1-F6EECF244321}">
                <p14:modId xmlns:p14="http://schemas.microsoft.com/office/powerpoint/2010/main" val="159981696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850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DA4A-0BAF-4A00-B386-211F0F47421A}"/>
              </a:ext>
            </a:extLst>
          </p:cNvPr>
          <p:cNvSpPr>
            <a:spLocks noGrp="1"/>
          </p:cNvSpPr>
          <p:nvPr>
            <p:ph type="title"/>
          </p:nvPr>
        </p:nvSpPr>
        <p:spPr>
          <a:xfrm>
            <a:off x="1768928" y="2242457"/>
            <a:ext cx="3731849" cy="2373086"/>
          </a:xfrm>
        </p:spPr>
        <p:txBody>
          <a:bodyPr anchor="ctr">
            <a:normAutofit/>
          </a:bodyPr>
          <a:lstStyle/>
          <a:p>
            <a:r>
              <a:rPr lang="en-GB" b="1" u="sng"/>
              <a:t>Civil court system </a:t>
            </a:r>
          </a:p>
        </p:txBody>
      </p:sp>
      <p:sp>
        <p:nvSpPr>
          <p:cNvPr id="6" name="Slide Number Placeholder 5">
            <a:extLst>
              <a:ext uri="{FF2B5EF4-FFF2-40B4-BE49-F238E27FC236}">
                <a16:creationId xmlns:a16="http://schemas.microsoft.com/office/drawing/2014/main" id="{44E6C7C3-8327-4FFF-079D-AE1D446BC52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7</a:t>
            </a:fld>
            <a:endParaRPr lang="en-US"/>
          </a:p>
        </p:txBody>
      </p:sp>
      <p:pic>
        <p:nvPicPr>
          <p:cNvPr id="2050" name="Picture 2" descr="UK Court Structure | JustCite Knowledge Base">
            <a:extLst>
              <a:ext uri="{FF2B5EF4-FFF2-40B4-BE49-F238E27FC236}">
                <a16:creationId xmlns:a16="http://schemas.microsoft.com/office/drawing/2014/main" id="{A299DF38-7D40-9D40-D79A-036DA807DD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04510" y="712788"/>
            <a:ext cx="4280542" cy="5432425"/>
          </a:xfrm>
          <a:prstGeom prst="rect">
            <a:avLst/>
          </a:prstGeom>
          <a:solidFill>
            <a:srgbClr val="FFFFFF"/>
          </a:solidFill>
        </p:spPr>
      </p:pic>
    </p:spTree>
    <p:extLst>
      <p:ext uri="{BB962C8B-B14F-4D97-AF65-F5344CB8AC3E}">
        <p14:creationId xmlns:p14="http://schemas.microsoft.com/office/powerpoint/2010/main" val="2674658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75950-24BE-1029-F6DC-FDBD53053C5D}"/>
              </a:ext>
            </a:extLst>
          </p:cNvPr>
          <p:cNvSpPr>
            <a:spLocks noGrp="1"/>
          </p:cNvSpPr>
          <p:nvPr>
            <p:ph type="title"/>
          </p:nvPr>
        </p:nvSpPr>
        <p:spPr>
          <a:xfrm>
            <a:off x="838200" y="365125"/>
            <a:ext cx="10515600" cy="1325563"/>
          </a:xfrm>
        </p:spPr>
        <p:txBody>
          <a:bodyPr anchor="ctr">
            <a:normAutofit/>
          </a:bodyPr>
          <a:lstStyle/>
          <a:p>
            <a:pPr algn="ctr"/>
            <a:r>
              <a:rPr lang="en-GB" sz="5400" b="1" u="sng" dirty="0"/>
              <a:t>Types of courts</a:t>
            </a:r>
          </a:p>
        </p:txBody>
      </p:sp>
      <p:sp>
        <p:nvSpPr>
          <p:cNvPr id="6" name="Slide Number Placeholder 5">
            <a:extLst>
              <a:ext uri="{FF2B5EF4-FFF2-40B4-BE49-F238E27FC236}">
                <a16:creationId xmlns:a16="http://schemas.microsoft.com/office/drawing/2014/main" id="{F6DFCD76-0C10-9AD6-C9BB-B00A86640617}"/>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8</a:t>
            </a:fld>
            <a:endParaRPr lang="en-US"/>
          </a:p>
        </p:txBody>
      </p:sp>
      <p:graphicFrame>
        <p:nvGraphicFramePr>
          <p:cNvPr id="8" name="Content Placeholder 2">
            <a:extLst>
              <a:ext uri="{FF2B5EF4-FFF2-40B4-BE49-F238E27FC236}">
                <a16:creationId xmlns:a16="http://schemas.microsoft.com/office/drawing/2014/main" id="{F8E8D8E6-BD86-B404-C972-82824FC5E667}"/>
              </a:ext>
            </a:extLst>
          </p:cNvPr>
          <p:cNvGraphicFramePr>
            <a:graphicFrameLocks noGrp="1"/>
          </p:cNvGraphicFramePr>
          <p:nvPr>
            <p:ph idx="1"/>
            <p:extLst>
              <p:ext uri="{D42A27DB-BD31-4B8C-83A1-F6EECF244321}">
                <p14:modId xmlns:p14="http://schemas.microsoft.com/office/powerpoint/2010/main" val="2733297978"/>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3345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0594E-7C22-5B86-3F38-2B0DED5239FD}"/>
              </a:ext>
            </a:extLst>
          </p:cNvPr>
          <p:cNvSpPr>
            <a:spLocks noGrp="1"/>
          </p:cNvSpPr>
          <p:nvPr>
            <p:ph type="title"/>
          </p:nvPr>
        </p:nvSpPr>
        <p:spPr>
          <a:xfrm>
            <a:off x="838200" y="365125"/>
            <a:ext cx="10515600" cy="1325563"/>
          </a:xfrm>
        </p:spPr>
        <p:txBody>
          <a:bodyPr anchor="ctr">
            <a:normAutofit/>
          </a:bodyPr>
          <a:lstStyle/>
          <a:p>
            <a:pPr algn="ctr"/>
            <a:r>
              <a:rPr lang="en-GB" sz="5400" b="1" u="sng" dirty="0"/>
              <a:t>Where will the case go?</a:t>
            </a:r>
          </a:p>
        </p:txBody>
      </p:sp>
      <p:sp>
        <p:nvSpPr>
          <p:cNvPr id="6" name="Slide Number Placeholder 5">
            <a:extLst>
              <a:ext uri="{FF2B5EF4-FFF2-40B4-BE49-F238E27FC236}">
                <a16:creationId xmlns:a16="http://schemas.microsoft.com/office/drawing/2014/main" id="{CCA076BA-2C5F-B2DB-306B-399A3470E8F2}"/>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9</a:t>
            </a:fld>
            <a:endParaRPr lang="en-US"/>
          </a:p>
        </p:txBody>
      </p:sp>
      <p:graphicFrame>
        <p:nvGraphicFramePr>
          <p:cNvPr id="8" name="Content Placeholder 2">
            <a:extLst>
              <a:ext uri="{FF2B5EF4-FFF2-40B4-BE49-F238E27FC236}">
                <a16:creationId xmlns:a16="http://schemas.microsoft.com/office/drawing/2014/main" id="{04E699AD-6F26-AD6E-D8E3-16FE8FDD229D}"/>
              </a:ext>
            </a:extLst>
          </p:cNvPr>
          <p:cNvGraphicFramePr>
            <a:graphicFrameLocks noGrp="1"/>
          </p:cNvGraphicFramePr>
          <p:nvPr>
            <p:ph idx="1"/>
            <p:extLst>
              <p:ext uri="{D42A27DB-BD31-4B8C-83A1-F6EECF244321}">
                <p14:modId xmlns:p14="http://schemas.microsoft.com/office/powerpoint/2010/main" val="944450226"/>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266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26134-A7F5-9077-0C6E-7A8FCEF0C2C4}"/>
              </a:ext>
            </a:extLst>
          </p:cNvPr>
          <p:cNvSpPr>
            <a:spLocks noGrp="1"/>
          </p:cNvSpPr>
          <p:nvPr>
            <p:ph type="title"/>
          </p:nvPr>
        </p:nvSpPr>
        <p:spPr>
          <a:xfrm>
            <a:off x="838200" y="365125"/>
            <a:ext cx="10515600" cy="1325563"/>
          </a:xfrm>
        </p:spPr>
        <p:txBody>
          <a:bodyPr anchor="ctr">
            <a:normAutofit/>
          </a:bodyPr>
          <a:lstStyle/>
          <a:p>
            <a:pPr algn="ctr"/>
            <a:r>
              <a:rPr lang="en-GB" sz="5400" b="1" u="sng" dirty="0"/>
              <a:t>Small claim</a:t>
            </a:r>
          </a:p>
        </p:txBody>
      </p:sp>
      <p:sp>
        <p:nvSpPr>
          <p:cNvPr id="6" name="Slide Number Placeholder 5">
            <a:extLst>
              <a:ext uri="{FF2B5EF4-FFF2-40B4-BE49-F238E27FC236}">
                <a16:creationId xmlns:a16="http://schemas.microsoft.com/office/drawing/2014/main" id="{34AB8D9D-339E-7155-BE9E-B46FA594A3F3}"/>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10</a:t>
            </a:fld>
            <a:endParaRPr lang="en-US"/>
          </a:p>
        </p:txBody>
      </p:sp>
      <p:graphicFrame>
        <p:nvGraphicFramePr>
          <p:cNvPr id="18" name="Content Placeholder 2">
            <a:extLst>
              <a:ext uri="{FF2B5EF4-FFF2-40B4-BE49-F238E27FC236}">
                <a16:creationId xmlns:a16="http://schemas.microsoft.com/office/drawing/2014/main" id="{5892F30B-5306-3517-7698-FC1D067DA5A5}"/>
              </a:ext>
            </a:extLst>
          </p:cNvPr>
          <p:cNvGraphicFramePr>
            <a:graphicFrameLocks noGrp="1"/>
          </p:cNvGraphicFramePr>
          <p:nvPr>
            <p:ph idx="1"/>
            <p:extLst>
              <p:ext uri="{D42A27DB-BD31-4B8C-83A1-F6EECF244321}">
                <p14:modId xmlns:p14="http://schemas.microsoft.com/office/powerpoint/2010/main" val="321903071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8309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B72F2-3A46-A2F7-217B-9B0EDB5911B2}"/>
              </a:ext>
            </a:extLst>
          </p:cNvPr>
          <p:cNvSpPr>
            <a:spLocks noGrp="1"/>
          </p:cNvSpPr>
          <p:nvPr>
            <p:ph type="title"/>
          </p:nvPr>
        </p:nvSpPr>
        <p:spPr>
          <a:xfrm>
            <a:off x="838200" y="365125"/>
            <a:ext cx="10515600" cy="1325563"/>
          </a:xfrm>
        </p:spPr>
        <p:txBody>
          <a:bodyPr anchor="ctr">
            <a:normAutofit/>
          </a:bodyPr>
          <a:lstStyle/>
          <a:p>
            <a:pPr algn="ctr"/>
            <a:r>
              <a:rPr lang="en-GB" sz="6000" b="1" u="sng" dirty="0"/>
              <a:t>Multi track </a:t>
            </a:r>
          </a:p>
        </p:txBody>
      </p:sp>
      <p:sp>
        <p:nvSpPr>
          <p:cNvPr id="6" name="Slide Number Placeholder 5">
            <a:extLst>
              <a:ext uri="{FF2B5EF4-FFF2-40B4-BE49-F238E27FC236}">
                <a16:creationId xmlns:a16="http://schemas.microsoft.com/office/drawing/2014/main" id="{CEA7E4EF-2E4A-CC7D-7420-C705D46A497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11</a:t>
            </a:fld>
            <a:endParaRPr lang="en-US"/>
          </a:p>
        </p:txBody>
      </p:sp>
      <p:graphicFrame>
        <p:nvGraphicFramePr>
          <p:cNvPr id="8" name="Content Placeholder 2">
            <a:extLst>
              <a:ext uri="{FF2B5EF4-FFF2-40B4-BE49-F238E27FC236}">
                <a16:creationId xmlns:a16="http://schemas.microsoft.com/office/drawing/2014/main" id="{2D435AB5-FDE2-1345-C5CF-ECB8AC87181F}"/>
              </a:ext>
            </a:extLst>
          </p:cNvPr>
          <p:cNvGraphicFramePr>
            <a:graphicFrameLocks noGrp="1"/>
          </p:cNvGraphicFramePr>
          <p:nvPr>
            <p:ph idx="1"/>
            <p:extLst>
              <p:ext uri="{D42A27DB-BD31-4B8C-83A1-F6EECF244321}">
                <p14:modId xmlns:p14="http://schemas.microsoft.com/office/powerpoint/2010/main" val="224509110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7355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1A83-76F6-B598-90C8-7C915666CCB3}"/>
              </a:ext>
            </a:extLst>
          </p:cNvPr>
          <p:cNvSpPr>
            <a:spLocks noGrp="1"/>
          </p:cNvSpPr>
          <p:nvPr>
            <p:ph type="ctrTitle"/>
          </p:nvPr>
        </p:nvSpPr>
        <p:spPr>
          <a:xfrm>
            <a:off x="932688" y="1673352"/>
            <a:ext cx="5596128" cy="3511296"/>
          </a:xfrm>
        </p:spPr>
        <p:txBody>
          <a:bodyPr anchor="ctr">
            <a:normAutofit/>
          </a:bodyPr>
          <a:lstStyle/>
          <a:p>
            <a:r>
              <a:rPr lang="en-GB" b="1" u="sng"/>
              <a:t>Fast track </a:t>
            </a:r>
          </a:p>
        </p:txBody>
      </p:sp>
      <p:sp>
        <p:nvSpPr>
          <p:cNvPr id="3" name="Content Placeholder 2">
            <a:extLst>
              <a:ext uri="{FF2B5EF4-FFF2-40B4-BE49-F238E27FC236}">
                <a16:creationId xmlns:a16="http://schemas.microsoft.com/office/drawing/2014/main" id="{3E586E11-AE93-611C-CC7D-A42CFD571CC4}"/>
              </a:ext>
            </a:extLst>
          </p:cNvPr>
          <p:cNvSpPr>
            <a:spLocks noGrp="1"/>
          </p:cNvSpPr>
          <p:nvPr>
            <p:ph type="subTitle" idx="1"/>
          </p:nvPr>
        </p:nvSpPr>
        <p:spPr>
          <a:xfrm>
            <a:off x="8127557" y="2370163"/>
            <a:ext cx="3401568" cy="3508908"/>
          </a:xfrm>
        </p:spPr>
        <p:txBody>
          <a:bodyPr anchor="ctr">
            <a:normAutofit/>
          </a:bodyPr>
          <a:lstStyle/>
          <a:p>
            <a:r>
              <a:rPr lang="en-GB" dirty="0"/>
              <a:t>£10,000- £25,000 – claim. </a:t>
            </a:r>
          </a:p>
          <a:p>
            <a:endParaRPr lang="en-GB" dirty="0"/>
          </a:p>
          <a:p>
            <a:endParaRPr lang="en-GB" dirty="0"/>
          </a:p>
        </p:txBody>
      </p:sp>
      <p:sp>
        <p:nvSpPr>
          <p:cNvPr id="6" name="Slide Number Placeholder 5" hidden="1">
            <a:extLst>
              <a:ext uri="{FF2B5EF4-FFF2-40B4-BE49-F238E27FC236}">
                <a16:creationId xmlns:a16="http://schemas.microsoft.com/office/drawing/2014/main" id="{78484A35-2E60-DE25-1ED9-41D72FCC9FBE}"/>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12</a:t>
            </a:fld>
            <a:endParaRPr lang="en-US"/>
          </a:p>
        </p:txBody>
      </p:sp>
    </p:spTree>
    <p:extLst>
      <p:ext uri="{BB962C8B-B14F-4D97-AF65-F5344CB8AC3E}">
        <p14:creationId xmlns:p14="http://schemas.microsoft.com/office/powerpoint/2010/main" val="3195640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77AC-2F84-1132-EA64-14F199FFCFE2}"/>
              </a:ext>
            </a:extLst>
          </p:cNvPr>
          <p:cNvSpPr>
            <a:spLocks noGrp="1"/>
          </p:cNvSpPr>
          <p:nvPr>
            <p:ph type="ctrTitle"/>
          </p:nvPr>
        </p:nvSpPr>
        <p:spPr>
          <a:xfrm>
            <a:off x="932688" y="1673352"/>
            <a:ext cx="5596128" cy="3511296"/>
          </a:xfrm>
        </p:spPr>
        <p:txBody>
          <a:bodyPr anchor="ctr">
            <a:normAutofit/>
          </a:bodyPr>
          <a:lstStyle/>
          <a:p>
            <a:r>
              <a:rPr lang="en-GB" b="1" u="sng"/>
              <a:t>Where will the case go?</a:t>
            </a:r>
          </a:p>
        </p:txBody>
      </p:sp>
      <p:sp>
        <p:nvSpPr>
          <p:cNvPr id="3" name="Content Placeholder 2">
            <a:extLst>
              <a:ext uri="{FF2B5EF4-FFF2-40B4-BE49-F238E27FC236}">
                <a16:creationId xmlns:a16="http://schemas.microsoft.com/office/drawing/2014/main" id="{F7D84EA4-BBD2-DC01-D311-6FECDB809825}"/>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200"/>
              <a:t>All depends on the case facts. </a:t>
            </a:r>
          </a:p>
          <a:p>
            <a:pPr>
              <a:lnSpc>
                <a:spcPct val="90000"/>
              </a:lnSpc>
            </a:pPr>
            <a:endParaRPr lang="en-GB" sz="2200"/>
          </a:p>
          <a:p>
            <a:pPr>
              <a:lnSpc>
                <a:spcPct val="90000"/>
              </a:lnSpc>
            </a:pPr>
            <a:r>
              <a:rPr lang="en-GB" sz="2200"/>
              <a:t>Value- monetary value. </a:t>
            </a:r>
          </a:p>
          <a:p>
            <a:pPr>
              <a:lnSpc>
                <a:spcPct val="90000"/>
              </a:lnSpc>
            </a:pPr>
            <a:endParaRPr lang="en-GB" sz="2200"/>
          </a:p>
          <a:p>
            <a:pPr>
              <a:lnSpc>
                <a:spcPct val="90000"/>
              </a:lnSpc>
            </a:pPr>
            <a:r>
              <a:rPr lang="en-GB" sz="2200"/>
              <a:t>Most cases under £100,000 will go to the county court. </a:t>
            </a:r>
          </a:p>
          <a:p>
            <a:pPr>
              <a:lnSpc>
                <a:spcPct val="90000"/>
              </a:lnSpc>
            </a:pPr>
            <a:endParaRPr lang="en-GB" sz="2200"/>
          </a:p>
          <a:p>
            <a:pPr marL="0" indent="0">
              <a:lnSpc>
                <a:spcPct val="90000"/>
              </a:lnSpc>
              <a:buNone/>
            </a:pPr>
            <a:endParaRPr lang="en-GB" sz="2200"/>
          </a:p>
        </p:txBody>
      </p:sp>
      <p:sp>
        <p:nvSpPr>
          <p:cNvPr id="6" name="Slide Number Placeholder 5" hidden="1">
            <a:extLst>
              <a:ext uri="{FF2B5EF4-FFF2-40B4-BE49-F238E27FC236}">
                <a16:creationId xmlns:a16="http://schemas.microsoft.com/office/drawing/2014/main" id="{1D927CC2-7D5D-74F9-0ADF-D0BE81902670}"/>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13</a:t>
            </a:fld>
            <a:endParaRPr lang="en-US"/>
          </a:p>
        </p:txBody>
      </p:sp>
    </p:spTree>
    <p:extLst>
      <p:ext uri="{BB962C8B-B14F-4D97-AF65-F5344CB8AC3E}">
        <p14:creationId xmlns:p14="http://schemas.microsoft.com/office/powerpoint/2010/main" val="130508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76039-0FE4-E525-D311-EF7AF0D8AF88}"/>
              </a:ext>
            </a:extLst>
          </p:cNvPr>
          <p:cNvSpPr>
            <a:spLocks noGrp="1"/>
          </p:cNvSpPr>
          <p:nvPr>
            <p:ph type="title"/>
          </p:nvPr>
        </p:nvSpPr>
        <p:spPr>
          <a:xfrm>
            <a:off x="1768928" y="2242457"/>
            <a:ext cx="3731849" cy="2373086"/>
          </a:xfrm>
        </p:spPr>
        <p:txBody>
          <a:bodyPr anchor="ctr">
            <a:normAutofit/>
          </a:bodyPr>
          <a:lstStyle/>
          <a:p>
            <a:r>
              <a:rPr lang="en-GB" b="1" u="sng"/>
              <a:t>What is the county court?</a:t>
            </a:r>
          </a:p>
        </p:txBody>
      </p:sp>
      <p:sp>
        <p:nvSpPr>
          <p:cNvPr id="6" name="Slide Number Placeholder 5">
            <a:extLst>
              <a:ext uri="{FF2B5EF4-FFF2-40B4-BE49-F238E27FC236}">
                <a16:creationId xmlns:a16="http://schemas.microsoft.com/office/drawing/2014/main" id="{F1EE3989-B89C-E95D-7FA2-0D63B6DB942B}"/>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14</a:t>
            </a:fld>
            <a:endParaRPr lang="en-US"/>
          </a:p>
        </p:txBody>
      </p:sp>
      <p:sp>
        <p:nvSpPr>
          <p:cNvPr id="3" name="Content Placeholder 2">
            <a:extLst>
              <a:ext uri="{FF2B5EF4-FFF2-40B4-BE49-F238E27FC236}">
                <a16:creationId xmlns:a16="http://schemas.microsoft.com/office/drawing/2014/main" id="{46C06A17-7547-B8DC-944E-D6AAC5E94216}"/>
              </a:ext>
            </a:extLst>
          </p:cNvPr>
          <p:cNvSpPr>
            <a:spLocks noGrp="1"/>
          </p:cNvSpPr>
          <p:nvPr>
            <p:ph sz="quarter" idx="13"/>
          </p:nvPr>
        </p:nvSpPr>
        <p:spPr>
          <a:xfrm>
            <a:off x="6735763" y="712788"/>
            <a:ext cx="4618037" cy="5432425"/>
          </a:xfrm>
        </p:spPr>
        <p:txBody>
          <a:bodyPr anchor="ctr">
            <a:normAutofit/>
          </a:bodyPr>
          <a:lstStyle/>
          <a:p>
            <a:r>
              <a:rPr lang="en-GB" dirty="0"/>
              <a:t>District judge – one only. </a:t>
            </a:r>
          </a:p>
          <a:p>
            <a:endParaRPr lang="en-GB" dirty="0"/>
          </a:p>
          <a:p>
            <a:r>
              <a:rPr lang="en-GB" dirty="0"/>
              <a:t>50 within England and Wales. </a:t>
            </a:r>
          </a:p>
          <a:p>
            <a:endParaRPr lang="en-GB" dirty="0"/>
          </a:p>
          <a:p>
            <a:r>
              <a:rPr lang="en-GB" dirty="0"/>
              <a:t>Hear a lot of topics including debt. </a:t>
            </a:r>
          </a:p>
          <a:p>
            <a:endParaRPr lang="en-GB" dirty="0"/>
          </a:p>
          <a:p>
            <a:r>
              <a:rPr lang="en-GB" dirty="0"/>
              <a:t>Remedies. </a:t>
            </a:r>
          </a:p>
        </p:txBody>
      </p:sp>
    </p:spTree>
    <p:extLst>
      <p:ext uri="{BB962C8B-B14F-4D97-AF65-F5344CB8AC3E}">
        <p14:creationId xmlns:p14="http://schemas.microsoft.com/office/powerpoint/2010/main" val="4104601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D4361-EE45-93F1-D63E-24FDB6274258}"/>
              </a:ext>
            </a:extLst>
          </p:cNvPr>
          <p:cNvSpPr>
            <a:spLocks noGrp="1"/>
          </p:cNvSpPr>
          <p:nvPr>
            <p:ph type="title"/>
          </p:nvPr>
        </p:nvSpPr>
        <p:spPr/>
        <p:txBody>
          <a:bodyPr>
            <a:normAutofit fontScale="90000"/>
          </a:bodyPr>
          <a:lstStyle/>
          <a:p>
            <a:pPr algn="ctr"/>
            <a:r>
              <a:rPr lang="en-GB" sz="6000" b="1" u="sng" dirty="0"/>
              <a:t>How can a case go to the high court?</a:t>
            </a:r>
          </a:p>
        </p:txBody>
      </p:sp>
      <p:sp>
        <p:nvSpPr>
          <p:cNvPr id="3" name="Content Placeholder 2">
            <a:extLst>
              <a:ext uri="{FF2B5EF4-FFF2-40B4-BE49-F238E27FC236}">
                <a16:creationId xmlns:a16="http://schemas.microsoft.com/office/drawing/2014/main" id="{E193ADD1-2A97-3852-C821-C08D3650552B}"/>
              </a:ext>
            </a:extLst>
          </p:cNvPr>
          <p:cNvSpPr>
            <a:spLocks noGrp="1"/>
          </p:cNvSpPr>
          <p:nvPr>
            <p:ph idx="1"/>
          </p:nvPr>
        </p:nvSpPr>
        <p:spPr/>
        <p:txBody>
          <a:bodyPr/>
          <a:lstStyle/>
          <a:p>
            <a:r>
              <a:rPr lang="en-GB" dirty="0"/>
              <a:t>Must be worth more than £100,000. </a:t>
            </a:r>
          </a:p>
          <a:p>
            <a:endParaRPr lang="en-GB" dirty="0"/>
          </a:p>
          <a:p>
            <a:r>
              <a:rPr lang="en-GB" dirty="0"/>
              <a:t>‘’Must include personal injuries and the damages for this has to be £50,000 or more’’.</a:t>
            </a:r>
          </a:p>
          <a:p>
            <a:endParaRPr lang="en-GB" dirty="0"/>
          </a:p>
          <a:p>
            <a:pPr marL="0" indent="0">
              <a:buNone/>
            </a:pPr>
            <a:endParaRPr lang="en-GB" dirty="0"/>
          </a:p>
        </p:txBody>
      </p:sp>
      <p:sp>
        <p:nvSpPr>
          <p:cNvPr id="6" name="Slide Number Placeholder 5">
            <a:extLst>
              <a:ext uri="{FF2B5EF4-FFF2-40B4-BE49-F238E27FC236}">
                <a16:creationId xmlns:a16="http://schemas.microsoft.com/office/drawing/2014/main" id="{D53284C2-180B-D37D-0590-AB6A87BFB38F}"/>
              </a:ext>
            </a:extLst>
          </p:cNvPr>
          <p:cNvSpPr>
            <a:spLocks noGrp="1"/>
          </p:cNvSpPr>
          <p:nvPr>
            <p:ph type="sldNum" sz="quarter" idx="12"/>
          </p:nvPr>
        </p:nvSpPr>
        <p:spPr/>
        <p:txBody>
          <a:bodyPr/>
          <a:lstStyle/>
          <a:p>
            <a:fld id="{B9713C8C-8E70-45D5-AE59-23E60168254E}" type="slidenum">
              <a:rPr lang="en-US" smtClean="0"/>
              <a:t>15</a:t>
            </a:fld>
            <a:endParaRPr lang="en-US" dirty="0"/>
          </a:p>
        </p:txBody>
      </p:sp>
    </p:spTree>
    <p:extLst>
      <p:ext uri="{BB962C8B-B14F-4D97-AF65-F5344CB8AC3E}">
        <p14:creationId xmlns:p14="http://schemas.microsoft.com/office/powerpoint/2010/main" val="1957904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F8BF3-B48C-79B9-982F-1DF5A047C56F}"/>
              </a:ext>
            </a:extLst>
          </p:cNvPr>
          <p:cNvSpPr>
            <a:spLocks noGrp="1"/>
          </p:cNvSpPr>
          <p:nvPr>
            <p:ph type="title"/>
          </p:nvPr>
        </p:nvSpPr>
        <p:spPr/>
        <p:txBody>
          <a:bodyPr>
            <a:normAutofit/>
          </a:bodyPr>
          <a:lstStyle/>
          <a:p>
            <a:pPr algn="ctr"/>
            <a:r>
              <a:rPr lang="en-GB" sz="5400" b="1" u="sng" dirty="0"/>
              <a:t>High court</a:t>
            </a:r>
          </a:p>
        </p:txBody>
      </p:sp>
      <p:sp>
        <p:nvSpPr>
          <p:cNvPr id="3" name="Content Placeholder 2">
            <a:extLst>
              <a:ext uri="{FF2B5EF4-FFF2-40B4-BE49-F238E27FC236}">
                <a16:creationId xmlns:a16="http://schemas.microsoft.com/office/drawing/2014/main" id="{B222BF41-0EB8-87FF-79A6-CCE255312B02}"/>
              </a:ext>
            </a:extLst>
          </p:cNvPr>
          <p:cNvSpPr>
            <a:spLocks noGrp="1"/>
          </p:cNvSpPr>
          <p:nvPr>
            <p:ph idx="1"/>
          </p:nvPr>
        </p:nvSpPr>
        <p:spPr/>
        <p:txBody>
          <a:bodyPr/>
          <a:lstStyle/>
          <a:p>
            <a:r>
              <a:rPr lang="en-GB" dirty="0"/>
              <a:t>Royal courts of justice in London. </a:t>
            </a:r>
          </a:p>
          <a:p>
            <a:endParaRPr lang="en-GB" dirty="0"/>
          </a:p>
          <a:p>
            <a:r>
              <a:rPr lang="en-GB" dirty="0"/>
              <a:t>‘’Court of first instance. </a:t>
            </a:r>
          </a:p>
          <a:p>
            <a:r>
              <a:rPr lang="en-GB" dirty="0"/>
              <a:t>Divisional court for appeals from courts and tribunals’’. </a:t>
            </a:r>
          </a:p>
          <a:p>
            <a:endParaRPr lang="en-GB" dirty="0"/>
          </a:p>
          <a:p>
            <a:endParaRPr lang="en-GB" dirty="0"/>
          </a:p>
          <a:p>
            <a:endParaRPr lang="en-GB" dirty="0"/>
          </a:p>
          <a:p>
            <a:endParaRPr lang="en-GB" dirty="0"/>
          </a:p>
        </p:txBody>
      </p:sp>
      <p:sp>
        <p:nvSpPr>
          <p:cNvPr id="6" name="Slide Number Placeholder 5">
            <a:extLst>
              <a:ext uri="{FF2B5EF4-FFF2-40B4-BE49-F238E27FC236}">
                <a16:creationId xmlns:a16="http://schemas.microsoft.com/office/drawing/2014/main" id="{E02DF125-636D-94B0-9DD4-C36845C5123A}"/>
              </a:ext>
            </a:extLst>
          </p:cNvPr>
          <p:cNvSpPr>
            <a:spLocks noGrp="1"/>
          </p:cNvSpPr>
          <p:nvPr>
            <p:ph type="sldNum" sz="quarter" idx="12"/>
          </p:nvPr>
        </p:nvSpPr>
        <p:spPr/>
        <p:txBody>
          <a:bodyPr/>
          <a:lstStyle/>
          <a:p>
            <a:fld id="{B9713C8C-8E70-45D5-AE59-23E60168254E}" type="slidenum">
              <a:rPr lang="en-US" smtClean="0"/>
              <a:t>16</a:t>
            </a:fld>
            <a:endParaRPr lang="en-US" dirty="0"/>
          </a:p>
        </p:txBody>
      </p:sp>
    </p:spTree>
    <p:extLst>
      <p:ext uri="{BB962C8B-B14F-4D97-AF65-F5344CB8AC3E}">
        <p14:creationId xmlns:p14="http://schemas.microsoft.com/office/powerpoint/2010/main" val="1360192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65BB-043C-3CEA-272C-A16931842253}"/>
              </a:ext>
            </a:extLst>
          </p:cNvPr>
          <p:cNvSpPr>
            <a:spLocks noGrp="1"/>
          </p:cNvSpPr>
          <p:nvPr>
            <p:ph type="title"/>
          </p:nvPr>
        </p:nvSpPr>
        <p:spPr/>
        <p:txBody>
          <a:bodyPr>
            <a:normAutofit fontScale="90000"/>
          </a:bodyPr>
          <a:lstStyle/>
          <a:p>
            <a:pPr algn="ctr"/>
            <a:r>
              <a:rPr lang="en-GB" sz="5400" b="1" u="sng" dirty="0"/>
              <a:t>What courts hear civil law cases?</a:t>
            </a:r>
          </a:p>
        </p:txBody>
      </p:sp>
      <p:sp>
        <p:nvSpPr>
          <p:cNvPr id="3" name="Content Placeholder 2">
            <a:extLst>
              <a:ext uri="{FF2B5EF4-FFF2-40B4-BE49-F238E27FC236}">
                <a16:creationId xmlns:a16="http://schemas.microsoft.com/office/drawing/2014/main" id="{A67BFA15-45D4-DB99-0676-8EFFE972C880}"/>
              </a:ext>
            </a:extLst>
          </p:cNvPr>
          <p:cNvSpPr>
            <a:spLocks noGrp="1"/>
          </p:cNvSpPr>
          <p:nvPr>
            <p:ph idx="1"/>
          </p:nvPr>
        </p:nvSpPr>
        <p:spPr/>
        <p:txBody>
          <a:bodyPr/>
          <a:lstStyle/>
          <a:p>
            <a:r>
              <a:rPr lang="en-GB" dirty="0"/>
              <a:t>County Court </a:t>
            </a:r>
          </a:p>
          <a:p>
            <a:endParaRPr lang="en-GB" dirty="0"/>
          </a:p>
          <a:p>
            <a:r>
              <a:rPr lang="en-GB" dirty="0"/>
              <a:t>High Court. </a:t>
            </a:r>
          </a:p>
          <a:p>
            <a:endParaRPr lang="en-GB" dirty="0"/>
          </a:p>
          <a:p>
            <a:r>
              <a:rPr lang="en-GB" dirty="0"/>
              <a:t>Magistrates court.</a:t>
            </a:r>
          </a:p>
        </p:txBody>
      </p:sp>
      <p:sp>
        <p:nvSpPr>
          <p:cNvPr id="6" name="Slide Number Placeholder 5">
            <a:extLst>
              <a:ext uri="{FF2B5EF4-FFF2-40B4-BE49-F238E27FC236}">
                <a16:creationId xmlns:a16="http://schemas.microsoft.com/office/drawing/2014/main" id="{D6B06166-C757-B0C3-1D5A-67DFE2F1F55A}"/>
              </a:ext>
            </a:extLst>
          </p:cNvPr>
          <p:cNvSpPr>
            <a:spLocks noGrp="1"/>
          </p:cNvSpPr>
          <p:nvPr>
            <p:ph type="sldNum" sz="quarter" idx="12"/>
          </p:nvPr>
        </p:nvSpPr>
        <p:spPr/>
        <p:txBody>
          <a:bodyPr/>
          <a:lstStyle/>
          <a:p>
            <a:fld id="{B9713C8C-8E70-45D5-AE59-23E60168254E}" type="slidenum">
              <a:rPr lang="en-US" smtClean="0"/>
              <a:t>17</a:t>
            </a:fld>
            <a:endParaRPr lang="en-US" dirty="0"/>
          </a:p>
        </p:txBody>
      </p:sp>
      <p:pic>
        <p:nvPicPr>
          <p:cNvPr id="7" name="Graphic 6" descr="Checkmark with solid fill">
            <a:extLst>
              <a:ext uri="{FF2B5EF4-FFF2-40B4-BE49-F238E27FC236}">
                <a16:creationId xmlns:a16="http://schemas.microsoft.com/office/drawing/2014/main" id="{776791DF-3AEB-DD89-B4AC-77CC1D3A288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294832" y="3133634"/>
            <a:ext cx="590731" cy="590731"/>
          </a:xfrm>
          <a:prstGeom prst="rect">
            <a:avLst/>
          </a:prstGeom>
        </p:spPr>
      </p:pic>
      <p:pic>
        <p:nvPicPr>
          <p:cNvPr id="8" name="Graphic 7" descr="Checkmark with solid fill">
            <a:extLst>
              <a:ext uri="{FF2B5EF4-FFF2-40B4-BE49-F238E27FC236}">
                <a16:creationId xmlns:a16="http://schemas.microsoft.com/office/drawing/2014/main" id="{D25015AC-932D-FE8A-5D37-75ACE5176A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643575" y="1979031"/>
            <a:ext cx="590732" cy="590732"/>
          </a:xfrm>
          <a:prstGeom prst="rect">
            <a:avLst/>
          </a:prstGeom>
        </p:spPr>
      </p:pic>
    </p:spTree>
    <p:extLst>
      <p:ext uri="{BB962C8B-B14F-4D97-AF65-F5344CB8AC3E}">
        <p14:creationId xmlns:p14="http://schemas.microsoft.com/office/powerpoint/2010/main" val="1068838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FB429-FEA1-C5FD-6AF9-CA34C1CCBCF9}"/>
              </a:ext>
            </a:extLst>
          </p:cNvPr>
          <p:cNvSpPr>
            <a:spLocks noGrp="1"/>
          </p:cNvSpPr>
          <p:nvPr>
            <p:ph type="title"/>
          </p:nvPr>
        </p:nvSpPr>
        <p:spPr/>
        <p:txBody>
          <a:bodyPr>
            <a:normAutofit/>
          </a:bodyPr>
          <a:lstStyle/>
          <a:p>
            <a:pPr algn="ctr"/>
            <a:r>
              <a:rPr lang="en-GB" sz="4400" b="1" u="sng" dirty="0"/>
              <a:t>The magistrates role in Civil law cases</a:t>
            </a:r>
          </a:p>
        </p:txBody>
      </p:sp>
      <p:sp>
        <p:nvSpPr>
          <p:cNvPr id="3" name="Content Placeholder 2">
            <a:extLst>
              <a:ext uri="{FF2B5EF4-FFF2-40B4-BE49-F238E27FC236}">
                <a16:creationId xmlns:a16="http://schemas.microsoft.com/office/drawing/2014/main" id="{E7484FC8-E99A-8670-1BC0-4B119DA59471}"/>
              </a:ext>
            </a:extLst>
          </p:cNvPr>
          <p:cNvSpPr>
            <a:spLocks noGrp="1"/>
          </p:cNvSpPr>
          <p:nvPr>
            <p:ph idx="1"/>
          </p:nvPr>
        </p:nvSpPr>
        <p:spPr/>
        <p:txBody>
          <a:bodyPr/>
          <a:lstStyle/>
          <a:p>
            <a:r>
              <a:rPr lang="en-GB" dirty="0"/>
              <a:t>Magistrate – Lay person. </a:t>
            </a:r>
          </a:p>
          <a:p>
            <a:endParaRPr lang="en-GB" dirty="0"/>
          </a:p>
          <a:p>
            <a:r>
              <a:rPr lang="en-GB" dirty="0"/>
              <a:t>They are not paid. </a:t>
            </a:r>
          </a:p>
          <a:p>
            <a:endParaRPr lang="en-GB" dirty="0"/>
          </a:p>
          <a:p>
            <a:r>
              <a:rPr lang="en-GB" dirty="0"/>
              <a:t>They are contracted to a number of Half days. </a:t>
            </a:r>
          </a:p>
          <a:p>
            <a:endParaRPr lang="en-GB" dirty="0"/>
          </a:p>
          <a:p>
            <a:r>
              <a:rPr lang="en-GB" dirty="0"/>
              <a:t>They hear civil cases. </a:t>
            </a:r>
          </a:p>
        </p:txBody>
      </p:sp>
      <p:sp>
        <p:nvSpPr>
          <p:cNvPr id="6" name="Slide Number Placeholder 5">
            <a:extLst>
              <a:ext uri="{FF2B5EF4-FFF2-40B4-BE49-F238E27FC236}">
                <a16:creationId xmlns:a16="http://schemas.microsoft.com/office/drawing/2014/main" id="{16599516-5975-B343-E375-AD4A883C5408}"/>
              </a:ext>
            </a:extLst>
          </p:cNvPr>
          <p:cNvSpPr>
            <a:spLocks noGrp="1"/>
          </p:cNvSpPr>
          <p:nvPr>
            <p:ph type="sldNum" sz="quarter" idx="12"/>
          </p:nvPr>
        </p:nvSpPr>
        <p:spPr/>
        <p:txBody>
          <a:bodyPr/>
          <a:lstStyle/>
          <a:p>
            <a:fld id="{B9713C8C-8E70-45D5-AE59-23E60168254E}" type="slidenum">
              <a:rPr lang="en-US" smtClean="0"/>
              <a:t>18</a:t>
            </a:fld>
            <a:endParaRPr lang="en-US" dirty="0"/>
          </a:p>
        </p:txBody>
      </p:sp>
    </p:spTree>
    <p:extLst>
      <p:ext uri="{BB962C8B-B14F-4D97-AF65-F5344CB8AC3E}">
        <p14:creationId xmlns:p14="http://schemas.microsoft.com/office/powerpoint/2010/main" val="838191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ACDF0-9320-48C6-7CBD-F715AA802BEA}"/>
              </a:ext>
            </a:extLst>
          </p:cNvPr>
          <p:cNvSpPr>
            <a:spLocks noGrp="1"/>
          </p:cNvSpPr>
          <p:nvPr>
            <p:ph type="title"/>
          </p:nvPr>
        </p:nvSpPr>
        <p:spPr/>
        <p:txBody>
          <a:bodyPr>
            <a:normAutofit/>
          </a:bodyPr>
          <a:lstStyle/>
          <a:p>
            <a:pPr algn="ctr"/>
            <a:r>
              <a:rPr lang="en-GB" sz="4800" b="1" u="sng" dirty="0"/>
              <a:t>What civil cases can they hear?</a:t>
            </a:r>
          </a:p>
        </p:txBody>
      </p:sp>
      <p:sp>
        <p:nvSpPr>
          <p:cNvPr id="3" name="Content Placeholder 2">
            <a:extLst>
              <a:ext uri="{FF2B5EF4-FFF2-40B4-BE49-F238E27FC236}">
                <a16:creationId xmlns:a16="http://schemas.microsoft.com/office/drawing/2014/main" id="{ED95B265-AE2B-E5ED-7FDF-F6BD0D565F5F}"/>
              </a:ext>
            </a:extLst>
          </p:cNvPr>
          <p:cNvSpPr>
            <a:spLocks noGrp="1"/>
          </p:cNvSpPr>
          <p:nvPr>
            <p:ph idx="1"/>
          </p:nvPr>
        </p:nvSpPr>
        <p:spPr/>
        <p:txBody>
          <a:bodyPr/>
          <a:lstStyle/>
          <a:p>
            <a:r>
              <a:rPr lang="en-GB" dirty="0"/>
              <a:t>They hear cases regarding TV licences. </a:t>
            </a:r>
          </a:p>
          <a:p>
            <a:endParaRPr lang="en-GB" dirty="0"/>
          </a:p>
          <a:p>
            <a:r>
              <a:rPr lang="en-GB" dirty="0"/>
              <a:t>Recovering payments. </a:t>
            </a:r>
          </a:p>
          <a:p>
            <a:endParaRPr lang="en-GB" dirty="0"/>
          </a:p>
          <a:p>
            <a:r>
              <a:rPr lang="en-GB" dirty="0"/>
              <a:t>They hear more criminal cases then civil cases. </a:t>
            </a:r>
          </a:p>
          <a:p>
            <a:endParaRPr lang="en-GB" dirty="0"/>
          </a:p>
          <a:p>
            <a:pPr marL="0" indent="0">
              <a:buNone/>
            </a:pPr>
            <a:endParaRPr lang="en-GB" dirty="0"/>
          </a:p>
          <a:p>
            <a:endParaRPr lang="en-GB" dirty="0"/>
          </a:p>
        </p:txBody>
      </p:sp>
      <p:sp>
        <p:nvSpPr>
          <p:cNvPr id="6" name="Slide Number Placeholder 5">
            <a:extLst>
              <a:ext uri="{FF2B5EF4-FFF2-40B4-BE49-F238E27FC236}">
                <a16:creationId xmlns:a16="http://schemas.microsoft.com/office/drawing/2014/main" id="{913E2EB5-FC0A-AA65-8D08-42F1FE225581}"/>
              </a:ext>
            </a:extLst>
          </p:cNvPr>
          <p:cNvSpPr>
            <a:spLocks noGrp="1"/>
          </p:cNvSpPr>
          <p:nvPr>
            <p:ph type="sldNum" sz="quarter" idx="12"/>
          </p:nvPr>
        </p:nvSpPr>
        <p:spPr/>
        <p:txBody>
          <a:bodyPr/>
          <a:lstStyle/>
          <a:p>
            <a:fld id="{B9713C8C-8E70-45D5-AE59-23E60168254E}" type="slidenum">
              <a:rPr lang="en-US" smtClean="0"/>
              <a:t>19</a:t>
            </a:fld>
            <a:endParaRPr lang="en-US" dirty="0"/>
          </a:p>
        </p:txBody>
      </p:sp>
    </p:spTree>
    <p:extLst>
      <p:ext uri="{BB962C8B-B14F-4D97-AF65-F5344CB8AC3E}">
        <p14:creationId xmlns:p14="http://schemas.microsoft.com/office/powerpoint/2010/main" val="4043169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31B76-78D4-720C-1BB4-6629D18158DA}"/>
              </a:ext>
            </a:extLst>
          </p:cNvPr>
          <p:cNvSpPr>
            <a:spLocks noGrp="1"/>
          </p:cNvSpPr>
          <p:nvPr>
            <p:ph type="title"/>
          </p:nvPr>
        </p:nvSpPr>
        <p:spPr>
          <a:xfrm>
            <a:off x="838200" y="365125"/>
            <a:ext cx="10515600" cy="1325563"/>
          </a:xfrm>
        </p:spPr>
        <p:txBody>
          <a:bodyPr anchor="ctr">
            <a:normAutofit/>
          </a:bodyPr>
          <a:lstStyle/>
          <a:p>
            <a:r>
              <a:rPr lang="en-GB" b="1" u="sng"/>
              <a:t>Can a defendant appeal the case?</a:t>
            </a:r>
          </a:p>
        </p:txBody>
      </p:sp>
      <p:sp>
        <p:nvSpPr>
          <p:cNvPr id="6" name="Slide Number Placeholder 5">
            <a:extLst>
              <a:ext uri="{FF2B5EF4-FFF2-40B4-BE49-F238E27FC236}">
                <a16:creationId xmlns:a16="http://schemas.microsoft.com/office/drawing/2014/main" id="{D8ACD0BE-42F3-09D4-1999-7D5A2FF5BB7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20</a:t>
            </a:fld>
            <a:endParaRPr lang="en-US"/>
          </a:p>
        </p:txBody>
      </p:sp>
      <p:graphicFrame>
        <p:nvGraphicFramePr>
          <p:cNvPr id="8" name="Content Placeholder 2">
            <a:extLst>
              <a:ext uri="{FF2B5EF4-FFF2-40B4-BE49-F238E27FC236}">
                <a16:creationId xmlns:a16="http://schemas.microsoft.com/office/drawing/2014/main" id="{6F2D0B98-284A-60CA-C5E5-68A1E6CF05AD}"/>
              </a:ext>
            </a:extLst>
          </p:cNvPr>
          <p:cNvGraphicFramePr>
            <a:graphicFrameLocks noGrp="1"/>
          </p:cNvGraphicFramePr>
          <p:nvPr>
            <p:ph idx="1"/>
            <p:extLst>
              <p:ext uri="{D42A27DB-BD31-4B8C-83A1-F6EECF244321}">
                <p14:modId xmlns:p14="http://schemas.microsoft.com/office/powerpoint/2010/main" val="417387512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053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DC72D7D-9720-9286-FC2A-AC925B04EFA3}"/>
              </a:ext>
            </a:extLst>
          </p:cNvPr>
          <p:cNvSpPr>
            <a:spLocks noGrp="1"/>
          </p:cNvSpPr>
          <p:nvPr>
            <p:ph type="title"/>
          </p:nvPr>
        </p:nvSpPr>
        <p:spPr>
          <a:xfrm>
            <a:off x="3300984" y="2300024"/>
            <a:ext cx="5541264" cy="2064412"/>
          </a:xfrm>
        </p:spPr>
        <p:txBody>
          <a:bodyPr>
            <a:normAutofit/>
          </a:bodyPr>
          <a:lstStyle/>
          <a:p>
            <a:r>
              <a:rPr lang="en-GB" sz="5400" b="1" u="sng" dirty="0"/>
              <a:t>Civil law in action</a:t>
            </a:r>
          </a:p>
        </p:txBody>
      </p:sp>
      <p:sp>
        <p:nvSpPr>
          <p:cNvPr id="6" name="Slide Number Placeholder 5">
            <a:extLst>
              <a:ext uri="{FF2B5EF4-FFF2-40B4-BE49-F238E27FC236}">
                <a16:creationId xmlns:a16="http://schemas.microsoft.com/office/drawing/2014/main" id="{6BD809B7-01D1-58FB-A600-7A5203C642FE}"/>
              </a:ext>
            </a:extLst>
          </p:cNvPr>
          <p:cNvSpPr>
            <a:spLocks noGrp="1"/>
          </p:cNvSpPr>
          <p:nvPr>
            <p:ph type="sldNum" sz="quarter" idx="12"/>
          </p:nvPr>
        </p:nvSpPr>
        <p:spPr/>
        <p:txBody>
          <a:bodyPr/>
          <a:lstStyle/>
          <a:p>
            <a:fld id="{B9713C8C-8E70-45D5-AE59-23E60168254E}" type="slidenum">
              <a:rPr lang="en-US" smtClean="0"/>
              <a:t>21</a:t>
            </a:fld>
            <a:endParaRPr lang="en-US" dirty="0"/>
          </a:p>
        </p:txBody>
      </p:sp>
    </p:spTree>
    <p:extLst>
      <p:ext uri="{BB962C8B-B14F-4D97-AF65-F5344CB8AC3E}">
        <p14:creationId xmlns:p14="http://schemas.microsoft.com/office/powerpoint/2010/main" val="2596558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6A8D-0B0D-328D-9A2D-F8F2560AE2BF}"/>
              </a:ext>
            </a:extLst>
          </p:cNvPr>
          <p:cNvSpPr>
            <a:spLocks noGrp="1"/>
          </p:cNvSpPr>
          <p:nvPr>
            <p:ph type="title"/>
          </p:nvPr>
        </p:nvSpPr>
        <p:spPr/>
        <p:txBody>
          <a:bodyPr>
            <a:normAutofit/>
          </a:bodyPr>
          <a:lstStyle/>
          <a:p>
            <a:pPr algn="ctr"/>
            <a:r>
              <a:rPr lang="en-GB" sz="5400" b="1" u="sng" dirty="0"/>
              <a:t>Charlie Guard</a:t>
            </a:r>
          </a:p>
        </p:txBody>
      </p:sp>
      <p:sp>
        <p:nvSpPr>
          <p:cNvPr id="6" name="Slide Number Placeholder 5">
            <a:extLst>
              <a:ext uri="{FF2B5EF4-FFF2-40B4-BE49-F238E27FC236}">
                <a16:creationId xmlns:a16="http://schemas.microsoft.com/office/drawing/2014/main" id="{148B7182-C1E8-C0C7-D93E-CEB9FD38227B}"/>
              </a:ext>
            </a:extLst>
          </p:cNvPr>
          <p:cNvSpPr>
            <a:spLocks noGrp="1"/>
          </p:cNvSpPr>
          <p:nvPr>
            <p:ph type="sldNum" sz="quarter" idx="12"/>
          </p:nvPr>
        </p:nvSpPr>
        <p:spPr/>
        <p:txBody>
          <a:bodyPr/>
          <a:lstStyle/>
          <a:p>
            <a:fld id="{B9713C8C-8E70-45D5-AE59-23E60168254E}" type="slidenum">
              <a:rPr lang="en-US" smtClean="0"/>
              <a:t>22</a:t>
            </a:fld>
            <a:endParaRPr lang="en-US" dirty="0"/>
          </a:p>
        </p:txBody>
      </p:sp>
      <p:pic>
        <p:nvPicPr>
          <p:cNvPr id="2050" name="Picture 2" descr="Charlie Gard: The story of his parents' legal fight - BBC News">
            <a:extLst>
              <a:ext uri="{FF2B5EF4-FFF2-40B4-BE49-F238E27FC236}">
                <a16:creationId xmlns:a16="http://schemas.microsoft.com/office/drawing/2014/main" id="{0A57E607-C020-80AF-B70D-0CA26535D8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9656" y="1527219"/>
            <a:ext cx="8915358" cy="499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248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5C9FB-F9C5-6BA1-4081-949694345FBF}"/>
              </a:ext>
            </a:extLst>
          </p:cNvPr>
          <p:cNvSpPr>
            <a:spLocks noGrp="1"/>
          </p:cNvSpPr>
          <p:nvPr>
            <p:ph type="title"/>
          </p:nvPr>
        </p:nvSpPr>
        <p:spPr/>
        <p:txBody>
          <a:bodyPr>
            <a:normAutofit/>
          </a:bodyPr>
          <a:lstStyle/>
          <a:p>
            <a:pPr algn="ctr"/>
            <a:r>
              <a:rPr lang="en-GB" sz="5400" b="1" u="sng" dirty="0"/>
              <a:t>Archie Battersby </a:t>
            </a:r>
          </a:p>
        </p:txBody>
      </p:sp>
      <p:sp>
        <p:nvSpPr>
          <p:cNvPr id="6" name="Slide Number Placeholder 5">
            <a:extLst>
              <a:ext uri="{FF2B5EF4-FFF2-40B4-BE49-F238E27FC236}">
                <a16:creationId xmlns:a16="http://schemas.microsoft.com/office/drawing/2014/main" id="{39740F55-9A06-26B1-4FF4-1DE3BF807D63}"/>
              </a:ext>
            </a:extLst>
          </p:cNvPr>
          <p:cNvSpPr>
            <a:spLocks noGrp="1"/>
          </p:cNvSpPr>
          <p:nvPr>
            <p:ph type="sldNum" sz="quarter" idx="12"/>
          </p:nvPr>
        </p:nvSpPr>
        <p:spPr/>
        <p:txBody>
          <a:bodyPr/>
          <a:lstStyle/>
          <a:p>
            <a:fld id="{B9713C8C-8E70-45D5-AE59-23E60168254E}" type="slidenum">
              <a:rPr lang="en-US" smtClean="0"/>
              <a:t>23</a:t>
            </a:fld>
            <a:endParaRPr lang="en-US" dirty="0"/>
          </a:p>
        </p:txBody>
      </p:sp>
      <p:pic>
        <p:nvPicPr>
          <p:cNvPr id="1026" name="Picture 2" descr="Archie Battersbee's life support to end tomorrow after parents lose legal  battle - Chronicle Live">
            <a:extLst>
              <a:ext uri="{FF2B5EF4-FFF2-40B4-BE49-F238E27FC236}">
                <a16:creationId xmlns:a16="http://schemas.microsoft.com/office/drawing/2014/main" id="{C029D916-7EA7-2712-9EE4-D834008486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0725" y="1514699"/>
            <a:ext cx="4905462" cy="4841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864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C1527-22DC-A9FB-9966-C961FCD17690}"/>
              </a:ext>
            </a:extLst>
          </p:cNvPr>
          <p:cNvSpPr>
            <a:spLocks noGrp="1"/>
          </p:cNvSpPr>
          <p:nvPr>
            <p:ph type="title"/>
          </p:nvPr>
        </p:nvSpPr>
        <p:spPr/>
        <p:txBody>
          <a:bodyPr>
            <a:normAutofit/>
          </a:bodyPr>
          <a:lstStyle/>
          <a:p>
            <a:pPr algn="ctr"/>
            <a:r>
              <a:rPr lang="en-GB" sz="5400" b="1" u="sng" dirty="0"/>
              <a:t>Tony Nicklinson </a:t>
            </a:r>
          </a:p>
        </p:txBody>
      </p:sp>
      <p:sp>
        <p:nvSpPr>
          <p:cNvPr id="6" name="Slide Number Placeholder 5">
            <a:extLst>
              <a:ext uri="{FF2B5EF4-FFF2-40B4-BE49-F238E27FC236}">
                <a16:creationId xmlns:a16="http://schemas.microsoft.com/office/drawing/2014/main" id="{2B4F6979-19FA-5F8D-8F02-19F143FA3C16}"/>
              </a:ext>
            </a:extLst>
          </p:cNvPr>
          <p:cNvSpPr>
            <a:spLocks noGrp="1"/>
          </p:cNvSpPr>
          <p:nvPr>
            <p:ph type="sldNum" sz="quarter" idx="12"/>
          </p:nvPr>
        </p:nvSpPr>
        <p:spPr/>
        <p:txBody>
          <a:bodyPr/>
          <a:lstStyle/>
          <a:p>
            <a:fld id="{B9713C8C-8E70-45D5-AE59-23E60168254E}" type="slidenum">
              <a:rPr lang="en-US" smtClean="0"/>
              <a:t>24</a:t>
            </a:fld>
            <a:endParaRPr lang="en-US" dirty="0"/>
          </a:p>
        </p:txBody>
      </p:sp>
      <p:pic>
        <p:nvPicPr>
          <p:cNvPr id="4098" name="Picture 2" descr="Right-to-die man Tony Nicklinson dead after refusing food - BBC News">
            <a:extLst>
              <a:ext uri="{FF2B5EF4-FFF2-40B4-BE49-F238E27FC236}">
                <a16:creationId xmlns:a16="http://schemas.microsoft.com/office/drawing/2014/main" id="{1F2706EC-3A74-2FB0-7977-88A2B45E8F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6700" y="1456109"/>
            <a:ext cx="9128571" cy="5134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9462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6996-B424-5F2B-650D-8F8693D0E988}"/>
              </a:ext>
            </a:extLst>
          </p:cNvPr>
          <p:cNvSpPr>
            <a:spLocks noGrp="1"/>
          </p:cNvSpPr>
          <p:nvPr>
            <p:ph type="title"/>
          </p:nvPr>
        </p:nvSpPr>
        <p:spPr/>
        <p:txBody>
          <a:bodyPr>
            <a:normAutofit/>
          </a:bodyPr>
          <a:lstStyle/>
          <a:p>
            <a:pPr algn="ctr"/>
            <a:r>
              <a:rPr lang="en-GB" sz="6000" b="1" u="sng" dirty="0"/>
              <a:t>Diane Pretty</a:t>
            </a:r>
          </a:p>
        </p:txBody>
      </p:sp>
      <p:sp>
        <p:nvSpPr>
          <p:cNvPr id="6" name="Slide Number Placeholder 5">
            <a:extLst>
              <a:ext uri="{FF2B5EF4-FFF2-40B4-BE49-F238E27FC236}">
                <a16:creationId xmlns:a16="http://schemas.microsoft.com/office/drawing/2014/main" id="{867D75F9-DA17-1A64-B489-1AA9F820DAB5}"/>
              </a:ext>
            </a:extLst>
          </p:cNvPr>
          <p:cNvSpPr>
            <a:spLocks noGrp="1"/>
          </p:cNvSpPr>
          <p:nvPr>
            <p:ph type="sldNum" sz="quarter" idx="12"/>
          </p:nvPr>
        </p:nvSpPr>
        <p:spPr/>
        <p:txBody>
          <a:bodyPr/>
          <a:lstStyle/>
          <a:p>
            <a:fld id="{B9713C8C-8E70-45D5-AE59-23E60168254E}" type="slidenum">
              <a:rPr lang="en-US" smtClean="0"/>
              <a:t>25</a:t>
            </a:fld>
            <a:endParaRPr lang="en-US" dirty="0"/>
          </a:p>
        </p:txBody>
      </p:sp>
      <p:pic>
        <p:nvPicPr>
          <p:cNvPr id="3074" name="Picture 2" descr="Woman inspired after watching show about Diane Pretty's brave fight for  right to die marries her widower - Mirror Online">
            <a:extLst>
              <a:ext uri="{FF2B5EF4-FFF2-40B4-BE49-F238E27FC236}">
                <a16:creationId xmlns:a16="http://schemas.microsoft.com/office/drawing/2014/main" id="{EC94F979-75B8-B819-EF75-20ECA36314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0190" y="1465867"/>
            <a:ext cx="7554246" cy="5027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693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E807-2F8B-E675-6400-9B6274D4F06C}"/>
              </a:ext>
            </a:extLst>
          </p:cNvPr>
          <p:cNvSpPr>
            <a:spLocks noGrp="1"/>
          </p:cNvSpPr>
          <p:nvPr>
            <p:ph type="title"/>
          </p:nvPr>
        </p:nvSpPr>
        <p:spPr/>
        <p:txBody>
          <a:bodyPr>
            <a:normAutofit/>
          </a:bodyPr>
          <a:lstStyle/>
          <a:p>
            <a:pPr algn="ctr"/>
            <a:r>
              <a:rPr lang="en-GB" sz="5400" b="1" u="sng" dirty="0"/>
              <a:t>More</a:t>
            </a:r>
          </a:p>
        </p:txBody>
      </p:sp>
      <p:sp>
        <p:nvSpPr>
          <p:cNvPr id="6" name="Slide Number Placeholder 5">
            <a:extLst>
              <a:ext uri="{FF2B5EF4-FFF2-40B4-BE49-F238E27FC236}">
                <a16:creationId xmlns:a16="http://schemas.microsoft.com/office/drawing/2014/main" id="{38DCA9B3-55D1-0053-FB87-C19672D9B3DF}"/>
              </a:ext>
            </a:extLst>
          </p:cNvPr>
          <p:cNvSpPr>
            <a:spLocks noGrp="1"/>
          </p:cNvSpPr>
          <p:nvPr>
            <p:ph type="sldNum" sz="quarter" idx="12"/>
          </p:nvPr>
        </p:nvSpPr>
        <p:spPr/>
        <p:txBody>
          <a:bodyPr/>
          <a:lstStyle/>
          <a:p>
            <a:fld id="{B9713C8C-8E70-45D5-AE59-23E60168254E}" type="slidenum">
              <a:rPr lang="en-US" smtClean="0"/>
              <a:t>26</a:t>
            </a:fld>
            <a:endParaRPr lang="en-US" dirty="0"/>
          </a:p>
        </p:txBody>
      </p:sp>
      <p:pic>
        <p:nvPicPr>
          <p:cNvPr id="1026" name="Picture 2" descr="Picture: Lucy Brown">
            <a:extLst>
              <a:ext uri="{FF2B5EF4-FFF2-40B4-BE49-F238E27FC236}">
                <a16:creationId xmlns:a16="http://schemas.microsoft.com/office/drawing/2014/main" id="{99D3F6DD-3C1F-C027-4093-674A2ACF8B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251" y="1776442"/>
            <a:ext cx="5715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E790B3A-4E01-7270-CD88-C6341A5C03E3}"/>
              </a:ext>
            </a:extLst>
          </p:cNvPr>
          <p:cNvSpPr txBox="1"/>
          <p:nvPr/>
        </p:nvSpPr>
        <p:spPr>
          <a:xfrm>
            <a:off x="521713" y="5851038"/>
            <a:ext cx="5306886" cy="646331"/>
          </a:xfrm>
          <a:prstGeom prst="rect">
            <a:avLst/>
          </a:prstGeom>
          <a:noFill/>
        </p:spPr>
        <p:txBody>
          <a:bodyPr wrap="square" rtlCol="0">
            <a:spAutoFit/>
          </a:bodyPr>
          <a:lstStyle/>
          <a:p>
            <a:pPr algn="ctr"/>
            <a:r>
              <a:rPr lang="en-GB" dirty="0"/>
              <a:t>Claims from families and many more as a result of the fire. </a:t>
            </a:r>
          </a:p>
        </p:txBody>
      </p:sp>
      <p:sp>
        <p:nvSpPr>
          <p:cNvPr id="9" name="TextBox 8">
            <a:extLst>
              <a:ext uri="{FF2B5EF4-FFF2-40B4-BE49-F238E27FC236}">
                <a16:creationId xmlns:a16="http://schemas.microsoft.com/office/drawing/2014/main" id="{BA89692F-6D7B-74D1-F2D3-C1D631A2D6FF}"/>
              </a:ext>
            </a:extLst>
          </p:cNvPr>
          <p:cNvSpPr txBox="1"/>
          <p:nvPr/>
        </p:nvSpPr>
        <p:spPr>
          <a:xfrm>
            <a:off x="6609767" y="5851038"/>
            <a:ext cx="6095064" cy="369332"/>
          </a:xfrm>
          <a:prstGeom prst="rect">
            <a:avLst/>
          </a:prstGeom>
          <a:noFill/>
        </p:spPr>
        <p:txBody>
          <a:bodyPr wrap="square">
            <a:spAutoFit/>
          </a:bodyPr>
          <a:lstStyle/>
          <a:p>
            <a:r>
              <a:rPr lang="en-GB" dirty="0"/>
              <a:t>Woman joins 3 other women to sue Andrew </a:t>
            </a:r>
            <a:r>
              <a:rPr lang="en-GB" dirty="0" err="1"/>
              <a:t>tate</a:t>
            </a:r>
            <a:r>
              <a:rPr lang="en-GB" dirty="0"/>
              <a:t>. </a:t>
            </a:r>
          </a:p>
        </p:txBody>
      </p:sp>
      <p:pic>
        <p:nvPicPr>
          <p:cNvPr id="1028" name="Picture 4" descr="Andrew Tate - Wikipedia">
            <a:extLst>
              <a:ext uri="{FF2B5EF4-FFF2-40B4-BE49-F238E27FC236}">
                <a16:creationId xmlns:a16="http://schemas.microsoft.com/office/drawing/2014/main" id="{AC00560E-5A26-F29D-095E-A5B55FAEF6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9374" y="1655567"/>
            <a:ext cx="2615819" cy="393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9009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024C1-C729-E459-3295-1BA7A51BABB1}"/>
              </a:ext>
            </a:extLst>
          </p:cNvPr>
          <p:cNvSpPr>
            <a:spLocks noGrp="1"/>
          </p:cNvSpPr>
          <p:nvPr>
            <p:ph type="title"/>
          </p:nvPr>
        </p:nvSpPr>
        <p:spPr>
          <a:xfrm>
            <a:off x="838200" y="365125"/>
            <a:ext cx="10515600" cy="1325563"/>
          </a:xfrm>
        </p:spPr>
        <p:txBody>
          <a:bodyPr anchor="ctr">
            <a:normAutofit/>
          </a:bodyPr>
          <a:lstStyle/>
          <a:p>
            <a:pPr algn="ctr"/>
            <a:r>
              <a:rPr lang="en-GB" sz="6000" b="1" u="sng" dirty="0"/>
              <a:t>Activity </a:t>
            </a:r>
          </a:p>
        </p:txBody>
      </p:sp>
      <p:sp>
        <p:nvSpPr>
          <p:cNvPr id="6" name="Slide Number Placeholder 5">
            <a:extLst>
              <a:ext uri="{FF2B5EF4-FFF2-40B4-BE49-F238E27FC236}">
                <a16:creationId xmlns:a16="http://schemas.microsoft.com/office/drawing/2014/main" id="{1926E1E1-FCF9-16AB-C746-09ED4B46AD3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27</a:t>
            </a:fld>
            <a:endParaRPr lang="en-US"/>
          </a:p>
        </p:txBody>
      </p:sp>
      <p:graphicFrame>
        <p:nvGraphicFramePr>
          <p:cNvPr id="8" name="Content Placeholder 2">
            <a:extLst>
              <a:ext uri="{FF2B5EF4-FFF2-40B4-BE49-F238E27FC236}">
                <a16:creationId xmlns:a16="http://schemas.microsoft.com/office/drawing/2014/main" id="{D6CF910E-1158-2138-CA1B-05CAE9BBDF85}"/>
              </a:ext>
            </a:extLst>
          </p:cNvPr>
          <p:cNvGraphicFramePr>
            <a:graphicFrameLocks noGrp="1"/>
          </p:cNvGraphicFramePr>
          <p:nvPr>
            <p:ph idx="1"/>
            <p:extLst>
              <p:ext uri="{D42A27DB-BD31-4B8C-83A1-F6EECF244321}">
                <p14:modId xmlns:p14="http://schemas.microsoft.com/office/powerpoint/2010/main" val="97105590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9414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8FF2BC6-15A5-D4D8-72E7-719DB02A5ED0}"/>
              </a:ext>
            </a:extLst>
          </p:cNvPr>
          <p:cNvSpPr>
            <a:spLocks noGrp="1"/>
          </p:cNvSpPr>
          <p:nvPr>
            <p:ph type="ctrTitle"/>
          </p:nvPr>
        </p:nvSpPr>
        <p:spPr/>
        <p:txBody>
          <a:bodyPr>
            <a:normAutofit/>
          </a:bodyPr>
          <a:lstStyle/>
          <a:p>
            <a:pPr algn="ctr"/>
            <a:r>
              <a:rPr lang="en-GB" sz="6000" b="1" u="sng" dirty="0"/>
              <a:t>Let’s take a break!</a:t>
            </a:r>
          </a:p>
        </p:txBody>
      </p:sp>
      <p:sp>
        <p:nvSpPr>
          <p:cNvPr id="8" name="Subtitle 7">
            <a:extLst>
              <a:ext uri="{FF2B5EF4-FFF2-40B4-BE49-F238E27FC236}">
                <a16:creationId xmlns:a16="http://schemas.microsoft.com/office/drawing/2014/main" id="{CE92A48D-B855-A43F-54D3-94CA196AF513}"/>
              </a:ext>
            </a:extLst>
          </p:cNvPr>
          <p:cNvSpPr>
            <a:spLocks noGrp="1"/>
          </p:cNvSpPr>
          <p:nvPr>
            <p:ph type="subTitle" idx="1"/>
          </p:nvPr>
        </p:nvSpPr>
        <p:spPr/>
        <p:txBody>
          <a:bodyPr/>
          <a:lstStyle/>
          <a:p>
            <a:r>
              <a:rPr lang="en-GB" i="1" dirty="0"/>
              <a:t>Take 10 minutes</a:t>
            </a:r>
          </a:p>
        </p:txBody>
      </p:sp>
      <p:sp>
        <p:nvSpPr>
          <p:cNvPr id="6" name="Slide Number Placeholder 5">
            <a:extLst>
              <a:ext uri="{FF2B5EF4-FFF2-40B4-BE49-F238E27FC236}">
                <a16:creationId xmlns:a16="http://schemas.microsoft.com/office/drawing/2014/main" id="{0A75A48C-F881-B869-9E17-171906CF7BDB}"/>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28</a:t>
            </a:fld>
            <a:endParaRPr lang="en-US" dirty="0"/>
          </a:p>
        </p:txBody>
      </p:sp>
    </p:spTree>
    <p:extLst>
      <p:ext uri="{BB962C8B-B14F-4D97-AF65-F5344CB8AC3E}">
        <p14:creationId xmlns:p14="http://schemas.microsoft.com/office/powerpoint/2010/main" val="476876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A50CB-9585-3265-5548-0A2FCE75E8EB}"/>
              </a:ext>
            </a:extLst>
          </p:cNvPr>
          <p:cNvSpPr>
            <a:spLocks noGrp="1"/>
          </p:cNvSpPr>
          <p:nvPr>
            <p:ph type="title"/>
          </p:nvPr>
        </p:nvSpPr>
        <p:spPr/>
        <p:txBody>
          <a:bodyPr>
            <a:normAutofit/>
          </a:bodyPr>
          <a:lstStyle/>
          <a:p>
            <a:pPr algn="ctr"/>
            <a:r>
              <a:rPr lang="en-GB" sz="4400" b="1" u="sng" dirty="0"/>
              <a:t>Other types of courts regarding Civil law</a:t>
            </a:r>
          </a:p>
        </p:txBody>
      </p:sp>
      <p:sp>
        <p:nvSpPr>
          <p:cNvPr id="3" name="Content Placeholder 2">
            <a:extLst>
              <a:ext uri="{FF2B5EF4-FFF2-40B4-BE49-F238E27FC236}">
                <a16:creationId xmlns:a16="http://schemas.microsoft.com/office/drawing/2014/main" id="{BBAEF262-6ED5-9308-CE0D-B1AA0A5C09FF}"/>
              </a:ext>
            </a:extLst>
          </p:cNvPr>
          <p:cNvSpPr>
            <a:spLocks noGrp="1"/>
          </p:cNvSpPr>
          <p:nvPr>
            <p:ph idx="1"/>
          </p:nvPr>
        </p:nvSpPr>
        <p:spPr/>
        <p:txBody>
          <a:bodyPr>
            <a:normAutofit lnSpcReduction="10000"/>
          </a:bodyPr>
          <a:lstStyle/>
          <a:p>
            <a:r>
              <a:rPr lang="en-GB" dirty="0"/>
              <a:t>Tribunals, courts and enforcement Act 2007 – deals with tribunals. </a:t>
            </a:r>
          </a:p>
          <a:p>
            <a:endParaRPr lang="en-GB" dirty="0"/>
          </a:p>
          <a:p>
            <a:r>
              <a:rPr lang="en-GB" dirty="0"/>
              <a:t>Tribunal sort out specific issues. </a:t>
            </a:r>
          </a:p>
          <a:p>
            <a:endParaRPr lang="en-GB" dirty="0"/>
          </a:p>
          <a:p>
            <a:r>
              <a:rPr lang="en-GB" dirty="0"/>
              <a:t>Employment tribunal is an example. </a:t>
            </a:r>
          </a:p>
          <a:p>
            <a:endParaRPr lang="en-GB" dirty="0"/>
          </a:p>
          <a:p>
            <a:r>
              <a:rPr lang="en-GB" dirty="0"/>
              <a:t>‘’Included ; Judge and 2 panel members.’’</a:t>
            </a:r>
          </a:p>
        </p:txBody>
      </p:sp>
      <p:sp>
        <p:nvSpPr>
          <p:cNvPr id="6" name="Slide Number Placeholder 5">
            <a:extLst>
              <a:ext uri="{FF2B5EF4-FFF2-40B4-BE49-F238E27FC236}">
                <a16:creationId xmlns:a16="http://schemas.microsoft.com/office/drawing/2014/main" id="{3F153E4E-E0D8-963B-0992-15367974747E}"/>
              </a:ext>
            </a:extLst>
          </p:cNvPr>
          <p:cNvSpPr>
            <a:spLocks noGrp="1"/>
          </p:cNvSpPr>
          <p:nvPr>
            <p:ph type="sldNum" sz="quarter" idx="12"/>
          </p:nvPr>
        </p:nvSpPr>
        <p:spPr/>
        <p:txBody>
          <a:bodyPr/>
          <a:lstStyle/>
          <a:p>
            <a:fld id="{B9713C8C-8E70-45D5-AE59-23E60168254E}" type="slidenum">
              <a:rPr lang="en-US" smtClean="0"/>
              <a:t>29</a:t>
            </a:fld>
            <a:endParaRPr lang="en-US" dirty="0"/>
          </a:p>
        </p:txBody>
      </p:sp>
    </p:spTree>
    <p:extLst>
      <p:ext uri="{BB962C8B-B14F-4D97-AF65-F5344CB8AC3E}">
        <p14:creationId xmlns:p14="http://schemas.microsoft.com/office/powerpoint/2010/main" val="20957838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EBF1A25-1C11-9E37-C413-B5D287F45B18}"/>
              </a:ext>
            </a:extLst>
          </p:cNvPr>
          <p:cNvSpPr>
            <a:spLocks noGrp="1"/>
          </p:cNvSpPr>
          <p:nvPr>
            <p:ph type="ctrTitle"/>
          </p:nvPr>
        </p:nvSpPr>
        <p:spPr/>
        <p:txBody>
          <a:bodyPr/>
          <a:lstStyle/>
          <a:p>
            <a:pPr algn="ctr"/>
            <a:r>
              <a:rPr lang="en-GB" b="1" u="sng" dirty="0"/>
              <a:t>How can they sort the case out outside the courts?</a:t>
            </a:r>
          </a:p>
        </p:txBody>
      </p:sp>
      <p:sp>
        <p:nvSpPr>
          <p:cNvPr id="8" name="Subtitle 7">
            <a:extLst>
              <a:ext uri="{FF2B5EF4-FFF2-40B4-BE49-F238E27FC236}">
                <a16:creationId xmlns:a16="http://schemas.microsoft.com/office/drawing/2014/main" id="{3BF8FE6F-CF30-12ED-15DC-556B5F6B112A}"/>
              </a:ext>
            </a:extLst>
          </p:cNvPr>
          <p:cNvSpPr>
            <a:spLocks noGrp="1"/>
          </p:cNvSpPr>
          <p:nvPr>
            <p:ph type="subTitle" idx="1"/>
          </p:nvPr>
        </p:nvSpPr>
        <p:spPr/>
        <p:txBody>
          <a:bodyPr/>
          <a:lstStyle/>
          <a:p>
            <a:pPr algn="ctr"/>
            <a:r>
              <a:rPr lang="en-GB" i="1" dirty="0"/>
              <a:t>What do you think?</a:t>
            </a:r>
          </a:p>
        </p:txBody>
      </p:sp>
      <p:sp>
        <p:nvSpPr>
          <p:cNvPr id="6" name="Slide Number Placeholder 5">
            <a:extLst>
              <a:ext uri="{FF2B5EF4-FFF2-40B4-BE49-F238E27FC236}">
                <a16:creationId xmlns:a16="http://schemas.microsoft.com/office/drawing/2014/main" id="{C0C44C9A-FA0D-8687-73A1-A61B15D561DA}"/>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30</a:t>
            </a:fld>
            <a:endParaRPr lang="en-US" dirty="0"/>
          </a:p>
        </p:txBody>
      </p:sp>
    </p:spTree>
    <p:extLst>
      <p:ext uri="{BB962C8B-B14F-4D97-AF65-F5344CB8AC3E}">
        <p14:creationId xmlns:p14="http://schemas.microsoft.com/office/powerpoint/2010/main" val="8700676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C574F-6EAA-138B-A3C6-4FEFB8877E33}"/>
              </a:ext>
            </a:extLst>
          </p:cNvPr>
          <p:cNvSpPr>
            <a:spLocks noGrp="1"/>
          </p:cNvSpPr>
          <p:nvPr>
            <p:ph type="title"/>
          </p:nvPr>
        </p:nvSpPr>
        <p:spPr/>
        <p:txBody>
          <a:bodyPr>
            <a:normAutofit/>
          </a:bodyPr>
          <a:lstStyle/>
          <a:p>
            <a:pPr algn="ctr"/>
            <a:r>
              <a:rPr lang="en-GB" sz="5400" b="1" u="sng" dirty="0"/>
              <a:t>Continued </a:t>
            </a:r>
          </a:p>
        </p:txBody>
      </p:sp>
      <p:sp>
        <p:nvSpPr>
          <p:cNvPr id="3" name="Content Placeholder 2">
            <a:extLst>
              <a:ext uri="{FF2B5EF4-FFF2-40B4-BE49-F238E27FC236}">
                <a16:creationId xmlns:a16="http://schemas.microsoft.com/office/drawing/2014/main" id="{383F7216-52BD-3B9D-98BF-D4497E4E1472}"/>
              </a:ext>
            </a:extLst>
          </p:cNvPr>
          <p:cNvSpPr>
            <a:spLocks noGrp="1"/>
          </p:cNvSpPr>
          <p:nvPr>
            <p:ph idx="1"/>
          </p:nvPr>
        </p:nvSpPr>
        <p:spPr/>
        <p:txBody>
          <a:bodyPr>
            <a:normAutofit fontScale="92500" lnSpcReduction="20000"/>
          </a:bodyPr>
          <a:lstStyle/>
          <a:p>
            <a:pPr>
              <a:lnSpc>
                <a:spcPct val="200000"/>
              </a:lnSpc>
            </a:pPr>
            <a:r>
              <a:rPr lang="en-GB" dirty="0"/>
              <a:t>Different types; </a:t>
            </a:r>
          </a:p>
          <a:p>
            <a:pPr>
              <a:lnSpc>
                <a:spcPct val="200000"/>
              </a:lnSpc>
            </a:pPr>
            <a:r>
              <a:rPr lang="en-GB" dirty="0"/>
              <a:t>1. Arbitration. </a:t>
            </a:r>
          </a:p>
          <a:p>
            <a:pPr>
              <a:lnSpc>
                <a:spcPct val="200000"/>
              </a:lnSpc>
            </a:pPr>
            <a:r>
              <a:rPr lang="en-GB" dirty="0"/>
              <a:t>2. Conciliation. </a:t>
            </a:r>
          </a:p>
          <a:p>
            <a:pPr>
              <a:lnSpc>
                <a:spcPct val="200000"/>
              </a:lnSpc>
            </a:pPr>
            <a:r>
              <a:rPr lang="en-GB" dirty="0"/>
              <a:t>3. Mediation. </a:t>
            </a:r>
          </a:p>
          <a:p>
            <a:pPr>
              <a:lnSpc>
                <a:spcPct val="200000"/>
              </a:lnSpc>
            </a:pPr>
            <a:r>
              <a:rPr lang="en-GB" dirty="0"/>
              <a:t>4. Negotiation.</a:t>
            </a:r>
          </a:p>
        </p:txBody>
      </p:sp>
      <p:sp>
        <p:nvSpPr>
          <p:cNvPr id="6" name="Slide Number Placeholder 5">
            <a:extLst>
              <a:ext uri="{FF2B5EF4-FFF2-40B4-BE49-F238E27FC236}">
                <a16:creationId xmlns:a16="http://schemas.microsoft.com/office/drawing/2014/main" id="{64F59DCF-F9B0-E3DF-D808-FB00B7DBFB06}"/>
              </a:ext>
            </a:extLst>
          </p:cNvPr>
          <p:cNvSpPr>
            <a:spLocks noGrp="1"/>
          </p:cNvSpPr>
          <p:nvPr>
            <p:ph type="sldNum" sz="quarter" idx="12"/>
          </p:nvPr>
        </p:nvSpPr>
        <p:spPr/>
        <p:txBody>
          <a:bodyPr/>
          <a:lstStyle/>
          <a:p>
            <a:fld id="{B9713C8C-8E70-45D5-AE59-23E60168254E}" type="slidenum">
              <a:rPr lang="en-US" smtClean="0"/>
              <a:t>31</a:t>
            </a:fld>
            <a:endParaRPr lang="en-US" dirty="0"/>
          </a:p>
        </p:txBody>
      </p:sp>
    </p:spTree>
    <p:extLst>
      <p:ext uri="{BB962C8B-B14F-4D97-AF65-F5344CB8AC3E}">
        <p14:creationId xmlns:p14="http://schemas.microsoft.com/office/powerpoint/2010/main" val="573296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2BB8B-084A-A029-8CD9-A46E52623C22}"/>
              </a:ext>
            </a:extLst>
          </p:cNvPr>
          <p:cNvSpPr>
            <a:spLocks noGrp="1"/>
          </p:cNvSpPr>
          <p:nvPr>
            <p:ph type="title"/>
          </p:nvPr>
        </p:nvSpPr>
        <p:spPr/>
        <p:txBody>
          <a:bodyPr>
            <a:normAutofit/>
          </a:bodyPr>
          <a:lstStyle/>
          <a:p>
            <a:pPr algn="ctr"/>
            <a:r>
              <a:rPr lang="en-GB" sz="5400" b="1" u="sng" dirty="0"/>
              <a:t>Mediation</a:t>
            </a:r>
          </a:p>
        </p:txBody>
      </p:sp>
      <p:sp>
        <p:nvSpPr>
          <p:cNvPr id="3" name="Content Placeholder 2">
            <a:extLst>
              <a:ext uri="{FF2B5EF4-FFF2-40B4-BE49-F238E27FC236}">
                <a16:creationId xmlns:a16="http://schemas.microsoft.com/office/drawing/2014/main" id="{79E4F0DB-4D0B-6F87-5200-359949BC6D8C}"/>
              </a:ext>
            </a:extLst>
          </p:cNvPr>
          <p:cNvSpPr>
            <a:spLocks noGrp="1"/>
          </p:cNvSpPr>
          <p:nvPr>
            <p:ph idx="1"/>
          </p:nvPr>
        </p:nvSpPr>
        <p:spPr/>
        <p:txBody>
          <a:bodyPr>
            <a:normAutofit lnSpcReduction="10000"/>
          </a:bodyPr>
          <a:lstStyle/>
          <a:p>
            <a:r>
              <a:rPr lang="en-GB" dirty="0"/>
              <a:t>Mediator acts as a go between for both parties. </a:t>
            </a:r>
          </a:p>
          <a:p>
            <a:endParaRPr lang="en-GB" dirty="0"/>
          </a:p>
          <a:p>
            <a:r>
              <a:rPr lang="en-GB" dirty="0"/>
              <a:t>The mediator will be informed of both sides of the argument before the mediation session begins. </a:t>
            </a:r>
          </a:p>
          <a:p>
            <a:endParaRPr lang="en-GB" dirty="0"/>
          </a:p>
          <a:p>
            <a:r>
              <a:rPr lang="en-GB" dirty="0"/>
              <a:t>Agreements outside of court. </a:t>
            </a:r>
          </a:p>
          <a:p>
            <a:endParaRPr lang="en-GB" dirty="0"/>
          </a:p>
          <a:p>
            <a:r>
              <a:rPr lang="en-GB" dirty="0"/>
              <a:t>The parties are in different rooms. </a:t>
            </a:r>
          </a:p>
        </p:txBody>
      </p:sp>
      <p:sp>
        <p:nvSpPr>
          <p:cNvPr id="6" name="Slide Number Placeholder 5">
            <a:extLst>
              <a:ext uri="{FF2B5EF4-FFF2-40B4-BE49-F238E27FC236}">
                <a16:creationId xmlns:a16="http://schemas.microsoft.com/office/drawing/2014/main" id="{2092AD37-A7DC-5080-57B5-DFC9E597C26F}"/>
              </a:ext>
            </a:extLst>
          </p:cNvPr>
          <p:cNvSpPr>
            <a:spLocks noGrp="1"/>
          </p:cNvSpPr>
          <p:nvPr>
            <p:ph type="sldNum" sz="quarter" idx="12"/>
          </p:nvPr>
        </p:nvSpPr>
        <p:spPr/>
        <p:txBody>
          <a:bodyPr/>
          <a:lstStyle/>
          <a:p>
            <a:fld id="{B9713C8C-8E70-45D5-AE59-23E60168254E}" type="slidenum">
              <a:rPr lang="en-US" smtClean="0"/>
              <a:t>32</a:t>
            </a:fld>
            <a:endParaRPr lang="en-US" dirty="0"/>
          </a:p>
        </p:txBody>
      </p:sp>
    </p:spTree>
    <p:extLst>
      <p:ext uri="{BB962C8B-B14F-4D97-AF65-F5344CB8AC3E}">
        <p14:creationId xmlns:p14="http://schemas.microsoft.com/office/powerpoint/2010/main" val="10902577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C5496-6D1F-C225-43EA-0786E12EECD7}"/>
              </a:ext>
            </a:extLst>
          </p:cNvPr>
          <p:cNvSpPr>
            <a:spLocks noGrp="1"/>
          </p:cNvSpPr>
          <p:nvPr>
            <p:ph type="title"/>
          </p:nvPr>
        </p:nvSpPr>
        <p:spPr/>
        <p:txBody>
          <a:bodyPr>
            <a:normAutofit/>
          </a:bodyPr>
          <a:lstStyle/>
          <a:p>
            <a:pPr algn="ctr"/>
            <a:r>
              <a:rPr lang="en-GB" sz="5400" b="1" u="sng" dirty="0"/>
              <a:t>Continued </a:t>
            </a:r>
          </a:p>
        </p:txBody>
      </p:sp>
      <p:sp>
        <p:nvSpPr>
          <p:cNvPr id="3" name="Content Placeholder 2">
            <a:extLst>
              <a:ext uri="{FF2B5EF4-FFF2-40B4-BE49-F238E27FC236}">
                <a16:creationId xmlns:a16="http://schemas.microsoft.com/office/drawing/2014/main" id="{A9AB4C54-7F52-5AD0-5403-738050B0B851}"/>
              </a:ext>
            </a:extLst>
          </p:cNvPr>
          <p:cNvSpPr>
            <a:spLocks noGrp="1"/>
          </p:cNvSpPr>
          <p:nvPr>
            <p:ph idx="1"/>
          </p:nvPr>
        </p:nvSpPr>
        <p:spPr/>
        <p:txBody>
          <a:bodyPr/>
          <a:lstStyle/>
          <a:p>
            <a:r>
              <a:rPr lang="en-GB" dirty="0"/>
              <a:t>Only in certain circumstances can this be used. </a:t>
            </a:r>
          </a:p>
          <a:p>
            <a:endParaRPr lang="en-GB" dirty="0"/>
          </a:p>
          <a:p>
            <a:r>
              <a:rPr lang="en-GB" dirty="0"/>
              <a:t>Child custody arrangements is an example. </a:t>
            </a:r>
          </a:p>
          <a:p>
            <a:endParaRPr lang="en-GB" dirty="0"/>
          </a:p>
          <a:p>
            <a:r>
              <a:rPr lang="en-GB" dirty="0"/>
              <a:t>Should try mediation before going to court. </a:t>
            </a:r>
          </a:p>
          <a:p>
            <a:endParaRPr lang="en-GB" dirty="0"/>
          </a:p>
          <a:p>
            <a:r>
              <a:rPr lang="en-GB" dirty="0"/>
              <a:t>because going to court is a last resort. </a:t>
            </a:r>
          </a:p>
        </p:txBody>
      </p:sp>
      <p:sp>
        <p:nvSpPr>
          <p:cNvPr id="6" name="Slide Number Placeholder 5">
            <a:extLst>
              <a:ext uri="{FF2B5EF4-FFF2-40B4-BE49-F238E27FC236}">
                <a16:creationId xmlns:a16="http://schemas.microsoft.com/office/drawing/2014/main" id="{EDD2F702-907C-986A-6747-5AD88E5D7AD7}"/>
              </a:ext>
            </a:extLst>
          </p:cNvPr>
          <p:cNvSpPr>
            <a:spLocks noGrp="1"/>
          </p:cNvSpPr>
          <p:nvPr>
            <p:ph type="sldNum" sz="quarter" idx="12"/>
          </p:nvPr>
        </p:nvSpPr>
        <p:spPr/>
        <p:txBody>
          <a:bodyPr/>
          <a:lstStyle/>
          <a:p>
            <a:fld id="{B9713C8C-8E70-45D5-AE59-23E60168254E}" type="slidenum">
              <a:rPr lang="en-US" smtClean="0"/>
              <a:t>33</a:t>
            </a:fld>
            <a:endParaRPr lang="en-US" dirty="0"/>
          </a:p>
        </p:txBody>
      </p:sp>
    </p:spTree>
    <p:extLst>
      <p:ext uri="{BB962C8B-B14F-4D97-AF65-F5344CB8AC3E}">
        <p14:creationId xmlns:p14="http://schemas.microsoft.com/office/powerpoint/2010/main" val="1550603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8196-3926-35A8-A4A4-D5527C22ABD4}"/>
              </a:ext>
            </a:extLst>
          </p:cNvPr>
          <p:cNvSpPr>
            <a:spLocks noGrp="1"/>
          </p:cNvSpPr>
          <p:nvPr>
            <p:ph type="title"/>
          </p:nvPr>
        </p:nvSpPr>
        <p:spPr>
          <a:xfrm>
            <a:off x="3244269" y="1559361"/>
            <a:ext cx="5541264" cy="3371668"/>
          </a:xfrm>
        </p:spPr>
        <p:txBody>
          <a:bodyPr>
            <a:normAutofit fontScale="90000"/>
          </a:bodyPr>
          <a:lstStyle/>
          <a:p>
            <a:pPr algn="ctr"/>
            <a:r>
              <a:rPr lang="en-GB" sz="5400" b="1" u="sng" dirty="0"/>
              <a:t>What are the advantages and disadvantages of using mediation? </a:t>
            </a:r>
          </a:p>
        </p:txBody>
      </p:sp>
      <p:sp>
        <p:nvSpPr>
          <p:cNvPr id="6" name="Slide Number Placeholder 5">
            <a:extLst>
              <a:ext uri="{FF2B5EF4-FFF2-40B4-BE49-F238E27FC236}">
                <a16:creationId xmlns:a16="http://schemas.microsoft.com/office/drawing/2014/main" id="{3DB67125-FBAE-FB18-BF95-841E352DD09E}"/>
              </a:ext>
            </a:extLst>
          </p:cNvPr>
          <p:cNvSpPr>
            <a:spLocks noGrp="1"/>
          </p:cNvSpPr>
          <p:nvPr>
            <p:ph type="sldNum" sz="quarter" idx="12"/>
          </p:nvPr>
        </p:nvSpPr>
        <p:spPr/>
        <p:txBody>
          <a:bodyPr/>
          <a:lstStyle/>
          <a:p>
            <a:fld id="{B9713C8C-8E70-45D5-AE59-23E60168254E}" type="slidenum">
              <a:rPr lang="en-US" smtClean="0"/>
              <a:t>34</a:t>
            </a:fld>
            <a:endParaRPr lang="en-US" dirty="0"/>
          </a:p>
        </p:txBody>
      </p:sp>
    </p:spTree>
    <p:extLst>
      <p:ext uri="{BB962C8B-B14F-4D97-AF65-F5344CB8AC3E}">
        <p14:creationId xmlns:p14="http://schemas.microsoft.com/office/powerpoint/2010/main" val="435297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9CCE4-82C8-6062-77C1-1DF030F1BD07}"/>
              </a:ext>
            </a:extLst>
          </p:cNvPr>
          <p:cNvSpPr>
            <a:spLocks noGrp="1"/>
          </p:cNvSpPr>
          <p:nvPr>
            <p:ph type="title"/>
          </p:nvPr>
        </p:nvSpPr>
        <p:spPr>
          <a:xfrm>
            <a:off x="838200" y="365125"/>
            <a:ext cx="10515600" cy="1325563"/>
          </a:xfrm>
        </p:spPr>
        <p:txBody>
          <a:bodyPr anchor="ctr">
            <a:normAutofit/>
          </a:bodyPr>
          <a:lstStyle/>
          <a:p>
            <a:pPr algn="ctr"/>
            <a:r>
              <a:rPr lang="en-GB" sz="6000" b="1" u="sng" dirty="0"/>
              <a:t>Negotiations </a:t>
            </a:r>
          </a:p>
        </p:txBody>
      </p:sp>
      <p:sp>
        <p:nvSpPr>
          <p:cNvPr id="6" name="Slide Number Placeholder 5">
            <a:extLst>
              <a:ext uri="{FF2B5EF4-FFF2-40B4-BE49-F238E27FC236}">
                <a16:creationId xmlns:a16="http://schemas.microsoft.com/office/drawing/2014/main" id="{38AAD026-C57A-776E-0AF8-BFCEE59F21B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35</a:t>
            </a:fld>
            <a:endParaRPr lang="en-US"/>
          </a:p>
        </p:txBody>
      </p:sp>
      <p:graphicFrame>
        <p:nvGraphicFramePr>
          <p:cNvPr id="8" name="Content Placeholder 2">
            <a:extLst>
              <a:ext uri="{FF2B5EF4-FFF2-40B4-BE49-F238E27FC236}">
                <a16:creationId xmlns:a16="http://schemas.microsoft.com/office/drawing/2014/main" id="{BE461660-4C2A-6815-529D-7E8BE44858F2}"/>
              </a:ext>
            </a:extLst>
          </p:cNvPr>
          <p:cNvGraphicFramePr>
            <a:graphicFrameLocks noGrp="1"/>
          </p:cNvGraphicFramePr>
          <p:nvPr>
            <p:ph idx="1"/>
            <p:extLst>
              <p:ext uri="{D42A27DB-BD31-4B8C-83A1-F6EECF244321}">
                <p14:modId xmlns:p14="http://schemas.microsoft.com/office/powerpoint/2010/main" val="227030992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05320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CA0FF-8CC7-5452-A042-373AD838F157}"/>
              </a:ext>
            </a:extLst>
          </p:cNvPr>
          <p:cNvSpPr>
            <a:spLocks noGrp="1"/>
          </p:cNvSpPr>
          <p:nvPr>
            <p:ph type="title"/>
          </p:nvPr>
        </p:nvSpPr>
        <p:spPr>
          <a:xfrm>
            <a:off x="838200" y="365125"/>
            <a:ext cx="10515600" cy="1325563"/>
          </a:xfrm>
        </p:spPr>
        <p:txBody>
          <a:bodyPr anchor="ctr">
            <a:normAutofit/>
          </a:bodyPr>
          <a:lstStyle/>
          <a:p>
            <a:pPr algn="ctr"/>
            <a:r>
              <a:rPr lang="en-GB" sz="6600" b="1" u="sng" dirty="0"/>
              <a:t>Arbitration</a:t>
            </a:r>
          </a:p>
        </p:txBody>
      </p:sp>
      <p:sp>
        <p:nvSpPr>
          <p:cNvPr id="6" name="Slide Number Placeholder 5">
            <a:extLst>
              <a:ext uri="{FF2B5EF4-FFF2-40B4-BE49-F238E27FC236}">
                <a16:creationId xmlns:a16="http://schemas.microsoft.com/office/drawing/2014/main" id="{1C9273B2-8E37-2101-B469-83A3E0767817}"/>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36</a:t>
            </a:fld>
            <a:endParaRPr lang="en-US"/>
          </a:p>
        </p:txBody>
      </p:sp>
      <p:graphicFrame>
        <p:nvGraphicFramePr>
          <p:cNvPr id="8" name="Content Placeholder 2">
            <a:extLst>
              <a:ext uri="{FF2B5EF4-FFF2-40B4-BE49-F238E27FC236}">
                <a16:creationId xmlns:a16="http://schemas.microsoft.com/office/drawing/2014/main" id="{07E0AAB3-7C12-93E4-28ED-F0B51766076B}"/>
              </a:ext>
            </a:extLst>
          </p:cNvPr>
          <p:cNvGraphicFramePr>
            <a:graphicFrameLocks noGrp="1"/>
          </p:cNvGraphicFramePr>
          <p:nvPr>
            <p:ph idx="1"/>
            <p:extLst>
              <p:ext uri="{D42A27DB-BD31-4B8C-83A1-F6EECF244321}">
                <p14:modId xmlns:p14="http://schemas.microsoft.com/office/powerpoint/2010/main" val="333891021"/>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31551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C4C0-FA81-213B-AAF8-A523F55723A5}"/>
              </a:ext>
            </a:extLst>
          </p:cNvPr>
          <p:cNvSpPr>
            <a:spLocks noGrp="1"/>
          </p:cNvSpPr>
          <p:nvPr>
            <p:ph type="ctrTitle"/>
          </p:nvPr>
        </p:nvSpPr>
        <p:spPr>
          <a:xfrm>
            <a:off x="932688" y="1673352"/>
            <a:ext cx="5596128" cy="3511296"/>
          </a:xfrm>
        </p:spPr>
        <p:txBody>
          <a:bodyPr anchor="ctr">
            <a:normAutofit/>
          </a:bodyPr>
          <a:lstStyle/>
          <a:p>
            <a:pPr algn="ctr"/>
            <a:r>
              <a:rPr lang="en-GB" sz="6600" b="1" u="sng" dirty="0"/>
              <a:t>Continued </a:t>
            </a:r>
          </a:p>
        </p:txBody>
      </p:sp>
      <p:sp>
        <p:nvSpPr>
          <p:cNvPr id="3" name="Content Placeholder 2">
            <a:extLst>
              <a:ext uri="{FF2B5EF4-FFF2-40B4-BE49-F238E27FC236}">
                <a16:creationId xmlns:a16="http://schemas.microsoft.com/office/drawing/2014/main" id="{372E4758-9550-4F20-31E1-50D0FC7F878D}"/>
              </a:ext>
            </a:extLst>
          </p:cNvPr>
          <p:cNvSpPr>
            <a:spLocks noGrp="1"/>
          </p:cNvSpPr>
          <p:nvPr>
            <p:ph type="subTitle" idx="1"/>
          </p:nvPr>
        </p:nvSpPr>
        <p:spPr>
          <a:xfrm>
            <a:off x="8110728" y="1674546"/>
            <a:ext cx="3401568" cy="3508908"/>
          </a:xfrm>
        </p:spPr>
        <p:txBody>
          <a:bodyPr anchor="ctr">
            <a:normAutofit/>
          </a:bodyPr>
          <a:lstStyle/>
          <a:p>
            <a:r>
              <a:rPr lang="en-GB" dirty="0"/>
              <a:t>Deals with a wide variety of cases such as commercial disputes or holiday disputes. </a:t>
            </a:r>
          </a:p>
        </p:txBody>
      </p:sp>
      <p:sp>
        <p:nvSpPr>
          <p:cNvPr id="6" name="Slide Number Placeholder 5" hidden="1">
            <a:extLst>
              <a:ext uri="{FF2B5EF4-FFF2-40B4-BE49-F238E27FC236}">
                <a16:creationId xmlns:a16="http://schemas.microsoft.com/office/drawing/2014/main" id="{714C5B00-837D-CE6A-8A6A-3824F7EA22A3}"/>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37</a:t>
            </a:fld>
            <a:endParaRPr lang="en-US"/>
          </a:p>
        </p:txBody>
      </p:sp>
    </p:spTree>
    <p:extLst>
      <p:ext uri="{BB962C8B-B14F-4D97-AF65-F5344CB8AC3E}">
        <p14:creationId xmlns:p14="http://schemas.microsoft.com/office/powerpoint/2010/main" val="19992253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BA587-87C5-CE01-90BE-E71CFE94B177}"/>
              </a:ext>
            </a:extLst>
          </p:cNvPr>
          <p:cNvSpPr>
            <a:spLocks noGrp="1"/>
          </p:cNvSpPr>
          <p:nvPr>
            <p:ph type="title"/>
          </p:nvPr>
        </p:nvSpPr>
        <p:spPr>
          <a:xfrm>
            <a:off x="838200" y="365125"/>
            <a:ext cx="10515600" cy="1325563"/>
          </a:xfrm>
        </p:spPr>
        <p:txBody>
          <a:bodyPr anchor="ctr">
            <a:normAutofit/>
          </a:bodyPr>
          <a:lstStyle/>
          <a:p>
            <a:pPr algn="ctr"/>
            <a:r>
              <a:rPr lang="en-GB" sz="6600" b="1" u="sng" dirty="0"/>
              <a:t>Conciliation </a:t>
            </a:r>
          </a:p>
        </p:txBody>
      </p:sp>
      <p:sp>
        <p:nvSpPr>
          <p:cNvPr id="6" name="Slide Number Placeholder 5">
            <a:extLst>
              <a:ext uri="{FF2B5EF4-FFF2-40B4-BE49-F238E27FC236}">
                <a16:creationId xmlns:a16="http://schemas.microsoft.com/office/drawing/2014/main" id="{6D94E3E8-FDDD-7055-CA32-225725CA0BBA}"/>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38</a:t>
            </a:fld>
            <a:endParaRPr lang="en-US"/>
          </a:p>
        </p:txBody>
      </p:sp>
      <p:graphicFrame>
        <p:nvGraphicFramePr>
          <p:cNvPr id="8" name="Content Placeholder 2">
            <a:extLst>
              <a:ext uri="{FF2B5EF4-FFF2-40B4-BE49-F238E27FC236}">
                <a16:creationId xmlns:a16="http://schemas.microsoft.com/office/drawing/2014/main" id="{3B667D3F-F831-9C39-3F3B-5B99E5C446CB}"/>
              </a:ext>
            </a:extLst>
          </p:cNvPr>
          <p:cNvGraphicFramePr>
            <a:graphicFrameLocks noGrp="1"/>
          </p:cNvGraphicFramePr>
          <p:nvPr>
            <p:ph idx="1"/>
            <p:extLst>
              <p:ext uri="{D42A27DB-BD31-4B8C-83A1-F6EECF244321}">
                <p14:modId xmlns:p14="http://schemas.microsoft.com/office/powerpoint/2010/main" val="169722024"/>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8949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6688-4A3B-9215-CF17-5BD65FA3BDF6}"/>
              </a:ext>
            </a:extLst>
          </p:cNvPr>
          <p:cNvSpPr>
            <a:spLocks noGrp="1"/>
          </p:cNvSpPr>
          <p:nvPr>
            <p:ph type="title"/>
          </p:nvPr>
        </p:nvSpPr>
        <p:spPr/>
        <p:txBody>
          <a:bodyPr>
            <a:normAutofit/>
          </a:bodyPr>
          <a:lstStyle/>
          <a:p>
            <a:pPr algn="ctr"/>
            <a:r>
              <a:rPr lang="en-GB" sz="5400" b="1" u="sng" dirty="0"/>
              <a:t>Family court </a:t>
            </a:r>
          </a:p>
        </p:txBody>
      </p:sp>
      <p:sp>
        <p:nvSpPr>
          <p:cNvPr id="3" name="Content Placeholder 2">
            <a:extLst>
              <a:ext uri="{FF2B5EF4-FFF2-40B4-BE49-F238E27FC236}">
                <a16:creationId xmlns:a16="http://schemas.microsoft.com/office/drawing/2014/main" id="{DF2843EF-8E73-0046-C665-512AEA257AC3}"/>
              </a:ext>
            </a:extLst>
          </p:cNvPr>
          <p:cNvSpPr>
            <a:spLocks noGrp="1"/>
          </p:cNvSpPr>
          <p:nvPr>
            <p:ph idx="1"/>
          </p:nvPr>
        </p:nvSpPr>
        <p:spPr/>
        <p:txBody>
          <a:bodyPr/>
          <a:lstStyle/>
          <a:p>
            <a:r>
              <a:rPr lang="en-GB" dirty="0"/>
              <a:t>Family procedure rules govern the court. </a:t>
            </a:r>
          </a:p>
          <a:p>
            <a:r>
              <a:rPr lang="en-GB" dirty="0"/>
              <a:t>Main aim is fairness. </a:t>
            </a:r>
          </a:p>
          <a:p>
            <a:r>
              <a:rPr lang="en-GB" dirty="0"/>
              <a:t>Most known for cases relating to children, however, it also includes other cases such as property. </a:t>
            </a:r>
          </a:p>
          <a:p>
            <a:r>
              <a:rPr lang="en-GB" dirty="0"/>
              <a:t>Proceedings relating to adoption, foster care and court orders. </a:t>
            </a:r>
          </a:p>
          <a:p>
            <a:r>
              <a:rPr lang="en-GB" dirty="0"/>
              <a:t>Consists of a wide variety of topics and issues.</a:t>
            </a:r>
          </a:p>
        </p:txBody>
      </p:sp>
      <p:sp>
        <p:nvSpPr>
          <p:cNvPr id="6" name="Slide Number Placeholder 5">
            <a:extLst>
              <a:ext uri="{FF2B5EF4-FFF2-40B4-BE49-F238E27FC236}">
                <a16:creationId xmlns:a16="http://schemas.microsoft.com/office/drawing/2014/main" id="{36F3E4F8-D9C2-31AB-6A2E-2A53F096FFC6}"/>
              </a:ext>
            </a:extLst>
          </p:cNvPr>
          <p:cNvSpPr>
            <a:spLocks noGrp="1"/>
          </p:cNvSpPr>
          <p:nvPr>
            <p:ph type="sldNum" sz="quarter" idx="12"/>
          </p:nvPr>
        </p:nvSpPr>
        <p:spPr/>
        <p:txBody>
          <a:bodyPr/>
          <a:lstStyle/>
          <a:p>
            <a:fld id="{B9713C8C-8E70-45D5-AE59-23E60168254E}" type="slidenum">
              <a:rPr lang="en-US" smtClean="0"/>
              <a:t>39</a:t>
            </a:fld>
            <a:endParaRPr lang="en-US" dirty="0"/>
          </a:p>
        </p:txBody>
      </p:sp>
    </p:spTree>
    <p:extLst>
      <p:ext uri="{BB962C8B-B14F-4D97-AF65-F5344CB8AC3E}">
        <p14:creationId xmlns:p14="http://schemas.microsoft.com/office/powerpoint/2010/main" val="32789586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204D9-CF8C-7F1C-489C-308FD11104C1}"/>
              </a:ext>
            </a:extLst>
          </p:cNvPr>
          <p:cNvSpPr>
            <a:spLocks noGrp="1"/>
          </p:cNvSpPr>
          <p:nvPr>
            <p:ph type="title"/>
          </p:nvPr>
        </p:nvSpPr>
        <p:spPr/>
        <p:txBody>
          <a:bodyPr>
            <a:normAutofit/>
          </a:bodyPr>
          <a:lstStyle/>
          <a:p>
            <a:pPr algn="ctr"/>
            <a:r>
              <a:rPr lang="en-GB" sz="6000" b="1" u="sng" dirty="0"/>
              <a:t>Continued </a:t>
            </a:r>
          </a:p>
        </p:txBody>
      </p:sp>
      <p:sp>
        <p:nvSpPr>
          <p:cNvPr id="3" name="Content Placeholder 2">
            <a:extLst>
              <a:ext uri="{FF2B5EF4-FFF2-40B4-BE49-F238E27FC236}">
                <a16:creationId xmlns:a16="http://schemas.microsoft.com/office/drawing/2014/main" id="{6642183D-5769-CEB2-786E-9392B9D12E2F}"/>
              </a:ext>
            </a:extLst>
          </p:cNvPr>
          <p:cNvSpPr>
            <a:spLocks noGrp="1"/>
          </p:cNvSpPr>
          <p:nvPr>
            <p:ph idx="1"/>
          </p:nvPr>
        </p:nvSpPr>
        <p:spPr/>
        <p:txBody>
          <a:bodyPr/>
          <a:lstStyle/>
          <a:p>
            <a:r>
              <a:rPr lang="en-GB" dirty="0"/>
              <a:t>How is the case carried out? </a:t>
            </a:r>
          </a:p>
          <a:p>
            <a:r>
              <a:rPr lang="en-GB" dirty="0"/>
              <a:t>1. The dispute arises. </a:t>
            </a:r>
          </a:p>
          <a:p>
            <a:r>
              <a:rPr lang="en-GB" dirty="0"/>
              <a:t>2. Out of court remedy is sort before the case is brought.</a:t>
            </a:r>
          </a:p>
          <a:p>
            <a:r>
              <a:rPr lang="en-GB" dirty="0"/>
              <a:t>3. If no agreement then the individual will go to court, if they choose to. </a:t>
            </a:r>
          </a:p>
          <a:p>
            <a:r>
              <a:rPr lang="en-GB" dirty="0"/>
              <a:t>4. The courts will decide or ask the claimants to decide between themselves in court or the court if the parents or guardians cannot agree will decide the outcome. </a:t>
            </a:r>
          </a:p>
        </p:txBody>
      </p:sp>
      <p:sp>
        <p:nvSpPr>
          <p:cNvPr id="6" name="Slide Number Placeholder 5">
            <a:extLst>
              <a:ext uri="{FF2B5EF4-FFF2-40B4-BE49-F238E27FC236}">
                <a16:creationId xmlns:a16="http://schemas.microsoft.com/office/drawing/2014/main" id="{4F8C060B-32C9-04A6-9138-8FBA2D2E7BF2}"/>
              </a:ext>
            </a:extLst>
          </p:cNvPr>
          <p:cNvSpPr>
            <a:spLocks noGrp="1"/>
          </p:cNvSpPr>
          <p:nvPr>
            <p:ph type="sldNum" sz="quarter" idx="12"/>
          </p:nvPr>
        </p:nvSpPr>
        <p:spPr/>
        <p:txBody>
          <a:bodyPr/>
          <a:lstStyle/>
          <a:p>
            <a:fld id="{B9713C8C-8E70-45D5-AE59-23E60168254E}" type="slidenum">
              <a:rPr lang="en-US" smtClean="0"/>
              <a:t>40</a:t>
            </a:fld>
            <a:endParaRPr lang="en-US" dirty="0"/>
          </a:p>
        </p:txBody>
      </p:sp>
    </p:spTree>
    <p:extLst>
      <p:ext uri="{BB962C8B-B14F-4D97-AF65-F5344CB8AC3E}">
        <p14:creationId xmlns:p14="http://schemas.microsoft.com/office/powerpoint/2010/main" val="1585139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06FDD-E630-D5B7-811F-650E2353F095}"/>
              </a:ext>
            </a:extLst>
          </p:cNvPr>
          <p:cNvSpPr>
            <a:spLocks noGrp="1"/>
          </p:cNvSpPr>
          <p:nvPr>
            <p:ph type="title"/>
          </p:nvPr>
        </p:nvSpPr>
        <p:spPr>
          <a:xfrm>
            <a:off x="838200" y="365125"/>
            <a:ext cx="10515600" cy="1325563"/>
          </a:xfrm>
        </p:spPr>
        <p:txBody>
          <a:bodyPr anchor="ctr">
            <a:normAutofit/>
          </a:bodyPr>
          <a:lstStyle/>
          <a:p>
            <a:pPr algn="ctr"/>
            <a:r>
              <a:rPr lang="en-GB" sz="6600" b="1" u="sng" dirty="0"/>
              <a:t>Continued </a:t>
            </a:r>
          </a:p>
        </p:txBody>
      </p:sp>
      <p:sp>
        <p:nvSpPr>
          <p:cNvPr id="6" name="Slide Number Placeholder 5">
            <a:extLst>
              <a:ext uri="{FF2B5EF4-FFF2-40B4-BE49-F238E27FC236}">
                <a16:creationId xmlns:a16="http://schemas.microsoft.com/office/drawing/2014/main" id="{3F42A7A3-EF95-E754-32A5-F47210C308A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41</a:t>
            </a:fld>
            <a:endParaRPr lang="en-US"/>
          </a:p>
        </p:txBody>
      </p:sp>
      <p:graphicFrame>
        <p:nvGraphicFramePr>
          <p:cNvPr id="8" name="Content Placeholder 2">
            <a:extLst>
              <a:ext uri="{FF2B5EF4-FFF2-40B4-BE49-F238E27FC236}">
                <a16:creationId xmlns:a16="http://schemas.microsoft.com/office/drawing/2014/main" id="{67007B33-F922-2E52-3D41-CD35B30C8EA3}"/>
              </a:ext>
            </a:extLst>
          </p:cNvPr>
          <p:cNvGraphicFramePr>
            <a:graphicFrameLocks noGrp="1"/>
          </p:cNvGraphicFramePr>
          <p:nvPr>
            <p:ph idx="1"/>
            <p:extLst>
              <p:ext uri="{D42A27DB-BD31-4B8C-83A1-F6EECF244321}">
                <p14:modId xmlns:p14="http://schemas.microsoft.com/office/powerpoint/2010/main" val="168262114"/>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32299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BE14A57-A57F-FC92-8AEA-2A5B0E7D6956}"/>
              </a:ext>
            </a:extLst>
          </p:cNvPr>
          <p:cNvSpPr>
            <a:spLocks noGrp="1"/>
          </p:cNvSpPr>
          <p:nvPr>
            <p:ph type="title"/>
          </p:nvPr>
        </p:nvSpPr>
        <p:spPr>
          <a:xfrm>
            <a:off x="3328416" y="2002536"/>
            <a:ext cx="5541264" cy="2737758"/>
          </a:xfrm>
        </p:spPr>
        <p:txBody>
          <a:bodyPr>
            <a:normAutofit/>
          </a:bodyPr>
          <a:lstStyle/>
          <a:p>
            <a:r>
              <a:rPr lang="en-GB" sz="4400" u="sng" dirty="0"/>
              <a:t>What is the problem with bringing a civil law case?</a:t>
            </a:r>
          </a:p>
        </p:txBody>
      </p:sp>
      <p:sp>
        <p:nvSpPr>
          <p:cNvPr id="6" name="Slide Number Placeholder 5">
            <a:extLst>
              <a:ext uri="{FF2B5EF4-FFF2-40B4-BE49-F238E27FC236}">
                <a16:creationId xmlns:a16="http://schemas.microsoft.com/office/drawing/2014/main" id="{72A9E72D-A66F-2E36-4EBA-45A72734D4B8}"/>
              </a:ext>
            </a:extLst>
          </p:cNvPr>
          <p:cNvSpPr>
            <a:spLocks noGrp="1"/>
          </p:cNvSpPr>
          <p:nvPr>
            <p:ph type="sldNum" sz="quarter" idx="12"/>
          </p:nvPr>
        </p:nvSpPr>
        <p:spPr/>
        <p:txBody>
          <a:bodyPr/>
          <a:lstStyle/>
          <a:p>
            <a:fld id="{B9713C8C-8E70-45D5-AE59-23E60168254E}" type="slidenum">
              <a:rPr lang="en-US" smtClean="0"/>
              <a:t>42</a:t>
            </a:fld>
            <a:endParaRPr lang="en-US" dirty="0"/>
          </a:p>
        </p:txBody>
      </p:sp>
    </p:spTree>
    <p:extLst>
      <p:ext uri="{BB962C8B-B14F-4D97-AF65-F5344CB8AC3E}">
        <p14:creationId xmlns:p14="http://schemas.microsoft.com/office/powerpoint/2010/main" val="16432249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3C96-8BA8-D8BE-E816-42FC8AA6DA5B}"/>
              </a:ext>
            </a:extLst>
          </p:cNvPr>
          <p:cNvSpPr>
            <a:spLocks noGrp="1"/>
          </p:cNvSpPr>
          <p:nvPr>
            <p:ph type="title"/>
          </p:nvPr>
        </p:nvSpPr>
        <p:spPr/>
        <p:txBody>
          <a:bodyPr>
            <a:normAutofit fontScale="90000"/>
          </a:bodyPr>
          <a:lstStyle/>
          <a:p>
            <a:pPr algn="ctr"/>
            <a:r>
              <a:rPr lang="en-GB" sz="4800" b="1" u="sng" dirty="0"/>
              <a:t>What are the issues with all of this?</a:t>
            </a:r>
          </a:p>
        </p:txBody>
      </p:sp>
      <p:sp>
        <p:nvSpPr>
          <p:cNvPr id="3" name="Content Placeholder 2">
            <a:extLst>
              <a:ext uri="{FF2B5EF4-FFF2-40B4-BE49-F238E27FC236}">
                <a16:creationId xmlns:a16="http://schemas.microsoft.com/office/drawing/2014/main" id="{32350969-F67D-0F10-D162-7FE4807EF313}"/>
              </a:ext>
            </a:extLst>
          </p:cNvPr>
          <p:cNvSpPr>
            <a:spLocks noGrp="1"/>
          </p:cNvSpPr>
          <p:nvPr>
            <p:ph idx="1"/>
          </p:nvPr>
        </p:nvSpPr>
        <p:spPr/>
        <p:txBody>
          <a:bodyPr/>
          <a:lstStyle/>
          <a:p>
            <a:r>
              <a:rPr lang="en-GB" dirty="0"/>
              <a:t>Funding. </a:t>
            </a:r>
          </a:p>
          <a:p>
            <a:endParaRPr lang="en-GB" dirty="0"/>
          </a:p>
          <a:p>
            <a:r>
              <a:rPr lang="en-GB" dirty="0"/>
              <a:t>Some elements are no longer support by Legal Aid. </a:t>
            </a:r>
          </a:p>
          <a:p>
            <a:endParaRPr lang="en-GB" dirty="0"/>
          </a:p>
          <a:p>
            <a:r>
              <a:rPr lang="en-GB" dirty="0"/>
              <a:t>Under the Legal Aid Punishment and Sentencing of Offenders Act 2012.</a:t>
            </a:r>
          </a:p>
        </p:txBody>
      </p:sp>
      <p:sp>
        <p:nvSpPr>
          <p:cNvPr id="6" name="Slide Number Placeholder 5">
            <a:extLst>
              <a:ext uri="{FF2B5EF4-FFF2-40B4-BE49-F238E27FC236}">
                <a16:creationId xmlns:a16="http://schemas.microsoft.com/office/drawing/2014/main" id="{57FD26C7-BBB6-611C-17F4-30792EA62DB8}"/>
              </a:ext>
            </a:extLst>
          </p:cNvPr>
          <p:cNvSpPr>
            <a:spLocks noGrp="1"/>
          </p:cNvSpPr>
          <p:nvPr>
            <p:ph type="sldNum" sz="quarter" idx="12"/>
          </p:nvPr>
        </p:nvSpPr>
        <p:spPr/>
        <p:txBody>
          <a:bodyPr/>
          <a:lstStyle/>
          <a:p>
            <a:fld id="{B9713C8C-8E70-45D5-AE59-23E60168254E}" type="slidenum">
              <a:rPr lang="en-US" smtClean="0"/>
              <a:t>43</a:t>
            </a:fld>
            <a:endParaRPr lang="en-US" dirty="0"/>
          </a:p>
        </p:txBody>
      </p:sp>
    </p:spTree>
    <p:extLst>
      <p:ext uri="{BB962C8B-B14F-4D97-AF65-F5344CB8AC3E}">
        <p14:creationId xmlns:p14="http://schemas.microsoft.com/office/powerpoint/2010/main" val="2482352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38AA6-CA9E-E88E-AF35-8206BB3EF93D}"/>
              </a:ext>
            </a:extLst>
          </p:cNvPr>
          <p:cNvSpPr>
            <a:spLocks noGrp="1"/>
          </p:cNvSpPr>
          <p:nvPr>
            <p:ph type="title"/>
          </p:nvPr>
        </p:nvSpPr>
        <p:spPr>
          <a:xfrm>
            <a:off x="838200" y="365125"/>
            <a:ext cx="10515600" cy="1325563"/>
          </a:xfrm>
        </p:spPr>
        <p:txBody>
          <a:bodyPr anchor="ctr">
            <a:normAutofit/>
          </a:bodyPr>
          <a:lstStyle/>
          <a:p>
            <a:pPr algn="ctr"/>
            <a:r>
              <a:rPr lang="en-GB" sz="6000" b="1" u="sng" dirty="0"/>
              <a:t>Research</a:t>
            </a:r>
          </a:p>
        </p:txBody>
      </p:sp>
      <p:sp>
        <p:nvSpPr>
          <p:cNvPr id="6" name="Slide Number Placeholder 5">
            <a:extLst>
              <a:ext uri="{FF2B5EF4-FFF2-40B4-BE49-F238E27FC236}">
                <a16:creationId xmlns:a16="http://schemas.microsoft.com/office/drawing/2014/main" id="{CEB4323A-23E1-940C-3682-63229A02C95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44</a:t>
            </a:fld>
            <a:endParaRPr lang="en-US"/>
          </a:p>
        </p:txBody>
      </p:sp>
      <p:graphicFrame>
        <p:nvGraphicFramePr>
          <p:cNvPr id="8" name="Content Placeholder 2">
            <a:extLst>
              <a:ext uri="{FF2B5EF4-FFF2-40B4-BE49-F238E27FC236}">
                <a16:creationId xmlns:a16="http://schemas.microsoft.com/office/drawing/2014/main" id="{D0D0DFCC-12FC-4644-81DF-0250D6BF11E3}"/>
              </a:ext>
            </a:extLst>
          </p:cNvPr>
          <p:cNvGraphicFramePr>
            <a:graphicFrameLocks noGrp="1"/>
          </p:cNvGraphicFramePr>
          <p:nvPr>
            <p:ph idx="1"/>
            <p:extLst>
              <p:ext uri="{D42A27DB-BD31-4B8C-83A1-F6EECF244321}">
                <p14:modId xmlns:p14="http://schemas.microsoft.com/office/powerpoint/2010/main" val="427180912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653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1D84A-7049-314D-8C43-BF01AE8A295C}"/>
              </a:ext>
            </a:extLst>
          </p:cNvPr>
          <p:cNvSpPr>
            <a:spLocks noGrp="1"/>
          </p:cNvSpPr>
          <p:nvPr>
            <p:ph type="title"/>
          </p:nvPr>
        </p:nvSpPr>
        <p:spPr/>
        <p:txBody>
          <a:bodyPr>
            <a:normAutofit/>
          </a:bodyPr>
          <a:lstStyle/>
          <a:p>
            <a:pPr algn="ctr"/>
            <a:r>
              <a:rPr lang="en-GB" sz="6000" b="1" u="sng" dirty="0"/>
              <a:t>Debate time</a:t>
            </a:r>
          </a:p>
        </p:txBody>
      </p:sp>
      <p:sp>
        <p:nvSpPr>
          <p:cNvPr id="3" name="Content Placeholder 2">
            <a:extLst>
              <a:ext uri="{FF2B5EF4-FFF2-40B4-BE49-F238E27FC236}">
                <a16:creationId xmlns:a16="http://schemas.microsoft.com/office/drawing/2014/main" id="{56548DA7-8583-496D-C872-99A40E7AE0B8}"/>
              </a:ext>
            </a:extLst>
          </p:cNvPr>
          <p:cNvSpPr>
            <a:spLocks noGrp="1"/>
          </p:cNvSpPr>
          <p:nvPr>
            <p:ph idx="1"/>
          </p:nvPr>
        </p:nvSpPr>
        <p:spPr/>
        <p:txBody>
          <a:bodyPr/>
          <a:lstStyle/>
          <a:p>
            <a:r>
              <a:rPr lang="en-GB" dirty="0"/>
              <a:t>One side of the room discuss the advantages of the changes to funding. </a:t>
            </a:r>
          </a:p>
          <a:p>
            <a:endParaRPr lang="en-GB" dirty="0"/>
          </a:p>
          <a:p>
            <a:r>
              <a:rPr lang="en-GB" dirty="0"/>
              <a:t>Other side of the room discuss the disadvantages of the changes to the funding.</a:t>
            </a:r>
          </a:p>
          <a:p>
            <a:endParaRPr lang="en-GB" dirty="0"/>
          </a:p>
          <a:p>
            <a:r>
              <a:rPr lang="en-GB" dirty="0"/>
              <a:t>15 minutes to find your arguments.  </a:t>
            </a:r>
          </a:p>
        </p:txBody>
      </p:sp>
      <p:sp>
        <p:nvSpPr>
          <p:cNvPr id="6" name="Slide Number Placeholder 5">
            <a:extLst>
              <a:ext uri="{FF2B5EF4-FFF2-40B4-BE49-F238E27FC236}">
                <a16:creationId xmlns:a16="http://schemas.microsoft.com/office/drawing/2014/main" id="{FDFB40A6-7797-74D6-93AF-588ABE424678}"/>
              </a:ext>
            </a:extLst>
          </p:cNvPr>
          <p:cNvSpPr>
            <a:spLocks noGrp="1"/>
          </p:cNvSpPr>
          <p:nvPr>
            <p:ph type="sldNum" sz="quarter" idx="12"/>
          </p:nvPr>
        </p:nvSpPr>
        <p:spPr/>
        <p:txBody>
          <a:bodyPr/>
          <a:lstStyle/>
          <a:p>
            <a:fld id="{B9713C8C-8E70-45D5-AE59-23E60168254E}" type="slidenum">
              <a:rPr lang="en-US" smtClean="0"/>
              <a:t>45</a:t>
            </a:fld>
            <a:endParaRPr lang="en-US" dirty="0"/>
          </a:p>
        </p:txBody>
      </p:sp>
    </p:spTree>
    <p:extLst>
      <p:ext uri="{BB962C8B-B14F-4D97-AF65-F5344CB8AC3E}">
        <p14:creationId xmlns:p14="http://schemas.microsoft.com/office/powerpoint/2010/main" val="32894840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62963-8F37-14D8-7F39-02AE22DA814F}"/>
              </a:ext>
            </a:extLst>
          </p:cNvPr>
          <p:cNvSpPr>
            <a:spLocks noGrp="1"/>
          </p:cNvSpPr>
          <p:nvPr>
            <p:ph type="title"/>
          </p:nvPr>
        </p:nvSpPr>
        <p:spPr/>
        <p:txBody>
          <a:bodyPr>
            <a:normAutofit/>
          </a:bodyPr>
          <a:lstStyle/>
          <a:p>
            <a:pPr algn="ctr"/>
            <a:r>
              <a:rPr lang="en-GB" sz="6000" b="1" u="sng" dirty="0"/>
              <a:t>Next week</a:t>
            </a:r>
          </a:p>
        </p:txBody>
      </p:sp>
      <p:sp>
        <p:nvSpPr>
          <p:cNvPr id="3" name="Content Placeholder 2">
            <a:extLst>
              <a:ext uri="{FF2B5EF4-FFF2-40B4-BE49-F238E27FC236}">
                <a16:creationId xmlns:a16="http://schemas.microsoft.com/office/drawing/2014/main" id="{C005D195-6093-C26E-1F04-36C6C0C71075}"/>
              </a:ext>
            </a:extLst>
          </p:cNvPr>
          <p:cNvSpPr>
            <a:spLocks noGrp="1"/>
          </p:cNvSpPr>
          <p:nvPr>
            <p:ph idx="1"/>
          </p:nvPr>
        </p:nvSpPr>
        <p:spPr/>
        <p:txBody>
          <a:bodyPr/>
          <a:lstStyle/>
          <a:p>
            <a:r>
              <a:rPr lang="en-GB" dirty="0"/>
              <a:t>Easter Break. </a:t>
            </a:r>
          </a:p>
          <a:p>
            <a:endParaRPr lang="en-GB" dirty="0"/>
          </a:p>
          <a:p>
            <a:r>
              <a:rPr lang="en-GB" dirty="0"/>
              <a:t>This is our last class. </a:t>
            </a:r>
          </a:p>
          <a:p>
            <a:endParaRPr lang="en-GB" dirty="0"/>
          </a:p>
          <a:p>
            <a:r>
              <a:rPr lang="en-GB" dirty="0"/>
              <a:t>The session on the 28</a:t>
            </a:r>
            <a:r>
              <a:rPr lang="en-GB" baseline="30000" dirty="0"/>
              <a:t>th</a:t>
            </a:r>
            <a:r>
              <a:rPr lang="en-GB" dirty="0"/>
              <a:t> of April will be a draft session. </a:t>
            </a:r>
          </a:p>
          <a:p>
            <a:r>
              <a:rPr lang="en-GB" dirty="0"/>
              <a:t>The session on the 29</a:t>
            </a:r>
            <a:r>
              <a:rPr lang="en-GB" baseline="30000" dirty="0"/>
              <a:t>th</a:t>
            </a:r>
            <a:r>
              <a:rPr lang="en-GB" dirty="0"/>
              <a:t> of April will be for assessments. </a:t>
            </a:r>
          </a:p>
          <a:p>
            <a:r>
              <a:rPr lang="en-GB" dirty="0"/>
              <a:t>Assessments also take place 1</a:t>
            </a:r>
            <a:r>
              <a:rPr lang="en-GB" baseline="30000" dirty="0"/>
              <a:t>st</a:t>
            </a:r>
            <a:r>
              <a:rPr lang="en-GB" dirty="0"/>
              <a:t> May 2025.</a:t>
            </a:r>
          </a:p>
        </p:txBody>
      </p:sp>
      <p:sp>
        <p:nvSpPr>
          <p:cNvPr id="6" name="Slide Number Placeholder 5">
            <a:extLst>
              <a:ext uri="{FF2B5EF4-FFF2-40B4-BE49-F238E27FC236}">
                <a16:creationId xmlns:a16="http://schemas.microsoft.com/office/drawing/2014/main" id="{1F5B8EC6-24F5-9567-A238-7C628955E860}"/>
              </a:ext>
            </a:extLst>
          </p:cNvPr>
          <p:cNvSpPr>
            <a:spLocks noGrp="1"/>
          </p:cNvSpPr>
          <p:nvPr>
            <p:ph type="sldNum" sz="quarter" idx="12"/>
          </p:nvPr>
        </p:nvSpPr>
        <p:spPr/>
        <p:txBody>
          <a:bodyPr/>
          <a:lstStyle/>
          <a:p>
            <a:fld id="{B9713C8C-8E70-45D5-AE59-23E60168254E}" type="slidenum">
              <a:rPr lang="en-US" smtClean="0"/>
              <a:t>46</a:t>
            </a:fld>
            <a:endParaRPr lang="en-US" dirty="0"/>
          </a:p>
        </p:txBody>
      </p:sp>
    </p:spTree>
    <p:extLst>
      <p:ext uri="{BB962C8B-B14F-4D97-AF65-F5344CB8AC3E}">
        <p14:creationId xmlns:p14="http://schemas.microsoft.com/office/powerpoint/2010/main" val="10028612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C1B9-09C8-1030-969D-2699B63ED22B}"/>
              </a:ext>
            </a:extLst>
          </p:cNvPr>
          <p:cNvSpPr>
            <a:spLocks noGrp="1"/>
          </p:cNvSpPr>
          <p:nvPr>
            <p:ph type="title"/>
          </p:nvPr>
        </p:nvSpPr>
        <p:spPr/>
        <p:txBody>
          <a:bodyPr>
            <a:normAutofit/>
          </a:bodyPr>
          <a:lstStyle/>
          <a:p>
            <a:pPr algn="ctr"/>
            <a:r>
              <a:rPr lang="en-GB" sz="6000" b="1" u="sng" dirty="0"/>
              <a:t>Summary </a:t>
            </a:r>
          </a:p>
        </p:txBody>
      </p:sp>
      <p:sp>
        <p:nvSpPr>
          <p:cNvPr id="3" name="Content Placeholder 2">
            <a:extLst>
              <a:ext uri="{FF2B5EF4-FFF2-40B4-BE49-F238E27FC236}">
                <a16:creationId xmlns:a16="http://schemas.microsoft.com/office/drawing/2014/main" id="{0B22D4AA-955D-5BE2-610D-61DE681DF339}"/>
              </a:ext>
            </a:extLst>
          </p:cNvPr>
          <p:cNvSpPr>
            <a:spLocks noGrp="1"/>
          </p:cNvSpPr>
          <p:nvPr>
            <p:ph idx="1"/>
          </p:nvPr>
        </p:nvSpPr>
        <p:spPr/>
        <p:txBody>
          <a:bodyPr/>
          <a:lstStyle/>
          <a:p>
            <a:r>
              <a:rPr lang="en-GB" dirty="0"/>
              <a:t>Civil Court system. </a:t>
            </a:r>
          </a:p>
          <a:p>
            <a:endParaRPr lang="en-GB" dirty="0"/>
          </a:p>
          <a:p>
            <a:r>
              <a:rPr lang="en-GB" dirty="0"/>
              <a:t>County court. </a:t>
            </a:r>
          </a:p>
          <a:p>
            <a:endParaRPr lang="en-GB" dirty="0"/>
          </a:p>
          <a:p>
            <a:r>
              <a:rPr lang="en-GB" dirty="0"/>
              <a:t>Small claims and large claims. </a:t>
            </a:r>
          </a:p>
          <a:p>
            <a:endParaRPr lang="en-GB" dirty="0"/>
          </a:p>
          <a:p>
            <a:r>
              <a:rPr lang="en-GB" dirty="0"/>
              <a:t>Assignment </a:t>
            </a:r>
          </a:p>
        </p:txBody>
      </p:sp>
      <p:sp>
        <p:nvSpPr>
          <p:cNvPr id="6" name="Slide Number Placeholder 5">
            <a:extLst>
              <a:ext uri="{FF2B5EF4-FFF2-40B4-BE49-F238E27FC236}">
                <a16:creationId xmlns:a16="http://schemas.microsoft.com/office/drawing/2014/main" id="{53C8705C-68BD-2F41-FAC5-914C6978998B}"/>
              </a:ext>
            </a:extLst>
          </p:cNvPr>
          <p:cNvSpPr>
            <a:spLocks noGrp="1"/>
          </p:cNvSpPr>
          <p:nvPr>
            <p:ph type="sldNum" sz="quarter" idx="12"/>
          </p:nvPr>
        </p:nvSpPr>
        <p:spPr/>
        <p:txBody>
          <a:bodyPr/>
          <a:lstStyle/>
          <a:p>
            <a:fld id="{B9713C8C-8E70-45D5-AE59-23E60168254E}" type="slidenum">
              <a:rPr lang="en-US" smtClean="0"/>
              <a:t>47</a:t>
            </a:fld>
            <a:endParaRPr lang="en-US" dirty="0"/>
          </a:p>
        </p:txBody>
      </p:sp>
      <p:pic>
        <p:nvPicPr>
          <p:cNvPr id="8" name="Graphic 7" descr="Books outline">
            <a:extLst>
              <a:ext uri="{FF2B5EF4-FFF2-40B4-BE49-F238E27FC236}">
                <a16:creationId xmlns:a16="http://schemas.microsoft.com/office/drawing/2014/main" id="{5244108A-50E8-F746-73F7-56D5C8DB9F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52724" y="2264963"/>
            <a:ext cx="3493980" cy="3493980"/>
          </a:xfrm>
          <a:prstGeom prst="rect">
            <a:avLst/>
          </a:prstGeom>
        </p:spPr>
      </p:pic>
    </p:spTree>
    <p:extLst>
      <p:ext uri="{BB962C8B-B14F-4D97-AF65-F5344CB8AC3E}">
        <p14:creationId xmlns:p14="http://schemas.microsoft.com/office/powerpoint/2010/main" val="3852071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D4CDD5-BB37-BDF9-EB2F-A256AE65DACD}"/>
              </a:ext>
            </a:extLst>
          </p:cNvPr>
          <p:cNvSpPr>
            <a:spLocks noGrp="1"/>
          </p:cNvSpPr>
          <p:nvPr>
            <p:ph type="ctrTitle"/>
          </p:nvPr>
        </p:nvSpPr>
        <p:spPr/>
        <p:txBody>
          <a:bodyPr/>
          <a:lstStyle/>
          <a:p>
            <a:r>
              <a:rPr lang="en-GB" dirty="0"/>
              <a:t>Thank you!</a:t>
            </a:r>
          </a:p>
        </p:txBody>
      </p:sp>
      <p:sp>
        <p:nvSpPr>
          <p:cNvPr id="8" name="Subtitle 7">
            <a:extLst>
              <a:ext uri="{FF2B5EF4-FFF2-40B4-BE49-F238E27FC236}">
                <a16:creationId xmlns:a16="http://schemas.microsoft.com/office/drawing/2014/main" id="{3822048A-C789-0591-446C-5D98B792AAAC}"/>
              </a:ext>
            </a:extLst>
          </p:cNvPr>
          <p:cNvSpPr>
            <a:spLocks noGrp="1"/>
          </p:cNvSpPr>
          <p:nvPr>
            <p:ph type="subTitle" idx="1"/>
          </p:nvPr>
        </p:nvSpPr>
        <p:spPr/>
        <p:txBody>
          <a:bodyPr/>
          <a:lstStyle/>
          <a:p>
            <a:r>
              <a:rPr lang="en-GB" dirty="0"/>
              <a:t>Any Questions?</a:t>
            </a:r>
          </a:p>
        </p:txBody>
      </p:sp>
      <p:sp>
        <p:nvSpPr>
          <p:cNvPr id="6" name="Slide Number Placeholder 5">
            <a:extLst>
              <a:ext uri="{FF2B5EF4-FFF2-40B4-BE49-F238E27FC236}">
                <a16:creationId xmlns:a16="http://schemas.microsoft.com/office/drawing/2014/main" id="{FB6B0919-CF41-F4C9-11FD-9EE6435DDA7D}"/>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48</a:t>
            </a:fld>
            <a:endParaRPr lang="en-US" dirty="0"/>
          </a:p>
        </p:txBody>
      </p:sp>
    </p:spTree>
    <p:extLst>
      <p:ext uri="{BB962C8B-B14F-4D97-AF65-F5344CB8AC3E}">
        <p14:creationId xmlns:p14="http://schemas.microsoft.com/office/powerpoint/2010/main" val="2837796104"/>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FCC198-DBFA-46B2-A241-8E3888E63670}">
  <ds:schemaRefs>
    <ds:schemaRef ds:uri="http://schemas.microsoft.com/office/2006/documentManagement/types"/>
    <ds:schemaRef ds:uri="http://purl.org/dc/terms/"/>
    <ds:schemaRef ds:uri="http://schemas.microsoft.com/office/2006/metadata/properties"/>
    <ds:schemaRef ds:uri="http://purl.org/dc/elements/1.1/"/>
    <ds:schemaRef ds:uri="71af3243-3dd4-4a8d-8c0d-dd76da1f02a5"/>
    <ds:schemaRef ds:uri="http://schemas.microsoft.com/office/infopath/2007/PartnerControls"/>
    <ds:schemaRef ds:uri="http://schemas.openxmlformats.org/package/2006/metadata/core-properties"/>
    <ds:schemaRef ds:uri="16c05727-aa75-4e4a-9b5f-8a80a1165891"/>
    <ds:schemaRef ds:uri="http://www.w3.org/XML/1998/namespace"/>
    <ds:schemaRef ds:uri="http://purl.org/dc/dcmitype/"/>
  </ds:schemaRefs>
</ds:datastoreItem>
</file>

<file path=customXml/itemProps3.xml><?xml version="1.0" encoding="utf-8"?>
<ds:datastoreItem xmlns:ds="http://schemas.openxmlformats.org/officeDocument/2006/customXml" ds:itemID="{C0DCE9DA-F7FD-45FA-83B7-D9813A44258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{86438274-E128-4772-AF46-46BE7754C894}tf89080264_win32</Template>
  <TotalTime>0</TotalTime>
  <Words>1784</Words>
  <Application>Microsoft Office PowerPoint</Application>
  <PresentationFormat>Widescreen</PresentationFormat>
  <Paragraphs>288</Paragraphs>
  <Slides>48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Century Gothic</vt:lpstr>
      <vt:lpstr>Elephant</vt:lpstr>
      <vt:lpstr>Brush</vt:lpstr>
      <vt:lpstr>The Civil Justice System!</vt:lpstr>
      <vt:lpstr>TRIGGER WARNING!</vt:lpstr>
      <vt:lpstr>Content </vt:lpstr>
      <vt:lpstr>Aims and Learning Objectives </vt:lpstr>
      <vt:lpstr>The Civil Justice System!</vt:lpstr>
      <vt:lpstr>The Civil Justice System!</vt:lpstr>
      <vt:lpstr>Civil court system </vt:lpstr>
      <vt:lpstr>Types of courts</vt:lpstr>
      <vt:lpstr>Where will the case go?</vt:lpstr>
      <vt:lpstr>Small claim</vt:lpstr>
      <vt:lpstr>Multi track </vt:lpstr>
      <vt:lpstr>Fast track </vt:lpstr>
      <vt:lpstr>Where will the case go?</vt:lpstr>
      <vt:lpstr>What is the county court?</vt:lpstr>
      <vt:lpstr>How can a case go to the high court?</vt:lpstr>
      <vt:lpstr>High court</vt:lpstr>
      <vt:lpstr>What courts hear civil law cases?</vt:lpstr>
      <vt:lpstr>The magistrates role in Civil law cases</vt:lpstr>
      <vt:lpstr>What civil cases can they hear?</vt:lpstr>
      <vt:lpstr>Can a defendant appeal the case?</vt:lpstr>
      <vt:lpstr>Civil law in action</vt:lpstr>
      <vt:lpstr>Charlie Guard</vt:lpstr>
      <vt:lpstr>Archie Battersby </vt:lpstr>
      <vt:lpstr>Tony Nicklinson </vt:lpstr>
      <vt:lpstr>Diane Pretty</vt:lpstr>
      <vt:lpstr>More</vt:lpstr>
      <vt:lpstr>Activity </vt:lpstr>
      <vt:lpstr>Let’s take a break!</vt:lpstr>
      <vt:lpstr>Other types of courts regarding Civil law</vt:lpstr>
      <vt:lpstr>How can they sort the case out outside the courts?</vt:lpstr>
      <vt:lpstr>Continued </vt:lpstr>
      <vt:lpstr>Mediation</vt:lpstr>
      <vt:lpstr>Continued </vt:lpstr>
      <vt:lpstr>What are the advantages and disadvantages of using mediation? </vt:lpstr>
      <vt:lpstr>Negotiations </vt:lpstr>
      <vt:lpstr>Arbitration</vt:lpstr>
      <vt:lpstr>Continued </vt:lpstr>
      <vt:lpstr>Conciliation </vt:lpstr>
      <vt:lpstr>Family court </vt:lpstr>
      <vt:lpstr>Continued </vt:lpstr>
      <vt:lpstr>Continued </vt:lpstr>
      <vt:lpstr>What is the problem with bringing a civil law case?</vt:lpstr>
      <vt:lpstr>What are the issues with all of this?</vt:lpstr>
      <vt:lpstr>Research</vt:lpstr>
      <vt:lpstr>Debate time</vt:lpstr>
      <vt:lpstr>Next week</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Civil Justice System!</dc:title>
  <dc:creator>Zita Draper</dc:creator>
  <cp:lastModifiedBy>Zita Draper</cp:lastModifiedBy>
  <cp:revision>5</cp:revision>
  <dcterms:created xsi:type="dcterms:W3CDTF">2023-04-06T18:45:50Z</dcterms:created>
  <dcterms:modified xsi:type="dcterms:W3CDTF">2025-03-06T13:27:38Z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