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4"/>
  </p:notesMasterIdLst>
  <p:sldIdLst>
    <p:sldId id="256" r:id="rId2"/>
    <p:sldId id="258" r:id="rId3"/>
    <p:sldId id="267" r:id="rId4"/>
    <p:sldId id="257" r:id="rId5"/>
    <p:sldId id="259" r:id="rId6"/>
    <p:sldId id="260" r:id="rId7"/>
    <p:sldId id="265" r:id="rId8"/>
    <p:sldId id="261" r:id="rId9"/>
    <p:sldId id="263" r:id="rId10"/>
    <p:sldId id="266" r:id="rId11"/>
    <p:sldId id="262"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011EDC-8888-4CD3-B79C-4AB1BD927B00}" v="2" dt="2024-11-04T11:10:58.976"/>
    <p1510:client id="{FE03B240-DB08-03C9-45CD-41C6881F0854}" v="446" dt="2024-11-04T10:03:43.5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Griffiths (2404641)" userId="S::2404641@student.uwtsd.ac.uk::f756def3-eed8-4ae6-b1b0-801eb807bb51" providerId="AD" clId="Web-{91CF7D2B-FADE-DAE9-F1CF-69E2E5D8D737}"/>
    <pc:docChg chg="modSld">
      <pc:chgData name="Chloe Griffiths (2404641)" userId="S::2404641@student.uwtsd.ac.uk::f756def3-eed8-4ae6-b1b0-801eb807bb51" providerId="AD" clId="Web-{91CF7D2B-FADE-DAE9-F1CF-69E2E5D8D737}" dt="2024-10-30T09:02:23.845" v="5" actId="20577"/>
      <pc:docMkLst>
        <pc:docMk/>
      </pc:docMkLst>
      <pc:sldChg chg="modSp">
        <pc:chgData name="Chloe Griffiths (2404641)" userId="S::2404641@student.uwtsd.ac.uk::f756def3-eed8-4ae6-b1b0-801eb807bb51" providerId="AD" clId="Web-{91CF7D2B-FADE-DAE9-F1CF-69E2E5D8D737}" dt="2024-10-30T09:02:23.845" v="5" actId="20577"/>
        <pc:sldMkLst>
          <pc:docMk/>
          <pc:sldMk cId="3299120502" sldId="258"/>
        </pc:sldMkLst>
        <pc:spChg chg="mod">
          <ac:chgData name="Chloe Griffiths (2404641)" userId="S::2404641@student.uwtsd.ac.uk::f756def3-eed8-4ae6-b1b0-801eb807bb51" providerId="AD" clId="Web-{91CF7D2B-FADE-DAE9-F1CF-69E2E5D8D737}" dt="2024-10-30T09:02:23.845" v="5" actId="20577"/>
          <ac:spMkLst>
            <pc:docMk/>
            <pc:sldMk cId="3299120502" sldId="258"/>
            <ac:spMk id="2" creationId="{17AE4B32-5208-FDAC-B294-EEE3CD1ACEDB}"/>
          </ac:spMkLst>
        </pc:spChg>
      </pc:sldChg>
    </pc:docChg>
  </pc:docChgLst>
  <pc:docChgLst>
    <pc:chgData name="Chloe Griffiths (2404641)" userId="S::2404641@student.uwtsd.ac.uk::f756def3-eed8-4ae6-b1b0-801eb807bb51" providerId="AD" clId="Web-{6ED12220-179B-BD85-7C18-9B7DA0C8F260}"/>
    <pc:docChg chg="addSld modSld">
      <pc:chgData name="Chloe Griffiths (2404641)" userId="S::2404641@student.uwtsd.ac.uk::f756def3-eed8-4ae6-b1b0-801eb807bb51" providerId="AD" clId="Web-{6ED12220-179B-BD85-7C18-9B7DA0C8F260}" dt="2024-10-29T10:31:04.263" v="393" actId="1076"/>
      <pc:docMkLst>
        <pc:docMk/>
      </pc:docMkLst>
      <pc:sldChg chg="modSp">
        <pc:chgData name="Chloe Griffiths (2404641)" userId="S::2404641@student.uwtsd.ac.uk::f756def3-eed8-4ae6-b1b0-801eb807bb51" providerId="AD" clId="Web-{6ED12220-179B-BD85-7C18-9B7DA0C8F260}" dt="2024-10-29T10:21:28.531" v="343" actId="20577"/>
        <pc:sldMkLst>
          <pc:docMk/>
          <pc:sldMk cId="3299120502" sldId="258"/>
        </pc:sldMkLst>
        <pc:spChg chg="mod">
          <ac:chgData name="Chloe Griffiths (2404641)" userId="S::2404641@student.uwtsd.ac.uk::f756def3-eed8-4ae6-b1b0-801eb807bb51" providerId="AD" clId="Web-{6ED12220-179B-BD85-7C18-9B7DA0C8F260}" dt="2024-10-29T10:21:28.531" v="343" actId="20577"/>
          <ac:spMkLst>
            <pc:docMk/>
            <pc:sldMk cId="3299120502" sldId="258"/>
            <ac:spMk id="2" creationId="{17AE4B32-5208-FDAC-B294-EEE3CD1ACEDB}"/>
          </ac:spMkLst>
        </pc:spChg>
      </pc:sldChg>
      <pc:sldChg chg="addSp delSp modSp">
        <pc:chgData name="Chloe Griffiths (2404641)" userId="S::2404641@student.uwtsd.ac.uk::f756def3-eed8-4ae6-b1b0-801eb807bb51" providerId="AD" clId="Web-{6ED12220-179B-BD85-7C18-9B7DA0C8F260}" dt="2024-10-29T10:27:55.447" v="383" actId="20577"/>
        <pc:sldMkLst>
          <pc:docMk/>
          <pc:sldMk cId="1490921695" sldId="259"/>
        </pc:sldMkLst>
        <pc:spChg chg="del mod">
          <ac:chgData name="Chloe Griffiths (2404641)" userId="S::2404641@student.uwtsd.ac.uk::f756def3-eed8-4ae6-b1b0-801eb807bb51" providerId="AD" clId="Web-{6ED12220-179B-BD85-7C18-9B7DA0C8F260}" dt="2024-10-29T10:24:12.644" v="354"/>
          <ac:spMkLst>
            <pc:docMk/>
            <pc:sldMk cId="1490921695" sldId="259"/>
            <ac:spMk id="2" creationId="{C7E66EE7-6E36-9DA7-F748-D0ADC5EE89E3}"/>
          </ac:spMkLst>
        </pc:spChg>
        <pc:spChg chg="add mod">
          <ac:chgData name="Chloe Griffiths (2404641)" userId="S::2404641@student.uwtsd.ac.uk::f756def3-eed8-4ae6-b1b0-801eb807bb51" providerId="AD" clId="Web-{6ED12220-179B-BD85-7C18-9B7DA0C8F260}" dt="2024-10-29T10:24:34.817" v="358"/>
          <ac:spMkLst>
            <pc:docMk/>
            <pc:sldMk cId="1490921695" sldId="259"/>
            <ac:spMk id="13" creationId="{FC5B2900-A254-6641-05E8-DE3FD5E18E6A}"/>
          </ac:spMkLst>
        </pc:spChg>
        <pc:spChg chg="add mod">
          <ac:chgData name="Chloe Griffiths (2404641)" userId="S::2404641@student.uwtsd.ac.uk::f756def3-eed8-4ae6-b1b0-801eb807bb51" providerId="AD" clId="Web-{6ED12220-179B-BD85-7C18-9B7DA0C8F260}" dt="2024-10-29T10:27:55.447" v="383" actId="20577"/>
          <ac:spMkLst>
            <pc:docMk/>
            <pc:sldMk cId="1490921695" sldId="259"/>
            <ac:spMk id="20" creationId="{E3169B72-251E-EA47-21DB-E5E7504527D1}"/>
          </ac:spMkLst>
        </pc:spChg>
        <pc:graphicFrameChg chg="mod">
          <ac:chgData name="Chloe Griffiths (2404641)" userId="S::2404641@student.uwtsd.ac.uk::f756def3-eed8-4ae6-b1b0-801eb807bb51" providerId="AD" clId="Web-{6ED12220-179B-BD85-7C18-9B7DA0C8F260}" dt="2024-10-29T10:24:25.457" v="357" actId="1076"/>
          <ac:graphicFrameMkLst>
            <pc:docMk/>
            <pc:sldMk cId="1490921695" sldId="259"/>
            <ac:graphicFrameMk id="19" creationId="{C99A575E-9770-A4C5-2F39-350245030B0B}"/>
          </ac:graphicFrameMkLst>
        </pc:graphicFrameChg>
      </pc:sldChg>
      <pc:sldChg chg="addSp modSp mod setBg modNotes">
        <pc:chgData name="Chloe Griffiths (2404641)" userId="S::2404641@student.uwtsd.ac.uk::f756def3-eed8-4ae6-b1b0-801eb807bb51" providerId="AD" clId="Web-{6ED12220-179B-BD85-7C18-9B7DA0C8F260}" dt="2024-10-29T10:21:06.609" v="341" actId="20577"/>
        <pc:sldMkLst>
          <pc:docMk/>
          <pc:sldMk cId="2597764283" sldId="261"/>
        </pc:sldMkLst>
        <pc:spChg chg="mod">
          <ac:chgData name="Chloe Griffiths (2404641)" userId="S::2404641@student.uwtsd.ac.uk::f756def3-eed8-4ae6-b1b0-801eb807bb51" providerId="AD" clId="Web-{6ED12220-179B-BD85-7C18-9B7DA0C8F260}" dt="2024-10-29T10:14:13.177" v="259"/>
          <ac:spMkLst>
            <pc:docMk/>
            <pc:sldMk cId="2597764283" sldId="261"/>
            <ac:spMk id="2" creationId="{685FB52B-7D5F-F4BA-E37E-4AC2D5DA3373}"/>
          </ac:spMkLst>
        </pc:spChg>
        <pc:spChg chg="mod">
          <ac:chgData name="Chloe Griffiths (2404641)" userId="S::2404641@student.uwtsd.ac.uk::f756def3-eed8-4ae6-b1b0-801eb807bb51" providerId="AD" clId="Web-{6ED12220-179B-BD85-7C18-9B7DA0C8F260}" dt="2024-10-29T10:21:06.609" v="341" actId="20577"/>
          <ac:spMkLst>
            <pc:docMk/>
            <pc:sldMk cId="2597764283" sldId="261"/>
            <ac:spMk id="3" creationId="{30607967-A747-99F1-5B50-663A087841E1}"/>
          </ac:spMkLst>
        </pc:spChg>
        <pc:spChg chg="add">
          <ac:chgData name="Chloe Griffiths (2404641)" userId="S::2404641@student.uwtsd.ac.uk::f756def3-eed8-4ae6-b1b0-801eb807bb51" providerId="AD" clId="Web-{6ED12220-179B-BD85-7C18-9B7DA0C8F260}" dt="2024-10-29T10:14:13.177" v="259"/>
          <ac:spMkLst>
            <pc:docMk/>
            <pc:sldMk cId="2597764283" sldId="261"/>
            <ac:spMk id="9" creationId="{C868C70C-E5C4-CD47-888C-FCB3373B6D38}"/>
          </ac:spMkLst>
        </pc:spChg>
        <pc:spChg chg="add">
          <ac:chgData name="Chloe Griffiths (2404641)" userId="S::2404641@student.uwtsd.ac.uk::f756def3-eed8-4ae6-b1b0-801eb807bb51" providerId="AD" clId="Web-{6ED12220-179B-BD85-7C18-9B7DA0C8F260}" dt="2024-10-29T10:14:13.177" v="259"/>
          <ac:spMkLst>
            <pc:docMk/>
            <pc:sldMk cId="2597764283" sldId="261"/>
            <ac:spMk id="11" creationId="{F7C9FD24-3092-E04F-925D-C1183BF54C06}"/>
          </ac:spMkLst>
        </pc:spChg>
        <pc:spChg chg="add">
          <ac:chgData name="Chloe Griffiths (2404641)" userId="S::2404641@student.uwtsd.ac.uk::f756def3-eed8-4ae6-b1b0-801eb807bb51" providerId="AD" clId="Web-{6ED12220-179B-BD85-7C18-9B7DA0C8F260}" dt="2024-10-29T10:14:13.177" v="259"/>
          <ac:spMkLst>
            <pc:docMk/>
            <pc:sldMk cId="2597764283" sldId="261"/>
            <ac:spMk id="13" creationId="{D8C68F39-5E8A-844C-A8FD-394F253C1E5F}"/>
          </ac:spMkLst>
        </pc:spChg>
        <pc:spChg chg="add">
          <ac:chgData name="Chloe Griffiths (2404641)" userId="S::2404641@student.uwtsd.ac.uk::f756def3-eed8-4ae6-b1b0-801eb807bb51" providerId="AD" clId="Web-{6ED12220-179B-BD85-7C18-9B7DA0C8F260}" dt="2024-10-29T10:14:13.177" v="259"/>
          <ac:spMkLst>
            <pc:docMk/>
            <pc:sldMk cId="2597764283" sldId="261"/>
            <ac:spMk id="15" creationId="{BC583CEB-AC2B-2640-94F6-5958E6BC5BAB}"/>
          </ac:spMkLst>
        </pc:spChg>
        <pc:picChg chg="add mod ord">
          <ac:chgData name="Chloe Griffiths (2404641)" userId="S::2404641@student.uwtsd.ac.uk::f756def3-eed8-4ae6-b1b0-801eb807bb51" providerId="AD" clId="Web-{6ED12220-179B-BD85-7C18-9B7DA0C8F260}" dt="2024-10-29T10:14:13.177" v="259"/>
          <ac:picMkLst>
            <pc:docMk/>
            <pc:sldMk cId="2597764283" sldId="261"/>
            <ac:picMk id="4" creationId="{6FCCD805-DF6B-3188-7A52-D9FF9E880663}"/>
          </ac:picMkLst>
        </pc:picChg>
      </pc:sldChg>
      <pc:sldChg chg="addSp delSp modSp new">
        <pc:chgData name="Chloe Griffiths (2404641)" userId="S::2404641@student.uwtsd.ac.uk::f756def3-eed8-4ae6-b1b0-801eb807bb51" providerId="AD" clId="Web-{6ED12220-179B-BD85-7C18-9B7DA0C8F260}" dt="2024-10-29T10:31:04.263" v="393" actId="1076"/>
        <pc:sldMkLst>
          <pc:docMk/>
          <pc:sldMk cId="157487218" sldId="263"/>
        </pc:sldMkLst>
        <pc:spChg chg="del">
          <ac:chgData name="Chloe Griffiths (2404641)" userId="S::2404641@student.uwtsd.ac.uk::f756def3-eed8-4ae6-b1b0-801eb807bb51" providerId="AD" clId="Web-{6ED12220-179B-BD85-7C18-9B7DA0C8F260}" dt="2024-10-29T10:30:04.621" v="389"/>
          <ac:spMkLst>
            <pc:docMk/>
            <pc:sldMk cId="157487218" sldId="263"/>
            <ac:spMk id="2" creationId="{828F3893-1B62-D8B1-9D14-0DA9364F7271}"/>
          </ac:spMkLst>
        </pc:spChg>
        <pc:spChg chg="del mod">
          <ac:chgData name="Chloe Griffiths (2404641)" userId="S::2404641@student.uwtsd.ac.uk::f756def3-eed8-4ae6-b1b0-801eb807bb51" providerId="AD" clId="Web-{6ED12220-179B-BD85-7C18-9B7DA0C8F260}" dt="2024-10-29T10:30:08.512" v="390"/>
          <ac:spMkLst>
            <pc:docMk/>
            <pc:sldMk cId="157487218" sldId="263"/>
            <ac:spMk id="3" creationId="{A3BA64EE-BC43-6D5C-D694-1A59327F0EDB}"/>
          </ac:spMkLst>
        </pc:spChg>
        <pc:spChg chg="add mod">
          <ac:chgData name="Chloe Griffiths (2404641)" userId="S::2404641@student.uwtsd.ac.uk::f756def3-eed8-4ae6-b1b0-801eb807bb51" providerId="AD" clId="Web-{6ED12220-179B-BD85-7C18-9B7DA0C8F260}" dt="2024-10-29T10:31:04.263" v="393" actId="1076"/>
          <ac:spMkLst>
            <pc:docMk/>
            <pc:sldMk cId="157487218" sldId="263"/>
            <ac:spMk id="4" creationId="{80D40E88-C2A4-871B-34F8-842ACAD4E094}"/>
          </ac:spMkLst>
        </pc:spChg>
      </pc:sldChg>
    </pc:docChg>
  </pc:docChgLst>
  <pc:docChgLst>
    <pc:chgData name="Chloe Griffiths (2404641)" userId="S::2404641@student.uwtsd.ac.uk::f756def3-eed8-4ae6-b1b0-801eb807bb51" providerId="AD" clId="Web-{56F046F9-806B-4FF8-4E87-B2A686E0F2E2}"/>
    <pc:docChg chg="modSld">
      <pc:chgData name="Chloe Griffiths (2404641)" userId="S::2404641@student.uwtsd.ac.uk::f756def3-eed8-4ae6-b1b0-801eb807bb51" providerId="AD" clId="Web-{56F046F9-806B-4FF8-4E87-B2A686E0F2E2}" dt="2024-10-28T09:45:17.673" v="1" actId="20577"/>
      <pc:docMkLst>
        <pc:docMk/>
      </pc:docMkLst>
      <pc:sldChg chg="modSp">
        <pc:chgData name="Chloe Griffiths (2404641)" userId="S::2404641@student.uwtsd.ac.uk::f756def3-eed8-4ae6-b1b0-801eb807bb51" providerId="AD" clId="Web-{56F046F9-806B-4FF8-4E87-B2A686E0F2E2}" dt="2024-10-28T09:45:17.673" v="1" actId="20577"/>
        <pc:sldMkLst>
          <pc:docMk/>
          <pc:sldMk cId="3299120502" sldId="258"/>
        </pc:sldMkLst>
        <pc:spChg chg="mod">
          <ac:chgData name="Chloe Griffiths (2404641)" userId="S::2404641@student.uwtsd.ac.uk::f756def3-eed8-4ae6-b1b0-801eb807bb51" providerId="AD" clId="Web-{56F046F9-806B-4FF8-4E87-B2A686E0F2E2}" dt="2024-10-28T09:45:17.673" v="1" actId="20577"/>
          <ac:spMkLst>
            <pc:docMk/>
            <pc:sldMk cId="3299120502" sldId="258"/>
            <ac:spMk id="2" creationId="{17AE4B32-5208-FDAC-B294-EEE3CD1ACEDB}"/>
          </ac:spMkLst>
        </pc:spChg>
      </pc:sldChg>
    </pc:docChg>
  </pc:docChgLst>
  <pc:docChgLst>
    <pc:chgData name="Chloe Griffiths (2404641)" userId="S::2404641@student.uwtsd.ac.uk::f756def3-eed8-4ae6-b1b0-801eb807bb51" providerId="AD" clId="Web-{6DAACE9C-97BF-5A4A-D0E9-86A8609BBC82}"/>
    <pc:docChg chg="modSld">
      <pc:chgData name="Chloe Griffiths (2404641)" userId="S::2404641@student.uwtsd.ac.uk::f756def3-eed8-4ae6-b1b0-801eb807bb51" providerId="AD" clId="Web-{6DAACE9C-97BF-5A4A-D0E9-86A8609BBC82}" dt="2024-10-28T09:37:49.258" v="5" actId="20577"/>
      <pc:docMkLst>
        <pc:docMk/>
      </pc:docMkLst>
      <pc:sldChg chg="modSp">
        <pc:chgData name="Chloe Griffiths (2404641)" userId="S::2404641@student.uwtsd.ac.uk::f756def3-eed8-4ae6-b1b0-801eb807bb51" providerId="AD" clId="Web-{6DAACE9C-97BF-5A4A-D0E9-86A8609BBC82}" dt="2024-10-28T09:37:49.258" v="5" actId="20577"/>
        <pc:sldMkLst>
          <pc:docMk/>
          <pc:sldMk cId="3299120502" sldId="258"/>
        </pc:sldMkLst>
        <pc:spChg chg="mod">
          <ac:chgData name="Chloe Griffiths (2404641)" userId="S::2404641@student.uwtsd.ac.uk::f756def3-eed8-4ae6-b1b0-801eb807bb51" providerId="AD" clId="Web-{6DAACE9C-97BF-5A4A-D0E9-86A8609BBC82}" dt="2024-10-28T09:37:49.258" v="5" actId="20577"/>
          <ac:spMkLst>
            <pc:docMk/>
            <pc:sldMk cId="3299120502" sldId="258"/>
            <ac:spMk id="2" creationId="{17AE4B32-5208-FDAC-B294-EEE3CD1ACEDB}"/>
          </ac:spMkLst>
        </pc:spChg>
      </pc:sldChg>
    </pc:docChg>
  </pc:docChgLst>
  <pc:docChgLst>
    <pc:chgData name="Chloe Griffiths (2404641)" userId="S::2404641@student.uwtsd.ac.uk::f756def3-eed8-4ae6-b1b0-801eb807bb51" providerId="AD" clId="Web-{9B4F1CEA-C998-0431-7FC7-7143E390A052}"/>
    <pc:docChg chg="addSld modSld addMainMaster delMainMaster">
      <pc:chgData name="Chloe Griffiths (2404641)" userId="S::2404641@student.uwtsd.ac.uk::f756def3-eed8-4ae6-b1b0-801eb807bb51" providerId="AD" clId="Web-{9B4F1CEA-C998-0431-7FC7-7143E390A052}" dt="2024-10-15T10:53:19.064" v="73"/>
      <pc:docMkLst>
        <pc:docMk/>
      </pc:docMkLst>
      <pc:sldChg chg="addSp delSp modSp mod setBg modClrScheme chgLayout">
        <pc:chgData name="Chloe Griffiths (2404641)" userId="S::2404641@student.uwtsd.ac.uk::f756def3-eed8-4ae6-b1b0-801eb807bb51" providerId="AD" clId="Web-{9B4F1CEA-C998-0431-7FC7-7143E390A052}" dt="2024-10-15T10:48:44.308" v="53" actId="20577"/>
        <pc:sldMkLst>
          <pc:docMk/>
          <pc:sldMk cId="109857222" sldId="256"/>
        </pc:sldMkLst>
        <pc:spChg chg="mod">
          <ac:chgData name="Chloe Griffiths (2404641)" userId="S::2404641@student.uwtsd.ac.uk::f756def3-eed8-4ae6-b1b0-801eb807bb51" providerId="AD" clId="Web-{9B4F1CEA-C998-0431-7FC7-7143E390A052}" dt="2024-10-15T10:45:16.491" v="23" actId="20577"/>
          <ac:spMkLst>
            <pc:docMk/>
            <pc:sldMk cId="109857222" sldId="256"/>
            <ac:spMk id="2" creationId="{00000000-0000-0000-0000-000000000000}"/>
          </ac:spMkLst>
        </pc:spChg>
        <pc:spChg chg="mod">
          <ac:chgData name="Chloe Griffiths (2404641)" userId="S::2404641@student.uwtsd.ac.uk::f756def3-eed8-4ae6-b1b0-801eb807bb51" providerId="AD" clId="Web-{9B4F1CEA-C998-0431-7FC7-7143E390A052}" dt="2024-10-15T10:48:44.308" v="53" actId="20577"/>
          <ac:spMkLst>
            <pc:docMk/>
            <pc:sldMk cId="109857222" sldId="256"/>
            <ac:spMk id="3" creationId="{00000000-0000-0000-0000-000000000000}"/>
          </ac:spMkLst>
        </pc:spChg>
        <pc:spChg chg="add del">
          <ac:chgData name="Chloe Griffiths (2404641)" userId="S::2404641@student.uwtsd.ac.uk::f756def3-eed8-4ae6-b1b0-801eb807bb51" providerId="AD" clId="Web-{9B4F1CEA-C998-0431-7FC7-7143E390A052}" dt="2024-10-15T10:44:13.458" v="1"/>
          <ac:spMkLst>
            <pc:docMk/>
            <pc:sldMk cId="109857222" sldId="256"/>
            <ac:spMk id="9" creationId="{A5D0B0D3-D735-4619-AA45-B57B791E1744}"/>
          </ac:spMkLst>
        </pc:spChg>
        <pc:spChg chg="add del">
          <ac:chgData name="Chloe Griffiths (2404641)" userId="S::2404641@student.uwtsd.ac.uk::f756def3-eed8-4ae6-b1b0-801eb807bb51" providerId="AD" clId="Web-{9B4F1CEA-C998-0431-7FC7-7143E390A052}" dt="2024-10-15T10:44:13.458" v="1"/>
          <ac:spMkLst>
            <pc:docMk/>
            <pc:sldMk cId="109857222" sldId="256"/>
            <ac:spMk id="11" creationId="{752C2BA4-3BBE-4D22-A0D9-8D2A7B8F1C71}"/>
          </ac:spMkLst>
        </pc:spChg>
        <pc:spChg chg="add del">
          <ac:chgData name="Chloe Griffiths (2404641)" userId="S::2404641@student.uwtsd.ac.uk::f756def3-eed8-4ae6-b1b0-801eb807bb51" providerId="AD" clId="Web-{9B4F1CEA-C998-0431-7FC7-7143E390A052}" dt="2024-10-15T10:44:13.458" v="1"/>
          <ac:spMkLst>
            <pc:docMk/>
            <pc:sldMk cId="109857222" sldId="256"/>
            <ac:spMk id="13" creationId="{82AA7049-B18D-49D6-AD7D-DBB9E19FBB78}"/>
          </ac:spMkLst>
        </pc:spChg>
        <pc:spChg chg="add del">
          <ac:chgData name="Chloe Griffiths (2404641)" userId="S::2404641@student.uwtsd.ac.uk::f756def3-eed8-4ae6-b1b0-801eb807bb51" providerId="AD" clId="Web-{9B4F1CEA-C998-0431-7FC7-7143E390A052}" dt="2024-10-15T10:44:20.661" v="3"/>
          <ac:spMkLst>
            <pc:docMk/>
            <pc:sldMk cId="109857222" sldId="256"/>
            <ac:spMk id="30" creationId="{94C0C11B-582D-4BD6-AFEF-ED15AAF1604A}"/>
          </ac:spMkLst>
        </pc:spChg>
        <pc:spChg chg="add del">
          <ac:chgData name="Chloe Griffiths (2404641)" userId="S::2404641@student.uwtsd.ac.uk::f756def3-eed8-4ae6-b1b0-801eb807bb51" providerId="AD" clId="Web-{9B4F1CEA-C998-0431-7FC7-7143E390A052}" dt="2024-10-15T10:44:20.661" v="3"/>
          <ac:spMkLst>
            <pc:docMk/>
            <pc:sldMk cId="109857222" sldId="256"/>
            <ac:spMk id="31" creationId="{72EF3F9A-9717-4ACB-A30D-96694842C4F7}"/>
          </ac:spMkLst>
        </pc:spChg>
        <pc:spChg chg="add">
          <ac:chgData name="Chloe Griffiths (2404641)" userId="S::2404641@student.uwtsd.ac.uk::f756def3-eed8-4ae6-b1b0-801eb807bb51" providerId="AD" clId="Web-{9B4F1CEA-C998-0431-7FC7-7143E390A052}" dt="2024-10-15T10:44:20.755" v="4"/>
          <ac:spMkLst>
            <pc:docMk/>
            <pc:sldMk cId="109857222" sldId="256"/>
            <ac:spMk id="34" creationId="{A88F843D-1C1B-C740-AC27-E3238D0F5F47}"/>
          </ac:spMkLst>
        </pc:spChg>
        <pc:spChg chg="add">
          <ac:chgData name="Chloe Griffiths (2404641)" userId="S::2404641@student.uwtsd.ac.uk::f756def3-eed8-4ae6-b1b0-801eb807bb51" providerId="AD" clId="Web-{9B4F1CEA-C998-0431-7FC7-7143E390A052}" dt="2024-10-15T10:44:20.755" v="4"/>
          <ac:spMkLst>
            <pc:docMk/>
            <pc:sldMk cId="109857222" sldId="256"/>
            <ac:spMk id="36" creationId="{A21C8291-E3D5-4240-8FF4-E5213CBCC453}"/>
          </ac:spMkLst>
        </pc:spChg>
        <pc:spChg chg="add">
          <ac:chgData name="Chloe Griffiths (2404641)" userId="S::2404641@student.uwtsd.ac.uk::f756def3-eed8-4ae6-b1b0-801eb807bb51" providerId="AD" clId="Web-{9B4F1CEA-C998-0431-7FC7-7143E390A052}" dt="2024-10-15T10:44:20.755" v="4"/>
          <ac:spMkLst>
            <pc:docMk/>
            <pc:sldMk cId="109857222" sldId="256"/>
            <ac:spMk id="37" creationId="{08B44AFE-C181-7047-8CC9-CA00BD385EEA}"/>
          </ac:spMkLst>
        </pc:spChg>
        <pc:grpChg chg="add del">
          <ac:chgData name="Chloe Griffiths (2404641)" userId="S::2404641@student.uwtsd.ac.uk::f756def3-eed8-4ae6-b1b0-801eb807bb51" providerId="AD" clId="Web-{9B4F1CEA-C998-0431-7FC7-7143E390A052}" dt="2024-10-15T10:44:13.458" v="1"/>
          <ac:grpSpMkLst>
            <pc:docMk/>
            <pc:sldMk cId="109857222" sldId="256"/>
            <ac:grpSpMk id="15" creationId="{3850DB66-16D1-4953-A6E3-FCA3DC5F276F}"/>
          </ac:grpSpMkLst>
        </pc:grpChg>
        <pc:grpChg chg="add del">
          <ac:chgData name="Chloe Griffiths (2404641)" userId="S::2404641@student.uwtsd.ac.uk::f756def3-eed8-4ae6-b1b0-801eb807bb51" providerId="AD" clId="Web-{9B4F1CEA-C998-0431-7FC7-7143E390A052}" dt="2024-10-15T10:44:13.458" v="1"/>
          <ac:grpSpMkLst>
            <pc:docMk/>
            <pc:sldMk cId="109857222" sldId="256"/>
            <ac:grpSpMk id="22" creationId="{06B4C967-D337-479B-87CA-7587B7FCFF5E}"/>
          </ac:grpSpMkLst>
        </pc:grpChg>
        <pc:picChg chg="add del">
          <ac:chgData name="Chloe Griffiths (2404641)" userId="S::2404641@student.uwtsd.ac.uk::f756def3-eed8-4ae6-b1b0-801eb807bb51" providerId="AD" clId="Web-{9B4F1CEA-C998-0431-7FC7-7143E390A052}" dt="2024-10-15T10:44:13.458" v="1"/>
          <ac:picMkLst>
            <pc:docMk/>
            <pc:sldMk cId="109857222" sldId="256"/>
            <ac:picMk id="4" creationId="{1B48C856-8B53-CE3C-2394-F3C9C961BE6E}"/>
          </ac:picMkLst>
        </pc:picChg>
        <pc:picChg chg="add del">
          <ac:chgData name="Chloe Griffiths (2404641)" userId="S::2404641@student.uwtsd.ac.uk::f756def3-eed8-4ae6-b1b0-801eb807bb51" providerId="AD" clId="Web-{9B4F1CEA-C998-0431-7FC7-7143E390A052}" dt="2024-10-15T10:44:20.661" v="3"/>
          <ac:picMkLst>
            <pc:docMk/>
            <pc:sldMk cId="109857222" sldId="256"/>
            <ac:picMk id="32" creationId="{E2E0EF48-C8A4-BC6E-E3AA-1A3B59426C18}"/>
          </ac:picMkLst>
        </pc:picChg>
        <pc:picChg chg="add">
          <ac:chgData name="Chloe Griffiths (2404641)" userId="S::2404641@student.uwtsd.ac.uk::f756def3-eed8-4ae6-b1b0-801eb807bb51" providerId="AD" clId="Web-{9B4F1CEA-C998-0431-7FC7-7143E390A052}" dt="2024-10-15T10:44:20.755" v="4"/>
          <ac:picMkLst>
            <pc:docMk/>
            <pc:sldMk cId="109857222" sldId="256"/>
            <ac:picMk id="35" creationId="{48C2A898-2B05-9F19-2A09-922420A7146D}"/>
          </ac:picMkLst>
        </pc:picChg>
      </pc:sldChg>
      <pc:sldChg chg="modSp new">
        <pc:chgData name="Chloe Griffiths (2404641)" userId="S::2404641@student.uwtsd.ac.uk::f756def3-eed8-4ae6-b1b0-801eb807bb51" providerId="AD" clId="Web-{9B4F1CEA-C998-0431-7FC7-7143E390A052}" dt="2024-10-15T10:49:35.231" v="64" actId="20577"/>
        <pc:sldMkLst>
          <pc:docMk/>
          <pc:sldMk cId="2131277206" sldId="257"/>
        </pc:sldMkLst>
        <pc:spChg chg="mod">
          <ac:chgData name="Chloe Griffiths (2404641)" userId="S::2404641@student.uwtsd.ac.uk::f756def3-eed8-4ae6-b1b0-801eb807bb51" providerId="AD" clId="Web-{9B4F1CEA-C998-0431-7FC7-7143E390A052}" dt="2024-10-15T10:49:35.231" v="64" actId="20577"/>
          <ac:spMkLst>
            <pc:docMk/>
            <pc:sldMk cId="2131277206" sldId="257"/>
            <ac:spMk id="2" creationId="{D137774C-F0A1-6726-A586-EBF2D4664AE5}"/>
          </ac:spMkLst>
        </pc:spChg>
      </pc:sldChg>
      <pc:sldChg chg="addSp delSp modSp new mod setBg">
        <pc:chgData name="Chloe Griffiths (2404641)" userId="S::2404641@student.uwtsd.ac.uk::f756def3-eed8-4ae6-b1b0-801eb807bb51" providerId="AD" clId="Web-{9B4F1CEA-C998-0431-7FC7-7143E390A052}" dt="2024-10-15T10:53:19.064" v="73"/>
        <pc:sldMkLst>
          <pc:docMk/>
          <pc:sldMk cId="3299120502" sldId="258"/>
        </pc:sldMkLst>
        <pc:spChg chg="mod">
          <ac:chgData name="Chloe Griffiths (2404641)" userId="S::2404641@student.uwtsd.ac.uk::f756def3-eed8-4ae6-b1b0-801eb807bb51" providerId="AD" clId="Web-{9B4F1CEA-C998-0431-7FC7-7143E390A052}" dt="2024-10-15T10:53:19.064" v="73"/>
          <ac:spMkLst>
            <pc:docMk/>
            <pc:sldMk cId="3299120502" sldId="258"/>
            <ac:spMk id="2" creationId="{17AE4B32-5208-FDAC-B294-EEE3CD1ACEDB}"/>
          </ac:spMkLst>
        </pc:spChg>
        <pc:spChg chg="del">
          <ac:chgData name="Chloe Griffiths (2404641)" userId="S::2404641@student.uwtsd.ac.uk::f756def3-eed8-4ae6-b1b0-801eb807bb51" providerId="AD" clId="Web-{9B4F1CEA-C998-0431-7FC7-7143E390A052}" dt="2024-10-15T10:53:19.064" v="73"/>
          <ac:spMkLst>
            <pc:docMk/>
            <pc:sldMk cId="3299120502" sldId="258"/>
            <ac:spMk id="3" creationId="{585C9D27-5798-BB58-658F-8FB5C45BF8B8}"/>
          </ac:spMkLst>
        </pc:spChg>
        <pc:spChg chg="add">
          <ac:chgData name="Chloe Griffiths (2404641)" userId="S::2404641@student.uwtsd.ac.uk::f756def3-eed8-4ae6-b1b0-801eb807bb51" providerId="AD" clId="Web-{9B4F1CEA-C998-0431-7FC7-7143E390A052}" dt="2024-10-15T10:53:19.064" v="73"/>
          <ac:spMkLst>
            <pc:docMk/>
            <pc:sldMk cId="3299120502" sldId="258"/>
            <ac:spMk id="8" creationId="{2D03A0B2-4A2F-D846-A5E6-FB7CB9A031F7}"/>
          </ac:spMkLst>
        </pc:spChg>
        <pc:spChg chg="add">
          <ac:chgData name="Chloe Griffiths (2404641)" userId="S::2404641@student.uwtsd.ac.uk::f756def3-eed8-4ae6-b1b0-801eb807bb51" providerId="AD" clId="Web-{9B4F1CEA-C998-0431-7FC7-7143E390A052}" dt="2024-10-15T10:53:19.064" v="73"/>
          <ac:spMkLst>
            <pc:docMk/>
            <pc:sldMk cId="3299120502" sldId="258"/>
            <ac:spMk id="10" creationId="{7F573F1D-73A7-FB41-BCAD-FC9AA7DEF4F5}"/>
          </ac:spMkLst>
        </pc:spChg>
        <pc:spChg chg="add">
          <ac:chgData name="Chloe Griffiths (2404641)" userId="S::2404641@student.uwtsd.ac.uk::f756def3-eed8-4ae6-b1b0-801eb807bb51" providerId="AD" clId="Web-{9B4F1CEA-C998-0431-7FC7-7143E390A052}" dt="2024-10-15T10:53:19.064" v="73"/>
          <ac:spMkLst>
            <pc:docMk/>
            <pc:sldMk cId="3299120502" sldId="258"/>
            <ac:spMk id="12" creationId="{FB8ECA89-3FD7-4BB2-A39F-923046763693}"/>
          </ac:spMkLst>
        </pc:spChg>
        <pc:spChg chg="add">
          <ac:chgData name="Chloe Griffiths (2404641)" userId="S::2404641@student.uwtsd.ac.uk::f756def3-eed8-4ae6-b1b0-801eb807bb51" providerId="AD" clId="Web-{9B4F1CEA-C998-0431-7FC7-7143E390A052}" dt="2024-10-15T10:53:19.064" v="73"/>
          <ac:spMkLst>
            <pc:docMk/>
            <pc:sldMk cId="3299120502" sldId="258"/>
            <ac:spMk id="14" creationId="{54F2D2D6-8669-4EA9-A05C-2A810ECFCFAE}"/>
          </ac:spMkLst>
        </pc:spChg>
        <pc:spChg chg="add">
          <ac:chgData name="Chloe Griffiths (2404641)" userId="S::2404641@student.uwtsd.ac.uk::f756def3-eed8-4ae6-b1b0-801eb807bb51" providerId="AD" clId="Web-{9B4F1CEA-C998-0431-7FC7-7143E390A052}" dt="2024-10-15T10:53:19.064" v="73"/>
          <ac:spMkLst>
            <pc:docMk/>
            <pc:sldMk cId="3299120502" sldId="258"/>
            <ac:spMk id="16" creationId="{F151AF58-5E9F-478C-896B-D261D731B975}"/>
          </ac:spMkLst>
        </pc:spChg>
      </pc:sldChg>
      <pc:sldMasterChg chg="add del addSldLayout delSldLayout">
        <pc:chgData name="Chloe Griffiths (2404641)" userId="S::2404641@student.uwtsd.ac.uk::f756def3-eed8-4ae6-b1b0-801eb807bb51" providerId="AD" clId="Web-{9B4F1CEA-C998-0431-7FC7-7143E390A052}" dt="2024-10-15T10:44:20.755" v="4"/>
        <pc:sldMasterMkLst>
          <pc:docMk/>
          <pc:sldMasterMk cId="2460954070" sldId="2147483660"/>
        </pc:sldMasterMkLst>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2385387890" sldId="2147483661"/>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949138452" sldId="2147483662"/>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2591524520" sldId="2147483663"/>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1203092039" sldId="2147483664"/>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3733172339" sldId="2147483665"/>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3210312558" sldId="2147483666"/>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3146388984" sldId="2147483667"/>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3171841454" sldId="2147483668"/>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1718958274" sldId="2147483669"/>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2202905451" sldId="2147483670"/>
          </pc:sldLayoutMkLst>
        </pc:sldLayoutChg>
        <pc:sldLayoutChg chg="add del">
          <pc:chgData name="Chloe Griffiths (2404641)" userId="S::2404641@student.uwtsd.ac.uk::f756def3-eed8-4ae6-b1b0-801eb807bb51" providerId="AD" clId="Web-{9B4F1CEA-C998-0431-7FC7-7143E390A052}" dt="2024-10-15T10:44:20.755" v="4"/>
          <pc:sldLayoutMkLst>
            <pc:docMk/>
            <pc:sldMasterMk cId="2460954070" sldId="2147483660"/>
            <pc:sldLayoutMk cId="3479445657" sldId="2147483671"/>
          </pc:sldLayoutMkLst>
        </pc:sldLayoutChg>
      </pc:sldMasterChg>
      <pc:sldMasterChg chg="add del replId addSldLayout delSldLayout">
        <pc:chgData name="Chloe Griffiths (2404641)" userId="S::2404641@student.uwtsd.ac.uk::f756def3-eed8-4ae6-b1b0-801eb807bb51" providerId="AD" clId="Web-{9B4F1CEA-C998-0431-7FC7-7143E390A052}" dt="2024-10-15T10:44:13.458" v="1"/>
        <pc:sldMasterMkLst>
          <pc:docMk/>
          <pc:sldMasterMk cId="982120774" sldId="2147483672"/>
        </pc:sldMasterMkLst>
        <pc:sldLayoutChg chg="add del">
          <pc:chgData name="Chloe Griffiths (2404641)" userId="S::2404641@student.uwtsd.ac.uk::f756def3-eed8-4ae6-b1b0-801eb807bb51" providerId="AD" clId="Web-{9B4F1CEA-C998-0431-7FC7-7143E390A052}" dt="2024-10-15T10:44:13.458" v="1"/>
          <pc:sldLayoutMkLst>
            <pc:docMk/>
            <pc:sldMasterMk cId="982120774" sldId="2147483672"/>
            <pc:sldLayoutMk cId="3495658100" sldId="2147483673"/>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2929562362" sldId="2147483674"/>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648748840" sldId="2147483675"/>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3570522977" sldId="2147483676"/>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4217866563" sldId="2147483677"/>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1180384390" sldId="2147483678"/>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488027131" sldId="2147483679"/>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517150189" sldId="2147483680"/>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2058390824" sldId="2147483681"/>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541552875" sldId="2147483682"/>
          </pc:sldLayoutMkLst>
        </pc:sldLayoutChg>
        <pc:sldLayoutChg chg="add del replId">
          <pc:chgData name="Chloe Griffiths (2404641)" userId="S::2404641@student.uwtsd.ac.uk::f756def3-eed8-4ae6-b1b0-801eb807bb51" providerId="AD" clId="Web-{9B4F1CEA-C998-0431-7FC7-7143E390A052}" dt="2024-10-15T10:44:13.458" v="1"/>
          <pc:sldLayoutMkLst>
            <pc:docMk/>
            <pc:sldMasterMk cId="982120774" sldId="2147483672"/>
            <pc:sldLayoutMk cId="2465767683" sldId="2147483683"/>
          </pc:sldLayoutMkLst>
        </pc:sldLayoutChg>
      </pc:sldMasterChg>
      <pc:sldMasterChg chg="add del replId addSldLayout delSldLayout">
        <pc:chgData name="Chloe Griffiths (2404641)" userId="S::2404641@student.uwtsd.ac.uk::f756def3-eed8-4ae6-b1b0-801eb807bb51" providerId="AD" clId="Web-{9B4F1CEA-C998-0431-7FC7-7143E390A052}" dt="2024-10-15T10:44:20.661" v="3"/>
        <pc:sldMasterMkLst>
          <pc:docMk/>
          <pc:sldMasterMk cId="3819844591" sldId="2147483672"/>
        </pc:sldMasterMkLst>
        <pc:sldLayoutChg chg="add del">
          <pc:chgData name="Chloe Griffiths (2404641)" userId="S::2404641@student.uwtsd.ac.uk::f756def3-eed8-4ae6-b1b0-801eb807bb51" providerId="AD" clId="Web-{9B4F1CEA-C998-0431-7FC7-7143E390A052}" dt="2024-10-15T10:44:20.661" v="3"/>
          <pc:sldLayoutMkLst>
            <pc:docMk/>
            <pc:sldMasterMk cId="3819844591" sldId="2147483672"/>
            <pc:sldLayoutMk cId="1326786835" sldId="2147483673"/>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947288852" sldId="2147483674"/>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443128859" sldId="2147483675"/>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3337564281" sldId="2147483676"/>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736496174" sldId="2147483677"/>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2527567705" sldId="2147483678"/>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648262999" sldId="2147483679"/>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2996885925" sldId="2147483680"/>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3694654326" sldId="2147483681"/>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3724455375" sldId="2147483682"/>
          </pc:sldLayoutMkLst>
        </pc:sldLayoutChg>
        <pc:sldLayoutChg chg="add del replId">
          <pc:chgData name="Chloe Griffiths (2404641)" userId="S::2404641@student.uwtsd.ac.uk::f756def3-eed8-4ae6-b1b0-801eb807bb51" providerId="AD" clId="Web-{9B4F1CEA-C998-0431-7FC7-7143E390A052}" dt="2024-10-15T10:44:20.661" v="3"/>
          <pc:sldLayoutMkLst>
            <pc:docMk/>
            <pc:sldMasterMk cId="3819844591" sldId="2147483672"/>
            <pc:sldLayoutMk cId="2472820203" sldId="2147483683"/>
          </pc:sldLayoutMkLst>
        </pc:sldLayoutChg>
      </pc:sldMasterChg>
      <pc:sldMasterChg chg="add addSldLayout">
        <pc:chgData name="Chloe Griffiths (2404641)" userId="S::2404641@student.uwtsd.ac.uk::f756def3-eed8-4ae6-b1b0-801eb807bb51" providerId="AD" clId="Web-{9B4F1CEA-C998-0431-7FC7-7143E390A052}" dt="2024-10-15T10:44:20.755" v="4"/>
        <pc:sldMasterMkLst>
          <pc:docMk/>
          <pc:sldMasterMk cId="2229891823" sldId="2147483698"/>
        </pc:sldMasterMkLst>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588492559" sldId="2147483687"/>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1929380239" sldId="2147483688"/>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534811569" sldId="2147483689"/>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2240581619" sldId="2147483690"/>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3294041285" sldId="2147483691"/>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3549255540" sldId="2147483692"/>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2842937021" sldId="2147483693"/>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2703625481" sldId="2147483694"/>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4102135934" sldId="2147483695"/>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3248073888" sldId="2147483696"/>
          </pc:sldLayoutMkLst>
        </pc:sldLayoutChg>
        <pc:sldLayoutChg chg="add">
          <pc:chgData name="Chloe Griffiths (2404641)" userId="S::2404641@student.uwtsd.ac.uk::f756def3-eed8-4ae6-b1b0-801eb807bb51" providerId="AD" clId="Web-{9B4F1CEA-C998-0431-7FC7-7143E390A052}" dt="2024-10-15T10:44:20.755" v="4"/>
          <pc:sldLayoutMkLst>
            <pc:docMk/>
            <pc:sldMasterMk cId="2229891823" sldId="2147483698"/>
            <pc:sldLayoutMk cId="954136593" sldId="2147483697"/>
          </pc:sldLayoutMkLst>
        </pc:sldLayoutChg>
      </pc:sldMasterChg>
    </pc:docChg>
  </pc:docChgLst>
  <pc:docChgLst>
    <pc:chgData name="Chloe Griffiths (2404641)" userId="S::2404641@student.uwtsd.ac.uk::f756def3-eed8-4ae6-b1b0-801eb807bb51" providerId="AD" clId="Web-{D64F3A4E-B18C-D28C-FF6A-B526729944B2}"/>
    <pc:docChg chg="addSld delSld modSld sldOrd">
      <pc:chgData name="Chloe Griffiths (2404641)" userId="S::2404641@student.uwtsd.ac.uk::f756def3-eed8-4ae6-b1b0-801eb807bb51" providerId="AD" clId="Web-{D64F3A4E-B18C-D28C-FF6A-B526729944B2}" dt="2024-10-29T13:14:45.900" v="445" actId="20577"/>
      <pc:docMkLst>
        <pc:docMk/>
      </pc:docMkLst>
      <pc:sldChg chg="addAnim delAnim modAnim">
        <pc:chgData name="Chloe Griffiths (2404641)" userId="S::2404641@student.uwtsd.ac.uk::f756def3-eed8-4ae6-b1b0-801eb807bb51" providerId="AD" clId="Web-{D64F3A4E-B18C-D28C-FF6A-B526729944B2}" dt="2024-10-29T11:38:23.592" v="5"/>
        <pc:sldMkLst>
          <pc:docMk/>
          <pc:sldMk cId="3299120502" sldId="258"/>
        </pc:sldMkLst>
      </pc:sldChg>
      <pc:sldChg chg="modTransition addAnim modAnim">
        <pc:chgData name="Chloe Griffiths (2404641)" userId="S::2404641@student.uwtsd.ac.uk::f756def3-eed8-4ae6-b1b0-801eb807bb51" providerId="AD" clId="Web-{D64F3A4E-B18C-D28C-FF6A-B526729944B2}" dt="2024-10-29T11:40:24.564" v="9"/>
        <pc:sldMkLst>
          <pc:docMk/>
          <pc:sldMk cId="1490921695" sldId="259"/>
        </pc:sldMkLst>
      </pc:sldChg>
      <pc:sldChg chg="modTransition">
        <pc:chgData name="Chloe Griffiths (2404641)" userId="S::2404641@student.uwtsd.ac.uk::f756def3-eed8-4ae6-b1b0-801eb807bb51" providerId="AD" clId="Web-{D64F3A4E-B18C-D28C-FF6A-B526729944B2}" dt="2024-10-29T11:40:48.799" v="10"/>
        <pc:sldMkLst>
          <pc:docMk/>
          <pc:sldMk cId="3601399577" sldId="260"/>
        </pc:sldMkLst>
      </pc:sldChg>
      <pc:sldChg chg="modSp addAnim delAnim modAnim modNotes">
        <pc:chgData name="Chloe Griffiths (2404641)" userId="S::2404641@student.uwtsd.ac.uk::f756def3-eed8-4ae6-b1b0-801eb807bb51" providerId="AD" clId="Web-{D64F3A4E-B18C-D28C-FF6A-B526729944B2}" dt="2024-10-29T12:41:21.013" v="289"/>
        <pc:sldMkLst>
          <pc:docMk/>
          <pc:sldMk cId="2597764283" sldId="261"/>
        </pc:sldMkLst>
        <pc:spChg chg="mod">
          <ac:chgData name="Chloe Griffiths (2404641)" userId="S::2404641@student.uwtsd.ac.uk::f756def3-eed8-4ae6-b1b0-801eb807bb51" providerId="AD" clId="Web-{D64F3A4E-B18C-D28C-FF6A-B526729944B2}" dt="2024-10-29T12:37:53.196" v="232" actId="20577"/>
          <ac:spMkLst>
            <pc:docMk/>
            <pc:sldMk cId="2597764283" sldId="261"/>
            <ac:spMk id="3" creationId="{30607967-A747-99F1-5B50-663A087841E1}"/>
          </ac:spMkLst>
        </pc:spChg>
      </pc:sldChg>
      <pc:sldChg chg="addSp delSp modSp mod setBg addAnim modNotes">
        <pc:chgData name="Chloe Griffiths (2404641)" userId="S::2404641@student.uwtsd.ac.uk::f756def3-eed8-4ae6-b1b0-801eb807bb51" providerId="AD" clId="Web-{D64F3A4E-B18C-D28C-FF6A-B526729944B2}" dt="2024-10-29T13:04:29.759" v="427"/>
        <pc:sldMkLst>
          <pc:docMk/>
          <pc:sldMk cId="157487218" sldId="263"/>
        </pc:sldMkLst>
        <pc:spChg chg="mod">
          <ac:chgData name="Chloe Griffiths (2404641)" userId="S::2404641@student.uwtsd.ac.uk::f756def3-eed8-4ae6-b1b0-801eb807bb51" providerId="AD" clId="Web-{D64F3A4E-B18C-D28C-FF6A-B526729944B2}" dt="2024-10-29T12:35:32.864" v="231" actId="20577"/>
          <ac:spMkLst>
            <pc:docMk/>
            <pc:sldMk cId="157487218" sldId="263"/>
            <ac:spMk id="4" creationId="{80D40E88-C2A4-871B-34F8-842ACAD4E094}"/>
          </ac:spMkLst>
        </pc:spChg>
        <pc:picChg chg="add del mod">
          <ac:chgData name="Chloe Griffiths (2404641)" userId="S::2404641@student.uwtsd.ac.uk::f756def3-eed8-4ae6-b1b0-801eb807bb51" providerId="AD" clId="Web-{D64F3A4E-B18C-D28C-FF6A-B526729944B2}" dt="2024-10-29T13:04:04.946" v="426"/>
          <ac:picMkLst>
            <pc:docMk/>
            <pc:sldMk cId="157487218" sldId="263"/>
            <ac:picMk id="2" creationId="{1BF9A33F-13A7-41F7-77DE-601FDFCBBC1C}"/>
          </ac:picMkLst>
        </pc:picChg>
      </pc:sldChg>
      <pc:sldChg chg="modSp new">
        <pc:chgData name="Chloe Griffiths (2404641)" userId="S::2404641@student.uwtsd.ac.uk::f756def3-eed8-4ae6-b1b0-801eb807bb51" providerId="AD" clId="Web-{D64F3A4E-B18C-D28C-FF6A-B526729944B2}" dt="2024-10-29T12:29:20.714" v="105" actId="20577"/>
        <pc:sldMkLst>
          <pc:docMk/>
          <pc:sldMk cId="680617624" sldId="264"/>
        </pc:sldMkLst>
        <pc:spChg chg="mod">
          <ac:chgData name="Chloe Griffiths (2404641)" userId="S::2404641@student.uwtsd.ac.uk::f756def3-eed8-4ae6-b1b0-801eb807bb51" providerId="AD" clId="Web-{D64F3A4E-B18C-D28C-FF6A-B526729944B2}" dt="2024-10-29T12:20:51.623" v="32" actId="20577"/>
          <ac:spMkLst>
            <pc:docMk/>
            <pc:sldMk cId="680617624" sldId="264"/>
            <ac:spMk id="2" creationId="{7BC7FB0A-EC40-ADC2-2D6A-F613A61CDED3}"/>
          </ac:spMkLst>
        </pc:spChg>
        <pc:spChg chg="mod">
          <ac:chgData name="Chloe Griffiths (2404641)" userId="S::2404641@student.uwtsd.ac.uk::f756def3-eed8-4ae6-b1b0-801eb807bb51" providerId="AD" clId="Web-{D64F3A4E-B18C-D28C-FF6A-B526729944B2}" dt="2024-10-29T12:29:20.714" v="105" actId="20577"/>
          <ac:spMkLst>
            <pc:docMk/>
            <pc:sldMk cId="680617624" sldId="264"/>
            <ac:spMk id="3" creationId="{49C5D35E-335D-8301-CCB5-6D7F2AC4B143}"/>
          </ac:spMkLst>
        </pc:spChg>
      </pc:sldChg>
      <pc:sldChg chg="modSp new">
        <pc:chgData name="Chloe Griffiths (2404641)" userId="S::2404641@student.uwtsd.ac.uk::f756def3-eed8-4ae6-b1b0-801eb807bb51" providerId="AD" clId="Web-{D64F3A4E-B18C-D28C-FF6A-B526729944B2}" dt="2024-10-29T12:49:54.920" v="423" actId="20577"/>
        <pc:sldMkLst>
          <pc:docMk/>
          <pc:sldMk cId="2086690598" sldId="265"/>
        </pc:sldMkLst>
        <pc:spChg chg="mod">
          <ac:chgData name="Chloe Griffiths (2404641)" userId="S::2404641@student.uwtsd.ac.uk::f756def3-eed8-4ae6-b1b0-801eb807bb51" providerId="AD" clId="Web-{D64F3A4E-B18C-D28C-FF6A-B526729944B2}" dt="2024-10-29T12:49:54.920" v="423" actId="20577"/>
          <ac:spMkLst>
            <pc:docMk/>
            <pc:sldMk cId="2086690598" sldId="265"/>
            <ac:spMk id="2" creationId="{58B508F6-4FF1-3C6D-AADB-EEC88526F1CF}"/>
          </ac:spMkLst>
        </pc:spChg>
      </pc:sldChg>
      <pc:sldChg chg="new del">
        <pc:chgData name="Chloe Griffiths (2404641)" userId="S::2404641@student.uwtsd.ac.uk::f756def3-eed8-4ae6-b1b0-801eb807bb51" providerId="AD" clId="Web-{D64F3A4E-B18C-D28C-FF6A-B526729944B2}" dt="2024-10-29T12:49:39.013" v="414"/>
        <pc:sldMkLst>
          <pc:docMk/>
          <pc:sldMk cId="2250584528" sldId="265"/>
        </pc:sldMkLst>
      </pc:sldChg>
      <pc:sldChg chg="modSp new ord">
        <pc:chgData name="Chloe Griffiths (2404641)" userId="S::2404641@student.uwtsd.ac.uk::f756def3-eed8-4ae6-b1b0-801eb807bb51" providerId="AD" clId="Web-{D64F3A4E-B18C-D28C-FF6A-B526729944B2}" dt="2024-10-29T13:14:45.900" v="445" actId="20577"/>
        <pc:sldMkLst>
          <pc:docMk/>
          <pc:sldMk cId="3038678615" sldId="266"/>
        </pc:sldMkLst>
        <pc:spChg chg="mod">
          <ac:chgData name="Chloe Griffiths (2404641)" userId="S::2404641@student.uwtsd.ac.uk::f756def3-eed8-4ae6-b1b0-801eb807bb51" providerId="AD" clId="Web-{D64F3A4E-B18C-D28C-FF6A-B526729944B2}" dt="2024-10-29T13:14:45.900" v="445" actId="20577"/>
          <ac:spMkLst>
            <pc:docMk/>
            <pc:sldMk cId="3038678615" sldId="266"/>
            <ac:spMk id="2" creationId="{18BACD8D-2EE7-1EC0-0F23-FD76C21C6AAF}"/>
          </ac:spMkLst>
        </pc:spChg>
      </pc:sldChg>
    </pc:docChg>
  </pc:docChgLst>
  <pc:docChgLst>
    <pc:chgData name="Chloe Griffiths (2404641)" userId="S::2404641@student.uwtsd.ac.uk::f756def3-eed8-4ae6-b1b0-801eb807bb51" providerId="AD" clId="Web-{6E248D09-4C20-B521-1D44-3054F81A0F74}"/>
    <pc:docChg chg="addSld delSld modSld">
      <pc:chgData name="Chloe Griffiths (2404641)" userId="S::2404641@student.uwtsd.ac.uk::f756def3-eed8-4ae6-b1b0-801eb807bb51" providerId="AD" clId="Web-{6E248D09-4C20-B521-1D44-3054F81A0F74}" dt="2024-10-29T09:16:35.560" v="122" actId="20577"/>
      <pc:docMkLst>
        <pc:docMk/>
      </pc:docMkLst>
      <pc:sldChg chg="new del">
        <pc:chgData name="Chloe Griffiths (2404641)" userId="S::2404641@student.uwtsd.ac.uk::f756def3-eed8-4ae6-b1b0-801eb807bb51" providerId="AD" clId="Web-{6E248D09-4C20-B521-1D44-3054F81A0F74}" dt="2024-10-29T09:06:49.343" v="1"/>
        <pc:sldMkLst>
          <pc:docMk/>
          <pc:sldMk cId="1304466817" sldId="261"/>
        </pc:sldMkLst>
      </pc:sldChg>
      <pc:sldChg chg="modSp new">
        <pc:chgData name="Chloe Griffiths (2404641)" userId="S::2404641@student.uwtsd.ac.uk::f756def3-eed8-4ae6-b1b0-801eb807bb51" providerId="AD" clId="Web-{6E248D09-4C20-B521-1D44-3054F81A0F74}" dt="2024-10-29T09:16:35.560" v="122" actId="20577"/>
        <pc:sldMkLst>
          <pc:docMk/>
          <pc:sldMk cId="2597764283" sldId="261"/>
        </pc:sldMkLst>
        <pc:spChg chg="mod">
          <ac:chgData name="Chloe Griffiths (2404641)" userId="S::2404641@student.uwtsd.ac.uk::f756def3-eed8-4ae6-b1b0-801eb807bb51" providerId="AD" clId="Web-{6E248D09-4C20-B521-1D44-3054F81A0F74}" dt="2024-10-29T09:07:13.406" v="23" actId="20577"/>
          <ac:spMkLst>
            <pc:docMk/>
            <pc:sldMk cId="2597764283" sldId="261"/>
            <ac:spMk id="2" creationId="{685FB52B-7D5F-F4BA-E37E-4AC2D5DA3373}"/>
          </ac:spMkLst>
        </pc:spChg>
        <pc:spChg chg="mod">
          <ac:chgData name="Chloe Griffiths (2404641)" userId="S::2404641@student.uwtsd.ac.uk::f756def3-eed8-4ae6-b1b0-801eb807bb51" providerId="AD" clId="Web-{6E248D09-4C20-B521-1D44-3054F81A0F74}" dt="2024-10-29T09:16:35.560" v="122" actId="20577"/>
          <ac:spMkLst>
            <pc:docMk/>
            <pc:sldMk cId="2597764283" sldId="261"/>
            <ac:spMk id="3" creationId="{30607967-A747-99F1-5B50-663A087841E1}"/>
          </ac:spMkLst>
        </pc:spChg>
      </pc:sldChg>
      <pc:sldChg chg="modSp new">
        <pc:chgData name="Chloe Griffiths (2404641)" userId="S::2404641@student.uwtsd.ac.uk::f756def3-eed8-4ae6-b1b0-801eb807bb51" providerId="AD" clId="Web-{6E248D09-4C20-B521-1D44-3054F81A0F74}" dt="2024-10-29T09:12:29.179" v="35" actId="20577"/>
        <pc:sldMkLst>
          <pc:docMk/>
          <pc:sldMk cId="2350721424" sldId="262"/>
        </pc:sldMkLst>
        <pc:spChg chg="mod">
          <ac:chgData name="Chloe Griffiths (2404641)" userId="S::2404641@student.uwtsd.ac.uk::f756def3-eed8-4ae6-b1b0-801eb807bb51" providerId="AD" clId="Web-{6E248D09-4C20-B521-1D44-3054F81A0F74}" dt="2024-10-29T09:12:29.179" v="35" actId="20577"/>
          <ac:spMkLst>
            <pc:docMk/>
            <pc:sldMk cId="2350721424" sldId="262"/>
            <ac:spMk id="2" creationId="{4A020D40-83BA-E279-46A0-2B6510EF8591}"/>
          </ac:spMkLst>
        </pc:spChg>
      </pc:sldChg>
    </pc:docChg>
  </pc:docChgLst>
  <pc:docChgLst>
    <pc:chgData name="Chloe Griffiths (2404641)" userId="S::2404641@student.uwtsd.ac.uk::f756def3-eed8-4ae6-b1b0-801eb807bb51" providerId="AD" clId="Web-{9EE4DEC0-52FC-8AA3-EB34-B73D809AC631}"/>
    <pc:docChg chg="addSld delSld modSld">
      <pc:chgData name="Chloe Griffiths (2404641)" userId="S::2404641@student.uwtsd.ac.uk::f756def3-eed8-4ae6-b1b0-801eb807bb51" providerId="AD" clId="Web-{9EE4DEC0-52FC-8AA3-EB34-B73D809AC631}" dt="2024-10-22T08:37:05.641" v="82" actId="20577"/>
      <pc:docMkLst>
        <pc:docMk/>
      </pc:docMkLst>
      <pc:sldChg chg="modSp">
        <pc:chgData name="Chloe Griffiths (2404641)" userId="S::2404641@student.uwtsd.ac.uk::f756def3-eed8-4ae6-b1b0-801eb807bb51" providerId="AD" clId="Web-{9EE4DEC0-52FC-8AA3-EB34-B73D809AC631}" dt="2024-10-22T08:37:05.641" v="82" actId="20577"/>
        <pc:sldMkLst>
          <pc:docMk/>
          <pc:sldMk cId="3299120502" sldId="258"/>
        </pc:sldMkLst>
        <pc:spChg chg="mod">
          <ac:chgData name="Chloe Griffiths (2404641)" userId="S::2404641@student.uwtsd.ac.uk::f756def3-eed8-4ae6-b1b0-801eb807bb51" providerId="AD" clId="Web-{9EE4DEC0-52FC-8AA3-EB34-B73D809AC631}" dt="2024-10-22T08:37:05.641" v="82" actId="20577"/>
          <ac:spMkLst>
            <pc:docMk/>
            <pc:sldMk cId="3299120502" sldId="258"/>
            <ac:spMk id="2" creationId="{17AE4B32-5208-FDAC-B294-EEE3CD1ACEDB}"/>
          </ac:spMkLst>
        </pc:spChg>
      </pc:sldChg>
      <pc:sldChg chg="addSp delSp modSp mod setBg">
        <pc:chgData name="Chloe Griffiths (2404641)" userId="S::2404641@student.uwtsd.ac.uk::f756def3-eed8-4ae6-b1b0-801eb807bb51" providerId="AD" clId="Web-{9EE4DEC0-52FC-8AA3-EB34-B73D809AC631}" dt="2024-10-22T08:18:04.534" v="9"/>
        <pc:sldMkLst>
          <pc:docMk/>
          <pc:sldMk cId="1490921695" sldId="259"/>
        </pc:sldMkLst>
        <pc:spChg chg="mod">
          <ac:chgData name="Chloe Griffiths (2404641)" userId="S::2404641@student.uwtsd.ac.uk::f756def3-eed8-4ae6-b1b0-801eb807bb51" providerId="AD" clId="Web-{9EE4DEC0-52FC-8AA3-EB34-B73D809AC631}" dt="2024-10-22T08:18:04.534" v="9"/>
          <ac:spMkLst>
            <pc:docMk/>
            <pc:sldMk cId="1490921695" sldId="259"/>
            <ac:spMk id="2" creationId="{C7E66EE7-6E36-9DA7-F748-D0ADC5EE89E3}"/>
          </ac:spMkLst>
        </pc:spChg>
        <pc:spChg chg="del">
          <ac:chgData name="Chloe Griffiths (2404641)" userId="S::2404641@student.uwtsd.ac.uk::f756def3-eed8-4ae6-b1b0-801eb807bb51" providerId="AD" clId="Web-{9EE4DEC0-52FC-8AA3-EB34-B73D809AC631}" dt="2024-10-22T08:17:22.924" v="6"/>
          <ac:spMkLst>
            <pc:docMk/>
            <pc:sldMk cId="1490921695" sldId="259"/>
            <ac:spMk id="3" creationId="{BACF75B7-E97B-FBF9-B253-2280232EC8EA}"/>
          </ac:spMkLst>
        </pc:spChg>
        <pc:spChg chg="add del mod">
          <ac:chgData name="Chloe Griffiths (2404641)" userId="S::2404641@student.uwtsd.ac.uk::f756def3-eed8-4ae6-b1b0-801eb807bb51" providerId="AD" clId="Web-{9EE4DEC0-52FC-8AA3-EB34-B73D809AC631}" dt="2024-10-22T08:17:42.205" v="8"/>
          <ac:spMkLst>
            <pc:docMk/>
            <pc:sldMk cId="1490921695" sldId="259"/>
            <ac:spMk id="18" creationId="{CE0B91E3-C597-C7A7-85E7-BBEC3C387162}"/>
          </ac:spMkLst>
        </pc:spChg>
        <pc:spChg chg="add">
          <ac:chgData name="Chloe Griffiths (2404641)" userId="S::2404641@student.uwtsd.ac.uk::f756def3-eed8-4ae6-b1b0-801eb807bb51" providerId="AD" clId="Web-{9EE4DEC0-52FC-8AA3-EB34-B73D809AC631}" dt="2024-10-22T08:18:04.534" v="9"/>
          <ac:spMkLst>
            <pc:docMk/>
            <pc:sldMk cId="1490921695" sldId="259"/>
            <ac:spMk id="24" creationId="{2D03A0B2-4A2F-D846-A5E6-FB7CB9A031F7}"/>
          </ac:spMkLst>
        </pc:spChg>
        <pc:spChg chg="add">
          <ac:chgData name="Chloe Griffiths (2404641)" userId="S::2404641@student.uwtsd.ac.uk::f756def3-eed8-4ae6-b1b0-801eb807bb51" providerId="AD" clId="Web-{9EE4DEC0-52FC-8AA3-EB34-B73D809AC631}" dt="2024-10-22T08:18:04.534" v="9"/>
          <ac:spMkLst>
            <pc:docMk/>
            <pc:sldMk cId="1490921695" sldId="259"/>
            <ac:spMk id="26" creationId="{7F573F1D-73A7-FB41-BCAD-FC9AA7DEF4F5}"/>
          </ac:spMkLst>
        </pc:spChg>
        <pc:spChg chg="add">
          <ac:chgData name="Chloe Griffiths (2404641)" userId="S::2404641@student.uwtsd.ac.uk::f756def3-eed8-4ae6-b1b0-801eb807bb51" providerId="AD" clId="Web-{9EE4DEC0-52FC-8AA3-EB34-B73D809AC631}" dt="2024-10-22T08:18:04.534" v="9"/>
          <ac:spMkLst>
            <pc:docMk/>
            <pc:sldMk cId="1490921695" sldId="259"/>
            <ac:spMk id="28" creationId="{0247FD0E-C93A-490E-9994-C79DC8977165}"/>
          </ac:spMkLst>
        </pc:spChg>
        <pc:spChg chg="add">
          <ac:chgData name="Chloe Griffiths (2404641)" userId="S::2404641@student.uwtsd.ac.uk::f756def3-eed8-4ae6-b1b0-801eb807bb51" providerId="AD" clId="Web-{9EE4DEC0-52FC-8AA3-EB34-B73D809AC631}" dt="2024-10-22T08:18:04.534" v="9"/>
          <ac:spMkLst>
            <pc:docMk/>
            <pc:sldMk cId="1490921695" sldId="259"/>
            <ac:spMk id="30" creationId="{1CDD2F19-0AAB-46D2-A7D4-9BD8F7E42915}"/>
          </ac:spMkLst>
        </pc:spChg>
        <pc:spChg chg="add">
          <ac:chgData name="Chloe Griffiths (2404641)" userId="S::2404641@student.uwtsd.ac.uk::f756def3-eed8-4ae6-b1b0-801eb807bb51" providerId="AD" clId="Web-{9EE4DEC0-52FC-8AA3-EB34-B73D809AC631}" dt="2024-10-22T08:18:04.534" v="9"/>
          <ac:spMkLst>
            <pc:docMk/>
            <pc:sldMk cId="1490921695" sldId="259"/>
            <ac:spMk id="32" creationId="{AD77B2DF-AF44-4996-BBFD-5DF9162BE4B2}"/>
          </ac:spMkLst>
        </pc:spChg>
        <pc:spChg chg="add">
          <ac:chgData name="Chloe Griffiths (2404641)" userId="S::2404641@student.uwtsd.ac.uk::f756def3-eed8-4ae6-b1b0-801eb807bb51" providerId="AD" clId="Web-{9EE4DEC0-52FC-8AA3-EB34-B73D809AC631}" dt="2024-10-22T08:18:04.534" v="9"/>
          <ac:spMkLst>
            <pc:docMk/>
            <pc:sldMk cId="1490921695" sldId="259"/>
            <ac:spMk id="34" creationId="{FF6BECB9-A7FC-400F-8502-97A13BB879D2}"/>
          </ac:spMkLst>
        </pc:spChg>
        <pc:graphicFrameChg chg="add del mod ord modGraphic">
          <ac:chgData name="Chloe Griffiths (2404641)" userId="S::2404641@student.uwtsd.ac.uk::f756def3-eed8-4ae6-b1b0-801eb807bb51" providerId="AD" clId="Web-{9EE4DEC0-52FC-8AA3-EB34-B73D809AC631}" dt="2024-10-22T08:17:31.814" v="7"/>
          <ac:graphicFrameMkLst>
            <pc:docMk/>
            <pc:sldMk cId="1490921695" sldId="259"/>
            <ac:graphicFrameMk id="5" creationId="{14858CB9-CA1A-12C7-5784-FE2E471C883A}"/>
          </ac:graphicFrameMkLst>
        </pc:graphicFrameChg>
        <pc:graphicFrameChg chg="add mod ord modGraphic">
          <ac:chgData name="Chloe Griffiths (2404641)" userId="S::2404641@student.uwtsd.ac.uk::f756def3-eed8-4ae6-b1b0-801eb807bb51" providerId="AD" clId="Web-{9EE4DEC0-52FC-8AA3-EB34-B73D809AC631}" dt="2024-10-22T08:17:42.205" v="8"/>
          <ac:graphicFrameMkLst>
            <pc:docMk/>
            <pc:sldMk cId="1490921695" sldId="259"/>
            <ac:graphicFrameMk id="19" creationId="{C99A575E-9770-A4C5-2F39-350245030B0B}"/>
          </ac:graphicFrameMkLst>
        </pc:graphicFrameChg>
        <pc:picChg chg="add del mod">
          <ac:chgData name="Chloe Griffiths (2404641)" userId="S::2404641@student.uwtsd.ac.uk::f756def3-eed8-4ae6-b1b0-801eb807bb51" providerId="AD" clId="Web-{9EE4DEC0-52FC-8AA3-EB34-B73D809AC631}" dt="2024-10-22T08:16:28.969" v="5"/>
          <ac:picMkLst>
            <pc:docMk/>
            <pc:sldMk cId="1490921695" sldId="259"/>
            <ac:picMk id="4" creationId="{8AA6409F-9969-6FFB-DE7D-235903274641}"/>
          </ac:picMkLst>
        </pc:picChg>
      </pc:sldChg>
      <pc:sldChg chg="modSp new del">
        <pc:chgData name="Chloe Griffiths (2404641)" userId="S::2404641@student.uwtsd.ac.uk::f756def3-eed8-4ae6-b1b0-801eb807bb51" providerId="AD" clId="Web-{9EE4DEC0-52FC-8AA3-EB34-B73D809AC631}" dt="2024-10-22T08:20:49.554" v="14"/>
        <pc:sldMkLst>
          <pc:docMk/>
          <pc:sldMk cId="790852126" sldId="260"/>
        </pc:sldMkLst>
        <pc:spChg chg="mod">
          <ac:chgData name="Chloe Griffiths (2404641)" userId="S::2404641@student.uwtsd.ac.uk::f756def3-eed8-4ae6-b1b0-801eb807bb51" providerId="AD" clId="Web-{9EE4DEC0-52FC-8AA3-EB34-B73D809AC631}" dt="2024-10-22T08:20:38.475" v="13" actId="20577"/>
          <ac:spMkLst>
            <pc:docMk/>
            <pc:sldMk cId="790852126" sldId="260"/>
            <ac:spMk id="2" creationId="{4A635736-7BFC-A13B-D189-8D3C4530A797}"/>
          </ac:spMkLst>
        </pc:spChg>
      </pc:sldChg>
      <pc:sldChg chg="addSp modSp new">
        <pc:chgData name="Chloe Griffiths (2404641)" userId="S::2404641@student.uwtsd.ac.uk::f756def3-eed8-4ae6-b1b0-801eb807bb51" providerId="AD" clId="Web-{9EE4DEC0-52FC-8AA3-EB34-B73D809AC631}" dt="2024-10-22T08:26:10.718" v="78"/>
        <pc:sldMkLst>
          <pc:docMk/>
          <pc:sldMk cId="3601399577" sldId="260"/>
        </pc:sldMkLst>
        <pc:graphicFrameChg chg="add mod modGraphic">
          <ac:chgData name="Chloe Griffiths (2404641)" userId="S::2404641@student.uwtsd.ac.uk::f756def3-eed8-4ae6-b1b0-801eb807bb51" providerId="AD" clId="Web-{9EE4DEC0-52FC-8AA3-EB34-B73D809AC631}" dt="2024-10-22T08:26:10.718" v="78"/>
          <ac:graphicFrameMkLst>
            <pc:docMk/>
            <pc:sldMk cId="3601399577" sldId="260"/>
            <ac:graphicFrameMk id="2" creationId="{52181D4A-118E-7FCA-04F5-E487587C82E5}"/>
          </ac:graphicFrameMkLst>
        </pc:graphicFrameChg>
      </pc:sldChg>
    </pc:docChg>
  </pc:docChgLst>
  <pc:docChgLst>
    <pc:chgData name="Chloe Griffiths (2404641)" userId="f756def3-eed8-4ae6-b1b0-801eb807bb51" providerId="ADAL" clId="{EF011EDC-8888-4CD3-B79C-4AB1BD927B00}"/>
    <pc:docChg chg="modSld">
      <pc:chgData name="Chloe Griffiths (2404641)" userId="f756def3-eed8-4ae6-b1b0-801eb807bb51" providerId="ADAL" clId="{EF011EDC-8888-4CD3-B79C-4AB1BD927B00}" dt="2024-11-04T11:10:58.976" v="1"/>
      <pc:docMkLst>
        <pc:docMk/>
      </pc:docMkLst>
      <pc:sldChg chg="addSp delSp">
        <pc:chgData name="Chloe Griffiths (2404641)" userId="f756def3-eed8-4ae6-b1b0-801eb807bb51" providerId="ADAL" clId="{EF011EDC-8888-4CD3-B79C-4AB1BD927B00}" dt="2024-11-04T11:10:58.976" v="1"/>
        <pc:sldMkLst>
          <pc:docMk/>
          <pc:sldMk cId="109857222" sldId="256"/>
        </pc:sldMkLst>
        <pc:inkChg chg="add del">
          <ac:chgData name="Chloe Griffiths (2404641)" userId="f756def3-eed8-4ae6-b1b0-801eb807bb51" providerId="ADAL" clId="{EF011EDC-8888-4CD3-B79C-4AB1BD927B00}" dt="2024-11-04T11:10:58.976" v="1"/>
          <ac:inkMkLst>
            <pc:docMk/>
            <pc:sldMk cId="109857222" sldId="256"/>
            <ac:inkMk id="5" creationId="{3A9C2F3F-77C1-47F3-7686-4711236DA64F}"/>
          </ac:inkMkLst>
        </pc:inkChg>
      </pc:sldChg>
    </pc:docChg>
  </pc:docChgLst>
  <pc:docChgLst>
    <pc:chgData name="Chloe Griffiths (2404641)" userId="S::2404641@student.uwtsd.ac.uk::f756def3-eed8-4ae6-b1b0-801eb807bb51" providerId="AD" clId="Web-{223C3F52-2223-F81A-47A9-6987E4D63B63}"/>
    <pc:docChg chg="addSld modSld sldOrd">
      <pc:chgData name="Chloe Griffiths (2404641)" userId="S::2404641@student.uwtsd.ac.uk::f756def3-eed8-4ae6-b1b0-801eb807bb51" providerId="AD" clId="Web-{223C3F52-2223-F81A-47A9-6987E4D63B63}" dt="2024-10-22T08:14:49.519" v="15" actId="20577"/>
      <pc:docMkLst>
        <pc:docMk/>
      </pc:docMkLst>
      <pc:sldChg chg="addSp delSp modSp">
        <pc:chgData name="Chloe Griffiths (2404641)" userId="S::2404641@student.uwtsd.ac.uk::f756def3-eed8-4ae6-b1b0-801eb807bb51" providerId="AD" clId="Web-{223C3F52-2223-F81A-47A9-6987E4D63B63}" dt="2024-10-22T08:13:30.029" v="4"/>
        <pc:sldMkLst>
          <pc:docMk/>
          <pc:sldMk cId="109857222" sldId="256"/>
        </pc:sldMkLst>
        <pc:spChg chg="mod">
          <ac:chgData name="Chloe Griffiths (2404641)" userId="S::2404641@student.uwtsd.ac.uk::f756def3-eed8-4ae6-b1b0-801eb807bb51" providerId="AD" clId="Web-{223C3F52-2223-F81A-47A9-6987E4D63B63}" dt="2024-10-22T08:13:30.029" v="4"/>
          <ac:spMkLst>
            <pc:docMk/>
            <pc:sldMk cId="109857222" sldId="256"/>
            <ac:spMk id="2" creationId="{00000000-0000-0000-0000-000000000000}"/>
          </ac:spMkLst>
        </pc:spChg>
        <pc:spChg chg="mod">
          <ac:chgData name="Chloe Griffiths (2404641)" userId="S::2404641@student.uwtsd.ac.uk::f756def3-eed8-4ae6-b1b0-801eb807bb51" providerId="AD" clId="Web-{223C3F52-2223-F81A-47A9-6987E4D63B63}" dt="2024-10-22T08:13:30.029" v="4"/>
          <ac:spMkLst>
            <pc:docMk/>
            <pc:sldMk cId="109857222" sldId="256"/>
            <ac:spMk id="3" creationId="{00000000-0000-0000-0000-000000000000}"/>
          </ac:spMkLst>
        </pc:spChg>
        <pc:spChg chg="del">
          <ac:chgData name="Chloe Griffiths (2404641)" userId="S::2404641@student.uwtsd.ac.uk::f756def3-eed8-4ae6-b1b0-801eb807bb51" providerId="AD" clId="Web-{223C3F52-2223-F81A-47A9-6987E4D63B63}" dt="2024-10-22T08:13:30.029" v="4"/>
          <ac:spMkLst>
            <pc:docMk/>
            <pc:sldMk cId="109857222" sldId="256"/>
            <ac:spMk id="34" creationId="{A88F843D-1C1B-C740-AC27-E3238D0F5F47}"/>
          </ac:spMkLst>
        </pc:spChg>
        <pc:spChg chg="del">
          <ac:chgData name="Chloe Griffiths (2404641)" userId="S::2404641@student.uwtsd.ac.uk::f756def3-eed8-4ae6-b1b0-801eb807bb51" providerId="AD" clId="Web-{223C3F52-2223-F81A-47A9-6987E4D63B63}" dt="2024-10-22T08:13:30.029" v="4"/>
          <ac:spMkLst>
            <pc:docMk/>
            <pc:sldMk cId="109857222" sldId="256"/>
            <ac:spMk id="36" creationId="{A21C8291-E3D5-4240-8FF4-E5213CBCC453}"/>
          </ac:spMkLst>
        </pc:spChg>
        <pc:spChg chg="del">
          <ac:chgData name="Chloe Griffiths (2404641)" userId="S::2404641@student.uwtsd.ac.uk::f756def3-eed8-4ae6-b1b0-801eb807bb51" providerId="AD" clId="Web-{223C3F52-2223-F81A-47A9-6987E4D63B63}" dt="2024-10-22T08:13:30.029" v="4"/>
          <ac:spMkLst>
            <pc:docMk/>
            <pc:sldMk cId="109857222" sldId="256"/>
            <ac:spMk id="37" creationId="{08B44AFE-C181-7047-8CC9-CA00BD385EEA}"/>
          </ac:spMkLst>
        </pc:spChg>
        <pc:spChg chg="add">
          <ac:chgData name="Chloe Griffiths (2404641)" userId="S::2404641@student.uwtsd.ac.uk::f756def3-eed8-4ae6-b1b0-801eb807bb51" providerId="AD" clId="Web-{223C3F52-2223-F81A-47A9-6987E4D63B63}" dt="2024-10-22T08:13:30.029" v="4"/>
          <ac:spMkLst>
            <pc:docMk/>
            <pc:sldMk cId="109857222" sldId="256"/>
            <ac:spMk id="42" creationId="{0247FD0E-C93A-490E-9994-C79DC8977165}"/>
          </ac:spMkLst>
        </pc:spChg>
        <pc:spChg chg="add">
          <ac:chgData name="Chloe Griffiths (2404641)" userId="S::2404641@student.uwtsd.ac.uk::f756def3-eed8-4ae6-b1b0-801eb807bb51" providerId="AD" clId="Web-{223C3F52-2223-F81A-47A9-6987E4D63B63}" dt="2024-10-22T08:13:30.029" v="4"/>
          <ac:spMkLst>
            <pc:docMk/>
            <pc:sldMk cId="109857222" sldId="256"/>
            <ac:spMk id="44" creationId="{1CDD2F19-0AAB-46D2-A7D4-9BD8F7E42915}"/>
          </ac:spMkLst>
        </pc:spChg>
        <pc:spChg chg="add">
          <ac:chgData name="Chloe Griffiths (2404641)" userId="S::2404641@student.uwtsd.ac.uk::f756def3-eed8-4ae6-b1b0-801eb807bb51" providerId="AD" clId="Web-{223C3F52-2223-F81A-47A9-6987E4D63B63}" dt="2024-10-22T08:13:30.029" v="4"/>
          <ac:spMkLst>
            <pc:docMk/>
            <pc:sldMk cId="109857222" sldId="256"/>
            <ac:spMk id="46" creationId="{AD77B2DF-AF44-4996-BBFD-5DF9162BE4B2}"/>
          </ac:spMkLst>
        </pc:spChg>
        <pc:spChg chg="add">
          <ac:chgData name="Chloe Griffiths (2404641)" userId="S::2404641@student.uwtsd.ac.uk::f756def3-eed8-4ae6-b1b0-801eb807bb51" providerId="AD" clId="Web-{223C3F52-2223-F81A-47A9-6987E4D63B63}" dt="2024-10-22T08:13:30.029" v="4"/>
          <ac:spMkLst>
            <pc:docMk/>
            <pc:sldMk cId="109857222" sldId="256"/>
            <ac:spMk id="48" creationId="{FF6BECB9-A7FC-400F-8502-97A13BB879D2}"/>
          </ac:spMkLst>
        </pc:spChg>
        <pc:picChg chg="mod ord">
          <ac:chgData name="Chloe Griffiths (2404641)" userId="S::2404641@student.uwtsd.ac.uk::f756def3-eed8-4ae6-b1b0-801eb807bb51" providerId="AD" clId="Web-{223C3F52-2223-F81A-47A9-6987E4D63B63}" dt="2024-10-22T08:13:30.029" v="4"/>
          <ac:picMkLst>
            <pc:docMk/>
            <pc:sldMk cId="109857222" sldId="256"/>
            <ac:picMk id="35" creationId="{48C2A898-2B05-9F19-2A09-922420A7146D}"/>
          </ac:picMkLst>
        </pc:picChg>
      </pc:sldChg>
      <pc:sldChg chg="ord">
        <pc:chgData name="Chloe Griffiths (2404641)" userId="S::2404641@student.uwtsd.ac.uk::f756def3-eed8-4ae6-b1b0-801eb807bb51" providerId="AD" clId="Web-{223C3F52-2223-F81A-47A9-6987E4D63B63}" dt="2024-10-22T08:07:08.487" v="0"/>
        <pc:sldMkLst>
          <pc:docMk/>
          <pc:sldMk cId="2131277206" sldId="257"/>
        </pc:sldMkLst>
      </pc:sldChg>
      <pc:sldChg chg="modSp">
        <pc:chgData name="Chloe Griffiths (2404641)" userId="S::2404641@student.uwtsd.ac.uk::f756def3-eed8-4ae6-b1b0-801eb807bb51" providerId="AD" clId="Web-{223C3F52-2223-F81A-47A9-6987E4D63B63}" dt="2024-10-22T08:11:45.694" v="3" actId="20577"/>
        <pc:sldMkLst>
          <pc:docMk/>
          <pc:sldMk cId="3299120502" sldId="258"/>
        </pc:sldMkLst>
        <pc:spChg chg="mod">
          <ac:chgData name="Chloe Griffiths (2404641)" userId="S::2404641@student.uwtsd.ac.uk::f756def3-eed8-4ae6-b1b0-801eb807bb51" providerId="AD" clId="Web-{223C3F52-2223-F81A-47A9-6987E4D63B63}" dt="2024-10-22T08:11:45.694" v="3" actId="20577"/>
          <ac:spMkLst>
            <pc:docMk/>
            <pc:sldMk cId="3299120502" sldId="258"/>
            <ac:spMk id="2" creationId="{17AE4B32-5208-FDAC-B294-EEE3CD1ACEDB}"/>
          </ac:spMkLst>
        </pc:spChg>
      </pc:sldChg>
      <pc:sldChg chg="modSp new">
        <pc:chgData name="Chloe Griffiths (2404641)" userId="S::2404641@student.uwtsd.ac.uk::f756def3-eed8-4ae6-b1b0-801eb807bb51" providerId="AD" clId="Web-{223C3F52-2223-F81A-47A9-6987E4D63B63}" dt="2024-10-22T08:14:49.519" v="15" actId="20577"/>
        <pc:sldMkLst>
          <pc:docMk/>
          <pc:sldMk cId="1490921695" sldId="259"/>
        </pc:sldMkLst>
        <pc:spChg chg="mod">
          <ac:chgData name="Chloe Griffiths (2404641)" userId="S::2404641@student.uwtsd.ac.uk::f756def3-eed8-4ae6-b1b0-801eb807bb51" providerId="AD" clId="Web-{223C3F52-2223-F81A-47A9-6987E4D63B63}" dt="2024-10-22T08:14:49.519" v="15" actId="20577"/>
          <ac:spMkLst>
            <pc:docMk/>
            <pc:sldMk cId="1490921695" sldId="259"/>
            <ac:spMk id="2" creationId="{C7E66EE7-6E36-9DA7-F748-D0ADC5EE89E3}"/>
          </ac:spMkLst>
        </pc:spChg>
      </pc:sldChg>
    </pc:docChg>
  </pc:docChgLst>
  <pc:docChgLst>
    <pc:chgData name="Chloe Griffiths (2404641)" userId="S::2404641@student.uwtsd.ac.uk::f756def3-eed8-4ae6-b1b0-801eb807bb51" providerId="AD" clId="Web-{FE03B240-DB08-03C9-45CD-41C6881F0854}"/>
    <pc:docChg chg="addSld modSld">
      <pc:chgData name="Chloe Griffiths (2404641)" userId="S::2404641@student.uwtsd.ac.uk::f756def3-eed8-4ae6-b1b0-801eb807bb51" providerId="AD" clId="Web-{FE03B240-DB08-03C9-45CD-41C6881F0854}" dt="2024-11-04T10:03:43.491" v="480" actId="20577"/>
      <pc:docMkLst>
        <pc:docMk/>
      </pc:docMkLst>
      <pc:sldChg chg="modSp">
        <pc:chgData name="Chloe Griffiths (2404641)" userId="S::2404641@student.uwtsd.ac.uk::f756def3-eed8-4ae6-b1b0-801eb807bb51" providerId="AD" clId="Web-{FE03B240-DB08-03C9-45CD-41C6881F0854}" dt="2024-11-04T10:03:43.491" v="480" actId="20577"/>
        <pc:sldMkLst>
          <pc:docMk/>
          <pc:sldMk cId="680617624" sldId="264"/>
        </pc:sldMkLst>
        <pc:spChg chg="mod">
          <ac:chgData name="Chloe Griffiths (2404641)" userId="S::2404641@student.uwtsd.ac.uk::f756def3-eed8-4ae6-b1b0-801eb807bb51" providerId="AD" clId="Web-{FE03B240-DB08-03C9-45CD-41C6881F0854}" dt="2024-11-04T10:03:43.491" v="480" actId="20577"/>
          <ac:spMkLst>
            <pc:docMk/>
            <pc:sldMk cId="680617624" sldId="264"/>
            <ac:spMk id="3" creationId="{49C5D35E-335D-8301-CCB5-6D7F2AC4B143}"/>
          </ac:spMkLst>
        </pc:spChg>
      </pc:sldChg>
      <pc:sldChg chg="modSp new modNotes">
        <pc:chgData name="Chloe Griffiths (2404641)" userId="S::2404641@student.uwtsd.ac.uk::f756def3-eed8-4ae6-b1b0-801eb807bb51" providerId="AD" clId="Web-{FE03B240-DB08-03C9-45CD-41C6881F0854}" dt="2024-11-04T09:56:14.428" v="412" actId="20577"/>
        <pc:sldMkLst>
          <pc:docMk/>
          <pc:sldMk cId="3171453129" sldId="267"/>
        </pc:sldMkLst>
        <pc:spChg chg="mod">
          <ac:chgData name="Chloe Griffiths (2404641)" userId="S::2404641@student.uwtsd.ac.uk::f756def3-eed8-4ae6-b1b0-801eb807bb51" providerId="AD" clId="Web-{FE03B240-DB08-03C9-45CD-41C6881F0854}" dt="2024-11-04T09:56:14.428" v="412" actId="20577"/>
          <ac:spMkLst>
            <pc:docMk/>
            <pc:sldMk cId="3171453129" sldId="267"/>
            <ac:spMk id="3" creationId="{638040AB-4896-5CE8-126F-93D2DBD4DFA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C19F24-42E3-40AC-A211-A58AA7B7A549}" type="doc">
      <dgm:prSet loTypeId="urn:microsoft.com/office/officeart/2005/8/layout/venn3" loCatId="relationship" qsTypeId="urn:microsoft.com/office/officeart/2005/8/quickstyle/simple1" qsCatId="simple" csTypeId="urn:microsoft.com/office/officeart/2005/8/colors/accent1_2" csCatId="accent1" phldr="0"/>
      <dgm:spPr/>
      <dgm:t>
        <a:bodyPr/>
        <a:lstStyle/>
        <a:p>
          <a:endParaRPr lang="en-US"/>
        </a:p>
      </dgm:t>
    </dgm:pt>
    <dgm:pt modelId="{6BA506CB-EC5A-4ADA-A064-DDEC82ADA498}">
      <dgm:prSet phldrT="[Text]" phldr="1"/>
      <dgm:spPr/>
      <dgm:t>
        <a:bodyPr/>
        <a:lstStyle/>
        <a:p>
          <a:endParaRPr lang="en-US"/>
        </a:p>
      </dgm:t>
    </dgm:pt>
    <dgm:pt modelId="{1858279A-594C-4A15-AC32-FDC3CEDEE945}" type="parTrans" cxnId="{E92ACD65-E744-45D8-B7E4-98C79F225BEC}">
      <dgm:prSet/>
      <dgm:spPr/>
      <dgm:t>
        <a:bodyPr/>
        <a:lstStyle/>
        <a:p>
          <a:endParaRPr lang="en-US"/>
        </a:p>
      </dgm:t>
    </dgm:pt>
    <dgm:pt modelId="{B0AE499C-C9BA-4A68-81AD-04548C9FE52B}" type="sibTrans" cxnId="{E92ACD65-E744-45D8-B7E4-98C79F225BEC}">
      <dgm:prSet/>
      <dgm:spPr/>
      <dgm:t>
        <a:bodyPr/>
        <a:lstStyle/>
        <a:p>
          <a:endParaRPr lang="en-US"/>
        </a:p>
      </dgm:t>
    </dgm:pt>
    <dgm:pt modelId="{19055AEB-0EAC-4311-A1AB-B2DABE2CC24A}">
      <dgm:prSet phldrT="[Text]" phldr="1"/>
      <dgm:spPr/>
      <dgm:t>
        <a:bodyPr/>
        <a:lstStyle/>
        <a:p>
          <a:endParaRPr lang="en-US"/>
        </a:p>
      </dgm:t>
    </dgm:pt>
    <dgm:pt modelId="{D6C50428-5554-4E1F-9512-F556B008B5D6}" type="parTrans" cxnId="{CCB3783F-A44C-4306-AC3F-CA9DC6E03C29}">
      <dgm:prSet/>
      <dgm:spPr/>
      <dgm:t>
        <a:bodyPr/>
        <a:lstStyle/>
        <a:p>
          <a:endParaRPr lang="en-US"/>
        </a:p>
      </dgm:t>
    </dgm:pt>
    <dgm:pt modelId="{102A33BE-D36C-4432-8832-4388A5430FCF}" type="sibTrans" cxnId="{CCB3783F-A44C-4306-AC3F-CA9DC6E03C29}">
      <dgm:prSet/>
      <dgm:spPr/>
      <dgm:t>
        <a:bodyPr/>
        <a:lstStyle/>
        <a:p>
          <a:endParaRPr lang="en-US"/>
        </a:p>
      </dgm:t>
    </dgm:pt>
    <dgm:pt modelId="{E0C47C77-9B07-4560-9090-81074042ADCA}">
      <dgm:prSet phldrT="[Text]" phldr="1"/>
      <dgm:spPr/>
      <dgm:t>
        <a:bodyPr/>
        <a:lstStyle/>
        <a:p>
          <a:endParaRPr lang="en-US"/>
        </a:p>
      </dgm:t>
    </dgm:pt>
    <dgm:pt modelId="{0D38C786-3A08-4D71-BDA7-67E7B8253E22}" type="parTrans" cxnId="{E67DC0A0-FD12-4089-B4DB-29BC7F45E493}">
      <dgm:prSet/>
      <dgm:spPr/>
      <dgm:t>
        <a:bodyPr/>
        <a:lstStyle/>
        <a:p>
          <a:endParaRPr lang="en-US"/>
        </a:p>
      </dgm:t>
    </dgm:pt>
    <dgm:pt modelId="{C7A5731E-3668-469F-B6CC-F74A154B8B36}" type="sibTrans" cxnId="{E67DC0A0-FD12-4089-B4DB-29BC7F45E493}">
      <dgm:prSet/>
      <dgm:spPr/>
      <dgm:t>
        <a:bodyPr/>
        <a:lstStyle/>
        <a:p>
          <a:endParaRPr lang="en-US"/>
        </a:p>
      </dgm:t>
    </dgm:pt>
    <dgm:pt modelId="{8FD32D3F-A2AB-464A-B064-D16501288EFF}">
      <dgm:prSet phldrT="[Text]" phldr="1"/>
      <dgm:spPr/>
      <dgm:t>
        <a:bodyPr/>
        <a:lstStyle/>
        <a:p>
          <a:endParaRPr lang="en-US"/>
        </a:p>
      </dgm:t>
    </dgm:pt>
    <dgm:pt modelId="{F40FDBC9-49D1-401E-AEDA-AB084ED18110}" type="parTrans" cxnId="{F7441B66-1BDC-4492-B045-731C8AC8AC84}">
      <dgm:prSet/>
      <dgm:spPr/>
      <dgm:t>
        <a:bodyPr/>
        <a:lstStyle/>
        <a:p>
          <a:endParaRPr lang="en-US"/>
        </a:p>
      </dgm:t>
    </dgm:pt>
    <dgm:pt modelId="{7C9A6FDC-981D-4104-9B1E-65CEEAF6BF12}" type="sibTrans" cxnId="{F7441B66-1BDC-4492-B045-731C8AC8AC84}">
      <dgm:prSet/>
      <dgm:spPr/>
      <dgm:t>
        <a:bodyPr/>
        <a:lstStyle/>
        <a:p>
          <a:endParaRPr lang="en-US"/>
        </a:p>
      </dgm:t>
    </dgm:pt>
    <dgm:pt modelId="{CCAA3BCE-CBAE-4184-B8FC-410F37427C7E}" type="pres">
      <dgm:prSet presAssocID="{FFC19F24-42E3-40AC-A211-A58AA7B7A549}" presName="Name0" presStyleCnt="0">
        <dgm:presLayoutVars>
          <dgm:dir/>
          <dgm:resizeHandles val="exact"/>
        </dgm:presLayoutVars>
      </dgm:prSet>
      <dgm:spPr/>
    </dgm:pt>
    <dgm:pt modelId="{2640B7D9-E61C-479A-8CC6-6BECA8FBCE05}" type="pres">
      <dgm:prSet presAssocID="{6BA506CB-EC5A-4ADA-A064-DDEC82ADA498}" presName="Name5" presStyleLbl="vennNode1" presStyleIdx="0" presStyleCnt="4">
        <dgm:presLayoutVars>
          <dgm:bulletEnabled val="1"/>
        </dgm:presLayoutVars>
      </dgm:prSet>
      <dgm:spPr/>
    </dgm:pt>
    <dgm:pt modelId="{A0B17289-2614-4E16-8813-E24608D96635}" type="pres">
      <dgm:prSet presAssocID="{B0AE499C-C9BA-4A68-81AD-04548C9FE52B}" presName="space" presStyleCnt="0"/>
      <dgm:spPr/>
    </dgm:pt>
    <dgm:pt modelId="{F2D619EF-0058-424C-99BE-9D84FE49188D}" type="pres">
      <dgm:prSet presAssocID="{19055AEB-0EAC-4311-A1AB-B2DABE2CC24A}" presName="Name5" presStyleLbl="vennNode1" presStyleIdx="1" presStyleCnt="4">
        <dgm:presLayoutVars>
          <dgm:bulletEnabled val="1"/>
        </dgm:presLayoutVars>
      </dgm:prSet>
      <dgm:spPr/>
    </dgm:pt>
    <dgm:pt modelId="{21E062BD-D93E-411C-8FAD-129D29279160}" type="pres">
      <dgm:prSet presAssocID="{102A33BE-D36C-4432-8832-4388A5430FCF}" presName="space" presStyleCnt="0"/>
      <dgm:spPr/>
    </dgm:pt>
    <dgm:pt modelId="{6D85823C-E3A9-476C-9A39-AB17C4D2D7CD}" type="pres">
      <dgm:prSet presAssocID="{E0C47C77-9B07-4560-9090-81074042ADCA}" presName="Name5" presStyleLbl="vennNode1" presStyleIdx="2" presStyleCnt="4">
        <dgm:presLayoutVars>
          <dgm:bulletEnabled val="1"/>
        </dgm:presLayoutVars>
      </dgm:prSet>
      <dgm:spPr/>
    </dgm:pt>
    <dgm:pt modelId="{C37B8596-C2B5-42CF-BC72-DDD44256E0AF}" type="pres">
      <dgm:prSet presAssocID="{C7A5731E-3668-469F-B6CC-F74A154B8B36}" presName="space" presStyleCnt="0"/>
      <dgm:spPr/>
    </dgm:pt>
    <dgm:pt modelId="{C52B7CFA-D82D-47A3-99A7-E5FFE5E7F8BA}" type="pres">
      <dgm:prSet presAssocID="{8FD32D3F-A2AB-464A-B064-D16501288EFF}" presName="Name5" presStyleLbl="vennNode1" presStyleIdx="3" presStyleCnt="4">
        <dgm:presLayoutVars>
          <dgm:bulletEnabled val="1"/>
        </dgm:presLayoutVars>
      </dgm:prSet>
      <dgm:spPr/>
    </dgm:pt>
  </dgm:ptLst>
  <dgm:cxnLst>
    <dgm:cxn modelId="{D7210329-81E2-4863-B120-4AE9C3C105AE}" type="presOf" srcId="{19055AEB-0EAC-4311-A1AB-B2DABE2CC24A}" destId="{F2D619EF-0058-424C-99BE-9D84FE49188D}" srcOrd="0" destOrd="0" presId="urn:microsoft.com/office/officeart/2005/8/layout/venn3"/>
    <dgm:cxn modelId="{CCB3783F-A44C-4306-AC3F-CA9DC6E03C29}" srcId="{FFC19F24-42E3-40AC-A211-A58AA7B7A549}" destId="{19055AEB-0EAC-4311-A1AB-B2DABE2CC24A}" srcOrd="1" destOrd="0" parTransId="{D6C50428-5554-4E1F-9512-F556B008B5D6}" sibTransId="{102A33BE-D36C-4432-8832-4388A5430FCF}"/>
    <dgm:cxn modelId="{E92ACD65-E744-45D8-B7E4-98C79F225BEC}" srcId="{FFC19F24-42E3-40AC-A211-A58AA7B7A549}" destId="{6BA506CB-EC5A-4ADA-A064-DDEC82ADA498}" srcOrd="0" destOrd="0" parTransId="{1858279A-594C-4A15-AC32-FDC3CEDEE945}" sibTransId="{B0AE499C-C9BA-4A68-81AD-04548C9FE52B}"/>
    <dgm:cxn modelId="{F7441B66-1BDC-4492-B045-731C8AC8AC84}" srcId="{FFC19F24-42E3-40AC-A211-A58AA7B7A549}" destId="{8FD32D3F-A2AB-464A-B064-D16501288EFF}" srcOrd="3" destOrd="0" parTransId="{F40FDBC9-49D1-401E-AEDA-AB084ED18110}" sibTransId="{7C9A6FDC-981D-4104-9B1E-65CEEAF6BF12}"/>
    <dgm:cxn modelId="{E67DC0A0-FD12-4089-B4DB-29BC7F45E493}" srcId="{FFC19F24-42E3-40AC-A211-A58AA7B7A549}" destId="{E0C47C77-9B07-4560-9090-81074042ADCA}" srcOrd="2" destOrd="0" parTransId="{0D38C786-3A08-4D71-BDA7-67E7B8253E22}" sibTransId="{C7A5731E-3668-469F-B6CC-F74A154B8B36}"/>
    <dgm:cxn modelId="{F50DB1C8-22C7-419E-9F8E-8933D81FD04A}" type="presOf" srcId="{E0C47C77-9B07-4560-9090-81074042ADCA}" destId="{6D85823C-E3A9-476C-9A39-AB17C4D2D7CD}" srcOrd="0" destOrd="0" presId="urn:microsoft.com/office/officeart/2005/8/layout/venn3"/>
    <dgm:cxn modelId="{1CB9FDD7-15A7-4C2C-9B1D-04B18C2EA677}" type="presOf" srcId="{6BA506CB-EC5A-4ADA-A064-DDEC82ADA498}" destId="{2640B7D9-E61C-479A-8CC6-6BECA8FBCE05}" srcOrd="0" destOrd="0" presId="urn:microsoft.com/office/officeart/2005/8/layout/venn3"/>
    <dgm:cxn modelId="{5B04E6E1-1DC9-4D11-8902-15596402FE48}" type="presOf" srcId="{8FD32D3F-A2AB-464A-B064-D16501288EFF}" destId="{C52B7CFA-D82D-47A3-99A7-E5FFE5E7F8BA}" srcOrd="0" destOrd="0" presId="urn:microsoft.com/office/officeart/2005/8/layout/venn3"/>
    <dgm:cxn modelId="{A85325F3-144C-45CA-9CE1-A34524AF0006}" type="presOf" srcId="{FFC19F24-42E3-40AC-A211-A58AA7B7A549}" destId="{CCAA3BCE-CBAE-4184-B8FC-410F37427C7E}" srcOrd="0" destOrd="0" presId="urn:microsoft.com/office/officeart/2005/8/layout/venn3"/>
    <dgm:cxn modelId="{8D8F0E64-4122-46EB-8821-EF195BA861E3}" type="presParOf" srcId="{CCAA3BCE-CBAE-4184-B8FC-410F37427C7E}" destId="{2640B7D9-E61C-479A-8CC6-6BECA8FBCE05}" srcOrd="0" destOrd="0" presId="urn:microsoft.com/office/officeart/2005/8/layout/venn3"/>
    <dgm:cxn modelId="{84E7F944-6426-4D1B-8EF3-805C178CB6C6}" type="presParOf" srcId="{CCAA3BCE-CBAE-4184-B8FC-410F37427C7E}" destId="{A0B17289-2614-4E16-8813-E24608D96635}" srcOrd="1" destOrd="0" presId="urn:microsoft.com/office/officeart/2005/8/layout/venn3"/>
    <dgm:cxn modelId="{6E397270-E011-498D-9F63-5E82AA2A1CD8}" type="presParOf" srcId="{CCAA3BCE-CBAE-4184-B8FC-410F37427C7E}" destId="{F2D619EF-0058-424C-99BE-9D84FE49188D}" srcOrd="2" destOrd="0" presId="urn:microsoft.com/office/officeart/2005/8/layout/venn3"/>
    <dgm:cxn modelId="{AFCCADFE-D857-4756-A96B-ED60F36251EB}" type="presParOf" srcId="{CCAA3BCE-CBAE-4184-B8FC-410F37427C7E}" destId="{21E062BD-D93E-411C-8FAD-129D29279160}" srcOrd="3" destOrd="0" presId="urn:microsoft.com/office/officeart/2005/8/layout/venn3"/>
    <dgm:cxn modelId="{A78B6C10-88BD-47C4-9E27-AE3D7D3624E4}" type="presParOf" srcId="{CCAA3BCE-CBAE-4184-B8FC-410F37427C7E}" destId="{6D85823C-E3A9-476C-9A39-AB17C4D2D7CD}" srcOrd="4" destOrd="0" presId="urn:microsoft.com/office/officeart/2005/8/layout/venn3"/>
    <dgm:cxn modelId="{CBC42F0A-444B-491F-A0EE-07FFAD2CA7BF}" type="presParOf" srcId="{CCAA3BCE-CBAE-4184-B8FC-410F37427C7E}" destId="{C37B8596-C2B5-42CF-BC72-DDD44256E0AF}" srcOrd="5" destOrd="0" presId="urn:microsoft.com/office/officeart/2005/8/layout/venn3"/>
    <dgm:cxn modelId="{A27DCB9A-2208-41F7-9E0D-B752358D27DD}" type="presParOf" srcId="{CCAA3BCE-CBAE-4184-B8FC-410F37427C7E}" destId="{C52B7CFA-D82D-47A3-99A7-E5FFE5E7F8BA}"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0EAB41-9498-4EAD-A1A1-7B1280AA4200}" type="doc">
      <dgm:prSet loTypeId="urn:microsoft.com/office/officeart/2005/8/layout/vList6" loCatId="process" qsTypeId="urn:microsoft.com/office/officeart/2005/8/quickstyle/simple1" qsCatId="simple" csTypeId="urn:microsoft.com/office/officeart/2005/8/colors/colorful5" csCatId="colorful" phldr="1"/>
      <dgm:spPr/>
      <dgm:t>
        <a:bodyPr/>
        <a:lstStyle/>
        <a:p>
          <a:endParaRPr lang="en-US"/>
        </a:p>
      </dgm:t>
    </dgm:pt>
    <dgm:pt modelId="{47A00776-40C9-4D2F-B082-EC2FBD7EBF51}">
      <dgm:prSet phldrT="[Text]" phldr="0"/>
      <dgm:spPr/>
      <dgm:t>
        <a:bodyPr/>
        <a:lstStyle/>
        <a:p>
          <a:pPr rtl="0"/>
          <a:r>
            <a:rPr lang="en-US">
              <a:latin typeface="Neue Haas Grotesk Text Pro"/>
            </a:rPr>
            <a:t>How is automatism serious in a case? </a:t>
          </a:r>
          <a:endParaRPr lang="en-US"/>
        </a:p>
      </dgm:t>
    </dgm:pt>
    <dgm:pt modelId="{B4D566AF-8D3F-492B-AEA1-2F131E5E25F0}" type="parTrans" cxnId="{CC2FA129-E2F4-4E89-8367-D9BDBD8E4A3F}">
      <dgm:prSet/>
      <dgm:spPr/>
      <dgm:t>
        <a:bodyPr/>
        <a:lstStyle/>
        <a:p>
          <a:endParaRPr lang="en-US"/>
        </a:p>
      </dgm:t>
    </dgm:pt>
    <dgm:pt modelId="{BBBE8772-E7ED-4321-BCD6-3B0E3DB3C698}" type="sibTrans" cxnId="{CC2FA129-E2F4-4E89-8367-D9BDBD8E4A3F}">
      <dgm:prSet/>
      <dgm:spPr/>
      <dgm:t>
        <a:bodyPr/>
        <a:lstStyle/>
        <a:p>
          <a:endParaRPr lang="en-US"/>
        </a:p>
      </dgm:t>
    </dgm:pt>
    <dgm:pt modelId="{C545DBCB-931F-4912-A8E5-19ED60E51202}">
      <dgm:prSet phldrT="[Text]" phldr="1"/>
      <dgm:spPr/>
      <dgm:t>
        <a:bodyPr/>
        <a:lstStyle/>
        <a:p>
          <a:endParaRPr lang="en-US"/>
        </a:p>
      </dgm:t>
    </dgm:pt>
    <dgm:pt modelId="{39E90AB8-224E-40BE-8722-E7BE552E4CE6}" type="parTrans" cxnId="{48D3BB60-C804-4BE9-BF03-128A2A0E49B8}">
      <dgm:prSet/>
      <dgm:spPr/>
      <dgm:t>
        <a:bodyPr/>
        <a:lstStyle/>
        <a:p>
          <a:endParaRPr lang="en-US"/>
        </a:p>
      </dgm:t>
    </dgm:pt>
    <dgm:pt modelId="{7931C0DF-F462-4837-9207-70CA49BCB1B6}" type="sibTrans" cxnId="{48D3BB60-C804-4BE9-BF03-128A2A0E49B8}">
      <dgm:prSet/>
      <dgm:spPr/>
      <dgm:t>
        <a:bodyPr/>
        <a:lstStyle/>
        <a:p>
          <a:endParaRPr lang="en-US"/>
        </a:p>
      </dgm:t>
    </dgm:pt>
    <dgm:pt modelId="{76F05283-3B29-4097-99BF-A86592E26630}">
      <dgm:prSet phldrT="[Text]" phldr="1"/>
      <dgm:spPr/>
      <dgm:t>
        <a:bodyPr/>
        <a:lstStyle/>
        <a:p>
          <a:endParaRPr lang="en-US"/>
        </a:p>
      </dgm:t>
    </dgm:pt>
    <dgm:pt modelId="{2EF9CA6B-8F4C-41FD-AE14-F48D92970B56}" type="parTrans" cxnId="{FE14AF75-5BA3-4953-912B-5F4BD6232198}">
      <dgm:prSet/>
      <dgm:spPr/>
      <dgm:t>
        <a:bodyPr/>
        <a:lstStyle/>
        <a:p>
          <a:endParaRPr lang="en-US"/>
        </a:p>
      </dgm:t>
    </dgm:pt>
    <dgm:pt modelId="{647017F9-8123-44C6-8CE3-E80597E3EA9A}" type="sibTrans" cxnId="{FE14AF75-5BA3-4953-912B-5F4BD6232198}">
      <dgm:prSet/>
      <dgm:spPr/>
      <dgm:t>
        <a:bodyPr/>
        <a:lstStyle/>
        <a:p>
          <a:endParaRPr lang="en-US"/>
        </a:p>
      </dgm:t>
    </dgm:pt>
    <dgm:pt modelId="{700EF8AC-1661-4143-9E6E-16460C2C8A75}">
      <dgm:prSet phldrT="[Text]" phldr="0"/>
      <dgm:spPr/>
      <dgm:t>
        <a:bodyPr/>
        <a:lstStyle/>
        <a:p>
          <a:pPr rtl="0"/>
          <a:r>
            <a:rPr lang="en-US">
              <a:latin typeface="Neue Haas Grotesk Text Pro"/>
            </a:rPr>
            <a:t>How does it affect the defendant and victim?</a:t>
          </a:r>
          <a:endParaRPr lang="en-US"/>
        </a:p>
      </dgm:t>
    </dgm:pt>
    <dgm:pt modelId="{64B6951D-9881-42F0-A421-FD5B104E7B77}" type="parTrans" cxnId="{3A306573-102F-47EC-839E-11255F8AA2CC}">
      <dgm:prSet/>
      <dgm:spPr/>
      <dgm:t>
        <a:bodyPr/>
        <a:lstStyle/>
        <a:p>
          <a:endParaRPr lang="en-US"/>
        </a:p>
      </dgm:t>
    </dgm:pt>
    <dgm:pt modelId="{023AA1C0-4892-4AD7-94C9-F2ADD0057AC2}" type="sibTrans" cxnId="{3A306573-102F-47EC-839E-11255F8AA2CC}">
      <dgm:prSet/>
      <dgm:spPr/>
      <dgm:t>
        <a:bodyPr/>
        <a:lstStyle/>
        <a:p>
          <a:endParaRPr lang="en-US"/>
        </a:p>
      </dgm:t>
    </dgm:pt>
    <dgm:pt modelId="{660DED85-9C3C-40B1-8DA1-5F73E7EE6A33}">
      <dgm:prSet phldrT="[Text]" phldr="1"/>
      <dgm:spPr/>
      <dgm:t>
        <a:bodyPr/>
        <a:lstStyle/>
        <a:p>
          <a:endParaRPr lang="en-US"/>
        </a:p>
      </dgm:t>
    </dgm:pt>
    <dgm:pt modelId="{E9166784-27E4-4D79-AA80-B83FD0D3C992}" type="parTrans" cxnId="{9BB547A1-DCEE-474A-ACD3-F4492F96B431}">
      <dgm:prSet/>
      <dgm:spPr/>
      <dgm:t>
        <a:bodyPr/>
        <a:lstStyle/>
        <a:p>
          <a:endParaRPr lang="en-US"/>
        </a:p>
      </dgm:t>
    </dgm:pt>
    <dgm:pt modelId="{B5DB49A3-C689-45C5-92F7-74328E6ACE82}" type="sibTrans" cxnId="{9BB547A1-DCEE-474A-ACD3-F4492F96B431}">
      <dgm:prSet/>
      <dgm:spPr/>
      <dgm:t>
        <a:bodyPr/>
        <a:lstStyle/>
        <a:p>
          <a:endParaRPr lang="en-US"/>
        </a:p>
      </dgm:t>
    </dgm:pt>
    <dgm:pt modelId="{7885DD7C-4C69-46B1-A99B-0D5F2BA54055}">
      <dgm:prSet phldrT="[Text]" phldr="1"/>
      <dgm:spPr/>
      <dgm:t>
        <a:bodyPr/>
        <a:lstStyle/>
        <a:p>
          <a:endParaRPr lang="en-US"/>
        </a:p>
      </dgm:t>
    </dgm:pt>
    <dgm:pt modelId="{D8CCBF93-EF4C-4A85-9A18-FEA36DE33D21}" type="parTrans" cxnId="{C2E32A19-2FDD-408B-9B44-B3FC7A16B52B}">
      <dgm:prSet/>
      <dgm:spPr/>
      <dgm:t>
        <a:bodyPr/>
        <a:lstStyle/>
        <a:p>
          <a:endParaRPr lang="en-US"/>
        </a:p>
      </dgm:t>
    </dgm:pt>
    <dgm:pt modelId="{1197B6CA-361A-46C7-8B22-DE7551F5BF21}" type="sibTrans" cxnId="{C2E32A19-2FDD-408B-9B44-B3FC7A16B52B}">
      <dgm:prSet/>
      <dgm:spPr/>
      <dgm:t>
        <a:bodyPr/>
        <a:lstStyle/>
        <a:p>
          <a:endParaRPr lang="en-US"/>
        </a:p>
      </dgm:t>
    </dgm:pt>
    <dgm:pt modelId="{34BA64F1-588F-4058-9CBA-E0DECB2371DA}" type="pres">
      <dgm:prSet presAssocID="{030EAB41-9498-4EAD-A1A1-7B1280AA4200}" presName="Name0" presStyleCnt="0">
        <dgm:presLayoutVars>
          <dgm:dir/>
          <dgm:animLvl val="lvl"/>
          <dgm:resizeHandles/>
        </dgm:presLayoutVars>
      </dgm:prSet>
      <dgm:spPr/>
    </dgm:pt>
    <dgm:pt modelId="{C48F6518-4A66-4EAE-831A-685AB04CB275}" type="pres">
      <dgm:prSet presAssocID="{47A00776-40C9-4D2F-B082-EC2FBD7EBF51}" presName="linNode" presStyleCnt="0"/>
      <dgm:spPr/>
    </dgm:pt>
    <dgm:pt modelId="{86C26ADA-0FD3-45B0-A45B-86D80BDCAEA0}" type="pres">
      <dgm:prSet presAssocID="{47A00776-40C9-4D2F-B082-EC2FBD7EBF51}" presName="parentShp" presStyleLbl="node1" presStyleIdx="0" presStyleCnt="2">
        <dgm:presLayoutVars>
          <dgm:bulletEnabled val="1"/>
        </dgm:presLayoutVars>
      </dgm:prSet>
      <dgm:spPr/>
    </dgm:pt>
    <dgm:pt modelId="{972F486E-579C-4B24-A680-E4CC26D8EDF5}" type="pres">
      <dgm:prSet presAssocID="{47A00776-40C9-4D2F-B082-EC2FBD7EBF51}" presName="childShp" presStyleLbl="bgAccFollowNode1" presStyleIdx="0" presStyleCnt="2">
        <dgm:presLayoutVars>
          <dgm:bulletEnabled val="1"/>
        </dgm:presLayoutVars>
      </dgm:prSet>
      <dgm:spPr/>
    </dgm:pt>
    <dgm:pt modelId="{38212566-34CD-406F-8893-DB5ABAE7DD63}" type="pres">
      <dgm:prSet presAssocID="{BBBE8772-E7ED-4321-BCD6-3B0E3DB3C698}" presName="spacing" presStyleCnt="0"/>
      <dgm:spPr/>
    </dgm:pt>
    <dgm:pt modelId="{3B672C19-EA5F-42C3-BDAB-5717AEDCE783}" type="pres">
      <dgm:prSet presAssocID="{700EF8AC-1661-4143-9E6E-16460C2C8A75}" presName="linNode" presStyleCnt="0"/>
      <dgm:spPr/>
    </dgm:pt>
    <dgm:pt modelId="{D83013FD-9179-4238-83AF-672BE0069DE4}" type="pres">
      <dgm:prSet presAssocID="{700EF8AC-1661-4143-9E6E-16460C2C8A75}" presName="parentShp" presStyleLbl="node1" presStyleIdx="1" presStyleCnt="2">
        <dgm:presLayoutVars>
          <dgm:bulletEnabled val="1"/>
        </dgm:presLayoutVars>
      </dgm:prSet>
      <dgm:spPr/>
    </dgm:pt>
    <dgm:pt modelId="{3FE92D20-E4C5-4324-96A2-03CA252BDDC5}" type="pres">
      <dgm:prSet presAssocID="{700EF8AC-1661-4143-9E6E-16460C2C8A75}" presName="childShp" presStyleLbl="bgAccFollowNode1" presStyleIdx="1" presStyleCnt="2">
        <dgm:presLayoutVars>
          <dgm:bulletEnabled val="1"/>
        </dgm:presLayoutVars>
      </dgm:prSet>
      <dgm:spPr/>
    </dgm:pt>
  </dgm:ptLst>
  <dgm:cxnLst>
    <dgm:cxn modelId="{C2E32A19-2FDD-408B-9B44-B3FC7A16B52B}" srcId="{700EF8AC-1661-4143-9E6E-16460C2C8A75}" destId="{7885DD7C-4C69-46B1-A99B-0D5F2BA54055}" srcOrd="1" destOrd="0" parTransId="{D8CCBF93-EF4C-4A85-9A18-FEA36DE33D21}" sibTransId="{1197B6CA-361A-46C7-8B22-DE7551F5BF21}"/>
    <dgm:cxn modelId="{CC2FA129-E2F4-4E89-8367-D9BDBD8E4A3F}" srcId="{030EAB41-9498-4EAD-A1A1-7B1280AA4200}" destId="{47A00776-40C9-4D2F-B082-EC2FBD7EBF51}" srcOrd="0" destOrd="0" parTransId="{B4D566AF-8D3F-492B-AEA1-2F131E5E25F0}" sibTransId="{BBBE8772-E7ED-4321-BCD6-3B0E3DB3C698}"/>
    <dgm:cxn modelId="{B6D9C25F-A303-4DAE-9999-64E60D4949CD}" type="presOf" srcId="{700EF8AC-1661-4143-9E6E-16460C2C8A75}" destId="{D83013FD-9179-4238-83AF-672BE0069DE4}" srcOrd="0" destOrd="0" presId="urn:microsoft.com/office/officeart/2005/8/layout/vList6"/>
    <dgm:cxn modelId="{48D3BB60-C804-4BE9-BF03-128A2A0E49B8}" srcId="{47A00776-40C9-4D2F-B082-EC2FBD7EBF51}" destId="{C545DBCB-931F-4912-A8E5-19ED60E51202}" srcOrd="0" destOrd="0" parTransId="{39E90AB8-224E-40BE-8722-E7BE552E4CE6}" sibTransId="{7931C0DF-F462-4837-9207-70CA49BCB1B6}"/>
    <dgm:cxn modelId="{EFB79D69-D88F-41FC-A9CE-75BC80860CA6}" type="presOf" srcId="{C545DBCB-931F-4912-A8E5-19ED60E51202}" destId="{972F486E-579C-4B24-A680-E4CC26D8EDF5}" srcOrd="0" destOrd="0" presId="urn:microsoft.com/office/officeart/2005/8/layout/vList6"/>
    <dgm:cxn modelId="{3A306573-102F-47EC-839E-11255F8AA2CC}" srcId="{030EAB41-9498-4EAD-A1A1-7B1280AA4200}" destId="{700EF8AC-1661-4143-9E6E-16460C2C8A75}" srcOrd="1" destOrd="0" parTransId="{64B6951D-9881-42F0-A421-FD5B104E7B77}" sibTransId="{023AA1C0-4892-4AD7-94C9-F2ADD0057AC2}"/>
    <dgm:cxn modelId="{FE14AF75-5BA3-4953-912B-5F4BD6232198}" srcId="{47A00776-40C9-4D2F-B082-EC2FBD7EBF51}" destId="{76F05283-3B29-4097-99BF-A86592E26630}" srcOrd="1" destOrd="0" parTransId="{2EF9CA6B-8F4C-41FD-AE14-F48D92970B56}" sibTransId="{647017F9-8123-44C6-8CE3-E80597E3EA9A}"/>
    <dgm:cxn modelId="{E6A21D84-1298-4B6A-82C5-CD93EE84C7E3}" type="presOf" srcId="{030EAB41-9498-4EAD-A1A1-7B1280AA4200}" destId="{34BA64F1-588F-4058-9CBA-E0DECB2371DA}" srcOrd="0" destOrd="0" presId="urn:microsoft.com/office/officeart/2005/8/layout/vList6"/>
    <dgm:cxn modelId="{9BB547A1-DCEE-474A-ACD3-F4492F96B431}" srcId="{700EF8AC-1661-4143-9E6E-16460C2C8A75}" destId="{660DED85-9C3C-40B1-8DA1-5F73E7EE6A33}" srcOrd="0" destOrd="0" parTransId="{E9166784-27E4-4D79-AA80-B83FD0D3C992}" sibTransId="{B5DB49A3-C689-45C5-92F7-74328E6ACE82}"/>
    <dgm:cxn modelId="{85C627B9-3619-48CA-A52D-B10835267B69}" type="presOf" srcId="{660DED85-9C3C-40B1-8DA1-5F73E7EE6A33}" destId="{3FE92D20-E4C5-4324-96A2-03CA252BDDC5}" srcOrd="0" destOrd="0" presId="urn:microsoft.com/office/officeart/2005/8/layout/vList6"/>
    <dgm:cxn modelId="{879DE9C9-7F1A-443F-8E27-4C434E51AA84}" type="presOf" srcId="{76F05283-3B29-4097-99BF-A86592E26630}" destId="{972F486E-579C-4B24-A680-E4CC26D8EDF5}" srcOrd="0" destOrd="1" presId="urn:microsoft.com/office/officeart/2005/8/layout/vList6"/>
    <dgm:cxn modelId="{A53A43F0-0420-41EA-8800-6E4BA839B13E}" type="presOf" srcId="{7885DD7C-4C69-46B1-A99B-0D5F2BA54055}" destId="{3FE92D20-E4C5-4324-96A2-03CA252BDDC5}" srcOrd="0" destOrd="1" presId="urn:microsoft.com/office/officeart/2005/8/layout/vList6"/>
    <dgm:cxn modelId="{BA6557F2-618B-4D49-9473-C11C27B2BE41}" type="presOf" srcId="{47A00776-40C9-4D2F-B082-EC2FBD7EBF51}" destId="{86C26ADA-0FD3-45B0-A45B-86D80BDCAEA0}" srcOrd="0" destOrd="0" presId="urn:microsoft.com/office/officeart/2005/8/layout/vList6"/>
    <dgm:cxn modelId="{B88E1FAD-5BF3-4B3E-91A5-90D22553CB9C}" type="presParOf" srcId="{34BA64F1-588F-4058-9CBA-E0DECB2371DA}" destId="{C48F6518-4A66-4EAE-831A-685AB04CB275}" srcOrd="0" destOrd="0" presId="urn:microsoft.com/office/officeart/2005/8/layout/vList6"/>
    <dgm:cxn modelId="{1A4E1E30-8572-48DF-8FBA-35EB7A2B391B}" type="presParOf" srcId="{C48F6518-4A66-4EAE-831A-685AB04CB275}" destId="{86C26ADA-0FD3-45B0-A45B-86D80BDCAEA0}" srcOrd="0" destOrd="0" presId="urn:microsoft.com/office/officeart/2005/8/layout/vList6"/>
    <dgm:cxn modelId="{E177D4D9-C0EC-4C1C-A4AB-E82E387B6104}" type="presParOf" srcId="{C48F6518-4A66-4EAE-831A-685AB04CB275}" destId="{972F486E-579C-4B24-A680-E4CC26D8EDF5}" srcOrd="1" destOrd="0" presId="urn:microsoft.com/office/officeart/2005/8/layout/vList6"/>
    <dgm:cxn modelId="{7B3CEA10-B51D-42C8-94AD-F74BEA01972A}" type="presParOf" srcId="{34BA64F1-588F-4058-9CBA-E0DECB2371DA}" destId="{38212566-34CD-406F-8893-DB5ABAE7DD63}" srcOrd="1" destOrd="0" presId="urn:microsoft.com/office/officeart/2005/8/layout/vList6"/>
    <dgm:cxn modelId="{0B1DFBEE-9384-423C-9F5A-47731442F8D1}" type="presParOf" srcId="{34BA64F1-588F-4058-9CBA-E0DECB2371DA}" destId="{3B672C19-EA5F-42C3-BDAB-5717AEDCE783}" srcOrd="2" destOrd="0" presId="urn:microsoft.com/office/officeart/2005/8/layout/vList6"/>
    <dgm:cxn modelId="{333C3D3F-3A92-4522-927C-DF1EB93DD016}" type="presParOf" srcId="{3B672C19-EA5F-42C3-BDAB-5717AEDCE783}" destId="{D83013FD-9179-4238-83AF-672BE0069DE4}" srcOrd="0" destOrd="0" presId="urn:microsoft.com/office/officeart/2005/8/layout/vList6"/>
    <dgm:cxn modelId="{7801184B-BAB9-40BC-A3ED-C023E0F0BEF6}" type="presParOf" srcId="{3B672C19-EA5F-42C3-BDAB-5717AEDCE783}" destId="{3FE92D20-E4C5-4324-96A2-03CA252BDDC5}"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0B7D9-E61C-479A-8CC6-6BECA8FBCE05}">
      <dsp:nvSpPr>
        <dsp:cNvPr id="0" name=""/>
        <dsp:cNvSpPr/>
      </dsp:nvSpPr>
      <dsp:spPr>
        <a:xfrm>
          <a:off x="2779" y="568628"/>
          <a:ext cx="2788629" cy="278862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3468" tIns="72390" rIns="153468" bIns="72390" numCol="1" spcCol="1270" anchor="ctr" anchorCtr="0">
          <a:noAutofit/>
        </a:bodyPr>
        <a:lstStyle/>
        <a:p>
          <a:pPr marL="0" lvl="0" indent="0" algn="ctr" defTabSz="2533650">
            <a:lnSpc>
              <a:spcPct val="90000"/>
            </a:lnSpc>
            <a:spcBef>
              <a:spcPct val="0"/>
            </a:spcBef>
            <a:spcAft>
              <a:spcPct val="35000"/>
            </a:spcAft>
            <a:buNone/>
          </a:pPr>
          <a:endParaRPr lang="en-US" sz="5700" kern="1200"/>
        </a:p>
      </dsp:txBody>
      <dsp:txXfrm>
        <a:off x="411164" y="977013"/>
        <a:ext cx="1971859" cy="1971859"/>
      </dsp:txXfrm>
    </dsp:sp>
    <dsp:sp modelId="{F2D619EF-0058-424C-99BE-9D84FE49188D}">
      <dsp:nvSpPr>
        <dsp:cNvPr id="0" name=""/>
        <dsp:cNvSpPr/>
      </dsp:nvSpPr>
      <dsp:spPr>
        <a:xfrm>
          <a:off x="2233683" y="568628"/>
          <a:ext cx="2788629" cy="278862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3468" tIns="72390" rIns="153468" bIns="72390" numCol="1" spcCol="1270" anchor="ctr" anchorCtr="0">
          <a:noAutofit/>
        </a:bodyPr>
        <a:lstStyle/>
        <a:p>
          <a:pPr marL="0" lvl="0" indent="0" algn="ctr" defTabSz="2533650">
            <a:lnSpc>
              <a:spcPct val="90000"/>
            </a:lnSpc>
            <a:spcBef>
              <a:spcPct val="0"/>
            </a:spcBef>
            <a:spcAft>
              <a:spcPct val="35000"/>
            </a:spcAft>
            <a:buNone/>
          </a:pPr>
          <a:endParaRPr lang="en-US" sz="5700" kern="1200"/>
        </a:p>
      </dsp:txBody>
      <dsp:txXfrm>
        <a:off x="2642068" y="977013"/>
        <a:ext cx="1971859" cy="1971859"/>
      </dsp:txXfrm>
    </dsp:sp>
    <dsp:sp modelId="{6D85823C-E3A9-476C-9A39-AB17C4D2D7CD}">
      <dsp:nvSpPr>
        <dsp:cNvPr id="0" name=""/>
        <dsp:cNvSpPr/>
      </dsp:nvSpPr>
      <dsp:spPr>
        <a:xfrm>
          <a:off x="4464587" y="568628"/>
          <a:ext cx="2788629" cy="278862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3468" tIns="72390" rIns="153468" bIns="72390" numCol="1" spcCol="1270" anchor="ctr" anchorCtr="0">
          <a:noAutofit/>
        </a:bodyPr>
        <a:lstStyle/>
        <a:p>
          <a:pPr marL="0" lvl="0" indent="0" algn="ctr" defTabSz="2533650">
            <a:lnSpc>
              <a:spcPct val="90000"/>
            </a:lnSpc>
            <a:spcBef>
              <a:spcPct val="0"/>
            </a:spcBef>
            <a:spcAft>
              <a:spcPct val="35000"/>
            </a:spcAft>
            <a:buNone/>
          </a:pPr>
          <a:endParaRPr lang="en-US" sz="5700" kern="1200"/>
        </a:p>
      </dsp:txBody>
      <dsp:txXfrm>
        <a:off x="4872972" y="977013"/>
        <a:ext cx="1971859" cy="1971859"/>
      </dsp:txXfrm>
    </dsp:sp>
    <dsp:sp modelId="{C52B7CFA-D82D-47A3-99A7-E5FFE5E7F8BA}">
      <dsp:nvSpPr>
        <dsp:cNvPr id="0" name=""/>
        <dsp:cNvSpPr/>
      </dsp:nvSpPr>
      <dsp:spPr>
        <a:xfrm>
          <a:off x="6695490" y="568628"/>
          <a:ext cx="2788629" cy="278862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53468" tIns="72390" rIns="153468" bIns="72390" numCol="1" spcCol="1270" anchor="ctr" anchorCtr="0">
          <a:noAutofit/>
        </a:bodyPr>
        <a:lstStyle/>
        <a:p>
          <a:pPr marL="0" lvl="0" indent="0" algn="ctr" defTabSz="2533650">
            <a:lnSpc>
              <a:spcPct val="90000"/>
            </a:lnSpc>
            <a:spcBef>
              <a:spcPct val="0"/>
            </a:spcBef>
            <a:spcAft>
              <a:spcPct val="35000"/>
            </a:spcAft>
            <a:buNone/>
          </a:pPr>
          <a:endParaRPr lang="en-US" sz="5700" kern="1200"/>
        </a:p>
      </dsp:txBody>
      <dsp:txXfrm>
        <a:off x="7103875" y="977013"/>
        <a:ext cx="1971859" cy="19718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F486E-579C-4B24-A680-E4CC26D8EDF5}">
      <dsp:nvSpPr>
        <dsp:cNvPr id="0" name=""/>
        <dsp:cNvSpPr/>
      </dsp:nvSpPr>
      <dsp:spPr>
        <a:xfrm>
          <a:off x="2932980" y="648"/>
          <a:ext cx="4399471" cy="2528427"/>
        </a:xfrm>
        <a:prstGeom prst="rightArrow">
          <a:avLst>
            <a:gd name="adj1" fmla="val 75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85750" lvl="1" indent="-285750" algn="l" defTabSz="2667000">
            <a:lnSpc>
              <a:spcPct val="90000"/>
            </a:lnSpc>
            <a:spcBef>
              <a:spcPct val="0"/>
            </a:spcBef>
            <a:spcAft>
              <a:spcPct val="15000"/>
            </a:spcAft>
            <a:buChar char="•"/>
          </a:pPr>
          <a:endParaRPr lang="en-US" sz="6000" kern="1200"/>
        </a:p>
        <a:p>
          <a:pPr marL="285750" lvl="1" indent="-285750" algn="l" defTabSz="2667000">
            <a:lnSpc>
              <a:spcPct val="90000"/>
            </a:lnSpc>
            <a:spcBef>
              <a:spcPct val="0"/>
            </a:spcBef>
            <a:spcAft>
              <a:spcPct val="15000"/>
            </a:spcAft>
            <a:buChar char="•"/>
          </a:pPr>
          <a:endParaRPr lang="en-US" sz="6000" kern="1200"/>
        </a:p>
      </dsp:txBody>
      <dsp:txXfrm>
        <a:off x="2932980" y="316701"/>
        <a:ext cx="3451311" cy="1896321"/>
      </dsp:txXfrm>
    </dsp:sp>
    <dsp:sp modelId="{86C26ADA-0FD3-45B0-A45B-86D80BDCAEA0}">
      <dsp:nvSpPr>
        <dsp:cNvPr id="0" name=""/>
        <dsp:cNvSpPr/>
      </dsp:nvSpPr>
      <dsp:spPr>
        <a:xfrm>
          <a:off x="0" y="648"/>
          <a:ext cx="2932980" cy="25284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rtl="0">
            <a:lnSpc>
              <a:spcPct val="90000"/>
            </a:lnSpc>
            <a:spcBef>
              <a:spcPct val="0"/>
            </a:spcBef>
            <a:spcAft>
              <a:spcPct val="35000"/>
            </a:spcAft>
            <a:buNone/>
          </a:pPr>
          <a:r>
            <a:rPr lang="en-US" sz="3400" kern="1200">
              <a:latin typeface="Neue Haas Grotesk Text Pro"/>
            </a:rPr>
            <a:t>How is automatism serious in a case? </a:t>
          </a:r>
          <a:endParaRPr lang="en-US" sz="3400" kern="1200"/>
        </a:p>
      </dsp:txBody>
      <dsp:txXfrm>
        <a:off x="123428" y="124076"/>
        <a:ext cx="2686124" cy="2281571"/>
      </dsp:txXfrm>
    </dsp:sp>
    <dsp:sp modelId="{3FE92D20-E4C5-4324-96A2-03CA252BDDC5}">
      <dsp:nvSpPr>
        <dsp:cNvPr id="0" name=""/>
        <dsp:cNvSpPr/>
      </dsp:nvSpPr>
      <dsp:spPr>
        <a:xfrm>
          <a:off x="2932980" y="2781918"/>
          <a:ext cx="4399471" cy="2528427"/>
        </a:xfrm>
        <a:prstGeom prst="rightArrow">
          <a:avLst>
            <a:gd name="adj1" fmla="val 75000"/>
            <a:gd name="adj2" fmla="val 50000"/>
          </a:avLst>
        </a:prstGeom>
        <a:solidFill>
          <a:schemeClr val="accent5">
            <a:tint val="40000"/>
            <a:alpha val="90000"/>
            <a:hueOff val="-2238106"/>
            <a:satOff val="4653"/>
            <a:lumOff val="338"/>
            <a:alphaOff val="0"/>
          </a:schemeClr>
        </a:solidFill>
        <a:ln w="12700" cap="flat" cmpd="sng" algn="ctr">
          <a:solidFill>
            <a:schemeClr val="accent5">
              <a:tint val="40000"/>
              <a:alpha val="90000"/>
              <a:hueOff val="-2238106"/>
              <a:satOff val="4653"/>
              <a:lumOff val="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85750" lvl="1" indent="-285750" algn="l" defTabSz="2667000">
            <a:lnSpc>
              <a:spcPct val="90000"/>
            </a:lnSpc>
            <a:spcBef>
              <a:spcPct val="0"/>
            </a:spcBef>
            <a:spcAft>
              <a:spcPct val="15000"/>
            </a:spcAft>
            <a:buChar char="•"/>
          </a:pPr>
          <a:endParaRPr lang="en-US" sz="6000" kern="1200"/>
        </a:p>
        <a:p>
          <a:pPr marL="285750" lvl="1" indent="-285750" algn="l" defTabSz="2667000">
            <a:lnSpc>
              <a:spcPct val="90000"/>
            </a:lnSpc>
            <a:spcBef>
              <a:spcPct val="0"/>
            </a:spcBef>
            <a:spcAft>
              <a:spcPct val="15000"/>
            </a:spcAft>
            <a:buChar char="•"/>
          </a:pPr>
          <a:endParaRPr lang="en-US" sz="6000" kern="1200"/>
        </a:p>
      </dsp:txBody>
      <dsp:txXfrm>
        <a:off x="2932980" y="3097971"/>
        <a:ext cx="3451311" cy="1896321"/>
      </dsp:txXfrm>
    </dsp:sp>
    <dsp:sp modelId="{D83013FD-9179-4238-83AF-672BE0069DE4}">
      <dsp:nvSpPr>
        <dsp:cNvPr id="0" name=""/>
        <dsp:cNvSpPr/>
      </dsp:nvSpPr>
      <dsp:spPr>
        <a:xfrm>
          <a:off x="0" y="2781918"/>
          <a:ext cx="2932980" cy="2528427"/>
        </a:xfrm>
        <a:prstGeom prst="roundRect">
          <a:avLst/>
        </a:prstGeom>
        <a:solidFill>
          <a:schemeClr val="accent5">
            <a:hueOff val="-1508594"/>
            <a:satOff val="10231"/>
            <a:lumOff val="-9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rtl="0">
            <a:lnSpc>
              <a:spcPct val="90000"/>
            </a:lnSpc>
            <a:spcBef>
              <a:spcPct val="0"/>
            </a:spcBef>
            <a:spcAft>
              <a:spcPct val="35000"/>
            </a:spcAft>
            <a:buNone/>
          </a:pPr>
          <a:r>
            <a:rPr lang="en-US" sz="3400" kern="1200">
              <a:latin typeface="Neue Haas Grotesk Text Pro"/>
            </a:rPr>
            <a:t>How does it affect the defendant and victim?</a:t>
          </a:r>
          <a:endParaRPr lang="en-US" sz="3400" kern="1200"/>
        </a:p>
      </dsp:txBody>
      <dsp:txXfrm>
        <a:off x="123428" y="2905346"/>
        <a:ext cx="2686124" cy="2281571"/>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33021A-8211-4E2B-BB68-A6D5015F09CE}" type="datetimeFigureOut">
              <a:t>11/4/2024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C9003C-02E0-43C2-9370-415F56B5FB9C}" type="slidenum">
              <a:t>‹#›</a:t>
            </a:fld>
            <a:endParaRPr lang="en-US"/>
          </a:p>
        </p:txBody>
      </p:sp>
    </p:spTree>
    <p:extLst>
      <p:ext uri="{BB962C8B-B14F-4D97-AF65-F5344CB8AC3E}">
        <p14:creationId xmlns:p14="http://schemas.microsoft.com/office/powerpoint/2010/main" val="4059523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EAC9003C-02E0-43C2-9370-415F56B5FB9C}" type="slidenum">
              <a:rPr lang="en-US"/>
              <a:t>3</a:t>
            </a:fld>
            <a:endParaRPr lang="en-US"/>
          </a:p>
        </p:txBody>
      </p:sp>
    </p:spTree>
    <p:extLst>
      <p:ext uri="{BB962C8B-B14F-4D97-AF65-F5344CB8AC3E}">
        <p14:creationId xmlns:p14="http://schemas.microsoft.com/office/powerpoint/2010/main" val="1095522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on it's own shows that the prosecutor must really focus and pay attention to every bit of detail to </a:t>
            </a:r>
            <a:r>
              <a:rPr lang="en-US" err="1">
                <a:cs typeface="Calibri"/>
              </a:rPr>
              <a:t>differenciate</a:t>
            </a:r>
            <a:r>
              <a:rPr lang="en-US">
                <a:cs typeface="Calibri"/>
              </a:rPr>
              <a:t> before convicting, because a wrongful conviction could occur and this causes issues within the law industry. This is an issue because giving the wrong </a:t>
            </a:r>
            <a:r>
              <a:rPr lang="en-US" err="1">
                <a:cs typeface="Calibri"/>
              </a:rPr>
              <a:t>convivtion</a:t>
            </a:r>
            <a:r>
              <a:rPr lang="en-US">
                <a:cs typeface="Calibri"/>
              </a:rPr>
              <a:t> based on what they think can cause conflict between the public and authorities, So it is highly important to focus on the </a:t>
            </a:r>
            <a:r>
              <a:rPr lang="en-US" err="1">
                <a:cs typeface="Calibri"/>
              </a:rPr>
              <a:t>defence</a:t>
            </a:r>
            <a:r>
              <a:rPr lang="en-US">
                <a:cs typeface="Calibri"/>
              </a:rPr>
              <a:t> of insanity because the seriousness of this </a:t>
            </a:r>
            <a:r>
              <a:rPr lang="en-US" err="1">
                <a:cs typeface="Calibri"/>
              </a:rPr>
              <a:t>paticular</a:t>
            </a:r>
            <a:r>
              <a:rPr lang="en-US">
                <a:cs typeface="Calibri"/>
              </a:rPr>
              <a:t> reasoning can be life changing. </a:t>
            </a:r>
          </a:p>
        </p:txBody>
      </p:sp>
      <p:sp>
        <p:nvSpPr>
          <p:cNvPr id="4" name="Slide Number Placeholder 3"/>
          <p:cNvSpPr>
            <a:spLocks noGrp="1"/>
          </p:cNvSpPr>
          <p:nvPr>
            <p:ph type="sldNum" sz="quarter" idx="5"/>
          </p:nvPr>
        </p:nvSpPr>
        <p:spPr/>
        <p:txBody>
          <a:bodyPr/>
          <a:lstStyle/>
          <a:p>
            <a:fld id="{EAC9003C-02E0-43C2-9370-415F56B5FB9C}" type="slidenum">
              <a:t>8</a:t>
            </a:fld>
            <a:endParaRPr lang="en-US"/>
          </a:p>
        </p:txBody>
      </p:sp>
    </p:spTree>
    <p:extLst>
      <p:ext uri="{BB962C8B-B14F-4D97-AF65-F5344CB8AC3E}">
        <p14:creationId xmlns:p14="http://schemas.microsoft.com/office/powerpoint/2010/main" val="1560965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As mentioned, that it is important for the courts to have the right </a:t>
            </a:r>
            <a:r>
              <a:rPr lang="en-US" err="1">
                <a:cs typeface="Calibri"/>
              </a:rPr>
              <a:t>recources</a:t>
            </a:r>
            <a:r>
              <a:rPr lang="en-US">
                <a:cs typeface="Calibri"/>
              </a:rPr>
              <a:t> and evidence to convict the defendant with an insanity claim, this particular text is stating that it is challenging to the courts because of the high command of evidence the prosecutor would need to prove, as it is the prosecutors role to carry the legal and evidential burden, and this would be challenging to maintain. </a:t>
            </a:r>
          </a:p>
        </p:txBody>
      </p:sp>
      <p:sp>
        <p:nvSpPr>
          <p:cNvPr id="4" name="Slide Number Placeholder 3"/>
          <p:cNvSpPr>
            <a:spLocks noGrp="1"/>
          </p:cNvSpPr>
          <p:nvPr>
            <p:ph type="sldNum" sz="quarter" idx="5"/>
          </p:nvPr>
        </p:nvSpPr>
        <p:spPr/>
        <p:txBody>
          <a:bodyPr/>
          <a:lstStyle/>
          <a:p>
            <a:fld id="{EAC9003C-02E0-43C2-9370-415F56B5FB9C}" type="slidenum">
              <a:rPr lang="en-US"/>
              <a:t>9</a:t>
            </a:fld>
            <a:endParaRPr lang="en-US"/>
          </a:p>
        </p:txBody>
      </p:sp>
    </p:spTree>
    <p:extLst>
      <p:ext uri="{BB962C8B-B14F-4D97-AF65-F5344CB8AC3E}">
        <p14:creationId xmlns:p14="http://schemas.microsoft.com/office/powerpoint/2010/main" val="3027737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11/4/2024</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842937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11/4/2024</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3625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11/4/2024</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4102135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11/4/2024</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8073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11/4/2024</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4136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11/4/2024</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4041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11/4/2024</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8492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11/4/2024</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9380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11/4/2024</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4811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11/4/2024</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0581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11/4/2024</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9255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11/4/2024</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229891823"/>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247FD0E-C93A-490E-9994-C79DC8977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A blue abstract watercolor pattern on a white background">
            <a:extLst>
              <a:ext uri="{FF2B5EF4-FFF2-40B4-BE49-F238E27FC236}">
                <a16:creationId xmlns:a16="http://schemas.microsoft.com/office/drawing/2014/main" id="{48C2A898-2B05-9F19-2A09-922420A7146D}"/>
              </a:ext>
            </a:extLst>
          </p:cNvPr>
          <p:cNvPicPr>
            <a:picLocks noChangeAspect="1"/>
          </p:cNvPicPr>
          <p:nvPr/>
        </p:nvPicPr>
        <p:blipFill>
          <a:blip r:embed="rId2"/>
          <a:srcRect t="7855" r="-1" b="7854"/>
          <a:stretch/>
        </p:blipFill>
        <p:spPr>
          <a:xfrm>
            <a:off x="3048" y="10"/>
            <a:ext cx="12188952" cy="6857990"/>
          </a:xfrm>
          <a:prstGeom prst="rect">
            <a:avLst/>
          </a:prstGeom>
        </p:spPr>
      </p:pic>
      <p:sp>
        <p:nvSpPr>
          <p:cNvPr id="44" name="Rectangle 43">
            <a:extLst>
              <a:ext uri="{FF2B5EF4-FFF2-40B4-BE49-F238E27FC236}">
                <a16:creationId xmlns:a16="http://schemas.microsoft.com/office/drawing/2014/main" id="{1CDD2F19-0AAB-46D2-A7D4-9BD8F7E42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8792" y="-578805"/>
            <a:ext cx="6858003" cy="8015586"/>
          </a:xfrm>
          <a:prstGeom prst="rect">
            <a:avLst/>
          </a:prstGeom>
          <a:gradFill flip="none" rotWithShape="1">
            <a:gsLst>
              <a:gs pos="48000">
                <a:sysClr val="windowText" lastClr="000000">
                  <a:alpha val="30000"/>
                </a:sysClr>
              </a:gs>
              <a:gs pos="85000">
                <a:sysClr val="windowText" lastClr="000000">
                  <a:alpha val="51000"/>
                </a:sysClr>
              </a:gs>
              <a:gs pos="0">
                <a:sysClr val="windowText" lastClr="000000">
                  <a:alpha val="0"/>
                </a:sysClr>
              </a:gs>
            </a:gsLst>
            <a:lin ang="16200000" scaled="1"/>
            <a:tileRect/>
          </a:gradFill>
          <a:ln w="12700" cap="flat" cmpd="sng" algn="ctr">
            <a:noFill/>
            <a:prstDash val="solid"/>
            <a:miter lim="800000"/>
          </a:ln>
          <a:effectLst/>
        </p:spPr>
        <p:style>
          <a:lnRef idx="0">
            <a:scrgbClr r="0" g="0" b="0"/>
          </a:lnRef>
          <a:fillRef idx="0">
            <a:scrgbClr r="0" g="0" b="0"/>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entury Gothic"/>
              <a:ea typeface="+mn-ea"/>
              <a:cs typeface="+mn-cs"/>
            </a:endParaRPr>
          </a:p>
        </p:txBody>
      </p:sp>
      <p:sp>
        <p:nvSpPr>
          <p:cNvPr id="2" name="Title 1"/>
          <p:cNvSpPr>
            <a:spLocks noGrp="1"/>
          </p:cNvSpPr>
          <p:nvPr>
            <p:ph type="ctrTitle"/>
          </p:nvPr>
        </p:nvSpPr>
        <p:spPr>
          <a:xfrm>
            <a:off x="1600516" y="1247140"/>
            <a:ext cx="4650160" cy="3450844"/>
          </a:xfrm>
        </p:spPr>
        <p:txBody>
          <a:bodyPr>
            <a:normAutofit/>
          </a:bodyPr>
          <a:lstStyle/>
          <a:p>
            <a:r>
              <a:rPr lang="en-US" sz="5600">
                <a:solidFill>
                  <a:srgbClr val="FFFFFF"/>
                </a:solidFill>
                <a:latin typeface="Arial"/>
                <a:cs typeface="Arial"/>
              </a:rPr>
              <a:t>Insanity and Automatism. </a:t>
            </a:r>
          </a:p>
        </p:txBody>
      </p:sp>
      <p:sp>
        <p:nvSpPr>
          <p:cNvPr id="3" name="Subtitle 2"/>
          <p:cNvSpPr>
            <a:spLocks noGrp="1"/>
          </p:cNvSpPr>
          <p:nvPr>
            <p:ph type="subTitle" idx="1"/>
          </p:nvPr>
        </p:nvSpPr>
        <p:spPr>
          <a:xfrm>
            <a:off x="1600515" y="4818126"/>
            <a:ext cx="4959807" cy="1268984"/>
          </a:xfrm>
        </p:spPr>
        <p:txBody>
          <a:bodyPr>
            <a:normAutofit/>
          </a:bodyPr>
          <a:lstStyle/>
          <a:p>
            <a:r>
              <a:rPr lang="en-US">
                <a:solidFill>
                  <a:srgbClr val="FFFFFF"/>
                </a:solidFill>
              </a:rPr>
              <a:t>Name: Chloe Griffiths </a:t>
            </a:r>
          </a:p>
          <a:p>
            <a:r>
              <a:rPr lang="en-US">
                <a:solidFill>
                  <a:srgbClr val="FFFFFF"/>
                </a:solidFill>
              </a:rPr>
              <a:t>Student number: 2404641</a:t>
            </a:r>
          </a:p>
        </p:txBody>
      </p:sp>
      <p:sp>
        <p:nvSpPr>
          <p:cNvPr id="46" name="Rectangle 45">
            <a:extLst>
              <a:ext uri="{FF2B5EF4-FFF2-40B4-BE49-F238E27FC236}">
                <a16:creationId xmlns:a16="http://schemas.microsoft.com/office/drawing/2014/main" id="{AD77B2DF-AF44-4996-BBFD-5DF9162BE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FF6BECB9-A7FC-400F-8502-97A13BB87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2" name="Rectangle 11">
            <a:extLst>
              <a:ext uri="{FF2B5EF4-FFF2-40B4-BE49-F238E27FC236}">
                <a16:creationId xmlns:a16="http://schemas.microsoft.com/office/drawing/2014/main" id="{FB8ECA89-3FD7-4BB2-A39F-923046763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E4B32-5208-FDAC-B294-EEE3CD1ACEDB}"/>
              </a:ext>
            </a:extLst>
          </p:cNvPr>
          <p:cNvSpPr>
            <a:spLocks noGrp="1"/>
          </p:cNvSpPr>
          <p:nvPr>
            <p:ph type="title"/>
          </p:nvPr>
        </p:nvSpPr>
        <p:spPr>
          <a:xfrm>
            <a:off x="3221150" y="1247140"/>
            <a:ext cx="7891760" cy="3450844"/>
          </a:xfrm>
        </p:spPr>
        <p:txBody>
          <a:bodyPr vert="horz" lIns="91440" tIns="45720" rIns="91440" bIns="45720" rtlCol="0" anchor="t">
            <a:normAutofit fontScale="90000"/>
          </a:bodyPr>
          <a:lstStyle/>
          <a:p>
            <a:pPr>
              <a:lnSpc>
                <a:spcPct val="90000"/>
              </a:lnSpc>
            </a:pPr>
            <a:r>
              <a:rPr lang="en-US" sz="2900" i="1">
                <a:latin typeface="Arial"/>
                <a:cs typeface="Arial"/>
              </a:rPr>
              <a:t>‘</a:t>
            </a:r>
            <a:r>
              <a:rPr lang="en-US" sz="2900">
                <a:latin typeface="Arial"/>
                <a:cs typeface="Arial"/>
              </a:rPr>
              <a:t>’ Both the test for unfitness to plead and the </a:t>
            </a:r>
            <a:r>
              <a:rPr lang="en-GB" sz="2900">
                <a:latin typeface="Arial"/>
                <a:cs typeface="Arial"/>
              </a:rPr>
              <a:t>insanity</a:t>
            </a:r>
            <a:r>
              <a:rPr lang="en-US" sz="2900">
                <a:latin typeface="Arial"/>
                <a:cs typeface="Arial"/>
              </a:rPr>
              <a:t> </a:t>
            </a:r>
            <a:r>
              <a:rPr lang="en-GB" sz="2900">
                <a:latin typeface="Arial"/>
                <a:cs typeface="Arial"/>
              </a:rPr>
              <a:t>defence</a:t>
            </a:r>
            <a:r>
              <a:rPr lang="en-US" sz="2900">
                <a:latin typeface="Arial"/>
                <a:cs typeface="Arial"/>
              </a:rPr>
              <a:t> are founded on nineteenth century legal concepts which have not kept pace with developments in medicine, psychiatry and psychology’’ </a:t>
            </a:r>
            <a:r>
              <a:rPr lang="en-US" sz="2700" b="0" i="1">
                <a:latin typeface="Arial"/>
                <a:cs typeface="Arial"/>
              </a:rPr>
              <a:t>(Law Commission, 2013)</a:t>
            </a:r>
            <a:br>
              <a:rPr lang="en-US" sz="2700" b="0" i="1">
                <a:latin typeface="Arial"/>
                <a:cs typeface="Arial"/>
              </a:rPr>
            </a:br>
            <a:br>
              <a:rPr lang="en-US" sz="2900">
                <a:latin typeface="Arial"/>
              </a:rPr>
            </a:br>
            <a:r>
              <a:rPr lang="en-US" sz="2900">
                <a:latin typeface="Arial"/>
                <a:cs typeface="Arial"/>
              </a:rPr>
              <a:t>Are the </a:t>
            </a:r>
            <a:r>
              <a:rPr lang="en-US" sz="2900" err="1">
                <a:latin typeface="Arial"/>
                <a:cs typeface="Arial"/>
              </a:rPr>
              <a:t>defences</a:t>
            </a:r>
            <a:r>
              <a:rPr lang="en-US" sz="2900">
                <a:latin typeface="Arial"/>
                <a:cs typeface="Arial"/>
              </a:rPr>
              <a:t> of insanity and automatism in need of </a:t>
            </a:r>
            <a:r>
              <a:rPr lang="en-GB" sz="2900">
                <a:latin typeface="Arial"/>
                <a:cs typeface="Arial"/>
              </a:rPr>
              <a:t>reform</a:t>
            </a:r>
            <a:r>
              <a:rPr lang="en-US" sz="2900">
                <a:latin typeface="Arial"/>
                <a:cs typeface="Arial"/>
              </a:rPr>
              <a:t>?</a:t>
            </a:r>
          </a:p>
        </p:txBody>
      </p:sp>
      <p:sp>
        <p:nvSpPr>
          <p:cNvPr id="14" name="Rectangle 13">
            <a:extLst>
              <a:ext uri="{FF2B5EF4-FFF2-40B4-BE49-F238E27FC236}">
                <a16:creationId xmlns:a16="http://schemas.microsoft.com/office/drawing/2014/main" id="{54F2D2D6-8669-4EA9-A05C-2A810ECFC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Rectangle 15">
            <a:extLst>
              <a:ext uri="{FF2B5EF4-FFF2-40B4-BE49-F238E27FC236}">
                <a16:creationId xmlns:a16="http://schemas.microsoft.com/office/drawing/2014/main" id="{F151AF58-5E9F-478C-896B-D261D731B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3299120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62B7A-D81D-B929-A86F-55C9BBA6F80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38040AB-4896-5CE8-126F-93D2DBD4DFAE}"/>
              </a:ext>
            </a:extLst>
          </p:cNvPr>
          <p:cNvSpPr>
            <a:spLocks noGrp="1"/>
          </p:cNvSpPr>
          <p:nvPr>
            <p:ph idx="1"/>
          </p:nvPr>
        </p:nvSpPr>
        <p:spPr/>
        <p:txBody>
          <a:bodyPr vert="horz" lIns="91440" tIns="45720" rIns="91440" bIns="45720" rtlCol="0" anchor="t">
            <a:normAutofit/>
          </a:bodyPr>
          <a:lstStyle/>
          <a:p>
            <a:r>
              <a:rPr lang="en-US"/>
              <a:t>The law now has been a subject of academic criticism due to being unfair, not in date and also by failing to reflect any advances made in medicine, psychology and psychiatry. This does include the </a:t>
            </a:r>
            <a:r>
              <a:rPr lang="en-US" err="1"/>
              <a:t>defence</a:t>
            </a:r>
            <a:r>
              <a:rPr lang="en-US"/>
              <a:t> of insanity and automatism and there have been recommendations to reform but yet the way the </a:t>
            </a:r>
            <a:r>
              <a:rPr lang="en-US" err="1"/>
              <a:t>defence</a:t>
            </a:r>
            <a:r>
              <a:rPr lang="en-US"/>
              <a:t> is proven has remained unchanged (Law Commision, 2013 ). </a:t>
            </a:r>
          </a:p>
          <a:p>
            <a:r>
              <a:rPr lang="en-US">
                <a:ea typeface="+mn-lt"/>
                <a:cs typeface="+mn-lt"/>
              </a:rPr>
              <a:t>Law </a:t>
            </a:r>
            <a:r>
              <a:rPr lang="en-US" err="1">
                <a:ea typeface="+mn-lt"/>
                <a:cs typeface="+mn-lt"/>
              </a:rPr>
              <a:t>Comission</a:t>
            </a:r>
            <a:r>
              <a:rPr lang="en-US">
                <a:ea typeface="+mn-lt"/>
                <a:cs typeface="+mn-lt"/>
              </a:rPr>
              <a:t> (2013) has explained that It also has more logical sense to reach a conclusion from the test of unfitness to plead ahead changes to the </a:t>
            </a:r>
            <a:r>
              <a:rPr lang="en-US" err="1">
                <a:ea typeface="+mn-lt"/>
                <a:cs typeface="+mn-lt"/>
              </a:rPr>
              <a:t>defence</a:t>
            </a:r>
            <a:r>
              <a:rPr lang="en-US">
                <a:ea typeface="+mn-lt"/>
                <a:cs typeface="+mn-lt"/>
              </a:rPr>
              <a:t> of insanity and the </a:t>
            </a:r>
            <a:r>
              <a:rPr lang="en-US" err="1">
                <a:ea typeface="+mn-lt"/>
                <a:cs typeface="+mn-lt"/>
              </a:rPr>
              <a:t>defence</a:t>
            </a:r>
            <a:r>
              <a:rPr lang="en-US">
                <a:ea typeface="+mn-lt"/>
                <a:cs typeface="+mn-lt"/>
              </a:rPr>
              <a:t> of automatism.</a:t>
            </a:r>
          </a:p>
          <a:p>
            <a:endParaRPr lang="en-US"/>
          </a:p>
          <a:p>
            <a:endParaRPr lang="en-US"/>
          </a:p>
          <a:p>
            <a:endParaRPr lang="en-US"/>
          </a:p>
          <a:p>
            <a:endParaRPr lang="en-US"/>
          </a:p>
        </p:txBody>
      </p:sp>
    </p:spTree>
    <p:extLst>
      <p:ext uri="{BB962C8B-B14F-4D97-AF65-F5344CB8AC3E}">
        <p14:creationId xmlns:p14="http://schemas.microsoft.com/office/powerpoint/2010/main" val="3171453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7774C-F0A1-6726-A586-EBF2D4664AE5}"/>
              </a:ext>
            </a:extLst>
          </p:cNvPr>
          <p:cNvSpPr>
            <a:spLocks noGrp="1"/>
          </p:cNvSpPr>
          <p:nvPr>
            <p:ph type="title"/>
          </p:nvPr>
        </p:nvSpPr>
        <p:spPr/>
        <p:txBody>
          <a:bodyPr>
            <a:normAutofit/>
          </a:bodyPr>
          <a:lstStyle/>
          <a:p>
            <a:pPr algn="ctr"/>
            <a:r>
              <a:rPr lang="en-US" sz="4800">
                <a:latin typeface="Arial"/>
                <a:cs typeface="Arial"/>
              </a:rPr>
              <a:t>Contents page </a:t>
            </a:r>
          </a:p>
        </p:txBody>
      </p:sp>
      <p:sp>
        <p:nvSpPr>
          <p:cNvPr id="3" name="Content Placeholder 2">
            <a:extLst>
              <a:ext uri="{FF2B5EF4-FFF2-40B4-BE49-F238E27FC236}">
                <a16:creationId xmlns:a16="http://schemas.microsoft.com/office/drawing/2014/main" id="{22459FC2-A469-EA58-D35D-4A86AFDDAE1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131277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6" name="Rectangle 25">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28" name="Rectangle 27">
            <a:extLst>
              <a:ext uri="{FF2B5EF4-FFF2-40B4-BE49-F238E27FC236}">
                <a16:creationId xmlns:a16="http://schemas.microsoft.com/office/drawing/2014/main" id="{0247FD0E-C93A-490E-9994-C79DC8977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CDD2F19-0AAB-46D2-A7D4-9BD8F7E42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8792" y="-578805"/>
            <a:ext cx="6858003" cy="8015586"/>
          </a:xfrm>
          <a:prstGeom prst="rect">
            <a:avLst/>
          </a:prstGeom>
          <a:gradFill flip="none" rotWithShape="1">
            <a:gsLst>
              <a:gs pos="48000">
                <a:sysClr val="windowText" lastClr="000000">
                  <a:alpha val="30000"/>
                </a:sysClr>
              </a:gs>
              <a:gs pos="85000">
                <a:sysClr val="windowText" lastClr="000000">
                  <a:alpha val="51000"/>
                </a:sysClr>
              </a:gs>
              <a:gs pos="0">
                <a:sysClr val="windowText" lastClr="000000">
                  <a:alpha val="0"/>
                </a:sysClr>
              </a:gs>
            </a:gsLst>
            <a:lin ang="16200000" scaled="1"/>
            <a:tileRect/>
          </a:gradFill>
          <a:ln w="12700" cap="flat" cmpd="sng" algn="ctr">
            <a:noFill/>
            <a:prstDash val="solid"/>
            <a:miter lim="800000"/>
          </a:ln>
          <a:effectLst/>
        </p:spPr>
        <p:style>
          <a:lnRef idx="0">
            <a:scrgbClr r="0" g="0" b="0"/>
          </a:lnRef>
          <a:fillRef idx="0">
            <a:scrgbClr r="0" g="0" b="0"/>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entury Gothic"/>
              <a:ea typeface="+mn-ea"/>
              <a:cs typeface="+mn-cs"/>
            </a:endParaRPr>
          </a:p>
        </p:txBody>
      </p:sp>
      <p:sp>
        <p:nvSpPr>
          <p:cNvPr id="32" name="Rectangle 31">
            <a:extLst>
              <a:ext uri="{FF2B5EF4-FFF2-40B4-BE49-F238E27FC236}">
                <a16:creationId xmlns:a16="http://schemas.microsoft.com/office/drawing/2014/main" id="{AD77B2DF-AF44-4996-BBFD-5DF9162BE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6BECB9-A7FC-400F-8502-97A13BB87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18">
            <a:extLst>
              <a:ext uri="{FF2B5EF4-FFF2-40B4-BE49-F238E27FC236}">
                <a16:creationId xmlns:a16="http://schemas.microsoft.com/office/drawing/2014/main" id="{C99A575E-9770-A4C5-2F39-350245030B0B}"/>
              </a:ext>
            </a:extLst>
          </p:cNvPr>
          <p:cNvGraphicFramePr>
            <a:graphicFrameLocks noGrp="1"/>
          </p:cNvGraphicFramePr>
          <p:nvPr>
            <p:ph idx="1"/>
            <p:extLst>
              <p:ext uri="{D42A27DB-BD31-4B8C-83A1-F6EECF244321}">
                <p14:modId xmlns:p14="http://schemas.microsoft.com/office/powerpoint/2010/main" val="668458033"/>
              </p:ext>
            </p:extLst>
          </p:nvPr>
        </p:nvGraphicFramePr>
        <p:xfrm>
          <a:off x="1702519" y="2936965"/>
          <a:ext cx="9486900" cy="39258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Callout: Down Arrow 12">
            <a:extLst>
              <a:ext uri="{FF2B5EF4-FFF2-40B4-BE49-F238E27FC236}">
                <a16:creationId xmlns:a16="http://schemas.microsoft.com/office/drawing/2014/main" id="{FC5B2900-A254-6641-05E8-DE3FD5E18E6A}"/>
              </a:ext>
            </a:extLst>
          </p:cNvPr>
          <p:cNvSpPr/>
          <p:nvPr/>
        </p:nvSpPr>
        <p:spPr>
          <a:xfrm>
            <a:off x="3720222" y="187225"/>
            <a:ext cx="5093098" cy="3051832"/>
          </a:xfrm>
          <a:prstGeom prst="downArrow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20" name="TextBox 19">
            <a:extLst>
              <a:ext uri="{FF2B5EF4-FFF2-40B4-BE49-F238E27FC236}">
                <a16:creationId xmlns:a16="http://schemas.microsoft.com/office/drawing/2014/main" id="{E3169B72-251E-EA47-21DB-E5E7504527D1}"/>
              </a:ext>
            </a:extLst>
          </p:cNvPr>
          <p:cNvSpPr txBox="1"/>
          <p:nvPr/>
        </p:nvSpPr>
        <p:spPr>
          <a:xfrm>
            <a:off x="4019270" y="442822"/>
            <a:ext cx="433493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u="sng">
                <a:solidFill>
                  <a:schemeClr val="bg1"/>
                </a:solidFill>
                <a:latin typeface="Arial"/>
                <a:cs typeface="Arial"/>
              </a:rPr>
              <a:t>What is Automatism?</a:t>
            </a:r>
            <a:endParaRPr lang="en-US"/>
          </a:p>
        </p:txBody>
      </p:sp>
    </p:spTree>
    <p:extLst>
      <p:ext uri="{BB962C8B-B14F-4D97-AF65-F5344CB8AC3E}">
        <p14:creationId xmlns:p14="http://schemas.microsoft.com/office/powerpoint/2010/main" val="14909216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checkerboard(across)">
                                      <p:cBhvr>
                                        <p:cTn id="7"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2181D4A-118E-7FCA-04F5-E487587C82E5}"/>
              </a:ext>
            </a:extLst>
          </p:cNvPr>
          <p:cNvGraphicFramePr/>
          <p:nvPr>
            <p:extLst>
              <p:ext uri="{D42A27DB-BD31-4B8C-83A1-F6EECF244321}">
                <p14:modId xmlns:p14="http://schemas.microsoft.com/office/powerpoint/2010/main" val="3768325139"/>
              </p:ext>
            </p:extLst>
          </p:nvPr>
        </p:nvGraphicFramePr>
        <p:xfrm>
          <a:off x="1869057" y="723182"/>
          <a:ext cx="7332452" cy="53109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1399577"/>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508F6-4FF1-3C6D-AADB-EEC88526F1CF}"/>
              </a:ext>
            </a:extLst>
          </p:cNvPr>
          <p:cNvSpPr>
            <a:spLocks noGrp="1"/>
          </p:cNvSpPr>
          <p:nvPr>
            <p:ph type="title"/>
          </p:nvPr>
        </p:nvSpPr>
        <p:spPr/>
        <p:txBody>
          <a:bodyPr/>
          <a:lstStyle/>
          <a:p>
            <a:r>
              <a:rPr lang="en-US"/>
              <a:t>What is Insanity? </a:t>
            </a:r>
            <a:br>
              <a:rPr lang="en-US"/>
            </a:br>
            <a:endParaRPr lang="en-US"/>
          </a:p>
        </p:txBody>
      </p:sp>
      <p:sp>
        <p:nvSpPr>
          <p:cNvPr id="3" name="Content Placeholder 2">
            <a:extLst>
              <a:ext uri="{FF2B5EF4-FFF2-40B4-BE49-F238E27FC236}">
                <a16:creationId xmlns:a16="http://schemas.microsoft.com/office/drawing/2014/main" id="{DB22F629-D418-3B97-57C5-A917C10D52D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086690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90+ Making Excuse Stock Photos, Pictures &amp; Royalty-Free Images - iStock |  Excuses">
            <a:extLst>
              <a:ext uri="{FF2B5EF4-FFF2-40B4-BE49-F238E27FC236}">
                <a16:creationId xmlns:a16="http://schemas.microsoft.com/office/drawing/2014/main" id="{6FCCD805-DF6B-3188-7A52-D9FF9E880663}"/>
              </a:ext>
            </a:extLst>
          </p:cNvPr>
          <p:cNvPicPr>
            <a:picLocks noChangeAspect="1"/>
          </p:cNvPicPr>
          <p:nvPr/>
        </p:nvPicPr>
        <p:blipFill>
          <a:blip r:embed="rId3"/>
          <a:srcRect t="24982" r="-1" b="-1"/>
          <a:stretch/>
        </p:blipFill>
        <p:spPr>
          <a:xfrm>
            <a:off x="3048" y="10"/>
            <a:ext cx="12188952" cy="6857990"/>
          </a:xfrm>
          <a:prstGeom prst="rect">
            <a:avLst/>
          </a:prstGeom>
        </p:spPr>
      </p:pic>
      <p:sp>
        <p:nvSpPr>
          <p:cNvPr id="11" name="Rectangle">
            <a:extLst>
              <a:ext uri="{FF2B5EF4-FFF2-40B4-BE49-F238E27FC236}">
                <a16:creationId xmlns:a16="http://schemas.microsoft.com/office/drawing/2014/main" id="{F7C9FD24-3092-E04F-925D-C1183BF54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5590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a:solidFill>
                <a:srgbClr val="FFFFFF"/>
              </a:solidFill>
              <a:sym typeface="Avenir Next"/>
            </a:endParaRPr>
          </a:p>
        </p:txBody>
      </p:sp>
      <p:sp>
        <p:nvSpPr>
          <p:cNvPr id="2" name="Title 1">
            <a:extLst>
              <a:ext uri="{FF2B5EF4-FFF2-40B4-BE49-F238E27FC236}">
                <a16:creationId xmlns:a16="http://schemas.microsoft.com/office/drawing/2014/main" id="{685FB52B-7D5F-F4BA-E37E-4AC2D5DA3373}"/>
              </a:ext>
            </a:extLst>
          </p:cNvPr>
          <p:cNvSpPr>
            <a:spLocks noGrp="1"/>
          </p:cNvSpPr>
          <p:nvPr>
            <p:ph type="title"/>
          </p:nvPr>
        </p:nvSpPr>
        <p:spPr>
          <a:xfrm>
            <a:off x="576072" y="455362"/>
            <a:ext cx="3780775" cy="1550419"/>
          </a:xfrm>
        </p:spPr>
        <p:txBody>
          <a:bodyPr>
            <a:normAutofit/>
          </a:bodyPr>
          <a:lstStyle/>
          <a:p>
            <a:pPr>
              <a:lnSpc>
                <a:spcPct val="90000"/>
              </a:lnSpc>
            </a:pPr>
            <a:r>
              <a:rPr lang="en-US" sz="3400"/>
              <a:t>Is insanity a condition or an excuse? </a:t>
            </a:r>
          </a:p>
        </p:txBody>
      </p:sp>
      <p:sp>
        <p:nvSpPr>
          <p:cNvPr id="3" name="Content Placeholder 2">
            <a:extLst>
              <a:ext uri="{FF2B5EF4-FFF2-40B4-BE49-F238E27FC236}">
                <a16:creationId xmlns:a16="http://schemas.microsoft.com/office/drawing/2014/main" id="{30607967-A747-99F1-5B50-663A087841E1}"/>
              </a:ext>
            </a:extLst>
          </p:cNvPr>
          <p:cNvSpPr>
            <a:spLocks noGrp="1"/>
          </p:cNvSpPr>
          <p:nvPr>
            <p:ph idx="1"/>
          </p:nvPr>
        </p:nvSpPr>
        <p:spPr>
          <a:xfrm>
            <a:off x="576072" y="2160016"/>
            <a:ext cx="3780775" cy="3926152"/>
          </a:xfrm>
        </p:spPr>
        <p:txBody>
          <a:bodyPr vert="horz" lIns="91440" tIns="45720" rIns="91440" bIns="45720" rtlCol="0" anchor="t">
            <a:normAutofit/>
          </a:bodyPr>
          <a:lstStyle/>
          <a:p>
            <a:r>
              <a:rPr lang="en-US">
                <a:latin typeface="Arial"/>
                <a:cs typeface="Arial"/>
              </a:rPr>
              <a:t>Fletcher (2000, p. 836) has said that there are essential mental and functional differences between treating insanity as an exempt from criminal punishment and treating insanity as an excuse for a </a:t>
            </a:r>
            <a:r>
              <a:rPr lang="en-GB">
                <a:latin typeface="Arial"/>
                <a:cs typeface="Arial"/>
              </a:rPr>
              <a:t>particular</a:t>
            </a:r>
            <a:r>
              <a:rPr lang="en-US">
                <a:latin typeface="Arial"/>
                <a:cs typeface="Arial"/>
              </a:rPr>
              <a:t> act. </a:t>
            </a:r>
          </a:p>
          <a:p>
            <a:endParaRPr lang="en-US"/>
          </a:p>
        </p:txBody>
      </p:sp>
      <p:sp>
        <p:nvSpPr>
          <p:cNvPr id="13" name="Rectangle 12">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082"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1082"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776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8" presetClass="entr" presetSubtype="12"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strips(downLeft)">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80D40E88-C2A4-871B-34F8-842ACAD4E094}"/>
              </a:ext>
            </a:extLst>
          </p:cNvPr>
          <p:cNvSpPr/>
          <p:nvPr/>
        </p:nvSpPr>
        <p:spPr>
          <a:xfrm>
            <a:off x="3126112" y="804473"/>
            <a:ext cx="7307850" cy="4648039"/>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The claim of insanity is a challenge to the criminal authority of the courts, and any determination of insanity will justify for the court's assuming administrative roles and order the civil commitments</a:t>
            </a:r>
          </a:p>
          <a:p>
            <a:pPr algn="ctr"/>
            <a:r>
              <a:rPr lang="en-US"/>
              <a:t> (Fletcher, 2000, p. 836).</a:t>
            </a:r>
          </a:p>
          <a:p>
            <a:pPr algn="ctr"/>
            <a:endParaRPr lang="en-US"/>
          </a:p>
        </p:txBody>
      </p:sp>
    </p:spTree>
    <p:extLst>
      <p:ext uri="{BB962C8B-B14F-4D97-AF65-F5344CB8AC3E}">
        <p14:creationId xmlns:p14="http://schemas.microsoft.com/office/powerpoint/2010/main" val="157487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ACD8D-2EE7-1EC0-0F23-FD76C21C6AAF}"/>
              </a:ext>
            </a:extLst>
          </p:cNvPr>
          <p:cNvSpPr>
            <a:spLocks noGrp="1"/>
          </p:cNvSpPr>
          <p:nvPr>
            <p:ph type="title"/>
          </p:nvPr>
        </p:nvSpPr>
        <p:spPr/>
        <p:txBody>
          <a:bodyPr/>
          <a:lstStyle/>
          <a:p>
            <a:r>
              <a:rPr lang="en-US"/>
              <a:t>The </a:t>
            </a:r>
            <a:r>
              <a:rPr lang="en-US" err="1"/>
              <a:t>defence</a:t>
            </a:r>
            <a:r>
              <a:rPr lang="en-US"/>
              <a:t> of insanity </a:t>
            </a:r>
          </a:p>
        </p:txBody>
      </p:sp>
      <p:sp>
        <p:nvSpPr>
          <p:cNvPr id="3" name="Content Placeholder 2">
            <a:extLst>
              <a:ext uri="{FF2B5EF4-FFF2-40B4-BE49-F238E27FC236}">
                <a16:creationId xmlns:a16="http://schemas.microsoft.com/office/drawing/2014/main" id="{EBBC5880-C920-30D5-7D51-1995A9DBFB3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038678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20D40-83BA-E279-46A0-2B6510EF8591}"/>
              </a:ext>
            </a:extLst>
          </p:cNvPr>
          <p:cNvSpPr>
            <a:spLocks noGrp="1"/>
          </p:cNvSpPr>
          <p:nvPr>
            <p:ph type="title"/>
          </p:nvPr>
        </p:nvSpPr>
        <p:spPr/>
        <p:txBody>
          <a:bodyPr/>
          <a:lstStyle/>
          <a:p>
            <a:r>
              <a:rPr lang="en-US" err="1"/>
              <a:t>M'Naghten</a:t>
            </a:r>
            <a:r>
              <a:rPr lang="en-US"/>
              <a:t> rule </a:t>
            </a:r>
          </a:p>
        </p:txBody>
      </p:sp>
      <p:sp>
        <p:nvSpPr>
          <p:cNvPr id="3" name="Content Placeholder 2">
            <a:extLst>
              <a:ext uri="{FF2B5EF4-FFF2-40B4-BE49-F238E27FC236}">
                <a16:creationId xmlns:a16="http://schemas.microsoft.com/office/drawing/2014/main" id="{318003C8-A548-403E-2890-1E65FA98C7E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350721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7FB0A-EC40-ADC2-2D6A-F613A61CDED3}"/>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9C5D35E-335D-8301-CCB5-6D7F2AC4B143}"/>
              </a:ext>
            </a:extLst>
          </p:cNvPr>
          <p:cNvSpPr>
            <a:spLocks noGrp="1"/>
          </p:cNvSpPr>
          <p:nvPr>
            <p:ph idx="1"/>
          </p:nvPr>
        </p:nvSpPr>
        <p:spPr/>
        <p:txBody>
          <a:bodyPr vert="horz" lIns="91440" tIns="45720" rIns="91440" bIns="45720" rtlCol="0" anchor="t">
            <a:normAutofit/>
          </a:bodyPr>
          <a:lstStyle/>
          <a:p>
            <a:endParaRPr lang="en-US"/>
          </a:p>
          <a:p>
            <a:r>
              <a:rPr lang="en-US"/>
              <a:t>Fletcher G.P. (2000) </a:t>
            </a:r>
            <a:r>
              <a:rPr lang="en-US" i="1"/>
              <a:t>Rethinking Criminal Law. </a:t>
            </a:r>
            <a:r>
              <a:rPr lang="en-US"/>
              <a:t>New York: Oxford University </a:t>
            </a:r>
            <a:r>
              <a:rPr lang="en-US" err="1"/>
              <a:t>Press,Inc</a:t>
            </a:r>
            <a:r>
              <a:rPr lang="en-US"/>
              <a:t>. </a:t>
            </a:r>
          </a:p>
          <a:p>
            <a:r>
              <a:rPr lang="en-US"/>
              <a:t>Law </a:t>
            </a:r>
            <a:r>
              <a:rPr lang="en-US" err="1"/>
              <a:t>Comission</a:t>
            </a:r>
            <a:r>
              <a:rPr lang="en-US"/>
              <a:t> (2013), Criminal Liability: Insanity and Automatism a discussion paper </a:t>
            </a:r>
          </a:p>
        </p:txBody>
      </p:sp>
    </p:spTree>
    <p:extLst>
      <p:ext uri="{BB962C8B-B14F-4D97-AF65-F5344CB8AC3E}">
        <p14:creationId xmlns:p14="http://schemas.microsoft.com/office/powerpoint/2010/main" val="680617624"/>
      </p:ext>
    </p:extLst>
  </p:cSld>
  <p:clrMapOvr>
    <a:masterClrMapping/>
  </p:clrMapOvr>
</p:sld>
</file>

<file path=ppt/theme/theme1.xml><?xml version="1.0" encoding="utf-8"?>
<a:theme xmlns:a="http://schemas.openxmlformats.org/drawingml/2006/main" name="InterweaveVTI">
  <a:themeElements>
    <a:clrScheme name="AnalogousFromDarkSeedLeftStep">
      <a:dk1>
        <a:srgbClr val="000000"/>
      </a:dk1>
      <a:lt1>
        <a:srgbClr val="FFFFFF"/>
      </a:lt1>
      <a:dk2>
        <a:srgbClr val="1B2830"/>
      </a:dk2>
      <a:lt2>
        <a:srgbClr val="F1F3F0"/>
      </a:lt2>
      <a:accent1>
        <a:srgbClr val="A529E7"/>
      </a:accent1>
      <a:accent2>
        <a:srgbClr val="5830D9"/>
      </a:accent2>
      <a:accent3>
        <a:srgbClr val="294BE7"/>
      </a:accent3>
      <a:accent4>
        <a:srgbClr val="1788D5"/>
      </a:accent4>
      <a:accent5>
        <a:srgbClr val="22BFBD"/>
      </a:accent5>
      <a:accent6>
        <a:srgbClr val="16C67A"/>
      </a:accent6>
      <a:hlink>
        <a:srgbClr val="3897A8"/>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3</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InterweaveVTI</vt:lpstr>
      <vt:lpstr>Insanity and Automatism. </vt:lpstr>
      <vt:lpstr>‘’ Both the test for unfitness to plead and the insanity defence are founded on nineteenth century legal concepts which have not kept pace with developments in medicine, psychiatry and psychology’’ (Law Commission, 2013)  Are the defences of insanity and automatism in need of reform?</vt:lpstr>
      <vt:lpstr>PowerPoint Presentation</vt:lpstr>
      <vt:lpstr>Contents page </vt:lpstr>
      <vt:lpstr>PowerPoint Presentation</vt:lpstr>
      <vt:lpstr>PowerPoint Presentation</vt:lpstr>
      <vt:lpstr>What is Insanity?  </vt:lpstr>
      <vt:lpstr>Is insanity a condition or an excuse? </vt:lpstr>
      <vt:lpstr>PowerPoint Presentation</vt:lpstr>
      <vt:lpstr>The defence of insanity </vt:lpstr>
      <vt:lpstr>M'Naghten rule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Insanity and Automatism. </dc:title>
  <dc:creator/>
  <cp:revision>1</cp:revision>
  <dcterms:created xsi:type="dcterms:W3CDTF">2024-10-15T10:42:23Z</dcterms:created>
  <dcterms:modified xsi:type="dcterms:W3CDTF">2024-11-04T11:11:02Z</dcterms:modified>
</cp:coreProperties>
</file>