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notesMasterIdLst>
    <p:notesMasterId r:id="rId25"/>
  </p:notesMasterIdLst>
  <p:sldIdLst>
    <p:sldId id="452" r:id="rId3"/>
    <p:sldId id="453" r:id="rId4"/>
    <p:sldId id="455" r:id="rId5"/>
    <p:sldId id="456" r:id="rId6"/>
    <p:sldId id="466" r:id="rId7"/>
    <p:sldId id="467" r:id="rId8"/>
    <p:sldId id="468" r:id="rId9"/>
    <p:sldId id="469" r:id="rId10"/>
    <p:sldId id="475" r:id="rId11"/>
    <p:sldId id="476" r:id="rId12"/>
    <p:sldId id="478" r:id="rId13"/>
    <p:sldId id="256" r:id="rId14"/>
    <p:sldId id="257" r:id="rId15"/>
    <p:sldId id="258" r:id="rId16"/>
    <p:sldId id="259" r:id="rId17"/>
    <p:sldId id="300" r:id="rId18"/>
    <p:sldId id="260" r:id="rId19"/>
    <p:sldId id="261" r:id="rId20"/>
    <p:sldId id="262" r:id="rId21"/>
    <p:sldId id="263" r:id="rId22"/>
    <p:sldId id="265" r:id="rId23"/>
    <p:sldId id="479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DD49B2-6F42-4B61-888D-5EEFACE84241}" v="33" dt="2026-03-26T08:37:54.8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960" y="4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ina Neaga" userId="13ef5b0c-644d-4705-8b70-f94d4b718805" providerId="ADAL" clId="{F70F92DB-B221-47BA-98AB-51E75B345F2C}"/>
    <pc:docChg chg="undo custSel addSld delSld modSld">
      <pc:chgData name="Irina Neaga" userId="13ef5b0c-644d-4705-8b70-f94d4b718805" providerId="ADAL" clId="{F70F92DB-B221-47BA-98AB-51E75B345F2C}" dt="2026-03-26T08:40:18.949" v="434" actId="20577"/>
      <pc:docMkLst>
        <pc:docMk/>
      </pc:docMkLst>
      <pc:sldChg chg="modSp">
        <pc:chgData name="Irina Neaga" userId="13ef5b0c-644d-4705-8b70-f94d4b718805" providerId="ADAL" clId="{F70F92DB-B221-47BA-98AB-51E75B345F2C}" dt="2026-03-26T08:03:18.270" v="135"/>
        <pc:sldMkLst>
          <pc:docMk/>
          <pc:sldMk cId="0" sldId="256"/>
        </pc:sldMkLst>
        <pc:spChg chg="mod">
          <ac:chgData name="Irina Neaga" userId="13ef5b0c-644d-4705-8b70-f94d4b718805" providerId="ADAL" clId="{F70F92DB-B221-47BA-98AB-51E75B345F2C}" dt="2026-03-26T08:03:18.270" v="135"/>
          <ac:spMkLst>
            <pc:docMk/>
            <pc:sldMk cId="0" sldId="256"/>
            <ac:spMk id="2" creationId="{00000000-0000-0000-0000-000000000000}"/>
          </ac:spMkLst>
        </pc:spChg>
        <pc:spChg chg="mod">
          <ac:chgData name="Irina Neaga" userId="13ef5b0c-644d-4705-8b70-f94d4b718805" providerId="ADAL" clId="{F70F92DB-B221-47BA-98AB-51E75B345F2C}" dt="2026-03-26T08:03:18.270" v="135"/>
          <ac:spMkLst>
            <pc:docMk/>
            <pc:sldMk cId="0" sldId="256"/>
            <ac:spMk id="3" creationId="{00000000-0000-0000-0000-000000000000}"/>
          </ac:spMkLst>
        </pc:spChg>
      </pc:sldChg>
      <pc:sldChg chg="modSp">
        <pc:chgData name="Irina Neaga" userId="13ef5b0c-644d-4705-8b70-f94d4b718805" providerId="ADAL" clId="{F70F92DB-B221-47BA-98AB-51E75B345F2C}" dt="2026-03-26T08:03:18.270" v="135"/>
        <pc:sldMkLst>
          <pc:docMk/>
          <pc:sldMk cId="0" sldId="257"/>
        </pc:sldMkLst>
        <pc:spChg chg="mod">
          <ac:chgData name="Irina Neaga" userId="13ef5b0c-644d-4705-8b70-f94d4b718805" providerId="ADAL" clId="{F70F92DB-B221-47BA-98AB-51E75B345F2C}" dt="2026-03-26T08:03:18.270" v="135"/>
          <ac:spMkLst>
            <pc:docMk/>
            <pc:sldMk cId="0" sldId="257"/>
            <ac:spMk id="2" creationId="{00000000-0000-0000-0000-000000000000}"/>
          </ac:spMkLst>
        </pc:spChg>
        <pc:spChg chg="mod">
          <ac:chgData name="Irina Neaga" userId="13ef5b0c-644d-4705-8b70-f94d4b718805" providerId="ADAL" clId="{F70F92DB-B221-47BA-98AB-51E75B345F2C}" dt="2026-03-26T08:03:18.270" v="135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Irina Neaga" userId="13ef5b0c-644d-4705-8b70-f94d4b718805" providerId="ADAL" clId="{F70F92DB-B221-47BA-98AB-51E75B345F2C}" dt="2026-03-26T08:03:18.270" v="135"/>
        <pc:sldMkLst>
          <pc:docMk/>
          <pc:sldMk cId="0" sldId="258"/>
        </pc:sldMkLst>
        <pc:spChg chg="mod">
          <ac:chgData name="Irina Neaga" userId="13ef5b0c-644d-4705-8b70-f94d4b718805" providerId="ADAL" clId="{F70F92DB-B221-47BA-98AB-51E75B345F2C}" dt="2026-03-26T08:03:18.270" v="135"/>
          <ac:spMkLst>
            <pc:docMk/>
            <pc:sldMk cId="0" sldId="258"/>
            <ac:spMk id="2" creationId="{00000000-0000-0000-0000-000000000000}"/>
          </ac:spMkLst>
        </pc:spChg>
        <pc:spChg chg="mod">
          <ac:chgData name="Irina Neaga" userId="13ef5b0c-644d-4705-8b70-f94d4b718805" providerId="ADAL" clId="{F70F92DB-B221-47BA-98AB-51E75B345F2C}" dt="2026-03-26T08:03:18.270" v="135"/>
          <ac:spMkLst>
            <pc:docMk/>
            <pc:sldMk cId="0" sldId="258"/>
            <ac:spMk id="3" creationId="{00000000-0000-0000-0000-000000000000}"/>
          </ac:spMkLst>
        </pc:spChg>
      </pc:sldChg>
      <pc:sldChg chg="addSp delSp modSp mod setBg delDesignElem">
        <pc:chgData name="Irina Neaga" userId="13ef5b0c-644d-4705-8b70-f94d4b718805" providerId="ADAL" clId="{F70F92DB-B221-47BA-98AB-51E75B345F2C}" dt="2026-03-26T08:23:42.411" v="312"/>
        <pc:sldMkLst>
          <pc:docMk/>
          <pc:sldMk cId="0" sldId="259"/>
        </pc:sldMkLst>
        <pc:spChg chg="mod">
          <ac:chgData name="Irina Neaga" userId="13ef5b0c-644d-4705-8b70-f94d4b718805" providerId="ADAL" clId="{F70F92DB-B221-47BA-98AB-51E75B345F2C}" dt="2026-03-26T08:03:21.093" v="140" actId="26606"/>
          <ac:spMkLst>
            <pc:docMk/>
            <pc:sldMk cId="0" sldId="259"/>
            <ac:spMk id="2" creationId="{00000000-0000-0000-0000-000000000000}"/>
          </ac:spMkLst>
        </pc:spChg>
        <pc:spChg chg="mod">
          <ac:chgData name="Irina Neaga" userId="13ef5b0c-644d-4705-8b70-f94d4b718805" providerId="ADAL" clId="{F70F92DB-B221-47BA-98AB-51E75B345F2C}" dt="2026-03-26T08:12:22.258" v="282" actId="20577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Irina Neaga" userId="13ef5b0c-644d-4705-8b70-f94d4b718805" providerId="ADAL" clId="{F70F92DB-B221-47BA-98AB-51E75B345F2C}" dt="2026-03-26T08:00:37.833" v="103" actId="26606"/>
          <ac:spMkLst>
            <pc:docMk/>
            <pc:sldMk cId="0" sldId="259"/>
            <ac:spMk id="11" creationId="{2EB492CD-616E-47F8-933B-5E2D952A0593}"/>
          </ac:spMkLst>
        </pc:spChg>
        <pc:spChg chg="add del">
          <ac:chgData name="Irina Neaga" userId="13ef5b0c-644d-4705-8b70-f94d4b718805" providerId="ADAL" clId="{F70F92DB-B221-47BA-98AB-51E75B345F2C}" dt="2026-03-26T08:00:37.833" v="103" actId="26606"/>
          <ac:spMkLst>
            <pc:docMk/>
            <pc:sldMk cId="0" sldId="259"/>
            <ac:spMk id="13" creationId="{59383CF9-23B5-4335-9B21-1791C4CF1C75}"/>
          </ac:spMkLst>
        </pc:spChg>
        <pc:spChg chg="add del">
          <ac:chgData name="Irina Neaga" userId="13ef5b0c-644d-4705-8b70-f94d4b718805" providerId="ADAL" clId="{F70F92DB-B221-47BA-98AB-51E75B345F2C}" dt="2026-03-26T08:00:37.833" v="103" actId="26606"/>
          <ac:spMkLst>
            <pc:docMk/>
            <pc:sldMk cId="0" sldId="259"/>
            <ac:spMk id="15" creationId="{0007FE00-9498-4706-B255-6437B0252C02}"/>
          </ac:spMkLst>
        </pc:spChg>
        <pc:spChg chg="add del">
          <ac:chgData name="Irina Neaga" userId="13ef5b0c-644d-4705-8b70-f94d4b718805" providerId="ADAL" clId="{F70F92DB-B221-47BA-98AB-51E75B345F2C}" dt="2026-03-26T08:03:21.093" v="140" actId="26606"/>
          <ac:spMkLst>
            <pc:docMk/>
            <pc:sldMk cId="0" sldId="259"/>
            <ac:spMk id="17" creationId="{2EB492CD-616E-47F8-933B-5E2D952A0593}"/>
          </ac:spMkLst>
        </pc:spChg>
        <pc:spChg chg="add del">
          <ac:chgData name="Irina Neaga" userId="13ef5b0c-644d-4705-8b70-f94d4b718805" providerId="ADAL" clId="{F70F92DB-B221-47BA-98AB-51E75B345F2C}" dt="2026-03-26T08:03:21.093" v="140" actId="26606"/>
          <ac:spMkLst>
            <pc:docMk/>
            <pc:sldMk cId="0" sldId="259"/>
            <ac:spMk id="18" creationId="{59383CF9-23B5-4335-9B21-1791C4CF1C75}"/>
          </ac:spMkLst>
        </pc:spChg>
        <pc:spChg chg="add del">
          <ac:chgData name="Irina Neaga" userId="13ef5b0c-644d-4705-8b70-f94d4b718805" providerId="ADAL" clId="{F70F92DB-B221-47BA-98AB-51E75B345F2C}" dt="2026-03-26T08:03:21.093" v="140" actId="26606"/>
          <ac:spMkLst>
            <pc:docMk/>
            <pc:sldMk cId="0" sldId="259"/>
            <ac:spMk id="19" creationId="{0007FE00-9498-4706-B255-6437B0252C02}"/>
          </ac:spMkLst>
        </pc:spChg>
        <pc:graphicFrameChg chg="add mod">
          <ac:chgData name="Irina Neaga" userId="13ef5b0c-644d-4705-8b70-f94d4b718805" providerId="ADAL" clId="{F70F92DB-B221-47BA-98AB-51E75B345F2C}" dt="2026-03-26T07:59:18.070" v="93"/>
          <ac:graphicFrameMkLst>
            <pc:docMk/>
            <pc:sldMk cId="0" sldId="259"/>
            <ac:graphicFrameMk id="4" creationId="{0D7A7436-99C0-C091-3E0D-CC08392ADD4C}"/>
          </ac:graphicFrameMkLst>
        </pc:graphicFrameChg>
        <pc:graphicFrameChg chg="add del mod modGraphic">
          <ac:chgData name="Irina Neaga" userId="13ef5b0c-644d-4705-8b70-f94d4b718805" providerId="ADAL" clId="{F70F92DB-B221-47BA-98AB-51E75B345F2C}" dt="2026-03-26T08:00:18.767" v="98" actId="478"/>
          <ac:graphicFrameMkLst>
            <pc:docMk/>
            <pc:sldMk cId="0" sldId="259"/>
            <ac:graphicFrameMk id="5" creationId="{CF307F9A-C1BA-5D3A-6FD7-270338A97471}"/>
          </ac:graphicFrameMkLst>
        </pc:graphicFrameChg>
        <pc:graphicFrameChg chg="add mod modGraphic">
          <ac:chgData name="Irina Neaga" userId="13ef5b0c-644d-4705-8b70-f94d4b718805" providerId="ADAL" clId="{F70F92DB-B221-47BA-98AB-51E75B345F2C}" dt="2026-03-26T08:03:21.093" v="140" actId="26606"/>
          <ac:graphicFrameMkLst>
            <pc:docMk/>
            <pc:sldMk cId="0" sldId="259"/>
            <ac:graphicFrameMk id="6" creationId="{AF7A1F00-63D1-0C70-02C2-0E4061BC6A04}"/>
          </ac:graphicFrameMkLst>
        </pc:graphicFrameChg>
        <pc:picChg chg="add">
          <ac:chgData name="Irina Neaga" userId="13ef5b0c-644d-4705-8b70-f94d4b718805" providerId="ADAL" clId="{F70F92DB-B221-47BA-98AB-51E75B345F2C}" dt="2026-03-26T08:23:42.411" v="312"/>
          <ac:picMkLst>
            <pc:docMk/>
            <pc:sldMk cId="0" sldId="259"/>
            <ac:picMk id="7" creationId="{E437DBC7-4673-9F2C-51A8-C4122795AE49}"/>
          </ac:picMkLst>
        </pc:picChg>
      </pc:sldChg>
      <pc:sldChg chg="modSp">
        <pc:chgData name="Irina Neaga" userId="13ef5b0c-644d-4705-8b70-f94d4b718805" providerId="ADAL" clId="{F70F92DB-B221-47BA-98AB-51E75B345F2C}" dt="2026-03-26T08:03:18.270" v="135"/>
        <pc:sldMkLst>
          <pc:docMk/>
          <pc:sldMk cId="0" sldId="260"/>
        </pc:sldMkLst>
        <pc:spChg chg="mod">
          <ac:chgData name="Irina Neaga" userId="13ef5b0c-644d-4705-8b70-f94d4b718805" providerId="ADAL" clId="{F70F92DB-B221-47BA-98AB-51E75B345F2C}" dt="2026-03-26T08:03:18.270" v="135"/>
          <ac:spMkLst>
            <pc:docMk/>
            <pc:sldMk cId="0" sldId="260"/>
            <ac:spMk id="2" creationId="{00000000-0000-0000-0000-000000000000}"/>
          </ac:spMkLst>
        </pc:spChg>
        <pc:spChg chg="mod">
          <ac:chgData name="Irina Neaga" userId="13ef5b0c-644d-4705-8b70-f94d4b718805" providerId="ADAL" clId="{F70F92DB-B221-47BA-98AB-51E75B345F2C}" dt="2026-03-26T08:03:18.270" v="135"/>
          <ac:spMkLst>
            <pc:docMk/>
            <pc:sldMk cId="0" sldId="260"/>
            <ac:spMk id="3" creationId="{00000000-0000-0000-0000-000000000000}"/>
          </ac:spMkLst>
        </pc:spChg>
      </pc:sldChg>
      <pc:sldChg chg="addSp delSp modSp mod">
        <pc:chgData name="Irina Neaga" userId="13ef5b0c-644d-4705-8b70-f94d4b718805" providerId="ADAL" clId="{F70F92DB-B221-47BA-98AB-51E75B345F2C}" dt="2026-03-26T08:39:01.140" v="412" actId="2711"/>
        <pc:sldMkLst>
          <pc:docMk/>
          <pc:sldMk cId="0" sldId="261"/>
        </pc:sldMkLst>
        <pc:spChg chg="mod">
          <ac:chgData name="Irina Neaga" userId="13ef5b0c-644d-4705-8b70-f94d4b718805" providerId="ADAL" clId="{F70F92DB-B221-47BA-98AB-51E75B345F2C}" dt="2026-03-26T08:03:18.270" v="135"/>
          <ac:spMkLst>
            <pc:docMk/>
            <pc:sldMk cId="0" sldId="261"/>
            <ac:spMk id="2" creationId="{00000000-0000-0000-0000-000000000000}"/>
          </ac:spMkLst>
        </pc:spChg>
        <pc:spChg chg="mod">
          <ac:chgData name="Irina Neaga" userId="13ef5b0c-644d-4705-8b70-f94d4b718805" providerId="ADAL" clId="{F70F92DB-B221-47BA-98AB-51E75B345F2C}" dt="2026-03-26T08:39:01.140" v="412" actId="2711"/>
          <ac:spMkLst>
            <pc:docMk/>
            <pc:sldMk cId="0" sldId="261"/>
            <ac:spMk id="3" creationId="{00000000-0000-0000-0000-000000000000}"/>
          </ac:spMkLst>
        </pc:spChg>
        <pc:graphicFrameChg chg="add mod">
          <ac:chgData name="Irina Neaga" userId="13ef5b0c-644d-4705-8b70-f94d4b718805" providerId="ADAL" clId="{F70F92DB-B221-47BA-98AB-51E75B345F2C}" dt="2026-03-26T08:14:48.544" v="284"/>
          <ac:graphicFrameMkLst>
            <pc:docMk/>
            <pc:sldMk cId="0" sldId="261"/>
            <ac:graphicFrameMk id="4" creationId="{BE5A30A6-5D35-E6E3-3877-3B6A249CFCF8}"/>
          </ac:graphicFrameMkLst>
        </pc:graphicFrameChg>
        <pc:graphicFrameChg chg="add del mod modGraphic">
          <ac:chgData name="Irina Neaga" userId="13ef5b0c-644d-4705-8b70-f94d4b718805" providerId="ADAL" clId="{F70F92DB-B221-47BA-98AB-51E75B345F2C}" dt="2026-03-26T08:35:15.640" v="377" actId="478"/>
          <ac:graphicFrameMkLst>
            <pc:docMk/>
            <pc:sldMk cId="0" sldId="261"/>
            <ac:graphicFrameMk id="5" creationId="{248C88D2-343D-5722-B499-884F8CD3E1A5}"/>
          </ac:graphicFrameMkLst>
        </pc:graphicFrameChg>
        <pc:graphicFrameChg chg="add del mod modGraphic">
          <ac:chgData name="Irina Neaga" userId="13ef5b0c-644d-4705-8b70-f94d4b718805" providerId="ADAL" clId="{F70F92DB-B221-47BA-98AB-51E75B345F2C}" dt="2026-03-26T08:37:50.629" v="402" actId="478"/>
          <ac:graphicFrameMkLst>
            <pc:docMk/>
            <pc:sldMk cId="0" sldId="261"/>
            <ac:graphicFrameMk id="6" creationId="{6ADE9F4E-B6B5-3AF8-6AB3-DB5B8B4C9AE6}"/>
          </ac:graphicFrameMkLst>
        </pc:graphicFrameChg>
      </pc:sldChg>
      <pc:sldChg chg="modSp">
        <pc:chgData name="Irina Neaga" userId="13ef5b0c-644d-4705-8b70-f94d4b718805" providerId="ADAL" clId="{F70F92DB-B221-47BA-98AB-51E75B345F2C}" dt="2026-03-26T08:03:18.270" v="135"/>
        <pc:sldMkLst>
          <pc:docMk/>
          <pc:sldMk cId="0" sldId="262"/>
        </pc:sldMkLst>
        <pc:spChg chg="mod">
          <ac:chgData name="Irina Neaga" userId="13ef5b0c-644d-4705-8b70-f94d4b718805" providerId="ADAL" clId="{F70F92DB-B221-47BA-98AB-51E75B345F2C}" dt="2026-03-26T08:03:18.270" v="135"/>
          <ac:spMkLst>
            <pc:docMk/>
            <pc:sldMk cId="0" sldId="262"/>
            <ac:spMk id="2" creationId="{00000000-0000-0000-0000-000000000000}"/>
          </ac:spMkLst>
        </pc:spChg>
        <pc:spChg chg="mod">
          <ac:chgData name="Irina Neaga" userId="13ef5b0c-644d-4705-8b70-f94d4b718805" providerId="ADAL" clId="{F70F92DB-B221-47BA-98AB-51E75B345F2C}" dt="2026-03-26T08:03:18.270" v="135"/>
          <ac:spMkLst>
            <pc:docMk/>
            <pc:sldMk cId="0" sldId="262"/>
            <ac:spMk id="3" creationId="{00000000-0000-0000-0000-000000000000}"/>
          </ac:spMkLst>
        </pc:spChg>
      </pc:sldChg>
      <pc:sldChg chg="modSp">
        <pc:chgData name="Irina Neaga" userId="13ef5b0c-644d-4705-8b70-f94d4b718805" providerId="ADAL" clId="{F70F92DB-B221-47BA-98AB-51E75B345F2C}" dt="2026-03-26T08:03:18.270" v="135"/>
        <pc:sldMkLst>
          <pc:docMk/>
          <pc:sldMk cId="0" sldId="263"/>
        </pc:sldMkLst>
        <pc:spChg chg="mod">
          <ac:chgData name="Irina Neaga" userId="13ef5b0c-644d-4705-8b70-f94d4b718805" providerId="ADAL" clId="{F70F92DB-B221-47BA-98AB-51E75B345F2C}" dt="2026-03-26T08:03:18.270" v="135"/>
          <ac:spMkLst>
            <pc:docMk/>
            <pc:sldMk cId="0" sldId="263"/>
            <ac:spMk id="2" creationId="{00000000-0000-0000-0000-000000000000}"/>
          </ac:spMkLst>
        </pc:spChg>
        <pc:spChg chg="mod">
          <ac:chgData name="Irina Neaga" userId="13ef5b0c-644d-4705-8b70-f94d4b718805" providerId="ADAL" clId="{F70F92DB-B221-47BA-98AB-51E75B345F2C}" dt="2026-03-26T08:03:18.270" v="135"/>
          <ac:spMkLst>
            <pc:docMk/>
            <pc:sldMk cId="0" sldId="263"/>
            <ac:spMk id="3" creationId="{00000000-0000-0000-0000-000000000000}"/>
          </ac:spMkLst>
        </pc:spChg>
      </pc:sldChg>
      <pc:sldChg chg="modSp">
        <pc:chgData name="Irina Neaga" userId="13ef5b0c-644d-4705-8b70-f94d4b718805" providerId="ADAL" clId="{F70F92DB-B221-47BA-98AB-51E75B345F2C}" dt="2026-03-26T08:03:18.270" v="135"/>
        <pc:sldMkLst>
          <pc:docMk/>
          <pc:sldMk cId="0" sldId="265"/>
        </pc:sldMkLst>
        <pc:spChg chg="mod">
          <ac:chgData name="Irina Neaga" userId="13ef5b0c-644d-4705-8b70-f94d4b718805" providerId="ADAL" clId="{F70F92DB-B221-47BA-98AB-51E75B345F2C}" dt="2026-03-26T08:03:18.270" v="135"/>
          <ac:spMkLst>
            <pc:docMk/>
            <pc:sldMk cId="0" sldId="265"/>
            <ac:spMk id="2" creationId="{00000000-0000-0000-0000-000000000000}"/>
          </ac:spMkLst>
        </pc:spChg>
        <pc:spChg chg="mod">
          <ac:chgData name="Irina Neaga" userId="13ef5b0c-644d-4705-8b70-f94d4b718805" providerId="ADAL" clId="{F70F92DB-B221-47BA-98AB-51E75B345F2C}" dt="2026-03-26T08:03:18.270" v="135"/>
          <ac:spMkLst>
            <pc:docMk/>
            <pc:sldMk cId="0" sldId="265"/>
            <ac:spMk id="3" creationId="{00000000-0000-0000-0000-000000000000}"/>
          </ac:spMkLst>
        </pc:spChg>
      </pc:sldChg>
      <pc:sldChg chg="modSp add del mod">
        <pc:chgData name="Irina Neaga" userId="13ef5b0c-644d-4705-8b70-f94d4b718805" providerId="ADAL" clId="{F70F92DB-B221-47BA-98AB-51E75B345F2C}" dt="2026-03-26T08:25:31.583" v="369" actId="14100"/>
        <pc:sldMkLst>
          <pc:docMk/>
          <pc:sldMk cId="0" sldId="300"/>
        </pc:sldMkLst>
        <pc:spChg chg="mod">
          <ac:chgData name="Irina Neaga" userId="13ef5b0c-644d-4705-8b70-f94d4b718805" providerId="ADAL" clId="{F70F92DB-B221-47BA-98AB-51E75B345F2C}" dt="2026-03-26T08:25:31.583" v="369" actId="14100"/>
          <ac:spMkLst>
            <pc:docMk/>
            <pc:sldMk cId="0" sldId="300"/>
            <ac:spMk id="96259" creationId="{89646D85-7F49-4DFE-CA03-4A151C6C62E0}"/>
          </ac:spMkLst>
        </pc:spChg>
        <pc:spChg chg="mod">
          <ac:chgData name="Irina Neaga" userId="13ef5b0c-644d-4705-8b70-f94d4b718805" providerId="ADAL" clId="{F70F92DB-B221-47BA-98AB-51E75B345F2C}" dt="2026-03-26T08:25:31.583" v="369" actId="14100"/>
          <ac:spMkLst>
            <pc:docMk/>
            <pc:sldMk cId="0" sldId="300"/>
            <ac:spMk id="96260" creationId="{02796A5B-477C-8404-B102-1EF49E0EAA86}"/>
          </ac:spMkLst>
        </pc:spChg>
        <pc:spChg chg="mod">
          <ac:chgData name="Irina Neaga" userId="13ef5b0c-644d-4705-8b70-f94d4b718805" providerId="ADAL" clId="{F70F92DB-B221-47BA-98AB-51E75B345F2C}" dt="2026-03-26T08:25:31.583" v="369" actId="14100"/>
          <ac:spMkLst>
            <pc:docMk/>
            <pc:sldMk cId="0" sldId="300"/>
            <ac:spMk id="96261" creationId="{AB57F3DB-2E82-14E4-F969-84BC50B1116E}"/>
          </ac:spMkLst>
        </pc:spChg>
        <pc:spChg chg="mod">
          <ac:chgData name="Irina Neaga" userId="13ef5b0c-644d-4705-8b70-f94d4b718805" providerId="ADAL" clId="{F70F92DB-B221-47BA-98AB-51E75B345F2C}" dt="2026-03-26T08:25:31.583" v="369" actId="14100"/>
          <ac:spMkLst>
            <pc:docMk/>
            <pc:sldMk cId="0" sldId="300"/>
            <ac:spMk id="96262" creationId="{A0AB9E8E-9C0F-63C0-DC1D-81AD435A6C43}"/>
          </ac:spMkLst>
        </pc:spChg>
        <pc:spChg chg="mod">
          <ac:chgData name="Irina Neaga" userId="13ef5b0c-644d-4705-8b70-f94d4b718805" providerId="ADAL" clId="{F70F92DB-B221-47BA-98AB-51E75B345F2C}" dt="2026-03-26T08:25:31.583" v="369" actId="14100"/>
          <ac:spMkLst>
            <pc:docMk/>
            <pc:sldMk cId="0" sldId="300"/>
            <ac:spMk id="96263" creationId="{AA930845-26EB-6E69-6164-1F9AAD48B552}"/>
          </ac:spMkLst>
        </pc:spChg>
        <pc:spChg chg="mod">
          <ac:chgData name="Irina Neaga" userId="13ef5b0c-644d-4705-8b70-f94d4b718805" providerId="ADAL" clId="{F70F92DB-B221-47BA-98AB-51E75B345F2C}" dt="2026-03-26T08:25:31.583" v="369" actId="14100"/>
          <ac:spMkLst>
            <pc:docMk/>
            <pc:sldMk cId="0" sldId="300"/>
            <ac:spMk id="96264" creationId="{418DA181-B6E1-8C55-1699-51872950599A}"/>
          </ac:spMkLst>
        </pc:spChg>
        <pc:spChg chg="mod">
          <ac:chgData name="Irina Neaga" userId="13ef5b0c-644d-4705-8b70-f94d4b718805" providerId="ADAL" clId="{F70F92DB-B221-47BA-98AB-51E75B345F2C}" dt="2026-03-26T08:25:31.583" v="369" actId="14100"/>
          <ac:spMkLst>
            <pc:docMk/>
            <pc:sldMk cId="0" sldId="300"/>
            <ac:spMk id="96265" creationId="{2E1F94B6-AA49-25C2-958C-3F9BF90DBBD3}"/>
          </ac:spMkLst>
        </pc:spChg>
        <pc:grpChg chg="mod">
          <ac:chgData name="Irina Neaga" userId="13ef5b0c-644d-4705-8b70-f94d4b718805" providerId="ADAL" clId="{F70F92DB-B221-47BA-98AB-51E75B345F2C}" dt="2026-03-26T08:25:31.583" v="369" actId="14100"/>
          <ac:grpSpMkLst>
            <pc:docMk/>
            <pc:sldMk cId="0" sldId="300"/>
            <ac:grpSpMk id="96267" creationId="{6F62E6A2-A07F-6AE9-B36A-446CD62433E1}"/>
          </ac:grpSpMkLst>
        </pc:grpChg>
      </pc:sldChg>
      <pc:sldChg chg="delSp modSp mod">
        <pc:chgData name="Irina Neaga" userId="13ef5b0c-644d-4705-8b70-f94d4b718805" providerId="ADAL" clId="{F70F92DB-B221-47BA-98AB-51E75B345F2C}" dt="2026-03-26T07:56:25.047" v="90" actId="20577"/>
        <pc:sldMkLst>
          <pc:docMk/>
          <pc:sldMk cId="0" sldId="452"/>
        </pc:sldMkLst>
        <pc:spChg chg="mod">
          <ac:chgData name="Irina Neaga" userId="13ef5b0c-644d-4705-8b70-f94d4b718805" providerId="ADAL" clId="{F70F92DB-B221-47BA-98AB-51E75B345F2C}" dt="2026-03-26T07:56:25.047" v="90" actId="20577"/>
          <ac:spMkLst>
            <pc:docMk/>
            <pc:sldMk cId="0" sldId="452"/>
            <ac:spMk id="2543" creationId="{00000000-0000-0000-0000-000000000000}"/>
          </ac:spMkLst>
        </pc:spChg>
        <pc:spChg chg="del mod">
          <ac:chgData name="Irina Neaga" userId="13ef5b0c-644d-4705-8b70-f94d4b718805" providerId="ADAL" clId="{F70F92DB-B221-47BA-98AB-51E75B345F2C}" dt="2026-03-26T07:55:36.482" v="66" actId="478"/>
          <ac:spMkLst>
            <pc:docMk/>
            <pc:sldMk cId="0" sldId="452"/>
            <ac:spMk id="2545" creationId="{00000000-0000-0000-0000-000000000000}"/>
          </ac:spMkLst>
        </pc:spChg>
        <pc:picChg chg="del">
          <ac:chgData name="Irina Neaga" userId="13ef5b0c-644d-4705-8b70-f94d4b718805" providerId="ADAL" clId="{F70F92DB-B221-47BA-98AB-51E75B345F2C}" dt="2026-03-26T07:55:24.701" v="64" actId="478"/>
          <ac:picMkLst>
            <pc:docMk/>
            <pc:sldMk cId="0" sldId="452"/>
            <ac:picMk id="2544" creationId="{00000000-0000-0000-0000-000000000000}"/>
          </ac:picMkLst>
        </pc:picChg>
      </pc:sldChg>
      <pc:sldChg chg="modSp mod">
        <pc:chgData name="Irina Neaga" userId="13ef5b0c-644d-4705-8b70-f94d4b718805" providerId="ADAL" clId="{F70F92DB-B221-47BA-98AB-51E75B345F2C}" dt="2026-03-26T07:50:42.417" v="52" actId="20577"/>
        <pc:sldMkLst>
          <pc:docMk/>
          <pc:sldMk cId="0" sldId="453"/>
        </pc:sldMkLst>
        <pc:spChg chg="mod">
          <ac:chgData name="Irina Neaga" userId="13ef5b0c-644d-4705-8b70-f94d4b718805" providerId="ADAL" clId="{F70F92DB-B221-47BA-98AB-51E75B345F2C}" dt="2026-03-26T07:50:42.417" v="52" actId="20577"/>
          <ac:spMkLst>
            <pc:docMk/>
            <pc:sldMk cId="0" sldId="453"/>
            <ac:spMk id="2554" creationId="{00000000-0000-0000-0000-000000000000}"/>
          </ac:spMkLst>
        </pc:spChg>
      </pc:sldChg>
      <pc:sldChg chg="modSp mod">
        <pc:chgData name="Irina Neaga" userId="13ef5b0c-644d-4705-8b70-f94d4b718805" providerId="ADAL" clId="{F70F92DB-B221-47BA-98AB-51E75B345F2C}" dt="2026-03-26T08:40:18.949" v="434" actId="20577"/>
        <pc:sldMkLst>
          <pc:docMk/>
          <pc:sldMk cId="0" sldId="455"/>
        </pc:sldMkLst>
        <pc:spChg chg="mod">
          <ac:chgData name="Irina Neaga" userId="13ef5b0c-644d-4705-8b70-f94d4b718805" providerId="ADAL" clId="{F70F92DB-B221-47BA-98AB-51E75B345F2C}" dt="2026-03-25T21:40:56.348" v="2" actId="1076"/>
          <ac:spMkLst>
            <pc:docMk/>
            <pc:sldMk cId="0" sldId="455"/>
            <ac:spMk id="2570" creationId="{00000000-0000-0000-0000-000000000000}"/>
          </ac:spMkLst>
        </pc:spChg>
        <pc:spChg chg="mod">
          <ac:chgData name="Irina Neaga" userId="13ef5b0c-644d-4705-8b70-f94d4b718805" providerId="ADAL" clId="{F70F92DB-B221-47BA-98AB-51E75B345F2C}" dt="2026-03-26T08:40:18.949" v="434" actId="20577"/>
          <ac:spMkLst>
            <pc:docMk/>
            <pc:sldMk cId="0" sldId="455"/>
            <ac:spMk id="2571" creationId="{00000000-0000-0000-0000-000000000000}"/>
          </ac:spMkLst>
        </pc:spChg>
      </pc:sldChg>
      <pc:sldChg chg="modSp mod">
        <pc:chgData name="Irina Neaga" userId="13ef5b0c-644d-4705-8b70-f94d4b718805" providerId="ADAL" clId="{F70F92DB-B221-47BA-98AB-51E75B345F2C}" dt="2026-03-26T07:49:12.427" v="9" actId="20577"/>
        <pc:sldMkLst>
          <pc:docMk/>
          <pc:sldMk cId="0" sldId="466"/>
        </pc:sldMkLst>
        <pc:spChg chg="mod">
          <ac:chgData name="Irina Neaga" userId="13ef5b0c-644d-4705-8b70-f94d4b718805" providerId="ADAL" clId="{F70F92DB-B221-47BA-98AB-51E75B345F2C}" dt="2026-03-26T07:49:12.427" v="9" actId="20577"/>
          <ac:spMkLst>
            <pc:docMk/>
            <pc:sldMk cId="0" sldId="466"/>
            <ac:spMk id="2684" creationId="{00000000-0000-0000-0000-000000000000}"/>
          </ac:spMkLst>
        </pc:spChg>
        <pc:spChg chg="mod">
          <ac:chgData name="Irina Neaga" userId="13ef5b0c-644d-4705-8b70-f94d4b718805" providerId="ADAL" clId="{F70F92DB-B221-47BA-98AB-51E75B345F2C}" dt="2026-03-25T21:41:13.873" v="3" actId="1076"/>
          <ac:spMkLst>
            <pc:docMk/>
            <pc:sldMk cId="0" sldId="466"/>
            <ac:spMk id="2685" creationId="{00000000-0000-0000-0000-000000000000}"/>
          </ac:spMkLst>
        </pc:spChg>
      </pc:sldChg>
      <pc:sldChg chg="modSp mod">
        <pc:chgData name="Irina Neaga" userId="13ef5b0c-644d-4705-8b70-f94d4b718805" providerId="ADAL" clId="{F70F92DB-B221-47BA-98AB-51E75B345F2C}" dt="2026-03-25T21:41:35.728" v="4" actId="1076"/>
        <pc:sldMkLst>
          <pc:docMk/>
          <pc:sldMk cId="0" sldId="467"/>
        </pc:sldMkLst>
        <pc:spChg chg="mod">
          <ac:chgData name="Irina Neaga" userId="13ef5b0c-644d-4705-8b70-f94d4b718805" providerId="ADAL" clId="{F70F92DB-B221-47BA-98AB-51E75B345F2C}" dt="2026-03-25T21:41:35.728" v="4" actId="1076"/>
          <ac:spMkLst>
            <pc:docMk/>
            <pc:sldMk cId="0" sldId="467"/>
            <ac:spMk id="2693" creationId="{00000000-0000-0000-0000-000000000000}"/>
          </ac:spMkLst>
        </pc:spChg>
      </pc:sldChg>
      <pc:sldChg chg="modSp mod">
        <pc:chgData name="Irina Neaga" userId="13ef5b0c-644d-4705-8b70-f94d4b718805" providerId="ADAL" clId="{F70F92DB-B221-47BA-98AB-51E75B345F2C}" dt="2026-03-25T21:41:50.891" v="5" actId="1076"/>
        <pc:sldMkLst>
          <pc:docMk/>
          <pc:sldMk cId="0" sldId="469"/>
        </pc:sldMkLst>
        <pc:spChg chg="mod">
          <ac:chgData name="Irina Neaga" userId="13ef5b0c-644d-4705-8b70-f94d4b718805" providerId="ADAL" clId="{F70F92DB-B221-47BA-98AB-51E75B345F2C}" dt="2026-03-25T21:41:50.891" v="5" actId="1076"/>
          <ac:spMkLst>
            <pc:docMk/>
            <pc:sldMk cId="0" sldId="469"/>
            <ac:spMk id="2715" creationId="{00000000-0000-0000-0000-000000000000}"/>
          </ac:spMkLst>
        </pc:spChg>
      </pc:sldChg>
      <pc:sldChg chg="modSp mod">
        <pc:chgData name="Irina Neaga" userId="13ef5b0c-644d-4705-8b70-f94d4b718805" providerId="ADAL" clId="{F70F92DB-B221-47BA-98AB-51E75B345F2C}" dt="2026-03-25T21:42:19.786" v="6" actId="14100"/>
        <pc:sldMkLst>
          <pc:docMk/>
          <pc:sldMk cId="0" sldId="476"/>
        </pc:sldMkLst>
        <pc:spChg chg="mod">
          <ac:chgData name="Irina Neaga" userId="13ef5b0c-644d-4705-8b70-f94d4b718805" providerId="ADAL" clId="{F70F92DB-B221-47BA-98AB-51E75B345F2C}" dt="2026-03-25T21:42:19.786" v="6" actId="14100"/>
          <ac:spMkLst>
            <pc:docMk/>
            <pc:sldMk cId="0" sldId="476"/>
            <ac:spMk id="2790" creationId="{00000000-0000-0000-0000-000000000000}"/>
          </ac:spMkLst>
        </pc:spChg>
      </pc:sldChg>
      <pc:sldChg chg="modSp add mod">
        <pc:chgData name="Irina Neaga" userId="13ef5b0c-644d-4705-8b70-f94d4b718805" providerId="ADAL" clId="{F70F92DB-B221-47BA-98AB-51E75B345F2C}" dt="2026-03-26T07:57:44.819" v="91" actId="1076"/>
        <pc:sldMkLst>
          <pc:docMk/>
          <pc:sldMk cId="814895723" sldId="479"/>
        </pc:sldMkLst>
        <pc:spChg chg="mod">
          <ac:chgData name="Irina Neaga" userId="13ef5b0c-644d-4705-8b70-f94d4b718805" providerId="ADAL" clId="{F70F92DB-B221-47BA-98AB-51E75B345F2C}" dt="2026-03-26T07:55:15.182" v="63" actId="1076"/>
          <ac:spMkLst>
            <pc:docMk/>
            <pc:sldMk cId="814895723" sldId="479"/>
            <ac:spMk id="2543" creationId="{D490A73B-4AC1-7E5E-310F-7DBF5927B530}"/>
          </ac:spMkLst>
        </pc:spChg>
        <pc:spChg chg="mod">
          <ac:chgData name="Irina Neaga" userId="13ef5b0c-644d-4705-8b70-f94d4b718805" providerId="ADAL" clId="{F70F92DB-B221-47BA-98AB-51E75B345F2C}" dt="2026-03-26T07:57:44.819" v="91" actId="1076"/>
          <ac:spMkLst>
            <pc:docMk/>
            <pc:sldMk cId="814895723" sldId="479"/>
            <ac:spMk id="2545" creationId="{6846668F-1B18-85FF-296E-0B776B91AC6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55AA67-70AD-422E-87FF-E3FBD88A7D69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B0FDA9-71DE-4F28-972E-572E963412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8362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" name="Google Shape;2539;p197:notes"/>
          <p:cNvSpPr txBox="1"/>
          <p:nvPr/>
        </p:nvSpPr>
        <p:spPr>
          <a:xfrm>
            <a:off x="4022725" y="9720262"/>
            <a:ext cx="3076575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550" tIns="47275" rIns="94550" bIns="47275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US" sz="1300" b="0" i="0" u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1</a:t>
            </a:fld>
            <a:endParaRPr/>
          </a:p>
        </p:txBody>
      </p:sp>
      <p:sp>
        <p:nvSpPr>
          <p:cNvPr id="2540" name="Google Shape;2540;p1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990600" y="766763"/>
            <a:ext cx="5118100" cy="38385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541" name="Google Shape;2541;p197:notes"/>
          <p:cNvSpPr txBox="1">
            <a:spLocks noGrp="1"/>
          </p:cNvSpPr>
          <p:nvPr>
            <p:ph type="body" idx="1"/>
          </p:nvPr>
        </p:nvSpPr>
        <p:spPr>
          <a:xfrm>
            <a:off x="947737" y="4860925"/>
            <a:ext cx="5203825" cy="4606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550" tIns="47275" rIns="94550" bIns="4727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7" name="Google Shape;2547;p198:notes"/>
          <p:cNvSpPr txBox="1"/>
          <p:nvPr/>
        </p:nvSpPr>
        <p:spPr>
          <a:xfrm>
            <a:off x="4022725" y="9720262"/>
            <a:ext cx="3076575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550" tIns="47275" rIns="94550" bIns="47275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US" sz="1300" b="0" i="0" u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2</a:t>
            </a:fld>
            <a:endParaRPr/>
          </a:p>
        </p:txBody>
      </p:sp>
      <p:sp>
        <p:nvSpPr>
          <p:cNvPr id="2548" name="Google Shape;2548;p198:notes"/>
          <p:cNvSpPr>
            <a:spLocks noGrp="1" noRot="1" noChangeAspect="1"/>
          </p:cNvSpPr>
          <p:nvPr>
            <p:ph type="sldImg" idx="2"/>
          </p:nvPr>
        </p:nvSpPr>
        <p:spPr>
          <a:xfrm>
            <a:off x="996950" y="768350"/>
            <a:ext cx="5116513" cy="383698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549" name="Google Shape;2549;p198:notes"/>
          <p:cNvSpPr txBox="1">
            <a:spLocks noGrp="1"/>
          </p:cNvSpPr>
          <p:nvPr>
            <p:ph type="body" idx="1"/>
          </p:nvPr>
        </p:nvSpPr>
        <p:spPr>
          <a:xfrm>
            <a:off x="949325" y="4860925"/>
            <a:ext cx="5200650" cy="46053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550" tIns="47275" rIns="94550" bIns="4727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5" name="Google Shape;2565;p200:notes"/>
          <p:cNvSpPr txBox="1"/>
          <p:nvPr/>
        </p:nvSpPr>
        <p:spPr>
          <a:xfrm>
            <a:off x="4022725" y="9720262"/>
            <a:ext cx="3076575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550" tIns="47275" rIns="94550" bIns="47275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US" sz="1300" b="0" i="0" u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3</a:t>
            </a:fld>
            <a:endParaRPr/>
          </a:p>
        </p:txBody>
      </p:sp>
      <p:sp>
        <p:nvSpPr>
          <p:cNvPr id="2566" name="Google Shape;2566;p2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996950" y="768350"/>
            <a:ext cx="5116513" cy="383698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567" name="Google Shape;2567;p200:notes"/>
          <p:cNvSpPr txBox="1">
            <a:spLocks noGrp="1"/>
          </p:cNvSpPr>
          <p:nvPr>
            <p:ph type="body" idx="1"/>
          </p:nvPr>
        </p:nvSpPr>
        <p:spPr>
          <a:xfrm>
            <a:off x="949325" y="4860925"/>
            <a:ext cx="5200650" cy="46053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550" tIns="47275" rIns="94550" bIns="4727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3" name="Google Shape;2573;p201:notes"/>
          <p:cNvSpPr txBox="1">
            <a:spLocks noGrp="1"/>
          </p:cNvSpPr>
          <p:nvPr>
            <p:ph type="body" idx="1"/>
          </p:nvPr>
        </p:nvSpPr>
        <p:spPr>
          <a:xfrm>
            <a:off x="949325" y="4860925"/>
            <a:ext cx="5200650" cy="4605337"/>
          </a:xfrm>
          <a:prstGeom prst="rect">
            <a:avLst/>
          </a:prstGeom>
        </p:spPr>
        <p:txBody>
          <a:bodyPr spcFirstLastPara="1" wrap="square" lIns="94550" tIns="47275" rIns="94550" bIns="4727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74" name="Google Shape;2574;p20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96950" y="768350"/>
            <a:ext cx="5116513" cy="383698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0" name="Google Shape;2680;p211:notes"/>
          <p:cNvSpPr txBox="1"/>
          <p:nvPr/>
        </p:nvSpPr>
        <p:spPr>
          <a:xfrm>
            <a:off x="4022725" y="9720262"/>
            <a:ext cx="3076575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550" tIns="47275" rIns="94550" bIns="47275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US" sz="1300" b="0" i="0" u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5</a:t>
            </a:fld>
            <a:endParaRPr/>
          </a:p>
        </p:txBody>
      </p:sp>
      <p:sp>
        <p:nvSpPr>
          <p:cNvPr id="2681" name="Google Shape;2681;p2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96950" y="768350"/>
            <a:ext cx="5116513" cy="383698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682" name="Google Shape;2682;p211:notes"/>
          <p:cNvSpPr txBox="1">
            <a:spLocks noGrp="1"/>
          </p:cNvSpPr>
          <p:nvPr>
            <p:ph type="body" idx="1"/>
          </p:nvPr>
        </p:nvSpPr>
        <p:spPr>
          <a:xfrm>
            <a:off x="949325" y="4860925"/>
            <a:ext cx="5200650" cy="46053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550" tIns="47275" rIns="94550" bIns="4727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8" name="Google Shape;2688;p212:notes"/>
          <p:cNvSpPr txBox="1"/>
          <p:nvPr/>
        </p:nvSpPr>
        <p:spPr>
          <a:xfrm>
            <a:off x="4022725" y="9720262"/>
            <a:ext cx="3076575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550" tIns="47275" rIns="94550" bIns="47275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US" sz="1300" b="0" i="0" u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6</a:t>
            </a:fld>
            <a:endParaRPr/>
          </a:p>
        </p:txBody>
      </p:sp>
      <p:sp>
        <p:nvSpPr>
          <p:cNvPr id="2689" name="Google Shape;2689;p2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996950" y="768350"/>
            <a:ext cx="5116513" cy="383698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690" name="Google Shape;2690;p212:notes"/>
          <p:cNvSpPr txBox="1">
            <a:spLocks noGrp="1"/>
          </p:cNvSpPr>
          <p:nvPr>
            <p:ph type="body" idx="1"/>
          </p:nvPr>
        </p:nvSpPr>
        <p:spPr>
          <a:xfrm>
            <a:off x="949325" y="4860925"/>
            <a:ext cx="5200650" cy="46053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550" tIns="47275" rIns="94550" bIns="4727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8" name="Google Shape;2698;p213:notes"/>
          <p:cNvSpPr txBox="1"/>
          <p:nvPr/>
        </p:nvSpPr>
        <p:spPr>
          <a:xfrm>
            <a:off x="4022725" y="9720262"/>
            <a:ext cx="3076575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550" tIns="47275" rIns="94550" bIns="47275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US" sz="1300" b="0" i="0" u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7</a:t>
            </a:fld>
            <a:endParaRPr/>
          </a:p>
        </p:txBody>
      </p:sp>
      <p:sp>
        <p:nvSpPr>
          <p:cNvPr id="2699" name="Google Shape;2699;p2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996950" y="768350"/>
            <a:ext cx="5116513" cy="383698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700" name="Google Shape;2700;p213:notes"/>
          <p:cNvSpPr txBox="1">
            <a:spLocks noGrp="1"/>
          </p:cNvSpPr>
          <p:nvPr>
            <p:ph type="body" idx="1"/>
          </p:nvPr>
        </p:nvSpPr>
        <p:spPr>
          <a:xfrm>
            <a:off x="949325" y="4860925"/>
            <a:ext cx="5200650" cy="46053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550" tIns="47275" rIns="94550" bIns="4727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0" name="Google Shape;2710;p214:notes"/>
          <p:cNvSpPr txBox="1"/>
          <p:nvPr/>
        </p:nvSpPr>
        <p:spPr>
          <a:xfrm>
            <a:off x="4022725" y="9720262"/>
            <a:ext cx="3076575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550" tIns="47275" rIns="94550" bIns="47275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US" sz="1300" b="0" i="0" u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8</a:t>
            </a:fld>
            <a:endParaRPr/>
          </a:p>
        </p:txBody>
      </p:sp>
      <p:sp>
        <p:nvSpPr>
          <p:cNvPr id="2711" name="Google Shape;2711;p2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996950" y="768350"/>
            <a:ext cx="5116513" cy="383698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712" name="Google Shape;2712;p214:notes"/>
          <p:cNvSpPr txBox="1">
            <a:spLocks noGrp="1"/>
          </p:cNvSpPr>
          <p:nvPr>
            <p:ph type="body" idx="1"/>
          </p:nvPr>
        </p:nvSpPr>
        <p:spPr>
          <a:xfrm>
            <a:off x="949325" y="4860925"/>
            <a:ext cx="5200650" cy="46053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550" tIns="47275" rIns="94550" bIns="4727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8" name="Google Shape;2778;p220:notes"/>
          <p:cNvSpPr txBox="1"/>
          <p:nvPr/>
        </p:nvSpPr>
        <p:spPr>
          <a:xfrm>
            <a:off x="4022725" y="9720262"/>
            <a:ext cx="3076575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550" tIns="47275" rIns="94550" bIns="47275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US" sz="1300" b="0" i="0" u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9</a:t>
            </a:fld>
            <a:endParaRPr/>
          </a:p>
        </p:txBody>
      </p:sp>
      <p:sp>
        <p:nvSpPr>
          <p:cNvPr id="2779" name="Google Shape;2779;p2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996950" y="768350"/>
            <a:ext cx="5116513" cy="383698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780" name="Google Shape;2780;p220:notes"/>
          <p:cNvSpPr txBox="1">
            <a:spLocks noGrp="1"/>
          </p:cNvSpPr>
          <p:nvPr>
            <p:ph type="body" idx="1"/>
          </p:nvPr>
        </p:nvSpPr>
        <p:spPr>
          <a:xfrm>
            <a:off x="949325" y="4860925"/>
            <a:ext cx="5200650" cy="46053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550" tIns="47275" rIns="94550" bIns="4727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6" name="Google Shape;2786;p221:notes"/>
          <p:cNvSpPr txBox="1"/>
          <p:nvPr/>
        </p:nvSpPr>
        <p:spPr>
          <a:xfrm>
            <a:off x="4022725" y="9720262"/>
            <a:ext cx="3076575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550" tIns="47275" rIns="94550" bIns="47275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US" sz="1300" b="0" i="0" u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10</a:t>
            </a:fld>
            <a:endParaRPr/>
          </a:p>
        </p:txBody>
      </p:sp>
      <p:sp>
        <p:nvSpPr>
          <p:cNvPr id="2787" name="Google Shape;2787;p2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96950" y="768350"/>
            <a:ext cx="5116513" cy="383698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788" name="Google Shape;2788;p221:notes"/>
          <p:cNvSpPr txBox="1">
            <a:spLocks noGrp="1"/>
          </p:cNvSpPr>
          <p:nvPr>
            <p:ph type="body" idx="1"/>
          </p:nvPr>
        </p:nvSpPr>
        <p:spPr>
          <a:xfrm>
            <a:off x="949325" y="4860925"/>
            <a:ext cx="5200650" cy="46053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550" tIns="47275" rIns="94550" bIns="4727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4" name="Google Shape;2804;p223:notes"/>
          <p:cNvSpPr txBox="1"/>
          <p:nvPr/>
        </p:nvSpPr>
        <p:spPr>
          <a:xfrm>
            <a:off x="4022725" y="9720262"/>
            <a:ext cx="3076575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550" tIns="47275" rIns="94550" bIns="47275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US" sz="1300" b="0" i="0" u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11</a:t>
            </a:fld>
            <a:endParaRPr/>
          </a:p>
        </p:txBody>
      </p:sp>
      <p:sp>
        <p:nvSpPr>
          <p:cNvPr id="2805" name="Google Shape;2805;p2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996950" y="768350"/>
            <a:ext cx="5116513" cy="3836988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806" name="Google Shape;2806;p223:notes"/>
          <p:cNvSpPr txBox="1">
            <a:spLocks noGrp="1"/>
          </p:cNvSpPr>
          <p:nvPr>
            <p:ph type="body" idx="1"/>
          </p:nvPr>
        </p:nvSpPr>
        <p:spPr>
          <a:xfrm>
            <a:off x="949325" y="4860925"/>
            <a:ext cx="5200650" cy="46053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550" tIns="47275" rIns="94550" bIns="4727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38">
          <a:extLst>
            <a:ext uri="{FF2B5EF4-FFF2-40B4-BE49-F238E27FC236}">
              <a16:creationId xmlns:a16="http://schemas.microsoft.com/office/drawing/2014/main" id="{4B51DDAA-AF66-D382-8C17-430B6EA8F8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" name="Google Shape;2539;p197:notes">
            <a:extLst>
              <a:ext uri="{FF2B5EF4-FFF2-40B4-BE49-F238E27FC236}">
                <a16:creationId xmlns:a16="http://schemas.microsoft.com/office/drawing/2014/main" id="{33B29408-245E-2D96-C03C-D1D7D40B69D6}"/>
              </a:ext>
            </a:extLst>
          </p:cNvPr>
          <p:cNvSpPr txBox="1"/>
          <p:nvPr/>
        </p:nvSpPr>
        <p:spPr>
          <a:xfrm>
            <a:off x="4022725" y="9720262"/>
            <a:ext cx="3076575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550" tIns="47275" rIns="94550" bIns="47275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fld id="{00000000-1234-1234-1234-123412341234}" type="slidenum">
              <a:rPr lang="en-US" sz="1300" b="0" i="0" u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22</a:t>
            </a:fld>
            <a:endParaRPr/>
          </a:p>
        </p:txBody>
      </p:sp>
      <p:sp>
        <p:nvSpPr>
          <p:cNvPr id="2540" name="Google Shape;2540;p197:notes">
            <a:extLst>
              <a:ext uri="{FF2B5EF4-FFF2-40B4-BE49-F238E27FC236}">
                <a16:creationId xmlns:a16="http://schemas.microsoft.com/office/drawing/2014/main" id="{371C2021-64B9-E014-CD15-CB341DFAE09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990600" y="766763"/>
            <a:ext cx="5118100" cy="38385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541" name="Google Shape;2541;p197:notes">
            <a:extLst>
              <a:ext uri="{FF2B5EF4-FFF2-40B4-BE49-F238E27FC236}">
                <a16:creationId xmlns:a16="http://schemas.microsoft.com/office/drawing/2014/main" id="{BDA500A1-0FB8-3C52-DB24-E5D45638EE3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47737" y="4860925"/>
            <a:ext cx="5203825" cy="4606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4550" tIns="47275" rIns="94550" bIns="4727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530582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Group 2">
            <a:extLst>
              <a:ext uri="{FF2B5EF4-FFF2-40B4-BE49-F238E27FC236}">
                <a16:creationId xmlns:a16="http://schemas.microsoft.com/office/drawing/2014/main" id="{0B973C96-83B9-59B6-F8C8-5428D5CDBDFA}"/>
              </a:ext>
            </a:extLst>
          </p:cNvPr>
          <p:cNvGrpSpPr>
            <a:grpSpLocks/>
          </p:cNvGrpSpPr>
          <p:nvPr/>
        </p:nvGrpSpPr>
        <p:grpSpPr bwMode="auto">
          <a:xfrm>
            <a:off x="-3175" y="2438400"/>
            <a:ext cx="9147175" cy="1063625"/>
            <a:chOff x="-2" y="1536"/>
            <a:chExt cx="5762" cy="670"/>
          </a:xfrm>
        </p:grpSpPr>
        <p:grpSp>
          <p:nvGrpSpPr>
            <p:cNvPr id="4099" name="Group 3">
              <a:extLst>
                <a:ext uri="{FF2B5EF4-FFF2-40B4-BE49-F238E27FC236}">
                  <a16:creationId xmlns:a16="http://schemas.microsoft.com/office/drawing/2014/main" id="{C59F0802-8D98-C321-E94C-FD2255E41527}"/>
                </a:ext>
              </a:extLst>
            </p:cNvPr>
            <p:cNvGrpSpPr>
              <a:grpSpLocks/>
            </p:cNvGrpSpPr>
            <p:nvPr/>
          </p:nvGrpSpPr>
          <p:grpSpPr bwMode="auto">
            <a:xfrm flipH="1">
              <a:off x="-2" y="1562"/>
              <a:ext cx="5762" cy="638"/>
              <a:chOff x="-2" y="1562"/>
              <a:chExt cx="5762" cy="638"/>
            </a:xfrm>
          </p:grpSpPr>
          <p:sp>
            <p:nvSpPr>
              <p:cNvPr id="4100" name="Freeform 4">
                <a:extLst>
                  <a:ext uri="{FF2B5EF4-FFF2-40B4-BE49-F238E27FC236}">
                    <a16:creationId xmlns:a16="http://schemas.microsoft.com/office/drawing/2014/main" id="{B86CBC07-0CF5-B775-856B-9BB4FB75E7C4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2559" y="-993"/>
                <a:ext cx="624" cy="5745"/>
              </a:xfrm>
              <a:custGeom>
                <a:avLst/>
                <a:gdLst>
                  <a:gd name="T0" fmla="*/ 0 w 1000"/>
                  <a:gd name="T1" fmla="*/ 0 h 720"/>
                  <a:gd name="T2" fmla="*/ 0 w 1000"/>
                  <a:gd name="T3" fmla="*/ 720 h 720"/>
                  <a:gd name="T4" fmla="*/ 1000 w 1000"/>
                  <a:gd name="T5" fmla="*/ 720 h 720"/>
                  <a:gd name="T6" fmla="*/ 1000 w 1000"/>
                  <a:gd name="T7" fmla="*/ 0 h 720"/>
                  <a:gd name="T8" fmla="*/ 0 w 1000"/>
                  <a:gd name="T9" fmla="*/ 0 h 7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000" h="720">
                    <a:moveTo>
                      <a:pt x="0" y="0"/>
                    </a:moveTo>
                    <a:lnTo>
                      <a:pt x="0" y="720"/>
                    </a:lnTo>
                    <a:lnTo>
                      <a:pt x="1000" y="720"/>
                    </a:lnTo>
                    <a:lnTo>
                      <a:pt x="100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01" name="Freeform 5">
                <a:extLst>
                  <a:ext uri="{FF2B5EF4-FFF2-40B4-BE49-F238E27FC236}">
                    <a16:creationId xmlns:a16="http://schemas.microsoft.com/office/drawing/2014/main" id="{BA129481-9563-3D86-B3A1-4028487F4E04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1323" y="1669"/>
                <a:ext cx="624" cy="421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272 h 317"/>
                  <a:gd name="T4" fmla="*/ 624 w 624"/>
                  <a:gd name="T5" fmla="*/ 272 h 317"/>
                  <a:gd name="T6" fmla="*/ 624 w 624"/>
                  <a:gd name="T7" fmla="*/ 0 h 317"/>
                  <a:gd name="T8" fmla="*/ 0 w 624"/>
                  <a:gd name="T9" fmla="*/ 0 h 3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432" y="224"/>
                      <a:pt x="520" y="317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02" name="Freeform 6">
                <a:extLst>
                  <a:ext uri="{FF2B5EF4-FFF2-40B4-BE49-F238E27FC236}">
                    <a16:creationId xmlns:a16="http://schemas.microsoft.com/office/drawing/2014/main" id="{895A2EC9-298F-1204-761F-3FDA8E4CC021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982" y="1669"/>
                <a:ext cx="624" cy="422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272 h 317"/>
                  <a:gd name="T4" fmla="*/ 624 w 624"/>
                  <a:gd name="T5" fmla="*/ 272 h 317"/>
                  <a:gd name="T6" fmla="*/ 624 w 624"/>
                  <a:gd name="T7" fmla="*/ 0 h 317"/>
                  <a:gd name="T8" fmla="*/ 0 w 624"/>
                  <a:gd name="T9" fmla="*/ 0 h 3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432" y="240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03" name="Freeform 7">
                <a:extLst>
                  <a:ext uri="{FF2B5EF4-FFF2-40B4-BE49-F238E27FC236}">
                    <a16:creationId xmlns:a16="http://schemas.microsoft.com/office/drawing/2014/main" id="{0C53C981-8987-ECAB-02D3-4F6F86B10C23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-57" y="1752"/>
                <a:ext cx="624" cy="255"/>
              </a:xfrm>
              <a:custGeom>
                <a:avLst/>
                <a:gdLst>
                  <a:gd name="T0" fmla="*/ 0 w 624"/>
                  <a:gd name="T1" fmla="*/ 53 h 370"/>
                  <a:gd name="T2" fmla="*/ 0 w 624"/>
                  <a:gd name="T3" fmla="*/ 325 h 370"/>
                  <a:gd name="T4" fmla="*/ 624 w 624"/>
                  <a:gd name="T5" fmla="*/ 325 h 370"/>
                  <a:gd name="T6" fmla="*/ 624 w 624"/>
                  <a:gd name="T7" fmla="*/ 53 h 370"/>
                  <a:gd name="T8" fmla="*/ 384 w 624"/>
                  <a:gd name="T9" fmla="*/ 8 h 370"/>
                  <a:gd name="T10" fmla="*/ 0 w 624"/>
                  <a:gd name="T11" fmla="*/ 53 h 3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24" h="370">
                    <a:moveTo>
                      <a:pt x="0" y="53"/>
                    </a:moveTo>
                    <a:lnTo>
                      <a:pt x="0" y="325"/>
                    </a:lnTo>
                    <a:cubicBezTo>
                      <a:pt x="104" y="370"/>
                      <a:pt x="520" y="370"/>
                      <a:pt x="624" y="325"/>
                    </a:cubicBezTo>
                    <a:lnTo>
                      <a:pt x="624" y="53"/>
                    </a:lnTo>
                    <a:cubicBezTo>
                      <a:pt x="584" y="0"/>
                      <a:pt x="488" y="8"/>
                      <a:pt x="384" y="8"/>
                    </a:cubicBezTo>
                    <a:cubicBezTo>
                      <a:pt x="280" y="8"/>
                      <a:pt x="80" y="44"/>
                      <a:pt x="0" y="53"/>
                    </a:cubicBez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2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04" name="Freeform 8">
                <a:extLst>
                  <a:ext uri="{FF2B5EF4-FFF2-40B4-BE49-F238E27FC236}">
                    <a16:creationId xmlns:a16="http://schemas.microsoft.com/office/drawing/2014/main" id="{C1539B9D-58F7-E809-17DE-8267CBC852F7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664" y="1733"/>
                <a:ext cx="624" cy="294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272 h 317"/>
                  <a:gd name="T4" fmla="*/ 624 w 624"/>
                  <a:gd name="T5" fmla="*/ 272 h 317"/>
                  <a:gd name="T6" fmla="*/ 624 w 624"/>
                  <a:gd name="T7" fmla="*/ 0 h 317"/>
                  <a:gd name="T8" fmla="*/ 0 w 624"/>
                  <a:gd name="T9" fmla="*/ 0 h 3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520" y="317"/>
                      <a:pt x="624" y="272"/>
                    </a:cubicBezTo>
                    <a:lnTo>
                      <a:pt x="624" y="0"/>
                    </a:lnTo>
                    <a:cubicBezTo>
                      <a:pt x="240" y="42"/>
                      <a:pt x="130" y="0"/>
                      <a:pt x="0" y="0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05" name="Freeform 9">
                <a:extLst>
                  <a:ext uri="{FF2B5EF4-FFF2-40B4-BE49-F238E27FC236}">
                    <a16:creationId xmlns:a16="http://schemas.microsoft.com/office/drawing/2014/main" id="{60809BE9-2086-F02B-9B4A-30AEEF8FF5DC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442" y="1699"/>
                <a:ext cx="624" cy="362"/>
              </a:xfrm>
              <a:custGeom>
                <a:avLst/>
                <a:gdLst>
                  <a:gd name="T0" fmla="*/ 0 w 624"/>
                  <a:gd name="T1" fmla="*/ 0 h 272"/>
                  <a:gd name="T2" fmla="*/ 0 w 624"/>
                  <a:gd name="T3" fmla="*/ 272 h 272"/>
                  <a:gd name="T4" fmla="*/ 240 w 624"/>
                  <a:gd name="T5" fmla="*/ 240 h 272"/>
                  <a:gd name="T6" fmla="*/ 624 w 624"/>
                  <a:gd name="T7" fmla="*/ 272 h 272"/>
                  <a:gd name="T8" fmla="*/ 624 w 624"/>
                  <a:gd name="T9" fmla="*/ 0 h 272"/>
                  <a:gd name="T10" fmla="*/ 0 w 624"/>
                  <a:gd name="T11" fmla="*/ 0 h 2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24" h="272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96" y="240"/>
                      <a:pt x="136" y="240"/>
                      <a:pt x="240" y="240"/>
                    </a:cubicBezTo>
                    <a:cubicBezTo>
                      <a:pt x="344" y="240"/>
                      <a:pt x="528" y="272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06" name="Freeform 10">
                <a:extLst>
                  <a:ext uri="{FF2B5EF4-FFF2-40B4-BE49-F238E27FC236}">
                    <a16:creationId xmlns:a16="http://schemas.microsoft.com/office/drawing/2014/main" id="{23FC3B3E-EC76-FEC9-0646-96ECA13958C9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156" y="1726"/>
                <a:ext cx="632" cy="315"/>
              </a:xfrm>
              <a:custGeom>
                <a:avLst/>
                <a:gdLst>
                  <a:gd name="T0" fmla="*/ 8 w 632"/>
                  <a:gd name="T1" fmla="*/ 45 h 362"/>
                  <a:gd name="T2" fmla="*/ 8 w 632"/>
                  <a:gd name="T3" fmla="*/ 317 h 362"/>
                  <a:gd name="T4" fmla="*/ 248 w 632"/>
                  <a:gd name="T5" fmla="*/ 317 h 362"/>
                  <a:gd name="T6" fmla="*/ 632 w 632"/>
                  <a:gd name="T7" fmla="*/ 317 h 362"/>
                  <a:gd name="T8" fmla="*/ 632 w 632"/>
                  <a:gd name="T9" fmla="*/ 45 h 362"/>
                  <a:gd name="T10" fmla="*/ 104 w 632"/>
                  <a:gd name="T11" fmla="*/ 45 h 362"/>
                  <a:gd name="T12" fmla="*/ 8 w 632"/>
                  <a:gd name="T13" fmla="*/ 45 h 3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32" h="362">
                    <a:moveTo>
                      <a:pt x="8" y="45"/>
                    </a:moveTo>
                    <a:lnTo>
                      <a:pt x="8" y="317"/>
                    </a:lnTo>
                    <a:cubicBezTo>
                      <a:pt x="48" y="362"/>
                      <a:pt x="144" y="317"/>
                      <a:pt x="248" y="317"/>
                    </a:cubicBezTo>
                    <a:cubicBezTo>
                      <a:pt x="352" y="317"/>
                      <a:pt x="568" y="362"/>
                      <a:pt x="632" y="317"/>
                    </a:cubicBezTo>
                    <a:lnTo>
                      <a:pt x="632" y="45"/>
                    </a:lnTo>
                    <a:cubicBezTo>
                      <a:pt x="544" y="0"/>
                      <a:pt x="208" y="45"/>
                      <a:pt x="104" y="45"/>
                    </a:cubicBezTo>
                    <a:cubicBezTo>
                      <a:pt x="0" y="45"/>
                      <a:pt x="28" y="45"/>
                      <a:pt x="8" y="45"/>
                    </a:cubicBez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07" name="Freeform 11">
                <a:extLst>
                  <a:ext uri="{FF2B5EF4-FFF2-40B4-BE49-F238E27FC236}">
                    <a16:creationId xmlns:a16="http://schemas.microsoft.com/office/drawing/2014/main" id="{364CD4E7-2FCD-30AB-900E-2DE200D4830F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3211" y="1664"/>
                <a:ext cx="624" cy="421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272 h 317"/>
                  <a:gd name="T4" fmla="*/ 624 w 624"/>
                  <a:gd name="T5" fmla="*/ 272 h 317"/>
                  <a:gd name="T6" fmla="*/ 624 w 624"/>
                  <a:gd name="T7" fmla="*/ 0 h 317"/>
                  <a:gd name="T8" fmla="*/ 0 w 624"/>
                  <a:gd name="T9" fmla="*/ 0 h 3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432" y="224"/>
                      <a:pt x="520" y="317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08" name="Freeform 12">
                <a:extLst>
                  <a:ext uri="{FF2B5EF4-FFF2-40B4-BE49-F238E27FC236}">
                    <a16:creationId xmlns:a16="http://schemas.microsoft.com/office/drawing/2014/main" id="{301515BD-6B06-72F6-A4E2-4A8C9C89757C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2870" y="1664"/>
                <a:ext cx="624" cy="422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272 h 317"/>
                  <a:gd name="T4" fmla="*/ 624 w 624"/>
                  <a:gd name="T5" fmla="*/ 272 h 317"/>
                  <a:gd name="T6" fmla="*/ 624 w 624"/>
                  <a:gd name="T7" fmla="*/ 0 h 317"/>
                  <a:gd name="T8" fmla="*/ 0 w 624"/>
                  <a:gd name="T9" fmla="*/ 0 h 3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432" y="240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09" name="Freeform 13">
                <a:extLst>
                  <a:ext uri="{FF2B5EF4-FFF2-40B4-BE49-F238E27FC236}">
                    <a16:creationId xmlns:a16="http://schemas.microsoft.com/office/drawing/2014/main" id="{7A9D8244-66FD-6906-127E-3F13237AC320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1830" y="1747"/>
                <a:ext cx="624" cy="255"/>
              </a:xfrm>
              <a:custGeom>
                <a:avLst/>
                <a:gdLst>
                  <a:gd name="T0" fmla="*/ 0 w 624"/>
                  <a:gd name="T1" fmla="*/ 53 h 370"/>
                  <a:gd name="T2" fmla="*/ 0 w 624"/>
                  <a:gd name="T3" fmla="*/ 325 h 370"/>
                  <a:gd name="T4" fmla="*/ 624 w 624"/>
                  <a:gd name="T5" fmla="*/ 325 h 370"/>
                  <a:gd name="T6" fmla="*/ 624 w 624"/>
                  <a:gd name="T7" fmla="*/ 53 h 370"/>
                  <a:gd name="T8" fmla="*/ 384 w 624"/>
                  <a:gd name="T9" fmla="*/ 8 h 370"/>
                  <a:gd name="T10" fmla="*/ 0 w 624"/>
                  <a:gd name="T11" fmla="*/ 53 h 3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24" h="370">
                    <a:moveTo>
                      <a:pt x="0" y="53"/>
                    </a:moveTo>
                    <a:lnTo>
                      <a:pt x="0" y="325"/>
                    </a:lnTo>
                    <a:cubicBezTo>
                      <a:pt x="104" y="370"/>
                      <a:pt x="520" y="370"/>
                      <a:pt x="624" y="325"/>
                    </a:cubicBezTo>
                    <a:lnTo>
                      <a:pt x="624" y="53"/>
                    </a:lnTo>
                    <a:cubicBezTo>
                      <a:pt x="584" y="0"/>
                      <a:pt x="488" y="8"/>
                      <a:pt x="384" y="8"/>
                    </a:cubicBezTo>
                    <a:cubicBezTo>
                      <a:pt x="280" y="8"/>
                      <a:pt x="80" y="44"/>
                      <a:pt x="0" y="53"/>
                    </a:cubicBez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2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10" name="Freeform 14">
                <a:extLst>
                  <a:ext uri="{FF2B5EF4-FFF2-40B4-BE49-F238E27FC236}">
                    <a16:creationId xmlns:a16="http://schemas.microsoft.com/office/drawing/2014/main" id="{8720C375-76B8-B38B-2822-A97B115379A1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2551" y="1728"/>
                <a:ext cx="624" cy="294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272 h 317"/>
                  <a:gd name="T4" fmla="*/ 624 w 624"/>
                  <a:gd name="T5" fmla="*/ 272 h 317"/>
                  <a:gd name="T6" fmla="*/ 624 w 624"/>
                  <a:gd name="T7" fmla="*/ 0 h 317"/>
                  <a:gd name="T8" fmla="*/ 0 w 624"/>
                  <a:gd name="T9" fmla="*/ 0 h 3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520" y="317"/>
                      <a:pt x="624" y="272"/>
                    </a:cubicBezTo>
                    <a:lnTo>
                      <a:pt x="624" y="0"/>
                    </a:lnTo>
                    <a:cubicBezTo>
                      <a:pt x="240" y="42"/>
                      <a:pt x="130" y="0"/>
                      <a:pt x="0" y="0"/>
                    </a:cubicBezTo>
                    <a:close/>
                  </a:path>
                </a:pathLst>
              </a:cu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11" name="Freeform 15">
                <a:extLst>
                  <a:ext uri="{FF2B5EF4-FFF2-40B4-BE49-F238E27FC236}">
                    <a16:creationId xmlns:a16="http://schemas.microsoft.com/office/drawing/2014/main" id="{A68BE608-708B-AF9F-BE68-05E66E15395F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2330" y="1694"/>
                <a:ext cx="624" cy="361"/>
              </a:xfrm>
              <a:custGeom>
                <a:avLst/>
                <a:gdLst>
                  <a:gd name="T0" fmla="*/ 0 w 624"/>
                  <a:gd name="T1" fmla="*/ 0 h 272"/>
                  <a:gd name="T2" fmla="*/ 0 w 624"/>
                  <a:gd name="T3" fmla="*/ 272 h 272"/>
                  <a:gd name="T4" fmla="*/ 240 w 624"/>
                  <a:gd name="T5" fmla="*/ 240 h 272"/>
                  <a:gd name="T6" fmla="*/ 624 w 624"/>
                  <a:gd name="T7" fmla="*/ 272 h 272"/>
                  <a:gd name="T8" fmla="*/ 624 w 624"/>
                  <a:gd name="T9" fmla="*/ 0 h 272"/>
                  <a:gd name="T10" fmla="*/ 0 w 624"/>
                  <a:gd name="T11" fmla="*/ 0 h 2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24" h="272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96" y="240"/>
                      <a:pt x="136" y="240"/>
                      <a:pt x="240" y="240"/>
                    </a:cubicBezTo>
                    <a:cubicBezTo>
                      <a:pt x="344" y="240"/>
                      <a:pt x="528" y="272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12" name="Freeform 16">
                <a:extLst>
                  <a:ext uri="{FF2B5EF4-FFF2-40B4-BE49-F238E27FC236}">
                    <a16:creationId xmlns:a16="http://schemas.microsoft.com/office/drawing/2014/main" id="{5ADC2BB9-DA67-378E-EAAD-D1818A5A01D4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2043" y="1721"/>
                <a:ext cx="632" cy="316"/>
              </a:xfrm>
              <a:custGeom>
                <a:avLst/>
                <a:gdLst>
                  <a:gd name="T0" fmla="*/ 8 w 632"/>
                  <a:gd name="T1" fmla="*/ 45 h 362"/>
                  <a:gd name="T2" fmla="*/ 8 w 632"/>
                  <a:gd name="T3" fmla="*/ 317 h 362"/>
                  <a:gd name="T4" fmla="*/ 248 w 632"/>
                  <a:gd name="T5" fmla="*/ 317 h 362"/>
                  <a:gd name="T6" fmla="*/ 632 w 632"/>
                  <a:gd name="T7" fmla="*/ 317 h 362"/>
                  <a:gd name="T8" fmla="*/ 632 w 632"/>
                  <a:gd name="T9" fmla="*/ 45 h 362"/>
                  <a:gd name="T10" fmla="*/ 104 w 632"/>
                  <a:gd name="T11" fmla="*/ 45 h 362"/>
                  <a:gd name="T12" fmla="*/ 8 w 632"/>
                  <a:gd name="T13" fmla="*/ 45 h 3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32" h="362">
                    <a:moveTo>
                      <a:pt x="8" y="45"/>
                    </a:moveTo>
                    <a:lnTo>
                      <a:pt x="8" y="317"/>
                    </a:lnTo>
                    <a:cubicBezTo>
                      <a:pt x="48" y="362"/>
                      <a:pt x="144" y="317"/>
                      <a:pt x="248" y="317"/>
                    </a:cubicBezTo>
                    <a:cubicBezTo>
                      <a:pt x="352" y="317"/>
                      <a:pt x="568" y="362"/>
                      <a:pt x="632" y="317"/>
                    </a:cubicBezTo>
                    <a:lnTo>
                      <a:pt x="632" y="45"/>
                    </a:lnTo>
                    <a:cubicBezTo>
                      <a:pt x="544" y="0"/>
                      <a:pt x="208" y="45"/>
                      <a:pt x="104" y="45"/>
                    </a:cubicBezTo>
                    <a:cubicBezTo>
                      <a:pt x="0" y="45"/>
                      <a:pt x="28" y="45"/>
                      <a:pt x="8" y="45"/>
                    </a:cubicBezTo>
                    <a:close/>
                  </a:path>
                </a:pathLst>
              </a:custGeom>
              <a:solidFill>
                <a:schemeClr val="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13" name="Freeform 17">
                <a:extLst>
                  <a:ext uri="{FF2B5EF4-FFF2-40B4-BE49-F238E27FC236}">
                    <a16:creationId xmlns:a16="http://schemas.microsoft.com/office/drawing/2014/main" id="{0B77AA3F-6D98-33FE-C3C9-7DA25F064EAF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4077" y="1669"/>
                <a:ext cx="624" cy="421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272 h 317"/>
                  <a:gd name="T4" fmla="*/ 624 w 624"/>
                  <a:gd name="T5" fmla="*/ 272 h 317"/>
                  <a:gd name="T6" fmla="*/ 624 w 624"/>
                  <a:gd name="T7" fmla="*/ 0 h 317"/>
                  <a:gd name="T8" fmla="*/ 0 w 624"/>
                  <a:gd name="T9" fmla="*/ 0 h 3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432" y="224"/>
                      <a:pt x="520" y="317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14" name="Freeform 18">
                <a:extLst>
                  <a:ext uri="{FF2B5EF4-FFF2-40B4-BE49-F238E27FC236}">
                    <a16:creationId xmlns:a16="http://schemas.microsoft.com/office/drawing/2014/main" id="{A5AB915D-44CD-F5AD-AB43-E295C83D8948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3736" y="1669"/>
                <a:ext cx="624" cy="422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272 h 317"/>
                  <a:gd name="T4" fmla="*/ 624 w 624"/>
                  <a:gd name="T5" fmla="*/ 272 h 317"/>
                  <a:gd name="T6" fmla="*/ 624 w 624"/>
                  <a:gd name="T7" fmla="*/ 0 h 317"/>
                  <a:gd name="T8" fmla="*/ 0 w 624"/>
                  <a:gd name="T9" fmla="*/ 0 h 3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432" y="240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15" name="Freeform 19">
                <a:extLst>
                  <a:ext uri="{FF2B5EF4-FFF2-40B4-BE49-F238E27FC236}">
                    <a16:creationId xmlns:a16="http://schemas.microsoft.com/office/drawing/2014/main" id="{208EC345-331E-5745-7507-DD8AD4CF6171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4584" y="1747"/>
                <a:ext cx="624" cy="255"/>
              </a:xfrm>
              <a:custGeom>
                <a:avLst/>
                <a:gdLst>
                  <a:gd name="T0" fmla="*/ 0 w 624"/>
                  <a:gd name="T1" fmla="*/ 53 h 370"/>
                  <a:gd name="T2" fmla="*/ 0 w 624"/>
                  <a:gd name="T3" fmla="*/ 325 h 370"/>
                  <a:gd name="T4" fmla="*/ 624 w 624"/>
                  <a:gd name="T5" fmla="*/ 325 h 370"/>
                  <a:gd name="T6" fmla="*/ 624 w 624"/>
                  <a:gd name="T7" fmla="*/ 53 h 370"/>
                  <a:gd name="T8" fmla="*/ 384 w 624"/>
                  <a:gd name="T9" fmla="*/ 8 h 370"/>
                  <a:gd name="T10" fmla="*/ 0 w 624"/>
                  <a:gd name="T11" fmla="*/ 53 h 3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24" h="370">
                    <a:moveTo>
                      <a:pt x="0" y="53"/>
                    </a:moveTo>
                    <a:lnTo>
                      <a:pt x="0" y="325"/>
                    </a:lnTo>
                    <a:cubicBezTo>
                      <a:pt x="104" y="370"/>
                      <a:pt x="520" y="370"/>
                      <a:pt x="624" y="325"/>
                    </a:cubicBezTo>
                    <a:lnTo>
                      <a:pt x="624" y="53"/>
                    </a:lnTo>
                    <a:cubicBezTo>
                      <a:pt x="584" y="0"/>
                      <a:pt x="488" y="8"/>
                      <a:pt x="384" y="8"/>
                    </a:cubicBezTo>
                    <a:cubicBezTo>
                      <a:pt x="280" y="8"/>
                      <a:pt x="80" y="44"/>
                      <a:pt x="0" y="53"/>
                    </a:cubicBezTo>
                    <a:close/>
                  </a:path>
                </a:pathLst>
              </a:cu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2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16" name="Freeform 20">
                <a:extLst>
                  <a:ext uri="{FF2B5EF4-FFF2-40B4-BE49-F238E27FC236}">
                    <a16:creationId xmlns:a16="http://schemas.microsoft.com/office/drawing/2014/main" id="{EAC56C98-71B5-300C-68A8-E9D0BE647E39}"/>
                  </a:ext>
                </a:extLst>
              </p:cNvPr>
              <p:cNvSpPr>
                <a:spLocks/>
              </p:cNvSpPr>
              <p:nvPr/>
            </p:nvSpPr>
            <p:spPr bwMode="ltGray">
              <a:xfrm>
                <a:off x="5469" y="1562"/>
                <a:ext cx="291" cy="625"/>
              </a:xfrm>
              <a:custGeom>
                <a:avLst/>
                <a:gdLst>
                  <a:gd name="T0" fmla="*/ 0 w 291"/>
                  <a:gd name="T1" fmla="*/ 624 h 625"/>
                  <a:gd name="T2" fmla="*/ 291 w 291"/>
                  <a:gd name="T3" fmla="*/ 625 h 625"/>
                  <a:gd name="T4" fmla="*/ 291 w 291"/>
                  <a:gd name="T5" fmla="*/ 6 h 625"/>
                  <a:gd name="T6" fmla="*/ 0 w 291"/>
                  <a:gd name="T7" fmla="*/ 0 h 625"/>
                  <a:gd name="T8" fmla="*/ 0 w 291"/>
                  <a:gd name="T9" fmla="*/ 624 h 6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91" h="625">
                    <a:moveTo>
                      <a:pt x="0" y="624"/>
                    </a:moveTo>
                    <a:lnTo>
                      <a:pt x="291" y="625"/>
                    </a:lnTo>
                    <a:lnTo>
                      <a:pt x="291" y="6"/>
                    </a:lnTo>
                    <a:lnTo>
                      <a:pt x="0" y="0"/>
                    </a:lnTo>
                    <a:cubicBezTo>
                      <a:pt x="39" y="384"/>
                      <a:pt x="0" y="494"/>
                      <a:pt x="0" y="624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17" name="Freeform 21">
                <a:extLst>
                  <a:ext uri="{FF2B5EF4-FFF2-40B4-BE49-F238E27FC236}">
                    <a16:creationId xmlns:a16="http://schemas.microsoft.com/office/drawing/2014/main" id="{E8DF1C6D-B3F0-926E-9DB1-22EB4C8B61A1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5084" y="1694"/>
                <a:ext cx="624" cy="361"/>
              </a:xfrm>
              <a:custGeom>
                <a:avLst/>
                <a:gdLst>
                  <a:gd name="T0" fmla="*/ 0 w 624"/>
                  <a:gd name="T1" fmla="*/ 0 h 272"/>
                  <a:gd name="T2" fmla="*/ 0 w 624"/>
                  <a:gd name="T3" fmla="*/ 272 h 272"/>
                  <a:gd name="T4" fmla="*/ 240 w 624"/>
                  <a:gd name="T5" fmla="*/ 240 h 272"/>
                  <a:gd name="T6" fmla="*/ 624 w 624"/>
                  <a:gd name="T7" fmla="*/ 272 h 272"/>
                  <a:gd name="T8" fmla="*/ 624 w 624"/>
                  <a:gd name="T9" fmla="*/ 0 h 272"/>
                  <a:gd name="T10" fmla="*/ 0 w 624"/>
                  <a:gd name="T11" fmla="*/ 0 h 2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24" h="272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96" y="240"/>
                      <a:pt x="136" y="240"/>
                      <a:pt x="240" y="240"/>
                    </a:cubicBezTo>
                    <a:cubicBezTo>
                      <a:pt x="344" y="240"/>
                      <a:pt x="528" y="272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18" name="Freeform 22">
                <a:extLst>
                  <a:ext uri="{FF2B5EF4-FFF2-40B4-BE49-F238E27FC236}">
                    <a16:creationId xmlns:a16="http://schemas.microsoft.com/office/drawing/2014/main" id="{8E0F631A-376E-04F4-0E06-CE75AD2E4C52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4797" y="1721"/>
                <a:ext cx="632" cy="316"/>
              </a:xfrm>
              <a:custGeom>
                <a:avLst/>
                <a:gdLst>
                  <a:gd name="T0" fmla="*/ 8 w 632"/>
                  <a:gd name="T1" fmla="*/ 45 h 362"/>
                  <a:gd name="T2" fmla="*/ 8 w 632"/>
                  <a:gd name="T3" fmla="*/ 317 h 362"/>
                  <a:gd name="T4" fmla="*/ 248 w 632"/>
                  <a:gd name="T5" fmla="*/ 317 h 362"/>
                  <a:gd name="T6" fmla="*/ 632 w 632"/>
                  <a:gd name="T7" fmla="*/ 317 h 362"/>
                  <a:gd name="T8" fmla="*/ 632 w 632"/>
                  <a:gd name="T9" fmla="*/ 45 h 362"/>
                  <a:gd name="T10" fmla="*/ 104 w 632"/>
                  <a:gd name="T11" fmla="*/ 45 h 362"/>
                  <a:gd name="T12" fmla="*/ 8 w 632"/>
                  <a:gd name="T13" fmla="*/ 45 h 3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32" h="362">
                    <a:moveTo>
                      <a:pt x="8" y="45"/>
                    </a:moveTo>
                    <a:lnTo>
                      <a:pt x="8" y="317"/>
                    </a:lnTo>
                    <a:cubicBezTo>
                      <a:pt x="48" y="362"/>
                      <a:pt x="144" y="317"/>
                      <a:pt x="248" y="317"/>
                    </a:cubicBezTo>
                    <a:cubicBezTo>
                      <a:pt x="352" y="317"/>
                      <a:pt x="568" y="362"/>
                      <a:pt x="632" y="317"/>
                    </a:cubicBezTo>
                    <a:lnTo>
                      <a:pt x="632" y="45"/>
                    </a:lnTo>
                    <a:cubicBezTo>
                      <a:pt x="544" y="0"/>
                      <a:pt x="208" y="45"/>
                      <a:pt x="104" y="45"/>
                    </a:cubicBezTo>
                    <a:cubicBezTo>
                      <a:pt x="0" y="45"/>
                      <a:pt x="28" y="45"/>
                      <a:pt x="8" y="45"/>
                    </a:cubicBez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119" name="Freeform 23">
              <a:extLst>
                <a:ext uri="{FF2B5EF4-FFF2-40B4-BE49-F238E27FC236}">
                  <a16:creationId xmlns:a16="http://schemas.microsoft.com/office/drawing/2014/main" id="{E8942444-BA08-6988-4F0A-E9EF6472EAE1}"/>
                </a:ext>
              </a:extLst>
            </p:cNvPr>
            <p:cNvSpPr>
              <a:spLocks/>
            </p:cNvSpPr>
            <p:nvPr/>
          </p:nvSpPr>
          <p:spPr bwMode="ltGray">
            <a:xfrm flipH="1">
              <a:off x="-2" y="1536"/>
              <a:ext cx="5762" cy="412"/>
            </a:xfrm>
            <a:custGeom>
              <a:avLst/>
              <a:gdLst>
                <a:gd name="T0" fmla="*/ 0 w 5762"/>
                <a:gd name="T1" fmla="*/ 196 h 385"/>
                <a:gd name="T2" fmla="*/ 5762 w 5762"/>
                <a:gd name="T3" fmla="*/ 188 h 385"/>
                <a:gd name="T4" fmla="*/ 5762 w 5762"/>
                <a:gd name="T5" fmla="*/ 4 h 385"/>
                <a:gd name="T6" fmla="*/ 0 w 5762"/>
                <a:gd name="T7" fmla="*/ 0 h 385"/>
                <a:gd name="T8" fmla="*/ 0 w 5762"/>
                <a:gd name="T9" fmla="*/ 196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762" h="385">
                  <a:moveTo>
                    <a:pt x="0" y="196"/>
                  </a:moveTo>
                  <a:cubicBezTo>
                    <a:pt x="1667" y="385"/>
                    <a:pt x="2275" y="93"/>
                    <a:pt x="5762" y="188"/>
                  </a:cubicBezTo>
                  <a:lnTo>
                    <a:pt x="5762" y="4"/>
                  </a:lnTo>
                  <a:lnTo>
                    <a:pt x="0" y="0"/>
                  </a:lnTo>
                  <a:lnTo>
                    <a:pt x="0" y="1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767676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>
                  <a:solidFill>
                    <a:schemeClr val="tx1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0" name="Freeform 24">
              <a:extLst>
                <a:ext uri="{FF2B5EF4-FFF2-40B4-BE49-F238E27FC236}">
                  <a16:creationId xmlns:a16="http://schemas.microsoft.com/office/drawing/2014/main" id="{6F963C4B-FF8E-C811-F194-B10CF8130A3F}"/>
                </a:ext>
              </a:extLst>
            </p:cNvPr>
            <p:cNvSpPr>
              <a:spLocks/>
            </p:cNvSpPr>
            <p:nvPr/>
          </p:nvSpPr>
          <p:spPr bwMode="ltGray">
            <a:xfrm flipH="1">
              <a:off x="-2" y="2017"/>
              <a:ext cx="5761" cy="189"/>
            </a:xfrm>
            <a:custGeom>
              <a:avLst/>
              <a:gdLst>
                <a:gd name="T0" fmla="*/ 0 w 5761"/>
                <a:gd name="T1" fmla="*/ 28 h 189"/>
                <a:gd name="T2" fmla="*/ 5761 w 5761"/>
                <a:gd name="T3" fmla="*/ 0 h 189"/>
                <a:gd name="T4" fmla="*/ 5761 w 5761"/>
                <a:gd name="T5" fmla="*/ 189 h 189"/>
                <a:gd name="T6" fmla="*/ 1 w 5761"/>
                <a:gd name="T7" fmla="*/ 189 h 189"/>
                <a:gd name="T8" fmla="*/ 0 w 5761"/>
                <a:gd name="T9" fmla="*/ 28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761" h="189">
                  <a:moveTo>
                    <a:pt x="0" y="28"/>
                  </a:moveTo>
                  <a:cubicBezTo>
                    <a:pt x="961" y="0"/>
                    <a:pt x="4971" y="161"/>
                    <a:pt x="5761" y="0"/>
                  </a:cubicBezTo>
                  <a:lnTo>
                    <a:pt x="5761" y="189"/>
                  </a:lnTo>
                  <a:lnTo>
                    <a:pt x="1" y="189"/>
                  </a:lnTo>
                  <a:lnTo>
                    <a:pt x="0" y="28"/>
                  </a:lnTo>
                  <a:close/>
                </a:path>
              </a:pathLst>
            </a:custGeom>
            <a:gradFill rotWithShape="0">
              <a:gsLst>
                <a:gs pos="0">
                  <a:srgbClr val="767676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>
                  <a:solidFill>
                    <a:schemeClr val="tx1"/>
                  </a:solidFill>
                  <a:prstDash val="solid"/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121" name="Rectangle 25">
            <a:extLst>
              <a:ext uri="{FF2B5EF4-FFF2-40B4-BE49-F238E27FC236}">
                <a16:creationId xmlns:a16="http://schemas.microsoft.com/office/drawing/2014/main" id="{8BCA5756-2B09-6163-37E2-E941B2AEA15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173163" y="1341438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4122" name="Rectangle 26">
            <a:extLst>
              <a:ext uri="{FF2B5EF4-FFF2-40B4-BE49-F238E27FC236}">
                <a16:creationId xmlns:a16="http://schemas.microsoft.com/office/drawing/2014/main" id="{0961078B-86FA-5F38-120B-B95ABAB36811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166813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4123" name="Rectangle 27">
            <a:extLst>
              <a:ext uri="{FF2B5EF4-FFF2-40B4-BE49-F238E27FC236}">
                <a16:creationId xmlns:a16="http://schemas.microsoft.com/office/drawing/2014/main" id="{525C3ACF-A69C-3727-0747-462A81F66F0A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>
          <a:xfrm>
            <a:off x="1166813" y="6248400"/>
            <a:ext cx="1905000" cy="457200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endParaRPr lang="en-US" altLang="en-US"/>
          </a:p>
        </p:txBody>
      </p:sp>
      <p:sp>
        <p:nvSpPr>
          <p:cNvPr id="4124" name="Rectangle 28">
            <a:extLst>
              <a:ext uri="{FF2B5EF4-FFF2-40B4-BE49-F238E27FC236}">
                <a16:creationId xmlns:a16="http://schemas.microsoft.com/office/drawing/2014/main" id="{19CA7739-EFE4-8D15-3DE5-73FEDFE76A86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endParaRPr lang="en-US" altLang="en-US"/>
          </a:p>
        </p:txBody>
      </p:sp>
      <p:sp>
        <p:nvSpPr>
          <p:cNvPr id="4125" name="Rectangle 29">
            <a:extLst>
              <a:ext uri="{FF2B5EF4-FFF2-40B4-BE49-F238E27FC236}">
                <a16:creationId xmlns:a16="http://schemas.microsoft.com/office/drawing/2014/main" id="{A93814D8-8CD8-A90C-9AC7-7694F741CADB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9F40C4A1-477B-4AF8-A05D-1A3A7BCE868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498450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5024A-7B05-E2CB-1BAC-84DDB56BCA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75B62-1E99-E346-824C-0FF3F457EA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20C435-DE51-B06E-1022-E56F0A8F7D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FA0AD1-2AED-40FB-E4D0-D1131D5D8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FC1DE-2855-BEFD-4F5D-450DACDC60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/>
              <a:t>13-</a:t>
            </a:r>
            <a:fld id="{C587C9D4-ACCF-46E7-90BE-98562F58FF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35143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F3C33-F5FF-8CC2-918B-358323C21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6EA9AA-4B49-4ABD-C2E0-AFCA49734C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05BC1F-A379-3BCE-F699-9DA4EC26F5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EDA321-5CF5-905D-4EE5-F410FC4C1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72676B-67EA-789A-98EA-DF1E8073E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/>
              <a:t>13-</a:t>
            </a:r>
            <a:fld id="{8E38F7E4-A033-4765-8D01-8A9FFCE4BEA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91184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B0634-9F98-BB28-5137-12A397FAB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00B755-1902-7ED2-8F52-838FE631C4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73163" y="1981200"/>
            <a:ext cx="3810000" cy="4114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378430-C1AA-8199-6742-CA41BA5998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35563" y="1981200"/>
            <a:ext cx="3810000" cy="4114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580D17-229E-C71D-A929-29F9948972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A38B95-BEB5-DC9A-9A1A-631797F0D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44F45A-5B45-E9A6-9279-06BEC15856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/>
              <a:t>13-</a:t>
            </a:r>
            <a:fld id="{E85E8C2B-E8DE-4D19-A37D-70B0D6EAAAB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712984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64EB2-3206-3C7C-C383-D96674F27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8D2583-FAF3-D499-3091-778383391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25C2E5-FCBE-8114-9C98-546EEE90B0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D13E76-4489-E985-D91F-C1C4B92056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3FF9AC-C5A4-CBB9-F75E-62E94A7141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D7E540-74AA-4DCE-5907-2B1FC464E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476C967-DFA6-21FB-0C9F-7FE105D7F5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8C4C2B-2137-8CAF-19B7-61BA3A41D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/>
              <a:t>13-</a:t>
            </a:r>
            <a:fld id="{5D731D79-599E-4A7B-9850-6994F6D02F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37304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F454C-8DAC-164D-2F32-AD9C0B993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F30DF0-40F6-81BF-20C3-8419DDEBD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64D5BD-E3E4-73E6-4CE6-90EEB3BF4C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CC07EF-1957-6B57-87CB-B841C6274B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/>
              <a:t>13-</a:t>
            </a:r>
            <a:fld id="{2955B669-9263-472F-90EF-DA5742D6E49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5617012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1FBDEF-3A84-1287-CC15-B8E67BAACF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F24007-808A-2F2C-71AE-01FE80701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C58185-DD5D-BAF9-2C35-A5F188B08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/>
              <a:t>13-</a:t>
            </a:r>
            <a:fld id="{D118F7B3-B777-48F3-8C02-57D4BC09EA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934206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5C46A-216F-8014-35F4-901252CE7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45A2D3-882F-82CD-4026-75E2695244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20AD8A-059C-9CE4-B7EF-C8B5059339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9DC835-BB31-87A2-9849-18732A621D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E9638D-73D0-C954-00F3-EFB806FD42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EE9FE2-0A66-8403-576E-49F04B1791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/>
              <a:t>13-</a:t>
            </a:r>
            <a:fld id="{3913CAA1-529A-4009-84B7-72A6DEEC1DB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318923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309A9-85F5-1FC4-1316-66AB9286D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1B22E1-3EDD-6AD2-8EAF-0E43F65D5B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1A15CD-0B3E-D2EB-5FC3-E9BBBD9FF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7A927C-ADDC-B89A-7EA7-CDB4D38653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59CD1A-99D5-E9C3-6D9B-C31AFCB93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418811-F179-FFAD-1962-E71A9CB325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/>
              <a:t>13-</a:t>
            </a:r>
            <a:fld id="{76CCE8EF-0F7B-47F8-9C32-C131DE595A6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649796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6C6E8-97D7-E583-7A32-07CD69840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B79C6D-853D-0F7E-66ED-A574F23F58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C2B959-EC9E-6159-D365-E9C36D69C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32F3FD-C1FE-64A8-3DF1-15B1B6E60C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6F11D-2FF1-F9ED-F1D5-79B9C7ABC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/>
              <a:t>13-</a:t>
            </a:r>
            <a:fld id="{8C62DF78-0CC5-4107-BE36-69A880E5E57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627070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C6D70C-BC51-FD33-79CA-9B334A6FB3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002463" y="457200"/>
            <a:ext cx="19431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46034D-7FF0-C44E-DF15-F7C71B6DC6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73163" y="457200"/>
            <a:ext cx="56769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78E329-89F4-36EE-0BCA-3A91770EE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4BFC8-926C-8B61-0117-8E7F93608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BF12C-903E-7865-460C-1A518A0E7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en-US"/>
              <a:t>13-</a:t>
            </a:r>
            <a:fld id="{6DE41C2B-1765-4F70-B04A-122B71ACBF2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403866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2">
            <a:extLst>
              <a:ext uri="{FF2B5EF4-FFF2-40B4-BE49-F238E27FC236}">
                <a16:creationId xmlns:a16="http://schemas.microsoft.com/office/drawing/2014/main" id="{77EE6BD5-B454-4710-C794-5A851714E741}"/>
              </a:ext>
            </a:extLst>
          </p:cNvPr>
          <p:cNvGrpSpPr>
            <a:grpSpLocks/>
          </p:cNvGrpSpPr>
          <p:nvPr/>
        </p:nvGrpSpPr>
        <p:grpSpPr bwMode="auto">
          <a:xfrm>
            <a:off x="0" y="-4763"/>
            <a:ext cx="1063625" cy="6858001"/>
            <a:chOff x="0" y="-3"/>
            <a:chExt cx="670" cy="4320"/>
          </a:xfrm>
        </p:grpSpPr>
        <p:grpSp>
          <p:nvGrpSpPr>
            <p:cNvPr id="3075" name="Group 3">
              <a:extLst>
                <a:ext uri="{FF2B5EF4-FFF2-40B4-BE49-F238E27FC236}">
                  <a16:creationId xmlns:a16="http://schemas.microsoft.com/office/drawing/2014/main" id="{A4666D12-4C84-0B2F-B404-B06EA7D62326}"/>
                </a:ext>
              </a:extLst>
            </p:cNvPr>
            <p:cNvGrpSpPr>
              <a:grpSpLocks/>
            </p:cNvGrpSpPr>
            <p:nvPr/>
          </p:nvGrpSpPr>
          <p:grpSpPr bwMode="auto">
            <a:xfrm rot="16200000" flipH="1">
              <a:off x="-1815" y="1838"/>
              <a:ext cx="4320" cy="638"/>
              <a:chOff x="-2" y="1562"/>
              <a:chExt cx="5762" cy="638"/>
            </a:xfrm>
          </p:grpSpPr>
          <p:sp>
            <p:nvSpPr>
              <p:cNvPr id="3076" name="Freeform 4">
                <a:extLst>
                  <a:ext uri="{FF2B5EF4-FFF2-40B4-BE49-F238E27FC236}">
                    <a16:creationId xmlns:a16="http://schemas.microsoft.com/office/drawing/2014/main" id="{6C74B2AF-FA3F-DBDE-0C61-CF6D97405E27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2559" y="-993"/>
                <a:ext cx="624" cy="5745"/>
              </a:xfrm>
              <a:custGeom>
                <a:avLst/>
                <a:gdLst>
                  <a:gd name="T0" fmla="*/ 0 w 1000"/>
                  <a:gd name="T1" fmla="*/ 0 h 720"/>
                  <a:gd name="T2" fmla="*/ 0 w 1000"/>
                  <a:gd name="T3" fmla="*/ 720 h 720"/>
                  <a:gd name="T4" fmla="*/ 1000 w 1000"/>
                  <a:gd name="T5" fmla="*/ 720 h 720"/>
                  <a:gd name="T6" fmla="*/ 1000 w 1000"/>
                  <a:gd name="T7" fmla="*/ 0 h 720"/>
                  <a:gd name="T8" fmla="*/ 0 w 1000"/>
                  <a:gd name="T9" fmla="*/ 0 h 7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000" h="720">
                    <a:moveTo>
                      <a:pt x="0" y="0"/>
                    </a:moveTo>
                    <a:lnTo>
                      <a:pt x="0" y="720"/>
                    </a:lnTo>
                    <a:lnTo>
                      <a:pt x="1000" y="720"/>
                    </a:lnTo>
                    <a:lnTo>
                      <a:pt x="100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77" name="Freeform 5">
                <a:extLst>
                  <a:ext uri="{FF2B5EF4-FFF2-40B4-BE49-F238E27FC236}">
                    <a16:creationId xmlns:a16="http://schemas.microsoft.com/office/drawing/2014/main" id="{9F07EFD9-0DC3-3908-2932-A66FE0A14857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1323" y="1669"/>
                <a:ext cx="624" cy="421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272 h 317"/>
                  <a:gd name="T4" fmla="*/ 624 w 624"/>
                  <a:gd name="T5" fmla="*/ 272 h 317"/>
                  <a:gd name="T6" fmla="*/ 624 w 624"/>
                  <a:gd name="T7" fmla="*/ 0 h 317"/>
                  <a:gd name="T8" fmla="*/ 0 w 624"/>
                  <a:gd name="T9" fmla="*/ 0 h 3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432" y="224"/>
                      <a:pt x="520" y="317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78" name="Freeform 6">
                <a:extLst>
                  <a:ext uri="{FF2B5EF4-FFF2-40B4-BE49-F238E27FC236}">
                    <a16:creationId xmlns:a16="http://schemas.microsoft.com/office/drawing/2014/main" id="{3D1E4332-6AC3-6AEF-3536-D2420CEE5C29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982" y="1669"/>
                <a:ext cx="624" cy="422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272 h 317"/>
                  <a:gd name="T4" fmla="*/ 624 w 624"/>
                  <a:gd name="T5" fmla="*/ 272 h 317"/>
                  <a:gd name="T6" fmla="*/ 624 w 624"/>
                  <a:gd name="T7" fmla="*/ 0 h 317"/>
                  <a:gd name="T8" fmla="*/ 0 w 624"/>
                  <a:gd name="T9" fmla="*/ 0 h 3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432" y="240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79" name="Freeform 7">
                <a:extLst>
                  <a:ext uri="{FF2B5EF4-FFF2-40B4-BE49-F238E27FC236}">
                    <a16:creationId xmlns:a16="http://schemas.microsoft.com/office/drawing/2014/main" id="{CF64AEA6-F443-5D78-110B-231BBCC5AEEC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-57" y="1752"/>
                <a:ext cx="624" cy="255"/>
              </a:xfrm>
              <a:custGeom>
                <a:avLst/>
                <a:gdLst>
                  <a:gd name="T0" fmla="*/ 0 w 624"/>
                  <a:gd name="T1" fmla="*/ 53 h 370"/>
                  <a:gd name="T2" fmla="*/ 0 w 624"/>
                  <a:gd name="T3" fmla="*/ 325 h 370"/>
                  <a:gd name="T4" fmla="*/ 624 w 624"/>
                  <a:gd name="T5" fmla="*/ 325 h 370"/>
                  <a:gd name="T6" fmla="*/ 624 w 624"/>
                  <a:gd name="T7" fmla="*/ 53 h 370"/>
                  <a:gd name="T8" fmla="*/ 384 w 624"/>
                  <a:gd name="T9" fmla="*/ 8 h 370"/>
                  <a:gd name="T10" fmla="*/ 0 w 624"/>
                  <a:gd name="T11" fmla="*/ 53 h 3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24" h="370">
                    <a:moveTo>
                      <a:pt x="0" y="53"/>
                    </a:moveTo>
                    <a:lnTo>
                      <a:pt x="0" y="325"/>
                    </a:lnTo>
                    <a:cubicBezTo>
                      <a:pt x="104" y="370"/>
                      <a:pt x="520" y="370"/>
                      <a:pt x="624" y="325"/>
                    </a:cubicBezTo>
                    <a:lnTo>
                      <a:pt x="624" y="53"/>
                    </a:lnTo>
                    <a:cubicBezTo>
                      <a:pt x="584" y="0"/>
                      <a:pt x="488" y="8"/>
                      <a:pt x="384" y="8"/>
                    </a:cubicBezTo>
                    <a:cubicBezTo>
                      <a:pt x="280" y="8"/>
                      <a:pt x="80" y="44"/>
                      <a:pt x="0" y="53"/>
                    </a:cubicBez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2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80" name="Freeform 8">
                <a:extLst>
                  <a:ext uri="{FF2B5EF4-FFF2-40B4-BE49-F238E27FC236}">
                    <a16:creationId xmlns:a16="http://schemas.microsoft.com/office/drawing/2014/main" id="{3D30B181-5465-0566-06E7-D2619D41EA69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664" y="1733"/>
                <a:ext cx="624" cy="294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272 h 317"/>
                  <a:gd name="T4" fmla="*/ 624 w 624"/>
                  <a:gd name="T5" fmla="*/ 272 h 317"/>
                  <a:gd name="T6" fmla="*/ 624 w 624"/>
                  <a:gd name="T7" fmla="*/ 0 h 317"/>
                  <a:gd name="T8" fmla="*/ 0 w 624"/>
                  <a:gd name="T9" fmla="*/ 0 h 3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520" y="317"/>
                      <a:pt x="624" y="272"/>
                    </a:cubicBezTo>
                    <a:lnTo>
                      <a:pt x="624" y="0"/>
                    </a:lnTo>
                    <a:cubicBezTo>
                      <a:pt x="240" y="42"/>
                      <a:pt x="130" y="0"/>
                      <a:pt x="0" y="0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81" name="Freeform 9">
                <a:extLst>
                  <a:ext uri="{FF2B5EF4-FFF2-40B4-BE49-F238E27FC236}">
                    <a16:creationId xmlns:a16="http://schemas.microsoft.com/office/drawing/2014/main" id="{FA079E29-311E-547D-AFFD-83EC05041578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442" y="1699"/>
                <a:ext cx="624" cy="362"/>
              </a:xfrm>
              <a:custGeom>
                <a:avLst/>
                <a:gdLst>
                  <a:gd name="T0" fmla="*/ 0 w 624"/>
                  <a:gd name="T1" fmla="*/ 0 h 272"/>
                  <a:gd name="T2" fmla="*/ 0 w 624"/>
                  <a:gd name="T3" fmla="*/ 272 h 272"/>
                  <a:gd name="T4" fmla="*/ 240 w 624"/>
                  <a:gd name="T5" fmla="*/ 240 h 272"/>
                  <a:gd name="T6" fmla="*/ 624 w 624"/>
                  <a:gd name="T7" fmla="*/ 272 h 272"/>
                  <a:gd name="T8" fmla="*/ 624 w 624"/>
                  <a:gd name="T9" fmla="*/ 0 h 272"/>
                  <a:gd name="T10" fmla="*/ 0 w 624"/>
                  <a:gd name="T11" fmla="*/ 0 h 2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24" h="272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96" y="240"/>
                      <a:pt x="136" y="240"/>
                      <a:pt x="240" y="240"/>
                    </a:cubicBezTo>
                    <a:cubicBezTo>
                      <a:pt x="344" y="240"/>
                      <a:pt x="528" y="272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82" name="Freeform 10">
                <a:extLst>
                  <a:ext uri="{FF2B5EF4-FFF2-40B4-BE49-F238E27FC236}">
                    <a16:creationId xmlns:a16="http://schemas.microsoft.com/office/drawing/2014/main" id="{07672E90-2F62-4A5A-1772-E44FE225F17B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156" y="1726"/>
                <a:ext cx="632" cy="315"/>
              </a:xfrm>
              <a:custGeom>
                <a:avLst/>
                <a:gdLst>
                  <a:gd name="T0" fmla="*/ 8 w 632"/>
                  <a:gd name="T1" fmla="*/ 45 h 362"/>
                  <a:gd name="T2" fmla="*/ 8 w 632"/>
                  <a:gd name="T3" fmla="*/ 317 h 362"/>
                  <a:gd name="T4" fmla="*/ 248 w 632"/>
                  <a:gd name="T5" fmla="*/ 317 h 362"/>
                  <a:gd name="T6" fmla="*/ 632 w 632"/>
                  <a:gd name="T7" fmla="*/ 317 h 362"/>
                  <a:gd name="T8" fmla="*/ 632 w 632"/>
                  <a:gd name="T9" fmla="*/ 45 h 362"/>
                  <a:gd name="T10" fmla="*/ 104 w 632"/>
                  <a:gd name="T11" fmla="*/ 45 h 362"/>
                  <a:gd name="T12" fmla="*/ 8 w 632"/>
                  <a:gd name="T13" fmla="*/ 45 h 3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32" h="362">
                    <a:moveTo>
                      <a:pt x="8" y="45"/>
                    </a:moveTo>
                    <a:lnTo>
                      <a:pt x="8" y="317"/>
                    </a:lnTo>
                    <a:cubicBezTo>
                      <a:pt x="48" y="362"/>
                      <a:pt x="144" y="317"/>
                      <a:pt x="248" y="317"/>
                    </a:cubicBezTo>
                    <a:cubicBezTo>
                      <a:pt x="352" y="317"/>
                      <a:pt x="568" y="362"/>
                      <a:pt x="632" y="317"/>
                    </a:cubicBezTo>
                    <a:lnTo>
                      <a:pt x="632" y="45"/>
                    </a:lnTo>
                    <a:cubicBezTo>
                      <a:pt x="544" y="0"/>
                      <a:pt x="208" y="45"/>
                      <a:pt x="104" y="45"/>
                    </a:cubicBezTo>
                    <a:cubicBezTo>
                      <a:pt x="0" y="45"/>
                      <a:pt x="28" y="45"/>
                      <a:pt x="8" y="45"/>
                    </a:cubicBez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83" name="Freeform 11">
                <a:extLst>
                  <a:ext uri="{FF2B5EF4-FFF2-40B4-BE49-F238E27FC236}">
                    <a16:creationId xmlns:a16="http://schemas.microsoft.com/office/drawing/2014/main" id="{1324B3BE-4F2B-0396-4442-D3A6937A1A5D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3211" y="1664"/>
                <a:ext cx="624" cy="421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272 h 317"/>
                  <a:gd name="T4" fmla="*/ 624 w 624"/>
                  <a:gd name="T5" fmla="*/ 272 h 317"/>
                  <a:gd name="T6" fmla="*/ 624 w 624"/>
                  <a:gd name="T7" fmla="*/ 0 h 317"/>
                  <a:gd name="T8" fmla="*/ 0 w 624"/>
                  <a:gd name="T9" fmla="*/ 0 h 3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432" y="224"/>
                      <a:pt x="520" y="317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84" name="Freeform 12">
                <a:extLst>
                  <a:ext uri="{FF2B5EF4-FFF2-40B4-BE49-F238E27FC236}">
                    <a16:creationId xmlns:a16="http://schemas.microsoft.com/office/drawing/2014/main" id="{C95EDA2D-0895-A0DD-62E2-E79718998032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2870" y="1664"/>
                <a:ext cx="624" cy="422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272 h 317"/>
                  <a:gd name="T4" fmla="*/ 624 w 624"/>
                  <a:gd name="T5" fmla="*/ 272 h 317"/>
                  <a:gd name="T6" fmla="*/ 624 w 624"/>
                  <a:gd name="T7" fmla="*/ 0 h 317"/>
                  <a:gd name="T8" fmla="*/ 0 w 624"/>
                  <a:gd name="T9" fmla="*/ 0 h 3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432" y="240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85" name="Freeform 13">
                <a:extLst>
                  <a:ext uri="{FF2B5EF4-FFF2-40B4-BE49-F238E27FC236}">
                    <a16:creationId xmlns:a16="http://schemas.microsoft.com/office/drawing/2014/main" id="{C4C38B06-2933-E47F-0842-3AD576FE6404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1830" y="1747"/>
                <a:ext cx="624" cy="255"/>
              </a:xfrm>
              <a:custGeom>
                <a:avLst/>
                <a:gdLst>
                  <a:gd name="T0" fmla="*/ 0 w 624"/>
                  <a:gd name="T1" fmla="*/ 53 h 370"/>
                  <a:gd name="T2" fmla="*/ 0 w 624"/>
                  <a:gd name="T3" fmla="*/ 325 h 370"/>
                  <a:gd name="T4" fmla="*/ 624 w 624"/>
                  <a:gd name="T5" fmla="*/ 325 h 370"/>
                  <a:gd name="T6" fmla="*/ 624 w 624"/>
                  <a:gd name="T7" fmla="*/ 53 h 370"/>
                  <a:gd name="T8" fmla="*/ 384 w 624"/>
                  <a:gd name="T9" fmla="*/ 8 h 370"/>
                  <a:gd name="T10" fmla="*/ 0 w 624"/>
                  <a:gd name="T11" fmla="*/ 53 h 3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24" h="370">
                    <a:moveTo>
                      <a:pt x="0" y="53"/>
                    </a:moveTo>
                    <a:lnTo>
                      <a:pt x="0" y="325"/>
                    </a:lnTo>
                    <a:cubicBezTo>
                      <a:pt x="104" y="370"/>
                      <a:pt x="520" y="370"/>
                      <a:pt x="624" y="325"/>
                    </a:cubicBezTo>
                    <a:lnTo>
                      <a:pt x="624" y="53"/>
                    </a:lnTo>
                    <a:cubicBezTo>
                      <a:pt x="584" y="0"/>
                      <a:pt x="488" y="8"/>
                      <a:pt x="384" y="8"/>
                    </a:cubicBezTo>
                    <a:cubicBezTo>
                      <a:pt x="280" y="8"/>
                      <a:pt x="80" y="44"/>
                      <a:pt x="0" y="53"/>
                    </a:cubicBez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2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86" name="Freeform 14">
                <a:extLst>
                  <a:ext uri="{FF2B5EF4-FFF2-40B4-BE49-F238E27FC236}">
                    <a16:creationId xmlns:a16="http://schemas.microsoft.com/office/drawing/2014/main" id="{AFA35D96-20D1-34F7-F11D-E896C0AD66AA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2551" y="1728"/>
                <a:ext cx="624" cy="294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272 h 317"/>
                  <a:gd name="T4" fmla="*/ 624 w 624"/>
                  <a:gd name="T5" fmla="*/ 272 h 317"/>
                  <a:gd name="T6" fmla="*/ 624 w 624"/>
                  <a:gd name="T7" fmla="*/ 0 h 317"/>
                  <a:gd name="T8" fmla="*/ 0 w 624"/>
                  <a:gd name="T9" fmla="*/ 0 h 3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520" y="317"/>
                      <a:pt x="624" y="272"/>
                    </a:cubicBezTo>
                    <a:lnTo>
                      <a:pt x="624" y="0"/>
                    </a:lnTo>
                    <a:cubicBezTo>
                      <a:pt x="240" y="42"/>
                      <a:pt x="130" y="0"/>
                      <a:pt x="0" y="0"/>
                    </a:cubicBezTo>
                    <a:close/>
                  </a:path>
                </a:pathLst>
              </a:cu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87" name="Freeform 15">
                <a:extLst>
                  <a:ext uri="{FF2B5EF4-FFF2-40B4-BE49-F238E27FC236}">
                    <a16:creationId xmlns:a16="http://schemas.microsoft.com/office/drawing/2014/main" id="{6D63CAA8-4F7E-15B0-F363-55282B9D1B19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2330" y="1694"/>
                <a:ext cx="624" cy="361"/>
              </a:xfrm>
              <a:custGeom>
                <a:avLst/>
                <a:gdLst>
                  <a:gd name="T0" fmla="*/ 0 w 624"/>
                  <a:gd name="T1" fmla="*/ 0 h 272"/>
                  <a:gd name="T2" fmla="*/ 0 w 624"/>
                  <a:gd name="T3" fmla="*/ 272 h 272"/>
                  <a:gd name="T4" fmla="*/ 240 w 624"/>
                  <a:gd name="T5" fmla="*/ 240 h 272"/>
                  <a:gd name="T6" fmla="*/ 624 w 624"/>
                  <a:gd name="T7" fmla="*/ 272 h 272"/>
                  <a:gd name="T8" fmla="*/ 624 w 624"/>
                  <a:gd name="T9" fmla="*/ 0 h 272"/>
                  <a:gd name="T10" fmla="*/ 0 w 624"/>
                  <a:gd name="T11" fmla="*/ 0 h 2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24" h="272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96" y="240"/>
                      <a:pt x="136" y="240"/>
                      <a:pt x="240" y="240"/>
                    </a:cubicBezTo>
                    <a:cubicBezTo>
                      <a:pt x="344" y="240"/>
                      <a:pt x="528" y="272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88" name="Freeform 16">
                <a:extLst>
                  <a:ext uri="{FF2B5EF4-FFF2-40B4-BE49-F238E27FC236}">
                    <a16:creationId xmlns:a16="http://schemas.microsoft.com/office/drawing/2014/main" id="{4B7DD0CD-0E2B-21FA-CA7A-749093A627CD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2043" y="1721"/>
                <a:ext cx="632" cy="316"/>
              </a:xfrm>
              <a:custGeom>
                <a:avLst/>
                <a:gdLst>
                  <a:gd name="T0" fmla="*/ 8 w 632"/>
                  <a:gd name="T1" fmla="*/ 45 h 362"/>
                  <a:gd name="T2" fmla="*/ 8 w 632"/>
                  <a:gd name="T3" fmla="*/ 317 h 362"/>
                  <a:gd name="T4" fmla="*/ 248 w 632"/>
                  <a:gd name="T5" fmla="*/ 317 h 362"/>
                  <a:gd name="T6" fmla="*/ 632 w 632"/>
                  <a:gd name="T7" fmla="*/ 317 h 362"/>
                  <a:gd name="T8" fmla="*/ 632 w 632"/>
                  <a:gd name="T9" fmla="*/ 45 h 362"/>
                  <a:gd name="T10" fmla="*/ 104 w 632"/>
                  <a:gd name="T11" fmla="*/ 45 h 362"/>
                  <a:gd name="T12" fmla="*/ 8 w 632"/>
                  <a:gd name="T13" fmla="*/ 45 h 3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32" h="362">
                    <a:moveTo>
                      <a:pt x="8" y="45"/>
                    </a:moveTo>
                    <a:lnTo>
                      <a:pt x="8" y="317"/>
                    </a:lnTo>
                    <a:cubicBezTo>
                      <a:pt x="48" y="362"/>
                      <a:pt x="144" y="317"/>
                      <a:pt x="248" y="317"/>
                    </a:cubicBezTo>
                    <a:cubicBezTo>
                      <a:pt x="352" y="317"/>
                      <a:pt x="568" y="362"/>
                      <a:pt x="632" y="317"/>
                    </a:cubicBezTo>
                    <a:lnTo>
                      <a:pt x="632" y="45"/>
                    </a:lnTo>
                    <a:cubicBezTo>
                      <a:pt x="544" y="0"/>
                      <a:pt x="208" y="45"/>
                      <a:pt x="104" y="45"/>
                    </a:cubicBezTo>
                    <a:cubicBezTo>
                      <a:pt x="0" y="45"/>
                      <a:pt x="28" y="45"/>
                      <a:pt x="8" y="45"/>
                    </a:cubicBezTo>
                    <a:close/>
                  </a:path>
                </a:pathLst>
              </a:custGeom>
              <a:solidFill>
                <a:schemeClr val="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89" name="Freeform 17">
                <a:extLst>
                  <a:ext uri="{FF2B5EF4-FFF2-40B4-BE49-F238E27FC236}">
                    <a16:creationId xmlns:a16="http://schemas.microsoft.com/office/drawing/2014/main" id="{171021A4-833B-6E30-4A67-5650DB90191C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4077" y="1669"/>
                <a:ext cx="624" cy="421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272 h 317"/>
                  <a:gd name="T4" fmla="*/ 624 w 624"/>
                  <a:gd name="T5" fmla="*/ 272 h 317"/>
                  <a:gd name="T6" fmla="*/ 624 w 624"/>
                  <a:gd name="T7" fmla="*/ 0 h 317"/>
                  <a:gd name="T8" fmla="*/ 0 w 624"/>
                  <a:gd name="T9" fmla="*/ 0 h 3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432" y="224"/>
                      <a:pt x="520" y="317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90" name="Freeform 18">
                <a:extLst>
                  <a:ext uri="{FF2B5EF4-FFF2-40B4-BE49-F238E27FC236}">
                    <a16:creationId xmlns:a16="http://schemas.microsoft.com/office/drawing/2014/main" id="{8F526886-6AF6-508D-0D0F-9C725CF7D2A8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3736" y="1669"/>
                <a:ext cx="624" cy="422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272 h 317"/>
                  <a:gd name="T4" fmla="*/ 624 w 624"/>
                  <a:gd name="T5" fmla="*/ 272 h 317"/>
                  <a:gd name="T6" fmla="*/ 624 w 624"/>
                  <a:gd name="T7" fmla="*/ 0 h 317"/>
                  <a:gd name="T8" fmla="*/ 0 w 624"/>
                  <a:gd name="T9" fmla="*/ 0 h 3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432" y="240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91" name="Freeform 19">
                <a:extLst>
                  <a:ext uri="{FF2B5EF4-FFF2-40B4-BE49-F238E27FC236}">
                    <a16:creationId xmlns:a16="http://schemas.microsoft.com/office/drawing/2014/main" id="{4351BA36-4D65-AE8B-5641-4BB02A1B75E7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4584" y="1747"/>
                <a:ext cx="624" cy="255"/>
              </a:xfrm>
              <a:custGeom>
                <a:avLst/>
                <a:gdLst>
                  <a:gd name="T0" fmla="*/ 0 w 624"/>
                  <a:gd name="T1" fmla="*/ 53 h 370"/>
                  <a:gd name="T2" fmla="*/ 0 w 624"/>
                  <a:gd name="T3" fmla="*/ 325 h 370"/>
                  <a:gd name="T4" fmla="*/ 624 w 624"/>
                  <a:gd name="T5" fmla="*/ 325 h 370"/>
                  <a:gd name="T6" fmla="*/ 624 w 624"/>
                  <a:gd name="T7" fmla="*/ 53 h 370"/>
                  <a:gd name="T8" fmla="*/ 384 w 624"/>
                  <a:gd name="T9" fmla="*/ 8 h 370"/>
                  <a:gd name="T10" fmla="*/ 0 w 624"/>
                  <a:gd name="T11" fmla="*/ 53 h 3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24" h="370">
                    <a:moveTo>
                      <a:pt x="0" y="53"/>
                    </a:moveTo>
                    <a:lnTo>
                      <a:pt x="0" y="325"/>
                    </a:lnTo>
                    <a:cubicBezTo>
                      <a:pt x="104" y="370"/>
                      <a:pt x="520" y="370"/>
                      <a:pt x="624" y="325"/>
                    </a:cubicBezTo>
                    <a:lnTo>
                      <a:pt x="624" y="53"/>
                    </a:lnTo>
                    <a:cubicBezTo>
                      <a:pt x="584" y="0"/>
                      <a:pt x="488" y="8"/>
                      <a:pt x="384" y="8"/>
                    </a:cubicBezTo>
                    <a:cubicBezTo>
                      <a:pt x="280" y="8"/>
                      <a:pt x="80" y="44"/>
                      <a:pt x="0" y="53"/>
                    </a:cubicBezTo>
                    <a:close/>
                  </a:path>
                </a:pathLst>
              </a:cu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2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92" name="Freeform 20">
                <a:extLst>
                  <a:ext uri="{FF2B5EF4-FFF2-40B4-BE49-F238E27FC236}">
                    <a16:creationId xmlns:a16="http://schemas.microsoft.com/office/drawing/2014/main" id="{65AF781C-E66D-039A-E7F7-CDF4D39D6522}"/>
                  </a:ext>
                </a:extLst>
              </p:cNvPr>
              <p:cNvSpPr>
                <a:spLocks/>
              </p:cNvSpPr>
              <p:nvPr/>
            </p:nvSpPr>
            <p:spPr bwMode="ltGray">
              <a:xfrm>
                <a:off x="5469" y="1562"/>
                <a:ext cx="291" cy="625"/>
              </a:xfrm>
              <a:custGeom>
                <a:avLst/>
                <a:gdLst>
                  <a:gd name="T0" fmla="*/ 0 w 291"/>
                  <a:gd name="T1" fmla="*/ 624 h 625"/>
                  <a:gd name="T2" fmla="*/ 291 w 291"/>
                  <a:gd name="T3" fmla="*/ 625 h 625"/>
                  <a:gd name="T4" fmla="*/ 291 w 291"/>
                  <a:gd name="T5" fmla="*/ 6 h 625"/>
                  <a:gd name="T6" fmla="*/ 0 w 291"/>
                  <a:gd name="T7" fmla="*/ 0 h 625"/>
                  <a:gd name="T8" fmla="*/ 0 w 291"/>
                  <a:gd name="T9" fmla="*/ 624 h 6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91" h="625">
                    <a:moveTo>
                      <a:pt x="0" y="624"/>
                    </a:moveTo>
                    <a:lnTo>
                      <a:pt x="291" y="625"/>
                    </a:lnTo>
                    <a:lnTo>
                      <a:pt x="291" y="6"/>
                    </a:lnTo>
                    <a:lnTo>
                      <a:pt x="0" y="0"/>
                    </a:lnTo>
                    <a:cubicBezTo>
                      <a:pt x="39" y="384"/>
                      <a:pt x="0" y="494"/>
                      <a:pt x="0" y="624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93" name="Freeform 21">
                <a:extLst>
                  <a:ext uri="{FF2B5EF4-FFF2-40B4-BE49-F238E27FC236}">
                    <a16:creationId xmlns:a16="http://schemas.microsoft.com/office/drawing/2014/main" id="{9A0698FC-1684-DB5E-C9F8-2E07B2770BDA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5084" y="1694"/>
                <a:ext cx="624" cy="361"/>
              </a:xfrm>
              <a:custGeom>
                <a:avLst/>
                <a:gdLst>
                  <a:gd name="T0" fmla="*/ 0 w 624"/>
                  <a:gd name="T1" fmla="*/ 0 h 272"/>
                  <a:gd name="T2" fmla="*/ 0 w 624"/>
                  <a:gd name="T3" fmla="*/ 272 h 272"/>
                  <a:gd name="T4" fmla="*/ 240 w 624"/>
                  <a:gd name="T5" fmla="*/ 240 h 272"/>
                  <a:gd name="T6" fmla="*/ 624 w 624"/>
                  <a:gd name="T7" fmla="*/ 272 h 272"/>
                  <a:gd name="T8" fmla="*/ 624 w 624"/>
                  <a:gd name="T9" fmla="*/ 0 h 272"/>
                  <a:gd name="T10" fmla="*/ 0 w 624"/>
                  <a:gd name="T11" fmla="*/ 0 h 2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24" h="272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96" y="240"/>
                      <a:pt x="136" y="240"/>
                      <a:pt x="240" y="240"/>
                    </a:cubicBezTo>
                    <a:cubicBezTo>
                      <a:pt x="344" y="240"/>
                      <a:pt x="528" y="272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94" name="Freeform 22">
                <a:extLst>
                  <a:ext uri="{FF2B5EF4-FFF2-40B4-BE49-F238E27FC236}">
                    <a16:creationId xmlns:a16="http://schemas.microsoft.com/office/drawing/2014/main" id="{5D471D5D-7EF0-6B9D-4B76-BB5EF590D7B9}"/>
                  </a:ext>
                </a:extLst>
              </p:cNvPr>
              <p:cNvSpPr>
                <a:spLocks/>
              </p:cNvSpPr>
              <p:nvPr/>
            </p:nvSpPr>
            <p:spPr bwMode="ltGray">
              <a:xfrm rot="-5400000">
                <a:off x="4797" y="1721"/>
                <a:ext cx="632" cy="316"/>
              </a:xfrm>
              <a:custGeom>
                <a:avLst/>
                <a:gdLst>
                  <a:gd name="T0" fmla="*/ 8 w 632"/>
                  <a:gd name="T1" fmla="*/ 45 h 362"/>
                  <a:gd name="T2" fmla="*/ 8 w 632"/>
                  <a:gd name="T3" fmla="*/ 317 h 362"/>
                  <a:gd name="T4" fmla="*/ 248 w 632"/>
                  <a:gd name="T5" fmla="*/ 317 h 362"/>
                  <a:gd name="T6" fmla="*/ 632 w 632"/>
                  <a:gd name="T7" fmla="*/ 317 h 362"/>
                  <a:gd name="T8" fmla="*/ 632 w 632"/>
                  <a:gd name="T9" fmla="*/ 45 h 362"/>
                  <a:gd name="T10" fmla="*/ 104 w 632"/>
                  <a:gd name="T11" fmla="*/ 45 h 362"/>
                  <a:gd name="T12" fmla="*/ 8 w 632"/>
                  <a:gd name="T13" fmla="*/ 45 h 3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32" h="362">
                    <a:moveTo>
                      <a:pt x="8" y="45"/>
                    </a:moveTo>
                    <a:lnTo>
                      <a:pt x="8" y="317"/>
                    </a:lnTo>
                    <a:cubicBezTo>
                      <a:pt x="48" y="362"/>
                      <a:pt x="144" y="317"/>
                      <a:pt x="248" y="317"/>
                    </a:cubicBezTo>
                    <a:cubicBezTo>
                      <a:pt x="352" y="317"/>
                      <a:pt x="568" y="362"/>
                      <a:pt x="632" y="317"/>
                    </a:cubicBezTo>
                    <a:lnTo>
                      <a:pt x="632" y="45"/>
                    </a:lnTo>
                    <a:cubicBezTo>
                      <a:pt x="544" y="0"/>
                      <a:pt x="208" y="45"/>
                      <a:pt x="104" y="45"/>
                    </a:cubicBezTo>
                    <a:cubicBezTo>
                      <a:pt x="0" y="45"/>
                      <a:pt x="28" y="45"/>
                      <a:pt x="8" y="45"/>
                    </a:cubicBez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3095" name="Freeform 23">
              <a:extLst>
                <a:ext uri="{FF2B5EF4-FFF2-40B4-BE49-F238E27FC236}">
                  <a16:creationId xmlns:a16="http://schemas.microsoft.com/office/drawing/2014/main" id="{099E5589-EC89-583F-9DF2-3EF164E1F7F9}"/>
                </a:ext>
              </a:extLst>
            </p:cNvPr>
            <p:cNvSpPr>
              <a:spLocks/>
            </p:cNvSpPr>
            <p:nvPr/>
          </p:nvSpPr>
          <p:spPr bwMode="ltGray">
            <a:xfrm rot="16200000" flipH="1">
              <a:off x="-1954" y="1951"/>
              <a:ext cx="4320" cy="412"/>
            </a:xfrm>
            <a:custGeom>
              <a:avLst/>
              <a:gdLst>
                <a:gd name="T0" fmla="*/ 0 w 5762"/>
                <a:gd name="T1" fmla="*/ 196 h 385"/>
                <a:gd name="T2" fmla="*/ 5762 w 5762"/>
                <a:gd name="T3" fmla="*/ 188 h 385"/>
                <a:gd name="T4" fmla="*/ 5762 w 5762"/>
                <a:gd name="T5" fmla="*/ 4 h 385"/>
                <a:gd name="T6" fmla="*/ 0 w 5762"/>
                <a:gd name="T7" fmla="*/ 0 h 385"/>
                <a:gd name="T8" fmla="*/ 0 w 5762"/>
                <a:gd name="T9" fmla="*/ 196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762" h="385">
                  <a:moveTo>
                    <a:pt x="0" y="196"/>
                  </a:moveTo>
                  <a:cubicBezTo>
                    <a:pt x="1667" y="385"/>
                    <a:pt x="2275" y="93"/>
                    <a:pt x="5762" y="188"/>
                  </a:cubicBezTo>
                  <a:lnTo>
                    <a:pt x="5762" y="4"/>
                  </a:lnTo>
                  <a:lnTo>
                    <a:pt x="0" y="0"/>
                  </a:lnTo>
                  <a:lnTo>
                    <a:pt x="0" y="1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767676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>
                  <a:solidFill>
                    <a:schemeClr val="tx1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96" name="Freeform 24">
              <a:extLst>
                <a:ext uri="{FF2B5EF4-FFF2-40B4-BE49-F238E27FC236}">
                  <a16:creationId xmlns:a16="http://schemas.microsoft.com/office/drawing/2014/main" id="{26C86011-069C-4EEF-069F-D48896E0B61A}"/>
                </a:ext>
              </a:extLst>
            </p:cNvPr>
            <p:cNvSpPr>
              <a:spLocks/>
            </p:cNvSpPr>
            <p:nvPr/>
          </p:nvSpPr>
          <p:spPr bwMode="ltGray">
            <a:xfrm rot="16200000" flipH="1">
              <a:off x="-1584" y="2062"/>
              <a:ext cx="4319" cy="189"/>
            </a:xfrm>
            <a:custGeom>
              <a:avLst/>
              <a:gdLst>
                <a:gd name="T0" fmla="*/ 0 w 5761"/>
                <a:gd name="T1" fmla="*/ 28 h 189"/>
                <a:gd name="T2" fmla="*/ 5761 w 5761"/>
                <a:gd name="T3" fmla="*/ 0 h 189"/>
                <a:gd name="T4" fmla="*/ 5761 w 5761"/>
                <a:gd name="T5" fmla="*/ 189 h 189"/>
                <a:gd name="T6" fmla="*/ 1 w 5761"/>
                <a:gd name="T7" fmla="*/ 189 h 189"/>
                <a:gd name="T8" fmla="*/ 0 w 5761"/>
                <a:gd name="T9" fmla="*/ 28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761" h="189">
                  <a:moveTo>
                    <a:pt x="0" y="28"/>
                  </a:moveTo>
                  <a:cubicBezTo>
                    <a:pt x="961" y="0"/>
                    <a:pt x="4971" y="161"/>
                    <a:pt x="5761" y="0"/>
                  </a:cubicBezTo>
                  <a:lnTo>
                    <a:pt x="5761" y="189"/>
                  </a:lnTo>
                  <a:lnTo>
                    <a:pt x="1" y="189"/>
                  </a:lnTo>
                  <a:lnTo>
                    <a:pt x="0" y="28"/>
                  </a:lnTo>
                  <a:close/>
                </a:path>
              </a:pathLst>
            </a:custGeom>
            <a:gradFill rotWithShape="0">
              <a:gsLst>
                <a:gs pos="0">
                  <a:srgbClr val="767676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>
                  <a:solidFill>
                    <a:schemeClr val="tx1"/>
                  </a:solidFill>
                  <a:prstDash val="solid"/>
                  <a:miter lim="80000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097" name="Rectangle 25">
            <a:extLst>
              <a:ext uri="{FF2B5EF4-FFF2-40B4-BE49-F238E27FC236}">
                <a16:creationId xmlns:a16="http://schemas.microsoft.com/office/drawing/2014/main" id="{DFCAAF33-20CA-F2D2-6C18-BC1067DBB2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173163" y="4572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3098" name="Rectangle 26">
            <a:extLst>
              <a:ext uri="{FF2B5EF4-FFF2-40B4-BE49-F238E27FC236}">
                <a16:creationId xmlns:a16="http://schemas.microsoft.com/office/drawing/2014/main" id="{6CBB803B-8167-C0A2-3D50-36CAE697733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173163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3099" name="Rectangle 27">
            <a:extLst>
              <a:ext uri="{FF2B5EF4-FFF2-40B4-BE49-F238E27FC236}">
                <a16:creationId xmlns:a16="http://schemas.microsoft.com/office/drawing/2014/main" id="{8ED30A83-D348-8629-3E79-AB8644BDA641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73163" y="6265863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50000"/>
              </a:spcBef>
              <a:defRPr sz="1400"/>
            </a:lvl1pPr>
          </a:lstStyle>
          <a:p>
            <a:endParaRPr lang="en-US" altLang="en-US"/>
          </a:p>
        </p:txBody>
      </p:sp>
      <p:sp>
        <p:nvSpPr>
          <p:cNvPr id="3100" name="Rectangle 28">
            <a:extLst>
              <a:ext uri="{FF2B5EF4-FFF2-40B4-BE49-F238E27FC236}">
                <a16:creationId xmlns:a16="http://schemas.microsoft.com/office/drawing/2014/main" id="{95F2E046-7C04-03CF-0B50-213ADB5E1293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814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50000"/>
              </a:spcBef>
              <a:defRPr sz="1400"/>
            </a:lvl1pPr>
          </a:lstStyle>
          <a:p>
            <a:endParaRPr lang="en-US" altLang="en-US"/>
          </a:p>
        </p:txBody>
      </p:sp>
      <p:sp>
        <p:nvSpPr>
          <p:cNvPr id="3101" name="Rectangle 29">
            <a:extLst>
              <a:ext uri="{FF2B5EF4-FFF2-40B4-BE49-F238E27FC236}">
                <a16:creationId xmlns:a16="http://schemas.microsoft.com/office/drawing/2014/main" id="{80AD50BF-C7D9-BC7A-8F39-3BCAEF78E06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/>
            </a:lvl1pPr>
          </a:lstStyle>
          <a:p>
            <a:r>
              <a:rPr lang="en-US" altLang="en-US"/>
              <a:t>13-</a:t>
            </a:r>
            <a:fld id="{0774BD71-6533-477B-8477-12D8018E2FB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63296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Monotype Sorts" pitchFamily="2" charset="2"/>
        <a:buChar char="n"/>
        <a:defRPr kumimoji="1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3" name="Google Shape;2543;p197"/>
          <p:cNvSpPr txBox="1">
            <a:spLocks noGrp="1"/>
          </p:cNvSpPr>
          <p:nvPr>
            <p:ph type="ctrTitle"/>
          </p:nvPr>
        </p:nvSpPr>
        <p:spPr>
          <a:xfrm>
            <a:off x="592136" y="1325561"/>
            <a:ext cx="8202855" cy="40142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75" tIns="45675" rIns="91375" bIns="45675" anchor="ctr" anchorCtr="0">
            <a:noAutofit/>
          </a:bodyPr>
          <a:lstStyle/>
          <a:p>
            <a:pPr marL="0" lvl="0" indent="0" algn="ctr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003366"/>
              </a:buClr>
              <a:buSzPts val="5000"/>
              <a:buFont typeface="Arial"/>
              <a:buNone/>
            </a:pPr>
            <a:r>
              <a:rPr lang="en-US" sz="3600" b="1" dirty="0">
                <a:solidFill>
                  <a:srgbClr val="003366"/>
                </a:solidFill>
                <a:latin typeface="Arial"/>
                <a:ea typeface="Arial"/>
                <a:cs typeface="Arial"/>
                <a:sym typeface="Arial"/>
              </a:rPr>
              <a:t>Lecture 3</a:t>
            </a:r>
            <a:br>
              <a:rPr lang="en-US" sz="3600" b="1" dirty="0">
                <a:solidFill>
                  <a:srgbClr val="003366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lang="en-US" sz="3600" b="1" i="0" u="none" dirty="0">
                <a:solidFill>
                  <a:srgbClr val="003366"/>
                </a:solidFill>
                <a:latin typeface="Arial"/>
                <a:ea typeface="Arial"/>
                <a:cs typeface="Arial"/>
                <a:sym typeface="Arial"/>
              </a:rPr>
              <a:t>Facility Location Planning and Network Design</a:t>
            </a:r>
            <a:endParaRPr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1" name="Google Shape;2551;p198"/>
          <p:cNvSpPr/>
          <p:nvPr/>
        </p:nvSpPr>
        <p:spPr>
          <a:xfrm>
            <a:off x="8655050" y="5837237"/>
            <a:ext cx="379412" cy="280987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folHlink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1" i="0" u="none">
                <a:solidFill>
                  <a:schemeClr val="folHlink"/>
                </a:solidFill>
                <a:latin typeface="Arial"/>
                <a:ea typeface="Arial"/>
                <a:cs typeface="Arial"/>
                <a:sym typeface="Arial"/>
              </a:rPr>
              <a:t>2</a:t>
            </a:fld>
            <a:endParaRPr/>
          </a:p>
        </p:txBody>
      </p:sp>
      <p:sp>
        <p:nvSpPr>
          <p:cNvPr id="2552" name="Google Shape;2552;p198"/>
          <p:cNvSpPr txBox="1">
            <a:spLocks noGrp="1"/>
          </p:cNvSpPr>
          <p:nvPr>
            <p:ph type="title"/>
          </p:nvPr>
        </p:nvSpPr>
        <p:spPr>
          <a:xfrm>
            <a:off x="8821737" y="47625"/>
            <a:ext cx="50800" cy="503237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003366"/>
              </a:buClr>
              <a:buSzPts val="2400"/>
              <a:buFont typeface="Times New Roman"/>
              <a:buNone/>
            </a:pPr>
            <a:endParaRPr dirty="0"/>
          </a:p>
        </p:txBody>
      </p:sp>
      <p:sp>
        <p:nvSpPr>
          <p:cNvPr id="2553" name="Google Shape;2553;p198"/>
          <p:cNvSpPr txBox="1"/>
          <p:nvPr/>
        </p:nvSpPr>
        <p:spPr>
          <a:xfrm>
            <a:off x="541337" y="1003300"/>
            <a:ext cx="7650162" cy="116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just" rtl="0">
              <a:lnSpc>
                <a:spcPct val="46153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Arial"/>
              <a:buNone/>
            </a:pPr>
            <a:endParaRPr sz="2600" b="1" i="0" u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46153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2600"/>
              <a:buFont typeface="Arial"/>
              <a:buNone/>
            </a:pPr>
            <a:endParaRPr sz="2600" b="1" i="0" u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600" b="1" i="0" u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54" name="Google Shape;2554;p198"/>
          <p:cNvSpPr txBox="1"/>
          <p:nvPr/>
        </p:nvSpPr>
        <p:spPr>
          <a:xfrm>
            <a:off x="541337" y="576795"/>
            <a:ext cx="7891462" cy="46781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2800"/>
              <a:buFont typeface="Arial"/>
              <a:buNone/>
            </a:pPr>
            <a:r>
              <a:rPr lang="en-US" sz="2800" b="1" i="1" u="none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Learning objectives</a:t>
            </a:r>
            <a:endParaRPr sz="2200" b="0" i="0" u="none" dirty="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397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</a:pP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Understand the importance of selecting the right facility locations</a:t>
            </a:r>
            <a:endParaRPr dirty="0"/>
          </a:p>
          <a:p>
            <a:pPr marL="0" marR="0" lvl="0" indent="-13970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</a:pP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Describe the main phases of location-related decision-making processes</a:t>
            </a:r>
            <a:endParaRPr dirty="0"/>
          </a:p>
          <a:p>
            <a:pPr marL="0" marR="0" lvl="0" indent="-13970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</a:pP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Apply quantitative analysis techniques to solve supply chain design problems</a:t>
            </a:r>
            <a:endParaRPr dirty="0"/>
          </a:p>
          <a:p>
            <a:pPr marL="0" marR="0" lvl="0" indent="-13970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</a:pP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Compute solutions to different settings of the warehouse location problem</a:t>
            </a:r>
            <a:endParaRPr dirty="0"/>
          </a:p>
          <a:p>
            <a:pPr marL="0" marR="0" lvl="0" indent="-13970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</a:pPr>
            <a:r>
              <a:rPr lang="en-US" sz="22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Application of </a:t>
            </a: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200" b="0" i="0" u="none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centre</a:t>
            </a: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-of-gravity methods</a:t>
            </a:r>
            <a:endParaRPr dirty="0"/>
          </a:p>
          <a:p>
            <a:pPr marL="0" marR="0" lvl="0" indent="-13970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</a:pP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Apply factor-ranking method to facility location decisions</a:t>
            </a:r>
            <a:endParaRPr dirty="0"/>
          </a:p>
        </p:txBody>
      </p:sp>
    </p:spTree>
  </p:cSld>
  <p:clrMapOvr>
    <a:masterClrMapping/>
  </p:clrMapOvr>
  <p:transition spd="slow"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9" name="Google Shape;2569;p200"/>
          <p:cNvSpPr/>
          <p:nvPr/>
        </p:nvSpPr>
        <p:spPr>
          <a:xfrm>
            <a:off x="8655050" y="5837237"/>
            <a:ext cx="379412" cy="280987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folHlink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1" i="0" u="none">
                <a:solidFill>
                  <a:schemeClr val="folHlink"/>
                </a:solidFill>
                <a:latin typeface="Arial"/>
                <a:ea typeface="Arial"/>
                <a:cs typeface="Arial"/>
                <a:sym typeface="Arial"/>
              </a:rPr>
              <a:t>3</a:t>
            </a:fld>
            <a:endParaRPr/>
          </a:p>
        </p:txBody>
      </p:sp>
      <p:sp>
        <p:nvSpPr>
          <p:cNvPr id="2570" name="Google Shape;2570;p200"/>
          <p:cNvSpPr>
            <a:spLocks noGrp="1"/>
          </p:cNvSpPr>
          <p:nvPr>
            <p:ph type="title"/>
          </p:nvPr>
        </p:nvSpPr>
        <p:spPr>
          <a:xfrm>
            <a:off x="347723" y="90742"/>
            <a:ext cx="5256212" cy="561975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003366"/>
              </a:buClr>
              <a:buSzPts val="2400"/>
              <a:buFont typeface="Times New Roman"/>
              <a:buNone/>
            </a:pPr>
            <a:r>
              <a:rPr lang="en-US" sz="2400" b="1" i="0" u="none" dirty="0">
                <a:solidFill>
                  <a:srgbClr val="00336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Importance of location decision</a:t>
            </a:r>
            <a:endParaRPr dirty="0"/>
          </a:p>
        </p:txBody>
      </p:sp>
      <p:sp>
        <p:nvSpPr>
          <p:cNvPr id="2571" name="Google Shape;2571;p200"/>
          <p:cNvSpPr txBox="1"/>
          <p:nvPr/>
        </p:nvSpPr>
        <p:spPr>
          <a:xfrm>
            <a:off x="514350" y="771525"/>
            <a:ext cx="7629525" cy="534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42900" marR="0" lvl="0" indent="-3429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BF0922"/>
              </a:buClr>
              <a:buSzPts val="2200"/>
              <a:buFont typeface="Arial"/>
              <a:buChar char="•"/>
            </a:pP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One of the most important decisions a </a:t>
            </a:r>
            <a:r>
              <a:rPr lang="en-US" sz="22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company </a:t>
            </a: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makes</a:t>
            </a:r>
            <a:endParaRPr dirty="0"/>
          </a:p>
          <a:p>
            <a:pPr marL="342900" marR="0" lvl="0" indent="-34290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BF0922"/>
              </a:buClr>
              <a:buSzPts val="2200"/>
              <a:buFont typeface="Arial"/>
              <a:buChar char="•"/>
            </a:pP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Increasingly global in nature</a:t>
            </a:r>
            <a:endParaRPr dirty="0"/>
          </a:p>
          <a:p>
            <a:pPr marL="342900" marR="0" lvl="0" indent="-34290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BF0922"/>
              </a:buClr>
              <a:buSzPts val="2200"/>
              <a:buFont typeface="Arial"/>
              <a:buChar char="•"/>
            </a:pP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Significant impact on fixed and variable costs</a:t>
            </a:r>
            <a:endParaRPr dirty="0"/>
          </a:p>
          <a:p>
            <a:pPr marL="342900" marR="0" lvl="0" indent="-34290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BF0922"/>
              </a:buClr>
              <a:buSzPts val="2200"/>
              <a:buFont typeface="Arial"/>
              <a:buChar char="•"/>
            </a:pP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Decisions made relatively infrequently</a:t>
            </a:r>
            <a:endParaRPr dirty="0"/>
          </a:p>
          <a:p>
            <a:pPr marL="342900" marR="0" lvl="0" indent="-34290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rgbClr val="BF0922"/>
              </a:buClr>
              <a:buSzPts val="2200"/>
              <a:buFont typeface="Arial"/>
              <a:buChar char="•"/>
            </a:pP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Costs are not the only factor to be considered</a:t>
            </a:r>
            <a:endParaRPr dirty="0"/>
          </a:p>
          <a:p>
            <a:pPr marL="342900" marR="0" lvl="0" indent="-342900" algn="l" rtl="0">
              <a:lnSpc>
                <a:spcPct val="90000"/>
              </a:lnSpc>
              <a:spcBef>
                <a:spcPts val="880"/>
              </a:spcBef>
              <a:spcAft>
                <a:spcPts val="0"/>
              </a:spcAft>
              <a:buClr>
                <a:srgbClr val="BF0922"/>
              </a:buClr>
              <a:buSzPts val="2200"/>
              <a:buFont typeface="Arial"/>
              <a:buChar char="•"/>
            </a:pP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Innovations, supplier market, infrastructure, qualified people, political issues, currency exchange risks,…</a:t>
            </a:r>
            <a:endParaRPr dirty="0"/>
          </a:p>
          <a:p>
            <a:pPr marL="342900" marR="0" lvl="0" indent="-342900" algn="l" rtl="0">
              <a:lnSpc>
                <a:spcPct val="90000"/>
              </a:lnSpc>
              <a:spcBef>
                <a:spcPts val="880"/>
              </a:spcBef>
              <a:spcAft>
                <a:spcPts val="0"/>
              </a:spcAft>
              <a:buClr>
                <a:srgbClr val="BF0922"/>
              </a:buClr>
              <a:buSzPts val="2200"/>
              <a:buFont typeface="Arial"/>
              <a:buChar char="•"/>
            </a:pP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Once in place, location-related costs are fixed in place and difficult to reduce</a:t>
            </a:r>
            <a:endParaRPr dirty="0"/>
          </a:p>
          <a:p>
            <a:pPr marL="342900" marR="0" lvl="0" indent="-342900" algn="l" rtl="0">
              <a:lnSpc>
                <a:spcPct val="90000"/>
              </a:lnSpc>
              <a:spcBef>
                <a:spcPts val="880"/>
              </a:spcBef>
              <a:spcAft>
                <a:spcPts val="0"/>
              </a:spcAft>
              <a:buClr>
                <a:srgbClr val="BF0922"/>
              </a:buClr>
              <a:buSzPts val="2200"/>
              <a:buFont typeface="Arial"/>
              <a:buChar char="•"/>
            </a:pP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Capacity expansion aspects should be considered </a:t>
            </a:r>
            <a:endParaRPr dirty="0"/>
          </a:p>
          <a:p>
            <a:pPr marL="342900" marR="0" lvl="0" indent="-342900" algn="l" rtl="0">
              <a:lnSpc>
                <a:spcPct val="90000"/>
              </a:lnSpc>
              <a:spcBef>
                <a:spcPts val="880"/>
              </a:spcBef>
              <a:spcAft>
                <a:spcPts val="0"/>
              </a:spcAft>
              <a:buClr>
                <a:srgbClr val="BF0922"/>
              </a:buClr>
              <a:buSzPts val="2200"/>
              <a:buFont typeface="Arial"/>
              <a:buChar char="•"/>
            </a:pP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Determining optimal facility location is a good investment</a:t>
            </a:r>
            <a:endParaRPr dirty="0"/>
          </a:p>
          <a:p>
            <a:pPr marL="342900" marR="0" lvl="0" indent="-342900" algn="l" rtl="0">
              <a:lnSpc>
                <a:spcPct val="90000"/>
              </a:lnSpc>
              <a:spcBef>
                <a:spcPts val="880"/>
              </a:spcBef>
              <a:spcAft>
                <a:spcPts val="0"/>
              </a:spcAft>
              <a:buClr>
                <a:srgbClr val="BF0922"/>
              </a:buClr>
              <a:buSzPts val="2200"/>
              <a:buFont typeface="Arial"/>
              <a:buChar char="•"/>
            </a:pP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objective is to maximize the benefit of location to the company</a:t>
            </a:r>
            <a:endParaRPr dirty="0"/>
          </a:p>
        </p:txBody>
      </p:sp>
    </p:spTree>
  </p:cSld>
  <p:clrMapOvr>
    <a:masterClrMapping/>
  </p:clrMapOvr>
  <p:transition spd="slow"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6" name="Google Shape;2576;p201"/>
          <p:cNvSpPr txBox="1"/>
          <p:nvPr/>
        </p:nvSpPr>
        <p:spPr>
          <a:xfrm>
            <a:off x="1433512" y="957262"/>
            <a:ext cx="6858000" cy="369887"/>
          </a:xfrm>
          <a:prstGeom prst="rect">
            <a:avLst/>
          </a:prstGeom>
          <a:noFill/>
          <a:ln>
            <a:noFill/>
          </a:ln>
          <a:effectLst>
            <a:outerShdw blurRad="63500" dist="17960" dir="2700000">
              <a:srgbClr val="959595"/>
            </a:outerShdw>
          </a:effectLst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ctr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</a:pPr>
            <a:r>
              <a:rPr lang="en-US" sz="2400" b="1" i="0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/>
          </a:p>
        </p:txBody>
      </p:sp>
      <p:sp>
        <p:nvSpPr>
          <p:cNvPr id="2577" name="Google Shape;2577;p201"/>
          <p:cNvSpPr/>
          <p:nvPr/>
        </p:nvSpPr>
        <p:spPr>
          <a:xfrm>
            <a:off x="8626475" y="5646737"/>
            <a:ext cx="379412" cy="280987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folHlink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1" i="0" u="none">
                <a:solidFill>
                  <a:schemeClr val="folHlink"/>
                </a:solidFill>
                <a:latin typeface="Arial"/>
                <a:ea typeface="Arial"/>
                <a:cs typeface="Arial"/>
                <a:sym typeface="Arial"/>
              </a:rPr>
              <a:t>4</a:t>
            </a:fld>
            <a:endParaRPr/>
          </a:p>
        </p:txBody>
      </p:sp>
      <p:sp>
        <p:nvSpPr>
          <p:cNvPr id="2578" name="Google Shape;2578;p201"/>
          <p:cNvSpPr txBox="1"/>
          <p:nvPr/>
        </p:nvSpPr>
        <p:spPr>
          <a:xfrm>
            <a:off x="2014537" y="57150"/>
            <a:ext cx="6842125" cy="498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ts val="2400"/>
              <a:buFont typeface="Times New Roman"/>
              <a:buNone/>
            </a:pPr>
            <a:r>
              <a:rPr lang="en-US" sz="2400" b="1" i="0" u="none" dirty="0">
                <a:solidFill>
                  <a:srgbClr val="00206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Supply Network Design Framework</a:t>
            </a:r>
            <a:endParaRPr dirty="0"/>
          </a:p>
        </p:txBody>
      </p:sp>
      <p:pic>
        <p:nvPicPr>
          <p:cNvPr id="2579" name="Google Shape;2579;p201" descr="Neu_1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85812" y="1141412"/>
            <a:ext cx="7505700" cy="458628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4" name="Google Shape;2684;p211"/>
          <p:cNvSpPr txBox="1"/>
          <p:nvPr/>
        </p:nvSpPr>
        <p:spPr>
          <a:xfrm>
            <a:off x="469900" y="956177"/>
            <a:ext cx="7902575" cy="5993395"/>
          </a:xfrm>
          <a:prstGeom prst="rect">
            <a:avLst/>
          </a:prstGeom>
          <a:noFill/>
          <a:ln>
            <a:noFill/>
          </a:ln>
          <a:effectLst>
            <a:outerShdw blurRad="63500" dist="17960" dir="2700000">
              <a:srgbClr val="959595"/>
            </a:outerShdw>
          </a:effectLst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2200"/>
              <a:buFont typeface="Arial"/>
              <a:buNone/>
            </a:pPr>
            <a:r>
              <a:rPr lang="en-US" sz="2200" b="1" i="1" u="none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Center-of-gravity method</a:t>
            </a: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(also known as greenfield analysis (GFA) helps to find location of a distribution center or a warehouse that minimizes total transportation costs</a:t>
            </a:r>
            <a:endParaRPr dirty="0"/>
          </a:p>
          <a:p>
            <a:pPr marL="0" marR="0" lvl="0" indent="0" algn="l" rtl="0">
              <a:lnSpc>
                <a:spcPct val="90000"/>
              </a:lnSpc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</a:pP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It considers:</a:t>
            </a:r>
            <a:endParaRPr dirty="0"/>
          </a:p>
          <a:p>
            <a:pPr marL="800100" marR="0" lvl="1" indent="-342900" algn="l" rtl="0">
              <a:lnSpc>
                <a:spcPct val="90000"/>
              </a:lnSpc>
              <a:spcBef>
                <a:spcPts val="880"/>
              </a:spcBef>
              <a:spcAft>
                <a:spcPts val="0"/>
              </a:spcAft>
              <a:buClr>
                <a:srgbClr val="BF0922"/>
              </a:buClr>
              <a:buSzPts val="2200"/>
              <a:buFont typeface="Arial"/>
              <a:buChar char="•"/>
            </a:pPr>
            <a:r>
              <a:rPr lang="en-US" sz="22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Location of markets expressed by two coordinates</a:t>
            </a:r>
            <a:endParaRPr dirty="0"/>
          </a:p>
          <a:p>
            <a:pPr marL="800100" marR="0" lvl="1" indent="-342900" algn="l" rtl="0">
              <a:lnSpc>
                <a:spcPct val="90000"/>
              </a:lnSpc>
              <a:spcBef>
                <a:spcPts val="880"/>
              </a:spcBef>
              <a:spcAft>
                <a:spcPts val="0"/>
              </a:spcAft>
              <a:buClr>
                <a:srgbClr val="BF0922"/>
              </a:buClr>
              <a:buSzPts val="2200"/>
              <a:buFont typeface="Arial"/>
              <a:buChar char="•"/>
            </a:pPr>
            <a:r>
              <a:rPr lang="en-US" sz="22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Volume of goods shipped to those markets, i.e., market demand</a:t>
            </a:r>
            <a:endParaRPr dirty="0"/>
          </a:p>
          <a:p>
            <a:pPr marL="800100" marR="0" lvl="1" indent="-342900" algn="l" rtl="0">
              <a:lnSpc>
                <a:spcPct val="90000"/>
              </a:lnSpc>
              <a:spcBef>
                <a:spcPts val="880"/>
              </a:spcBef>
              <a:spcAft>
                <a:spcPts val="0"/>
              </a:spcAft>
              <a:buClr>
                <a:srgbClr val="BF0922"/>
              </a:buClr>
              <a:buSzPts val="2200"/>
              <a:buFont typeface="Arial"/>
              <a:buChar char="•"/>
            </a:pPr>
            <a:r>
              <a:rPr lang="en-US" sz="22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Shipping cost (or distance)</a:t>
            </a:r>
            <a:endParaRPr dirty="0"/>
          </a:p>
          <a:p>
            <a:pPr marL="0" marR="0" lvl="0" indent="0" algn="l" rtl="0">
              <a:lnSpc>
                <a:spcPct val="110000"/>
              </a:lnSpc>
              <a:spcBef>
                <a:spcPts val="198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</a:pP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It assumes that </a:t>
            </a:r>
            <a:r>
              <a:rPr lang="en-US" sz="20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cost is directly proportional to distance and volume shipped</a:t>
            </a:r>
            <a:endParaRPr dirty="0"/>
          </a:p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endParaRPr sz="1200" b="0" i="0" u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</a:pP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Placing the existing locations on a coordinate grid, we calculate </a:t>
            </a:r>
            <a:r>
              <a:rPr lang="en-US" sz="2200" b="0" i="1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X</a:t>
            </a: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and </a:t>
            </a:r>
            <a:r>
              <a:rPr lang="en-US" sz="2200" b="0" i="1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</a:t>
            </a:r>
            <a:r>
              <a:rPr lang="en-US" sz="2200" b="0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coordinates for ‘center of gravity’ which implies finding the optimal location</a:t>
            </a:r>
            <a:endParaRPr dirty="0"/>
          </a:p>
          <a:p>
            <a:pPr marL="0" marR="0" lvl="0" indent="0" algn="l" rtl="0">
              <a:lnSpc>
                <a:spcPct val="110000"/>
              </a:lnSpc>
              <a:spcBef>
                <a:spcPts val="18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</a:pPr>
            <a:endParaRPr sz="2000" b="0" i="0" u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0" i="0" u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85" name="Google Shape;2685;p211"/>
          <p:cNvSpPr txBox="1"/>
          <p:nvPr/>
        </p:nvSpPr>
        <p:spPr>
          <a:xfrm>
            <a:off x="-583340" y="200255"/>
            <a:ext cx="6842125" cy="498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ts val="2400"/>
              <a:buFont typeface="Times New Roman"/>
              <a:buNone/>
            </a:pPr>
            <a:r>
              <a:rPr lang="en-US" sz="2400" b="1" i="0" u="none" dirty="0">
                <a:solidFill>
                  <a:srgbClr val="00206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Center-of-gravity method: principle</a:t>
            </a:r>
            <a:endParaRPr dirty="0"/>
          </a:p>
        </p:txBody>
      </p:sp>
      <p:sp>
        <p:nvSpPr>
          <p:cNvPr id="2686" name="Google Shape;2686;p211"/>
          <p:cNvSpPr/>
          <p:nvPr/>
        </p:nvSpPr>
        <p:spPr>
          <a:xfrm>
            <a:off x="8655050" y="5837237"/>
            <a:ext cx="379412" cy="280987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folHlink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1" i="0" u="none">
                <a:solidFill>
                  <a:schemeClr val="folHlink"/>
                </a:solidFill>
                <a:latin typeface="Arial"/>
                <a:ea typeface="Arial"/>
                <a:cs typeface="Arial"/>
                <a:sym typeface="Arial"/>
              </a:rPr>
              <a:t>5</a:t>
            </a:fld>
            <a:endParaRPr/>
          </a:p>
        </p:txBody>
      </p:sp>
    </p:spTree>
  </p:cSld>
  <p:clrMapOvr>
    <a:masterClrMapping/>
  </p:clrMapOvr>
  <p:transition spd="slow">
    <p:push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2" name="Google Shape;2692;p212"/>
          <p:cNvSpPr txBox="1"/>
          <p:nvPr/>
        </p:nvSpPr>
        <p:spPr>
          <a:xfrm>
            <a:off x="536575" y="855662"/>
            <a:ext cx="7902575" cy="1566862"/>
          </a:xfrm>
          <a:prstGeom prst="rect">
            <a:avLst/>
          </a:prstGeom>
          <a:noFill/>
          <a:ln>
            <a:noFill/>
          </a:ln>
          <a:effectLst>
            <a:outerShdw blurRad="63500" dist="17960" dir="2700000">
              <a:srgbClr val="959595"/>
            </a:outerShdw>
          </a:effectLst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2200"/>
              <a:buFont typeface="Arial"/>
              <a:buNone/>
            </a:pPr>
            <a:r>
              <a:rPr lang="en-US" sz="2200" b="1" i="1" u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Objective function:</a:t>
            </a:r>
            <a:endParaRPr/>
          </a:p>
          <a:p>
            <a:pPr marL="0" marR="0" lvl="0" indent="0" algn="l" rtl="0">
              <a:lnSpc>
                <a:spcPct val="110000"/>
              </a:lnSpc>
              <a:spcBef>
                <a:spcPts val="18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</a:pPr>
            <a:endParaRPr sz="2000" b="0" i="0" u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0" i="0" u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93" name="Google Shape;2693;p212"/>
          <p:cNvSpPr txBox="1"/>
          <p:nvPr/>
        </p:nvSpPr>
        <p:spPr>
          <a:xfrm>
            <a:off x="51854" y="215899"/>
            <a:ext cx="6842125" cy="498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ts val="2400"/>
              <a:buFont typeface="Times New Roman"/>
              <a:buNone/>
            </a:pPr>
            <a:r>
              <a:rPr lang="en-US" sz="2400" b="1" i="0" u="none" dirty="0">
                <a:solidFill>
                  <a:srgbClr val="00206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Center-of-gravity method: formalization</a:t>
            </a:r>
            <a:endParaRPr dirty="0"/>
          </a:p>
        </p:txBody>
      </p:sp>
      <p:sp>
        <p:nvSpPr>
          <p:cNvPr id="2694" name="Google Shape;2694;p212"/>
          <p:cNvSpPr/>
          <p:nvPr/>
        </p:nvSpPr>
        <p:spPr>
          <a:xfrm>
            <a:off x="8655050" y="5837237"/>
            <a:ext cx="379412" cy="280987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folHlink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1" i="0" u="none">
                <a:solidFill>
                  <a:schemeClr val="folHlink"/>
                </a:solidFill>
                <a:latin typeface="Arial"/>
                <a:ea typeface="Arial"/>
                <a:cs typeface="Arial"/>
                <a:sym typeface="Arial"/>
              </a:rPr>
              <a:t>6</a:t>
            </a:fld>
            <a:endParaRPr/>
          </a:p>
        </p:txBody>
      </p:sp>
      <p:graphicFrame>
        <p:nvGraphicFramePr>
          <p:cNvPr id="2695" name="Google Shape;2695;p212"/>
          <p:cNvGraphicFramePr/>
          <p:nvPr/>
        </p:nvGraphicFramePr>
        <p:xfrm>
          <a:off x="536575" y="2563812"/>
          <a:ext cx="7712075" cy="341541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1577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341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2702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2200"/>
                        <a:buFont typeface="Arial"/>
                        <a:buNone/>
                      </a:pPr>
                      <a:r>
                        <a:rPr lang="en-US" sz="2200" b="1" i="0" u="non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Notation</a:t>
                      </a:r>
                      <a:endParaRPr/>
                    </a:p>
                  </a:txBody>
                  <a:tcPr marL="91450" marR="91450" marT="45675" marB="4567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381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02D5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2200"/>
                        <a:buFont typeface="Arial"/>
                        <a:buNone/>
                      </a:pPr>
                      <a:r>
                        <a:rPr lang="en-US" sz="2200" b="1" i="0" u="non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Meaning</a:t>
                      </a:r>
                      <a:endParaRPr/>
                    </a:p>
                  </a:txBody>
                  <a:tcPr marL="91450" marR="91450" marT="45675" marB="4567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381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02D5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702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2200"/>
                        <a:buFont typeface="Arial"/>
                        <a:buNone/>
                      </a:pPr>
                      <a:r>
                        <a:rPr lang="en-US" sz="22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Z</a:t>
                      </a:r>
                      <a:endParaRPr/>
                    </a:p>
                  </a:txBody>
                  <a:tcPr marL="91450" marR="91450" marT="45675" marB="4567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381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BCDD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2200"/>
                        <a:buFont typeface="Arial"/>
                        <a:buNone/>
                      </a:pPr>
                      <a:r>
                        <a:rPr lang="en-US" sz="22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Total transportation costs</a:t>
                      </a:r>
                      <a:endParaRPr/>
                    </a:p>
                  </a:txBody>
                  <a:tcPr marL="91450" marR="91450" marT="45675" marB="4567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381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BCD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54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2200"/>
                        <a:buFont typeface="Arial"/>
                        <a:buNone/>
                      </a:pPr>
                      <a:r>
                        <a:rPr lang="en-US" sz="22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</a:t>
                      </a:r>
                      <a:r>
                        <a:rPr lang="en-US" sz="2200" b="0" i="0" u="none" baseline="-25000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x</a:t>
                      </a:r>
                      <a:endParaRPr/>
                    </a:p>
                  </a:txBody>
                  <a:tcPr marL="91450" marR="91450" marT="45675" marB="4567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7E8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2200"/>
                        <a:buFont typeface="Arial"/>
                        <a:buNone/>
                      </a:pPr>
                      <a:r>
                        <a:rPr lang="en-US" sz="22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X-coordinate of optimal location</a:t>
                      </a:r>
                      <a:endParaRPr/>
                    </a:p>
                  </a:txBody>
                  <a:tcPr marL="91450" marR="91450" marT="45675" marB="4567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7E8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702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2200"/>
                        <a:buFont typeface="Arial"/>
                        <a:buNone/>
                      </a:pPr>
                      <a:r>
                        <a:rPr lang="en-US" sz="22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</a:t>
                      </a:r>
                      <a:r>
                        <a:rPr lang="en-US" sz="2200" b="0" i="0" u="none" baseline="-25000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y</a:t>
                      </a:r>
                      <a:endParaRPr/>
                    </a:p>
                  </a:txBody>
                  <a:tcPr marL="91450" marR="91450" marT="45675" marB="4567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BCDD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2200"/>
                        <a:buFont typeface="Arial"/>
                        <a:buNone/>
                      </a:pPr>
                      <a:r>
                        <a:rPr lang="en-US" sz="22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Y-coordinate of optimal location</a:t>
                      </a:r>
                      <a:endParaRPr/>
                    </a:p>
                  </a:txBody>
                  <a:tcPr marL="91450" marR="91450" marT="45675" marB="4567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BCD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702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2200"/>
                        <a:buFont typeface="Arial"/>
                        <a:buNone/>
                      </a:pPr>
                      <a:r>
                        <a:rPr lang="en-US" sz="22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x</a:t>
                      </a:r>
                      <a:r>
                        <a:rPr lang="en-US" sz="2200" b="0" i="0" u="none" baseline="-25000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</a:t>
                      </a:r>
                      <a:endParaRPr/>
                    </a:p>
                  </a:txBody>
                  <a:tcPr marL="91450" marR="91450" marT="45675" marB="4567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7E8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2200"/>
                        <a:buFont typeface="Arial"/>
                        <a:buNone/>
                      </a:pPr>
                      <a:r>
                        <a:rPr lang="en-US" sz="22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X-coordinate of </a:t>
                      </a:r>
                      <a:r>
                        <a:rPr lang="en-US" sz="2200" b="0" i="1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</a:t>
                      </a:r>
                      <a:r>
                        <a:rPr lang="en-US" sz="22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-market</a:t>
                      </a:r>
                      <a:endParaRPr/>
                    </a:p>
                  </a:txBody>
                  <a:tcPr marL="91450" marR="91450" marT="45675" marB="4567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7E8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702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2200"/>
                        <a:buFont typeface="Arial"/>
                        <a:buNone/>
                      </a:pPr>
                      <a:r>
                        <a:rPr lang="en-US" sz="22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y</a:t>
                      </a:r>
                      <a:r>
                        <a:rPr lang="en-US" sz="2200" b="0" i="0" u="none" baseline="-25000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</a:t>
                      </a:r>
                      <a:endParaRPr/>
                    </a:p>
                  </a:txBody>
                  <a:tcPr marL="91450" marR="91450" marT="45675" marB="4567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BCDD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2200"/>
                        <a:buFont typeface="Arial"/>
                        <a:buNone/>
                      </a:pPr>
                      <a:r>
                        <a:rPr lang="en-US" sz="22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Y-coordinate of </a:t>
                      </a:r>
                      <a:r>
                        <a:rPr lang="en-US" sz="2200" b="0" i="1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</a:t>
                      </a:r>
                      <a:r>
                        <a:rPr lang="en-US" sz="22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-market</a:t>
                      </a:r>
                      <a:endParaRPr/>
                    </a:p>
                  </a:txBody>
                  <a:tcPr marL="91450" marR="91450" marT="45675" marB="4567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BCD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254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2200"/>
                        <a:buFont typeface="Arial"/>
                        <a:buNone/>
                      </a:pPr>
                      <a:r>
                        <a:rPr lang="en-US" sz="22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D</a:t>
                      </a:r>
                      <a:endParaRPr/>
                    </a:p>
                  </a:txBody>
                  <a:tcPr marL="91450" marR="91450" marT="45675" marB="4567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7E8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2200"/>
                        <a:buFont typeface="Arial"/>
                        <a:buNone/>
                      </a:pPr>
                      <a:r>
                        <a:rPr lang="en-US" sz="22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Demand in the </a:t>
                      </a:r>
                      <a:r>
                        <a:rPr lang="en-US" sz="2200" b="0" i="1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</a:t>
                      </a:r>
                      <a:r>
                        <a:rPr lang="en-US" sz="22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-market</a:t>
                      </a:r>
                      <a:endParaRPr/>
                    </a:p>
                  </a:txBody>
                  <a:tcPr marL="91450" marR="91450" marT="45675" marB="4567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7E8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2702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2200"/>
                        <a:buFont typeface="Arial"/>
                        <a:buNone/>
                      </a:pPr>
                      <a:r>
                        <a:rPr lang="en-US" sz="2200" b="0" i="1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</a:t>
                      </a:r>
                      <a:endParaRPr/>
                    </a:p>
                  </a:txBody>
                  <a:tcPr marL="91450" marR="91450" marT="45675" marB="4567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BCDD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2200"/>
                        <a:buFont typeface="Arial"/>
                        <a:buNone/>
                      </a:pPr>
                      <a:r>
                        <a:rPr lang="en-US" sz="22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Running index of market numbers</a:t>
                      </a:r>
                      <a:endParaRPr/>
                    </a:p>
                  </a:txBody>
                  <a:tcPr marL="91450" marR="91450" marT="45675" marB="4567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CBCD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pic>
        <p:nvPicPr>
          <p:cNvPr id="2696" name="Google Shape;2696;p21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55662" y="1292225"/>
            <a:ext cx="7264400" cy="1130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push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2" name="Google Shape;2702;p213"/>
          <p:cNvSpPr txBox="1"/>
          <p:nvPr/>
        </p:nvSpPr>
        <p:spPr>
          <a:xfrm>
            <a:off x="587375" y="787400"/>
            <a:ext cx="7902575" cy="2006600"/>
          </a:xfrm>
          <a:prstGeom prst="rect">
            <a:avLst/>
          </a:prstGeom>
          <a:noFill/>
          <a:ln>
            <a:noFill/>
          </a:ln>
          <a:effectLst>
            <a:outerShdw blurRad="63500" dist="17960" dir="2700000">
              <a:srgbClr val="959595"/>
            </a:outerShdw>
          </a:effectLst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2200"/>
              <a:buFont typeface="Arial"/>
              <a:buNone/>
            </a:pPr>
            <a:r>
              <a:rPr lang="en-US" sz="2200" b="1" i="1" u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How to compute distance and coordinates?</a:t>
            </a:r>
            <a:endParaRPr sz="2200" b="0" i="0" u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</a:pPr>
            <a:r>
              <a:rPr lang="en-US" sz="2200" b="1" i="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direct line method:</a:t>
            </a:r>
            <a:r>
              <a:rPr lang="en-US" sz="2200" b="1" i="0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                              </a:t>
            </a:r>
            <a:r>
              <a:rPr lang="en-US" sz="2200" b="1" i="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corner method:</a:t>
            </a:r>
            <a:endParaRPr/>
          </a:p>
          <a:p>
            <a:pPr marL="0" marR="0" lvl="0" indent="0" algn="l" rtl="0">
              <a:lnSpc>
                <a:spcPct val="110000"/>
              </a:lnSpc>
              <a:spcBef>
                <a:spcPts val="18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</a:pPr>
            <a:endParaRPr sz="2000" b="0" i="0" u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0" i="0" u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03" name="Google Shape;2703;p213"/>
          <p:cNvSpPr txBox="1"/>
          <p:nvPr/>
        </p:nvSpPr>
        <p:spPr>
          <a:xfrm>
            <a:off x="2027237" y="74612"/>
            <a:ext cx="6842125" cy="498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ts val="2400"/>
              <a:buFont typeface="Times New Roman"/>
              <a:buNone/>
            </a:pPr>
            <a:r>
              <a:rPr lang="en-US" sz="2400" b="1" i="0" u="none">
                <a:solidFill>
                  <a:srgbClr val="00206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Center-of-gravity method: computation</a:t>
            </a:r>
            <a:endParaRPr/>
          </a:p>
        </p:txBody>
      </p:sp>
      <p:sp>
        <p:nvSpPr>
          <p:cNvPr id="2704" name="Google Shape;2704;p213"/>
          <p:cNvSpPr/>
          <p:nvPr/>
        </p:nvSpPr>
        <p:spPr>
          <a:xfrm>
            <a:off x="8655050" y="5837237"/>
            <a:ext cx="379412" cy="280987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folHlink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1" i="0" u="none">
                <a:solidFill>
                  <a:schemeClr val="folHlink"/>
                </a:solidFill>
                <a:latin typeface="Arial"/>
                <a:ea typeface="Arial"/>
                <a:cs typeface="Arial"/>
                <a:sym typeface="Arial"/>
              </a:rPr>
              <a:t>7</a:t>
            </a:fld>
            <a:endParaRPr/>
          </a:p>
        </p:txBody>
      </p:sp>
      <p:pic>
        <p:nvPicPr>
          <p:cNvPr id="2705" name="Google Shape;2705;p21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93737" y="1884362"/>
            <a:ext cx="3640137" cy="4381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06" name="Google Shape;2706;p21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830762" y="1884362"/>
            <a:ext cx="3468687" cy="428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707" name="Google Shape;2707;p213"/>
          <p:cNvPicPr preferRelativeResize="0"/>
          <p:nvPr/>
        </p:nvPicPr>
        <p:blipFill rotWithShape="1">
          <a:blip r:embed="rId5">
            <a:alphaModFix/>
          </a:blip>
          <a:srcRect l="6231" t="16981" r="53942" b="22854"/>
          <a:stretch/>
        </p:blipFill>
        <p:spPr>
          <a:xfrm>
            <a:off x="5237162" y="2695575"/>
            <a:ext cx="2886075" cy="2781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08" name="Google Shape;2708;p213"/>
          <p:cNvPicPr preferRelativeResize="0"/>
          <p:nvPr/>
        </p:nvPicPr>
        <p:blipFill rotWithShape="1">
          <a:blip r:embed="rId5">
            <a:alphaModFix/>
          </a:blip>
          <a:srcRect l="55389" t="15951" r="4259" b="22854"/>
          <a:stretch/>
        </p:blipFill>
        <p:spPr>
          <a:xfrm>
            <a:off x="876300" y="2647950"/>
            <a:ext cx="2924175" cy="28289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push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4" name="Google Shape;2714;p214"/>
          <p:cNvSpPr txBox="1"/>
          <p:nvPr/>
        </p:nvSpPr>
        <p:spPr>
          <a:xfrm>
            <a:off x="587375" y="787400"/>
            <a:ext cx="7902575" cy="2006600"/>
          </a:xfrm>
          <a:prstGeom prst="rect">
            <a:avLst/>
          </a:prstGeom>
          <a:noFill/>
          <a:ln>
            <a:noFill/>
          </a:ln>
          <a:effectLst>
            <a:outerShdw blurRad="63500" dist="17960" dir="2700000">
              <a:srgbClr val="959595"/>
            </a:outerShdw>
          </a:effectLst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2200"/>
              <a:buFont typeface="Arial"/>
              <a:buNone/>
            </a:pPr>
            <a:r>
              <a:rPr lang="en-US" sz="2200" b="1" i="1" u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How to compute distance and coordinates?</a:t>
            </a:r>
            <a:endParaRPr sz="2200" b="0" i="0" u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None/>
            </a:pPr>
            <a:r>
              <a:rPr lang="en-US" sz="2200" b="1" i="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direct line method:</a:t>
            </a:r>
            <a:r>
              <a:rPr lang="en-US" sz="2200" b="1" i="0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                              </a:t>
            </a:r>
            <a:r>
              <a:rPr lang="en-US" sz="2200" b="1" i="0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corner method:</a:t>
            </a:r>
            <a:endParaRPr/>
          </a:p>
          <a:p>
            <a:pPr marL="0" marR="0" lvl="0" indent="0" algn="l" rtl="0">
              <a:lnSpc>
                <a:spcPct val="110000"/>
              </a:lnSpc>
              <a:spcBef>
                <a:spcPts val="18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</a:pPr>
            <a:endParaRPr sz="2000" b="0" i="0" u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0" i="0" u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15" name="Google Shape;2715;p214"/>
          <p:cNvSpPr txBox="1"/>
          <p:nvPr/>
        </p:nvSpPr>
        <p:spPr>
          <a:xfrm>
            <a:off x="226358" y="203200"/>
            <a:ext cx="6842125" cy="498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ts val="2400"/>
              <a:buFont typeface="Times New Roman"/>
              <a:buNone/>
            </a:pPr>
            <a:r>
              <a:rPr lang="en-US" sz="2400" b="1" i="0" u="none" dirty="0">
                <a:solidFill>
                  <a:srgbClr val="00206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Center-of-gravity method: computation</a:t>
            </a:r>
            <a:endParaRPr dirty="0"/>
          </a:p>
        </p:txBody>
      </p:sp>
      <p:sp>
        <p:nvSpPr>
          <p:cNvPr id="2716" name="Google Shape;2716;p214"/>
          <p:cNvSpPr/>
          <p:nvPr/>
        </p:nvSpPr>
        <p:spPr>
          <a:xfrm>
            <a:off x="8655050" y="5837237"/>
            <a:ext cx="379412" cy="280987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folHlink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1" i="0" u="none">
                <a:solidFill>
                  <a:schemeClr val="folHlink"/>
                </a:solidFill>
                <a:latin typeface="Arial"/>
                <a:ea typeface="Arial"/>
                <a:cs typeface="Arial"/>
                <a:sym typeface="Arial"/>
              </a:rPr>
              <a:t>8</a:t>
            </a:fld>
            <a:endParaRPr/>
          </a:p>
        </p:txBody>
      </p:sp>
      <p:pic>
        <p:nvPicPr>
          <p:cNvPr id="2717" name="Google Shape;2717;p21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01650" y="1892300"/>
            <a:ext cx="3659187" cy="4090987"/>
          </a:xfrm>
          <a:prstGeom prst="rect">
            <a:avLst/>
          </a:prstGeom>
          <a:noFill/>
          <a:ln>
            <a:noFill/>
          </a:ln>
        </p:spPr>
      </p:pic>
      <p:sp>
        <p:nvSpPr>
          <p:cNvPr id="2718" name="Google Shape;2718;p214"/>
          <p:cNvSpPr txBox="1"/>
          <p:nvPr/>
        </p:nvSpPr>
        <p:spPr>
          <a:xfrm>
            <a:off x="4375150" y="3630612"/>
            <a:ext cx="3927475" cy="2176462"/>
          </a:xfrm>
          <a:prstGeom prst="rect">
            <a:avLst/>
          </a:prstGeom>
          <a:noFill/>
          <a:ln>
            <a:noFill/>
          </a:ln>
          <a:effectLst>
            <a:outerShdw blurRad="63500" dist="17960" dir="2700000">
              <a:srgbClr val="959595"/>
            </a:outerShdw>
          </a:effectLst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2200"/>
              <a:buFont typeface="Arial"/>
              <a:buNone/>
            </a:pPr>
            <a:r>
              <a:rPr lang="en-US" sz="2200" b="1" i="1" u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If costs is different for different transportation links, then:</a:t>
            </a:r>
            <a:endParaRPr sz="2200" b="0" i="0" u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18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</a:pPr>
            <a:endParaRPr sz="2000" b="0" i="0" u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0" i="0" u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19" name="Google Shape;2719;p214"/>
          <p:cNvSpPr txBox="1"/>
          <p:nvPr/>
        </p:nvSpPr>
        <p:spPr>
          <a:xfrm>
            <a:off x="7326312" y="4808537"/>
            <a:ext cx="3927475" cy="396875"/>
          </a:xfrm>
          <a:prstGeom prst="rect">
            <a:avLst/>
          </a:prstGeom>
          <a:noFill/>
          <a:ln>
            <a:noFill/>
          </a:ln>
          <a:effectLst>
            <a:outerShdw blurRad="63500" dist="17960" dir="2700000">
              <a:srgbClr val="959595"/>
            </a:outerShdw>
          </a:effectLst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2200"/>
              <a:buFont typeface="Arial"/>
              <a:buNone/>
            </a:pPr>
            <a:r>
              <a:rPr lang="en-US" sz="2200" b="1" i="0" u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∙</a:t>
            </a:r>
            <a:r>
              <a:rPr lang="en-US" sz="2200" b="1" i="1" u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costs</a:t>
            </a:r>
            <a:endParaRPr/>
          </a:p>
        </p:txBody>
      </p:sp>
      <p:sp>
        <p:nvSpPr>
          <p:cNvPr id="2720" name="Google Shape;2720;p214"/>
          <p:cNvSpPr txBox="1"/>
          <p:nvPr/>
        </p:nvSpPr>
        <p:spPr>
          <a:xfrm>
            <a:off x="7132637" y="5614987"/>
            <a:ext cx="3927475" cy="396875"/>
          </a:xfrm>
          <a:prstGeom prst="rect">
            <a:avLst/>
          </a:prstGeom>
          <a:noFill/>
          <a:ln>
            <a:noFill/>
          </a:ln>
          <a:effectLst>
            <a:outerShdw blurRad="63500" dist="17960" dir="2700000">
              <a:srgbClr val="959595"/>
            </a:outerShdw>
          </a:effectLst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2200"/>
              <a:buFont typeface="Arial"/>
              <a:buNone/>
            </a:pPr>
            <a:r>
              <a:rPr lang="en-US" sz="2200" b="1" i="0" u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∙</a:t>
            </a:r>
            <a:r>
              <a:rPr lang="en-US" sz="2200" b="1" i="1" u="non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 ∙ costs</a:t>
            </a:r>
            <a:endParaRPr/>
          </a:p>
        </p:txBody>
      </p:sp>
      <p:pic>
        <p:nvPicPr>
          <p:cNvPr id="2721" name="Google Shape;2721;p21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419600" y="1955800"/>
            <a:ext cx="1908175" cy="1674812"/>
          </a:xfrm>
          <a:prstGeom prst="rect">
            <a:avLst/>
          </a:prstGeom>
          <a:noFill/>
          <a:ln>
            <a:noFill/>
          </a:ln>
        </p:spPr>
      </p:pic>
      <p:pic>
        <p:nvPicPr>
          <p:cNvPr id="2722" name="Google Shape;2722;p214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586537" y="1911350"/>
            <a:ext cx="1858962" cy="1706562"/>
          </a:xfrm>
          <a:prstGeom prst="rect">
            <a:avLst/>
          </a:prstGeom>
          <a:noFill/>
          <a:ln>
            <a:noFill/>
          </a:ln>
        </p:spPr>
      </p:pic>
      <p:pic>
        <p:nvPicPr>
          <p:cNvPr id="2723" name="Google Shape;2723;p214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561012" y="4629150"/>
            <a:ext cx="1841500" cy="1614487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724" name="Google Shape;2724;p214"/>
          <p:cNvCxnSpPr/>
          <p:nvPr/>
        </p:nvCxnSpPr>
        <p:spPr>
          <a:xfrm>
            <a:off x="7242175" y="5373687"/>
            <a:ext cx="876300" cy="0"/>
          </a:xfrm>
          <a:prstGeom prst="straightConnector1">
            <a:avLst/>
          </a:prstGeom>
          <a:noFill/>
          <a:ln w="19050" cap="flat" cmpd="sng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</p:cxnSp>
    </p:spTree>
  </p:cSld>
  <p:clrMapOvr>
    <a:masterClrMapping/>
  </p:clrMapOvr>
  <p:transition spd="slow">
    <p:push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2" name="Google Shape;2782;p220"/>
          <p:cNvSpPr txBox="1"/>
          <p:nvPr/>
        </p:nvSpPr>
        <p:spPr>
          <a:xfrm>
            <a:off x="962025" y="74612"/>
            <a:ext cx="7907337" cy="498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ts val="2400"/>
              <a:buFont typeface="Times New Roman"/>
              <a:buNone/>
            </a:pPr>
            <a:r>
              <a:rPr lang="en-US" sz="2400" b="1" i="0" u="none">
                <a:solidFill>
                  <a:srgbClr val="00206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Stage III: Location selection and factor-rating method</a:t>
            </a:r>
            <a:endParaRPr/>
          </a:p>
        </p:txBody>
      </p:sp>
      <p:sp>
        <p:nvSpPr>
          <p:cNvPr id="2783" name="Google Shape;2783;p220"/>
          <p:cNvSpPr/>
          <p:nvPr/>
        </p:nvSpPr>
        <p:spPr>
          <a:xfrm>
            <a:off x="8655050" y="5837237"/>
            <a:ext cx="379412" cy="280987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folHlink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1" i="0" u="none">
                <a:solidFill>
                  <a:schemeClr val="folHlink"/>
                </a:solidFill>
                <a:latin typeface="Arial"/>
                <a:ea typeface="Arial"/>
                <a:cs typeface="Arial"/>
                <a:sym typeface="Arial"/>
              </a:rPr>
              <a:t>9</a:t>
            </a:fld>
            <a:endParaRPr/>
          </a:p>
        </p:txBody>
      </p:sp>
      <p:sp>
        <p:nvSpPr>
          <p:cNvPr id="2784" name="Google Shape;2784;p220"/>
          <p:cNvSpPr txBox="1"/>
          <p:nvPr/>
        </p:nvSpPr>
        <p:spPr>
          <a:xfrm>
            <a:off x="552450" y="777875"/>
            <a:ext cx="8102600" cy="54975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342900" marR="0" lvl="0" indent="-3429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BF0922"/>
              </a:buClr>
              <a:buSzPts val="2200"/>
              <a:buFont typeface="Arial"/>
              <a:buChar char="•"/>
            </a:pPr>
            <a:r>
              <a:rPr lang="en-US" sz="2200" b="0" i="0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 wide variety of factors can be included in the analysis</a:t>
            </a:r>
            <a:endParaRPr/>
          </a:p>
          <a:p>
            <a:pPr marL="342900" marR="0" lvl="0" indent="-342900" algn="l" rtl="0">
              <a:lnSpc>
                <a:spcPct val="90000"/>
              </a:lnSpc>
              <a:spcBef>
                <a:spcPts val="880"/>
              </a:spcBef>
              <a:spcAft>
                <a:spcPts val="0"/>
              </a:spcAft>
              <a:buClr>
                <a:srgbClr val="BF0922"/>
              </a:buClr>
              <a:buSzPts val="2200"/>
              <a:buFont typeface="Arial"/>
              <a:buChar char="•"/>
            </a:pPr>
            <a:r>
              <a:rPr lang="en-US" sz="2200" b="0" i="0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Seven steps in the method</a:t>
            </a:r>
            <a:endParaRPr/>
          </a:p>
          <a:p>
            <a:pPr marL="342900" marR="0" lvl="0" indent="-342900" algn="l" rtl="0">
              <a:lnSpc>
                <a:spcPct val="100000"/>
              </a:lnSpc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Times New Roman"/>
              <a:buAutoNum type="arabicPeriod"/>
            </a:pPr>
            <a:r>
              <a:rPr lang="en-US" sz="2200" b="0" i="0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Identify location options.</a:t>
            </a:r>
            <a:endParaRPr/>
          </a:p>
          <a:p>
            <a:pPr marL="342900" marR="0" lvl="0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Times New Roman"/>
              <a:buAutoNum type="arabicPeriod"/>
            </a:pPr>
            <a:r>
              <a:rPr lang="en-US" sz="2200" b="0" i="0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Determine decision criteria (location factors) and their measurement.</a:t>
            </a:r>
            <a:endParaRPr/>
          </a:p>
          <a:p>
            <a:pPr marL="342900" marR="0" lvl="0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Times New Roman"/>
              <a:buAutoNum type="arabicPeriod"/>
            </a:pPr>
            <a:r>
              <a:rPr lang="en-US" sz="2200" b="0" i="0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Determine weighting totaling 100% for the different criteria.</a:t>
            </a:r>
            <a:endParaRPr/>
          </a:p>
          <a:p>
            <a:pPr marL="342900" marR="0" lvl="0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Times New Roman"/>
              <a:buAutoNum type="arabicPeriod"/>
            </a:pPr>
            <a:r>
              <a:rPr lang="en-US" sz="2200" b="0" i="0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Evaluate every location option on a normalized scale to achieve “partial utility values”, e.g., usage of a scale from 1-10 points (in which 10 = best).</a:t>
            </a:r>
            <a:endParaRPr/>
          </a:p>
          <a:p>
            <a:pPr marL="342900" marR="0" lvl="0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Times New Roman"/>
              <a:buAutoNum type="arabicPeriod"/>
            </a:pPr>
            <a:r>
              <a:rPr lang="en-US" sz="2200" b="0" i="0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Calculate the “total utility value” of a location option by multiplying “partial utility values” with weights and adding these values.</a:t>
            </a:r>
            <a:endParaRPr/>
          </a:p>
          <a:p>
            <a:pPr marL="342900" marR="0" lvl="0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Times New Roman"/>
              <a:buAutoNum type="arabicPeriod"/>
            </a:pPr>
            <a:r>
              <a:rPr lang="en-US" sz="2200" b="0" i="0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Compute weighted average if many experts are involved</a:t>
            </a:r>
            <a:endParaRPr/>
          </a:p>
          <a:p>
            <a:pPr marL="342900" marR="0" lvl="0" indent="-3429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Times New Roman"/>
              <a:buAutoNum type="arabicPeriod"/>
            </a:pPr>
            <a:r>
              <a:rPr lang="en-US" sz="2200" b="0" i="0" u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Choose the option with the highest “total utility value”.</a:t>
            </a:r>
            <a:endParaRPr/>
          </a:p>
        </p:txBody>
      </p:sp>
    </p:spTree>
  </p:cSld>
  <p:clrMapOvr>
    <a:masterClrMapping/>
  </p:clrMapOvr>
  <p:transition spd="slow">
    <p:push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0" name="Google Shape;2790;p221"/>
          <p:cNvSpPr txBox="1"/>
          <p:nvPr/>
        </p:nvSpPr>
        <p:spPr>
          <a:xfrm>
            <a:off x="962025" y="74612"/>
            <a:ext cx="5613279" cy="4985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ts val="2400"/>
              <a:buFont typeface="Times New Roman"/>
              <a:buNone/>
            </a:pPr>
            <a:r>
              <a:rPr lang="en-US" sz="2400" b="1" i="0" u="none" dirty="0">
                <a:solidFill>
                  <a:srgbClr val="00206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Qualitative and quantitative factors</a:t>
            </a:r>
            <a:endParaRPr dirty="0"/>
          </a:p>
        </p:txBody>
      </p:sp>
      <p:sp>
        <p:nvSpPr>
          <p:cNvPr id="2791" name="Google Shape;2791;p221"/>
          <p:cNvSpPr/>
          <p:nvPr/>
        </p:nvSpPr>
        <p:spPr>
          <a:xfrm>
            <a:off x="8655050" y="5837237"/>
            <a:ext cx="379412" cy="280987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folHlink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1" i="0" u="none">
                <a:solidFill>
                  <a:schemeClr val="folHlink"/>
                </a:solidFill>
                <a:latin typeface="Arial"/>
                <a:ea typeface="Arial"/>
                <a:cs typeface="Arial"/>
                <a:sym typeface="Arial"/>
              </a:rPr>
              <a:t>10</a:t>
            </a:fld>
            <a:endParaRPr/>
          </a:p>
        </p:txBody>
      </p:sp>
      <p:graphicFrame>
        <p:nvGraphicFramePr>
          <p:cNvPr id="2792" name="Google Shape;2792;p221"/>
          <p:cNvGraphicFramePr/>
          <p:nvPr/>
        </p:nvGraphicFramePr>
        <p:xfrm>
          <a:off x="523875" y="815975"/>
          <a:ext cx="7905750" cy="492760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3375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307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1" i="0" u="non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Quantitative criteria</a:t>
                      </a:r>
                      <a:endParaRPr/>
                    </a:p>
                  </a:txBody>
                  <a:tcPr marL="0" marR="0" marT="0" marB="0">
                    <a:lnL w="12700" cap="flat" cmpd="sng">
                      <a:solidFill>
                        <a:srgbClr val="002D5C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T w="12700" cap="flat" cmpd="sng">
                      <a:solidFill>
                        <a:srgbClr val="002D5C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2D5C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02D5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1" i="0" u="none">
                          <a:solidFill>
                            <a:srgbClr val="FFFFFF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Qualitative criteria</a:t>
                      </a:r>
                      <a:endParaRPr/>
                    </a:p>
                  </a:txBody>
                  <a:tcPr marL="0" marR="0" marT="0" marB="0">
                    <a:lnR w="12700" cap="flat" cmpd="sng">
                      <a:solidFill>
                        <a:srgbClr val="002D5C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2D5C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2D5C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02D5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83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Transportation costs</a:t>
                      </a:r>
                      <a:endParaRPr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Building and construction costs</a:t>
                      </a:r>
                      <a:endParaRPr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Rental costs</a:t>
                      </a:r>
                      <a:endParaRPr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Labour costs</a:t>
                      </a:r>
                      <a:endParaRPr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Material costs</a:t>
                      </a:r>
                      <a:endParaRPr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Taxes</a:t>
                      </a:r>
                      <a:endParaRPr sz="1800" b="0" i="0" u="none">
                        <a:solidFill>
                          <a:srgbClr val="111111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 Financial support from local governments</a:t>
                      </a:r>
                      <a:endParaRPr/>
                    </a:p>
                  </a:txBody>
                  <a:tcPr marL="0" marR="0" marT="0" marB="0">
                    <a:lnL w="12700" cap="flat" cmpd="sng">
                      <a:solidFill>
                        <a:srgbClr val="002D5C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T w="12700" cap="flat" cmpd="sng">
                      <a:solidFill>
                        <a:srgbClr val="002D5C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2D5C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7E8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Infrastructure</a:t>
                      </a:r>
                      <a:endParaRPr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Quality of labour</a:t>
                      </a:r>
                      <a:endParaRPr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Transportation development</a:t>
                      </a:r>
                      <a:endParaRPr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Purchasing power</a:t>
                      </a:r>
                      <a:endParaRPr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Options for financing (free trade zones, etc.)</a:t>
                      </a:r>
                      <a:endParaRPr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Suppliers</a:t>
                      </a:r>
                      <a:endParaRPr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Political risks</a:t>
                      </a:r>
                      <a:endParaRPr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Natural disaster risks</a:t>
                      </a:r>
                      <a:endParaRPr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Proximity to customers and suppliers</a:t>
                      </a:r>
                      <a:endParaRPr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Business climate</a:t>
                      </a:r>
                      <a:endParaRPr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Environmental regulations</a:t>
                      </a:r>
                      <a:endParaRPr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Competitive advantage</a:t>
                      </a:r>
                      <a:endParaRPr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111111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0" i="0" u="none">
                          <a:solidFill>
                            <a:srgbClr val="111111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Government and trading barriers</a:t>
                      </a:r>
                      <a:endParaRPr/>
                    </a:p>
                  </a:txBody>
                  <a:tcPr marL="0" marR="0" marT="0" marB="0">
                    <a:lnR w="12700" cap="flat" cmpd="sng">
                      <a:solidFill>
                        <a:srgbClr val="002D5C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2D5C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2D5C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E7E8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>
    <p:push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8" name="Google Shape;2808;p223"/>
          <p:cNvSpPr txBox="1"/>
          <p:nvPr/>
        </p:nvSpPr>
        <p:spPr>
          <a:xfrm>
            <a:off x="962025" y="74612"/>
            <a:ext cx="7907337" cy="46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002060"/>
              </a:buClr>
              <a:buSzPts val="2400"/>
              <a:buFont typeface="Times New Roman"/>
              <a:buNone/>
            </a:pPr>
            <a:r>
              <a:rPr lang="en-US" sz="2400" b="1" i="0" u="none">
                <a:solidFill>
                  <a:srgbClr val="00206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Software Example: anyLogistix</a:t>
            </a:r>
            <a:endParaRPr/>
          </a:p>
        </p:txBody>
      </p:sp>
      <p:sp>
        <p:nvSpPr>
          <p:cNvPr id="2809" name="Google Shape;2809;p223"/>
          <p:cNvSpPr/>
          <p:nvPr/>
        </p:nvSpPr>
        <p:spPr>
          <a:xfrm>
            <a:off x="8655050" y="5837237"/>
            <a:ext cx="379412" cy="280987"/>
          </a:xfrm>
          <a:prstGeom prst="ellips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folHlink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1" i="0" u="none">
                <a:solidFill>
                  <a:schemeClr val="folHlink"/>
                </a:solidFill>
                <a:latin typeface="Arial"/>
                <a:ea typeface="Arial"/>
                <a:cs typeface="Arial"/>
                <a:sym typeface="Arial"/>
              </a:rPr>
              <a:t>11</a:t>
            </a:fld>
            <a:endParaRPr/>
          </a:p>
        </p:txBody>
      </p:sp>
      <p:pic>
        <p:nvPicPr>
          <p:cNvPr id="2810" name="Google Shape;2810;p223"/>
          <p:cNvPicPr preferRelativeResize="0"/>
          <p:nvPr/>
        </p:nvPicPr>
        <p:blipFill rotWithShape="1">
          <a:blip r:embed="rId3">
            <a:alphaModFix/>
          </a:blip>
          <a:srcRect l="18063" t="9801" r="1929" b="2192"/>
          <a:stretch/>
        </p:blipFill>
        <p:spPr>
          <a:xfrm>
            <a:off x="695325" y="660400"/>
            <a:ext cx="7448550" cy="5549900"/>
          </a:xfrm>
          <a:prstGeom prst="rect">
            <a:avLst/>
          </a:prstGeom>
          <a:noFill/>
          <a:ln>
            <a:noFill/>
          </a:ln>
          <a:effectLst>
            <a:outerShdw blurRad="63500" dist="17960" dir="2700000">
              <a:srgbClr val="959595"/>
            </a:outerShdw>
          </a:effectLst>
        </p:spPr>
      </p:pic>
    </p:spTree>
  </p:cSld>
  <p:clrMapOvr>
    <a:masterClrMapping/>
  </p:clrMapOvr>
  <p:transition spd="slow">
    <p:push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Facility Location Decisions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 lvl="1"/>
            <a:r>
              <a:rPr dirty="0"/>
              <a:t>Single &amp; Multiple Facility Methods</a:t>
            </a:r>
          </a:p>
          <a:p>
            <a:pPr lvl="1"/>
            <a:r>
              <a:rPr dirty="0"/>
              <a:t>Retail/Service Methodology</a:t>
            </a:r>
          </a:p>
          <a:p>
            <a:pPr lvl="1"/>
            <a:r>
              <a:rPr dirty="0"/>
              <a:t>Types of Location Problems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Single Facility Location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 lvl="1"/>
            <a:r>
              <a:t>Centre-of-Gravity (CoG) method</a:t>
            </a:r>
          </a:p>
          <a:p>
            <a:pPr lvl="1"/>
            <a:r>
              <a:t>Uses coordinates + demand weights</a:t>
            </a:r>
          </a:p>
          <a:p>
            <a:pPr lvl="1"/>
            <a:r>
              <a:t>Strength: Simple &amp; fast</a:t>
            </a:r>
          </a:p>
          <a:p>
            <a:pPr lvl="1"/>
            <a:r>
              <a:t>Limitation: Oversimplified assumptions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Case Study: CoG – Logistics Warehouse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dirty="0"/>
          </a:p>
          <a:p>
            <a:pPr lvl="1"/>
            <a:r>
              <a:rPr dirty="0"/>
              <a:t>UK retailer </a:t>
            </a:r>
            <a:r>
              <a:rPr dirty="0" err="1"/>
              <a:t>optimising</a:t>
            </a:r>
            <a:r>
              <a:rPr dirty="0"/>
              <a:t> single warehouse location</a:t>
            </a:r>
          </a:p>
          <a:p>
            <a:pPr lvl="1"/>
            <a:r>
              <a:rPr dirty="0"/>
              <a:t>Used </a:t>
            </a:r>
            <a:r>
              <a:rPr dirty="0" err="1"/>
              <a:t>CoG</a:t>
            </a:r>
            <a:r>
              <a:rPr dirty="0"/>
              <a:t> to reduce transport cost</a:t>
            </a:r>
          </a:p>
          <a:p>
            <a:pPr lvl="1"/>
            <a:r>
              <a:rPr dirty="0"/>
              <a:t>Assumed flat distance model for estimation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Multiple Facility Location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782" y="1600200"/>
            <a:ext cx="8610018" cy="4525963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pPr lvl="1"/>
            <a:r>
              <a:rPr lang="en-GB" b="1" dirty="0"/>
              <a:t>p-Median model:</a:t>
            </a:r>
          </a:p>
          <a:p>
            <a:pPr marL="457200" lvl="1" indent="0">
              <a:buNone/>
            </a:pPr>
            <a:r>
              <a:rPr lang="en-GB" dirty="0"/>
              <a:t> A classic optimization model in operations research that </a:t>
            </a:r>
          </a:p>
          <a:p>
            <a:pPr marL="457200" lvl="1" indent="0">
              <a:buNone/>
            </a:pPr>
            <a:r>
              <a:rPr lang="en-GB" dirty="0"/>
              <a:t>involves locating a fixed number of facilities (p) to minimize the total distance or cost between a set of demand points and their nearest facility. In the context of supply chain management, it is used to reducing transportation costs and </a:t>
            </a:r>
          </a:p>
          <a:p>
            <a:pPr marL="457200" lvl="1" indent="0">
              <a:buNone/>
            </a:pPr>
            <a:r>
              <a:rPr lang="en-GB" dirty="0"/>
              <a:t>improving service accessibility. </a:t>
            </a:r>
            <a:endParaRPr lang="en-GB" b="1" dirty="0"/>
          </a:p>
          <a:p>
            <a:pPr lvl="1"/>
            <a:r>
              <a:rPr lang="en-GB" dirty="0"/>
              <a:t>Minimises distance between demand points</a:t>
            </a:r>
          </a:p>
          <a:p>
            <a:pPr lvl="1"/>
            <a:r>
              <a:rPr lang="en-GB" dirty="0"/>
              <a:t>Strength: Accurate</a:t>
            </a:r>
          </a:p>
          <a:p>
            <a:pPr lvl="1"/>
            <a:r>
              <a:rPr lang="en-GB" dirty="0"/>
              <a:t>Limitation: Needs computation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3">
            <a:extLst>
              <a:ext uri="{FF2B5EF4-FFF2-40B4-BE49-F238E27FC236}">
                <a16:creationId xmlns:a16="http://schemas.microsoft.com/office/drawing/2014/main" id="{D8B62E27-441E-E0F1-3132-502CFCCC93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4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13-</a:t>
            </a:r>
            <a:fld id="{7D7FBD0D-10A0-4748-AF78-655C5A945A75}" type="slidenum">
              <a:rPr kumimoji="0" lang="en-US" altLang="en-US" sz="14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6258" name="Text Box 2">
            <a:extLst>
              <a:ext uri="{FF2B5EF4-FFF2-40B4-BE49-F238E27FC236}">
                <a16:creationId xmlns:a16="http://schemas.microsoft.com/office/drawing/2014/main" id="{CEB8B219-D617-D5CA-E053-80E62C3BDD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0788" y="6300788"/>
            <a:ext cx="2119312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200" b="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CR (2004) Prentice Hall, Inc.</a:t>
            </a:r>
          </a:p>
        </p:txBody>
      </p:sp>
      <p:grpSp>
        <p:nvGrpSpPr>
          <p:cNvPr id="96267" name="Group 11">
            <a:extLst>
              <a:ext uri="{FF2B5EF4-FFF2-40B4-BE49-F238E27FC236}">
                <a16:creationId xmlns:a16="http://schemas.microsoft.com/office/drawing/2014/main" id="{6F62E6A2-A07F-6AE9-B36A-446CD62433E1}"/>
              </a:ext>
            </a:extLst>
          </p:cNvPr>
          <p:cNvGrpSpPr>
            <a:grpSpLocks/>
          </p:cNvGrpSpPr>
          <p:nvPr/>
        </p:nvGrpSpPr>
        <p:grpSpPr bwMode="auto">
          <a:xfrm>
            <a:off x="1444891" y="1611252"/>
            <a:ext cx="7470509" cy="3930650"/>
            <a:chOff x="1200" y="1248"/>
            <a:chExt cx="4176" cy="2476"/>
          </a:xfrm>
        </p:grpSpPr>
        <p:sp>
          <p:nvSpPr>
            <p:cNvPr id="96259" name="Rectangle 3">
              <a:extLst>
                <a:ext uri="{FF2B5EF4-FFF2-40B4-BE49-F238E27FC236}">
                  <a16:creationId xmlns:a16="http://schemas.microsoft.com/office/drawing/2014/main" id="{89646D85-7F49-4DFE-CA03-4A151C6C62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0" y="1248"/>
              <a:ext cx="0" cy="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33CC"/>
                </a:buClr>
                <a:buSzPct val="125000"/>
                <a:tabLst/>
                <a:defRPr/>
              </a:pPr>
              <a:endPara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96260" name="Rectangle 4">
              <a:extLst>
                <a:ext uri="{FF2B5EF4-FFF2-40B4-BE49-F238E27FC236}">
                  <a16:creationId xmlns:a16="http://schemas.microsoft.com/office/drawing/2014/main" id="{02796A5B-477C-8404-B102-1EF49E0EAA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67" y="1478"/>
              <a:ext cx="2492" cy="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altLang="en-US" sz="2400" dirty="0">
                  <a:solidFill>
                    <a:srgbClr val="000000"/>
                  </a:solidFill>
                  <a:latin typeface="Arial" panose="020B0604020202020204" pitchFamily="34" charset="0"/>
                </a:rPr>
                <a:t>B</a:t>
              </a:r>
              <a:r>
                <a:rPr kumimoji="0" lang="en-US" altLang="en-US" sz="2400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ased</a:t>
              </a:r>
              <a:r>
                <a:rPr kumimoji="0" lang="en-US" altLang="en-US" sz="24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 on integer programming</a:t>
              </a:r>
            </a:p>
          </p:txBody>
        </p:sp>
        <p:sp>
          <p:nvSpPr>
            <p:cNvPr id="96261" name="Rectangle 5">
              <a:extLst>
                <a:ext uri="{FF2B5EF4-FFF2-40B4-BE49-F238E27FC236}">
                  <a16:creationId xmlns:a16="http://schemas.microsoft.com/office/drawing/2014/main" id="{AB57F3DB-2E82-14E4-F969-84BC50B111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0" y="1920"/>
              <a:ext cx="3921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33CC"/>
                </a:buClr>
                <a:buSzPct val="125000"/>
                <a:buFont typeface="Symbol" panose="05050102010706020507" pitchFamily="18" charset="2"/>
                <a:buChar char="·"/>
                <a:tabLst/>
                <a:defRPr/>
              </a:pPr>
              <a:r>
                <a:rPr kumimoji="0" lang="en-US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 Locates on basis of transportation costs and</a:t>
              </a:r>
            </a:p>
          </p:txBody>
        </p:sp>
        <p:sp>
          <p:nvSpPr>
            <p:cNvPr id="96262" name="Rectangle 6">
              <a:extLst>
                <a:ext uri="{FF2B5EF4-FFF2-40B4-BE49-F238E27FC236}">
                  <a16:creationId xmlns:a16="http://schemas.microsoft.com/office/drawing/2014/main" id="{A0AB9E8E-9C0F-63C0-DC1D-81AD435A6C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76" y="2179"/>
              <a:ext cx="1494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facility fixed costs</a:t>
              </a:r>
            </a:p>
          </p:txBody>
        </p:sp>
        <p:sp>
          <p:nvSpPr>
            <p:cNvPr id="96263" name="Rectangle 7">
              <a:extLst>
                <a:ext uri="{FF2B5EF4-FFF2-40B4-BE49-F238E27FC236}">
                  <a16:creationId xmlns:a16="http://schemas.microsoft.com/office/drawing/2014/main" id="{AA930845-26EB-6E69-6164-1F9AAD48B5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0" y="2640"/>
              <a:ext cx="3664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33CC"/>
                </a:buClr>
                <a:buSzPct val="125000"/>
                <a:buFont typeface="Symbol" panose="05050102010706020507" pitchFamily="18" charset="2"/>
                <a:buChar char="·"/>
                <a:tabLst/>
                <a:defRPr/>
              </a:pPr>
              <a:r>
                <a:rPr kumimoji="0" lang="en-US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 Locations are restricted to the node (e.g.,</a:t>
              </a:r>
            </a:p>
          </p:txBody>
        </p:sp>
        <p:sp>
          <p:nvSpPr>
            <p:cNvPr id="96264" name="Rectangle 8">
              <a:extLst>
                <a:ext uri="{FF2B5EF4-FFF2-40B4-BE49-F238E27FC236}">
                  <a16:creationId xmlns:a16="http://schemas.microsoft.com/office/drawing/2014/main" id="{418DA181-B6E1-8C55-1699-5187295059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76" y="2880"/>
              <a:ext cx="2596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demand) points in the problem</a:t>
              </a:r>
            </a:p>
          </p:txBody>
        </p:sp>
        <p:sp>
          <p:nvSpPr>
            <p:cNvPr id="96265" name="Rectangle 9">
              <a:extLst>
                <a:ext uri="{FF2B5EF4-FFF2-40B4-BE49-F238E27FC236}">
                  <a16:creationId xmlns:a16="http://schemas.microsoft.com/office/drawing/2014/main" id="{2E1F94B6-AA49-25C2-958C-3F9BF90DBB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0" y="3264"/>
              <a:ext cx="4176" cy="4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tabLst>
                  <a:tab pos="288925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>
                <a:tabLst>
                  <a:tab pos="288925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>
                <a:tabLst>
                  <a:tab pos="288925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>
                <a:tabLst>
                  <a:tab pos="288925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>
                <a:tabLst>
                  <a:tab pos="288925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288925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288925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288925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288925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33CC"/>
                </a:buClr>
                <a:buSzPct val="125000"/>
                <a:buFont typeface="Symbol" panose="05050102010706020507" pitchFamily="18" charset="2"/>
                <a:buChar char="·"/>
                <a:tabLst>
                  <a:tab pos="288925" algn="l"/>
                </a:tabLst>
                <a:defRPr/>
              </a:pPr>
              <a:r>
                <a:rPr kumimoji="0" lang="en-US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 Method finds the optimal location of </a:t>
              </a:r>
              <a:r>
                <a:rPr kumimoji="0" lang="en-US" altLang="en-US" sz="2400" b="0" i="1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M</a:t>
              </a:r>
              <a:r>
                <a:rPr kumimoji="0" lang="en-US" altLang="en-US" sz="2400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+mn-cs"/>
                </a:rPr>
                <a:t> facilities 	at a time</a:t>
              </a:r>
            </a:p>
          </p:txBody>
        </p:sp>
      </p:grpSp>
      <p:sp>
        <p:nvSpPr>
          <p:cNvPr id="96266" name="Text Box 10">
            <a:extLst>
              <a:ext uri="{FF2B5EF4-FFF2-40B4-BE49-F238E27FC236}">
                <a16:creationId xmlns:a16="http://schemas.microsoft.com/office/drawing/2014/main" id="{DB2BED63-0FAB-7917-99C9-AC13B13473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00200" y="685800"/>
            <a:ext cx="64770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600" b="1" i="0" u="none" strike="noStrike" kern="1200" cap="none" spc="0" normalizeH="0" baseline="0" noProof="0">
                <a:ln>
                  <a:noFill/>
                </a:ln>
                <a:solidFill>
                  <a:srgbClr val="0033CC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P-Median Location Method</a:t>
            </a:r>
            <a:endParaRPr kumimoji="0" lang="en-US" altLang="en-US" sz="2400" b="1" i="0" u="none" strike="noStrike" kern="1200" cap="none" spc="0" normalizeH="0" baseline="0" noProof="0">
              <a:ln>
                <a:noFill/>
              </a:ln>
              <a:solidFill>
                <a:srgbClr val="0033CC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Case Study: Amazon Distribution Network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 lvl="1"/>
            <a:r>
              <a:t>Uses p-median for fulfilment centre placement</a:t>
            </a:r>
          </a:p>
          <a:p>
            <a:pPr lvl="1"/>
            <a:r>
              <a:t>Improves last-mile delivery speed</a:t>
            </a:r>
          </a:p>
          <a:p>
            <a:pPr lvl="1"/>
            <a:r>
              <a:t>Data-driven optimisation across UK regions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Retail &amp; Service Location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/>
          </a:bodyPr>
          <a:lstStyle/>
          <a:p>
            <a:pPr lvl="1"/>
            <a:r>
              <a:rPr sz="2400" dirty="0"/>
              <a:t>Huff Gravity Model</a:t>
            </a:r>
            <a:r>
              <a:rPr lang="en-GB" sz="2400" dirty="0"/>
              <a:t> is a probabilistic model </a:t>
            </a:r>
          </a:p>
          <a:p>
            <a:pPr lvl="1"/>
            <a:r>
              <a:rPr sz="2400" dirty="0"/>
              <a:t>Hotelling's Law</a:t>
            </a:r>
            <a:r>
              <a:rPr lang="en-GB" sz="2400" dirty="0"/>
              <a:t> is an idea from economics and spatial competition that explains why competing businesses or political candidates often become </a:t>
            </a:r>
            <a:r>
              <a:rPr lang="en-GB" sz="2400" i="1" dirty="0"/>
              <a:t>more similar</a:t>
            </a:r>
            <a:r>
              <a:rPr lang="en-GB" sz="2400" dirty="0"/>
              <a:t> rather than more different. </a:t>
            </a:r>
            <a:endParaRPr sz="2400" dirty="0"/>
          </a:p>
          <a:p>
            <a:pPr marL="457200" lvl="1" indent="0">
              <a:buNone/>
            </a:pPr>
            <a:r>
              <a:rPr lang="en-GB" sz="2400" dirty="0"/>
              <a:t>  -</a:t>
            </a:r>
            <a:r>
              <a:rPr sz="2400" dirty="0"/>
              <a:t> </a:t>
            </a:r>
            <a:r>
              <a:rPr lang="en-GB" sz="2400" dirty="0"/>
              <a:t>Footfall refers to the number of people who enter a physical space over a given period of time.</a:t>
            </a:r>
            <a:br>
              <a:rPr lang="en-GB" sz="2400" dirty="0"/>
            </a:br>
            <a:r>
              <a:rPr lang="en-GB" sz="2400" dirty="0"/>
              <a:t>It is commonly used in retail, real estate, transportation, tourism, and event management.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Study: Tesco Express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 lvl="1"/>
            <a:r>
              <a:t>Uses demographic + movement data</a:t>
            </a:r>
          </a:p>
          <a:p>
            <a:pPr lvl="1"/>
            <a:r>
              <a:t>Gravity models to forecast customer flows</a:t>
            </a:r>
          </a:p>
          <a:p>
            <a:pPr lvl="1"/>
            <a:r>
              <a:t>Expands in high-footfall commuter zones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Healthcare Facility 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 lvl="1"/>
            <a:r>
              <a:t>Use of multiple facility models</a:t>
            </a:r>
          </a:p>
          <a:p>
            <a:pPr lvl="1"/>
            <a:r>
              <a:t>Goal: equitable access</a:t>
            </a:r>
          </a:p>
          <a:p>
            <a:pPr lvl="1"/>
            <a:r>
              <a:t>Applied in public health planning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Types of Location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pPr lvl="1"/>
            <a:r>
              <a:t>Factory or warehouse placement</a:t>
            </a:r>
          </a:p>
          <a:p>
            <a:pPr lvl="1"/>
            <a:r>
              <a:t>Retail site selection</a:t>
            </a:r>
          </a:p>
          <a:p>
            <a:pPr lvl="1"/>
            <a:r>
              <a:t>Healthcare facility planning</a:t>
            </a:r>
          </a:p>
          <a:p>
            <a:pPr lvl="1"/>
            <a:r>
              <a:t>Logistics network optimisation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42">
          <a:extLst>
            <a:ext uri="{FF2B5EF4-FFF2-40B4-BE49-F238E27FC236}">
              <a16:creationId xmlns:a16="http://schemas.microsoft.com/office/drawing/2014/main" id="{3DE5A83A-E8AA-A223-9386-B865C498F7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3" name="Google Shape;2543;p197">
            <a:extLst>
              <a:ext uri="{FF2B5EF4-FFF2-40B4-BE49-F238E27FC236}">
                <a16:creationId xmlns:a16="http://schemas.microsoft.com/office/drawing/2014/main" id="{D490A73B-4AC1-7E5E-310F-7DBF5927B53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92137" y="1661276"/>
            <a:ext cx="4318000" cy="27222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375" tIns="45675" rIns="91375" bIns="45675" anchor="ctr" anchorCtr="0">
            <a:noAutofit/>
          </a:bodyPr>
          <a:lstStyle/>
          <a:p>
            <a:pPr marL="0" lvl="0" indent="0" algn="ctr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003366"/>
              </a:buClr>
              <a:buSzPts val="5000"/>
              <a:buFont typeface="Arial"/>
              <a:buNone/>
            </a:pPr>
            <a:r>
              <a:rPr lang="en-GB" dirty="0"/>
              <a:t>Q&amp;A</a:t>
            </a:r>
            <a:endParaRPr dirty="0"/>
          </a:p>
        </p:txBody>
      </p:sp>
      <p:pic>
        <p:nvPicPr>
          <p:cNvPr id="2544" name="Google Shape;2544;p197">
            <a:extLst>
              <a:ext uri="{FF2B5EF4-FFF2-40B4-BE49-F238E27FC236}">
                <a16:creationId xmlns:a16="http://schemas.microsoft.com/office/drawing/2014/main" id="{42F4781C-B02C-B403-0918-93501FC51385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32812" t="13148" r="37501" b="7221"/>
          <a:stretch/>
        </p:blipFill>
        <p:spPr>
          <a:xfrm>
            <a:off x="5148262" y="658812"/>
            <a:ext cx="3370262" cy="5084762"/>
          </a:xfrm>
          <a:prstGeom prst="rect">
            <a:avLst/>
          </a:prstGeom>
          <a:noFill/>
          <a:ln>
            <a:noFill/>
          </a:ln>
        </p:spPr>
      </p:pic>
      <p:sp>
        <p:nvSpPr>
          <p:cNvPr id="2545" name="Google Shape;2545;p197">
            <a:extLst>
              <a:ext uri="{FF2B5EF4-FFF2-40B4-BE49-F238E27FC236}">
                <a16:creationId xmlns:a16="http://schemas.microsoft.com/office/drawing/2014/main" id="{6846668F-1B18-85FF-296E-0B776B91AC62}"/>
              </a:ext>
            </a:extLst>
          </p:cNvPr>
          <p:cNvSpPr txBox="1"/>
          <p:nvPr/>
        </p:nvSpPr>
        <p:spPr>
          <a:xfrm>
            <a:off x="1311093" y="6045320"/>
            <a:ext cx="7504840" cy="307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US" sz="1400" b="1" i="0" u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Free companion web site: http://global-supply-chain-management.de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8148957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Dads Tie">
  <a:themeElements>
    <a:clrScheme name="Dads Tie 2">
      <a:dk1>
        <a:srgbClr val="000000"/>
      </a:dk1>
      <a:lt1>
        <a:srgbClr val="FFFFFF"/>
      </a:lt1>
      <a:dk2>
        <a:srgbClr val="003366"/>
      </a:dk2>
      <a:lt2>
        <a:srgbClr val="5490A8"/>
      </a:lt2>
      <a:accent1>
        <a:srgbClr val="0099CC"/>
      </a:accent1>
      <a:accent2>
        <a:srgbClr val="3366CC"/>
      </a:accent2>
      <a:accent3>
        <a:srgbClr val="FFFFFF"/>
      </a:accent3>
      <a:accent4>
        <a:srgbClr val="000000"/>
      </a:accent4>
      <a:accent5>
        <a:srgbClr val="AACAE2"/>
      </a:accent5>
      <a:accent6>
        <a:srgbClr val="2D5CB9"/>
      </a:accent6>
      <a:hlink>
        <a:srgbClr val="99CCFF"/>
      </a:hlink>
      <a:folHlink>
        <a:srgbClr val="E1E1B7"/>
      </a:folHlink>
    </a:clrScheme>
    <a:fontScheme name="Dads Tie">
      <a:majorFont>
        <a:latin typeface="Times New Roman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Dads Tie 1">
        <a:dk1>
          <a:srgbClr val="5490A8"/>
        </a:dk1>
        <a:lt1>
          <a:srgbClr val="DDDDDD"/>
        </a:lt1>
        <a:dk2>
          <a:srgbClr val="00172E"/>
        </a:dk2>
        <a:lt2>
          <a:srgbClr val="CCECFF"/>
        </a:lt2>
        <a:accent1>
          <a:srgbClr val="0099CC"/>
        </a:accent1>
        <a:accent2>
          <a:srgbClr val="3366CC"/>
        </a:accent2>
        <a:accent3>
          <a:srgbClr val="AAABAD"/>
        </a:accent3>
        <a:accent4>
          <a:srgbClr val="BDBDBD"/>
        </a:accent4>
        <a:accent5>
          <a:srgbClr val="AACAE2"/>
        </a:accent5>
        <a:accent6>
          <a:srgbClr val="2D5CB9"/>
        </a:accent6>
        <a:hlink>
          <a:srgbClr val="99CCFF"/>
        </a:hlink>
        <a:folHlink>
          <a:srgbClr val="E1E1B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ads Tie 2">
        <a:dk1>
          <a:srgbClr val="000000"/>
        </a:dk1>
        <a:lt1>
          <a:srgbClr val="FFFFFF"/>
        </a:lt1>
        <a:dk2>
          <a:srgbClr val="003366"/>
        </a:dk2>
        <a:lt2>
          <a:srgbClr val="5490A8"/>
        </a:lt2>
        <a:accent1>
          <a:srgbClr val="0099CC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AACAE2"/>
        </a:accent5>
        <a:accent6>
          <a:srgbClr val="2D5CB9"/>
        </a:accent6>
        <a:hlink>
          <a:srgbClr val="99CCFF"/>
        </a:hlink>
        <a:folHlink>
          <a:srgbClr val="E1E1B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ads Tie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ads Tie 4">
        <a:dk1>
          <a:srgbClr val="000000"/>
        </a:dk1>
        <a:lt1>
          <a:srgbClr val="FFFFFF"/>
        </a:lt1>
        <a:dk2>
          <a:srgbClr val="666633"/>
        </a:dk2>
        <a:lt2>
          <a:srgbClr val="908A6C"/>
        </a:lt2>
        <a:accent1>
          <a:srgbClr val="808000"/>
        </a:accent1>
        <a:accent2>
          <a:srgbClr val="996633"/>
        </a:accent2>
        <a:accent3>
          <a:srgbClr val="FFFFFF"/>
        </a:accent3>
        <a:accent4>
          <a:srgbClr val="000000"/>
        </a:accent4>
        <a:accent5>
          <a:srgbClr val="C0C0AA"/>
        </a:accent5>
        <a:accent6>
          <a:srgbClr val="8A5C2D"/>
        </a:accent6>
        <a:hlink>
          <a:srgbClr val="CCCC00"/>
        </a:hlink>
        <a:folHlink>
          <a:srgbClr val="D6DE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ads Tie 5">
        <a:dk1>
          <a:srgbClr val="000000"/>
        </a:dk1>
        <a:lt1>
          <a:srgbClr val="FFFFFF"/>
        </a:lt1>
        <a:dk2>
          <a:srgbClr val="181848"/>
        </a:dk2>
        <a:lt2>
          <a:srgbClr val="656F97"/>
        </a:lt2>
        <a:accent1>
          <a:srgbClr val="6666FF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B8B8FF"/>
        </a:accent5>
        <a:accent6>
          <a:srgbClr val="2D2D8A"/>
        </a:accent6>
        <a:hlink>
          <a:srgbClr val="9A9ABC"/>
        </a:hlink>
        <a:folHlink>
          <a:srgbClr val="D2B6C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ads Tie 6">
        <a:dk1>
          <a:srgbClr val="CC0066"/>
        </a:dk1>
        <a:lt1>
          <a:srgbClr val="FFFFFF"/>
        </a:lt1>
        <a:dk2>
          <a:srgbClr val="000000"/>
        </a:dk2>
        <a:lt2>
          <a:srgbClr val="CC0099"/>
        </a:lt2>
        <a:accent1>
          <a:srgbClr val="FF9900"/>
        </a:accent1>
        <a:accent2>
          <a:srgbClr val="CC66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B95C00"/>
        </a:accent6>
        <a:hlink>
          <a:srgbClr val="009900"/>
        </a:hlink>
        <a:folHlink>
          <a:srgbClr val="A50021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943</Words>
  <Application>Microsoft Office PowerPoint</Application>
  <PresentationFormat>On-screen Show (4:3)</PresentationFormat>
  <Paragraphs>174</Paragraphs>
  <Slides>22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Aptos</vt:lpstr>
      <vt:lpstr>Arial</vt:lpstr>
      <vt:lpstr>Calibri</vt:lpstr>
      <vt:lpstr>Monotype Sorts</vt:lpstr>
      <vt:lpstr>Symbol</vt:lpstr>
      <vt:lpstr>Times New Roman</vt:lpstr>
      <vt:lpstr>Office Theme</vt:lpstr>
      <vt:lpstr>Dads Tie</vt:lpstr>
      <vt:lpstr>Lecture 3 Facility Location Planning and Network Design</vt:lpstr>
      <vt:lpstr>PowerPoint Presentation</vt:lpstr>
      <vt:lpstr>Importance of location decision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Facility Location Decisions</vt:lpstr>
      <vt:lpstr>Single Facility Location Method</vt:lpstr>
      <vt:lpstr>Case Study: CoG – Logistics Warehouse</vt:lpstr>
      <vt:lpstr>Multiple Facility Location Method</vt:lpstr>
      <vt:lpstr>PowerPoint Presentation</vt:lpstr>
      <vt:lpstr>Case Study: Amazon Distribution Network</vt:lpstr>
      <vt:lpstr>Retail &amp; Service Location Methodology</vt:lpstr>
      <vt:lpstr>Case Study: Tesco Express</vt:lpstr>
      <vt:lpstr>Healthcare Facility Location</vt:lpstr>
      <vt:lpstr>Types of Location Problems</vt:lpstr>
      <vt:lpstr>Q&amp;A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Irina Neaga</dc:creator>
  <cp:keywords/>
  <dc:description>generated using python-pptx</dc:description>
  <cp:lastModifiedBy>Irina Neaga</cp:lastModifiedBy>
  <cp:revision>2</cp:revision>
  <dcterms:created xsi:type="dcterms:W3CDTF">2013-01-27T09:14:16Z</dcterms:created>
  <dcterms:modified xsi:type="dcterms:W3CDTF">2026-03-26T08:40:22Z</dcterms:modified>
  <cp:category/>
</cp:coreProperties>
</file>