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47"/>
  </p:notesMasterIdLst>
  <p:sldIdLst>
    <p:sldId id="256" r:id="rId5"/>
    <p:sldId id="307" r:id="rId6"/>
    <p:sldId id="272" r:id="rId7"/>
    <p:sldId id="295" r:id="rId8"/>
    <p:sldId id="282" r:id="rId9"/>
    <p:sldId id="290" r:id="rId10"/>
    <p:sldId id="257" r:id="rId11"/>
    <p:sldId id="273" r:id="rId12"/>
    <p:sldId id="297" r:id="rId13"/>
    <p:sldId id="274" r:id="rId14"/>
    <p:sldId id="296" r:id="rId15"/>
    <p:sldId id="291" r:id="rId16"/>
    <p:sldId id="258" r:id="rId17"/>
    <p:sldId id="281" r:id="rId18"/>
    <p:sldId id="275" r:id="rId19"/>
    <p:sldId id="276" r:id="rId20"/>
    <p:sldId id="298" r:id="rId21"/>
    <p:sldId id="292" r:id="rId22"/>
    <p:sldId id="294" r:id="rId23"/>
    <p:sldId id="266" r:id="rId24"/>
    <p:sldId id="308" r:id="rId25"/>
    <p:sldId id="278" r:id="rId26"/>
    <p:sldId id="299" r:id="rId27"/>
    <p:sldId id="283" r:id="rId28"/>
    <p:sldId id="293" r:id="rId29"/>
    <p:sldId id="260" r:id="rId30"/>
    <p:sldId id="286" r:id="rId31"/>
    <p:sldId id="304" r:id="rId32"/>
    <p:sldId id="267" r:id="rId33"/>
    <p:sldId id="268" r:id="rId34"/>
    <p:sldId id="271" r:id="rId35"/>
    <p:sldId id="300" r:id="rId36"/>
    <p:sldId id="309" r:id="rId37"/>
    <p:sldId id="301" r:id="rId38"/>
    <p:sldId id="287" r:id="rId39"/>
    <p:sldId id="306" r:id="rId40"/>
    <p:sldId id="288" r:id="rId41"/>
    <p:sldId id="303" r:id="rId42"/>
    <p:sldId id="305" r:id="rId43"/>
    <p:sldId id="310" r:id="rId44"/>
    <p:sldId id="311" r:id="rId45"/>
    <p:sldId id="312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2F7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5A4BB0-15D0-5DFE-2D24-7C0C1F3B2116}" v="256" dt="2024-02-26T13:05:18.593"/>
    <p1510:client id="{3B30144C-475A-ED4C-6EE2-36C9547CB0EC}" v="26" dt="2024-02-25T20:07:36.332"/>
    <p1510:client id="{3CA256E5-BEF6-4AE5-C44D-CB4EA521E5D2}" v="130" dt="2024-02-25T20:02:47.640"/>
    <p1510:client id="{6BBCB9C7-8072-82AE-7A3E-15A0BE71C3B1}" v="2" dt="2024-02-26T13:18:25.242"/>
    <p1510:client id="{B0940678-254A-E48D-48B7-52B02327981E}" v="536" dt="2024-02-26T10:46:27.091"/>
    <p1510:client id="{F42E5087-3A02-4224-89FC-38CAC7329C74}" v="122" vWet="126" dt="2024-02-26T12:31:33.4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 Rees (0151968)" userId="S::0151968@student.uwtsd.ac.uk::e46edfc7-8269-4b76-b6c7-74bfc360319e" providerId="AD" clId="Web-{AB8D8CB3-25A8-4537-B7A2-E28DFB0973FC}"/>
    <pc:docChg chg="modSld">
      <pc:chgData name="Simon Rees (0151968)" userId="S::0151968@student.uwtsd.ac.uk::e46edfc7-8269-4b76-b6c7-74bfc360319e" providerId="AD" clId="Web-{AB8D8CB3-25A8-4537-B7A2-E28DFB0973FC}" dt="2024-02-22T09:21:01.652" v="4" actId="20577"/>
      <pc:docMkLst>
        <pc:docMk/>
      </pc:docMkLst>
      <pc:sldChg chg="modSp">
        <pc:chgData name="Simon Rees (0151968)" userId="S::0151968@student.uwtsd.ac.uk::e46edfc7-8269-4b76-b6c7-74bfc360319e" providerId="AD" clId="Web-{AB8D8CB3-25A8-4537-B7A2-E28DFB0973FC}" dt="2024-02-22T09:21:01.652" v="4" actId="20577"/>
        <pc:sldMkLst>
          <pc:docMk/>
          <pc:sldMk cId="3370695705" sldId="256"/>
        </pc:sldMkLst>
        <pc:spChg chg="mod">
          <ac:chgData name="Simon Rees (0151968)" userId="S::0151968@student.uwtsd.ac.uk::e46edfc7-8269-4b76-b6c7-74bfc360319e" providerId="AD" clId="Web-{AB8D8CB3-25A8-4537-B7A2-E28DFB0973FC}" dt="2024-02-22T09:21:01.652" v="4" actId="20577"/>
          <ac:spMkLst>
            <pc:docMk/>
            <pc:sldMk cId="3370695705" sldId="256"/>
            <ac:spMk id="2" creationId="{42712CA8-11C5-7B60-6416-B691998DFDA1}"/>
          </ac:spMkLst>
        </pc:spChg>
      </pc:sldChg>
    </pc:docChg>
  </pc:docChgLst>
  <pc:docChgLst>
    <pc:chgData name="Pete Smyth (2316422)" userId="S::2316422@student.uwtsd.ac.uk::a2616c6a-f6ed-404a-8b7d-58447d737bf6" providerId="AD" clId="Web-{B0940678-254A-E48D-48B7-52B02327981E}"/>
    <pc:docChg chg="addSld delSld modSld sldOrd">
      <pc:chgData name="Pete Smyth (2316422)" userId="S::2316422@student.uwtsd.ac.uk::a2616c6a-f6ed-404a-8b7d-58447d737bf6" providerId="AD" clId="Web-{B0940678-254A-E48D-48B7-52B02327981E}" dt="2024-02-26T10:46:27.091" v="430" actId="1076"/>
      <pc:docMkLst>
        <pc:docMk/>
      </pc:docMkLst>
      <pc:sldChg chg="addSp modSp">
        <pc:chgData name="Pete Smyth (2316422)" userId="S::2316422@student.uwtsd.ac.uk::a2616c6a-f6ed-404a-8b7d-58447d737bf6" providerId="AD" clId="Web-{B0940678-254A-E48D-48B7-52B02327981E}" dt="2024-02-26T10:38:52.470" v="332" actId="20577"/>
        <pc:sldMkLst>
          <pc:docMk/>
          <pc:sldMk cId="3370695705" sldId="256"/>
        </pc:sldMkLst>
        <pc:spChg chg="mod">
          <ac:chgData name="Pete Smyth (2316422)" userId="S::2316422@student.uwtsd.ac.uk::a2616c6a-f6ed-404a-8b7d-58447d737bf6" providerId="AD" clId="Web-{B0940678-254A-E48D-48B7-52B02327981E}" dt="2024-02-26T10:38:52.470" v="332" actId="20577"/>
          <ac:spMkLst>
            <pc:docMk/>
            <pc:sldMk cId="3370695705" sldId="256"/>
            <ac:spMk id="3" creationId="{46F9F09D-675B-41C6-DD8A-15DA95C71251}"/>
          </ac:spMkLst>
        </pc:spChg>
        <pc:spChg chg="add mod">
          <ac:chgData name="Pete Smyth (2316422)" userId="S::2316422@student.uwtsd.ac.uk::a2616c6a-f6ed-404a-8b7d-58447d737bf6" providerId="AD" clId="Web-{B0940678-254A-E48D-48B7-52B02327981E}" dt="2024-02-26T10:38:15.719" v="329" actId="14100"/>
          <ac:spMkLst>
            <pc:docMk/>
            <pc:sldMk cId="3370695705" sldId="256"/>
            <ac:spMk id="4" creationId="{46962E99-B92A-84FA-3B5C-F4612D65F99A}"/>
          </ac:spMkLst>
        </pc:spChg>
      </pc:sldChg>
      <pc:sldChg chg="del">
        <pc:chgData name="Pete Smyth (2316422)" userId="S::2316422@student.uwtsd.ac.uk::a2616c6a-f6ed-404a-8b7d-58447d737bf6" providerId="AD" clId="Web-{B0940678-254A-E48D-48B7-52B02327981E}" dt="2024-02-26T10:25:08.386" v="172"/>
        <pc:sldMkLst>
          <pc:docMk/>
          <pc:sldMk cId="1729646933" sldId="279"/>
        </pc:sldMkLst>
      </pc:sldChg>
      <pc:sldChg chg="modSp">
        <pc:chgData name="Pete Smyth (2316422)" userId="S::2316422@student.uwtsd.ac.uk::a2616c6a-f6ed-404a-8b7d-58447d737bf6" providerId="AD" clId="Web-{B0940678-254A-E48D-48B7-52B02327981E}" dt="2024-02-26T10:45:46.121" v="428" actId="20577"/>
        <pc:sldMkLst>
          <pc:docMk/>
          <pc:sldMk cId="3203710421" sldId="295"/>
        </pc:sldMkLst>
        <pc:spChg chg="mod">
          <ac:chgData name="Pete Smyth (2316422)" userId="S::2316422@student.uwtsd.ac.uk::a2616c6a-f6ed-404a-8b7d-58447d737bf6" providerId="AD" clId="Web-{B0940678-254A-E48D-48B7-52B02327981E}" dt="2024-02-26T10:45:46.121" v="428" actId="20577"/>
          <ac:spMkLst>
            <pc:docMk/>
            <pc:sldMk cId="3203710421" sldId="295"/>
            <ac:spMk id="5" creationId="{8CC16725-3CEB-8D75-39C9-95E79AA3F7CC}"/>
          </ac:spMkLst>
        </pc:spChg>
      </pc:sldChg>
      <pc:sldChg chg="addSp delSp modSp new mod setBg">
        <pc:chgData name="Pete Smyth (2316422)" userId="S::2316422@student.uwtsd.ac.uk::a2616c6a-f6ed-404a-8b7d-58447d737bf6" providerId="AD" clId="Web-{B0940678-254A-E48D-48B7-52B02327981E}" dt="2024-02-26T10:46:15.700" v="429" actId="1076"/>
        <pc:sldMkLst>
          <pc:docMk/>
          <pc:sldMk cId="173577851" sldId="307"/>
        </pc:sldMkLst>
        <pc:spChg chg="mod">
          <ac:chgData name="Pete Smyth (2316422)" userId="S::2316422@student.uwtsd.ac.uk::a2616c6a-f6ed-404a-8b7d-58447d737bf6" providerId="AD" clId="Web-{B0940678-254A-E48D-48B7-52B02327981E}" dt="2024-02-26T10:43:12.914" v="406" actId="14100"/>
          <ac:spMkLst>
            <pc:docMk/>
            <pc:sldMk cId="173577851" sldId="307"/>
            <ac:spMk id="2" creationId="{25D72FC3-35BB-E1D4-D731-8332837C404D}"/>
          </ac:spMkLst>
        </pc:spChg>
        <pc:spChg chg="del">
          <ac:chgData name="Pete Smyth (2316422)" userId="S::2316422@student.uwtsd.ac.uk::a2616c6a-f6ed-404a-8b7d-58447d737bf6" providerId="AD" clId="Web-{B0940678-254A-E48D-48B7-52B02327981E}" dt="2024-02-26T10:15:38.684" v="3"/>
          <ac:spMkLst>
            <pc:docMk/>
            <pc:sldMk cId="173577851" sldId="307"/>
            <ac:spMk id="3" creationId="{C2CAAC3A-482C-FA28-1D18-1F67BC500C4D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26:32.779" v="176"/>
          <ac:spMkLst>
            <pc:docMk/>
            <pc:sldMk cId="173577851" sldId="307"/>
            <ac:spMk id="5" creationId="{5D754899-9713-6CE4-AC8D-387B15A91F16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22:51.742" v="139"/>
          <ac:spMkLst>
            <pc:docMk/>
            <pc:sldMk cId="173577851" sldId="307"/>
            <ac:spMk id="6" creationId="{41E27C7E-7386-CC25-54E5-7E3B461A647E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22:55.555" v="141"/>
          <ac:spMkLst>
            <pc:docMk/>
            <pc:sldMk cId="173577851" sldId="307"/>
            <ac:spMk id="7" creationId="{C6AD9B75-0146-29D4-F991-98FEBB22E40F}"/>
          </ac:spMkLst>
        </pc:spChg>
        <pc:spChg chg="add">
          <ac:chgData name="Pete Smyth (2316422)" userId="S::2316422@student.uwtsd.ac.uk::a2616c6a-f6ed-404a-8b7d-58447d737bf6" providerId="AD" clId="Web-{B0940678-254A-E48D-48B7-52B02327981E}" dt="2024-02-26T10:16:24.170" v="22"/>
          <ac:spMkLst>
            <pc:docMk/>
            <pc:sldMk cId="173577851" sldId="307"/>
            <ac:spMk id="8" creationId="{C1DD1A8A-57D5-4A81-AD04-532B043C5611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23:08.867" v="145"/>
          <ac:spMkLst>
            <pc:docMk/>
            <pc:sldMk cId="173577851" sldId="307"/>
            <ac:spMk id="9" creationId="{73474BBA-CD7C-6BBB-CFF8-A0F877A27641}"/>
          </ac:spMkLst>
        </pc:spChg>
        <pc:spChg chg="add">
          <ac:chgData name="Pete Smyth (2316422)" userId="S::2316422@student.uwtsd.ac.uk::a2616c6a-f6ed-404a-8b7d-58447d737bf6" providerId="AD" clId="Web-{B0940678-254A-E48D-48B7-52B02327981E}" dt="2024-02-26T10:16:24.170" v="22"/>
          <ac:spMkLst>
            <pc:docMk/>
            <pc:sldMk cId="173577851" sldId="307"/>
            <ac:spMk id="10" creationId="{007891EC-4501-44ED-A8C8-B11B6DB767AB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22:57.852" v="142"/>
          <ac:spMkLst>
            <pc:docMk/>
            <pc:sldMk cId="173577851" sldId="307"/>
            <ac:spMk id="11" creationId="{71E5621D-C91E-39CE-7DBF-3B254243A655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26:52.998" v="182"/>
          <ac:spMkLst>
            <pc:docMk/>
            <pc:sldMk cId="173577851" sldId="307"/>
            <ac:spMk id="12" creationId="{D47D19AC-2D13-FF24-9CA8-A3850C7249BD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30:30.207" v="203"/>
          <ac:spMkLst>
            <pc:docMk/>
            <pc:sldMk cId="173577851" sldId="307"/>
            <ac:spMk id="13" creationId="{E4166FE6-0677-846C-4A50-9124BC3FA7D6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35:16.745" v="300"/>
          <ac:spMkLst>
            <pc:docMk/>
            <pc:sldMk cId="173577851" sldId="307"/>
            <ac:spMk id="14" creationId="{46962E99-B92A-84FA-3B5C-F4612D65F99A}"/>
          </ac:spMkLst>
        </pc:spChg>
        <pc:spChg chg="add mod">
          <ac:chgData name="Pete Smyth (2316422)" userId="S::2316422@student.uwtsd.ac.uk::a2616c6a-f6ed-404a-8b7d-58447d737bf6" providerId="AD" clId="Web-{B0940678-254A-E48D-48B7-52B02327981E}" dt="2024-02-26T10:46:15.700" v="429" actId="1076"/>
          <ac:spMkLst>
            <pc:docMk/>
            <pc:sldMk cId="173577851" sldId="307"/>
            <ac:spMk id="15" creationId="{E441C3AF-E439-2D41-5E6C-C412F52D92F5}"/>
          </ac:spMkLst>
        </pc:spChg>
        <pc:picChg chg="add del">
          <ac:chgData name="Pete Smyth (2316422)" userId="S::2316422@student.uwtsd.ac.uk::a2616c6a-f6ed-404a-8b7d-58447d737bf6" providerId="AD" clId="Web-{B0940678-254A-E48D-48B7-52B02327981E}" dt="2024-02-26T10:23:02.242" v="144"/>
          <ac:picMkLst>
            <pc:docMk/>
            <pc:sldMk cId="173577851" sldId="307"/>
            <ac:picMk id="4" creationId="{655F9278-66DF-BCAC-C567-322DF458902F}"/>
          </ac:picMkLst>
        </pc:picChg>
      </pc:sldChg>
      <pc:sldChg chg="addSp delSp modSp add ord replId">
        <pc:chgData name="Pete Smyth (2316422)" userId="S::2316422@student.uwtsd.ac.uk::a2616c6a-f6ed-404a-8b7d-58447d737bf6" providerId="AD" clId="Web-{B0940678-254A-E48D-48B7-52B02327981E}" dt="2024-02-26T10:44:59.182" v="424" actId="1076"/>
        <pc:sldMkLst>
          <pc:docMk/>
          <pc:sldMk cId="1852520502" sldId="308"/>
        </pc:sldMkLst>
        <pc:spChg chg="mod">
          <ac:chgData name="Pete Smyth (2316422)" userId="S::2316422@student.uwtsd.ac.uk::a2616c6a-f6ed-404a-8b7d-58447d737bf6" providerId="AD" clId="Web-{B0940678-254A-E48D-48B7-52B02327981E}" dt="2024-02-26T10:43:44.165" v="414" actId="1076"/>
          <ac:spMkLst>
            <pc:docMk/>
            <pc:sldMk cId="1852520502" sldId="308"/>
            <ac:spMk id="2" creationId="{25D72FC3-35BB-E1D4-D731-8332837C404D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23:18.633" v="148"/>
          <ac:spMkLst>
            <pc:docMk/>
            <pc:sldMk cId="1852520502" sldId="308"/>
            <ac:spMk id="3" creationId="{C255C19A-94DC-4F42-03E5-A1FA290B8BF2}"/>
          </ac:spMkLst>
        </pc:spChg>
        <pc:spChg chg="del mod">
          <ac:chgData name="Pete Smyth (2316422)" userId="S::2316422@student.uwtsd.ac.uk::a2616c6a-f6ed-404a-8b7d-58447d737bf6" providerId="AD" clId="Web-{B0940678-254A-E48D-48B7-52B02327981E}" dt="2024-02-26T10:27:42.140" v="186"/>
          <ac:spMkLst>
            <pc:docMk/>
            <pc:sldMk cId="1852520502" sldId="308"/>
            <ac:spMk id="5" creationId="{5D754899-9713-6CE4-AC8D-387B15A91F16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40:00.112" v="367"/>
          <ac:spMkLst>
            <pc:docMk/>
            <pc:sldMk cId="1852520502" sldId="308"/>
            <ac:spMk id="7" creationId="{8D1F1B4F-3562-0A32-ADBE-9A20E3B2A72A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39:59.503" v="366"/>
          <ac:spMkLst>
            <pc:docMk/>
            <pc:sldMk cId="1852520502" sldId="308"/>
            <ac:spMk id="11" creationId="{7AFC257A-DCFB-6D28-7AFB-A6A42D7ADBBD}"/>
          </ac:spMkLst>
        </pc:spChg>
        <pc:spChg chg="add mod">
          <ac:chgData name="Pete Smyth (2316422)" userId="S::2316422@student.uwtsd.ac.uk::a2616c6a-f6ed-404a-8b7d-58447d737bf6" providerId="AD" clId="Web-{B0940678-254A-E48D-48B7-52B02327981E}" dt="2024-02-26T10:44:59.182" v="424" actId="1076"/>
          <ac:spMkLst>
            <pc:docMk/>
            <pc:sldMk cId="1852520502" sldId="308"/>
            <ac:spMk id="13" creationId="{CAC47E5F-A23D-B410-0B7D-23F45FE9E3B0}"/>
          </ac:spMkLst>
        </pc:spChg>
        <pc:picChg chg="mod">
          <ac:chgData name="Pete Smyth (2316422)" userId="S::2316422@student.uwtsd.ac.uk::a2616c6a-f6ed-404a-8b7d-58447d737bf6" providerId="AD" clId="Web-{B0940678-254A-E48D-48B7-52B02327981E}" dt="2024-02-26T10:20:11.613" v="104" actId="1076"/>
          <ac:picMkLst>
            <pc:docMk/>
            <pc:sldMk cId="1852520502" sldId="308"/>
            <ac:picMk id="4" creationId="{655F9278-66DF-BCAC-C567-322DF458902F}"/>
          </ac:picMkLst>
        </pc:picChg>
      </pc:sldChg>
      <pc:sldChg chg="addSp delSp modSp add ord replId">
        <pc:chgData name="Pete Smyth (2316422)" userId="S::2316422@student.uwtsd.ac.uk::a2616c6a-f6ed-404a-8b7d-58447d737bf6" providerId="AD" clId="Web-{B0940678-254A-E48D-48B7-52B02327981E}" dt="2024-02-26T10:46:27.091" v="430" actId="1076"/>
        <pc:sldMkLst>
          <pc:docMk/>
          <pc:sldMk cId="2436220846" sldId="309"/>
        </pc:sldMkLst>
        <pc:spChg chg="mod">
          <ac:chgData name="Pete Smyth (2316422)" userId="S::2316422@student.uwtsd.ac.uk::a2616c6a-f6ed-404a-8b7d-58447d737bf6" providerId="AD" clId="Web-{B0940678-254A-E48D-48B7-52B02327981E}" dt="2024-02-26T10:44:27.056" v="420" actId="1076"/>
          <ac:spMkLst>
            <pc:docMk/>
            <pc:sldMk cId="2436220846" sldId="309"/>
            <ac:spMk id="2" creationId="{25D72FC3-35BB-E1D4-D731-8332837C404D}"/>
          </ac:spMkLst>
        </pc:spChg>
        <pc:spChg chg="del mod">
          <ac:chgData name="Pete Smyth (2316422)" userId="S::2316422@student.uwtsd.ac.uk::a2616c6a-f6ed-404a-8b7d-58447d737bf6" providerId="AD" clId="Web-{B0940678-254A-E48D-48B7-52B02327981E}" dt="2024-02-26T10:28:04.766" v="193"/>
          <ac:spMkLst>
            <pc:docMk/>
            <pc:sldMk cId="2436220846" sldId="309"/>
            <ac:spMk id="5" creationId="{5D754899-9713-6CE4-AC8D-387B15A91F16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23:33.102" v="152"/>
          <ac:spMkLst>
            <pc:docMk/>
            <pc:sldMk cId="2436220846" sldId="309"/>
            <ac:spMk id="6" creationId="{469AA46A-ADDF-122D-3FF2-38EAE8E0BC84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28:02.516" v="192"/>
          <ac:spMkLst>
            <pc:docMk/>
            <pc:sldMk cId="2436220846" sldId="309"/>
            <ac:spMk id="9" creationId="{75985732-DFBB-D84D-0400-9FF418268CFC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23:34.837" v="153"/>
          <ac:spMkLst>
            <pc:docMk/>
            <pc:sldMk cId="2436220846" sldId="309"/>
            <ac:spMk id="11" creationId="{CAB380D1-A64D-CEDD-2B70-F2139795677D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40:16.644" v="372"/>
          <ac:spMkLst>
            <pc:docMk/>
            <pc:sldMk cId="2436220846" sldId="309"/>
            <ac:spMk id="13" creationId="{3D80595E-7C70-150E-9711-8172F4D60BAA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40:16.112" v="371"/>
          <ac:spMkLst>
            <pc:docMk/>
            <pc:sldMk cId="2436220846" sldId="309"/>
            <ac:spMk id="15" creationId="{C0D5898A-CDC7-FD77-FC2A-418D75DD36FE}"/>
          </ac:spMkLst>
        </pc:spChg>
        <pc:spChg chg="add del mod">
          <ac:chgData name="Pete Smyth (2316422)" userId="S::2316422@student.uwtsd.ac.uk::a2616c6a-f6ed-404a-8b7d-58447d737bf6" providerId="AD" clId="Web-{B0940678-254A-E48D-48B7-52B02327981E}" dt="2024-02-26T10:40:15.472" v="370"/>
          <ac:spMkLst>
            <pc:docMk/>
            <pc:sldMk cId="2436220846" sldId="309"/>
            <ac:spMk id="17" creationId="{B470F2F5-2FF1-ECF9-9594-BF5809BB854D}"/>
          </ac:spMkLst>
        </pc:spChg>
        <pc:spChg chg="add mod">
          <ac:chgData name="Pete Smyth (2316422)" userId="S::2316422@student.uwtsd.ac.uk::a2616c6a-f6ed-404a-8b7d-58447d737bf6" providerId="AD" clId="Web-{B0940678-254A-E48D-48B7-52B02327981E}" dt="2024-02-26T10:46:27.091" v="430" actId="1076"/>
          <ac:spMkLst>
            <pc:docMk/>
            <pc:sldMk cId="2436220846" sldId="309"/>
            <ac:spMk id="19" creationId="{1201A01C-4E10-43C7-A992-1201EA3100B7}"/>
          </ac:spMkLst>
        </pc:spChg>
      </pc:sldChg>
    </pc:docChg>
  </pc:docChgLst>
  <pc:docChgLst>
    <pc:chgData name="Pete Smyth (2316422)" userId="S::2316422@student.uwtsd.ac.uk::a2616c6a-f6ed-404a-8b7d-58447d737bf6" providerId="AD" clId="Web-{E432E9E0-7085-1EC0-0E46-972B804B7494}"/>
    <pc:docChg chg="addSld delSld modSld">
      <pc:chgData name="Pete Smyth (2316422)" userId="S::2316422@student.uwtsd.ac.uk::a2616c6a-f6ed-404a-8b7d-58447d737bf6" providerId="AD" clId="Web-{E432E9E0-7085-1EC0-0E46-972B804B7494}" dt="2024-02-22T14:50:37.865" v="371" actId="1076"/>
      <pc:docMkLst>
        <pc:docMk/>
      </pc:docMkLst>
      <pc:sldChg chg="addSp delSp modSp">
        <pc:chgData name="Pete Smyth (2316422)" userId="S::2316422@student.uwtsd.ac.uk::a2616c6a-f6ed-404a-8b7d-58447d737bf6" providerId="AD" clId="Web-{E432E9E0-7085-1EC0-0E46-972B804B7494}" dt="2024-02-22T12:21:02.089" v="155" actId="20577"/>
        <pc:sldMkLst>
          <pc:docMk/>
          <pc:sldMk cId="3462831811" sldId="271"/>
        </pc:sldMkLst>
        <pc:spChg chg="mod">
          <ac:chgData name="Pete Smyth (2316422)" userId="S::2316422@student.uwtsd.ac.uk::a2616c6a-f6ed-404a-8b7d-58447d737bf6" providerId="AD" clId="Web-{E432E9E0-7085-1EC0-0E46-972B804B7494}" dt="2024-02-22T12:21:02.089" v="155" actId="20577"/>
          <ac:spMkLst>
            <pc:docMk/>
            <pc:sldMk cId="3462831811" sldId="271"/>
            <ac:spMk id="2" creationId="{39DFEF1D-565A-7E8A-1E6E-A1D678A0663D}"/>
          </ac:spMkLst>
        </pc:spChg>
        <pc:spChg chg="mod">
          <ac:chgData name="Pete Smyth (2316422)" userId="S::2316422@student.uwtsd.ac.uk::a2616c6a-f6ed-404a-8b7d-58447d737bf6" providerId="AD" clId="Web-{E432E9E0-7085-1EC0-0E46-972B804B7494}" dt="2024-02-22T12:20:52.463" v="148"/>
          <ac:spMkLst>
            <pc:docMk/>
            <pc:sldMk cId="3462831811" sldId="271"/>
            <ac:spMk id="8" creationId="{6BB1E709-A8EA-54D4-93DD-17E22FD025A3}"/>
          </ac:spMkLst>
        </pc:spChg>
        <pc:spChg chg="del">
          <ac:chgData name="Pete Smyth (2316422)" userId="S::2316422@student.uwtsd.ac.uk::a2616c6a-f6ed-404a-8b7d-58447d737bf6" providerId="AD" clId="Web-{E432E9E0-7085-1EC0-0E46-972B804B7494}" dt="2024-02-22T12:20:52.463" v="148"/>
          <ac:spMkLst>
            <pc:docMk/>
            <pc:sldMk cId="3462831811" sldId="271"/>
            <ac:spMk id="10" creationId="{BDF1A630-2A9B-41A0-92F9-FDA261070EA8}"/>
          </ac:spMkLst>
        </pc:spChg>
        <pc:spChg chg="del">
          <ac:chgData name="Pete Smyth (2316422)" userId="S::2316422@student.uwtsd.ac.uk::a2616c6a-f6ed-404a-8b7d-58447d737bf6" providerId="AD" clId="Web-{E432E9E0-7085-1EC0-0E46-972B804B7494}" dt="2024-02-22T12:20:52.463" v="148"/>
          <ac:spMkLst>
            <pc:docMk/>
            <pc:sldMk cId="3462831811" sldId="271"/>
            <ac:spMk id="19" creationId="{0DA909B4-15FF-46A6-8A7F-7AEF977FE9ED}"/>
          </ac:spMkLst>
        </pc:spChg>
        <pc:spChg chg="del">
          <ac:chgData name="Pete Smyth (2316422)" userId="S::2316422@student.uwtsd.ac.uk::a2616c6a-f6ed-404a-8b7d-58447d737bf6" providerId="AD" clId="Web-{E432E9E0-7085-1EC0-0E46-972B804B7494}" dt="2024-02-22T12:20:52.463" v="148"/>
          <ac:spMkLst>
            <pc:docMk/>
            <pc:sldMk cId="3462831811" sldId="271"/>
            <ac:spMk id="21" creationId="{1382A32C-5B0C-4B1C-A074-76C6DBCC9F87}"/>
          </ac:spMkLst>
        </pc:spChg>
        <pc:spChg chg="add">
          <ac:chgData name="Pete Smyth (2316422)" userId="S::2316422@student.uwtsd.ac.uk::a2616c6a-f6ed-404a-8b7d-58447d737bf6" providerId="AD" clId="Web-{E432E9E0-7085-1EC0-0E46-972B804B7494}" dt="2024-02-22T12:20:52.463" v="148"/>
          <ac:spMkLst>
            <pc:docMk/>
            <pc:sldMk cId="3462831811" sldId="271"/>
            <ac:spMk id="26" creationId="{B95B9BA8-1D69-4796-85F5-B6D0BD52354B}"/>
          </ac:spMkLst>
        </pc:spChg>
        <pc:grpChg chg="del">
          <ac:chgData name="Pete Smyth (2316422)" userId="S::2316422@student.uwtsd.ac.uk::a2616c6a-f6ed-404a-8b7d-58447d737bf6" providerId="AD" clId="Web-{E432E9E0-7085-1EC0-0E46-972B804B7494}" dt="2024-02-22T12:20:52.463" v="148"/>
          <ac:grpSpMkLst>
            <pc:docMk/>
            <pc:sldMk cId="3462831811" sldId="271"/>
            <ac:grpSpMk id="12" creationId="{19A6B5CE-CB1D-48EE-8B43-E952235C8371}"/>
          </ac:grpSpMkLst>
        </pc:grpChg>
        <pc:grpChg chg="add">
          <ac:chgData name="Pete Smyth (2316422)" userId="S::2316422@student.uwtsd.ac.uk::a2616c6a-f6ed-404a-8b7d-58447d737bf6" providerId="AD" clId="Web-{E432E9E0-7085-1EC0-0E46-972B804B7494}" dt="2024-02-22T12:20:52.463" v="148"/>
          <ac:grpSpMkLst>
            <pc:docMk/>
            <pc:sldMk cId="3462831811" sldId="271"/>
            <ac:grpSpMk id="28" creationId="{5F892E19-92E7-4BB2-8C3F-DBDFE8D9D324}"/>
          </ac:grpSpMkLst>
        </pc:grpChg>
        <pc:graphicFrameChg chg="del mod modGraphic">
          <ac:chgData name="Pete Smyth (2316422)" userId="S::2316422@student.uwtsd.ac.uk::a2616c6a-f6ed-404a-8b7d-58447d737bf6" providerId="AD" clId="Web-{E432E9E0-7085-1EC0-0E46-972B804B7494}" dt="2024-02-22T12:20:28.836" v="145"/>
          <ac:graphicFrameMkLst>
            <pc:docMk/>
            <pc:sldMk cId="3462831811" sldId="271"/>
            <ac:graphicFrameMk id="5" creationId="{A4CDBDB8-FF5F-9388-86CA-993551765F6B}"/>
          </ac:graphicFrameMkLst>
        </pc:graphicFrameChg>
        <pc:picChg chg="del">
          <ac:chgData name="Pete Smyth (2316422)" userId="S::2316422@student.uwtsd.ac.uk::a2616c6a-f6ed-404a-8b7d-58447d737bf6" providerId="AD" clId="Web-{E432E9E0-7085-1EC0-0E46-972B804B7494}" dt="2024-02-22T12:20:24.726" v="142"/>
          <ac:picMkLst>
            <pc:docMk/>
            <pc:sldMk cId="3462831811" sldId="271"/>
            <ac:picMk id="3" creationId="{6A7875DE-9352-AC1F-23E0-9917E1F44492}"/>
          </ac:picMkLst>
        </pc:picChg>
        <pc:picChg chg="del">
          <ac:chgData name="Pete Smyth (2316422)" userId="S::2316422@student.uwtsd.ac.uk::a2616c6a-f6ed-404a-8b7d-58447d737bf6" providerId="AD" clId="Web-{E432E9E0-7085-1EC0-0E46-972B804B7494}" dt="2024-02-22T12:20:23.601" v="141"/>
          <ac:picMkLst>
            <pc:docMk/>
            <pc:sldMk cId="3462831811" sldId="271"/>
            <ac:picMk id="4" creationId="{76BA184E-6E91-D2A5-E58A-1356212D6F6A}"/>
          </ac:picMkLst>
        </pc:picChg>
      </pc:sldChg>
      <pc:sldChg chg="addSp delSp modSp mod setBg setClrOvrMap">
        <pc:chgData name="Pete Smyth (2316422)" userId="S::2316422@student.uwtsd.ac.uk::a2616c6a-f6ed-404a-8b7d-58447d737bf6" providerId="AD" clId="Web-{E432E9E0-7085-1EC0-0E46-972B804B7494}" dt="2024-02-22T12:24:20.730" v="165"/>
        <pc:sldMkLst>
          <pc:docMk/>
          <pc:sldMk cId="2322685808" sldId="272"/>
        </pc:sldMkLst>
        <pc:spChg chg="mod">
          <ac:chgData name="Pete Smyth (2316422)" userId="S::2316422@student.uwtsd.ac.uk::a2616c6a-f6ed-404a-8b7d-58447d737bf6" providerId="AD" clId="Web-{E432E9E0-7085-1EC0-0E46-972B804B7494}" dt="2024-02-22T12:24:20.730" v="165"/>
          <ac:spMkLst>
            <pc:docMk/>
            <pc:sldMk cId="2322685808" sldId="272"/>
            <ac:spMk id="2" creationId="{87BC9AB8-8994-74D6-18E9-9652ABB88673}"/>
          </ac:spMkLst>
        </pc:spChg>
        <pc:spChg chg="del mod">
          <ac:chgData name="Pete Smyth (2316422)" userId="S::2316422@student.uwtsd.ac.uk::a2616c6a-f6ed-404a-8b7d-58447d737bf6" providerId="AD" clId="Web-{E432E9E0-7085-1EC0-0E46-972B804B7494}" dt="2024-02-22T12:10:25.347" v="26"/>
          <ac:spMkLst>
            <pc:docMk/>
            <pc:sldMk cId="2322685808" sldId="272"/>
            <ac:spMk id="3" creationId="{9EB0EB8E-FA80-388C-BE26-E6307CD9A528}"/>
          </ac:spMkLst>
        </pc:spChg>
        <pc:spChg chg="add del mod">
          <ac:chgData name="Pete Smyth (2316422)" userId="S::2316422@student.uwtsd.ac.uk::a2616c6a-f6ed-404a-8b7d-58447d737bf6" providerId="AD" clId="Web-{E432E9E0-7085-1EC0-0E46-972B804B7494}" dt="2024-02-22T12:11:46.261" v="41"/>
          <ac:spMkLst>
            <pc:docMk/>
            <pc:sldMk cId="2322685808" sldId="272"/>
            <ac:spMk id="5" creationId="{8B907F06-A8D5-6937-F926-7537D47096CC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11:36.635" v="38"/>
          <ac:spMkLst>
            <pc:docMk/>
            <pc:sldMk cId="2322685808" sldId="272"/>
            <ac:spMk id="11" creationId="{71B2258F-86CA-4D4D-8270-BC05FCDEBFB3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11:46.214" v="40"/>
          <ac:spMkLst>
            <pc:docMk/>
            <pc:sldMk cId="2322685808" sldId="272"/>
            <ac:spMk id="13" creationId="{007891EC-4501-44ED-A8C8-B11B6DB767AB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11:46.214" v="40"/>
          <ac:spMkLst>
            <pc:docMk/>
            <pc:sldMk cId="2322685808" sldId="272"/>
            <ac:spMk id="14" creationId="{C1DD1A8A-57D5-4A81-AD04-532B043C5611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24:20.730" v="165"/>
          <ac:spMkLst>
            <pc:docMk/>
            <pc:sldMk cId="2322685808" sldId="272"/>
            <ac:spMk id="18" creationId="{0671A8AE-40A1-4631-A6B8-581AFF065482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24:20.730" v="165"/>
          <ac:spMkLst>
            <pc:docMk/>
            <pc:sldMk cId="2322685808" sldId="272"/>
            <ac:spMk id="21" creationId="{AB58EF07-17C2-48CF-ABB0-EEF1F17CB8F0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24:20.730" v="165"/>
          <ac:spMkLst>
            <pc:docMk/>
            <pc:sldMk cId="2322685808" sldId="272"/>
            <ac:spMk id="22" creationId="{AF2F604E-43BE-4DC3-B983-E071523364F8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24:20.730" v="165"/>
          <ac:spMkLst>
            <pc:docMk/>
            <pc:sldMk cId="2322685808" sldId="272"/>
            <ac:spMk id="23" creationId="{08C9B587-E65E-4B52-B37C-ABEBB6E87928}"/>
          </ac:spMkLst>
        </pc:spChg>
        <pc:spChg chg="add">
          <ac:chgData name="Pete Smyth (2316422)" userId="S::2316422@student.uwtsd.ac.uk::a2616c6a-f6ed-404a-8b7d-58447d737bf6" providerId="AD" clId="Web-{E432E9E0-7085-1EC0-0E46-972B804B7494}" dt="2024-02-22T12:24:20.730" v="165"/>
          <ac:spMkLst>
            <pc:docMk/>
            <pc:sldMk cId="2322685808" sldId="272"/>
            <ac:spMk id="28" creationId="{6F828D28-8E09-41CC-8229-3070B5467A96}"/>
          </ac:spMkLst>
        </pc:spChg>
        <pc:spChg chg="add">
          <ac:chgData name="Pete Smyth (2316422)" userId="S::2316422@student.uwtsd.ac.uk::a2616c6a-f6ed-404a-8b7d-58447d737bf6" providerId="AD" clId="Web-{E432E9E0-7085-1EC0-0E46-972B804B7494}" dt="2024-02-22T12:24:20.730" v="165"/>
          <ac:spMkLst>
            <pc:docMk/>
            <pc:sldMk cId="2322685808" sldId="272"/>
            <ac:spMk id="30" creationId="{D5B012D8-7F27-4758-9AC6-C889B154BD73}"/>
          </ac:spMkLst>
        </pc:spChg>
        <pc:spChg chg="add">
          <ac:chgData name="Pete Smyth (2316422)" userId="S::2316422@student.uwtsd.ac.uk::a2616c6a-f6ed-404a-8b7d-58447d737bf6" providerId="AD" clId="Web-{E432E9E0-7085-1EC0-0E46-972B804B7494}" dt="2024-02-22T12:24:20.730" v="165"/>
          <ac:spMkLst>
            <pc:docMk/>
            <pc:sldMk cId="2322685808" sldId="272"/>
            <ac:spMk id="32" creationId="{4063B759-00FC-46D1-9898-8E8625268FAF}"/>
          </ac:spMkLst>
        </pc:spChg>
        <pc:picChg chg="add del">
          <ac:chgData name="Pete Smyth (2316422)" userId="S::2316422@student.uwtsd.ac.uk::a2616c6a-f6ed-404a-8b7d-58447d737bf6" providerId="AD" clId="Web-{E432E9E0-7085-1EC0-0E46-972B804B7494}" dt="2024-02-22T12:11:36.635" v="38"/>
          <ac:picMkLst>
            <pc:docMk/>
            <pc:sldMk cId="2322685808" sldId="272"/>
            <ac:picMk id="7" creationId="{2B95221E-D9BE-5FA9-E3C4-8950AD698921}"/>
          </ac:picMkLst>
        </pc:picChg>
        <pc:picChg chg="add del">
          <ac:chgData name="Pete Smyth (2316422)" userId="S::2316422@student.uwtsd.ac.uk::a2616c6a-f6ed-404a-8b7d-58447d737bf6" providerId="AD" clId="Web-{E432E9E0-7085-1EC0-0E46-972B804B7494}" dt="2024-02-22T12:11:46.214" v="40"/>
          <ac:picMkLst>
            <pc:docMk/>
            <pc:sldMk cId="2322685808" sldId="272"/>
            <ac:picMk id="15" creationId="{ACBD3A38-318A-5FBD-FD36-CCD4FD92C57D}"/>
          </ac:picMkLst>
        </pc:picChg>
        <pc:picChg chg="add mod">
          <ac:chgData name="Pete Smyth (2316422)" userId="S::2316422@student.uwtsd.ac.uk::a2616c6a-f6ed-404a-8b7d-58447d737bf6" providerId="AD" clId="Web-{E432E9E0-7085-1EC0-0E46-972B804B7494}" dt="2024-02-22T12:24:20.730" v="165"/>
          <ac:picMkLst>
            <pc:docMk/>
            <pc:sldMk cId="2322685808" sldId="272"/>
            <ac:picMk id="20" creationId="{C09F8808-2B7F-E5F9-6951-DBD7A38B51B1}"/>
          </ac:picMkLst>
        </pc:picChg>
      </pc:sldChg>
      <pc:sldChg chg="addSp delSp modSp mod setBg setClrOvrMap">
        <pc:chgData name="Pete Smyth (2316422)" userId="S::2316422@student.uwtsd.ac.uk::a2616c6a-f6ed-404a-8b7d-58447d737bf6" providerId="AD" clId="Web-{E432E9E0-7085-1EC0-0E46-972B804B7494}" dt="2024-02-22T12:14:22.149" v="76"/>
        <pc:sldMkLst>
          <pc:docMk/>
          <pc:sldMk cId="1478116054" sldId="273"/>
        </pc:sldMkLst>
        <pc:spChg chg="mod">
          <ac:chgData name="Pete Smyth (2316422)" userId="S::2316422@student.uwtsd.ac.uk::a2616c6a-f6ed-404a-8b7d-58447d737bf6" providerId="AD" clId="Web-{E432E9E0-7085-1EC0-0E46-972B804B7494}" dt="2024-02-22T12:14:22.149" v="76"/>
          <ac:spMkLst>
            <pc:docMk/>
            <pc:sldMk cId="1478116054" sldId="273"/>
            <ac:spMk id="2" creationId="{A6BF2AD2-7F09-3250-4780-4C09042D6813}"/>
          </ac:spMkLst>
        </pc:spChg>
        <pc:spChg chg="del">
          <ac:chgData name="Pete Smyth (2316422)" userId="S::2316422@student.uwtsd.ac.uk::a2616c6a-f6ed-404a-8b7d-58447d737bf6" providerId="AD" clId="Web-{E432E9E0-7085-1EC0-0E46-972B804B7494}" dt="2024-02-22T12:13:50.287" v="71"/>
          <ac:spMkLst>
            <pc:docMk/>
            <pc:sldMk cId="1478116054" sldId="273"/>
            <ac:spMk id="3" creationId="{61FF0D4A-BEE5-B641-1059-F0D514488075}"/>
          </ac:spMkLst>
        </pc:spChg>
        <pc:spChg chg="add del mod">
          <ac:chgData name="Pete Smyth (2316422)" userId="S::2316422@student.uwtsd.ac.uk::a2616c6a-f6ed-404a-8b7d-58447d737bf6" providerId="AD" clId="Web-{E432E9E0-7085-1EC0-0E46-972B804B7494}" dt="2024-02-22T12:13:55.287" v="72"/>
          <ac:spMkLst>
            <pc:docMk/>
            <pc:sldMk cId="1478116054" sldId="273"/>
            <ac:spMk id="5" creationId="{59CADCFF-B33D-452D-366D-8308E2C8F4A1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14:22.117" v="75"/>
          <ac:spMkLst>
            <pc:docMk/>
            <pc:sldMk cId="1478116054" sldId="273"/>
            <ac:spMk id="8" creationId="{0671A8AE-40A1-4631-A6B8-581AFF065482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14:22.117" v="75"/>
          <ac:spMkLst>
            <pc:docMk/>
            <pc:sldMk cId="1478116054" sldId="273"/>
            <ac:spMk id="10" creationId="{AB58EF07-17C2-48CF-ABB0-EEF1F17CB8F0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14:22.117" v="75"/>
          <ac:spMkLst>
            <pc:docMk/>
            <pc:sldMk cId="1478116054" sldId="273"/>
            <ac:spMk id="12" creationId="{AF2F604E-43BE-4DC3-B983-E071523364F8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14:22.117" v="75"/>
          <ac:spMkLst>
            <pc:docMk/>
            <pc:sldMk cId="1478116054" sldId="273"/>
            <ac:spMk id="14" creationId="{08C9B587-E65E-4B52-B37C-ABEBB6E87928}"/>
          </ac:spMkLst>
        </pc:spChg>
        <pc:picChg chg="add del">
          <ac:chgData name="Pete Smyth (2316422)" userId="S::2316422@student.uwtsd.ac.uk::a2616c6a-f6ed-404a-8b7d-58447d737bf6" providerId="AD" clId="Web-{E432E9E0-7085-1EC0-0E46-972B804B7494}" dt="2024-02-22T12:14:22.117" v="75"/>
          <ac:picMkLst>
            <pc:docMk/>
            <pc:sldMk cId="1478116054" sldId="273"/>
            <ac:picMk id="4" creationId="{40956748-BA65-13D2-A48D-429C10306C4E}"/>
          </ac:picMkLst>
        </pc:picChg>
        <pc:picChg chg="add">
          <ac:chgData name="Pete Smyth (2316422)" userId="S::2316422@student.uwtsd.ac.uk::a2616c6a-f6ed-404a-8b7d-58447d737bf6" providerId="AD" clId="Web-{E432E9E0-7085-1EC0-0E46-972B804B7494}" dt="2024-02-22T12:14:22.149" v="76"/>
          <ac:picMkLst>
            <pc:docMk/>
            <pc:sldMk cId="1478116054" sldId="273"/>
            <ac:picMk id="16" creationId="{36648A2F-F0F5-5F94-75A3-C582EBBF9CA6}"/>
          </ac:picMkLst>
        </pc:picChg>
        <pc:cxnChg chg="add">
          <ac:chgData name="Pete Smyth (2316422)" userId="S::2316422@student.uwtsd.ac.uk::a2616c6a-f6ed-404a-8b7d-58447d737bf6" providerId="AD" clId="Web-{E432E9E0-7085-1EC0-0E46-972B804B7494}" dt="2024-02-22T12:14:22.149" v="76"/>
          <ac:cxnSpMkLst>
            <pc:docMk/>
            <pc:sldMk cId="1478116054" sldId="273"/>
            <ac:cxnSpMk id="17" creationId="{7667AA61-5C27-F30F-D229-06CBE5709F33}"/>
          </ac:cxnSpMkLst>
        </pc:cxnChg>
      </pc:sldChg>
      <pc:sldChg chg="addSp delSp modSp mod setClrOvrMap">
        <pc:chgData name="Pete Smyth (2316422)" userId="S::2316422@student.uwtsd.ac.uk::a2616c6a-f6ed-404a-8b7d-58447d737bf6" providerId="AD" clId="Web-{E432E9E0-7085-1EC0-0E46-972B804B7494}" dt="2024-02-22T12:13:02.283" v="61"/>
        <pc:sldMkLst>
          <pc:docMk/>
          <pc:sldMk cId="3307478341" sldId="274"/>
        </pc:sldMkLst>
        <pc:spChg chg="mod">
          <ac:chgData name="Pete Smyth (2316422)" userId="S::2316422@student.uwtsd.ac.uk::a2616c6a-f6ed-404a-8b7d-58447d737bf6" providerId="AD" clId="Web-{E432E9E0-7085-1EC0-0E46-972B804B7494}" dt="2024-02-22T12:13:02.283" v="61"/>
          <ac:spMkLst>
            <pc:docMk/>
            <pc:sldMk cId="3307478341" sldId="274"/>
            <ac:spMk id="2" creationId="{A9CD26EE-2F2A-7B33-79EC-77EBED293FFB}"/>
          </ac:spMkLst>
        </pc:spChg>
        <pc:spChg chg="del mod">
          <ac:chgData name="Pete Smyth (2316422)" userId="S::2316422@student.uwtsd.ac.uk::a2616c6a-f6ed-404a-8b7d-58447d737bf6" providerId="AD" clId="Web-{E432E9E0-7085-1EC0-0E46-972B804B7494}" dt="2024-02-22T12:12:48.031" v="56"/>
          <ac:spMkLst>
            <pc:docMk/>
            <pc:sldMk cId="3307478341" sldId="274"/>
            <ac:spMk id="3" creationId="{5AEAC637-5C1C-8F65-1716-825085B20E3B}"/>
          </ac:spMkLst>
        </pc:spChg>
        <pc:spChg chg="add del mod">
          <ac:chgData name="Pete Smyth (2316422)" userId="S::2316422@student.uwtsd.ac.uk::a2616c6a-f6ed-404a-8b7d-58447d737bf6" providerId="AD" clId="Web-{E432E9E0-7085-1EC0-0E46-972B804B7494}" dt="2024-02-22T12:12:51.375" v="58"/>
          <ac:spMkLst>
            <pc:docMk/>
            <pc:sldMk cId="3307478341" sldId="274"/>
            <ac:spMk id="6" creationId="{EB398F87-3122-D3D2-453F-7B5B3DBD5D49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13:02.251" v="60"/>
          <ac:spMkLst>
            <pc:docMk/>
            <pc:sldMk cId="3307478341" sldId="274"/>
            <ac:spMk id="8" creationId="{C1DD1A8A-57D5-4A81-AD04-532B043C5611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13:02.251" v="60"/>
          <ac:spMkLst>
            <pc:docMk/>
            <pc:sldMk cId="3307478341" sldId="274"/>
            <ac:spMk id="10" creationId="{007891EC-4501-44ED-A8C8-B11B6DB767AB}"/>
          </ac:spMkLst>
        </pc:spChg>
        <pc:spChg chg="add">
          <ac:chgData name="Pete Smyth (2316422)" userId="S::2316422@student.uwtsd.ac.uk::a2616c6a-f6ed-404a-8b7d-58447d737bf6" providerId="AD" clId="Web-{E432E9E0-7085-1EC0-0E46-972B804B7494}" dt="2024-02-22T12:13:02.283" v="61"/>
          <ac:spMkLst>
            <pc:docMk/>
            <pc:sldMk cId="3307478341" sldId="274"/>
            <ac:spMk id="12" creationId="{AF2F604E-43BE-4DC3-B983-E071523364F8}"/>
          </ac:spMkLst>
        </pc:spChg>
        <pc:spChg chg="add">
          <ac:chgData name="Pete Smyth (2316422)" userId="S::2316422@student.uwtsd.ac.uk::a2616c6a-f6ed-404a-8b7d-58447d737bf6" providerId="AD" clId="Web-{E432E9E0-7085-1EC0-0E46-972B804B7494}" dt="2024-02-22T12:13:02.283" v="61"/>
          <ac:spMkLst>
            <pc:docMk/>
            <pc:sldMk cId="3307478341" sldId="274"/>
            <ac:spMk id="16" creationId="{0671A8AE-40A1-4631-A6B8-581AFF065482}"/>
          </ac:spMkLst>
        </pc:spChg>
        <pc:spChg chg="add">
          <ac:chgData name="Pete Smyth (2316422)" userId="S::2316422@student.uwtsd.ac.uk::a2616c6a-f6ed-404a-8b7d-58447d737bf6" providerId="AD" clId="Web-{E432E9E0-7085-1EC0-0E46-972B804B7494}" dt="2024-02-22T12:13:02.283" v="61"/>
          <ac:spMkLst>
            <pc:docMk/>
            <pc:sldMk cId="3307478341" sldId="274"/>
            <ac:spMk id="18" creationId="{AB58EF07-17C2-48CF-ABB0-EEF1F17CB8F0}"/>
          </ac:spMkLst>
        </pc:spChg>
        <pc:spChg chg="add">
          <ac:chgData name="Pete Smyth (2316422)" userId="S::2316422@student.uwtsd.ac.uk::a2616c6a-f6ed-404a-8b7d-58447d737bf6" providerId="AD" clId="Web-{E432E9E0-7085-1EC0-0E46-972B804B7494}" dt="2024-02-22T12:13:02.283" v="61"/>
          <ac:spMkLst>
            <pc:docMk/>
            <pc:sldMk cId="3307478341" sldId="274"/>
            <ac:spMk id="19" creationId="{08C9B587-E65E-4B52-B37C-ABEBB6E87928}"/>
          </ac:spMkLst>
        </pc:spChg>
        <pc:picChg chg="del">
          <ac:chgData name="Pete Smyth (2316422)" userId="S::2316422@student.uwtsd.ac.uk::a2616c6a-f6ed-404a-8b7d-58447d737bf6" providerId="AD" clId="Web-{E432E9E0-7085-1EC0-0E46-972B804B7494}" dt="2024-02-22T12:12:50.141" v="57"/>
          <ac:picMkLst>
            <pc:docMk/>
            <pc:sldMk cId="3307478341" sldId="274"/>
            <ac:picMk id="4" creationId="{7B29A12F-1582-2E41-FB1E-14E290FB8504}"/>
          </ac:picMkLst>
        </pc:picChg>
        <pc:picChg chg="add del">
          <ac:chgData name="Pete Smyth (2316422)" userId="S::2316422@student.uwtsd.ac.uk::a2616c6a-f6ed-404a-8b7d-58447d737bf6" providerId="AD" clId="Web-{E432E9E0-7085-1EC0-0E46-972B804B7494}" dt="2024-02-22T12:13:02.251" v="60"/>
          <ac:picMkLst>
            <pc:docMk/>
            <pc:sldMk cId="3307478341" sldId="274"/>
            <ac:picMk id="7" creationId="{D6AA9809-CB72-80DD-7B97-FD28FCBD2C15}"/>
          </ac:picMkLst>
        </pc:picChg>
        <pc:picChg chg="add">
          <ac:chgData name="Pete Smyth (2316422)" userId="S::2316422@student.uwtsd.ac.uk::a2616c6a-f6ed-404a-8b7d-58447d737bf6" providerId="AD" clId="Web-{E432E9E0-7085-1EC0-0E46-972B804B7494}" dt="2024-02-22T12:13:02.283" v="61"/>
          <ac:picMkLst>
            <pc:docMk/>
            <pc:sldMk cId="3307478341" sldId="274"/>
            <ac:picMk id="17" creationId="{19B9CDC5-81B3-D678-1190-74575E22F5AE}"/>
          </ac:picMkLst>
        </pc:picChg>
      </pc:sldChg>
      <pc:sldChg chg="addSp delSp modSp mod setBg">
        <pc:chgData name="Pete Smyth (2316422)" userId="S::2316422@student.uwtsd.ac.uk::a2616c6a-f6ed-404a-8b7d-58447d737bf6" providerId="AD" clId="Web-{E432E9E0-7085-1EC0-0E46-972B804B7494}" dt="2024-02-22T12:18:11.215" v="120"/>
        <pc:sldMkLst>
          <pc:docMk/>
          <pc:sldMk cId="1789140728" sldId="276"/>
        </pc:sldMkLst>
        <pc:spChg chg="mod">
          <ac:chgData name="Pete Smyth (2316422)" userId="S::2316422@student.uwtsd.ac.uk::a2616c6a-f6ed-404a-8b7d-58447d737bf6" providerId="AD" clId="Web-{E432E9E0-7085-1EC0-0E46-972B804B7494}" dt="2024-02-22T12:18:11.215" v="120"/>
          <ac:spMkLst>
            <pc:docMk/>
            <pc:sldMk cId="1789140728" sldId="276"/>
            <ac:spMk id="2" creationId="{06C1B85B-9CCA-0666-5230-FE346B377FED}"/>
          </ac:spMkLst>
        </pc:spChg>
        <pc:spChg chg="del">
          <ac:chgData name="Pete Smyth (2316422)" userId="S::2316422@student.uwtsd.ac.uk::a2616c6a-f6ed-404a-8b7d-58447d737bf6" providerId="AD" clId="Web-{E432E9E0-7085-1EC0-0E46-972B804B7494}" dt="2024-02-22T12:15:48.687" v="88"/>
          <ac:spMkLst>
            <pc:docMk/>
            <pc:sldMk cId="1789140728" sldId="276"/>
            <ac:spMk id="3" creationId="{09C6696D-B2B9-BF75-8D81-921EAE101BA5}"/>
          </ac:spMkLst>
        </pc:spChg>
        <pc:spChg chg="del">
          <ac:chgData name="Pete Smyth (2316422)" userId="S::2316422@student.uwtsd.ac.uk::a2616c6a-f6ed-404a-8b7d-58447d737bf6" providerId="AD" clId="Web-{E432E9E0-7085-1EC0-0E46-972B804B7494}" dt="2024-02-22T12:15:50.750" v="89"/>
          <ac:spMkLst>
            <pc:docMk/>
            <pc:sldMk cId="1789140728" sldId="276"/>
            <ac:spMk id="4" creationId="{55E41518-64A7-0E1E-0939-523ADA0681FC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16:27.331" v="99"/>
          <ac:spMkLst>
            <pc:docMk/>
            <pc:sldMk cId="1789140728" sldId="276"/>
            <ac:spMk id="24" creationId="{3AD630B4-4CCC-7B1D-1803-DAED942D7E50}"/>
          </ac:spMkLst>
        </pc:spChg>
        <pc:picChg chg="add del mod">
          <ac:chgData name="Pete Smyth (2316422)" userId="S::2316422@student.uwtsd.ac.uk::a2616c6a-f6ed-404a-8b7d-58447d737bf6" providerId="AD" clId="Web-{E432E9E0-7085-1EC0-0E46-972B804B7494}" dt="2024-02-22T12:17:52.995" v="111"/>
          <ac:picMkLst>
            <pc:docMk/>
            <pc:sldMk cId="1789140728" sldId="276"/>
            <ac:picMk id="5" creationId="{7B68A1FC-685F-69B7-848D-5AD6DA005AA6}"/>
          </ac:picMkLst>
        </pc:picChg>
        <pc:picChg chg="del">
          <ac:chgData name="Pete Smyth (2316422)" userId="S::2316422@student.uwtsd.ac.uk::a2616c6a-f6ed-404a-8b7d-58447d737bf6" providerId="AD" clId="Web-{E432E9E0-7085-1EC0-0E46-972B804B7494}" dt="2024-02-22T12:16:09.986" v="97"/>
          <ac:picMkLst>
            <pc:docMk/>
            <pc:sldMk cId="1789140728" sldId="276"/>
            <ac:picMk id="14" creationId="{0B64AF69-E056-2746-A006-F1E04288799F}"/>
          </ac:picMkLst>
        </pc:picChg>
        <pc:picChg chg="del">
          <ac:chgData name="Pete Smyth (2316422)" userId="S::2316422@student.uwtsd.ac.uk::a2616c6a-f6ed-404a-8b7d-58447d737bf6" providerId="AD" clId="Web-{E432E9E0-7085-1EC0-0E46-972B804B7494}" dt="2024-02-22T12:16:06.863" v="91"/>
          <ac:picMkLst>
            <pc:docMk/>
            <pc:sldMk cId="1789140728" sldId="276"/>
            <ac:picMk id="15" creationId="{39D4BAC5-FD46-5DBF-DFA1-24D261D566D5}"/>
          </ac:picMkLst>
        </pc:picChg>
        <pc:picChg chg="del">
          <ac:chgData name="Pete Smyth (2316422)" userId="S::2316422@student.uwtsd.ac.uk::a2616c6a-f6ed-404a-8b7d-58447d737bf6" providerId="AD" clId="Web-{E432E9E0-7085-1EC0-0E46-972B804B7494}" dt="2024-02-22T12:16:06.407" v="90"/>
          <ac:picMkLst>
            <pc:docMk/>
            <pc:sldMk cId="1789140728" sldId="276"/>
            <ac:picMk id="16" creationId="{F4A9AE99-0B9B-719C-F946-AA826A8D3874}"/>
          </ac:picMkLst>
        </pc:picChg>
        <pc:picChg chg="del">
          <ac:chgData name="Pete Smyth (2316422)" userId="S::2316422@student.uwtsd.ac.uk::a2616c6a-f6ed-404a-8b7d-58447d737bf6" providerId="AD" clId="Web-{E432E9E0-7085-1EC0-0E46-972B804B7494}" dt="2024-02-22T12:16:09.001" v="95"/>
          <ac:picMkLst>
            <pc:docMk/>
            <pc:sldMk cId="1789140728" sldId="276"/>
            <ac:picMk id="17" creationId="{7D02E3B5-13F5-E236-9A55-B9AEA996ADF7}"/>
          </ac:picMkLst>
        </pc:picChg>
        <pc:picChg chg="del">
          <ac:chgData name="Pete Smyth (2316422)" userId="S::2316422@student.uwtsd.ac.uk::a2616c6a-f6ed-404a-8b7d-58447d737bf6" providerId="AD" clId="Web-{E432E9E0-7085-1EC0-0E46-972B804B7494}" dt="2024-02-22T12:16:08.533" v="94"/>
          <ac:picMkLst>
            <pc:docMk/>
            <pc:sldMk cId="1789140728" sldId="276"/>
            <ac:picMk id="18" creationId="{9783B418-511B-BADD-EDAB-40FA426DBC1A}"/>
          </ac:picMkLst>
        </pc:picChg>
        <pc:picChg chg="del">
          <ac:chgData name="Pete Smyth (2316422)" userId="S::2316422@student.uwtsd.ac.uk::a2616c6a-f6ed-404a-8b7d-58447d737bf6" providerId="AD" clId="Web-{E432E9E0-7085-1EC0-0E46-972B804B7494}" dt="2024-02-22T12:16:09.548" v="96"/>
          <ac:picMkLst>
            <pc:docMk/>
            <pc:sldMk cId="1789140728" sldId="276"/>
            <ac:picMk id="20" creationId="{AECECC8C-C16B-904A-ACAB-017AE3F8AC60}"/>
          </ac:picMkLst>
        </pc:picChg>
        <pc:picChg chg="del">
          <ac:chgData name="Pete Smyth (2316422)" userId="S::2316422@student.uwtsd.ac.uk::a2616c6a-f6ed-404a-8b7d-58447d737bf6" providerId="AD" clId="Web-{E432E9E0-7085-1EC0-0E46-972B804B7494}" dt="2024-02-22T12:16:07.361" v="92"/>
          <ac:picMkLst>
            <pc:docMk/>
            <pc:sldMk cId="1789140728" sldId="276"/>
            <ac:picMk id="21" creationId="{57CCED1B-64BF-6CF6-624D-E5BC8ADB5F73}"/>
          </ac:picMkLst>
        </pc:picChg>
        <pc:picChg chg="del">
          <ac:chgData name="Pete Smyth (2316422)" userId="S::2316422@student.uwtsd.ac.uk::a2616c6a-f6ed-404a-8b7d-58447d737bf6" providerId="AD" clId="Web-{E432E9E0-7085-1EC0-0E46-972B804B7494}" dt="2024-02-22T12:16:08.017" v="93"/>
          <ac:picMkLst>
            <pc:docMk/>
            <pc:sldMk cId="1789140728" sldId="276"/>
            <ac:picMk id="23" creationId="{58E57663-2947-480A-00ED-6B0847E89E4A}"/>
          </ac:picMkLst>
        </pc:picChg>
        <pc:picChg chg="add del">
          <ac:chgData name="Pete Smyth (2316422)" userId="S::2316422@student.uwtsd.ac.uk::a2616c6a-f6ed-404a-8b7d-58447d737bf6" providerId="AD" clId="Web-{E432E9E0-7085-1EC0-0E46-972B804B7494}" dt="2024-02-22T12:16:27.331" v="99"/>
          <ac:picMkLst>
            <pc:docMk/>
            <pc:sldMk cId="1789140728" sldId="276"/>
            <ac:picMk id="25" creationId="{41A3E35D-F3BC-F676-4FF1-C68CEB9B059B}"/>
          </ac:picMkLst>
        </pc:picChg>
        <pc:picChg chg="add mod">
          <ac:chgData name="Pete Smyth (2316422)" userId="S::2316422@student.uwtsd.ac.uk::a2616c6a-f6ed-404a-8b7d-58447d737bf6" providerId="AD" clId="Web-{E432E9E0-7085-1EC0-0E46-972B804B7494}" dt="2024-02-22T12:18:11.215" v="120"/>
          <ac:picMkLst>
            <pc:docMk/>
            <pc:sldMk cId="1789140728" sldId="276"/>
            <ac:picMk id="28" creationId="{49236B74-E05E-9D91-4162-772529839CC4}"/>
          </ac:picMkLst>
        </pc:picChg>
        <pc:cxnChg chg="add del">
          <ac:chgData name="Pete Smyth (2316422)" userId="S::2316422@student.uwtsd.ac.uk::a2616c6a-f6ed-404a-8b7d-58447d737bf6" providerId="AD" clId="Web-{E432E9E0-7085-1EC0-0E46-972B804B7494}" dt="2024-02-22T12:16:27.331" v="99"/>
          <ac:cxnSpMkLst>
            <pc:docMk/>
            <pc:sldMk cId="1789140728" sldId="276"/>
            <ac:cxnSpMk id="26" creationId="{49264613-F0F7-08CE-0ADF-98407A64DAE6}"/>
          </ac:cxnSpMkLst>
        </pc:cxnChg>
        <pc:cxnChg chg="add del">
          <ac:chgData name="Pete Smyth (2316422)" userId="S::2316422@student.uwtsd.ac.uk::a2616c6a-f6ed-404a-8b7d-58447d737bf6" providerId="AD" clId="Web-{E432E9E0-7085-1EC0-0E46-972B804B7494}" dt="2024-02-22T12:18:11.215" v="120"/>
          <ac:cxnSpMkLst>
            <pc:docMk/>
            <pc:sldMk cId="1789140728" sldId="276"/>
            <ac:cxnSpMk id="29" creationId="{7667AA61-5C27-F30F-D229-06CBE5709F33}"/>
          </ac:cxnSpMkLst>
        </pc:cxnChg>
        <pc:cxnChg chg="add">
          <ac:chgData name="Pete Smyth (2316422)" userId="S::2316422@student.uwtsd.ac.uk::a2616c6a-f6ed-404a-8b7d-58447d737bf6" providerId="AD" clId="Web-{E432E9E0-7085-1EC0-0E46-972B804B7494}" dt="2024-02-22T12:18:11.215" v="120"/>
          <ac:cxnSpMkLst>
            <pc:docMk/>
            <pc:sldMk cId="1789140728" sldId="276"/>
            <ac:cxnSpMk id="34" creationId="{7667AA61-5C27-F30F-D229-06CBE5709F33}"/>
          </ac:cxnSpMkLst>
        </pc:cxnChg>
      </pc:sldChg>
      <pc:sldChg chg="addSp delSp modSp mod setClrOvrMap">
        <pc:chgData name="Pete Smyth (2316422)" userId="S::2316422@student.uwtsd.ac.uk::a2616c6a-f6ed-404a-8b7d-58447d737bf6" providerId="AD" clId="Web-{E432E9E0-7085-1EC0-0E46-972B804B7494}" dt="2024-02-22T12:19:42.160" v="137" actId="20577"/>
        <pc:sldMkLst>
          <pc:docMk/>
          <pc:sldMk cId="2341867725" sldId="278"/>
        </pc:sldMkLst>
        <pc:spChg chg="mod ord">
          <ac:chgData name="Pete Smyth (2316422)" userId="S::2316422@student.uwtsd.ac.uk::a2616c6a-f6ed-404a-8b7d-58447d737bf6" providerId="AD" clId="Web-{E432E9E0-7085-1EC0-0E46-972B804B7494}" dt="2024-02-22T12:19:42.160" v="137" actId="20577"/>
          <ac:spMkLst>
            <pc:docMk/>
            <pc:sldMk cId="2341867725" sldId="278"/>
            <ac:spMk id="2" creationId="{D50FD358-84F4-1FC8-68FE-C418E03134B5}"/>
          </ac:spMkLst>
        </pc:spChg>
        <pc:spChg chg="del">
          <ac:chgData name="Pete Smyth (2316422)" userId="S::2316422@student.uwtsd.ac.uk::a2616c6a-f6ed-404a-8b7d-58447d737bf6" providerId="AD" clId="Web-{E432E9E0-7085-1EC0-0E46-972B804B7494}" dt="2024-02-22T12:18:42.124" v="123"/>
          <ac:spMkLst>
            <pc:docMk/>
            <pc:sldMk cId="2341867725" sldId="278"/>
            <ac:spMk id="3" creationId="{D09FB879-629C-4BEA-CBB7-98FC750D1ACC}"/>
          </ac:spMkLst>
        </pc:spChg>
        <pc:spChg chg="add del mod">
          <ac:chgData name="Pete Smyth (2316422)" userId="S::2316422@student.uwtsd.ac.uk::a2616c6a-f6ed-404a-8b7d-58447d737bf6" providerId="AD" clId="Web-{E432E9E0-7085-1EC0-0E46-972B804B7494}" dt="2024-02-22T12:18:48.155" v="125"/>
          <ac:spMkLst>
            <pc:docMk/>
            <pc:sldMk cId="2341867725" sldId="278"/>
            <ac:spMk id="6" creationId="{FBCFB5B9-0473-5CA3-3A80-73D25F8291A9}"/>
          </ac:spMkLst>
        </pc:spChg>
        <pc:spChg chg="add del mod">
          <ac:chgData name="Pete Smyth (2316422)" userId="S::2316422@student.uwtsd.ac.uk::a2616c6a-f6ed-404a-8b7d-58447d737bf6" providerId="AD" clId="Web-{E432E9E0-7085-1EC0-0E46-972B804B7494}" dt="2024-02-22T12:19:20.877" v="131"/>
          <ac:spMkLst>
            <pc:docMk/>
            <pc:sldMk cId="2341867725" sldId="278"/>
            <ac:spMk id="8" creationId="{13FFC680-36DE-7B04-C672-8E01A706B416}"/>
          </ac:spMkLst>
        </pc:spChg>
        <pc:spChg chg="add del mod">
          <ac:chgData name="Pete Smyth (2316422)" userId="S::2316422@student.uwtsd.ac.uk::a2616c6a-f6ed-404a-8b7d-58447d737bf6" providerId="AD" clId="Web-{E432E9E0-7085-1EC0-0E46-972B804B7494}" dt="2024-02-22T12:19:11.782" v="129"/>
          <ac:spMkLst>
            <pc:docMk/>
            <pc:sldMk cId="2341867725" sldId="278"/>
            <ac:spMk id="24" creationId="{156A14DC-B7BE-6EA4-E672-143DAE4B89B0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19:05.969" v="127"/>
          <ac:spMkLst>
            <pc:docMk/>
            <pc:sldMk cId="2341867725" sldId="278"/>
            <ac:spMk id="30" creationId="{C0763A76-9F1C-4FC5-82B7-DD475DA461B2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19:05.969" v="127"/>
          <ac:spMkLst>
            <pc:docMk/>
            <pc:sldMk cId="2341867725" sldId="278"/>
            <ac:spMk id="32" creationId="{E81BF4F6-F2CF-4984-9D14-D6966D92F99F}"/>
          </ac:spMkLst>
        </pc:spChg>
        <pc:spChg chg="add">
          <ac:chgData name="Pete Smyth (2316422)" userId="S::2316422@student.uwtsd.ac.uk::a2616c6a-f6ed-404a-8b7d-58447d737bf6" providerId="AD" clId="Web-{E432E9E0-7085-1EC0-0E46-972B804B7494}" dt="2024-02-22T12:19:28.299" v="132"/>
          <ac:spMkLst>
            <pc:docMk/>
            <pc:sldMk cId="2341867725" sldId="278"/>
            <ac:spMk id="40" creationId="{0671A8AE-40A1-4631-A6B8-581AFF065482}"/>
          </ac:spMkLst>
        </pc:spChg>
        <pc:spChg chg="add">
          <ac:chgData name="Pete Smyth (2316422)" userId="S::2316422@student.uwtsd.ac.uk::a2616c6a-f6ed-404a-8b7d-58447d737bf6" providerId="AD" clId="Web-{E432E9E0-7085-1EC0-0E46-972B804B7494}" dt="2024-02-22T12:19:28.299" v="132"/>
          <ac:spMkLst>
            <pc:docMk/>
            <pc:sldMk cId="2341867725" sldId="278"/>
            <ac:spMk id="42" creationId="{AB58EF07-17C2-48CF-ABB0-EEF1F17CB8F0}"/>
          </ac:spMkLst>
        </pc:spChg>
        <pc:spChg chg="add">
          <ac:chgData name="Pete Smyth (2316422)" userId="S::2316422@student.uwtsd.ac.uk::a2616c6a-f6ed-404a-8b7d-58447d737bf6" providerId="AD" clId="Web-{E432E9E0-7085-1EC0-0E46-972B804B7494}" dt="2024-02-22T12:19:28.299" v="132"/>
          <ac:spMkLst>
            <pc:docMk/>
            <pc:sldMk cId="2341867725" sldId="278"/>
            <ac:spMk id="44" creationId="{AF2F604E-43BE-4DC3-B983-E071523364F8}"/>
          </ac:spMkLst>
        </pc:spChg>
        <pc:spChg chg="add">
          <ac:chgData name="Pete Smyth (2316422)" userId="S::2316422@student.uwtsd.ac.uk::a2616c6a-f6ed-404a-8b7d-58447d737bf6" providerId="AD" clId="Web-{E432E9E0-7085-1EC0-0E46-972B804B7494}" dt="2024-02-22T12:19:28.299" v="132"/>
          <ac:spMkLst>
            <pc:docMk/>
            <pc:sldMk cId="2341867725" sldId="278"/>
            <ac:spMk id="46" creationId="{08C9B587-E65E-4B52-B37C-ABEBB6E87928}"/>
          </ac:spMkLst>
        </pc:spChg>
        <pc:picChg chg="del">
          <ac:chgData name="Pete Smyth (2316422)" userId="S::2316422@student.uwtsd.ac.uk::a2616c6a-f6ed-404a-8b7d-58447d737bf6" providerId="AD" clId="Web-{E432E9E0-7085-1EC0-0E46-972B804B7494}" dt="2024-02-22T12:18:38.687" v="122"/>
          <ac:picMkLst>
            <pc:docMk/>
            <pc:sldMk cId="2341867725" sldId="278"/>
            <ac:picMk id="5" creationId="{96AE7C51-536E-2260-3DE2-AEA4F01F8AE2}"/>
          </ac:picMkLst>
        </pc:picChg>
        <pc:picChg chg="add del">
          <ac:chgData name="Pete Smyth (2316422)" userId="S::2316422@student.uwtsd.ac.uk::a2616c6a-f6ed-404a-8b7d-58447d737bf6" providerId="AD" clId="Web-{E432E9E0-7085-1EC0-0E46-972B804B7494}" dt="2024-02-22T12:19:05.969" v="127"/>
          <ac:picMkLst>
            <pc:docMk/>
            <pc:sldMk cId="2341867725" sldId="278"/>
            <ac:picMk id="26" creationId="{96DB06E1-34B2-FC98-CCF2-6B900B44C98C}"/>
          </ac:picMkLst>
        </pc:picChg>
        <pc:picChg chg="add mod">
          <ac:chgData name="Pete Smyth (2316422)" userId="S::2316422@student.uwtsd.ac.uk::a2616c6a-f6ed-404a-8b7d-58447d737bf6" providerId="AD" clId="Web-{E432E9E0-7085-1EC0-0E46-972B804B7494}" dt="2024-02-22T12:19:28.299" v="132"/>
          <ac:picMkLst>
            <pc:docMk/>
            <pc:sldMk cId="2341867725" sldId="278"/>
            <ac:picMk id="35" creationId="{52CE6E33-59E4-228F-5A8C-F61D36DD7A9D}"/>
          </ac:picMkLst>
        </pc:picChg>
        <pc:cxnChg chg="add del">
          <ac:chgData name="Pete Smyth (2316422)" userId="S::2316422@student.uwtsd.ac.uk::a2616c6a-f6ed-404a-8b7d-58447d737bf6" providerId="AD" clId="Web-{E432E9E0-7085-1EC0-0E46-972B804B7494}" dt="2024-02-22T12:19:28.299" v="132"/>
          <ac:cxnSpMkLst>
            <pc:docMk/>
            <pc:sldMk cId="2341867725" sldId="278"/>
            <ac:cxnSpMk id="34" creationId="{37C77032-C865-6057-7D7A-E2743CFA20F9}"/>
          </ac:cxnSpMkLst>
        </pc:cxnChg>
      </pc:sldChg>
      <pc:sldChg chg="addSp delSp modSp mod setBg">
        <pc:chgData name="Pete Smyth (2316422)" userId="S::2316422@student.uwtsd.ac.uk::a2616c6a-f6ed-404a-8b7d-58447d737bf6" providerId="AD" clId="Web-{E432E9E0-7085-1EC0-0E46-972B804B7494}" dt="2024-02-22T14:42:49.239" v="344" actId="20577"/>
        <pc:sldMkLst>
          <pc:docMk/>
          <pc:sldMk cId="1729646933" sldId="279"/>
        </pc:sldMkLst>
        <pc:spChg chg="mod">
          <ac:chgData name="Pete Smyth (2316422)" userId="S::2316422@student.uwtsd.ac.uk::a2616c6a-f6ed-404a-8b7d-58447d737bf6" providerId="AD" clId="Web-{E432E9E0-7085-1EC0-0E46-972B804B7494}" dt="2024-02-22T14:42:49.239" v="344" actId="20577"/>
          <ac:spMkLst>
            <pc:docMk/>
            <pc:sldMk cId="1729646933" sldId="279"/>
            <ac:spMk id="2" creationId="{750D1267-5310-1D38-A0D8-C54757479040}"/>
          </ac:spMkLst>
        </pc:spChg>
        <pc:spChg chg="del mod">
          <ac:chgData name="Pete Smyth (2316422)" userId="S::2316422@student.uwtsd.ac.uk::a2616c6a-f6ed-404a-8b7d-58447d737bf6" providerId="AD" clId="Web-{E432E9E0-7085-1EC0-0E46-972B804B7494}" dt="2024-02-22T12:21:39.420" v="164"/>
          <ac:spMkLst>
            <pc:docMk/>
            <pc:sldMk cId="1729646933" sldId="279"/>
            <ac:spMk id="4" creationId="{E2074762-03A5-A18A-DE2A-05D27FC7F20E}"/>
          </ac:spMkLst>
        </pc:spChg>
        <pc:spChg chg="add del mod">
          <ac:chgData name="Pete Smyth (2316422)" userId="S::2316422@student.uwtsd.ac.uk::a2616c6a-f6ed-404a-8b7d-58447d737bf6" providerId="AD" clId="Web-{E432E9E0-7085-1EC0-0E46-972B804B7494}" dt="2024-02-22T12:21:28.247" v="158"/>
          <ac:spMkLst>
            <pc:docMk/>
            <pc:sldMk cId="1729646933" sldId="279"/>
            <ac:spMk id="6" creationId="{C1B60164-D32B-9A86-F6EA-0EEA4D8E283A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21:36.498" v="162"/>
          <ac:spMkLst>
            <pc:docMk/>
            <pc:sldMk cId="1729646933" sldId="279"/>
            <ac:spMk id="12" creationId="{59B296B9-C5A5-4E4F-9B60-C907B5F1466C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21:36.498" v="162"/>
          <ac:spMkLst>
            <pc:docMk/>
            <pc:sldMk cId="1729646933" sldId="279"/>
            <ac:spMk id="13" creationId="{9F7D5CDA-D291-4307-BF55-1381FED29634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21:36.498" v="162"/>
          <ac:spMkLst>
            <pc:docMk/>
            <pc:sldMk cId="1729646933" sldId="279"/>
            <ac:spMk id="14" creationId="{D0300FD3-5AF1-6305-15FA-9078072672E2}"/>
          </ac:spMkLst>
        </pc:spChg>
        <pc:picChg chg="del">
          <ac:chgData name="Pete Smyth (2316422)" userId="S::2316422@student.uwtsd.ac.uk::a2616c6a-f6ed-404a-8b7d-58447d737bf6" providerId="AD" clId="Web-{E432E9E0-7085-1EC0-0E46-972B804B7494}" dt="2024-02-22T12:21:22.450" v="157"/>
          <ac:picMkLst>
            <pc:docMk/>
            <pc:sldMk cId="1729646933" sldId="279"/>
            <ac:picMk id="5" creationId="{4A9CD1D7-3D53-A56C-3682-EE7F21C8C939}"/>
          </ac:picMkLst>
        </pc:picChg>
        <pc:picChg chg="add del">
          <ac:chgData name="Pete Smyth (2316422)" userId="S::2316422@student.uwtsd.ac.uk::a2616c6a-f6ed-404a-8b7d-58447d737bf6" providerId="AD" clId="Web-{E432E9E0-7085-1EC0-0E46-972B804B7494}" dt="2024-02-22T12:21:33.857" v="160"/>
          <ac:picMkLst>
            <pc:docMk/>
            <pc:sldMk cId="1729646933" sldId="279"/>
            <ac:picMk id="7" creationId="{3248BB02-0DC3-D992-E3EE-B6F53458D7A7}"/>
          </ac:picMkLst>
        </pc:picChg>
        <pc:picChg chg="add del">
          <ac:chgData name="Pete Smyth (2316422)" userId="S::2316422@student.uwtsd.ac.uk::a2616c6a-f6ed-404a-8b7d-58447d737bf6" providerId="AD" clId="Web-{E432E9E0-7085-1EC0-0E46-972B804B7494}" dt="2024-02-22T12:21:36.498" v="162"/>
          <ac:picMkLst>
            <pc:docMk/>
            <pc:sldMk cId="1729646933" sldId="279"/>
            <ac:picMk id="15" creationId="{212E3F2B-BC17-CADB-1D13-9F643475D6D8}"/>
          </ac:picMkLst>
        </pc:picChg>
        <pc:picChg chg="add">
          <ac:chgData name="Pete Smyth (2316422)" userId="S::2316422@student.uwtsd.ac.uk::a2616c6a-f6ed-404a-8b7d-58447d737bf6" providerId="AD" clId="Web-{E432E9E0-7085-1EC0-0E46-972B804B7494}" dt="2024-02-22T12:21:36.529" v="163"/>
          <ac:picMkLst>
            <pc:docMk/>
            <pc:sldMk cId="1729646933" sldId="279"/>
            <ac:picMk id="17" creationId="{3248BB02-0DC3-D992-E3EE-B6F53458D7A7}"/>
          </ac:picMkLst>
        </pc:picChg>
        <pc:cxnChg chg="add del">
          <ac:chgData name="Pete Smyth (2316422)" userId="S::2316422@student.uwtsd.ac.uk::a2616c6a-f6ed-404a-8b7d-58447d737bf6" providerId="AD" clId="Web-{E432E9E0-7085-1EC0-0E46-972B804B7494}" dt="2024-02-22T12:21:33.857" v="160"/>
          <ac:cxnSpMkLst>
            <pc:docMk/>
            <pc:sldMk cId="1729646933" sldId="279"/>
            <ac:cxnSpMk id="10" creationId="{249EDD1B-F94D-B4E6-ACAA-566B9A26FDE3}"/>
          </ac:cxnSpMkLst>
        </pc:cxnChg>
        <pc:cxnChg chg="add">
          <ac:chgData name="Pete Smyth (2316422)" userId="S::2316422@student.uwtsd.ac.uk::a2616c6a-f6ed-404a-8b7d-58447d737bf6" providerId="AD" clId="Web-{E432E9E0-7085-1EC0-0E46-972B804B7494}" dt="2024-02-22T12:21:36.529" v="163"/>
          <ac:cxnSpMkLst>
            <pc:docMk/>
            <pc:sldMk cId="1729646933" sldId="279"/>
            <ac:cxnSpMk id="18" creationId="{249EDD1B-F94D-B4E6-ACAA-566B9A26FDE3}"/>
          </ac:cxnSpMkLst>
        </pc:cxnChg>
      </pc:sldChg>
      <pc:sldChg chg="addSp delSp modSp mod setBg">
        <pc:chgData name="Pete Smyth (2316422)" userId="S::2316422@student.uwtsd.ac.uk::a2616c6a-f6ed-404a-8b7d-58447d737bf6" providerId="AD" clId="Web-{E432E9E0-7085-1EC0-0E46-972B804B7494}" dt="2024-02-22T12:15:29.592" v="86" actId="20577"/>
        <pc:sldMkLst>
          <pc:docMk/>
          <pc:sldMk cId="2659545322" sldId="281"/>
        </pc:sldMkLst>
        <pc:spChg chg="mod">
          <ac:chgData name="Pete Smyth (2316422)" userId="S::2316422@student.uwtsd.ac.uk::a2616c6a-f6ed-404a-8b7d-58447d737bf6" providerId="AD" clId="Web-{E432E9E0-7085-1EC0-0E46-972B804B7494}" dt="2024-02-22T12:15:29.592" v="86" actId="20577"/>
          <ac:spMkLst>
            <pc:docMk/>
            <pc:sldMk cId="2659545322" sldId="281"/>
            <ac:spMk id="2" creationId="{568579F6-FC2A-3A62-EE95-D39EECF8E87E}"/>
          </ac:spMkLst>
        </pc:spChg>
        <pc:spChg chg="del">
          <ac:chgData name="Pete Smyth (2316422)" userId="S::2316422@student.uwtsd.ac.uk::a2616c6a-f6ed-404a-8b7d-58447d737bf6" providerId="AD" clId="Web-{E432E9E0-7085-1EC0-0E46-972B804B7494}" dt="2024-02-22T12:14:40.228" v="77"/>
          <ac:spMkLst>
            <pc:docMk/>
            <pc:sldMk cId="2659545322" sldId="281"/>
            <ac:spMk id="3" creationId="{574CE77A-C23E-55F0-EC31-CF18635C4453}"/>
          </ac:spMkLst>
        </pc:spChg>
        <pc:picChg chg="add">
          <ac:chgData name="Pete Smyth (2316422)" userId="S::2316422@student.uwtsd.ac.uk::a2616c6a-f6ed-404a-8b7d-58447d737bf6" providerId="AD" clId="Web-{E432E9E0-7085-1EC0-0E46-972B804B7494}" dt="2024-02-22T12:14:46.010" v="78"/>
          <ac:picMkLst>
            <pc:docMk/>
            <pc:sldMk cId="2659545322" sldId="281"/>
            <ac:picMk id="4" creationId="{30431F88-C7C1-86C7-9586-E252AF710C9A}"/>
          </ac:picMkLst>
        </pc:picChg>
        <pc:cxnChg chg="add">
          <ac:chgData name="Pete Smyth (2316422)" userId="S::2316422@student.uwtsd.ac.uk::a2616c6a-f6ed-404a-8b7d-58447d737bf6" providerId="AD" clId="Web-{E432E9E0-7085-1EC0-0E46-972B804B7494}" dt="2024-02-22T12:14:46.010" v="78"/>
          <ac:cxnSpMkLst>
            <pc:docMk/>
            <pc:sldMk cId="2659545322" sldId="281"/>
            <ac:cxnSpMk id="8" creationId="{7667AA61-5C27-F30F-D229-06CBE5709F33}"/>
          </ac:cxnSpMkLst>
        </pc:cxnChg>
      </pc:sldChg>
      <pc:sldChg chg="modSp">
        <pc:chgData name="Pete Smyth (2316422)" userId="S::2316422@student.uwtsd.ac.uk::a2616c6a-f6ed-404a-8b7d-58447d737bf6" providerId="AD" clId="Web-{E432E9E0-7085-1EC0-0E46-972B804B7494}" dt="2024-02-22T13:12:27.051" v="277" actId="14100"/>
        <pc:sldMkLst>
          <pc:docMk/>
          <pc:sldMk cId="448117878" sldId="282"/>
        </pc:sldMkLst>
        <pc:spChg chg="mod">
          <ac:chgData name="Pete Smyth (2316422)" userId="S::2316422@student.uwtsd.ac.uk::a2616c6a-f6ed-404a-8b7d-58447d737bf6" providerId="AD" clId="Web-{E432E9E0-7085-1EC0-0E46-972B804B7494}" dt="2024-02-22T13:12:14.238" v="275" actId="20577"/>
          <ac:spMkLst>
            <pc:docMk/>
            <pc:sldMk cId="448117878" sldId="282"/>
            <ac:spMk id="3" creationId="{9EB0EB8E-FA80-388C-BE26-E6307CD9A528}"/>
          </ac:spMkLst>
        </pc:spChg>
        <pc:picChg chg="mod">
          <ac:chgData name="Pete Smyth (2316422)" userId="S::2316422@student.uwtsd.ac.uk::a2616c6a-f6ed-404a-8b7d-58447d737bf6" providerId="AD" clId="Web-{E432E9E0-7085-1EC0-0E46-972B804B7494}" dt="2024-02-22T13:12:27.051" v="277" actId="14100"/>
          <ac:picMkLst>
            <pc:docMk/>
            <pc:sldMk cId="448117878" sldId="282"/>
            <ac:picMk id="5" creationId="{7381AF08-FEF6-247E-9BEC-52E4B70428FA}"/>
          </ac:picMkLst>
        </pc:picChg>
      </pc:sldChg>
      <pc:sldChg chg="addSp modSp">
        <pc:chgData name="Pete Smyth (2316422)" userId="S::2316422@student.uwtsd.ac.uk::a2616c6a-f6ed-404a-8b7d-58447d737bf6" providerId="AD" clId="Web-{E432E9E0-7085-1EC0-0E46-972B804B7494}" dt="2024-02-22T14:50:37.865" v="371" actId="1076"/>
        <pc:sldMkLst>
          <pc:docMk/>
          <pc:sldMk cId="862231511" sldId="283"/>
        </pc:sldMkLst>
        <pc:spChg chg="mod">
          <ac:chgData name="Pete Smyth (2316422)" userId="S::2316422@student.uwtsd.ac.uk::a2616c6a-f6ed-404a-8b7d-58447d737bf6" providerId="AD" clId="Web-{E432E9E0-7085-1EC0-0E46-972B804B7494}" dt="2024-02-22T14:50:04.128" v="359" actId="1076"/>
          <ac:spMkLst>
            <pc:docMk/>
            <pc:sldMk cId="862231511" sldId="283"/>
            <ac:spMk id="4" creationId="{FDE6013F-D6F8-EB79-2F75-AB7B9EA335A1}"/>
          </ac:spMkLst>
        </pc:spChg>
        <pc:spChg chg="mod">
          <ac:chgData name="Pete Smyth (2316422)" userId="S::2316422@student.uwtsd.ac.uk::a2616c6a-f6ed-404a-8b7d-58447d737bf6" providerId="AD" clId="Web-{E432E9E0-7085-1EC0-0E46-972B804B7494}" dt="2024-02-22T14:50:07.160" v="360" actId="1076"/>
          <ac:spMkLst>
            <pc:docMk/>
            <pc:sldMk cId="862231511" sldId="283"/>
            <ac:spMk id="6" creationId="{7E8D3DAD-DE80-3085-D802-B41726A6009C}"/>
          </ac:spMkLst>
        </pc:spChg>
        <pc:spChg chg="add mod">
          <ac:chgData name="Pete Smyth (2316422)" userId="S::2316422@student.uwtsd.ac.uk::a2616c6a-f6ed-404a-8b7d-58447d737bf6" providerId="AD" clId="Web-{E432E9E0-7085-1EC0-0E46-972B804B7494}" dt="2024-02-22T14:50:37.865" v="371" actId="1076"/>
          <ac:spMkLst>
            <pc:docMk/>
            <pc:sldMk cId="862231511" sldId="283"/>
            <ac:spMk id="7" creationId="{8F343180-2A51-70E7-668F-362B02389231}"/>
          </ac:spMkLst>
        </pc:spChg>
        <pc:spChg chg="mod">
          <ac:chgData name="Pete Smyth (2316422)" userId="S::2316422@student.uwtsd.ac.uk::a2616c6a-f6ed-404a-8b7d-58447d737bf6" providerId="AD" clId="Web-{E432E9E0-7085-1EC0-0E46-972B804B7494}" dt="2024-02-22T14:50:31.130" v="370" actId="20577"/>
          <ac:spMkLst>
            <pc:docMk/>
            <pc:sldMk cId="862231511" sldId="283"/>
            <ac:spMk id="24" creationId="{156A14DC-B7BE-6EA4-E672-143DAE4B89B0}"/>
          </ac:spMkLst>
        </pc:spChg>
      </pc:sldChg>
      <pc:sldChg chg="del">
        <pc:chgData name="Pete Smyth (2316422)" userId="S::2316422@student.uwtsd.ac.uk::a2616c6a-f6ed-404a-8b7d-58447d737bf6" providerId="AD" clId="Web-{E432E9E0-7085-1EC0-0E46-972B804B7494}" dt="2024-02-22T14:22:15.593" v="341"/>
        <pc:sldMkLst>
          <pc:docMk/>
          <pc:sldMk cId="3098634692" sldId="284"/>
        </pc:sldMkLst>
      </pc:sldChg>
      <pc:sldChg chg="del">
        <pc:chgData name="Pete Smyth (2316422)" userId="S::2316422@student.uwtsd.ac.uk::a2616c6a-f6ed-404a-8b7d-58447d737bf6" providerId="AD" clId="Web-{E432E9E0-7085-1EC0-0E46-972B804B7494}" dt="2024-02-22T12:49:16.981" v="211"/>
        <pc:sldMkLst>
          <pc:docMk/>
          <pc:sldMk cId="1650355916" sldId="289"/>
        </pc:sldMkLst>
      </pc:sldChg>
      <pc:sldChg chg="addSp delSp modSp add replId">
        <pc:chgData name="Pete Smyth (2316422)" userId="S::2316422@student.uwtsd.ac.uk::a2616c6a-f6ed-404a-8b7d-58447d737bf6" providerId="AD" clId="Web-{E432E9E0-7085-1EC0-0E46-972B804B7494}" dt="2024-02-22T13:11:55.127" v="274" actId="1076"/>
        <pc:sldMkLst>
          <pc:docMk/>
          <pc:sldMk cId="3203710421" sldId="295"/>
        </pc:sldMkLst>
        <pc:spChg chg="mod">
          <ac:chgData name="Pete Smyth (2316422)" userId="S::2316422@student.uwtsd.ac.uk::a2616c6a-f6ed-404a-8b7d-58447d737bf6" providerId="AD" clId="Web-{E432E9E0-7085-1EC0-0E46-972B804B7494}" dt="2024-02-22T13:11:55.127" v="274" actId="1076"/>
          <ac:spMkLst>
            <pc:docMk/>
            <pc:sldMk cId="3203710421" sldId="295"/>
            <ac:spMk id="2" creationId="{87BC9AB8-8994-74D6-18E9-9652ABB88673}"/>
          </ac:spMkLst>
        </pc:spChg>
        <pc:spChg chg="mod">
          <ac:chgData name="Pete Smyth (2316422)" userId="S::2316422@student.uwtsd.ac.uk::a2616c6a-f6ed-404a-8b7d-58447d737bf6" providerId="AD" clId="Web-{E432E9E0-7085-1EC0-0E46-972B804B7494}" dt="2024-02-22T13:11:37.985" v="270" actId="1076"/>
          <ac:spMkLst>
            <pc:docMk/>
            <pc:sldMk cId="3203710421" sldId="295"/>
            <ac:spMk id="3" creationId="{9EB0EB8E-FA80-388C-BE26-E6307CD9A528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2:25:00.468" v="167"/>
          <ac:spMkLst>
            <pc:docMk/>
            <pc:sldMk cId="3203710421" sldId="295"/>
            <ac:spMk id="4" creationId="{3858BE0A-39D4-90C4-E2EF-7282E626F28F}"/>
          </ac:spMkLst>
        </pc:spChg>
        <pc:spChg chg="add mod">
          <ac:chgData name="Pete Smyth (2316422)" userId="S::2316422@student.uwtsd.ac.uk::a2616c6a-f6ed-404a-8b7d-58447d737bf6" providerId="AD" clId="Web-{E432E9E0-7085-1EC0-0E46-972B804B7494}" dt="2024-02-22T13:11:30.250" v="268" actId="1076"/>
          <ac:spMkLst>
            <pc:docMk/>
            <pc:sldMk cId="3203710421" sldId="295"/>
            <ac:spMk id="5" creationId="{8CC16725-3CEB-8D75-39C9-95E79AA3F7CC}"/>
          </ac:spMkLst>
        </pc:spChg>
        <pc:picChg chg="add mod">
          <ac:chgData name="Pete Smyth (2316422)" userId="S::2316422@student.uwtsd.ac.uk::a2616c6a-f6ed-404a-8b7d-58447d737bf6" providerId="AD" clId="Web-{E432E9E0-7085-1EC0-0E46-972B804B7494}" dt="2024-02-22T13:11:49.486" v="273" actId="14100"/>
          <ac:picMkLst>
            <pc:docMk/>
            <pc:sldMk cId="3203710421" sldId="295"/>
            <ac:picMk id="6" creationId="{B3EFD6B0-88AF-8B32-78CA-C0C55A53BA90}"/>
          </ac:picMkLst>
        </pc:picChg>
      </pc:sldChg>
      <pc:sldChg chg="modSp add replId">
        <pc:chgData name="Pete Smyth (2316422)" userId="S::2316422@student.uwtsd.ac.uk::a2616c6a-f6ed-404a-8b7d-58447d737bf6" providerId="AD" clId="Web-{E432E9E0-7085-1EC0-0E46-972B804B7494}" dt="2024-02-22T12:46:52.954" v="202" actId="20577"/>
        <pc:sldMkLst>
          <pc:docMk/>
          <pc:sldMk cId="2692798885" sldId="296"/>
        </pc:sldMkLst>
        <pc:spChg chg="mod">
          <ac:chgData name="Pete Smyth (2316422)" userId="S::2316422@student.uwtsd.ac.uk::a2616c6a-f6ed-404a-8b7d-58447d737bf6" providerId="AD" clId="Web-{E432E9E0-7085-1EC0-0E46-972B804B7494}" dt="2024-02-22T12:46:52.954" v="202" actId="20577"/>
          <ac:spMkLst>
            <pc:docMk/>
            <pc:sldMk cId="2692798885" sldId="296"/>
            <ac:spMk id="3" creationId="{5AEAC637-5C1C-8F65-1716-825085B20E3B}"/>
          </ac:spMkLst>
        </pc:spChg>
      </pc:sldChg>
      <pc:sldChg chg="add replId">
        <pc:chgData name="Pete Smyth (2316422)" userId="S::2316422@student.uwtsd.ac.uk::a2616c6a-f6ed-404a-8b7d-58447d737bf6" providerId="AD" clId="Web-{E432E9E0-7085-1EC0-0E46-972B804B7494}" dt="2024-02-22T12:13:46.802" v="70"/>
        <pc:sldMkLst>
          <pc:docMk/>
          <pc:sldMk cId="1838898622" sldId="297"/>
        </pc:sldMkLst>
      </pc:sldChg>
      <pc:sldChg chg="addSp delSp modSp add replId">
        <pc:chgData name="Pete Smyth (2316422)" userId="S::2316422@student.uwtsd.ac.uk::a2616c6a-f6ed-404a-8b7d-58447d737bf6" providerId="AD" clId="Web-{E432E9E0-7085-1EC0-0E46-972B804B7494}" dt="2024-02-22T13:01:53.576" v="241" actId="1076"/>
        <pc:sldMkLst>
          <pc:docMk/>
          <pc:sldMk cId="2552085478" sldId="298"/>
        </pc:sldMkLst>
        <pc:spChg chg="mod">
          <ac:chgData name="Pete Smyth (2316422)" userId="S::2316422@student.uwtsd.ac.uk::a2616c6a-f6ed-404a-8b7d-58447d737bf6" providerId="AD" clId="Web-{E432E9E0-7085-1EC0-0E46-972B804B7494}" dt="2024-02-22T12:54:09.396" v="221" actId="1076"/>
          <ac:spMkLst>
            <pc:docMk/>
            <pc:sldMk cId="2552085478" sldId="298"/>
            <ac:spMk id="3" creationId="{09C6696D-B2B9-BF75-8D81-921EAE101BA5}"/>
          </ac:spMkLst>
        </pc:spChg>
        <pc:spChg chg="mod">
          <ac:chgData name="Pete Smyth (2316422)" userId="S::2316422@student.uwtsd.ac.uk::a2616c6a-f6ed-404a-8b7d-58447d737bf6" providerId="AD" clId="Web-{E432E9E0-7085-1EC0-0E46-972B804B7494}" dt="2024-02-22T12:53:49.989" v="212" actId="1076"/>
          <ac:spMkLst>
            <pc:docMk/>
            <pc:sldMk cId="2552085478" sldId="298"/>
            <ac:spMk id="4" creationId="{55E41518-64A7-0E1E-0939-523ADA0681FC}"/>
          </ac:spMkLst>
        </pc:spChg>
        <pc:spChg chg="add del mod">
          <ac:chgData name="Pete Smyth (2316422)" userId="S::2316422@student.uwtsd.ac.uk::a2616c6a-f6ed-404a-8b7d-58447d737bf6" providerId="AD" clId="Web-{E432E9E0-7085-1EC0-0E46-972B804B7494}" dt="2024-02-22T12:56:46.472" v="225"/>
          <ac:spMkLst>
            <pc:docMk/>
            <pc:sldMk cId="2552085478" sldId="298"/>
            <ac:spMk id="5" creationId="{5D64A7DC-2FCB-B78E-8190-054846BF0796}"/>
          </ac:spMkLst>
        </pc:spChg>
        <pc:picChg chg="add mod">
          <ac:chgData name="Pete Smyth (2316422)" userId="S::2316422@student.uwtsd.ac.uk::a2616c6a-f6ed-404a-8b7d-58447d737bf6" providerId="AD" clId="Web-{E432E9E0-7085-1EC0-0E46-972B804B7494}" dt="2024-02-22T12:59:42.643" v="239" actId="1076"/>
          <ac:picMkLst>
            <pc:docMk/>
            <pc:sldMk cId="2552085478" sldId="298"/>
            <ac:picMk id="6" creationId="{5FD876FB-6DE2-6A2E-A097-5E6E584354DA}"/>
          </ac:picMkLst>
        </pc:picChg>
        <pc:picChg chg="add mod">
          <ac:chgData name="Pete Smyth (2316422)" userId="S::2316422@student.uwtsd.ac.uk::a2616c6a-f6ed-404a-8b7d-58447d737bf6" providerId="AD" clId="Web-{E432E9E0-7085-1EC0-0E46-972B804B7494}" dt="2024-02-22T12:59:40.674" v="238" actId="1076"/>
          <ac:picMkLst>
            <pc:docMk/>
            <pc:sldMk cId="2552085478" sldId="298"/>
            <ac:picMk id="7" creationId="{F91ACA9D-437F-1F8A-635B-4D8BF2156A66}"/>
          </ac:picMkLst>
        </pc:picChg>
        <pc:picChg chg="add mod">
          <ac:chgData name="Pete Smyth (2316422)" userId="S::2316422@student.uwtsd.ac.uk::a2616c6a-f6ed-404a-8b7d-58447d737bf6" providerId="AD" clId="Web-{E432E9E0-7085-1EC0-0E46-972B804B7494}" dt="2024-02-22T12:59:38.143" v="237" actId="1076"/>
          <ac:picMkLst>
            <pc:docMk/>
            <pc:sldMk cId="2552085478" sldId="298"/>
            <ac:picMk id="8" creationId="{3F8C360F-BD9A-73D7-6D2A-1BA99679FB93}"/>
          </ac:picMkLst>
        </pc:picChg>
        <pc:picChg chg="add mod">
          <ac:chgData name="Pete Smyth (2316422)" userId="S::2316422@student.uwtsd.ac.uk::a2616c6a-f6ed-404a-8b7d-58447d737bf6" providerId="AD" clId="Web-{E432E9E0-7085-1EC0-0E46-972B804B7494}" dt="2024-02-22T13:01:53.576" v="241" actId="1076"/>
          <ac:picMkLst>
            <pc:docMk/>
            <pc:sldMk cId="2552085478" sldId="298"/>
            <ac:picMk id="9" creationId="{39494378-6777-484B-EB22-19F1FDD672C3}"/>
          </ac:picMkLst>
        </pc:picChg>
      </pc:sldChg>
      <pc:sldChg chg="modSp add replId">
        <pc:chgData name="Pete Smyth (2316422)" userId="S::2316422@student.uwtsd.ac.uk::a2616c6a-f6ed-404a-8b7d-58447d737bf6" providerId="AD" clId="Web-{E432E9E0-7085-1EC0-0E46-972B804B7494}" dt="2024-02-22T14:49:10.859" v="346" actId="14100"/>
        <pc:sldMkLst>
          <pc:docMk/>
          <pc:sldMk cId="1752430018" sldId="299"/>
        </pc:sldMkLst>
        <pc:spChg chg="mod">
          <ac:chgData name="Pete Smyth (2316422)" userId="S::2316422@student.uwtsd.ac.uk::a2616c6a-f6ed-404a-8b7d-58447d737bf6" providerId="AD" clId="Web-{E432E9E0-7085-1EC0-0E46-972B804B7494}" dt="2024-02-22T14:42:11.549" v="342" actId="1076"/>
          <ac:spMkLst>
            <pc:docMk/>
            <pc:sldMk cId="1752430018" sldId="299"/>
            <ac:spMk id="2" creationId="{D50FD358-84F4-1FC8-68FE-C418E03134B5}"/>
          </ac:spMkLst>
        </pc:spChg>
        <pc:spChg chg="mod">
          <ac:chgData name="Pete Smyth (2316422)" userId="S::2316422@student.uwtsd.ac.uk::a2616c6a-f6ed-404a-8b7d-58447d737bf6" providerId="AD" clId="Web-{E432E9E0-7085-1EC0-0E46-972B804B7494}" dt="2024-02-22T14:49:07.921" v="345" actId="14100"/>
          <ac:spMkLst>
            <pc:docMk/>
            <pc:sldMk cId="1752430018" sldId="299"/>
            <ac:spMk id="3" creationId="{D09FB879-629C-4BEA-CBB7-98FC750D1ACC}"/>
          </ac:spMkLst>
        </pc:spChg>
        <pc:spChg chg="mod">
          <ac:chgData name="Pete Smyth (2316422)" userId="S::2316422@student.uwtsd.ac.uk::a2616c6a-f6ed-404a-8b7d-58447d737bf6" providerId="AD" clId="Web-{E432E9E0-7085-1EC0-0E46-972B804B7494}" dt="2024-02-22T14:49:10.859" v="346" actId="14100"/>
          <ac:spMkLst>
            <pc:docMk/>
            <pc:sldMk cId="1752430018" sldId="299"/>
            <ac:spMk id="24" creationId="{156A14DC-B7BE-6EA4-E672-143DAE4B89B0}"/>
          </ac:spMkLst>
        </pc:spChg>
      </pc:sldChg>
      <pc:sldChg chg="add replId">
        <pc:chgData name="Pete Smyth (2316422)" userId="S::2316422@student.uwtsd.ac.uk::a2616c6a-f6ed-404a-8b7d-58447d737bf6" providerId="AD" clId="Web-{E432E9E0-7085-1EC0-0E46-972B804B7494}" dt="2024-02-22T12:20:04.178" v="138"/>
        <pc:sldMkLst>
          <pc:docMk/>
          <pc:sldMk cId="3888326448" sldId="300"/>
        </pc:sldMkLst>
      </pc:sldChg>
      <pc:sldChg chg="add replId">
        <pc:chgData name="Pete Smyth (2316422)" userId="S::2316422@student.uwtsd.ac.uk::a2616c6a-f6ed-404a-8b7d-58447d737bf6" providerId="AD" clId="Web-{E432E9E0-7085-1EC0-0E46-972B804B7494}" dt="2024-02-22T12:21:18.262" v="156"/>
        <pc:sldMkLst>
          <pc:docMk/>
          <pc:sldMk cId="1669422003" sldId="301"/>
        </pc:sldMkLst>
      </pc:sldChg>
      <pc:sldChg chg="addSp delSp modSp new mod setBg">
        <pc:chgData name="Pete Smyth (2316422)" userId="S::2316422@student.uwtsd.ac.uk::a2616c6a-f6ed-404a-8b7d-58447d737bf6" providerId="AD" clId="Web-{E432E9E0-7085-1EC0-0E46-972B804B7494}" dt="2024-02-22T14:20:02.647" v="334" actId="1076"/>
        <pc:sldMkLst>
          <pc:docMk/>
          <pc:sldMk cId="2006317587" sldId="302"/>
        </pc:sldMkLst>
        <pc:spChg chg="del">
          <ac:chgData name="Pete Smyth (2316422)" userId="S::2316422@student.uwtsd.ac.uk::a2616c6a-f6ed-404a-8b7d-58447d737bf6" providerId="AD" clId="Web-{E432E9E0-7085-1EC0-0E46-972B804B7494}" dt="2024-02-22T14:16:31.835" v="280"/>
          <ac:spMkLst>
            <pc:docMk/>
            <pc:sldMk cId="2006317587" sldId="302"/>
            <ac:spMk id="2" creationId="{1CD25455-0D15-8815-87FD-CF4CFE521B7C}"/>
          </ac:spMkLst>
        </pc:spChg>
        <pc:spChg chg="del">
          <ac:chgData name="Pete Smyth (2316422)" userId="S::2316422@student.uwtsd.ac.uk::a2616c6a-f6ed-404a-8b7d-58447d737bf6" providerId="AD" clId="Web-{E432E9E0-7085-1EC0-0E46-972B804B7494}" dt="2024-02-22T14:16:25.319" v="279"/>
          <ac:spMkLst>
            <pc:docMk/>
            <pc:sldMk cId="2006317587" sldId="302"/>
            <ac:spMk id="3" creationId="{65E591DA-63C5-95D9-274E-E6618827D844}"/>
          </ac:spMkLst>
        </pc:spChg>
        <pc:spChg chg="add mod">
          <ac:chgData name="Pete Smyth (2316422)" userId="S::2316422@student.uwtsd.ac.uk::a2616c6a-f6ed-404a-8b7d-58447d737bf6" providerId="AD" clId="Web-{E432E9E0-7085-1EC0-0E46-972B804B7494}" dt="2024-02-22T14:19:01.783" v="306"/>
          <ac:spMkLst>
            <pc:docMk/>
            <pc:sldMk cId="2006317587" sldId="302"/>
            <ac:spMk id="5" creationId="{EFB2ECDF-30B1-DFA1-10DA-B39BDB085591}"/>
          </ac:spMkLst>
        </pc:spChg>
        <pc:spChg chg="add mod">
          <ac:chgData name="Pete Smyth (2316422)" userId="S::2316422@student.uwtsd.ac.uk::a2616c6a-f6ed-404a-8b7d-58447d737bf6" providerId="AD" clId="Web-{E432E9E0-7085-1EC0-0E46-972B804B7494}" dt="2024-02-22T14:19:51.146" v="329" actId="1076"/>
          <ac:spMkLst>
            <pc:docMk/>
            <pc:sldMk cId="2006317587" sldId="302"/>
            <ac:spMk id="7" creationId="{C6042CCD-35CB-AB13-B377-D516B785E7E5}"/>
          </ac:spMkLst>
        </pc:spChg>
        <pc:spChg chg="add mod">
          <ac:chgData name="Pete Smyth (2316422)" userId="S::2316422@student.uwtsd.ac.uk::a2616c6a-f6ed-404a-8b7d-58447d737bf6" providerId="AD" clId="Web-{E432E9E0-7085-1EC0-0E46-972B804B7494}" dt="2024-02-22T14:20:02.647" v="334" actId="1076"/>
          <ac:spMkLst>
            <pc:docMk/>
            <pc:sldMk cId="2006317587" sldId="302"/>
            <ac:spMk id="9" creationId="{9258FE90-18C1-074C-3C9F-0E6D30C78E44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4:19:01.783" v="306"/>
          <ac:spMkLst>
            <pc:docMk/>
            <pc:sldMk cId="2006317587" sldId="302"/>
            <ac:spMk id="13" creationId="{AAAE94E3-A7DB-4868-B1E3-E49703488BBC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4:19:01.783" v="306"/>
          <ac:spMkLst>
            <pc:docMk/>
            <pc:sldMk cId="2006317587" sldId="302"/>
            <ac:spMk id="19" creationId="{3873B707-463F-40B0-8227-E8CC6C67EB25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4:19:01.783" v="306"/>
          <ac:spMkLst>
            <pc:docMk/>
            <pc:sldMk cId="2006317587" sldId="302"/>
            <ac:spMk id="21" creationId="{C13237C8-E62C-4F0D-A318-BD6FB6C2D138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4:19:01.783" v="306"/>
          <ac:spMkLst>
            <pc:docMk/>
            <pc:sldMk cId="2006317587" sldId="302"/>
            <ac:spMk id="23" creationId="{19C9EAEA-39D0-4B0E-A0EB-51E7B26740B1}"/>
          </ac:spMkLst>
        </pc:spChg>
        <pc:spChg chg="add del">
          <ac:chgData name="Pete Smyth (2316422)" userId="S::2316422@student.uwtsd.ac.uk::a2616c6a-f6ed-404a-8b7d-58447d737bf6" providerId="AD" clId="Web-{E432E9E0-7085-1EC0-0E46-972B804B7494}" dt="2024-02-22T14:19:01.783" v="306"/>
          <ac:spMkLst>
            <pc:docMk/>
            <pc:sldMk cId="2006317587" sldId="302"/>
            <ac:spMk id="25" creationId="{8CB5D2D7-DF65-4E86-BFBA-FFB9B5ACEB64}"/>
          </ac:spMkLst>
        </pc:spChg>
        <pc:grpChg chg="add del">
          <ac:chgData name="Pete Smyth (2316422)" userId="S::2316422@student.uwtsd.ac.uk::a2616c6a-f6ed-404a-8b7d-58447d737bf6" providerId="AD" clId="Web-{E432E9E0-7085-1EC0-0E46-972B804B7494}" dt="2024-02-22T14:19:01.783" v="306"/>
          <ac:grpSpMkLst>
            <pc:docMk/>
            <pc:sldMk cId="2006317587" sldId="302"/>
            <ac:grpSpMk id="15" creationId="{1DE889C7-FAD6-4397-98E2-05D503484459}"/>
          </ac:grpSpMkLst>
        </pc:grpChg>
        <pc:picChg chg="add mod ord">
          <ac:chgData name="Pete Smyth (2316422)" userId="S::2316422@student.uwtsd.ac.uk::a2616c6a-f6ed-404a-8b7d-58447d737bf6" providerId="AD" clId="Web-{E432E9E0-7085-1EC0-0E46-972B804B7494}" dt="2024-02-22T14:19:48.568" v="328" actId="1076"/>
          <ac:picMkLst>
            <pc:docMk/>
            <pc:sldMk cId="2006317587" sldId="302"/>
            <ac:picMk id="6" creationId="{1D52E77A-A989-8B05-8117-6245FFF5B43E}"/>
          </ac:picMkLst>
        </pc:picChg>
        <pc:picChg chg="add mod">
          <ac:chgData name="Pete Smyth (2316422)" userId="S::2316422@student.uwtsd.ac.uk::a2616c6a-f6ed-404a-8b7d-58447d737bf6" providerId="AD" clId="Web-{E432E9E0-7085-1EC0-0E46-972B804B7494}" dt="2024-02-22T14:19:59.631" v="333" actId="14100"/>
          <ac:picMkLst>
            <pc:docMk/>
            <pc:sldMk cId="2006317587" sldId="302"/>
            <ac:picMk id="8" creationId="{AE31462B-8343-DBAD-4692-303E4B5854A4}"/>
          </ac:picMkLst>
        </pc:picChg>
      </pc:sldChg>
    </pc:docChg>
  </pc:docChgLst>
  <pc:docChgLst>
    <pc:chgData name="Pete Smyth (2316422)" userId="S::2316422@student.uwtsd.ac.uk::a2616c6a-f6ed-404a-8b7d-58447d737bf6" providerId="AD" clId="Web-{B13081C7-6E20-C901-82D4-8EB261ECA6BE}"/>
    <pc:docChg chg="addSld delSld modSld">
      <pc:chgData name="Pete Smyth (2316422)" userId="S::2316422@student.uwtsd.ac.uk::a2616c6a-f6ed-404a-8b7d-58447d737bf6" providerId="AD" clId="Web-{B13081C7-6E20-C901-82D4-8EB261ECA6BE}" dt="2024-02-20T16:34:21.008" v="369" actId="14100"/>
      <pc:docMkLst>
        <pc:docMk/>
      </pc:docMkLst>
      <pc:sldChg chg="addSp delSp modSp mod setBg">
        <pc:chgData name="Pete Smyth (2316422)" userId="S::2316422@student.uwtsd.ac.uk::a2616c6a-f6ed-404a-8b7d-58447d737bf6" providerId="AD" clId="Web-{B13081C7-6E20-C901-82D4-8EB261ECA6BE}" dt="2024-02-20T14:36:10.790" v="106"/>
        <pc:sldMkLst>
          <pc:docMk/>
          <pc:sldMk cId="2322685808" sldId="272"/>
        </pc:sldMkLst>
        <pc:spChg chg="mod">
          <ac:chgData name="Pete Smyth (2316422)" userId="S::2316422@student.uwtsd.ac.uk::a2616c6a-f6ed-404a-8b7d-58447d737bf6" providerId="AD" clId="Web-{B13081C7-6E20-C901-82D4-8EB261ECA6BE}" dt="2024-02-20T14:36:10.790" v="106"/>
          <ac:spMkLst>
            <pc:docMk/>
            <pc:sldMk cId="2322685808" sldId="272"/>
            <ac:spMk id="2" creationId="{87BC9AB8-8994-74D6-18E9-9652ABB88673}"/>
          </ac:spMkLst>
        </pc:spChg>
        <pc:spChg chg="mod">
          <ac:chgData name="Pete Smyth (2316422)" userId="S::2316422@student.uwtsd.ac.uk::a2616c6a-f6ed-404a-8b7d-58447d737bf6" providerId="AD" clId="Web-{B13081C7-6E20-C901-82D4-8EB261ECA6BE}" dt="2024-02-20T14:36:10.790" v="106"/>
          <ac:spMkLst>
            <pc:docMk/>
            <pc:sldMk cId="2322685808" sldId="272"/>
            <ac:spMk id="3" creationId="{9EB0EB8E-FA80-388C-BE26-E6307CD9A528}"/>
          </ac:spMkLst>
        </pc:spChg>
        <pc:spChg chg="add del">
          <ac:chgData name="Pete Smyth (2316422)" userId="S::2316422@student.uwtsd.ac.uk::a2616c6a-f6ed-404a-8b7d-58447d737bf6" providerId="AD" clId="Web-{B13081C7-6E20-C901-82D4-8EB261ECA6BE}" dt="2024-02-20T14:36:10.790" v="106"/>
          <ac:spMkLst>
            <pc:docMk/>
            <pc:sldMk cId="2322685808" sldId="272"/>
            <ac:spMk id="8" creationId="{C9A36457-A5F4-4103-A443-02581C09185B}"/>
          </ac:spMkLst>
        </pc:spChg>
        <pc:spChg chg="add del">
          <ac:chgData name="Pete Smyth (2316422)" userId="S::2316422@student.uwtsd.ac.uk::a2616c6a-f6ed-404a-8b7d-58447d737bf6" providerId="AD" clId="Web-{B13081C7-6E20-C901-82D4-8EB261ECA6BE}" dt="2024-02-20T14:36:10.790" v="106"/>
          <ac:spMkLst>
            <pc:docMk/>
            <pc:sldMk cId="2322685808" sldId="272"/>
            <ac:spMk id="10" creationId="{DC5FB7E8-B636-40FA-BE8D-48145C0F5C57}"/>
          </ac:spMkLst>
        </pc:spChg>
        <pc:spChg chg="add del">
          <ac:chgData name="Pete Smyth (2316422)" userId="S::2316422@student.uwtsd.ac.uk::a2616c6a-f6ed-404a-8b7d-58447d737bf6" providerId="AD" clId="Web-{B13081C7-6E20-C901-82D4-8EB261ECA6BE}" dt="2024-02-20T14:36:10.790" v="106"/>
          <ac:spMkLst>
            <pc:docMk/>
            <pc:sldMk cId="2322685808" sldId="272"/>
            <ac:spMk id="12" creationId="{142DCE2C-2863-46FA-9BE7-24365A24D9BA}"/>
          </ac:spMkLst>
        </pc:spChg>
        <pc:spChg chg="add">
          <ac:chgData name="Pete Smyth (2316422)" userId="S::2316422@student.uwtsd.ac.uk::a2616c6a-f6ed-404a-8b7d-58447d737bf6" providerId="AD" clId="Web-{B13081C7-6E20-C901-82D4-8EB261ECA6BE}" dt="2024-02-20T14:36:10.790" v="106"/>
          <ac:spMkLst>
            <pc:docMk/>
            <pc:sldMk cId="2322685808" sldId="272"/>
            <ac:spMk id="17" creationId="{6128F3BD-7564-4310-B528-888E64F87576}"/>
          </ac:spMkLst>
        </pc:spChg>
        <pc:spChg chg="add">
          <ac:chgData name="Pete Smyth (2316422)" userId="S::2316422@student.uwtsd.ac.uk::a2616c6a-f6ed-404a-8b7d-58447d737bf6" providerId="AD" clId="Web-{B13081C7-6E20-C901-82D4-8EB261ECA6BE}" dt="2024-02-20T14:36:10.790" v="106"/>
          <ac:spMkLst>
            <pc:docMk/>
            <pc:sldMk cId="2322685808" sldId="272"/>
            <ac:spMk id="19" creationId="{82AA3C4E-019E-440F-87AB-67EFA9BE6C81}"/>
          </ac:spMkLst>
        </pc:spChg>
      </pc:sldChg>
      <pc:sldChg chg="modSp">
        <pc:chgData name="Pete Smyth (2316422)" userId="S::2316422@student.uwtsd.ac.uk::a2616c6a-f6ed-404a-8b7d-58447d737bf6" providerId="AD" clId="Web-{B13081C7-6E20-C901-82D4-8EB261ECA6BE}" dt="2024-02-20T16:34:07.883" v="364" actId="20577"/>
        <pc:sldMkLst>
          <pc:docMk/>
          <pc:sldMk cId="3307478341" sldId="274"/>
        </pc:sldMkLst>
        <pc:spChg chg="mod">
          <ac:chgData name="Pete Smyth (2316422)" userId="S::2316422@student.uwtsd.ac.uk::a2616c6a-f6ed-404a-8b7d-58447d737bf6" providerId="AD" clId="Web-{B13081C7-6E20-C901-82D4-8EB261ECA6BE}" dt="2024-02-20T16:34:07.883" v="364" actId="20577"/>
          <ac:spMkLst>
            <pc:docMk/>
            <pc:sldMk cId="3307478341" sldId="274"/>
            <ac:spMk id="3" creationId="{5AEAC637-5C1C-8F65-1716-825085B20E3B}"/>
          </ac:spMkLst>
        </pc:spChg>
      </pc:sldChg>
      <pc:sldChg chg="addSp modSp">
        <pc:chgData name="Pete Smyth (2316422)" userId="S::2316422@student.uwtsd.ac.uk::a2616c6a-f6ed-404a-8b7d-58447d737bf6" providerId="AD" clId="Web-{B13081C7-6E20-C901-82D4-8EB261ECA6BE}" dt="2024-02-20T15:40:36.644" v="353" actId="1076"/>
        <pc:sldMkLst>
          <pc:docMk/>
          <pc:sldMk cId="2341867725" sldId="278"/>
        </pc:sldMkLst>
        <pc:spChg chg="mod">
          <ac:chgData name="Pete Smyth (2316422)" userId="S::2316422@student.uwtsd.ac.uk::a2616c6a-f6ed-404a-8b7d-58447d737bf6" providerId="AD" clId="Web-{B13081C7-6E20-C901-82D4-8EB261ECA6BE}" dt="2024-02-20T15:31:31.114" v="306" actId="1076"/>
          <ac:spMkLst>
            <pc:docMk/>
            <pc:sldMk cId="2341867725" sldId="278"/>
            <ac:spMk id="2" creationId="{D50FD358-84F4-1FC8-68FE-C418E03134B5}"/>
          </ac:spMkLst>
        </pc:spChg>
        <pc:spChg chg="add mod">
          <ac:chgData name="Pete Smyth (2316422)" userId="S::2316422@student.uwtsd.ac.uk::a2616c6a-f6ed-404a-8b7d-58447d737bf6" providerId="AD" clId="Web-{B13081C7-6E20-C901-82D4-8EB261ECA6BE}" dt="2024-02-20T15:33:44.070" v="349" actId="20577"/>
          <ac:spMkLst>
            <pc:docMk/>
            <pc:sldMk cId="2341867725" sldId="278"/>
            <ac:spMk id="3" creationId="{D09FB879-629C-4BEA-CBB7-98FC750D1ACC}"/>
          </ac:spMkLst>
        </pc:spChg>
        <pc:spChg chg="mod">
          <ac:chgData name="Pete Smyth (2316422)" userId="S::2316422@student.uwtsd.ac.uk::a2616c6a-f6ed-404a-8b7d-58447d737bf6" providerId="AD" clId="Web-{B13081C7-6E20-C901-82D4-8EB261ECA6BE}" dt="2024-02-20T15:33:47.946" v="350" actId="14100"/>
          <ac:spMkLst>
            <pc:docMk/>
            <pc:sldMk cId="2341867725" sldId="278"/>
            <ac:spMk id="24" creationId="{156A14DC-B7BE-6EA4-E672-143DAE4B89B0}"/>
          </ac:spMkLst>
        </pc:spChg>
        <pc:picChg chg="mod">
          <ac:chgData name="Pete Smyth (2316422)" userId="S::2316422@student.uwtsd.ac.uk::a2616c6a-f6ed-404a-8b7d-58447d737bf6" providerId="AD" clId="Web-{B13081C7-6E20-C901-82D4-8EB261ECA6BE}" dt="2024-02-20T15:40:36.644" v="353" actId="1076"/>
          <ac:picMkLst>
            <pc:docMk/>
            <pc:sldMk cId="2341867725" sldId="278"/>
            <ac:picMk id="5" creationId="{96AE7C51-536E-2260-3DE2-AEA4F01F8AE2}"/>
          </ac:picMkLst>
        </pc:picChg>
      </pc:sldChg>
      <pc:sldChg chg="addSp delSp modSp add mod replId setBg">
        <pc:chgData name="Pete Smyth (2316422)" userId="S::2316422@student.uwtsd.ac.uk::a2616c6a-f6ed-404a-8b7d-58447d737bf6" providerId="AD" clId="Web-{B13081C7-6E20-C901-82D4-8EB261ECA6BE}" dt="2024-02-20T14:36:59.088" v="112"/>
        <pc:sldMkLst>
          <pc:docMk/>
          <pc:sldMk cId="448117878" sldId="282"/>
        </pc:sldMkLst>
        <pc:spChg chg="mod">
          <ac:chgData name="Pete Smyth (2316422)" userId="S::2316422@student.uwtsd.ac.uk::a2616c6a-f6ed-404a-8b7d-58447d737bf6" providerId="AD" clId="Web-{B13081C7-6E20-C901-82D4-8EB261ECA6BE}" dt="2024-02-20T14:36:59.088" v="112"/>
          <ac:spMkLst>
            <pc:docMk/>
            <pc:sldMk cId="448117878" sldId="282"/>
            <ac:spMk id="2" creationId="{87BC9AB8-8994-74D6-18E9-9652ABB88673}"/>
          </ac:spMkLst>
        </pc:spChg>
        <pc:spChg chg="mod">
          <ac:chgData name="Pete Smyth (2316422)" userId="S::2316422@student.uwtsd.ac.uk::a2616c6a-f6ed-404a-8b7d-58447d737bf6" providerId="AD" clId="Web-{B13081C7-6E20-C901-82D4-8EB261ECA6BE}" dt="2024-02-20T14:36:59.088" v="112"/>
          <ac:spMkLst>
            <pc:docMk/>
            <pc:sldMk cId="448117878" sldId="282"/>
            <ac:spMk id="3" creationId="{9EB0EB8E-FA80-388C-BE26-E6307CD9A528}"/>
          </ac:spMkLst>
        </pc:spChg>
        <pc:spChg chg="add del">
          <ac:chgData name="Pete Smyth (2316422)" userId="S::2316422@student.uwtsd.ac.uk::a2616c6a-f6ed-404a-8b7d-58447d737bf6" providerId="AD" clId="Web-{B13081C7-6E20-C901-82D4-8EB261ECA6BE}" dt="2024-02-20T14:29:25.858" v="103"/>
          <ac:spMkLst>
            <pc:docMk/>
            <pc:sldMk cId="448117878" sldId="282"/>
            <ac:spMk id="10" creationId="{F13C74B1-5B17-4795-BED0-7140497B445A}"/>
          </ac:spMkLst>
        </pc:spChg>
        <pc:spChg chg="add del">
          <ac:chgData name="Pete Smyth (2316422)" userId="S::2316422@student.uwtsd.ac.uk::a2616c6a-f6ed-404a-8b7d-58447d737bf6" providerId="AD" clId="Web-{B13081C7-6E20-C901-82D4-8EB261ECA6BE}" dt="2024-02-20T14:29:25.858" v="103"/>
          <ac:spMkLst>
            <pc:docMk/>
            <pc:sldMk cId="448117878" sldId="282"/>
            <ac:spMk id="12" creationId="{D4974D33-8DC5-464E-8C6D-BE58F0669C17}"/>
          </ac:spMkLst>
        </pc:spChg>
        <pc:spChg chg="add del">
          <ac:chgData name="Pete Smyth (2316422)" userId="S::2316422@student.uwtsd.ac.uk::a2616c6a-f6ed-404a-8b7d-58447d737bf6" providerId="AD" clId="Web-{B13081C7-6E20-C901-82D4-8EB261ECA6BE}" dt="2024-02-20T14:36:40.275" v="111"/>
          <ac:spMkLst>
            <pc:docMk/>
            <pc:sldMk cId="448117878" sldId="282"/>
            <ac:spMk id="14" creationId="{131BAD53-4E89-4F62-BBB7-26359763ED39}"/>
          </ac:spMkLst>
        </pc:spChg>
        <pc:spChg chg="add del">
          <ac:chgData name="Pete Smyth (2316422)" userId="S::2316422@student.uwtsd.ac.uk::a2616c6a-f6ed-404a-8b7d-58447d737bf6" providerId="AD" clId="Web-{B13081C7-6E20-C901-82D4-8EB261ECA6BE}" dt="2024-02-20T14:36:40.275" v="111"/>
          <ac:spMkLst>
            <pc:docMk/>
            <pc:sldMk cId="448117878" sldId="282"/>
            <ac:spMk id="15" creationId="{62756DA2-40EB-4C6F-B962-5822FFB54FB6}"/>
          </ac:spMkLst>
        </pc:spChg>
        <pc:spChg chg="add del">
          <ac:chgData name="Pete Smyth (2316422)" userId="S::2316422@student.uwtsd.ac.uk::a2616c6a-f6ed-404a-8b7d-58447d737bf6" providerId="AD" clId="Web-{B13081C7-6E20-C901-82D4-8EB261ECA6BE}" dt="2024-02-20T14:36:27.806" v="108"/>
          <ac:spMkLst>
            <pc:docMk/>
            <pc:sldMk cId="448117878" sldId="282"/>
            <ac:spMk id="20" creationId="{687AFE0E-B37D-4531-AFE8-231C8348EAF1}"/>
          </ac:spMkLst>
        </pc:spChg>
        <pc:spChg chg="add del">
          <ac:chgData name="Pete Smyth (2316422)" userId="S::2316422@student.uwtsd.ac.uk::a2616c6a-f6ed-404a-8b7d-58447d737bf6" providerId="AD" clId="Web-{B13081C7-6E20-C901-82D4-8EB261ECA6BE}" dt="2024-02-20T14:36:59.088" v="112"/>
          <ac:spMkLst>
            <pc:docMk/>
            <pc:sldMk cId="448117878" sldId="282"/>
            <ac:spMk id="24" creationId="{2B97F24A-32CE-4C1C-A50D-3016B394DCFB}"/>
          </ac:spMkLst>
        </pc:spChg>
        <pc:spChg chg="add del">
          <ac:chgData name="Pete Smyth (2316422)" userId="S::2316422@student.uwtsd.ac.uk::a2616c6a-f6ed-404a-8b7d-58447d737bf6" providerId="AD" clId="Web-{B13081C7-6E20-C901-82D4-8EB261ECA6BE}" dt="2024-02-20T14:36:59.088" v="112"/>
          <ac:spMkLst>
            <pc:docMk/>
            <pc:sldMk cId="448117878" sldId="282"/>
            <ac:spMk id="25" creationId="{CD8B4F24-440B-49E9-B85D-733523DC064B}"/>
          </ac:spMkLst>
        </pc:spChg>
        <pc:spChg chg="add">
          <ac:chgData name="Pete Smyth (2316422)" userId="S::2316422@student.uwtsd.ac.uk::a2616c6a-f6ed-404a-8b7d-58447d737bf6" providerId="AD" clId="Web-{B13081C7-6E20-C901-82D4-8EB261ECA6BE}" dt="2024-02-20T14:36:59.088" v="112"/>
          <ac:spMkLst>
            <pc:docMk/>
            <pc:sldMk cId="448117878" sldId="282"/>
            <ac:spMk id="30" creationId="{F821940F-7A1D-4ACC-85B4-A932898ABB37}"/>
          </ac:spMkLst>
        </pc:spChg>
        <pc:spChg chg="add">
          <ac:chgData name="Pete Smyth (2316422)" userId="S::2316422@student.uwtsd.ac.uk::a2616c6a-f6ed-404a-8b7d-58447d737bf6" providerId="AD" clId="Web-{B13081C7-6E20-C901-82D4-8EB261ECA6BE}" dt="2024-02-20T14:36:59.088" v="112"/>
          <ac:spMkLst>
            <pc:docMk/>
            <pc:sldMk cId="448117878" sldId="282"/>
            <ac:spMk id="32" creationId="{16674508-81D3-48CF-96BF-7FC60EAA572A}"/>
          </ac:spMkLst>
        </pc:spChg>
        <pc:picChg chg="add del mod">
          <ac:chgData name="Pete Smyth (2316422)" userId="S::2316422@student.uwtsd.ac.uk::a2616c6a-f6ed-404a-8b7d-58447d737bf6" providerId="AD" clId="Web-{B13081C7-6E20-C901-82D4-8EB261ECA6BE}" dt="2024-02-20T14:21:06.829" v="96"/>
          <ac:picMkLst>
            <pc:docMk/>
            <pc:sldMk cId="448117878" sldId="282"/>
            <ac:picMk id="4" creationId="{97FAD239-9DFF-E5C2-DB45-276D59273BE1}"/>
          </ac:picMkLst>
        </pc:picChg>
        <pc:picChg chg="add mod">
          <ac:chgData name="Pete Smyth (2316422)" userId="S::2316422@student.uwtsd.ac.uk::a2616c6a-f6ed-404a-8b7d-58447d737bf6" providerId="AD" clId="Web-{B13081C7-6E20-C901-82D4-8EB261ECA6BE}" dt="2024-02-20T14:36:59.088" v="112"/>
          <ac:picMkLst>
            <pc:docMk/>
            <pc:sldMk cId="448117878" sldId="282"/>
            <ac:picMk id="5" creationId="{7381AF08-FEF6-247E-9BEC-52E4B70428FA}"/>
          </ac:picMkLst>
        </pc:picChg>
        <pc:cxnChg chg="add del">
          <ac:chgData name="Pete Smyth (2316422)" userId="S::2316422@student.uwtsd.ac.uk::a2616c6a-f6ed-404a-8b7d-58447d737bf6" providerId="AD" clId="Web-{B13081C7-6E20-C901-82D4-8EB261ECA6BE}" dt="2024-02-20T14:36:40.275" v="110"/>
          <ac:cxnSpMkLst>
            <pc:docMk/>
            <pc:sldMk cId="448117878" sldId="282"/>
            <ac:cxnSpMk id="22" creationId="{FC23E3B9-5ABF-58B3-E2B0-E9A5DAA90037}"/>
          </ac:cxnSpMkLst>
        </pc:cxnChg>
      </pc:sldChg>
      <pc:sldChg chg="addSp delSp modSp add replId">
        <pc:chgData name="Pete Smyth (2316422)" userId="S::2316422@student.uwtsd.ac.uk::a2616c6a-f6ed-404a-8b7d-58447d737bf6" providerId="AD" clId="Web-{B13081C7-6E20-C901-82D4-8EB261ECA6BE}" dt="2024-02-20T15:11:51.379" v="274" actId="20577"/>
        <pc:sldMkLst>
          <pc:docMk/>
          <pc:sldMk cId="862231511" sldId="283"/>
        </pc:sldMkLst>
        <pc:spChg chg="add mod">
          <ac:chgData name="Pete Smyth (2316422)" userId="S::2316422@student.uwtsd.ac.uk::a2616c6a-f6ed-404a-8b7d-58447d737bf6" providerId="AD" clId="Web-{B13081C7-6E20-C901-82D4-8EB261ECA6BE}" dt="2024-02-20T15:05:22.118" v="224"/>
          <ac:spMkLst>
            <pc:docMk/>
            <pc:sldMk cId="862231511" sldId="283"/>
            <ac:spMk id="4" creationId="{FDE6013F-D6F8-EB79-2F75-AB7B9EA335A1}"/>
          </ac:spMkLst>
        </pc:spChg>
        <pc:spChg chg="add mod">
          <ac:chgData name="Pete Smyth (2316422)" userId="S::2316422@student.uwtsd.ac.uk::a2616c6a-f6ed-404a-8b7d-58447d737bf6" providerId="AD" clId="Web-{B13081C7-6E20-C901-82D4-8EB261ECA6BE}" dt="2024-02-20T15:05:43.260" v="231" actId="1076"/>
          <ac:spMkLst>
            <pc:docMk/>
            <pc:sldMk cId="862231511" sldId="283"/>
            <ac:spMk id="6" creationId="{7E8D3DAD-DE80-3085-D802-B41726A6009C}"/>
          </ac:spMkLst>
        </pc:spChg>
        <pc:spChg chg="mod">
          <ac:chgData name="Pete Smyth (2316422)" userId="S::2316422@student.uwtsd.ac.uk::a2616c6a-f6ed-404a-8b7d-58447d737bf6" providerId="AD" clId="Web-{B13081C7-6E20-C901-82D4-8EB261ECA6BE}" dt="2024-02-20T15:11:51.379" v="274" actId="20577"/>
          <ac:spMkLst>
            <pc:docMk/>
            <pc:sldMk cId="862231511" sldId="283"/>
            <ac:spMk id="24" creationId="{156A14DC-B7BE-6EA4-E672-143DAE4B89B0}"/>
          </ac:spMkLst>
        </pc:spChg>
        <pc:picChg chg="add mod">
          <ac:chgData name="Pete Smyth (2316422)" userId="S::2316422@student.uwtsd.ac.uk::a2616c6a-f6ed-404a-8b7d-58447d737bf6" providerId="AD" clId="Web-{B13081C7-6E20-C901-82D4-8EB261ECA6BE}" dt="2024-02-20T15:03:30.662" v="204" actId="1076"/>
          <ac:picMkLst>
            <pc:docMk/>
            <pc:sldMk cId="862231511" sldId="283"/>
            <ac:picMk id="3" creationId="{9FB380E9-4C5E-535C-9000-440E3495EA2F}"/>
          </ac:picMkLst>
        </pc:picChg>
        <pc:picChg chg="del">
          <ac:chgData name="Pete Smyth (2316422)" userId="S::2316422@student.uwtsd.ac.uk::a2616c6a-f6ed-404a-8b7d-58447d737bf6" providerId="AD" clId="Web-{B13081C7-6E20-C901-82D4-8EB261ECA6BE}" dt="2024-02-20T14:57:18.934" v="163"/>
          <ac:picMkLst>
            <pc:docMk/>
            <pc:sldMk cId="862231511" sldId="283"/>
            <ac:picMk id="5" creationId="{96AE7C51-536E-2260-3DE2-AEA4F01F8AE2}"/>
          </ac:picMkLst>
        </pc:picChg>
      </pc:sldChg>
      <pc:sldChg chg="new del">
        <pc:chgData name="Pete Smyth (2316422)" userId="S::2316422@student.uwtsd.ac.uk::a2616c6a-f6ed-404a-8b7d-58447d737bf6" providerId="AD" clId="Web-{B13081C7-6E20-C901-82D4-8EB261ECA6BE}" dt="2024-02-20T15:13:44.554" v="276"/>
        <pc:sldMkLst>
          <pc:docMk/>
          <pc:sldMk cId="2776540407" sldId="284"/>
        </pc:sldMkLst>
      </pc:sldChg>
      <pc:sldChg chg="addSp delSp modSp add replId">
        <pc:chgData name="Pete Smyth (2316422)" userId="S::2316422@student.uwtsd.ac.uk::a2616c6a-f6ed-404a-8b7d-58447d737bf6" providerId="AD" clId="Web-{B13081C7-6E20-C901-82D4-8EB261ECA6BE}" dt="2024-02-20T16:17:05.502" v="355" actId="1076"/>
        <pc:sldMkLst>
          <pc:docMk/>
          <pc:sldMk cId="3098634692" sldId="284"/>
        </pc:sldMkLst>
        <pc:spChg chg="del">
          <ac:chgData name="Pete Smyth (2316422)" userId="S::2316422@student.uwtsd.ac.uk::a2616c6a-f6ed-404a-8b7d-58447d737bf6" providerId="AD" clId="Web-{B13081C7-6E20-C901-82D4-8EB261ECA6BE}" dt="2024-02-20T15:14:02.851" v="281"/>
          <ac:spMkLst>
            <pc:docMk/>
            <pc:sldMk cId="3098634692" sldId="284"/>
            <ac:spMk id="4" creationId="{FDE6013F-D6F8-EB79-2F75-AB7B9EA335A1}"/>
          </ac:spMkLst>
        </pc:spChg>
        <pc:spChg chg="del mod">
          <ac:chgData name="Pete Smyth (2316422)" userId="S::2316422@student.uwtsd.ac.uk::a2616c6a-f6ed-404a-8b7d-58447d737bf6" providerId="AD" clId="Web-{B13081C7-6E20-C901-82D4-8EB261ECA6BE}" dt="2024-02-20T15:14:02.179" v="280"/>
          <ac:spMkLst>
            <pc:docMk/>
            <pc:sldMk cId="3098634692" sldId="284"/>
            <ac:spMk id="6" creationId="{7E8D3DAD-DE80-3085-D802-B41726A6009C}"/>
          </ac:spMkLst>
        </pc:spChg>
        <pc:spChg chg="add mod">
          <ac:chgData name="Pete Smyth (2316422)" userId="S::2316422@student.uwtsd.ac.uk::a2616c6a-f6ed-404a-8b7d-58447d737bf6" providerId="AD" clId="Web-{B13081C7-6E20-C901-82D4-8EB261ECA6BE}" dt="2024-02-20T16:17:05.502" v="355" actId="1076"/>
          <ac:spMkLst>
            <pc:docMk/>
            <pc:sldMk cId="3098634692" sldId="284"/>
            <ac:spMk id="7" creationId="{579C2A8E-66CE-8352-79E4-378E9E4D1201}"/>
          </ac:spMkLst>
        </pc:spChg>
        <pc:picChg chg="del">
          <ac:chgData name="Pete Smyth (2316422)" userId="S::2316422@student.uwtsd.ac.uk::a2616c6a-f6ed-404a-8b7d-58447d737bf6" providerId="AD" clId="Web-{B13081C7-6E20-C901-82D4-8EB261ECA6BE}" dt="2024-02-20T15:13:54.320" v="278"/>
          <ac:picMkLst>
            <pc:docMk/>
            <pc:sldMk cId="3098634692" sldId="284"/>
            <ac:picMk id="3" creationId="{9FB380E9-4C5E-535C-9000-440E3495EA2F}"/>
          </ac:picMkLst>
        </pc:picChg>
        <pc:picChg chg="add mod">
          <ac:chgData name="Pete Smyth (2316422)" userId="S::2316422@student.uwtsd.ac.uk::a2616c6a-f6ed-404a-8b7d-58447d737bf6" providerId="AD" clId="Web-{B13081C7-6E20-C901-82D4-8EB261ECA6BE}" dt="2024-02-20T16:17:00.095" v="354" actId="14100"/>
          <ac:picMkLst>
            <pc:docMk/>
            <pc:sldMk cId="3098634692" sldId="284"/>
            <ac:picMk id="5" creationId="{B3682A5D-F459-36D7-9F15-12487F17F195}"/>
          </ac:picMkLst>
        </pc:picChg>
      </pc:sldChg>
      <pc:sldChg chg="delSp modSp add replId">
        <pc:chgData name="Pete Smyth (2316422)" userId="S::2316422@student.uwtsd.ac.uk::a2616c6a-f6ed-404a-8b7d-58447d737bf6" providerId="AD" clId="Web-{B13081C7-6E20-C901-82D4-8EB261ECA6BE}" dt="2024-02-20T16:34:21.008" v="369" actId="14100"/>
        <pc:sldMkLst>
          <pc:docMk/>
          <pc:sldMk cId="1025980682" sldId="285"/>
        </pc:sldMkLst>
        <pc:spChg chg="mod">
          <ac:chgData name="Pete Smyth (2316422)" userId="S::2316422@student.uwtsd.ac.uk::a2616c6a-f6ed-404a-8b7d-58447d737bf6" providerId="AD" clId="Web-{B13081C7-6E20-C901-82D4-8EB261ECA6BE}" dt="2024-02-20T16:34:21.008" v="369" actId="14100"/>
          <ac:spMkLst>
            <pc:docMk/>
            <pc:sldMk cId="1025980682" sldId="285"/>
            <ac:spMk id="3" creationId="{5AEAC637-5C1C-8F65-1716-825085B20E3B}"/>
          </ac:spMkLst>
        </pc:spChg>
        <pc:picChg chg="del">
          <ac:chgData name="Pete Smyth (2316422)" userId="S::2316422@student.uwtsd.ac.uk::a2616c6a-f6ed-404a-8b7d-58447d737bf6" providerId="AD" clId="Web-{B13081C7-6E20-C901-82D4-8EB261ECA6BE}" dt="2024-02-20T16:34:14.242" v="366"/>
          <ac:picMkLst>
            <pc:docMk/>
            <pc:sldMk cId="1025980682" sldId="285"/>
            <ac:picMk id="4" creationId="{7B29A12F-1582-2E41-FB1E-14E290FB8504}"/>
          </ac:picMkLst>
        </pc:picChg>
      </pc:sldChg>
    </pc:docChg>
  </pc:docChgLst>
  <pc:docChgLst>
    <pc:chgData name="Serigne Sarr (2317649)" userId="S::2317649@student.uwtsd.ac.uk::f3ab8036-7547-4952-866c-b29db385fd29" providerId="AD" clId="Web-{B3DFF2B1-5A5F-457B-856A-246CC5188032}"/>
    <pc:docChg chg="addSld modSld">
      <pc:chgData name="Serigne Sarr (2317649)" userId="S::2317649@student.uwtsd.ac.uk::f3ab8036-7547-4952-866c-b29db385fd29" providerId="AD" clId="Web-{B3DFF2B1-5A5F-457B-856A-246CC5188032}" dt="2024-02-20T03:26:20.376" v="208"/>
      <pc:docMkLst>
        <pc:docMk/>
      </pc:docMkLst>
      <pc:sldChg chg="addSp delSp modSp mod setBg">
        <pc:chgData name="Serigne Sarr (2317649)" userId="S::2317649@student.uwtsd.ac.uk::f3ab8036-7547-4952-866c-b29db385fd29" providerId="AD" clId="Web-{B3DFF2B1-5A5F-457B-856A-246CC5188032}" dt="2024-02-20T03:26:20.376" v="208"/>
        <pc:sldMkLst>
          <pc:docMk/>
          <pc:sldMk cId="3462831811" sldId="271"/>
        </pc:sldMkLst>
        <pc:spChg chg="mod">
          <ac:chgData name="Serigne Sarr (2317649)" userId="S::2317649@student.uwtsd.ac.uk::f3ab8036-7547-4952-866c-b29db385fd29" providerId="AD" clId="Web-{B3DFF2B1-5A5F-457B-856A-246CC5188032}" dt="2024-02-20T03:26:20.376" v="208"/>
          <ac:spMkLst>
            <pc:docMk/>
            <pc:sldMk cId="3462831811" sldId="271"/>
            <ac:spMk id="2" creationId="{39DFEF1D-565A-7E8A-1E6E-A1D678A0663D}"/>
          </ac:spMkLst>
        </pc:spChg>
        <pc:spChg chg="del">
          <ac:chgData name="Serigne Sarr (2317649)" userId="S::2317649@student.uwtsd.ac.uk::f3ab8036-7547-4952-866c-b29db385fd29" providerId="AD" clId="Web-{B3DFF2B1-5A5F-457B-856A-246CC5188032}" dt="2024-02-20T03:26:13.266" v="207"/>
          <ac:spMkLst>
            <pc:docMk/>
            <pc:sldMk cId="3462831811" sldId="271"/>
            <ac:spMk id="3" creationId="{F936B81C-9EBD-4FF8-779D-F8E76B09E63F}"/>
          </ac:spMkLst>
        </pc:spChg>
        <pc:spChg chg="add">
          <ac:chgData name="Serigne Sarr (2317649)" userId="S::2317649@student.uwtsd.ac.uk::f3ab8036-7547-4952-866c-b29db385fd29" providerId="AD" clId="Web-{B3DFF2B1-5A5F-457B-856A-246CC5188032}" dt="2024-02-20T03:26:20.376" v="208"/>
          <ac:spMkLst>
            <pc:docMk/>
            <pc:sldMk cId="3462831811" sldId="271"/>
            <ac:spMk id="8" creationId="{6BB1E709-A8EA-54D4-93DD-17E22FD025A3}"/>
          </ac:spMkLst>
        </pc:spChg>
        <pc:spChg chg="add">
          <ac:chgData name="Serigne Sarr (2317649)" userId="S::2317649@student.uwtsd.ac.uk::f3ab8036-7547-4952-866c-b29db385fd29" providerId="AD" clId="Web-{B3DFF2B1-5A5F-457B-856A-246CC5188032}" dt="2024-02-20T03:26:20.376" v="208"/>
          <ac:spMkLst>
            <pc:docMk/>
            <pc:sldMk cId="3462831811" sldId="271"/>
            <ac:spMk id="11" creationId="{4F7EBAE4-9945-4473-9E34-B2C66EA0F03D}"/>
          </ac:spMkLst>
        </pc:spChg>
        <pc:spChg chg="add">
          <ac:chgData name="Serigne Sarr (2317649)" userId="S::2317649@student.uwtsd.ac.uk::f3ab8036-7547-4952-866c-b29db385fd29" providerId="AD" clId="Web-{B3DFF2B1-5A5F-457B-856A-246CC5188032}" dt="2024-02-20T03:26:20.376" v="208"/>
          <ac:spMkLst>
            <pc:docMk/>
            <pc:sldMk cId="3462831811" sldId="271"/>
            <ac:spMk id="13" creationId="{70BEB1E7-2F88-40BC-B73D-42E5B6F80BFC}"/>
          </ac:spMkLst>
        </pc:spChg>
        <pc:spChg chg="add">
          <ac:chgData name="Serigne Sarr (2317649)" userId="S::2317649@student.uwtsd.ac.uk::f3ab8036-7547-4952-866c-b29db385fd29" providerId="AD" clId="Web-{B3DFF2B1-5A5F-457B-856A-246CC5188032}" dt="2024-02-20T03:26:20.376" v="208"/>
          <ac:spMkLst>
            <pc:docMk/>
            <pc:sldMk cId="3462831811" sldId="271"/>
            <ac:spMk id="15" creationId="{A7B99495-F43F-4D80-A44F-2CB4764EB90B}"/>
          </ac:spMkLst>
        </pc:spChg>
        <pc:picChg chg="add mod ord">
          <ac:chgData name="Serigne Sarr (2317649)" userId="S::2317649@student.uwtsd.ac.uk::f3ab8036-7547-4952-866c-b29db385fd29" providerId="AD" clId="Web-{B3DFF2B1-5A5F-457B-856A-246CC5188032}" dt="2024-02-20T03:26:20.376" v="208"/>
          <ac:picMkLst>
            <pc:docMk/>
            <pc:sldMk cId="3462831811" sldId="271"/>
            <ac:picMk id="4" creationId="{76BA184E-6E91-D2A5-E58A-1356212D6F6A}"/>
          </ac:picMkLst>
        </pc:picChg>
      </pc:sldChg>
      <pc:sldChg chg="modSp">
        <pc:chgData name="Serigne Sarr (2317649)" userId="S::2317649@student.uwtsd.ac.uk::f3ab8036-7547-4952-866c-b29db385fd29" providerId="AD" clId="Web-{B3DFF2B1-5A5F-457B-856A-246CC5188032}" dt="2024-02-20T01:50:42.972" v="158" actId="20577"/>
        <pc:sldMkLst>
          <pc:docMk/>
          <pc:sldMk cId="1478116054" sldId="273"/>
        </pc:sldMkLst>
        <pc:spChg chg="mod">
          <ac:chgData name="Serigne Sarr (2317649)" userId="S::2317649@student.uwtsd.ac.uk::f3ab8036-7547-4952-866c-b29db385fd29" providerId="AD" clId="Web-{B3DFF2B1-5A5F-457B-856A-246CC5188032}" dt="2024-02-20T01:49:54.562" v="154" actId="14100"/>
          <ac:spMkLst>
            <pc:docMk/>
            <pc:sldMk cId="1478116054" sldId="273"/>
            <ac:spMk id="2" creationId="{A6BF2AD2-7F09-3250-4780-4C09042D6813}"/>
          </ac:spMkLst>
        </pc:spChg>
        <pc:spChg chg="mod">
          <ac:chgData name="Serigne Sarr (2317649)" userId="S::2317649@student.uwtsd.ac.uk::f3ab8036-7547-4952-866c-b29db385fd29" providerId="AD" clId="Web-{B3DFF2B1-5A5F-457B-856A-246CC5188032}" dt="2024-02-20T01:50:42.972" v="158" actId="20577"/>
          <ac:spMkLst>
            <pc:docMk/>
            <pc:sldMk cId="1478116054" sldId="273"/>
            <ac:spMk id="3" creationId="{61FF0D4A-BEE5-B641-1059-F0D514488075}"/>
          </ac:spMkLst>
        </pc:spChg>
      </pc:sldChg>
      <pc:sldChg chg="addSp delSp modSp mod setBg">
        <pc:chgData name="Serigne Sarr (2317649)" userId="S::2317649@student.uwtsd.ac.uk::f3ab8036-7547-4952-866c-b29db385fd29" providerId="AD" clId="Web-{B3DFF2B1-5A5F-457B-856A-246CC5188032}" dt="2024-02-20T02:47:33.596" v="186"/>
        <pc:sldMkLst>
          <pc:docMk/>
          <pc:sldMk cId="3307478341" sldId="274"/>
        </pc:sldMkLst>
        <pc:spChg chg="mod">
          <ac:chgData name="Serigne Sarr (2317649)" userId="S::2317649@student.uwtsd.ac.uk::f3ab8036-7547-4952-866c-b29db385fd29" providerId="AD" clId="Web-{B3DFF2B1-5A5F-457B-856A-246CC5188032}" dt="2024-02-20T02:47:33.596" v="186"/>
          <ac:spMkLst>
            <pc:docMk/>
            <pc:sldMk cId="3307478341" sldId="274"/>
            <ac:spMk id="2" creationId="{A9CD26EE-2F2A-7B33-79EC-77EBED293FFB}"/>
          </ac:spMkLst>
        </pc:spChg>
        <pc:spChg chg="mod">
          <ac:chgData name="Serigne Sarr (2317649)" userId="S::2317649@student.uwtsd.ac.uk::f3ab8036-7547-4952-866c-b29db385fd29" providerId="AD" clId="Web-{B3DFF2B1-5A5F-457B-856A-246CC5188032}" dt="2024-02-20T02:47:33.596" v="186"/>
          <ac:spMkLst>
            <pc:docMk/>
            <pc:sldMk cId="3307478341" sldId="274"/>
            <ac:spMk id="3" creationId="{5AEAC637-5C1C-8F65-1716-825085B20E3B}"/>
          </ac:spMkLst>
        </pc:spChg>
        <pc:spChg chg="add del">
          <ac:chgData name="Serigne Sarr (2317649)" userId="S::2317649@student.uwtsd.ac.uk::f3ab8036-7547-4952-866c-b29db385fd29" providerId="AD" clId="Web-{B3DFF2B1-5A5F-457B-856A-246CC5188032}" dt="2024-02-20T02:47:33.596" v="185"/>
          <ac:spMkLst>
            <pc:docMk/>
            <pc:sldMk cId="3307478341" sldId="274"/>
            <ac:spMk id="9" creationId="{F13C74B1-5B17-4795-BED0-7140497B445A}"/>
          </ac:spMkLst>
        </pc:spChg>
        <pc:spChg chg="add del">
          <ac:chgData name="Serigne Sarr (2317649)" userId="S::2317649@student.uwtsd.ac.uk::f3ab8036-7547-4952-866c-b29db385fd29" providerId="AD" clId="Web-{B3DFF2B1-5A5F-457B-856A-246CC5188032}" dt="2024-02-20T02:47:33.596" v="185"/>
          <ac:spMkLst>
            <pc:docMk/>
            <pc:sldMk cId="3307478341" sldId="274"/>
            <ac:spMk id="11" creationId="{D4974D33-8DC5-464E-8C6D-BE58F0669C17}"/>
          </ac:spMkLst>
        </pc:spChg>
        <pc:spChg chg="add">
          <ac:chgData name="Serigne Sarr (2317649)" userId="S::2317649@student.uwtsd.ac.uk::f3ab8036-7547-4952-866c-b29db385fd29" providerId="AD" clId="Web-{B3DFF2B1-5A5F-457B-856A-246CC5188032}" dt="2024-02-20T02:47:33.596" v="186"/>
          <ac:spMkLst>
            <pc:docMk/>
            <pc:sldMk cId="3307478341" sldId="274"/>
            <ac:spMk id="13" creationId="{A7B99495-F43F-4D80-A44F-2CB4764EB90B}"/>
          </ac:spMkLst>
        </pc:spChg>
        <pc:spChg chg="add">
          <ac:chgData name="Serigne Sarr (2317649)" userId="S::2317649@student.uwtsd.ac.uk::f3ab8036-7547-4952-866c-b29db385fd29" providerId="AD" clId="Web-{B3DFF2B1-5A5F-457B-856A-246CC5188032}" dt="2024-02-20T02:47:33.596" v="186"/>
          <ac:spMkLst>
            <pc:docMk/>
            <pc:sldMk cId="3307478341" sldId="274"/>
            <ac:spMk id="14" creationId="{4F7EBAE4-9945-4473-9E34-B2C66EA0F03D}"/>
          </ac:spMkLst>
        </pc:spChg>
        <pc:spChg chg="add">
          <ac:chgData name="Serigne Sarr (2317649)" userId="S::2317649@student.uwtsd.ac.uk::f3ab8036-7547-4952-866c-b29db385fd29" providerId="AD" clId="Web-{B3DFF2B1-5A5F-457B-856A-246CC5188032}" dt="2024-02-20T02:47:33.596" v="186"/>
          <ac:spMkLst>
            <pc:docMk/>
            <pc:sldMk cId="3307478341" sldId="274"/>
            <ac:spMk id="15" creationId="{70BEB1E7-2F88-40BC-B73D-42E5B6F80BFC}"/>
          </ac:spMkLst>
        </pc:spChg>
        <pc:picChg chg="add del mod">
          <ac:chgData name="Serigne Sarr (2317649)" userId="S::2317649@student.uwtsd.ac.uk::f3ab8036-7547-4952-866c-b29db385fd29" providerId="AD" clId="Web-{B3DFF2B1-5A5F-457B-856A-246CC5188032}" dt="2024-02-20T02:05:04.275" v="180"/>
          <ac:picMkLst>
            <pc:docMk/>
            <pc:sldMk cId="3307478341" sldId="274"/>
            <ac:picMk id="4" creationId="{0AACE7C7-CF64-F509-B46D-F8F276D5F27B}"/>
          </ac:picMkLst>
        </pc:picChg>
        <pc:picChg chg="add mod">
          <ac:chgData name="Serigne Sarr (2317649)" userId="S::2317649@student.uwtsd.ac.uk::f3ab8036-7547-4952-866c-b29db385fd29" providerId="AD" clId="Web-{B3DFF2B1-5A5F-457B-856A-246CC5188032}" dt="2024-02-20T02:47:33.596" v="186"/>
          <ac:picMkLst>
            <pc:docMk/>
            <pc:sldMk cId="3307478341" sldId="274"/>
            <ac:picMk id="4" creationId="{7B29A12F-1582-2E41-FB1E-14E290FB8504}"/>
          </ac:picMkLst>
        </pc:picChg>
        <pc:picChg chg="add del mod">
          <ac:chgData name="Serigne Sarr (2317649)" userId="S::2317649@student.uwtsd.ac.uk::f3ab8036-7547-4952-866c-b29db385fd29" providerId="AD" clId="Web-{B3DFF2B1-5A5F-457B-856A-246CC5188032}" dt="2024-02-20T02:06:44.047" v="182"/>
          <ac:picMkLst>
            <pc:docMk/>
            <pc:sldMk cId="3307478341" sldId="274"/>
            <ac:picMk id="5" creationId="{1D567A8B-E51B-F9D0-D6FE-866D0F9FEE8D}"/>
          </ac:picMkLst>
        </pc:picChg>
      </pc:sldChg>
      <pc:sldChg chg="addSp delSp modSp mod setBg">
        <pc:chgData name="Serigne Sarr (2317649)" userId="S::2317649@student.uwtsd.ac.uk::f3ab8036-7547-4952-866c-b29db385fd29" providerId="AD" clId="Web-{B3DFF2B1-5A5F-457B-856A-246CC5188032}" dt="2024-02-20T03:23:13.236" v="206" actId="14100"/>
        <pc:sldMkLst>
          <pc:docMk/>
          <pc:sldMk cId="2341867725" sldId="278"/>
        </pc:sldMkLst>
        <pc:spChg chg="mod">
          <ac:chgData name="Serigne Sarr (2317649)" userId="S::2317649@student.uwtsd.ac.uk::f3ab8036-7547-4952-866c-b29db385fd29" providerId="AD" clId="Web-{B3DFF2B1-5A5F-457B-856A-246CC5188032}" dt="2024-02-20T03:21:58.043" v="199"/>
          <ac:spMkLst>
            <pc:docMk/>
            <pc:sldMk cId="2341867725" sldId="278"/>
            <ac:spMk id="2" creationId="{D50FD358-84F4-1FC8-68FE-C418E03134B5}"/>
          </ac:spMkLst>
        </pc:spChg>
        <pc:spChg chg="del mod">
          <ac:chgData name="Serigne Sarr (2317649)" userId="S::2317649@student.uwtsd.ac.uk::f3ab8036-7547-4952-866c-b29db385fd29" providerId="AD" clId="Web-{B3DFF2B1-5A5F-457B-856A-246CC5188032}" dt="2024-02-20T03:13:33.997" v="189"/>
          <ac:spMkLst>
            <pc:docMk/>
            <pc:sldMk cId="2341867725" sldId="278"/>
            <ac:spMk id="3" creationId="{17092441-D7CF-3986-15B7-7191C72859FC}"/>
          </ac:spMkLst>
        </pc:spChg>
        <pc:spChg chg="add del">
          <ac:chgData name="Serigne Sarr (2317649)" userId="S::2317649@student.uwtsd.ac.uk::f3ab8036-7547-4952-866c-b29db385fd29" providerId="AD" clId="Web-{B3DFF2B1-5A5F-457B-856A-246CC5188032}" dt="2024-02-20T03:14:03.765" v="191"/>
          <ac:spMkLst>
            <pc:docMk/>
            <pc:sldMk cId="2341867725" sldId="278"/>
            <ac:spMk id="8" creationId="{4DCDF46B-2F6A-5E29-E4AB-A670DCB7144B}"/>
          </ac:spMkLst>
        </pc:spChg>
        <pc:spChg chg="add del">
          <ac:chgData name="Serigne Sarr (2317649)" userId="S::2317649@student.uwtsd.ac.uk::f3ab8036-7547-4952-866c-b29db385fd29" providerId="AD" clId="Web-{B3DFF2B1-5A5F-457B-856A-246CC5188032}" dt="2024-02-20T03:14:03.765" v="191"/>
          <ac:spMkLst>
            <pc:docMk/>
            <pc:sldMk cId="2341867725" sldId="278"/>
            <ac:spMk id="11" creationId="{4F7EBAE4-9945-4473-9E34-B2C66EA0F03D}"/>
          </ac:spMkLst>
        </pc:spChg>
        <pc:spChg chg="add del">
          <ac:chgData name="Serigne Sarr (2317649)" userId="S::2317649@student.uwtsd.ac.uk::f3ab8036-7547-4952-866c-b29db385fd29" providerId="AD" clId="Web-{B3DFF2B1-5A5F-457B-856A-246CC5188032}" dt="2024-02-20T03:14:03.765" v="191"/>
          <ac:spMkLst>
            <pc:docMk/>
            <pc:sldMk cId="2341867725" sldId="278"/>
            <ac:spMk id="13" creationId="{70BEB1E7-2F88-40BC-B73D-42E5B6F80BFC}"/>
          </ac:spMkLst>
        </pc:spChg>
        <pc:spChg chg="add del">
          <ac:chgData name="Serigne Sarr (2317649)" userId="S::2317649@student.uwtsd.ac.uk::f3ab8036-7547-4952-866c-b29db385fd29" providerId="AD" clId="Web-{B3DFF2B1-5A5F-457B-856A-246CC5188032}" dt="2024-02-20T03:14:03.765" v="191"/>
          <ac:spMkLst>
            <pc:docMk/>
            <pc:sldMk cId="2341867725" sldId="278"/>
            <ac:spMk id="15" creationId="{A7B99495-F43F-4D80-A44F-2CB4764EB90B}"/>
          </ac:spMkLst>
        </pc:spChg>
        <pc:spChg chg="add del">
          <ac:chgData name="Serigne Sarr (2317649)" userId="S::2317649@student.uwtsd.ac.uk::f3ab8036-7547-4952-866c-b29db385fd29" providerId="AD" clId="Web-{B3DFF2B1-5A5F-457B-856A-246CC5188032}" dt="2024-02-20T03:21:58.043" v="199"/>
          <ac:spMkLst>
            <pc:docMk/>
            <pc:sldMk cId="2341867725" sldId="278"/>
            <ac:spMk id="17" creationId="{7FF47CB7-972F-479F-A36D-9E72D26EC8DA}"/>
          </ac:spMkLst>
        </pc:spChg>
        <pc:spChg chg="add del">
          <ac:chgData name="Serigne Sarr (2317649)" userId="S::2317649@student.uwtsd.ac.uk::f3ab8036-7547-4952-866c-b29db385fd29" providerId="AD" clId="Web-{B3DFF2B1-5A5F-457B-856A-246CC5188032}" dt="2024-02-20T03:21:58.043" v="199"/>
          <ac:spMkLst>
            <pc:docMk/>
            <pc:sldMk cId="2341867725" sldId="278"/>
            <ac:spMk id="18" creationId="{0D153B68-5844-490D-8E67-F616D6D721CA}"/>
          </ac:spMkLst>
        </pc:spChg>
        <pc:spChg chg="add del mod">
          <ac:chgData name="Serigne Sarr (2317649)" userId="S::2317649@student.uwtsd.ac.uk::f3ab8036-7547-4952-866c-b29db385fd29" providerId="AD" clId="Web-{B3DFF2B1-5A5F-457B-856A-246CC5188032}" dt="2024-02-20T03:21:43.901" v="198"/>
          <ac:spMkLst>
            <pc:docMk/>
            <pc:sldMk cId="2341867725" sldId="278"/>
            <ac:spMk id="19" creationId="{350284E9-DF29-261E-84C9-37DE093D3041}"/>
          </ac:spMkLst>
        </pc:spChg>
        <pc:spChg chg="add del">
          <ac:chgData name="Serigne Sarr (2317649)" userId="S::2317649@student.uwtsd.ac.uk::f3ab8036-7547-4952-866c-b29db385fd29" providerId="AD" clId="Web-{B3DFF2B1-5A5F-457B-856A-246CC5188032}" dt="2024-02-20T03:21:58.043" v="199"/>
          <ac:spMkLst>
            <pc:docMk/>
            <pc:sldMk cId="2341867725" sldId="278"/>
            <ac:spMk id="20" creationId="{9A0D773F-7A7D-4DBB-9DEA-86BB8B8F4BC8}"/>
          </ac:spMkLst>
        </pc:spChg>
        <pc:spChg chg="add mod">
          <ac:chgData name="Serigne Sarr (2317649)" userId="S::2317649@student.uwtsd.ac.uk::f3ab8036-7547-4952-866c-b29db385fd29" providerId="AD" clId="Web-{B3DFF2B1-5A5F-457B-856A-246CC5188032}" dt="2024-02-20T03:23:13.236" v="206" actId="14100"/>
          <ac:spMkLst>
            <pc:docMk/>
            <pc:sldMk cId="2341867725" sldId="278"/>
            <ac:spMk id="24" creationId="{156A14DC-B7BE-6EA4-E672-143DAE4B89B0}"/>
          </ac:spMkLst>
        </pc:spChg>
        <pc:grpChg chg="add">
          <ac:chgData name="Serigne Sarr (2317649)" userId="S::2317649@student.uwtsd.ac.uk::f3ab8036-7547-4952-866c-b29db385fd29" providerId="AD" clId="Web-{B3DFF2B1-5A5F-457B-856A-246CC5188032}" dt="2024-02-20T03:21:58.043" v="199"/>
          <ac:grpSpMkLst>
            <pc:docMk/>
            <pc:sldMk cId="2341867725" sldId="278"/>
            <ac:grpSpMk id="27" creationId="{6258F736-B256-8039-9DC6-F4E49A5C5AD5}"/>
          </ac:grpSpMkLst>
        </pc:grpChg>
        <pc:picChg chg="add del mod ord">
          <ac:chgData name="Serigne Sarr (2317649)" userId="S::2317649@student.uwtsd.ac.uk::f3ab8036-7547-4952-866c-b29db385fd29" providerId="AD" clId="Web-{B3DFF2B1-5A5F-457B-856A-246CC5188032}" dt="2024-02-20T03:14:54.930" v="193"/>
          <ac:picMkLst>
            <pc:docMk/>
            <pc:sldMk cId="2341867725" sldId="278"/>
            <ac:picMk id="4" creationId="{1621671A-F7B0-9EAE-E34E-14568D4AE687}"/>
          </ac:picMkLst>
        </pc:picChg>
        <pc:picChg chg="add mod ord">
          <ac:chgData name="Serigne Sarr (2317649)" userId="S::2317649@student.uwtsd.ac.uk::f3ab8036-7547-4952-866c-b29db385fd29" providerId="AD" clId="Web-{B3DFF2B1-5A5F-457B-856A-246CC5188032}" dt="2024-02-20T03:22:36.858" v="204" actId="14100"/>
          <ac:picMkLst>
            <pc:docMk/>
            <pc:sldMk cId="2341867725" sldId="278"/>
            <ac:picMk id="5" creationId="{96AE7C51-536E-2260-3DE2-AEA4F01F8AE2}"/>
          </ac:picMkLst>
        </pc:picChg>
      </pc:sldChg>
      <pc:sldChg chg="new">
        <pc:chgData name="Serigne Sarr (2317649)" userId="S::2317649@student.uwtsd.ac.uk::f3ab8036-7547-4952-866c-b29db385fd29" providerId="AD" clId="Web-{B3DFF2B1-5A5F-457B-856A-246CC5188032}" dt="2024-02-20T01:34:58.952" v="148"/>
        <pc:sldMkLst>
          <pc:docMk/>
          <pc:sldMk cId="581086350" sldId="280"/>
        </pc:sldMkLst>
      </pc:sldChg>
      <pc:sldChg chg="new">
        <pc:chgData name="Serigne Sarr (2317649)" userId="S::2317649@student.uwtsd.ac.uk::f3ab8036-7547-4952-866c-b29db385fd29" providerId="AD" clId="Web-{B3DFF2B1-5A5F-457B-856A-246CC5188032}" dt="2024-02-20T01:35:01.531" v="149"/>
        <pc:sldMkLst>
          <pc:docMk/>
          <pc:sldMk cId="2659545322" sldId="281"/>
        </pc:sldMkLst>
      </pc:sldChg>
    </pc:docChg>
  </pc:docChgLst>
  <pc:docChgLst>
    <pc:chgData name="Simon Rees (0151968)" userId="e46edfc7-8269-4b76-b6c7-74bfc360319e" providerId="ADAL" clId="{F42E5087-3A02-4224-89FC-38CAC7329C74}"/>
    <pc:docChg chg="undo redo custSel addSld delSld modSld sldOrd">
      <pc:chgData name="Simon Rees (0151968)" userId="e46edfc7-8269-4b76-b6c7-74bfc360319e" providerId="ADAL" clId="{F42E5087-3A02-4224-89FC-38CAC7329C74}" dt="2024-02-25T18:58:28.168" v="3831" actId="1037"/>
      <pc:docMkLst>
        <pc:docMk/>
      </pc:docMkLst>
      <pc:sldChg chg="addSp delSp modSp mod delDesignElem">
        <pc:chgData name="Simon Rees (0151968)" userId="e46edfc7-8269-4b76-b6c7-74bfc360319e" providerId="ADAL" clId="{F42E5087-3A02-4224-89FC-38CAC7329C74}" dt="2024-02-25T18:29:39.973" v="3642" actId="1076"/>
        <pc:sldMkLst>
          <pc:docMk/>
          <pc:sldMk cId="3768277718" sldId="257"/>
        </pc:sldMkLst>
        <pc:spChg chg="mod">
          <ac:chgData name="Simon Rees (0151968)" userId="e46edfc7-8269-4b76-b6c7-74bfc360319e" providerId="ADAL" clId="{F42E5087-3A02-4224-89FC-38CAC7329C74}" dt="2024-02-22T18:46:09.026" v="2031" actId="20577"/>
          <ac:spMkLst>
            <pc:docMk/>
            <pc:sldMk cId="3768277718" sldId="257"/>
            <ac:spMk id="2" creationId="{BAFCADFC-D800-B99E-275A-EA6229E96646}"/>
          </ac:spMkLst>
        </pc:spChg>
        <pc:spChg chg="add mod">
          <ac:chgData name="Simon Rees (0151968)" userId="e46edfc7-8269-4b76-b6c7-74bfc360319e" providerId="ADAL" clId="{F42E5087-3A02-4224-89FC-38CAC7329C74}" dt="2024-02-25T18:29:39.973" v="3642" actId="1076"/>
          <ac:spMkLst>
            <pc:docMk/>
            <pc:sldMk cId="3768277718" sldId="257"/>
            <ac:spMk id="4" creationId="{9ECA5636-58FF-ECEF-C3CB-F8060FA66B9D}"/>
          </ac:spMkLst>
        </pc:spChg>
        <pc:spChg chg="mod">
          <ac:chgData name="Simon Rees (0151968)" userId="e46edfc7-8269-4b76-b6c7-74bfc360319e" providerId="ADAL" clId="{F42E5087-3A02-4224-89FC-38CAC7329C74}" dt="2024-02-24T19:19:33.899" v="3620" actId="20577"/>
          <ac:spMkLst>
            <pc:docMk/>
            <pc:sldMk cId="3768277718" sldId="257"/>
            <ac:spMk id="8" creationId="{27DF802F-6C5D-8E22-D56E-4F206681C9F5}"/>
          </ac:spMkLst>
        </pc:spChg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3768277718" sldId="257"/>
            <ac:spMk id="9" creationId="{3ECBE1F1-D69B-4AFA-ABD5-8E41720EF6DE}"/>
          </ac:spMkLst>
        </pc:spChg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3768277718" sldId="257"/>
            <ac:spMk id="11" creationId="{603A6265-E10C-4B85-9C20-E75FCAF9CC63}"/>
          </ac:spMkLst>
        </pc:spChg>
        <pc:graphicFrameChg chg="add del modGraphic">
          <ac:chgData name="Simon Rees (0151968)" userId="e46edfc7-8269-4b76-b6c7-74bfc360319e" providerId="ADAL" clId="{F42E5087-3A02-4224-89FC-38CAC7329C74}" dt="2024-02-22T18:47:19.881" v="2035" actId="27309"/>
          <ac:graphicFrameMkLst>
            <pc:docMk/>
            <pc:sldMk cId="3768277718" sldId="257"/>
            <ac:graphicFrameMk id="7" creationId="{BF40B0CD-ACF8-150B-03F2-7CFC428B730F}"/>
          </ac:graphicFrameMkLst>
        </pc:graphicFrameChg>
        <pc:picChg chg="add mod">
          <ac:chgData name="Simon Rees (0151968)" userId="e46edfc7-8269-4b76-b6c7-74bfc360319e" providerId="ADAL" clId="{F42E5087-3A02-4224-89FC-38CAC7329C74}" dt="2024-02-24T19:10:31.739" v="3396" actId="1038"/>
          <ac:picMkLst>
            <pc:docMk/>
            <pc:sldMk cId="3768277718" sldId="257"/>
            <ac:picMk id="5" creationId="{295AE26B-D82D-64AC-1404-7200EC607BD6}"/>
          </ac:picMkLst>
        </pc:picChg>
        <pc:picChg chg="add del mod">
          <ac:chgData name="Simon Rees (0151968)" userId="e46edfc7-8269-4b76-b6c7-74bfc360319e" providerId="ADAL" clId="{F42E5087-3A02-4224-89FC-38CAC7329C74}" dt="2024-02-21T20:34:23.890" v="1985" actId="478"/>
          <ac:picMkLst>
            <pc:docMk/>
            <pc:sldMk cId="3768277718" sldId="257"/>
            <ac:picMk id="6" creationId="{08166C83-8B5B-9C61-A955-9BC0413F7601}"/>
          </ac:picMkLst>
        </pc:picChg>
        <pc:picChg chg="del">
          <ac:chgData name="Simon Rees (0151968)" userId="e46edfc7-8269-4b76-b6c7-74bfc360319e" providerId="ADAL" clId="{F42E5087-3A02-4224-89FC-38CAC7329C74}" dt="2024-02-20T20:17:52.240" v="117" actId="478"/>
          <ac:picMkLst>
            <pc:docMk/>
            <pc:sldMk cId="3768277718" sldId="257"/>
            <ac:picMk id="7" creationId="{5BFAFA8A-D0F8-E7CC-DB19-44CEB8BBD6E3}"/>
          </ac:picMkLst>
        </pc:picChg>
      </pc:sldChg>
      <pc:sldChg chg="addSp delSp modSp mod">
        <pc:chgData name="Simon Rees (0151968)" userId="e46edfc7-8269-4b76-b6c7-74bfc360319e" providerId="ADAL" clId="{F42E5087-3A02-4224-89FC-38CAC7329C74}" dt="2024-02-25T18:35:23.644" v="3657" actId="20577"/>
        <pc:sldMkLst>
          <pc:docMk/>
          <pc:sldMk cId="642415019" sldId="258"/>
        </pc:sldMkLst>
        <pc:spChg chg="mod">
          <ac:chgData name="Simon Rees (0151968)" userId="e46edfc7-8269-4b76-b6c7-74bfc360319e" providerId="ADAL" clId="{F42E5087-3A02-4224-89FC-38CAC7329C74}" dt="2024-02-21T19:03:52.699" v="720" actId="1036"/>
          <ac:spMkLst>
            <pc:docMk/>
            <pc:sldMk cId="642415019" sldId="258"/>
            <ac:spMk id="2" creationId="{0C3C911E-3EF0-A673-0A8C-B1DF43C6D08F}"/>
          </ac:spMkLst>
        </pc:spChg>
        <pc:spChg chg="mod">
          <ac:chgData name="Simon Rees (0151968)" userId="e46edfc7-8269-4b76-b6c7-74bfc360319e" providerId="ADAL" clId="{F42E5087-3A02-4224-89FC-38CAC7329C74}" dt="2024-02-22T18:50:00.793" v="2104" actId="1076"/>
          <ac:spMkLst>
            <pc:docMk/>
            <pc:sldMk cId="642415019" sldId="258"/>
            <ac:spMk id="3" creationId="{B7FFF4CA-5EB7-2B0C-8A4A-617B5BB33E01}"/>
          </ac:spMkLst>
        </pc:spChg>
        <pc:spChg chg="add mod">
          <ac:chgData name="Simon Rees (0151968)" userId="e46edfc7-8269-4b76-b6c7-74bfc360319e" providerId="ADAL" clId="{F42E5087-3A02-4224-89FC-38CAC7329C74}" dt="2024-02-25T18:35:23.644" v="3657" actId="20577"/>
          <ac:spMkLst>
            <pc:docMk/>
            <pc:sldMk cId="642415019" sldId="258"/>
            <ac:spMk id="9" creationId="{9D53063E-35CE-5C34-C31F-673C71CDA896}"/>
          </ac:spMkLst>
        </pc:spChg>
        <pc:picChg chg="add del">
          <ac:chgData name="Simon Rees (0151968)" userId="e46edfc7-8269-4b76-b6c7-74bfc360319e" providerId="ADAL" clId="{F42E5087-3A02-4224-89FC-38CAC7329C74}" dt="2024-02-21T19:01:16.741" v="658" actId="22"/>
          <ac:picMkLst>
            <pc:docMk/>
            <pc:sldMk cId="642415019" sldId="258"/>
            <ac:picMk id="5" creationId="{C45CD6A6-59A5-A41E-1916-DDBDF8B48EAA}"/>
          </ac:picMkLst>
        </pc:picChg>
        <pc:picChg chg="add mod">
          <ac:chgData name="Simon Rees (0151968)" userId="e46edfc7-8269-4b76-b6c7-74bfc360319e" providerId="ADAL" clId="{F42E5087-3A02-4224-89FC-38CAC7329C74}" dt="2024-02-22T18:50:05.442" v="2105" actId="1076"/>
          <ac:picMkLst>
            <pc:docMk/>
            <pc:sldMk cId="642415019" sldId="258"/>
            <ac:picMk id="5" creationId="{F9BCBBBD-3C24-0EFA-8CCD-D7098DE57AA2}"/>
          </ac:picMkLst>
        </pc:picChg>
        <pc:picChg chg="add del">
          <ac:chgData name="Simon Rees (0151968)" userId="e46edfc7-8269-4b76-b6c7-74bfc360319e" providerId="ADAL" clId="{F42E5087-3A02-4224-89FC-38CAC7329C74}" dt="2024-02-21T19:01:25.746" v="660" actId="22"/>
          <ac:picMkLst>
            <pc:docMk/>
            <pc:sldMk cId="642415019" sldId="258"/>
            <ac:picMk id="7" creationId="{499BBDBE-2C1D-1039-7947-2BEB045B4AF5}"/>
          </ac:picMkLst>
        </pc:picChg>
      </pc:sldChg>
      <pc:sldChg chg="addSp modSp del mod">
        <pc:chgData name="Simon Rees (0151968)" userId="e46edfc7-8269-4b76-b6c7-74bfc360319e" providerId="ADAL" clId="{F42E5087-3A02-4224-89FC-38CAC7329C74}" dt="2024-02-22T19:06:18.057" v="2247" actId="2696"/>
        <pc:sldMkLst>
          <pc:docMk/>
          <pc:sldMk cId="1116871318" sldId="259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1116871318" sldId="259"/>
            <ac:spMk id="2" creationId="{AC72E91B-2F59-E2D1-DFDC-983081747017}"/>
          </ac:spMkLst>
        </pc:spChg>
        <pc:spChg chg="mod">
          <ac:chgData name="Simon Rees (0151968)" userId="e46edfc7-8269-4b76-b6c7-74bfc360319e" providerId="ADAL" clId="{F42E5087-3A02-4224-89FC-38CAC7329C74}" dt="2024-02-22T19:01:58.135" v="2114" actId="21"/>
          <ac:spMkLst>
            <pc:docMk/>
            <pc:sldMk cId="1116871318" sldId="259"/>
            <ac:spMk id="3" creationId="{29DCA5E0-888E-2F25-5256-EF8DC6A562EF}"/>
          </ac:spMkLst>
        </pc:spChg>
        <pc:spChg chg="add mod">
          <ac:chgData name="Simon Rees (0151968)" userId="e46edfc7-8269-4b76-b6c7-74bfc360319e" providerId="ADAL" clId="{F42E5087-3A02-4224-89FC-38CAC7329C74}" dt="2024-02-21T19:45:56.350" v="1664" actId="1036"/>
          <ac:spMkLst>
            <pc:docMk/>
            <pc:sldMk cId="1116871318" sldId="259"/>
            <ac:spMk id="5" creationId="{C1A320BD-7A69-F337-8EB3-724EB28F0D40}"/>
          </ac:spMkLst>
        </pc:spChg>
      </pc:sldChg>
      <pc:sldChg chg="addSp delSp modSp mod ord">
        <pc:chgData name="Simon Rees (0151968)" userId="e46edfc7-8269-4b76-b6c7-74bfc360319e" providerId="ADAL" clId="{F42E5087-3A02-4224-89FC-38CAC7329C74}" dt="2024-02-25T18:46:35.585" v="3745" actId="20577"/>
        <pc:sldMkLst>
          <pc:docMk/>
          <pc:sldMk cId="42703093" sldId="260"/>
        </pc:sldMkLst>
        <pc:spChg chg="mod">
          <ac:chgData name="Simon Rees (0151968)" userId="e46edfc7-8269-4b76-b6c7-74bfc360319e" providerId="ADAL" clId="{F42E5087-3A02-4224-89FC-38CAC7329C74}" dt="2024-02-22T21:29:28.721" v="2984" actId="20577"/>
          <ac:spMkLst>
            <pc:docMk/>
            <pc:sldMk cId="42703093" sldId="260"/>
            <ac:spMk id="2" creationId="{B2701CD2-E1FA-8C96-5297-306FFEBECA19}"/>
          </ac:spMkLst>
        </pc:spChg>
        <pc:spChg chg="mod">
          <ac:chgData name="Simon Rees (0151968)" userId="e46edfc7-8269-4b76-b6c7-74bfc360319e" providerId="ADAL" clId="{F42E5087-3A02-4224-89FC-38CAC7329C74}" dt="2024-02-24T19:16:20.200" v="3579" actId="20577"/>
          <ac:spMkLst>
            <pc:docMk/>
            <pc:sldMk cId="42703093" sldId="260"/>
            <ac:spMk id="3" creationId="{3A6B30FD-221E-9550-047E-163404A57643}"/>
          </ac:spMkLst>
        </pc:spChg>
        <pc:spChg chg="add mod">
          <ac:chgData name="Simon Rees (0151968)" userId="e46edfc7-8269-4b76-b6c7-74bfc360319e" providerId="ADAL" clId="{F42E5087-3A02-4224-89FC-38CAC7329C74}" dt="2024-02-25T18:46:35.585" v="3745" actId="20577"/>
          <ac:spMkLst>
            <pc:docMk/>
            <pc:sldMk cId="42703093" sldId="260"/>
            <ac:spMk id="5" creationId="{22582D06-541F-5594-8C4A-CDB07CFCAE20}"/>
          </ac:spMkLst>
        </pc:spChg>
        <pc:spChg chg="add mod">
          <ac:chgData name="Simon Rees (0151968)" userId="e46edfc7-8269-4b76-b6c7-74bfc360319e" providerId="ADAL" clId="{F42E5087-3A02-4224-89FC-38CAC7329C74}" dt="2024-02-22T19:45:35.340" v="2363" actId="255"/>
          <ac:spMkLst>
            <pc:docMk/>
            <pc:sldMk cId="42703093" sldId="260"/>
            <ac:spMk id="6" creationId="{FACAB704-9F4E-EB78-5B73-AF4284C521A2}"/>
          </ac:spMkLst>
        </pc:spChg>
        <pc:spChg chg="add del">
          <ac:chgData name="Simon Rees (0151968)" userId="e46edfc7-8269-4b76-b6c7-74bfc360319e" providerId="ADAL" clId="{F42E5087-3A02-4224-89FC-38CAC7329C74}" dt="2024-02-22T19:44:40.282" v="2357" actId="22"/>
          <ac:spMkLst>
            <pc:docMk/>
            <pc:sldMk cId="42703093" sldId="260"/>
            <ac:spMk id="8" creationId="{51853D88-AABA-BBE7-A008-D9CA94DBED35}"/>
          </ac:spMkLst>
        </pc:spChg>
        <pc:picChg chg="add mod">
          <ac:chgData name="Simon Rees (0151968)" userId="e46edfc7-8269-4b76-b6c7-74bfc360319e" providerId="ADAL" clId="{F42E5087-3A02-4224-89FC-38CAC7329C74}" dt="2024-02-24T19:15:30.301" v="3442" actId="1035"/>
          <ac:picMkLst>
            <pc:docMk/>
            <pc:sldMk cId="42703093" sldId="260"/>
            <ac:picMk id="10" creationId="{82369D94-50A1-B308-F5E0-EBEC3ED254A7}"/>
          </ac:picMkLst>
        </pc:picChg>
        <pc:picChg chg="add mod">
          <ac:chgData name="Simon Rees (0151968)" userId="e46edfc7-8269-4b76-b6c7-74bfc360319e" providerId="ADAL" clId="{F42E5087-3A02-4224-89FC-38CAC7329C74}" dt="2024-02-24T19:15:30.301" v="3442" actId="1035"/>
          <ac:picMkLst>
            <pc:docMk/>
            <pc:sldMk cId="42703093" sldId="260"/>
            <ac:picMk id="12" creationId="{B8643037-3E30-B0A1-B62F-EA732A316F59}"/>
          </ac:picMkLst>
        </pc:picChg>
      </pc:sldChg>
      <pc:sldChg chg="addSp modSp add del mod">
        <pc:chgData name="Simon Rees (0151968)" userId="e46edfc7-8269-4b76-b6c7-74bfc360319e" providerId="ADAL" clId="{F42E5087-3A02-4224-89FC-38CAC7329C74}" dt="2024-02-22T18:41:44.060" v="2027" actId="2696"/>
        <pc:sldMkLst>
          <pc:docMk/>
          <pc:sldMk cId="316796288" sldId="261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316796288" sldId="261"/>
            <ac:spMk id="2" creationId="{EE686136-4291-445A-9214-1FC35EF0D671}"/>
          </ac:spMkLst>
        </pc:spChg>
        <pc:spChg chg="mod">
          <ac:chgData name="Simon Rees (0151968)" userId="e46edfc7-8269-4b76-b6c7-74bfc360319e" providerId="ADAL" clId="{F42E5087-3A02-4224-89FC-38CAC7329C74}" dt="2024-02-21T19:38:51.435" v="1375" actId="20577"/>
          <ac:spMkLst>
            <pc:docMk/>
            <pc:sldMk cId="316796288" sldId="261"/>
            <ac:spMk id="3" creationId="{2FE66A7D-6C87-CBBF-BFB3-DA138442622E}"/>
          </ac:spMkLst>
        </pc:spChg>
        <pc:spChg chg="add mod">
          <ac:chgData name="Simon Rees (0151968)" userId="e46edfc7-8269-4b76-b6c7-74bfc360319e" providerId="ADAL" clId="{F42E5087-3A02-4224-89FC-38CAC7329C74}" dt="2024-02-21T19:45:11.479" v="1614" actId="1036"/>
          <ac:spMkLst>
            <pc:docMk/>
            <pc:sldMk cId="316796288" sldId="261"/>
            <ac:spMk id="4" creationId="{27E62081-CE0E-822B-6CE0-69FB9D2CCE60}"/>
          </ac:spMkLst>
        </pc:spChg>
      </pc:sldChg>
      <pc:sldChg chg="modSp add del">
        <pc:chgData name="Simon Rees (0151968)" userId="e46edfc7-8269-4b76-b6c7-74bfc360319e" providerId="ADAL" clId="{F42E5087-3A02-4224-89FC-38CAC7329C74}" dt="2024-02-20T20:44:49.288" v="129" actId="2696"/>
        <pc:sldMkLst>
          <pc:docMk/>
          <pc:sldMk cId="4014122994" sldId="262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4014122994" sldId="262"/>
            <ac:spMk id="2" creationId="{DD9FE08F-7060-683F-7AEC-665CE20512C7}"/>
          </ac:spMkLst>
        </pc:spChg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4014122994" sldId="262"/>
            <ac:spMk id="3" creationId="{84F05AE5-023B-61CC-EBB8-AED9006E1B67}"/>
          </ac:spMkLst>
        </pc:spChg>
      </pc:sldChg>
      <pc:sldChg chg="addSp modSp del mod">
        <pc:chgData name="Simon Rees (0151968)" userId="e46edfc7-8269-4b76-b6c7-74bfc360319e" providerId="ADAL" clId="{F42E5087-3A02-4224-89FC-38CAC7329C74}" dt="2024-02-22T18:48:08.705" v="2100" actId="2696"/>
        <pc:sldMkLst>
          <pc:docMk/>
          <pc:sldMk cId="1234574032" sldId="263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1234574032" sldId="263"/>
            <ac:spMk id="2" creationId="{25301E72-6A2D-DFA2-406B-3537CF5B6760}"/>
          </ac:spMkLst>
        </pc:spChg>
        <pc:spChg chg="mod">
          <ac:chgData name="Simon Rees (0151968)" userId="e46edfc7-8269-4b76-b6c7-74bfc360319e" providerId="ADAL" clId="{F42E5087-3A02-4224-89FC-38CAC7329C74}" dt="2024-02-21T19:03:17.134" v="689" actId="1035"/>
          <ac:spMkLst>
            <pc:docMk/>
            <pc:sldMk cId="1234574032" sldId="263"/>
            <ac:spMk id="3" creationId="{AF759BEF-7E0F-6750-CAA5-103C2EF43AAF}"/>
          </ac:spMkLst>
        </pc:spChg>
        <pc:spChg chg="add mod">
          <ac:chgData name="Simon Rees (0151968)" userId="e46edfc7-8269-4b76-b6c7-74bfc360319e" providerId="ADAL" clId="{F42E5087-3A02-4224-89FC-38CAC7329C74}" dt="2024-02-21T19:45:37.442" v="1649" actId="1036"/>
          <ac:spMkLst>
            <pc:docMk/>
            <pc:sldMk cId="1234574032" sldId="263"/>
            <ac:spMk id="5" creationId="{628C00D1-3714-A538-6D7B-A2B1C6C6B150}"/>
          </ac:spMkLst>
        </pc:spChg>
      </pc:sldChg>
      <pc:sldChg chg="addSp modSp del mod">
        <pc:chgData name="Simon Rees (0151968)" userId="e46edfc7-8269-4b76-b6c7-74bfc360319e" providerId="ADAL" clId="{F42E5087-3A02-4224-89FC-38CAC7329C74}" dt="2024-02-22T18:57:04.396" v="2106" actId="2696"/>
        <pc:sldMkLst>
          <pc:docMk/>
          <pc:sldMk cId="2317935085" sldId="264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2317935085" sldId="264"/>
            <ac:spMk id="2" creationId="{88C5E67E-C16F-F2DF-C46B-FA7E0648D08A}"/>
          </ac:spMkLst>
        </pc:spChg>
        <pc:spChg chg="mod">
          <ac:chgData name="Simon Rees (0151968)" userId="e46edfc7-8269-4b76-b6c7-74bfc360319e" providerId="ADAL" clId="{F42E5087-3A02-4224-89FC-38CAC7329C74}" dt="2024-02-21T20:11:14.873" v="1972" actId="20577"/>
          <ac:spMkLst>
            <pc:docMk/>
            <pc:sldMk cId="2317935085" sldId="264"/>
            <ac:spMk id="3" creationId="{A217A0F5-F749-B8B3-C564-6B5ECBD65B35}"/>
          </ac:spMkLst>
        </pc:spChg>
        <pc:spChg chg="add mod">
          <ac:chgData name="Simon Rees (0151968)" userId="e46edfc7-8269-4b76-b6c7-74bfc360319e" providerId="ADAL" clId="{F42E5087-3A02-4224-89FC-38CAC7329C74}" dt="2024-02-21T19:46:05.999" v="1680" actId="1036"/>
          <ac:spMkLst>
            <pc:docMk/>
            <pc:sldMk cId="2317935085" sldId="264"/>
            <ac:spMk id="5" creationId="{E0245BCF-628C-A08F-C9B9-DBCE202FE3B9}"/>
          </ac:spMkLst>
        </pc:spChg>
      </pc:sldChg>
      <pc:sldChg chg="modSp del">
        <pc:chgData name="Simon Rees (0151968)" userId="e46edfc7-8269-4b76-b6c7-74bfc360319e" providerId="ADAL" clId="{F42E5087-3A02-4224-89FC-38CAC7329C74}" dt="2024-02-20T20:34:29.230" v="122" actId="2696"/>
        <pc:sldMkLst>
          <pc:docMk/>
          <pc:sldMk cId="1585125060" sldId="265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1585125060" sldId="265"/>
            <ac:spMk id="2" creationId="{E4EA5873-520A-056F-31DB-206170B3E5D3}"/>
          </ac:spMkLst>
        </pc:spChg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1585125060" sldId="265"/>
            <ac:spMk id="3" creationId="{76C8EE6A-3F91-7B0B-4C44-2CD6B5BC34BF}"/>
          </ac:spMkLst>
        </pc:spChg>
      </pc:sldChg>
      <pc:sldChg chg="addSp delSp modSp mod">
        <pc:chgData name="Simon Rees (0151968)" userId="e46edfc7-8269-4b76-b6c7-74bfc360319e" providerId="ADAL" clId="{F42E5087-3A02-4224-89FC-38CAC7329C74}" dt="2024-02-25T18:58:28.168" v="3831" actId="1037"/>
        <pc:sldMkLst>
          <pc:docMk/>
          <pc:sldMk cId="2733335107" sldId="266"/>
        </pc:sldMkLst>
        <pc:spChg chg="mod">
          <ac:chgData name="Simon Rees (0151968)" userId="e46edfc7-8269-4b76-b6c7-74bfc360319e" providerId="ADAL" clId="{F42E5087-3A02-4224-89FC-38CAC7329C74}" dt="2024-02-21T19:12:36.692" v="981" actId="1035"/>
          <ac:spMkLst>
            <pc:docMk/>
            <pc:sldMk cId="2733335107" sldId="266"/>
            <ac:spMk id="2" creationId="{007BABE8-841A-BA59-5E48-D54D43068B5C}"/>
          </ac:spMkLst>
        </pc:spChg>
        <pc:spChg chg="mod">
          <ac:chgData name="Simon Rees (0151968)" userId="e46edfc7-8269-4b76-b6c7-74bfc360319e" providerId="ADAL" clId="{F42E5087-3A02-4224-89FC-38CAC7329C74}" dt="2024-02-22T19:46:33.381" v="2458" actId="1038"/>
          <ac:spMkLst>
            <pc:docMk/>
            <pc:sldMk cId="2733335107" sldId="266"/>
            <ac:spMk id="4" creationId="{1C96E5B2-8F3F-A45C-8927-1D0E0360A5CC}"/>
          </ac:spMkLst>
        </pc:spChg>
        <pc:spChg chg="add del mod">
          <ac:chgData name="Simon Rees (0151968)" userId="e46edfc7-8269-4b76-b6c7-74bfc360319e" providerId="ADAL" clId="{F42E5087-3A02-4224-89FC-38CAC7329C74}" dt="2024-02-25T18:58:12.067" v="3795" actId="478"/>
          <ac:spMkLst>
            <pc:docMk/>
            <pc:sldMk cId="2733335107" sldId="266"/>
            <ac:spMk id="6" creationId="{798BA12A-FAF9-B8E2-90C5-E0E2A29A22F7}"/>
          </ac:spMkLst>
        </pc:spChg>
        <pc:spChg chg="add mod">
          <ac:chgData name="Simon Rees (0151968)" userId="e46edfc7-8269-4b76-b6c7-74bfc360319e" providerId="ADAL" clId="{F42E5087-3A02-4224-89FC-38CAC7329C74}" dt="2024-02-25T18:58:28.168" v="3831" actId="1037"/>
          <ac:spMkLst>
            <pc:docMk/>
            <pc:sldMk cId="2733335107" sldId="266"/>
            <ac:spMk id="8" creationId="{3C3D9CFF-3697-0101-7A1D-1663AAEF1DC8}"/>
          </ac:spMkLst>
        </pc:spChg>
        <pc:picChg chg="mod">
          <ac:chgData name="Simon Rees (0151968)" userId="e46edfc7-8269-4b76-b6c7-74bfc360319e" providerId="ADAL" clId="{F42E5087-3A02-4224-89FC-38CAC7329C74}" dt="2024-02-21T19:12:40.554" v="989" actId="1035"/>
          <ac:picMkLst>
            <pc:docMk/>
            <pc:sldMk cId="2733335107" sldId="266"/>
            <ac:picMk id="5" creationId="{BB5BE7C4-3C69-862C-0429-25B1E7F8F165}"/>
          </ac:picMkLst>
        </pc:picChg>
      </pc:sldChg>
      <pc:sldChg chg="addSp modSp mod ord">
        <pc:chgData name="Simon Rees (0151968)" userId="e46edfc7-8269-4b76-b6c7-74bfc360319e" providerId="ADAL" clId="{F42E5087-3A02-4224-89FC-38CAC7329C74}" dt="2024-02-25T18:47:09.374" v="3748"/>
        <pc:sldMkLst>
          <pc:docMk/>
          <pc:sldMk cId="908881281" sldId="267"/>
        </pc:sldMkLst>
        <pc:spChg chg="mod">
          <ac:chgData name="Simon Rees (0151968)" userId="e46edfc7-8269-4b76-b6c7-74bfc360319e" providerId="ADAL" clId="{F42E5087-3A02-4224-89FC-38CAC7329C74}" dt="2024-02-22T19:09:20.723" v="2260" actId="20577"/>
          <ac:spMkLst>
            <pc:docMk/>
            <pc:sldMk cId="908881281" sldId="267"/>
            <ac:spMk id="2" creationId="{7119F7B3-3F24-929B-97ED-73BAF15DDDB4}"/>
          </ac:spMkLst>
        </pc:spChg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908881281" sldId="267"/>
            <ac:spMk id="3" creationId="{0ED2F4E8-9916-2839-DFC6-4B86E166B9E9}"/>
          </ac:spMkLst>
        </pc:spChg>
        <pc:spChg chg="add mod">
          <ac:chgData name="Simon Rees (0151968)" userId="e46edfc7-8269-4b76-b6c7-74bfc360319e" providerId="ADAL" clId="{F42E5087-3A02-4224-89FC-38CAC7329C74}" dt="2024-02-25T18:47:09.374" v="3748"/>
          <ac:spMkLst>
            <pc:docMk/>
            <pc:sldMk cId="908881281" sldId="267"/>
            <ac:spMk id="5" creationId="{50A3FB3D-A5A2-D0BA-DAF5-975AF74D300B}"/>
          </ac:spMkLst>
        </pc:spChg>
      </pc:sldChg>
      <pc:sldChg chg="addSp modSp mod ord">
        <pc:chgData name="Simon Rees (0151968)" userId="e46edfc7-8269-4b76-b6c7-74bfc360319e" providerId="ADAL" clId="{F42E5087-3A02-4224-89FC-38CAC7329C74}" dt="2024-02-25T18:47:18.857" v="3749"/>
        <pc:sldMkLst>
          <pc:docMk/>
          <pc:sldMk cId="1488660625" sldId="268"/>
        </pc:sldMkLst>
        <pc:spChg chg="mod">
          <ac:chgData name="Simon Rees (0151968)" userId="e46edfc7-8269-4b76-b6c7-74bfc360319e" providerId="ADAL" clId="{F42E5087-3A02-4224-89FC-38CAC7329C74}" dt="2024-02-21T19:13:32.051" v="1010" actId="1035"/>
          <ac:spMkLst>
            <pc:docMk/>
            <pc:sldMk cId="1488660625" sldId="268"/>
            <ac:spMk id="2" creationId="{0B99880B-BB0B-BC62-B464-FEAA75A5C685}"/>
          </ac:spMkLst>
        </pc:spChg>
        <pc:spChg chg="mod">
          <ac:chgData name="Simon Rees (0151968)" userId="e46edfc7-8269-4b76-b6c7-74bfc360319e" providerId="ADAL" clId="{F42E5087-3A02-4224-89FC-38CAC7329C74}" dt="2024-02-22T19:53:33.792" v="2586" actId="255"/>
          <ac:spMkLst>
            <pc:docMk/>
            <pc:sldMk cId="1488660625" sldId="268"/>
            <ac:spMk id="4" creationId="{71C4B6CD-3A78-5F2E-70A5-39F2DADED7EE}"/>
          </ac:spMkLst>
        </pc:spChg>
        <pc:spChg chg="add mod">
          <ac:chgData name="Simon Rees (0151968)" userId="e46edfc7-8269-4b76-b6c7-74bfc360319e" providerId="ADAL" clId="{F42E5087-3A02-4224-89FC-38CAC7329C74}" dt="2024-02-25T18:47:18.857" v="3749"/>
          <ac:spMkLst>
            <pc:docMk/>
            <pc:sldMk cId="1488660625" sldId="268"/>
            <ac:spMk id="6" creationId="{88471398-ECCC-153C-F385-F89E3D17A778}"/>
          </ac:spMkLst>
        </pc:spChg>
        <pc:picChg chg="mod">
          <ac:chgData name="Simon Rees (0151968)" userId="e46edfc7-8269-4b76-b6c7-74bfc360319e" providerId="ADAL" clId="{F42E5087-3A02-4224-89FC-38CAC7329C74}" dt="2024-02-21T19:13:53.409" v="1037" actId="1035"/>
          <ac:picMkLst>
            <pc:docMk/>
            <pc:sldMk cId="1488660625" sldId="268"/>
            <ac:picMk id="5" creationId="{E45CA3B8-9142-23EB-6116-D0C5EEA86C51}"/>
          </ac:picMkLst>
        </pc:picChg>
        <pc:picChg chg="mod">
          <ac:chgData name="Simon Rees (0151968)" userId="e46edfc7-8269-4b76-b6c7-74bfc360319e" providerId="ADAL" clId="{F42E5087-3A02-4224-89FC-38CAC7329C74}" dt="2024-02-21T19:14:05.381" v="1077" actId="1035"/>
          <ac:picMkLst>
            <pc:docMk/>
            <pc:sldMk cId="1488660625" sldId="268"/>
            <ac:picMk id="7" creationId="{7D688098-E671-CBE7-CD8F-F5D9F1FED6EC}"/>
          </ac:picMkLst>
        </pc:picChg>
      </pc:sldChg>
      <pc:sldChg chg="addSp modSp del mod">
        <pc:chgData name="Simon Rees (0151968)" userId="e46edfc7-8269-4b76-b6c7-74bfc360319e" providerId="ADAL" clId="{F42E5087-3A02-4224-89FC-38CAC7329C74}" dt="2024-02-22T19:06:23.486" v="2248" actId="2696"/>
        <pc:sldMkLst>
          <pc:docMk/>
          <pc:sldMk cId="2017875158" sldId="269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2017875158" sldId="269"/>
            <ac:spMk id="2" creationId="{A2B25815-6562-B32C-01EF-C6498FFD85BA}"/>
          </ac:spMkLst>
        </pc:spChg>
        <pc:spChg chg="mod">
          <ac:chgData name="Simon Rees (0151968)" userId="e46edfc7-8269-4b76-b6c7-74bfc360319e" providerId="ADAL" clId="{F42E5087-3A02-4224-89FC-38CAC7329C74}" dt="2024-02-21T21:35:04.424" v="2026" actId="255"/>
          <ac:spMkLst>
            <pc:docMk/>
            <pc:sldMk cId="2017875158" sldId="269"/>
            <ac:spMk id="3" creationId="{68884788-1AF7-E5CD-EE5C-CD4FE29FC73D}"/>
          </ac:spMkLst>
        </pc:spChg>
        <pc:spChg chg="add mod">
          <ac:chgData name="Simon Rees (0151968)" userId="e46edfc7-8269-4b76-b6c7-74bfc360319e" providerId="ADAL" clId="{F42E5087-3A02-4224-89FC-38CAC7329C74}" dt="2024-02-21T19:46:16.206" v="1696" actId="1036"/>
          <ac:spMkLst>
            <pc:docMk/>
            <pc:sldMk cId="2017875158" sldId="269"/>
            <ac:spMk id="5" creationId="{7D3EAFFF-5B68-C967-51A1-EE25CECAAC17}"/>
          </ac:spMkLst>
        </pc:spChg>
      </pc:sldChg>
      <pc:sldChg chg="addSp modSp del mod">
        <pc:chgData name="Simon Rees (0151968)" userId="e46edfc7-8269-4b76-b6c7-74bfc360319e" providerId="ADAL" clId="{F42E5087-3A02-4224-89FC-38CAC7329C74}" dt="2024-02-22T18:57:31.169" v="2107" actId="2696"/>
        <pc:sldMkLst>
          <pc:docMk/>
          <pc:sldMk cId="1072917428" sldId="270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1072917428" sldId="270"/>
            <ac:spMk id="2" creationId="{41E1EBAD-299A-8B21-5490-0A8931268080}"/>
          </ac:spMkLst>
        </pc:spChg>
        <pc:spChg chg="mod">
          <ac:chgData name="Simon Rees (0151968)" userId="e46edfc7-8269-4b76-b6c7-74bfc360319e" providerId="ADAL" clId="{F42E5087-3A02-4224-89FC-38CAC7329C74}" dt="2024-02-21T20:06:58.165" v="1931" actId="5793"/>
          <ac:spMkLst>
            <pc:docMk/>
            <pc:sldMk cId="1072917428" sldId="270"/>
            <ac:spMk id="3" creationId="{78DB73D0-CD54-5AF3-94C6-3DF67AC32CB7}"/>
          </ac:spMkLst>
        </pc:spChg>
        <pc:spChg chg="add mod">
          <ac:chgData name="Simon Rees (0151968)" userId="e46edfc7-8269-4b76-b6c7-74bfc360319e" providerId="ADAL" clId="{F42E5087-3A02-4224-89FC-38CAC7329C74}" dt="2024-02-21T19:44:38.109" v="1566" actId="1036"/>
          <ac:spMkLst>
            <pc:docMk/>
            <pc:sldMk cId="1072917428" sldId="270"/>
            <ac:spMk id="5" creationId="{1EEED4C4-0A41-019F-C3BF-D19DA0A10809}"/>
          </ac:spMkLst>
        </pc:spChg>
      </pc:sldChg>
      <pc:sldChg chg="delSp delDesignElem">
        <pc:chgData name="Simon Rees (0151968)" userId="e46edfc7-8269-4b76-b6c7-74bfc360319e" providerId="ADAL" clId="{F42E5087-3A02-4224-89FC-38CAC7329C74}" dt="2024-02-20T20:17:42.863" v="115"/>
        <pc:sldMkLst>
          <pc:docMk/>
          <pc:sldMk cId="3462831811" sldId="271"/>
        </pc:sldMkLst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3462831811" sldId="271"/>
            <ac:spMk id="11" creationId="{4F7EBAE4-9945-4473-9E34-B2C66EA0F03D}"/>
          </ac:spMkLst>
        </pc:spChg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3462831811" sldId="271"/>
            <ac:spMk id="13" creationId="{70BEB1E7-2F88-40BC-B73D-42E5B6F80BFC}"/>
          </ac:spMkLst>
        </pc:spChg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3462831811" sldId="271"/>
            <ac:spMk id="15" creationId="{A7B99495-F43F-4D80-A44F-2CB4764EB90B}"/>
          </ac:spMkLst>
        </pc:spChg>
      </pc:sldChg>
      <pc:sldChg chg="delSp delDesignElem">
        <pc:chgData name="Simon Rees (0151968)" userId="e46edfc7-8269-4b76-b6c7-74bfc360319e" providerId="ADAL" clId="{F42E5087-3A02-4224-89FC-38CAC7329C74}" dt="2024-02-20T20:17:42.863" v="115"/>
        <pc:sldMkLst>
          <pc:docMk/>
          <pc:sldMk cId="2322685808" sldId="272"/>
        </pc:sldMkLst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2322685808" sldId="272"/>
            <ac:spMk id="17" creationId="{6128F3BD-7564-4310-B528-888E64F87576}"/>
          </ac:spMkLst>
        </pc:spChg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2322685808" sldId="272"/>
            <ac:spMk id="19" creationId="{82AA3C4E-019E-440F-87AB-67EFA9BE6C81}"/>
          </ac:spMkLst>
        </pc:spChg>
      </pc:sldChg>
      <pc:sldChg chg="delSp delDesignElem">
        <pc:chgData name="Simon Rees (0151968)" userId="e46edfc7-8269-4b76-b6c7-74bfc360319e" providerId="ADAL" clId="{F42E5087-3A02-4224-89FC-38CAC7329C74}" dt="2024-02-20T20:17:42.863" v="115"/>
        <pc:sldMkLst>
          <pc:docMk/>
          <pc:sldMk cId="3307478341" sldId="274"/>
        </pc:sldMkLst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3307478341" sldId="274"/>
            <ac:spMk id="13" creationId="{A7B99495-F43F-4D80-A44F-2CB4764EB90B}"/>
          </ac:spMkLst>
        </pc:spChg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3307478341" sldId="274"/>
            <ac:spMk id="14" creationId="{4F7EBAE4-9945-4473-9E34-B2C66EA0F03D}"/>
          </ac:spMkLst>
        </pc:spChg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3307478341" sldId="274"/>
            <ac:spMk id="15" creationId="{70BEB1E7-2F88-40BC-B73D-42E5B6F80BFC}"/>
          </ac:spMkLst>
        </pc:spChg>
      </pc:sldChg>
      <pc:sldChg chg="modSp">
        <pc:chgData name="Simon Rees (0151968)" userId="e46edfc7-8269-4b76-b6c7-74bfc360319e" providerId="ADAL" clId="{F42E5087-3A02-4224-89FC-38CAC7329C74}" dt="2024-02-20T20:17:47.936" v="116"/>
        <pc:sldMkLst>
          <pc:docMk/>
          <pc:sldMk cId="4285297929" sldId="275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4285297929" sldId="275"/>
            <ac:spMk id="2" creationId="{BAF0DD7F-822C-28CC-4728-953AFCC2ACF5}"/>
          </ac:spMkLst>
        </pc:spChg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4285297929" sldId="275"/>
            <ac:spMk id="3" creationId="{6BC380EA-E13C-468F-FB88-3E62828B8F3C}"/>
          </ac:spMkLst>
        </pc:spChg>
      </pc:sldChg>
      <pc:sldChg chg="modSp">
        <pc:chgData name="Simon Rees (0151968)" userId="e46edfc7-8269-4b76-b6c7-74bfc360319e" providerId="ADAL" clId="{F42E5087-3A02-4224-89FC-38CAC7329C74}" dt="2024-02-20T20:17:47.936" v="116"/>
        <pc:sldMkLst>
          <pc:docMk/>
          <pc:sldMk cId="1789140728" sldId="276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1789140728" sldId="276"/>
            <ac:spMk id="2" creationId="{06C1B85B-9CCA-0666-5230-FE346B377FED}"/>
          </ac:spMkLst>
        </pc:spChg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1789140728" sldId="276"/>
            <ac:spMk id="3" creationId="{73C48B51-69C1-5233-FE18-64D82E576A1A}"/>
          </ac:spMkLst>
        </pc:spChg>
      </pc:sldChg>
      <pc:sldChg chg="modSp">
        <pc:chgData name="Simon Rees (0151968)" userId="e46edfc7-8269-4b76-b6c7-74bfc360319e" providerId="ADAL" clId="{F42E5087-3A02-4224-89FC-38CAC7329C74}" dt="2024-02-20T20:17:47.936" v="116"/>
        <pc:sldMkLst>
          <pc:docMk/>
          <pc:sldMk cId="482632699" sldId="277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482632699" sldId="277"/>
            <ac:spMk id="2" creationId="{2EFC3822-1D25-00F9-AACC-F21CC14C504E}"/>
          </ac:spMkLst>
        </pc:spChg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482632699" sldId="277"/>
            <ac:spMk id="3" creationId="{4E97F63E-D4B2-32A1-DC9B-FB2B868C6AA1}"/>
          </ac:spMkLst>
        </pc:spChg>
      </pc:sldChg>
      <pc:sldChg chg="delSp delDesignElem">
        <pc:chgData name="Simon Rees (0151968)" userId="e46edfc7-8269-4b76-b6c7-74bfc360319e" providerId="ADAL" clId="{F42E5087-3A02-4224-89FC-38CAC7329C74}" dt="2024-02-20T20:17:42.863" v="115"/>
        <pc:sldMkLst>
          <pc:docMk/>
          <pc:sldMk cId="2341867725" sldId="278"/>
        </pc:sldMkLst>
        <pc:grpChg chg="del">
          <ac:chgData name="Simon Rees (0151968)" userId="e46edfc7-8269-4b76-b6c7-74bfc360319e" providerId="ADAL" clId="{F42E5087-3A02-4224-89FC-38CAC7329C74}" dt="2024-02-20T20:17:42.863" v="115"/>
          <ac:grpSpMkLst>
            <pc:docMk/>
            <pc:sldMk cId="2341867725" sldId="278"/>
            <ac:grpSpMk id="27" creationId="{6258F736-B256-8039-9DC6-F4E49A5C5AD5}"/>
          </ac:grpSpMkLst>
        </pc:grpChg>
      </pc:sldChg>
      <pc:sldChg chg="addSp delSp modSp mod">
        <pc:chgData name="Simon Rees (0151968)" userId="e46edfc7-8269-4b76-b6c7-74bfc360319e" providerId="ADAL" clId="{F42E5087-3A02-4224-89FC-38CAC7329C74}" dt="2024-02-21T19:15:19.579" v="1083" actId="1076"/>
        <pc:sldMkLst>
          <pc:docMk/>
          <pc:sldMk cId="1729646933" sldId="279"/>
        </pc:sldMkLst>
        <pc:spChg chg="mod">
          <ac:chgData name="Simon Rees (0151968)" userId="e46edfc7-8269-4b76-b6c7-74bfc360319e" providerId="ADAL" clId="{F42E5087-3A02-4224-89FC-38CAC7329C74}" dt="2024-02-20T21:25:03.055" v="597" actId="20577"/>
          <ac:spMkLst>
            <pc:docMk/>
            <pc:sldMk cId="1729646933" sldId="279"/>
            <ac:spMk id="2" creationId="{750D1267-5310-1D38-A0D8-C54757479040}"/>
          </ac:spMkLst>
        </pc:spChg>
        <pc:spChg chg="del mod">
          <ac:chgData name="Simon Rees (0151968)" userId="e46edfc7-8269-4b76-b6c7-74bfc360319e" providerId="ADAL" clId="{F42E5087-3A02-4224-89FC-38CAC7329C74}" dt="2024-02-20T20:51:48.488" v="130" actId="22"/>
          <ac:spMkLst>
            <pc:docMk/>
            <pc:sldMk cId="1729646933" sldId="279"/>
            <ac:spMk id="3" creationId="{302EAAA6-8FBA-B47D-CDC5-796FD7078D04}"/>
          </ac:spMkLst>
        </pc:spChg>
        <pc:spChg chg="add mod">
          <ac:chgData name="Simon Rees (0151968)" userId="e46edfc7-8269-4b76-b6c7-74bfc360319e" providerId="ADAL" clId="{F42E5087-3A02-4224-89FC-38CAC7329C74}" dt="2024-02-21T19:15:19.579" v="1083" actId="1076"/>
          <ac:spMkLst>
            <pc:docMk/>
            <pc:sldMk cId="1729646933" sldId="279"/>
            <ac:spMk id="4" creationId="{E2074762-03A5-A18A-DE2A-05D27FC7F20E}"/>
          </ac:spMkLst>
        </pc:spChg>
        <pc:picChg chg="add mod ord">
          <ac:chgData name="Simon Rees (0151968)" userId="e46edfc7-8269-4b76-b6c7-74bfc360319e" providerId="ADAL" clId="{F42E5087-3A02-4224-89FC-38CAC7329C74}" dt="2024-02-20T20:51:52.722" v="131" actId="1076"/>
          <ac:picMkLst>
            <pc:docMk/>
            <pc:sldMk cId="1729646933" sldId="279"/>
            <ac:picMk id="5" creationId="{4A9CD1D7-3D53-A56C-3682-EE7F21C8C939}"/>
          </ac:picMkLst>
        </pc:picChg>
      </pc:sldChg>
      <pc:sldChg chg="modSp">
        <pc:chgData name="Simon Rees (0151968)" userId="e46edfc7-8269-4b76-b6c7-74bfc360319e" providerId="ADAL" clId="{F42E5087-3A02-4224-89FC-38CAC7329C74}" dt="2024-02-20T20:17:47.936" v="116"/>
        <pc:sldMkLst>
          <pc:docMk/>
          <pc:sldMk cId="581086350" sldId="280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581086350" sldId="280"/>
            <ac:spMk id="2" creationId="{D55E03BE-5C27-B238-389D-1577366E63D0}"/>
          </ac:spMkLst>
        </pc:spChg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581086350" sldId="280"/>
            <ac:spMk id="3" creationId="{D0719560-98F6-246A-A10A-94FF2765E246}"/>
          </ac:spMkLst>
        </pc:spChg>
      </pc:sldChg>
      <pc:sldChg chg="modSp">
        <pc:chgData name="Simon Rees (0151968)" userId="e46edfc7-8269-4b76-b6c7-74bfc360319e" providerId="ADAL" clId="{F42E5087-3A02-4224-89FC-38CAC7329C74}" dt="2024-02-20T20:17:47.936" v="116"/>
        <pc:sldMkLst>
          <pc:docMk/>
          <pc:sldMk cId="2659545322" sldId="281"/>
        </pc:sldMkLst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2659545322" sldId="281"/>
            <ac:spMk id="2" creationId="{568579F6-FC2A-3A62-EE95-D39EECF8E87E}"/>
          </ac:spMkLst>
        </pc:spChg>
        <pc:spChg chg="mod">
          <ac:chgData name="Simon Rees (0151968)" userId="e46edfc7-8269-4b76-b6c7-74bfc360319e" providerId="ADAL" clId="{F42E5087-3A02-4224-89FC-38CAC7329C74}" dt="2024-02-20T20:17:47.936" v="116"/>
          <ac:spMkLst>
            <pc:docMk/>
            <pc:sldMk cId="2659545322" sldId="281"/>
            <ac:spMk id="3" creationId="{574CE77A-C23E-55F0-EC31-CF18635C4453}"/>
          </ac:spMkLst>
        </pc:spChg>
      </pc:sldChg>
      <pc:sldChg chg="delSp delDesignElem">
        <pc:chgData name="Simon Rees (0151968)" userId="e46edfc7-8269-4b76-b6c7-74bfc360319e" providerId="ADAL" clId="{F42E5087-3A02-4224-89FC-38CAC7329C74}" dt="2024-02-20T20:17:42.863" v="115"/>
        <pc:sldMkLst>
          <pc:docMk/>
          <pc:sldMk cId="448117878" sldId="282"/>
        </pc:sldMkLst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448117878" sldId="282"/>
            <ac:spMk id="58" creationId="{FE1EC756-41E9-4FD6-AD48-EF46A28137B7}"/>
          </ac:spMkLst>
        </pc:spChg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448117878" sldId="282"/>
            <ac:spMk id="59" creationId="{E66F6371-9EA5-9354-29DC-1D07B921F79C}"/>
          </ac:spMkLst>
        </pc:spChg>
      </pc:sldChg>
      <pc:sldChg chg="delSp delDesignElem">
        <pc:chgData name="Simon Rees (0151968)" userId="e46edfc7-8269-4b76-b6c7-74bfc360319e" providerId="ADAL" clId="{F42E5087-3A02-4224-89FC-38CAC7329C74}" dt="2024-02-20T20:17:42.863" v="115"/>
        <pc:sldMkLst>
          <pc:docMk/>
          <pc:sldMk cId="862231511" sldId="283"/>
        </pc:sldMkLst>
        <pc:grpChg chg="del">
          <ac:chgData name="Simon Rees (0151968)" userId="e46edfc7-8269-4b76-b6c7-74bfc360319e" providerId="ADAL" clId="{F42E5087-3A02-4224-89FC-38CAC7329C74}" dt="2024-02-20T20:17:42.863" v="115"/>
          <ac:grpSpMkLst>
            <pc:docMk/>
            <pc:sldMk cId="862231511" sldId="283"/>
            <ac:grpSpMk id="27" creationId="{6258F736-B256-8039-9DC6-F4E49A5C5AD5}"/>
          </ac:grpSpMkLst>
        </pc:grpChg>
      </pc:sldChg>
      <pc:sldChg chg="delSp delDesignElem">
        <pc:chgData name="Simon Rees (0151968)" userId="e46edfc7-8269-4b76-b6c7-74bfc360319e" providerId="ADAL" clId="{F42E5087-3A02-4224-89FC-38CAC7329C74}" dt="2024-02-20T20:17:42.863" v="115"/>
        <pc:sldMkLst>
          <pc:docMk/>
          <pc:sldMk cId="3098634692" sldId="284"/>
        </pc:sldMkLst>
        <pc:grpChg chg="del">
          <ac:chgData name="Simon Rees (0151968)" userId="e46edfc7-8269-4b76-b6c7-74bfc360319e" providerId="ADAL" clId="{F42E5087-3A02-4224-89FC-38CAC7329C74}" dt="2024-02-20T20:17:42.863" v="115"/>
          <ac:grpSpMkLst>
            <pc:docMk/>
            <pc:sldMk cId="3098634692" sldId="284"/>
            <ac:grpSpMk id="27" creationId="{6258F736-B256-8039-9DC6-F4E49A5C5AD5}"/>
          </ac:grpSpMkLst>
        </pc:grpChg>
      </pc:sldChg>
      <pc:sldChg chg="delSp delDesignElem">
        <pc:chgData name="Simon Rees (0151968)" userId="e46edfc7-8269-4b76-b6c7-74bfc360319e" providerId="ADAL" clId="{F42E5087-3A02-4224-89FC-38CAC7329C74}" dt="2024-02-20T20:17:42.863" v="115"/>
        <pc:sldMkLst>
          <pc:docMk/>
          <pc:sldMk cId="1025980682" sldId="285"/>
        </pc:sldMkLst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1025980682" sldId="285"/>
            <ac:spMk id="13" creationId="{A7B99495-F43F-4D80-A44F-2CB4764EB90B}"/>
          </ac:spMkLst>
        </pc:spChg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1025980682" sldId="285"/>
            <ac:spMk id="14" creationId="{4F7EBAE4-9945-4473-9E34-B2C66EA0F03D}"/>
          </ac:spMkLst>
        </pc:spChg>
        <pc:spChg chg="del">
          <ac:chgData name="Simon Rees (0151968)" userId="e46edfc7-8269-4b76-b6c7-74bfc360319e" providerId="ADAL" clId="{F42E5087-3A02-4224-89FC-38CAC7329C74}" dt="2024-02-20T20:17:42.863" v="115"/>
          <ac:spMkLst>
            <pc:docMk/>
            <pc:sldMk cId="1025980682" sldId="285"/>
            <ac:spMk id="15" creationId="{70BEB1E7-2F88-40BC-B73D-42E5B6F80BFC}"/>
          </ac:spMkLst>
        </pc:spChg>
      </pc:sldChg>
      <pc:sldChg chg="addSp delSp modSp new mod ord">
        <pc:chgData name="Simon Rees (0151968)" userId="e46edfc7-8269-4b76-b6c7-74bfc360319e" providerId="ADAL" clId="{F42E5087-3A02-4224-89FC-38CAC7329C74}" dt="2024-02-25T18:47:02.735" v="3747" actId="6549"/>
        <pc:sldMkLst>
          <pc:docMk/>
          <pc:sldMk cId="3785024872" sldId="286"/>
        </pc:sldMkLst>
        <pc:spChg chg="mod">
          <ac:chgData name="Simon Rees (0151968)" userId="e46edfc7-8269-4b76-b6c7-74bfc360319e" providerId="ADAL" clId="{F42E5087-3A02-4224-89FC-38CAC7329C74}" dt="2024-02-22T21:29:45.683" v="3002" actId="20577"/>
          <ac:spMkLst>
            <pc:docMk/>
            <pc:sldMk cId="3785024872" sldId="286"/>
            <ac:spMk id="2" creationId="{0B749EFF-108F-E075-6EA6-61162C615727}"/>
          </ac:spMkLst>
        </pc:spChg>
        <pc:spChg chg="del">
          <ac:chgData name="Simon Rees (0151968)" userId="e46edfc7-8269-4b76-b6c7-74bfc360319e" providerId="ADAL" clId="{F42E5087-3A02-4224-89FC-38CAC7329C74}" dt="2024-02-20T19:08:29.332" v="36" actId="22"/>
          <ac:spMkLst>
            <pc:docMk/>
            <pc:sldMk cId="3785024872" sldId="286"/>
            <ac:spMk id="3" creationId="{BB1149FD-AA49-FFAA-6259-C880D18E7823}"/>
          </ac:spMkLst>
        </pc:spChg>
        <pc:spChg chg="add mod">
          <ac:chgData name="Simon Rees (0151968)" userId="e46edfc7-8269-4b76-b6c7-74bfc360319e" providerId="ADAL" clId="{F42E5087-3A02-4224-89FC-38CAC7329C74}" dt="2024-02-25T18:47:02.735" v="3747" actId="6549"/>
          <ac:spMkLst>
            <pc:docMk/>
            <pc:sldMk cId="3785024872" sldId="286"/>
            <ac:spMk id="4" creationId="{EEEC8463-3D2E-0648-CA4E-1322D875ADE8}"/>
          </ac:spMkLst>
        </pc:spChg>
        <pc:spChg chg="add mod">
          <ac:chgData name="Simon Rees (0151968)" userId="e46edfc7-8269-4b76-b6c7-74bfc360319e" providerId="ADAL" clId="{F42E5087-3A02-4224-89FC-38CAC7329C74}" dt="2024-02-22T19:52:55.375" v="2584" actId="14100"/>
          <ac:spMkLst>
            <pc:docMk/>
            <pc:sldMk cId="3785024872" sldId="286"/>
            <ac:spMk id="9" creationId="{EE658EF3-8C40-31F0-5226-8397B8222569}"/>
          </ac:spMkLst>
        </pc:spChg>
        <pc:picChg chg="add mod ord">
          <ac:chgData name="Simon Rees (0151968)" userId="e46edfc7-8269-4b76-b6c7-74bfc360319e" providerId="ADAL" clId="{F42E5087-3A02-4224-89FC-38CAC7329C74}" dt="2024-02-20T19:08:35.837" v="37" actId="1076"/>
          <ac:picMkLst>
            <pc:docMk/>
            <pc:sldMk cId="3785024872" sldId="286"/>
            <ac:picMk id="5" creationId="{7E89C847-256D-5D37-2B8A-6CDD72911B7F}"/>
          </ac:picMkLst>
        </pc:picChg>
        <pc:picChg chg="add mod">
          <ac:chgData name="Simon Rees (0151968)" userId="e46edfc7-8269-4b76-b6c7-74bfc360319e" providerId="ADAL" clId="{F42E5087-3A02-4224-89FC-38CAC7329C74}" dt="2024-02-20T19:09:18.699" v="39" actId="1076"/>
          <ac:picMkLst>
            <pc:docMk/>
            <pc:sldMk cId="3785024872" sldId="286"/>
            <ac:picMk id="7" creationId="{BE787B2F-BF22-6356-E6BF-AD2E566CBC6C}"/>
          </ac:picMkLst>
        </pc:picChg>
      </pc:sldChg>
      <pc:sldChg chg="addSp delSp modSp new mod">
        <pc:chgData name="Simon Rees (0151968)" userId="e46edfc7-8269-4b76-b6c7-74bfc360319e" providerId="ADAL" clId="{F42E5087-3A02-4224-89FC-38CAC7329C74}" dt="2024-02-25T18:51:05.652" v="3791"/>
        <pc:sldMkLst>
          <pc:docMk/>
          <pc:sldMk cId="2940337505" sldId="287"/>
        </pc:sldMkLst>
        <pc:spChg chg="mod">
          <ac:chgData name="Simon Rees (0151968)" userId="e46edfc7-8269-4b76-b6c7-74bfc360319e" providerId="ADAL" clId="{F42E5087-3A02-4224-89FC-38CAC7329C74}" dt="2024-02-20T21:24:15.028" v="575" actId="20577"/>
          <ac:spMkLst>
            <pc:docMk/>
            <pc:sldMk cId="2940337505" sldId="287"/>
            <ac:spMk id="2" creationId="{688B1794-4066-ABFB-3698-3069BA334280}"/>
          </ac:spMkLst>
        </pc:spChg>
        <pc:spChg chg="mod">
          <ac:chgData name="Simon Rees (0151968)" userId="e46edfc7-8269-4b76-b6c7-74bfc360319e" providerId="ADAL" clId="{F42E5087-3A02-4224-89FC-38CAC7329C74}" dt="2024-02-23T20:11:57.223" v="3297" actId="20577"/>
          <ac:spMkLst>
            <pc:docMk/>
            <pc:sldMk cId="2940337505" sldId="287"/>
            <ac:spMk id="3" creationId="{5A293689-D360-FD00-BEE2-35FB431F3A21}"/>
          </ac:spMkLst>
        </pc:spChg>
        <pc:spChg chg="add mod">
          <ac:chgData name="Simon Rees (0151968)" userId="e46edfc7-8269-4b76-b6c7-74bfc360319e" providerId="ADAL" clId="{F42E5087-3A02-4224-89FC-38CAC7329C74}" dt="2024-02-25T18:50:56.685" v="3789"/>
          <ac:spMkLst>
            <pc:docMk/>
            <pc:sldMk cId="2940337505" sldId="287"/>
            <ac:spMk id="4" creationId="{45F6972B-E261-A13A-7BAF-3B8AD318CD75}"/>
          </ac:spMkLst>
        </pc:spChg>
        <pc:spChg chg="add del mod">
          <ac:chgData name="Simon Rees (0151968)" userId="e46edfc7-8269-4b76-b6c7-74bfc360319e" providerId="ADAL" clId="{F42E5087-3A02-4224-89FC-38CAC7329C74}" dt="2024-02-25T18:51:04.651" v="3790" actId="478"/>
          <ac:spMkLst>
            <pc:docMk/>
            <pc:sldMk cId="2940337505" sldId="287"/>
            <ac:spMk id="5" creationId="{BCAC2F73-AA3A-568D-68F6-5008426673A6}"/>
          </ac:spMkLst>
        </pc:spChg>
        <pc:spChg chg="add mod">
          <ac:chgData name="Simon Rees (0151968)" userId="e46edfc7-8269-4b76-b6c7-74bfc360319e" providerId="ADAL" clId="{F42E5087-3A02-4224-89FC-38CAC7329C74}" dt="2024-02-25T18:51:05.652" v="3791"/>
          <ac:spMkLst>
            <pc:docMk/>
            <pc:sldMk cId="2940337505" sldId="287"/>
            <ac:spMk id="6" creationId="{A465DEAB-AB83-894E-2FB9-FF7875C1FF00}"/>
          </ac:spMkLst>
        </pc:spChg>
        <pc:picChg chg="add del mod">
          <ac:chgData name="Simon Rees (0151968)" userId="e46edfc7-8269-4b76-b6c7-74bfc360319e" providerId="ADAL" clId="{F42E5087-3A02-4224-89FC-38CAC7329C74}" dt="2024-02-21T19:54:07.241" v="1809" actId="22"/>
          <ac:picMkLst>
            <pc:docMk/>
            <pc:sldMk cId="2940337505" sldId="287"/>
            <ac:picMk id="7" creationId="{99596199-5760-8DE6-42FC-C79AF14B6B52}"/>
          </ac:picMkLst>
        </pc:picChg>
        <pc:picChg chg="add mod">
          <ac:chgData name="Simon Rees (0151968)" userId="e46edfc7-8269-4b76-b6c7-74bfc360319e" providerId="ADAL" clId="{F42E5087-3A02-4224-89FC-38CAC7329C74}" dt="2024-02-23T20:02:47.018" v="3268" actId="1036"/>
          <ac:picMkLst>
            <pc:docMk/>
            <pc:sldMk cId="2940337505" sldId="287"/>
            <ac:picMk id="9" creationId="{8C88C722-6741-4178-B7F6-C07B9EFF6406}"/>
          </ac:picMkLst>
        </pc:picChg>
      </pc:sldChg>
      <pc:sldChg chg="addSp modSp new mod">
        <pc:chgData name="Simon Rees (0151968)" userId="e46edfc7-8269-4b76-b6c7-74bfc360319e" providerId="ADAL" clId="{F42E5087-3A02-4224-89FC-38CAC7329C74}" dt="2024-02-25T18:51:19.736" v="3794"/>
        <pc:sldMkLst>
          <pc:docMk/>
          <pc:sldMk cId="757828277" sldId="288"/>
        </pc:sldMkLst>
        <pc:spChg chg="mod">
          <ac:chgData name="Simon Rees (0151968)" userId="e46edfc7-8269-4b76-b6c7-74bfc360319e" providerId="ADAL" clId="{F42E5087-3A02-4224-89FC-38CAC7329C74}" dt="2024-02-20T21:24:32.158" v="585" actId="20577"/>
          <ac:spMkLst>
            <pc:docMk/>
            <pc:sldMk cId="757828277" sldId="288"/>
            <ac:spMk id="2" creationId="{C5140392-837E-3983-9FB8-14073B96DB6E}"/>
          </ac:spMkLst>
        </pc:spChg>
        <pc:spChg chg="add mod">
          <ac:chgData name="Simon Rees (0151968)" userId="e46edfc7-8269-4b76-b6c7-74bfc360319e" providerId="ADAL" clId="{F42E5087-3A02-4224-89FC-38CAC7329C74}" dt="2024-02-25T18:51:19.736" v="3794"/>
          <ac:spMkLst>
            <pc:docMk/>
            <pc:sldMk cId="757828277" sldId="288"/>
            <ac:spMk id="5" creationId="{722563D2-783A-16AE-7A18-63ABDC5752B2}"/>
          </ac:spMkLst>
        </pc:spChg>
      </pc:sldChg>
      <pc:sldChg chg="addSp delSp modSp new mod setBg addAnim delAnim setClrOvrMap">
        <pc:chgData name="Simon Rees (0151968)" userId="e46edfc7-8269-4b76-b6c7-74bfc360319e" providerId="ADAL" clId="{F42E5087-3A02-4224-89FC-38CAC7329C74}" dt="2024-02-22T18:47:09.894" v="2033" actId="14100"/>
        <pc:sldMkLst>
          <pc:docMk/>
          <pc:sldMk cId="411603957" sldId="290"/>
        </pc:sldMkLst>
        <pc:spChg chg="mod">
          <ac:chgData name="Simon Rees (0151968)" userId="e46edfc7-8269-4b76-b6c7-74bfc360319e" providerId="ADAL" clId="{F42E5087-3A02-4224-89FC-38CAC7329C74}" dt="2024-02-22T18:47:09.894" v="2033" actId="14100"/>
          <ac:spMkLst>
            <pc:docMk/>
            <pc:sldMk cId="411603957" sldId="290"/>
            <ac:spMk id="2" creationId="{702F4150-BF36-2F3D-6352-A4B13D8EF3C5}"/>
          </ac:spMkLst>
        </pc:spChg>
        <pc:spChg chg="del">
          <ac:chgData name="Simon Rees (0151968)" userId="e46edfc7-8269-4b76-b6c7-74bfc360319e" providerId="ADAL" clId="{F42E5087-3A02-4224-89FC-38CAC7329C74}" dt="2024-02-21T19:24:38.295" v="1282" actId="26606"/>
          <ac:spMkLst>
            <pc:docMk/>
            <pc:sldMk cId="411603957" sldId="290"/>
            <ac:spMk id="3" creationId="{4BE23C10-DE0C-1C6E-9E8D-171A2D68C80C}"/>
          </ac:spMkLst>
        </pc:spChg>
        <pc:spChg chg="add del">
          <ac:chgData name="Simon Rees (0151968)" userId="e46edfc7-8269-4b76-b6c7-74bfc360319e" providerId="ADAL" clId="{F42E5087-3A02-4224-89FC-38CAC7329C74}" dt="2024-02-21T19:27:04.352" v="1308" actId="26606"/>
          <ac:spMkLst>
            <pc:docMk/>
            <pc:sldMk cId="411603957" sldId="290"/>
            <ac:spMk id="9" creationId="{8870DEF6-46A2-D4F8-8BE6-91165D93ECC4}"/>
          </ac:spMkLst>
        </pc:spChg>
        <pc:spChg chg="add del">
          <ac:chgData name="Simon Rees (0151968)" userId="e46edfc7-8269-4b76-b6c7-74bfc360319e" providerId="ADAL" clId="{F42E5087-3A02-4224-89FC-38CAC7329C74}" dt="2024-02-21T19:27:04.342" v="1307" actId="26606"/>
          <ac:spMkLst>
            <pc:docMk/>
            <pc:sldMk cId="411603957" sldId="290"/>
            <ac:spMk id="16" creationId="{518BCE60-EB58-4019-B93A-1094BA89FB95}"/>
          </ac:spMkLst>
        </pc:spChg>
        <pc:spChg chg="add del">
          <ac:chgData name="Simon Rees (0151968)" userId="e46edfc7-8269-4b76-b6c7-74bfc360319e" providerId="ADAL" clId="{F42E5087-3A02-4224-89FC-38CAC7329C74}" dt="2024-02-21T19:27:04.342" v="1307" actId="26606"/>
          <ac:spMkLst>
            <pc:docMk/>
            <pc:sldMk cId="411603957" sldId="290"/>
            <ac:spMk id="18" creationId="{5239C5D7-3A83-4B28-BA16-9364DA5FA6A4}"/>
          </ac:spMkLst>
        </pc:spChg>
        <pc:spChg chg="add del">
          <ac:chgData name="Simon Rees (0151968)" userId="e46edfc7-8269-4b76-b6c7-74bfc360319e" providerId="ADAL" clId="{F42E5087-3A02-4224-89FC-38CAC7329C74}" dt="2024-02-21T19:27:04.342" v="1307" actId="26606"/>
          <ac:spMkLst>
            <pc:docMk/>
            <pc:sldMk cId="411603957" sldId="290"/>
            <ac:spMk id="20" creationId="{C0E4BDC5-1DF0-B758-02E4-0AA24AB72BA9}"/>
          </ac:spMkLst>
        </pc:spChg>
        <pc:spChg chg="add del">
          <ac:chgData name="Simon Rees (0151968)" userId="e46edfc7-8269-4b76-b6c7-74bfc360319e" providerId="ADAL" clId="{F42E5087-3A02-4224-89FC-38CAC7329C74}" dt="2024-02-21T19:27:04.342" v="1307" actId="26606"/>
          <ac:spMkLst>
            <pc:docMk/>
            <pc:sldMk cId="411603957" sldId="290"/>
            <ac:spMk id="22" creationId="{49109861-B852-BC17-33D7-416D00A39674}"/>
          </ac:spMkLst>
        </pc:spChg>
        <pc:spChg chg="add">
          <ac:chgData name="Simon Rees (0151968)" userId="e46edfc7-8269-4b76-b6c7-74bfc360319e" providerId="ADAL" clId="{F42E5087-3A02-4224-89FC-38CAC7329C74}" dt="2024-02-21T19:27:04.352" v="1308" actId="26606"/>
          <ac:spMkLst>
            <pc:docMk/>
            <pc:sldMk cId="411603957" sldId="290"/>
            <ac:spMk id="24" creationId="{0671A8AE-40A1-4631-A6B8-581AFF065482}"/>
          </ac:spMkLst>
        </pc:spChg>
        <pc:spChg chg="add">
          <ac:chgData name="Simon Rees (0151968)" userId="e46edfc7-8269-4b76-b6c7-74bfc360319e" providerId="ADAL" clId="{F42E5087-3A02-4224-89FC-38CAC7329C74}" dt="2024-02-21T19:27:04.352" v="1308" actId="26606"/>
          <ac:spMkLst>
            <pc:docMk/>
            <pc:sldMk cId="411603957" sldId="290"/>
            <ac:spMk id="25" creationId="{AB58EF07-17C2-48CF-ABB0-EEF1F17CB8F0}"/>
          </ac:spMkLst>
        </pc:spChg>
        <pc:spChg chg="add">
          <ac:chgData name="Simon Rees (0151968)" userId="e46edfc7-8269-4b76-b6c7-74bfc360319e" providerId="ADAL" clId="{F42E5087-3A02-4224-89FC-38CAC7329C74}" dt="2024-02-21T19:27:04.352" v="1308" actId="26606"/>
          <ac:spMkLst>
            <pc:docMk/>
            <pc:sldMk cId="411603957" sldId="290"/>
            <ac:spMk id="26" creationId="{AF2F604E-43BE-4DC3-B983-E071523364F8}"/>
          </ac:spMkLst>
        </pc:spChg>
        <pc:spChg chg="add">
          <ac:chgData name="Simon Rees (0151968)" userId="e46edfc7-8269-4b76-b6c7-74bfc360319e" providerId="ADAL" clId="{F42E5087-3A02-4224-89FC-38CAC7329C74}" dt="2024-02-21T19:27:04.352" v="1308" actId="26606"/>
          <ac:spMkLst>
            <pc:docMk/>
            <pc:sldMk cId="411603957" sldId="290"/>
            <ac:spMk id="27" creationId="{08C9B587-E65E-4B52-B37C-ABEBB6E87928}"/>
          </ac:spMkLst>
        </pc:spChg>
        <pc:picChg chg="add mod ord">
          <ac:chgData name="Simon Rees (0151968)" userId="e46edfc7-8269-4b76-b6c7-74bfc360319e" providerId="ADAL" clId="{F42E5087-3A02-4224-89FC-38CAC7329C74}" dt="2024-02-21T19:27:04.352" v="1308" actId="26606"/>
          <ac:picMkLst>
            <pc:docMk/>
            <pc:sldMk cId="411603957" sldId="290"/>
            <ac:picMk id="5" creationId="{03818DCA-C962-9419-16F8-67E128A7A234}"/>
          </ac:picMkLst>
        </pc:picChg>
        <pc:cxnChg chg="add del">
          <ac:chgData name="Simon Rees (0151968)" userId="e46edfc7-8269-4b76-b6c7-74bfc360319e" providerId="ADAL" clId="{F42E5087-3A02-4224-89FC-38CAC7329C74}" dt="2024-02-21T19:27:04.352" v="1308" actId="26606"/>
          <ac:cxnSpMkLst>
            <pc:docMk/>
            <pc:sldMk cId="411603957" sldId="290"/>
            <ac:cxnSpMk id="11" creationId="{522632D6-DED9-FDEC-FD9F-09FF0A4544CC}"/>
          </ac:cxnSpMkLst>
        </pc:cxnChg>
      </pc:sldChg>
      <pc:sldChg chg="addSp delSp modSp new mod setBg">
        <pc:chgData name="Simon Rees (0151968)" userId="e46edfc7-8269-4b76-b6c7-74bfc360319e" providerId="ADAL" clId="{F42E5087-3A02-4224-89FC-38CAC7329C74}" dt="2024-02-21T19:26:27.948" v="1304" actId="26606"/>
        <pc:sldMkLst>
          <pc:docMk/>
          <pc:sldMk cId="2212816159" sldId="291"/>
        </pc:sldMkLst>
        <pc:spChg chg="mod">
          <ac:chgData name="Simon Rees (0151968)" userId="e46edfc7-8269-4b76-b6c7-74bfc360319e" providerId="ADAL" clId="{F42E5087-3A02-4224-89FC-38CAC7329C74}" dt="2024-02-21T19:26:27.948" v="1304" actId="26606"/>
          <ac:spMkLst>
            <pc:docMk/>
            <pc:sldMk cId="2212816159" sldId="291"/>
            <ac:spMk id="2" creationId="{8A315426-B782-6C90-8230-F3624695F1C6}"/>
          </ac:spMkLst>
        </pc:spChg>
        <pc:spChg chg="del">
          <ac:chgData name="Simon Rees (0151968)" userId="e46edfc7-8269-4b76-b6c7-74bfc360319e" providerId="ADAL" clId="{F42E5087-3A02-4224-89FC-38CAC7329C74}" dt="2024-02-21T19:26:27.948" v="1304" actId="26606"/>
          <ac:spMkLst>
            <pc:docMk/>
            <pc:sldMk cId="2212816159" sldId="291"/>
            <ac:spMk id="3" creationId="{FF0DD0C7-C09C-1F30-8153-66D4555C1720}"/>
          </ac:spMkLst>
        </pc:spChg>
        <pc:spChg chg="add">
          <ac:chgData name="Simon Rees (0151968)" userId="e46edfc7-8269-4b76-b6c7-74bfc360319e" providerId="ADAL" clId="{F42E5087-3A02-4224-89FC-38CAC7329C74}" dt="2024-02-21T19:26:27.948" v="1304" actId="26606"/>
          <ac:spMkLst>
            <pc:docMk/>
            <pc:sldMk cId="2212816159" sldId="291"/>
            <ac:spMk id="9" creationId="{518BCE60-EB58-4019-B93A-1094BA89FB95}"/>
          </ac:spMkLst>
        </pc:spChg>
        <pc:spChg chg="add">
          <ac:chgData name="Simon Rees (0151968)" userId="e46edfc7-8269-4b76-b6c7-74bfc360319e" providerId="ADAL" clId="{F42E5087-3A02-4224-89FC-38CAC7329C74}" dt="2024-02-21T19:26:27.948" v="1304" actId="26606"/>
          <ac:spMkLst>
            <pc:docMk/>
            <pc:sldMk cId="2212816159" sldId="291"/>
            <ac:spMk id="11" creationId="{5239C5D7-3A83-4B28-BA16-9364DA5FA6A4}"/>
          </ac:spMkLst>
        </pc:spChg>
        <pc:spChg chg="add">
          <ac:chgData name="Simon Rees (0151968)" userId="e46edfc7-8269-4b76-b6c7-74bfc360319e" providerId="ADAL" clId="{F42E5087-3A02-4224-89FC-38CAC7329C74}" dt="2024-02-21T19:26:27.948" v="1304" actId="26606"/>
          <ac:spMkLst>
            <pc:docMk/>
            <pc:sldMk cId="2212816159" sldId="291"/>
            <ac:spMk id="13" creationId="{C0E4BDC5-1DF0-B758-02E4-0AA24AB72BA9}"/>
          </ac:spMkLst>
        </pc:spChg>
        <pc:spChg chg="add">
          <ac:chgData name="Simon Rees (0151968)" userId="e46edfc7-8269-4b76-b6c7-74bfc360319e" providerId="ADAL" clId="{F42E5087-3A02-4224-89FC-38CAC7329C74}" dt="2024-02-21T19:26:27.948" v="1304" actId="26606"/>
          <ac:spMkLst>
            <pc:docMk/>
            <pc:sldMk cId="2212816159" sldId="291"/>
            <ac:spMk id="15" creationId="{49109861-B852-BC17-33D7-416D00A39674}"/>
          </ac:spMkLst>
        </pc:spChg>
        <pc:picChg chg="add">
          <ac:chgData name="Simon Rees (0151968)" userId="e46edfc7-8269-4b76-b6c7-74bfc360319e" providerId="ADAL" clId="{F42E5087-3A02-4224-89FC-38CAC7329C74}" dt="2024-02-21T19:26:27.948" v="1304" actId="26606"/>
          <ac:picMkLst>
            <pc:docMk/>
            <pc:sldMk cId="2212816159" sldId="291"/>
            <ac:picMk id="5" creationId="{BF5E6286-0AF1-5318-E1B1-E3EED8BA9F24}"/>
          </ac:picMkLst>
        </pc:picChg>
      </pc:sldChg>
      <pc:sldChg chg="addSp delSp modSp new mod setBg setClrOvrMap">
        <pc:chgData name="Simon Rees (0151968)" userId="e46edfc7-8269-4b76-b6c7-74bfc360319e" providerId="ADAL" clId="{F42E5087-3A02-4224-89FC-38CAC7329C74}" dt="2024-02-21T19:28:13.502" v="1311" actId="26606"/>
        <pc:sldMkLst>
          <pc:docMk/>
          <pc:sldMk cId="4271794302" sldId="292"/>
        </pc:sldMkLst>
        <pc:spChg chg="mod">
          <ac:chgData name="Simon Rees (0151968)" userId="e46edfc7-8269-4b76-b6c7-74bfc360319e" providerId="ADAL" clId="{F42E5087-3A02-4224-89FC-38CAC7329C74}" dt="2024-02-21T19:28:13.502" v="1311" actId="26606"/>
          <ac:spMkLst>
            <pc:docMk/>
            <pc:sldMk cId="4271794302" sldId="292"/>
            <ac:spMk id="2" creationId="{01E04E26-0765-84DB-4E1E-6E0B1392E3E6}"/>
          </ac:spMkLst>
        </pc:spChg>
        <pc:spChg chg="del">
          <ac:chgData name="Simon Rees (0151968)" userId="e46edfc7-8269-4b76-b6c7-74bfc360319e" providerId="ADAL" clId="{F42E5087-3A02-4224-89FC-38CAC7329C74}" dt="2024-02-21T19:28:13.502" v="1311" actId="26606"/>
          <ac:spMkLst>
            <pc:docMk/>
            <pc:sldMk cId="4271794302" sldId="292"/>
            <ac:spMk id="3" creationId="{502AEFAF-5BEA-1373-0F4F-2C31DA5F9284}"/>
          </ac:spMkLst>
        </pc:spChg>
        <pc:spChg chg="add">
          <ac:chgData name="Simon Rees (0151968)" userId="e46edfc7-8269-4b76-b6c7-74bfc360319e" providerId="ADAL" clId="{F42E5087-3A02-4224-89FC-38CAC7329C74}" dt="2024-02-21T19:28:13.502" v="1311" actId="26606"/>
          <ac:spMkLst>
            <pc:docMk/>
            <pc:sldMk cId="4271794302" sldId="292"/>
            <ac:spMk id="9" creationId="{0671A8AE-40A1-4631-A6B8-581AFF065482}"/>
          </ac:spMkLst>
        </pc:spChg>
        <pc:spChg chg="add">
          <ac:chgData name="Simon Rees (0151968)" userId="e46edfc7-8269-4b76-b6c7-74bfc360319e" providerId="ADAL" clId="{F42E5087-3A02-4224-89FC-38CAC7329C74}" dt="2024-02-21T19:28:13.502" v="1311" actId="26606"/>
          <ac:spMkLst>
            <pc:docMk/>
            <pc:sldMk cId="4271794302" sldId="292"/>
            <ac:spMk id="11" creationId="{AB58EF07-17C2-48CF-ABB0-EEF1F17CB8F0}"/>
          </ac:spMkLst>
        </pc:spChg>
        <pc:spChg chg="add">
          <ac:chgData name="Simon Rees (0151968)" userId="e46edfc7-8269-4b76-b6c7-74bfc360319e" providerId="ADAL" clId="{F42E5087-3A02-4224-89FC-38CAC7329C74}" dt="2024-02-21T19:28:13.502" v="1311" actId="26606"/>
          <ac:spMkLst>
            <pc:docMk/>
            <pc:sldMk cId="4271794302" sldId="292"/>
            <ac:spMk id="13" creationId="{AF2F604E-43BE-4DC3-B983-E071523364F8}"/>
          </ac:spMkLst>
        </pc:spChg>
        <pc:spChg chg="add">
          <ac:chgData name="Simon Rees (0151968)" userId="e46edfc7-8269-4b76-b6c7-74bfc360319e" providerId="ADAL" clId="{F42E5087-3A02-4224-89FC-38CAC7329C74}" dt="2024-02-21T19:28:13.502" v="1311" actId="26606"/>
          <ac:spMkLst>
            <pc:docMk/>
            <pc:sldMk cId="4271794302" sldId="292"/>
            <ac:spMk id="15" creationId="{08C9B587-E65E-4B52-B37C-ABEBB6E87928}"/>
          </ac:spMkLst>
        </pc:spChg>
        <pc:picChg chg="add">
          <ac:chgData name="Simon Rees (0151968)" userId="e46edfc7-8269-4b76-b6c7-74bfc360319e" providerId="ADAL" clId="{F42E5087-3A02-4224-89FC-38CAC7329C74}" dt="2024-02-21T19:28:13.502" v="1311" actId="26606"/>
          <ac:picMkLst>
            <pc:docMk/>
            <pc:sldMk cId="4271794302" sldId="292"/>
            <ac:picMk id="5" creationId="{87E13866-E9AB-AC78-3055-A1340D2AEC07}"/>
          </ac:picMkLst>
        </pc:picChg>
      </pc:sldChg>
      <pc:sldChg chg="addSp delSp modSp new mod setBg setClrOvrMap">
        <pc:chgData name="Simon Rees (0151968)" userId="e46edfc7-8269-4b76-b6c7-74bfc360319e" providerId="ADAL" clId="{F42E5087-3A02-4224-89FC-38CAC7329C74}" dt="2024-02-22T21:29:19.937" v="2975" actId="14100"/>
        <pc:sldMkLst>
          <pc:docMk/>
          <pc:sldMk cId="3015351492" sldId="293"/>
        </pc:sldMkLst>
        <pc:spChg chg="mod">
          <ac:chgData name="Simon Rees (0151968)" userId="e46edfc7-8269-4b76-b6c7-74bfc360319e" providerId="ADAL" clId="{F42E5087-3A02-4224-89FC-38CAC7329C74}" dt="2024-02-22T21:29:19.937" v="2975" actId="14100"/>
          <ac:spMkLst>
            <pc:docMk/>
            <pc:sldMk cId="3015351492" sldId="293"/>
            <ac:spMk id="2" creationId="{6C2847D7-BBF1-B614-01D0-51A410C606CC}"/>
          </ac:spMkLst>
        </pc:spChg>
        <pc:spChg chg="del">
          <ac:chgData name="Simon Rees (0151968)" userId="e46edfc7-8269-4b76-b6c7-74bfc360319e" providerId="ADAL" clId="{F42E5087-3A02-4224-89FC-38CAC7329C74}" dt="2024-02-21T19:29:35.705" v="1314" actId="26606"/>
          <ac:spMkLst>
            <pc:docMk/>
            <pc:sldMk cId="3015351492" sldId="293"/>
            <ac:spMk id="3" creationId="{15008D5C-A2D4-790B-A8E2-C511C4B5E6F8}"/>
          </ac:spMkLst>
        </pc:spChg>
        <pc:spChg chg="add">
          <ac:chgData name="Simon Rees (0151968)" userId="e46edfc7-8269-4b76-b6c7-74bfc360319e" providerId="ADAL" clId="{F42E5087-3A02-4224-89FC-38CAC7329C74}" dt="2024-02-21T19:29:35.705" v="1314" actId="26606"/>
          <ac:spMkLst>
            <pc:docMk/>
            <pc:sldMk cId="3015351492" sldId="293"/>
            <ac:spMk id="9" creationId="{0671A8AE-40A1-4631-A6B8-581AFF065482}"/>
          </ac:spMkLst>
        </pc:spChg>
        <pc:spChg chg="add">
          <ac:chgData name="Simon Rees (0151968)" userId="e46edfc7-8269-4b76-b6c7-74bfc360319e" providerId="ADAL" clId="{F42E5087-3A02-4224-89FC-38CAC7329C74}" dt="2024-02-21T19:29:35.705" v="1314" actId="26606"/>
          <ac:spMkLst>
            <pc:docMk/>
            <pc:sldMk cId="3015351492" sldId="293"/>
            <ac:spMk id="11" creationId="{AB58EF07-17C2-48CF-ABB0-EEF1F17CB8F0}"/>
          </ac:spMkLst>
        </pc:spChg>
        <pc:spChg chg="add">
          <ac:chgData name="Simon Rees (0151968)" userId="e46edfc7-8269-4b76-b6c7-74bfc360319e" providerId="ADAL" clId="{F42E5087-3A02-4224-89FC-38CAC7329C74}" dt="2024-02-21T19:29:35.705" v="1314" actId="26606"/>
          <ac:spMkLst>
            <pc:docMk/>
            <pc:sldMk cId="3015351492" sldId="293"/>
            <ac:spMk id="13" creationId="{AF2F604E-43BE-4DC3-B983-E071523364F8}"/>
          </ac:spMkLst>
        </pc:spChg>
        <pc:spChg chg="add">
          <ac:chgData name="Simon Rees (0151968)" userId="e46edfc7-8269-4b76-b6c7-74bfc360319e" providerId="ADAL" clId="{F42E5087-3A02-4224-89FC-38CAC7329C74}" dt="2024-02-21T19:29:35.705" v="1314" actId="26606"/>
          <ac:spMkLst>
            <pc:docMk/>
            <pc:sldMk cId="3015351492" sldId="293"/>
            <ac:spMk id="15" creationId="{08C9B587-E65E-4B52-B37C-ABEBB6E87928}"/>
          </ac:spMkLst>
        </pc:spChg>
        <pc:picChg chg="add">
          <ac:chgData name="Simon Rees (0151968)" userId="e46edfc7-8269-4b76-b6c7-74bfc360319e" providerId="ADAL" clId="{F42E5087-3A02-4224-89FC-38CAC7329C74}" dt="2024-02-21T19:29:35.705" v="1314" actId="26606"/>
          <ac:picMkLst>
            <pc:docMk/>
            <pc:sldMk cId="3015351492" sldId="293"/>
            <ac:picMk id="5" creationId="{0A5784C5-3ED1-4857-08ED-0B8767BD61BF}"/>
          </ac:picMkLst>
        </pc:picChg>
      </pc:sldChg>
      <pc:sldChg chg="addSp delSp modSp new mod">
        <pc:chgData name="Simon Rees (0151968)" userId="e46edfc7-8269-4b76-b6c7-74bfc360319e" providerId="ADAL" clId="{F42E5087-3A02-4224-89FC-38CAC7329C74}" dt="2024-02-25T18:42:34.141" v="3733" actId="20577"/>
        <pc:sldMkLst>
          <pc:docMk/>
          <pc:sldMk cId="2538003546" sldId="294"/>
        </pc:sldMkLst>
        <pc:spChg chg="mod">
          <ac:chgData name="Simon Rees (0151968)" userId="e46edfc7-8269-4b76-b6c7-74bfc360319e" providerId="ADAL" clId="{F42E5087-3A02-4224-89FC-38CAC7329C74}" dt="2024-02-21T19:42:49.322" v="1443"/>
          <ac:spMkLst>
            <pc:docMk/>
            <pc:sldMk cId="2538003546" sldId="294"/>
            <ac:spMk id="2" creationId="{800CFAE5-5193-4892-C322-EF5C1E801A27}"/>
          </ac:spMkLst>
        </pc:spChg>
        <pc:spChg chg="mod">
          <ac:chgData name="Simon Rees (0151968)" userId="e46edfc7-8269-4b76-b6c7-74bfc360319e" providerId="ADAL" clId="{F42E5087-3A02-4224-89FC-38CAC7329C74}" dt="2024-02-22T19:22:00.695" v="2285" actId="255"/>
          <ac:spMkLst>
            <pc:docMk/>
            <pc:sldMk cId="2538003546" sldId="294"/>
            <ac:spMk id="3" creationId="{2BCA0F3B-93DE-C455-AFB2-0601BD9048DD}"/>
          </ac:spMkLst>
        </pc:spChg>
        <pc:spChg chg="add del">
          <ac:chgData name="Simon Rees (0151968)" userId="e46edfc7-8269-4b76-b6c7-74bfc360319e" providerId="ADAL" clId="{F42E5087-3A02-4224-89FC-38CAC7329C74}" dt="2024-02-21T19:43:16.248" v="1468" actId="22"/>
          <ac:spMkLst>
            <pc:docMk/>
            <pc:sldMk cId="2538003546" sldId="294"/>
            <ac:spMk id="5" creationId="{3393C1BC-7C63-0087-F520-8F5A92CB142F}"/>
          </ac:spMkLst>
        </pc:spChg>
        <pc:spChg chg="add mod">
          <ac:chgData name="Simon Rees (0151968)" userId="e46edfc7-8269-4b76-b6c7-74bfc360319e" providerId="ADAL" clId="{F42E5087-3A02-4224-89FC-38CAC7329C74}" dt="2024-02-25T18:42:34.141" v="3733" actId="20577"/>
          <ac:spMkLst>
            <pc:docMk/>
            <pc:sldMk cId="2538003546" sldId="294"/>
            <ac:spMk id="7" creationId="{8B78A19A-B6DD-FEE6-6A42-4703735F6EBC}"/>
          </ac:spMkLst>
        </pc:spChg>
        <pc:picChg chg="add mod">
          <ac:chgData name="Simon Rees (0151968)" userId="e46edfc7-8269-4b76-b6c7-74bfc360319e" providerId="ADAL" clId="{F42E5087-3A02-4224-89FC-38CAC7329C74}" dt="2024-02-22T19:32:26.587" v="2302" actId="1036"/>
          <ac:picMkLst>
            <pc:docMk/>
            <pc:sldMk cId="2538003546" sldId="294"/>
            <ac:picMk id="5" creationId="{C13A5276-0C95-891C-E391-D21C7CCCA71B}"/>
          </ac:picMkLst>
        </pc:picChg>
      </pc:sldChg>
      <pc:sldChg chg="addSp modSp mod">
        <pc:chgData name="Simon Rees (0151968)" userId="e46edfc7-8269-4b76-b6c7-74bfc360319e" providerId="ADAL" clId="{F42E5087-3A02-4224-89FC-38CAC7329C74}" dt="2024-02-25T18:50:44.795" v="3788" actId="6549"/>
        <pc:sldMkLst>
          <pc:docMk/>
          <pc:sldMk cId="1669422003" sldId="301"/>
        </pc:sldMkLst>
        <pc:spChg chg="mod">
          <ac:chgData name="Simon Rees (0151968)" userId="e46edfc7-8269-4b76-b6c7-74bfc360319e" providerId="ADAL" clId="{F42E5087-3A02-4224-89FC-38CAC7329C74}" dt="2024-02-22T20:04:16.079" v="2608" actId="1076"/>
          <ac:spMkLst>
            <pc:docMk/>
            <pc:sldMk cId="1669422003" sldId="301"/>
            <ac:spMk id="4" creationId="{E2074762-03A5-A18A-DE2A-05D27FC7F20E}"/>
          </ac:spMkLst>
        </pc:spChg>
        <pc:spChg chg="add mod">
          <ac:chgData name="Simon Rees (0151968)" userId="e46edfc7-8269-4b76-b6c7-74bfc360319e" providerId="ADAL" clId="{F42E5087-3A02-4224-89FC-38CAC7329C74}" dt="2024-02-25T18:50:44.795" v="3788" actId="6549"/>
          <ac:spMkLst>
            <pc:docMk/>
            <pc:sldMk cId="1669422003" sldId="301"/>
            <ac:spMk id="6" creationId="{12711AD6-6242-510F-79EC-8E20239A4C1B}"/>
          </ac:spMkLst>
        </pc:spChg>
      </pc:sldChg>
      <pc:sldChg chg="addSp delSp modSp mod">
        <pc:chgData name="Simon Rees (0151968)" userId="e46edfc7-8269-4b76-b6c7-74bfc360319e" providerId="ADAL" clId="{F42E5087-3A02-4224-89FC-38CAC7329C74}" dt="2024-02-22T20:03:32.237" v="2606" actId="1076"/>
        <pc:sldMkLst>
          <pc:docMk/>
          <pc:sldMk cId="1253131115" sldId="303"/>
        </pc:sldMkLst>
        <pc:spChg chg="del mod">
          <ac:chgData name="Simon Rees (0151968)" userId="e46edfc7-8269-4b76-b6c7-74bfc360319e" providerId="ADAL" clId="{F42E5087-3A02-4224-89FC-38CAC7329C74}" dt="2024-02-22T20:01:22.489" v="2593"/>
          <ac:spMkLst>
            <pc:docMk/>
            <pc:sldMk cId="1253131115" sldId="303"/>
            <ac:spMk id="5" creationId="{BCAC2F73-AA3A-568D-68F6-5008426673A6}"/>
          </ac:spMkLst>
        </pc:spChg>
        <pc:picChg chg="add mod">
          <ac:chgData name="Simon Rees (0151968)" userId="e46edfc7-8269-4b76-b6c7-74bfc360319e" providerId="ADAL" clId="{F42E5087-3A02-4224-89FC-38CAC7329C74}" dt="2024-02-22T20:03:32.237" v="2606" actId="1076"/>
          <ac:picMkLst>
            <pc:docMk/>
            <pc:sldMk cId="1253131115" sldId="303"/>
            <ac:picMk id="4" creationId="{B482E69E-4C06-D749-0260-F6251F23EFBD}"/>
          </ac:picMkLst>
        </pc:picChg>
      </pc:sldChg>
      <pc:sldChg chg="modSp add mod ord">
        <pc:chgData name="Simon Rees (0151968)" userId="e46edfc7-8269-4b76-b6c7-74bfc360319e" providerId="ADAL" clId="{F42E5087-3A02-4224-89FC-38CAC7329C74}" dt="2024-02-22T19:09:11.087" v="2259"/>
        <pc:sldMkLst>
          <pc:docMk/>
          <pc:sldMk cId="1713148868" sldId="304"/>
        </pc:sldMkLst>
        <pc:spChg chg="mod">
          <ac:chgData name="Simon Rees (0151968)" userId="e46edfc7-8269-4b76-b6c7-74bfc360319e" providerId="ADAL" clId="{F42E5087-3A02-4224-89FC-38CAC7329C74}" dt="2024-02-22T19:08:21.213" v="2254" actId="1076"/>
          <ac:spMkLst>
            <pc:docMk/>
            <pc:sldMk cId="1713148868" sldId="304"/>
            <ac:spMk id="2" creationId="{AD025AAE-F117-5E54-C310-089AF3C5C2E5}"/>
          </ac:spMkLst>
        </pc:spChg>
      </pc:sldChg>
      <pc:sldChg chg="modSp new mod">
        <pc:chgData name="Simon Rees (0151968)" userId="e46edfc7-8269-4b76-b6c7-74bfc360319e" providerId="ADAL" clId="{F42E5087-3A02-4224-89FC-38CAC7329C74}" dt="2024-02-22T20:01:39.290" v="2603" actId="20577"/>
        <pc:sldMkLst>
          <pc:docMk/>
          <pc:sldMk cId="3105400033" sldId="305"/>
        </pc:sldMkLst>
        <pc:spChg chg="mod">
          <ac:chgData name="Simon Rees (0151968)" userId="e46edfc7-8269-4b76-b6c7-74bfc360319e" providerId="ADAL" clId="{F42E5087-3A02-4224-89FC-38CAC7329C74}" dt="2024-02-22T20:01:39.290" v="2603" actId="20577"/>
          <ac:spMkLst>
            <pc:docMk/>
            <pc:sldMk cId="3105400033" sldId="305"/>
            <ac:spMk id="2" creationId="{FA76F42A-FD4C-AAD0-370C-F3CDB1F39CA2}"/>
          </ac:spMkLst>
        </pc:spChg>
      </pc:sldChg>
      <pc:sldChg chg="addSp delSp modSp new mod">
        <pc:chgData name="Simon Rees (0151968)" userId="e46edfc7-8269-4b76-b6c7-74bfc360319e" providerId="ADAL" clId="{F42E5087-3A02-4224-89FC-38CAC7329C74}" dt="2024-02-25T18:51:15.991" v="3793"/>
        <pc:sldMkLst>
          <pc:docMk/>
          <pc:sldMk cId="1764387593" sldId="306"/>
        </pc:sldMkLst>
        <pc:spChg chg="mod">
          <ac:chgData name="Simon Rees (0151968)" userId="e46edfc7-8269-4b76-b6c7-74bfc360319e" providerId="ADAL" clId="{F42E5087-3A02-4224-89FC-38CAC7329C74}" dt="2024-02-22T20:55:24.456" v="2723"/>
          <ac:spMkLst>
            <pc:docMk/>
            <pc:sldMk cId="1764387593" sldId="306"/>
            <ac:spMk id="2" creationId="{034C9DAC-B4F0-9251-8758-DDBE5139FE05}"/>
          </ac:spMkLst>
        </pc:spChg>
        <pc:spChg chg="add mod">
          <ac:chgData name="Simon Rees (0151968)" userId="e46edfc7-8269-4b76-b6c7-74bfc360319e" providerId="ADAL" clId="{F42E5087-3A02-4224-89FC-38CAC7329C74}" dt="2024-02-25T18:51:15.991" v="3793"/>
          <ac:spMkLst>
            <pc:docMk/>
            <pc:sldMk cId="1764387593" sldId="306"/>
            <ac:spMk id="3" creationId="{3CD1D7D7-B32C-4DF9-5E3A-BF1E783E4572}"/>
          </ac:spMkLst>
        </pc:spChg>
        <pc:spChg chg="del">
          <ac:chgData name="Simon Rees (0151968)" userId="e46edfc7-8269-4b76-b6c7-74bfc360319e" providerId="ADAL" clId="{F42E5087-3A02-4224-89FC-38CAC7329C74}" dt="2024-02-22T20:54:59.303" v="2720" actId="22"/>
          <ac:spMkLst>
            <pc:docMk/>
            <pc:sldMk cId="1764387593" sldId="306"/>
            <ac:spMk id="3" creationId="{46EC2B98-34C1-44E3-8B24-0B223FEEC5F3}"/>
          </ac:spMkLst>
        </pc:spChg>
        <pc:spChg chg="add mod">
          <ac:chgData name="Simon Rees (0151968)" userId="e46edfc7-8269-4b76-b6c7-74bfc360319e" providerId="ADAL" clId="{F42E5087-3A02-4224-89FC-38CAC7329C74}" dt="2024-02-23T19:51:52.242" v="3047" actId="20577"/>
          <ac:spMkLst>
            <pc:docMk/>
            <pc:sldMk cId="1764387593" sldId="306"/>
            <ac:spMk id="6" creationId="{3C713116-CC9E-BB19-B3A5-BB63FBEA028F}"/>
          </ac:spMkLst>
        </pc:spChg>
        <pc:spChg chg="add del mod">
          <ac:chgData name="Simon Rees (0151968)" userId="e46edfc7-8269-4b76-b6c7-74bfc360319e" providerId="ADAL" clId="{F42E5087-3A02-4224-89FC-38CAC7329C74}" dt="2024-02-25T18:51:14.881" v="3792" actId="478"/>
          <ac:spMkLst>
            <pc:docMk/>
            <pc:sldMk cId="1764387593" sldId="306"/>
            <ac:spMk id="7" creationId="{D1F92E5A-057A-8A10-517E-593D3EF34C22}"/>
          </ac:spMkLst>
        </pc:spChg>
        <pc:picChg chg="add mod ord">
          <ac:chgData name="Simon Rees (0151968)" userId="e46edfc7-8269-4b76-b6c7-74bfc360319e" providerId="ADAL" clId="{F42E5087-3A02-4224-89FC-38CAC7329C74}" dt="2024-02-23T19:52:04.347" v="3071" actId="1038"/>
          <ac:picMkLst>
            <pc:docMk/>
            <pc:sldMk cId="1764387593" sldId="306"/>
            <ac:picMk id="5" creationId="{1F848557-A5DD-17ED-0457-E044A53B5CC6}"/>
          </ac:picMkLst>
        </pc:picChg>
      </pc:sldChg>
    </pc:docChg>
  </pc:docChgLst>
  <pc:docChgLst>
    <pc:chgData name="Simon Rees (0151968)" userId="e46edfc7-8269-4b76-b6c7-74bfc360319e" providerId="ADAL" clId="{031192F1-C0CD-4234-9883-5B5EE2F93F7A}"/>
    <pc:docChg chg="modSld">
      <pc:chgData name="Simon Rees (0151968)" userId="e46edfc7-8269-4b76-b6c7-74bfc360319e" providerId="ADAL" clId="{031192F1-C0CD-4234-9883-5B5EE2F93F7A}" dt="2024-02-23T15:17:52.051" v="76" actId="14100"/>
      <pc:docMkLst>
        <pc:docMk/>
      </pc:docMkLst>
      <pc:sldChg chg="modSp mod">
        <pc:chgData name="Simon Rees (0151968)" userId="e46edfc7-8269-4b76-b6c7-74bfc360319e" providerId="ADAL" clId="{031192F1-C0CD-4234-9883-5B5EE2F93F7A}" dt="2024-02-23T15:17:52.051" v="76" actId="14100"/>
        <pc:sldMkLst>
          <pc:docMk/>
          <pc:sldMk cId="42703093" sldId="260"/>
        </pc:sldMkLst>
        <pc:spChg chg="mod">
          <ac:chgData name="Simon Rees (0151968)" userId="e46edfc7-8269-4b76-b6c7-74bfc360319e" providerId="ADAL" clId="{031192F1-C0CD-4234-9883-5B5EE2F93F7A}" dt="2024-02-23T15:17:52.051" v="76" actId="14100"/>
          <ac:spMkLst>
            <pc:docMk/>
            <pc:sldMk cId="42703093" sldId="260"/>
            <ac:spMk id="7" creationId="{BD6A3159-C99C-9391-51FE-8059DD2ED4C1}"/>
          </ac:spMkLst>
        </pc:spChg>
      </pc:sldChg>
      <pc:sldChg chg="modSp mod">
        <pc:chgData name="Simon Rees (0151968)" userId="e46edfc7-8269-4b76-b6c7-74bfc360319e" providerId="ADAL" clId="{031192F1-C0CD-4234-9883-5B5EE2F93F7A}" dt="2024-02-23T15:14:29.554" v="14" actId="20577"/>
        <pc:sldMkLst>
          <pc:docMk/>
          <pc:sldMk cId="3785024872" sldId="286"/>
        </pc:sldMkLst>
        <pc:spChg chg="mod">
          <ac:chgData name="Simon Rees (0151968)" userId="e46edfc7-8269-4b76-b6c7-74bfc360319e" providerId="ADAL" clId="{031192F1-C0CD-4234-9883-5B5EE2F93F7A}" dt="2024-02-23T15:14:29.554" v="14" actId="20577"/>
          <ac:spMkLst>
            <pc:docMk/>
            <pc:sldMk cId="3785024872" sldId="286"/>
            <ac:spMk id="6" creationId="{F4344CCE-758E-E2D0-482B-074E539C7E1F}"/>
          </ac:spMkLst>
        </pc:spChg>
      </pc:sldChg>
    </pc:docChg>
  </pc:docChgLst>
  <pc:docChgLst>
    <pc:chgData name="Serigne Sarr (2317649)" userId="S::2317649@student.uwtsd.ac.uk::f3ab8036-7547-4952-866c-b29db385fd29" providerId="AD" clId="Web-{552DA478-50E3-4BE4-8860-17EC94EA46D9}"/>
    <pc:docChg chg="modSld">
      <pc:chgData name="Serigne Sarr (2317649)" userId="S::2317649@student.uwtsd.ac.uk::f3ab8036-7547-4952-866c-b29db385fd29" providerId="AD" clId="Web-{552DA478-50E3-4BE4-8860-17EC94EA46D9}" dt="2024-02-22T01:55:40.462" v="23"/>
      <pc:docMkLst>
        <pc:docMk/>
      </pc:docMkLst>
      <pc:sldChg chg="addSp modSp">
        <pc:chgData name="Serigne Sarr (2317649)" userId="S::2317649@student.uwtsd.ac.uk::f3ab8036-7547-4952-866c-b29db385fd29" providerId="AD" clId="Web-{552DA478-50E3-4BE4-8860-17EC94EA46D9}" dt="2024-02-22T01:55:40.462" v="23"/>
        <pc:sldMkLst>
          <pc:docMk/>
          <pc:sldMk cId="3462831811" sldId="271"/>
        </pc:sldMkLst>
        <pc:spChg chg="mod">
          <ac:chgData name="Serigne Sarr (2317649)" userId="S::2317649@student.uwtsd.ac.uk::f3ab8036-7547-4952-866c-b29db385fd29" providerId="AD" clId="Web-{552DA478-50E3-4BE4-8860-17EC94EA46D9}" dt="2024-02-22T01:53:54.413" v="10" actId="14100"/>
          <ac:spMkLst>
            <pc:docMk/>
            <pc:sldMk cId="3462831811" sldId="271"/>
            <ac:spMk id="2" creationId="{39DFEF1D-565A-7E8A-1E6E-A1D678A0663D}"/>
          </ac:spMkLst>
        </pc:spChg>
        <pc:spChg chg="mod">
          <ac:chgData name="Serigne Sarr (2317649)" userId="S::2317649@student.uwtsd.ac.uk::f3ab8036-7547-4952-866c-b29db385fd29" providerId="AD" clId="Web-{552DA478-50E3-4BE4-8860-17EC94EA46D9}" dt="2024-02-22T01:55:22.853" v="20" actId="20577"/>
          <ac:spMkLst>
            <pc:docMk/>
            <pc:sldMk cId="3462831811" sldId="271"/>
            <ac:spMk id="8" creationId="{6BB1E709-A8EA-54D4-93DD-17E22FD025A3}"/>
          </ac:spMkLst>
        </pc:spChg>
        <pc:graphicFrameChg chg="add mod modGraphic">
          <ac:chgData name="Serigne Sarr (2317649)" userId="S::2317649@student.uwtsd.ac.uk::f3ab8036-7547-4952-866c-b29db385fd29" providerId="AD" clId="Web-{552DA478-50E3-4BE4-8860-17EC94EA46D9}" dt="2024-02-22T01:55:40.462" v="23"/>
          <ac:graphicFrameMkLst>
            <pc:docMk/>
            <pc:sldMk cId="3462831811" sldId="271"/>
            <ac:graphicFrameMk id="5" creationId="{A4CDBDB8-FF5F-9388-86CA-993551765F6B}"/>
          </ac:graphicFrameMkLst>
        </pc:graphicFrameChg>
        <pc:picChg chg="mod">
          <ac:chgData name="Serigne Sarr (2317649)" userId="S::2317649@student.uwtsd.ac.uk::f3ab8036-7547-4952-866c-b29db385fd29" providerId="AD" clId="Web-{552DA478-50E3-4BE4-8860-17EC94EA46D9}" dt="2024-02-22T01:52:38.895" v="6" actId="14100"/>
          <ac:picMkLst>
            <pc:docMk/>
            <pc:sldMk cId="3462831811" sldId="271"/>
            <ac:picMk id="4" creationId="{76BA184E-6E91-D2A5-E58A-1356212D6F6A}"/>
          </ac:picMkLst>
        </pc:picChg>
      </pc:sldChg>
    </pc:docChg>
  </pc:docChgLst>
  <pc:docChgLst>
    <pc:chgData name="Pete Smyth (2316422)" userId="S::2316422@student.uwtsd.ac.uk::a2616c6a-f6ed-404a-8b7d-58447d737bf6" providerId="AD" clId="Web-{0AAFCAB9-F4A6-885C-FC9A-D1875D0231F4}"/>
    <pc:docChg chg="modSld">
      <pc:chgData name="Pete Smyth (2316422)" userId="S::2316422@student.uwtsd.ac.uk::a2616c6a-f6ed-404a-8b7d-58447d737bf6" providerId="AD" clId="Web-{0AAFCAB9-F4A6-885C-FC9A-D1875D0231F4}" dt="2024-02-19T21:22:30.190" v="68" actId="20577"/>
      <pc:docMkLst>
        <pc:docMk/>
      </pc:docMkLst>
      <pc:sldChg chg="modSp">
        <pc:chgData name="Pete Smyth (2316422)" userId="S::2316422@student.uwtsd.ac.uk::a2616c6a-f6ed-404a-8b7d-58447d737bf6" providerId="AD" clId="Web-{0AAFCAB9-F4A6-885C-FC9A-D1875D0231F4}" dt="2024-02-19T21:22:30.190" v="68" actId="20577"/>
        <pc:sldMkLst>
          <pc:docMk/>
          <pc:sldMk cId="2322685808" sldId="272"/>
        </pc:sldMkLst>
        <pc:spChg chg="mod">
          <ac:chgData name="Pete Smyth (2316422)" userId="S::2316422@student.uwtsd.ac.uk::a2616c6a-f6ed-404a-8b7d-58447d737bf6" providerId="AD" clId="Web-{0AAFCAB9-F4A6-885C-FC9A-D1875D0231F4}" dt="2024-02-19T21:22:30.190" v="68" actId="20577"/>
          <ac:spMkLst>
            <pc:docMk/>
            <pc:sldMk cId="2322685808" sldId="272"/>
            <ac:spMk id="3" creationId="{9EB0EB8E-FA80-388C-BE26-E6307CD9A528}"/>
          </ac:spMkLst>
        </pc:spChg>
      </pc:sldChg>
    </pc:docChg>
  </pc:docChgLst>
  <pc:docChgLst>
    <pc:chgData clId="Web-{E432E9E0-7085-1EC0-0E46-972B804B7494}"/>
    <pc:docChg chg="modSld">
      <pc:chgData name="" userId="" providerId="" clId="Web-{E432E9E0-7085-1EC0-0E46-972B804B7494}" dt="2024-02-22T11:55:25.912" v="0" actId="20577"/>
      <pc:docMkLst>
        <pc:docMk/>
      </pc:docMkLst>
      <pc:sldChg chg="modSp">
        <pc:chgData name="" userId="" providerId="" clId="Web-{E432E9E0-7085-1EC0-0E46-972B804B7494}" dt="2024-02-22T11:55:25.912" v="0" actId="20577"/>
        <pc:sldMkLst>
          <pc:docMk/>
          <pc:sldMk cId="3307478341" sldId="274"/>
        </pc:sldMkLst>
        <pc:spChg chg="mod">
          <ac:chgData name="" userId="" providerId="" clId="Web-{E432E9E0-7085-1EC0-0E46-972B804B7494}" dt="2024-02-22T11:55:25.912" v="0" actId="20577"/>
          <ac:spMkLst>
            <pc:docMk/>
            <pc:sldMk cId="3307478341" sldId="274"/>
            <ac:spMk id="3" creationId="{5AEAC637-5C1C-8F65-1716-825085B20E3B}"/>
          </ac:spMkLst>
        </pc:spChg>
      </pc:sldChg>
    </pc:docChg>
  </pc:docChgLst>
  <pc:docChgLst>
    <pc:chgData name="Pete Smyth (2316422)" userId="S::2316422@student.uwtsd.ac.uk::a2616c6a-f6ed-404a-8b7d-58447d737bf6" providerId="AD" clId="Web-{3B30144C-475A-ED4C-6EE2-36C9547CB0EC}"/>
    <pc:docChg chg="delSld modSld">
      <pc:chgData name="Pete Smyth (2316422)" userId="S::2316422@student.uwtsd.ac.uk::a2616c6a-f6ed-404a-8b7d-58447d737bf6" providerId="AD" clId="Web-{3B30144C-475A-ED4C-6EE2-36C9547CB0EC}" dt="2024-02-25T20:07:36.332" v="25"/>
      <pc:docMkLst>
        <pc:docMk/>
      </pc:docMkLst>
      <pc:sldChg chg="addSp delSp modSp">
        <pc:chgData name="Pete Smyth (2316422)" userId="S::2316422@student.uwtsd.ac.uk::a2616c6a-f6ed-404a-8b7d-58447d737bf6" providerId="AD" clId="Web-{3B30144C-475A-ED4C-6EE2-36C9547CB0EC}" dt="2024-02-25T20:07:33.301" v="24" actId="1076"/>
        <pc:sldMkLst>
          <pc:docMk/>
          <pc:sldMk cId="862231511" sldId="283"/>
        </pc:sldMkLst>
        <pc:spChg chg="mod">
          <ac:chgData name="Pete Smyth (2316422)" userId="S::2316422@student.uwtsd.ac.uk::a2616c6a-f6ed-404a-8b7d-58447d737bf6" providerId="AD" clId="Web-{3B30144C-475A-ED4C-6EE2-36C9547CB0EC}" dt="2024-02-25T20:07:10.503" v="16" actId="14100"/>
          <ac:spMkLst>
            <pc:docMk/>
            <pc:sldMk cId="862231511" sldId="283"/>
            <ac:spMk id="2" creationId="{D50FD358-84F4-1FC8-68FE-C418E03134B5}"/>
          </ac:spMkLst>
        </pc:spChg>
        <pc:spChg chg="del">
          <ac:chgData name="Pete Smyth (2316422)" userId="S::2316422@student.uwtsd.ac.uk::a2616c6a-f6ed-404a-8b7d-58447d737bf6" providerId="AD" clId="Web-{3B30144C-475A-ED4C-6EE2-36C9547CB0EC}" dt="2024-02-25T20:06:28.861" v="4"/>
          <ac:spMkLst>
            <pc:docMk/>
            <pc:sldMk cId="862231511" sldId="283"/>
            <ac:spMk id="4" creationId="{FDE6013F-D6F8-EB79-2F75-AB7B9EA335A1}"/>
          </ac:spMkLst>
        </pc:spChg>
        <pc:spChg chg="del">
          <ac:chgData name="Pete Smyth (2316422)" userId="S::2316422@student.uwtsd.ac.uk::a2616c6a-f6ed-404a-8b7d-58447d737bf6" providerId="AD" clId="Web-{3B30144C-475A-ED4C-6EE2-36C9547CB0EC}" dt="2024-02-25T20:06:39.908" v="7"/>
          <ac:spMkLst>
            <pc:docMk/>
            <pc:sldMk cId="862231511" sldId="283"/>
            <ac:spMk id="6" creationId="{7E8D3DAD-DE80-3085-D802-B41726A6009C}"/>
          </ac:spMkLst>
        </pc:spChg>
        <pc:spChg chg="mod">
          <ac:chgData name="Pete Smyth (2316422)" userId="S::2316422@student.uwtsd.ac.uk::a2616c6a-f6ed-404a-8b7d-58447d737bf6" providerId="AD" clId="Web-{3B30144C-475A-ED4C-6EE2-36C9547CB0EC}" dt="2024-02-25T20:07:16.378" v="18" actId="1076"/>
          <ac:spMkLst>
            <pc:docMk/>
            <pc:sldMk cId="862231511" sldId="283"/>
            <ac:spMk id="7" creationId="{8F343180-2A51-70E7-668F-362B02389231}"/>
          </ac:spMkLst>
        </pc:spChg>
        <pc:spChg chg="add mod">
          <ac:chgData name="Pete Smyth (2316422)" userId="S::2316422@student.uwtsd.ac.uk::a2616c6a-f6ed-404a-8b7d-58447d737bf6" providerId="AD" clId="Web-{3B30144C-475A-ED4C-6EE2-36C9547CB0EC}" dt="2024-02-25T20:07:07.256" v="15" actId="1076"/>
          <ac:spMkLst>
            <pc:docMk/>
            <pc:sldMk cId="862231511" sldId="283"/>
            <ac:spMk id="9" creationId="{1C87EC13-A510-2C2E-F961-0F7667C86086}"/>
          </ac:spMkLst>
        </pc:spChg>
        <pc:spChg chg="add mod">
          <ac:chgData name="Pete Smyth (2316422)" userId="S::2316422@student.uwtsd.ac.uk::a2616c6a-f6ed-404a-8b7d-58447d737bf6" providerId="AD" clId="Web-{3B30144C-475A-ED4C-6EE2-36C9547CB0EC}" dt="2024-02-25T20:07:33.301" v="24" actId="1076"/>
          <ac:spMkLst>
            <pc:docMk/>
            <pc:sldMk cId="862231511" sldId="283"/>
            <ac:spMk id="11" creationId="{64DD340E-539B-6E14-55BF-3408BCEF236E}"/>
          </ac:spMkLst>
        </pc:spChg>
        <pc:spChg chg="mod">
          <ac:chgData name="Pete Smyth (2316422)" userId="S::2316422@student.uwtsd.ac.uk::a2616c6a-f6ed-404a-8b7d-58447d737bf6" providerId="AD" clId="Web-{3B30144C-475A-ED4C-6EE2-36C9547CB0EC}" dt="2024-02-25T20:07:13.519" v="17" actId="1076"/>
          <ac:spMkLst>
            <pc:docMk/>
            <pc:sldMk cId="862231511" sldId="283"/>
            <ac:spMk id="24" creationId="{156A14DC-B7BE-6EA4-E672-143DAE4B89B0}"/>
          </ac:spMkLst>
        </pc:spChg>
        <pc:picChg chg="del mod">
          <ac:chgData name="Pete Smyth (2316422)" userId="S::2316422@student.uwtsd.ac.uk::a2616c6a-f6ed-404a-8b7d-58447d737bf6" providerId="AD" clId="Web-{3B30144C-475A-ED4C-6EE2-36C9547CB0EC}" dt="2024-02-25T20:06:19.985" v="1"/>
          <ac:picMkLst>
            <pc:docMk/>
            <pc:sldMk cId="862231511" sldId="283"/>
            <ac:picMk id="3" creationId="{9FB380E9-4C5E-535C-9000-440E3495EA2F}"/>
          </ac:picMkLst>
        </pc:picChg>
        <pc:picChg chg="add mod">
          <ac:chgData name="Pete Smyth (2316422)" userId="S::2316422@student.uwtsd.ac.uk::a2616c6a-f6ed-404a-8b7d-58447d737bf6" providerId="AD" clId="Web-{3B30144C-475A-ED4C-6EE2-36C9547CB0EC}" dt="2024-02-25T20:06:58.034" v="12" actId="1076"/>
          <ac:picMkLst>
            <pc:docMk/>
            <pc:sldMk cId="862231511" sldId="283"/>
            <ac:picMk id="5" creationId="{168D31D0-140F-CFE7-BE9C-C43AC5687AB4}"/>
          </ac:picMkLst>
        </pc:picChg>
        <pc:picChg chg="add mod">
          <ac:chgData name="Pete Smyth (2316422)" userId="S::2316422@student.uwtsd.ac.uk::a2616c6a-f6ed-404a-8b7d-58447d737bf6" providerId="AD" clId="Web-{3B30144C-475A-ED4C-6EE2-36C9547CB0EC}" dt="2024-02-25T20:07:23.957" v="21" actId="1076"/>
          <ac:picMkLst>
            <pc:docMk/>
            <pc:sldMk cId="862231511" sldId="283"/>
            <ac:picMk id="10" creationId="{3423FD09-4D50-889A-A09B-CE3C43810CA5}"/>
          </ac:picMkLst>
        </pc:picChg>
      </pc:sldChg>
      <pc:sldChg chg="addSp modSp">
        <pc:chgData name="Pete Smyth (2316422)" userId="S::2316422@student.uwtsd.ac.uk::a2616c6a-f6ed-404a-8b7d-58447d737bf6" providerId="AD" clId="Web-{3B30144C-475A-ED4C-6EE2-36C9547CB0EC}" dt="2024-02-25T20:06:46.736" v="9" actId="1076"/>
        <pc:sldMkLst>
          <pc:docMk/>
          <pc:sldMk cId="1752430018" sldId="299"/>
        </pc:sldMkLst>
        <pc:spChg chg="add mod">
          <ac:chgData name="Pete Smyth (2316422)" userId="S::2316422@student.uwtsd.ac.uk::a2616c6a-f6ed-404a-8b7d-58447d737bf6" providerId="AD" clId="Web-{3B30144C-475A-ED4C-6EE2-36C9547CB0EC}" dt="2024-02-25T20:06:33.517" v="6" actId="1076"/>
          <ac:spMkLst>
            <pc:docMk/>
            <pc:sldMk cId="1752430018" sldId="299"/>
            <ac:spMk id="5" creationId="{FDE6013F-D6F8-EB79-2F75-AB7B9EA335A1}"/>
          </ac:spMkLst>
        </pc:spChg>
        <pc:spChg chg="add mod">
          <ac:chgData name="Pete Smyth (2316422)" userId="S::2316422@student.uwtsd.ac.uk::a2616c6a-f6ed-404a-8b7d-58447d737bf6" providerId="AD" clId="Web-{3B30144C-475A-ED4C-6EE2-36C9547CB0EC}" dt="2024-02-25T20:06:46.736" v="9" actId="1076"/>
          <ac:spMkLst>
            <pc:docMk/>
            <pc:sldMk cId="1752430018" sldId="299"/>
            <ac:spMk id="6" creationId="{7E8D3DAD-DE80-3085-D802-B41726A6009C}"/>
          </ac:spMkLst>
        </pc:spChg>
        <pc:picChg chg="add mod">
          <ac:chgData name="Pete Smyth (2316422)" userId="S::2316422@student.uwtsd.ac.uk::a2616c6a-f6ed-404a-8b7d-58447d737bf6" providerId="AD" clId="Web-{3B30144C-475A-ED4C-6EE2-36C9547CB0EC}" dt="2024-02-25T20:06:24.829" v="3" actId="1076"/>
          <ac:picMkLst>
            <pc:docMk/>
            <pc:sldMk cId="1752430018" sldId="299"/>
            <ac:picMk id="4" creationId="{DFC52F9C-742D-A106-059E-0ABC124F3C4F}"/>
          </ac:picMkLst>
        </pc:picChg>
      </pc:sldChg>
      <pc:sldChg chg="delSp del">
        <pc:chgData name="Pete Smyth (2316422)" userId="S::2316422@student.uwtsd.ac.uk::a2616c6a-f6ed-404a-8b7d-58447d737bf6" providerId="AD" clId="Web-{3B30144C-475A-ED4C-6EE2-36C9547CB0EC}" dt="2024-02-25T20:07:36.332" v="25"/>
        <pc:sldMkLst>
          <pc:docMk/>
          <pc:sldMk cId="2006317587" sldId="302"/>
        </pc:sldMkLst>
        <pc:spChg chg="del">
          <ac:chgData name="Pete Smyth (2316422)" userId="S::2316422@student.uwtsd.ac.uk::a2616c6a-f6ed-404a-8b7d-58447d737bf6" providerId="AD" clId="Web-{3B30144C-475A-ED4C-6EE2-36C9547CB0EC}" dt="2024-02-25T20:07:01.286" v="13"/>
          <ac:spMkLst>
            <pc:docMk/>
            <pc:sldMk cId="2006317587" sldId="302"/>
            <ac:spMk id="3" creationId="{1C87EC13-A510-2C2E-F961-0F7667C86086}"/>
          </ac:spMkLst>
        </pc:spChg>
        <pc:spChg chg="del">
          <ac:chgData name="Pete Smyth (2316422)" userId="S::2316422@student.uwtsd.ac.uk::a2616c6a-f6ed-404a-8b7d-58447d737bf6" providerId="AD" clId="Web-{3B30144C-475A-ED4C-6EE2-36C9547CB0EC}" dt="2024-02-25T20:07:27.691" v="22"/>
          <ac:spMkLst>
            <pc:docMk/>
            <pc:sldMk cId="2006317587" sldId="302"/>
            <ac:spMk id="4" creationId="{64DD340E-539B-6E14-55BF-3408BCEF236E}"/>
          </ac:spMkLst>
        </pc:spChg>
        <pc:picChg chg="del">
          <ac:chgData name="Pete Smyth (2316422)" userId="S::2316422@student.uwtsd.ac.uk::a2616c6a-f6ed-404a-8b7d-58447d737bf6" providerId="AD" clId="Web-{3B30144C-475A-ED4C-6EE2-36C9547CB0EC}" dt="2024-02-25T20:06:53.924" v="10"/>
          <ac:picMkLst>
            <pc:docMk/>
            <pc:sldMk cId="2006317587" sldId="302"/>
            <ac:picMk id="6" creationId="{1D52E77A-A989-8B05-8117-6245FFF5B43E}"/>
          </ac:picMkLst>
        </pc:picChg>
        <pc:picChg chg="del">
          <ac:chgData name="Pete Smyth (2316422)" userId="S::2316422@student.uwtsd.ac.uk::a2616c6a-f6ed-404a-8b7d-58447d737bf6" providerId="AD" clId="Web-{3B30144C-475A-ED4C-6EE2-36C9547CB0EC}" dt="2024-02-25T20:07:19.003" v="19"/>
          <ac:picMkLst>
            <pc:docMk/>
            <pc:sldMk cId="2006317587" sldId="302"/>
            <ac:picMk id="8" creationId="{AE31462B-8343-DBAD-4692-303E4B5854A4}"/>
          </ac:picMkLst>
        </pc:picChg>
      </pc:sldChg>
    </pc:docChg>
  </pc:docChgLst>
  <pc:docChgLst>
    <pc:chgData name="Serigne Sarr (2317649)" userId="S::2317649@student.uwtsd.ac.uk::f3ab8036-7547-4952-866c-b29db385fd29" providerId="AD" clId="Web-{9800BA27-3B4B-4A44-8D08-0DBB8765ABD9}"/>
    <pc:docChg chg="modSld">
      <pc:chgData name="Serigne Sarr (2317649)" userId="S::2317649@student.uwtsd.ac.uk::f3ab8036-7547-4952-866c-b29db385fd29" providerId="AD" clId="Web-{9800BA27-3B4B-4A44-8D08-0DBB8765ABD9}" dt="2024-02-20T23:34:48.179" v="331" actId="20577"/>
      <pc:docMkLst>
        <pc:docMk/>
      </pc:docMkLst>
      <pc:sldChg chg="addSp delSp modSp mod setBg">
        <pc:chgData name="Serigne Sarr (2317649)" userId="S::2317649@student.uwtsd.ac.uk::f3ab8036-7547-4952-866c-b29db385fd29" providerId="AD" clId="Web-{9800BA27-3B4B-4A44-8D08-0DBB8765ABD9}" dt="2024-02-20T23:34:48.179" v="331" actId="20577"/>
        <pc:sldMkLst>
          <pc:docMk/>
          <pc:sldMk cId="4285297929" sldId="275"/>
        </pc:sldMkLst>
        <pc:spChg chg="mod">
          <ac:chgData name="Serigne Sarr (2317649)" userId="S::2317649@student.uwtsd.ac.uk::f3ab8036-7547-4952-866c-b29db385fd29" providerId="AD" clId="Web-{9800BA27-3B4B-4A44-8D08-0DBB8765ABD9}" dt="2024-02-20T23:27:31.698" v="317"/>
          <ac:spMkLst>
            <pc:docMk/>
            <pc:sldMk cId="4285297929" sldId="275"/>
            <ac:spMk id="2" creationId="{BAF0DD7F-822C-28CC-4728-953AFCC2ACF5}"/>
          </ac:spMkLst>
        </pc:spChg>
        <pc:spChg chg="add del mod ord">
          <ac:chgData name="Serigne Sarr (2317649)" userId="S::2317649@student.uwtsd.ac.uk::f3ab8036-7547-4952-866c-b29db385fd29" providerId="AD" clId="Web-{9800BA27-3B4B-4A44-8D08-0DBB8765ABD9}" dt="2024-02-20T23:27:31.698" v="317"/>
          <ac:spMkLst>
            <pc:docMk/>
            <pc:sldMk cId="4285297929" sldId="275"/>
            <ac:spMk id="3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07:21.860" v="161"/>
          <ac:spMkLst>
            <pc:docMk/>
            <pc:sldMk cId="4285297929" sldId="275"/>
            <ac:spMk id="9" creationId="{7FF47CB7-972F-479F-A36D-9E72D26EC8DA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07:21.860" v="161"/>
          <ac:spMkLst>
            <pc:docMk/>
            <pc:sldMk cId="4285297929" sldId="275"/>
            <ac:spMk id="11" creationId="{0D153B68-5844-490D-8E67-F616D6D721CA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07:21.860" v="161"/>
          <ac:spMkLst>
            <pc:docMk/>
            <pc:sldMk cId="4285297929" sldId="275"/>
            <ac:spMk id="13" creationId="{9A0D773F-7A7D-4DBB-9DEA-86BB8B8F4BC8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31.698" v="317"/>
          <ac:spMkLst>
            <pc:docMk/>
            <pc:sldMk cId="4285297929" sldId="275"/>
            <ac:spMk id="15" creationId="{77C59BEC-C4CC-4741-B975-08C543178D3D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31.698" v="317"/>
          <ac:spMkLst>
            <pc:docMk/>
            <pc:sldMk cId="4285297929" sldId="275"/>
            <ac:spMk id="16" creationId="{72DEF309-605D-4117-9340-6D589B6C3A34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31.698" v="317"/>
          <ac:spMkLst>
            <pc:docMk/>
            <pc:sldMk cId="4285297929" sldId="275"/>
            <ac:spMk id="17" creationId="{A7B99495-F43F-4D80-A44F-2CB4764EB90B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5:48.382" v="292"/>
          <ac:spMkLst>
            <pc:docMk/>
            <pc:sldMk cId="4285297929" sldId="275"/>
            <ac:spMk id="22" creationId="{C5F44963-F78F-4F17-86B4-4EAA3536BDA1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5:48.382" v="292"/>
          <ac:spMkLst>
            <pc:docMk/>
            <pc:sldMk cId="4285297929" sldId="275"/>
            <ac:spMk id="23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5:48.382" v="292"/>
          <ac:spMkLst>
            <pc:docMk/>
            <pc:sldMk cId="4285297929" sldId="275"/>
            <ac:spMk id="24" creationId="{22BCA4C2-A213-404E-B14B-DA9A32CE55C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5:48.382" v="292"/>
          <ac:spMkLst>
            <pc:docMk/>
            <pc:sldMk cId="4285297929" sldId="275"/>
            <ac:spMk id="26" creationId="{2E1ADA1B-8E03-4FC1-9FF5-9A0071A5AF33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5:48.382" v="292"/>
          <ac:spMkLst>
            <pc:docMk/>
            <pc:sldMk cId="4285297929" sldId="275"/>
            <ac:spMk id="28" creationId="{C99D11B4-B61D-4ECC-AA3A-DE3A9B6926D1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00.789" v="294"/>
          <ac:spMkLst>
            <pc:docMk/>
            <pc:sldMk cId="4285297929" sldId="275"/>
            <ac:spMk id="30" creationId="{B23FE733-F95B-4DF6-AFC5-BEEB3577C494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00.789" v="294"/>
          <ac:spMkLst>
            <pc:docMk/>
            <pc:sldMk cId="4285297929" sldId="275"/>
            <ac:spMk id="31" creationId="{9080D120-BD54-46E1-BA37-82F5E8089E90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00.789" v="294"/>
          <ac:spMkLst>
            <pc:docMk/>
            <pc:sldMk cId="4285297929" sldId="275"/>
            <ac:spMk id="32" creationId="{81D83946-74FA-498A-AC80-9926F041B5C5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00.789" v="294"/>
          <ac:spMkLst>
            <pc:docMk/>
            <pc:sldMk cId="4285297929" sldId="275"/>
            <ac:spMk id="33" creationId="{5060D983-8B52-443A-8183-2A1DE05618B5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00.789" v="294"/>
          <ac:spMkLst>
            <pc:docMk/>
            <pc:sldMk cId="4285297929" sldId="275"/>
            <ac:spMk id="34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08.789" v="296"/>
          <ac:spMkLst>
            <pc:docMk/>
            <pc:sldMk cId="4285297929" sldId="275"/>
            <ac:spMk id="36" creationId="{231598CC-E9D8-46F1-A31D-21527BFD635F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08.789" v="296"/>
          <ac:spMkLst>
            <pc:docMk/>
            <pc:sldMk cId="4285297929" sldId="275"/>
            <ac:spMk id="37" creationId="{CB147A70-DC29-4DDF-A34C-2B82C6E2295E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08.789" v="296"/>
          <ac:spMkLst>
            <pc:docMk/>
            <pc:sldMk cId="4285297929" sldId="275"/>
            <ac:spMk id="38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08.789" v="296"/>
          <ac:spMkLst>
            <pc:docMk/>
            <pc:sldMk cId="4285297929" sldId="275"/>
            <ac:spMk id="39" creationId="{3B438362-1E1E-4C62-A99E-4134CB16366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08.789" v="296"/>
          <ac:spMkLst>
            <pc:docMk/>
            <pc:sldMk cId="4285297929" sldId="275"/>
            <ac:spMk id="40" creationId="{6C077334-5571-4B83-A83E-4CCCFA7B5E8A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08.789" v="296"/>
          <ac:spMkLst>
            <pc:docMk/>
            <pc:sldMk cId="4285297929" sldId="275"/>
            <ac:spMk id="42" creationId="{0F646DF8-223D-47DD-95B1-F2654229E56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08.789" v="296"/>
          <ac:spMkLst>
            <pc:docMk/>
            <pc:sldMk cId="4285297929" sldId="275"/>
            <ac:spMk id="43" creationId="{4D3DC50D-CA0F-48F9-B17E-20D8669AA4E0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11.930" v="298"/>
          <ac:spMkLst>
            <pc:docMk/>
            <pc:sldMk cId="4285297929" sldId="275"/>
            <ac:spMk id="45" creationId="{53E60C6D-4E85-4E14-BCDF-BF15C241F7CA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11.930" v="298"/>
          <ac:spMkLst>
            <pc:docMk/>
            <pc:sldMk cId="4285297929" sldId="275"/>
            <ac:spMk id="46" creationId="{7D42D292-4C48-479B-9E59-E29CD9871C0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11.930" v="298"/>
          <ac:spMkLst>
            <pc:docMk/>
            <pc:sldMk cId="4285297929" sldId="275"/>
            <ac:spMk id="47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11.930" v="298"/>
          <ac:spMkLst>
            <pc:docMk/>
            <pc:sldMk cId="4285297929" sldId="275"/>
            <ac:spMk id="48" creationId="{533DF362-939D-4EEE-8DC4-6B54607E5611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18.071" v="300"/>
          <ac:spMkLst>
            <pc:docMk/>
            <pc:sldMk cId="4285297929" sldId="275"/>
            <ac:spMk id="50" creationId="{61293230-B0F6-45B1-96D1-13D18E242995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18.071" v="300"/>
          <ac:spMkLst>
            <pc:docMk/>
            <pc:sldMk cId="4285297929" sldId="275"/>
            <ac:spMk id="51" creationId="{627FF48C-AF46-4D52-998F-ED0BDDEEF2E1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18.071" v="300"/>
          <ac:spMkLst>
            <pc:docMk/>
            <pc:sldMk cId="4285297929" sldId="275"/>
            <ac:spMk id="52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1.727" v="302"/>
          <ac:spMkLst>
            <pc:docMk/>
            <pc:sldMk cId="4285297929" sldId="275"/>
            <ac:spMk id="54" creationId="{AAAE94E3-A7DB-4868-B1E3-E49703488BB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1.727" v="302"/>
          <ac:spMkLst>
            <pc:docMk/>
            <pc:sldMk cId="4285297929" sldId="275"/>
            <ac:spMk id="57" creationId="{3873B707-463F-40B0-8227-E8CC6C67EB25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1.727" v="302"/>
          <ac:spMkLst>
            <pc:docMk/>
            <pc:sldMk cId="4285297929" sldId="275"/>
            <ac:spMk id="58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1.727" v="302"/>
          <ac:spMkLst>
            <pc:docMk/>
            <pc:sldMk cId="4285297929" sldId="275"/>
            <ac:spMk id="59" creationId="{C13237C8-E62C-4F0D-A318-BD6FB6C2D138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1.727" v="302"/>
          <ac:spMkLst>
            <pc:docMk/>
            <pc:sldMk cId="4285297929" sldId="275"/>
            <ac:spMk id="60" creationId="{19C9EAEA-39D0-4B0E-A0EB-51E7B26740B1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1.727" v="302"/>
          <ac:spMkLst>
            <pc:docMk/>
            <pc:sldMk cId="4285297929" sldId="275"/>
            <ac:spMk id="61" creationId="{8CB5D2D7-DF65-4E86-BFBA-FFB9B5ACEB64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6.212" v="304"/>
          <ac:spMkLst>
            <pc:docMk/>
            <pc:sldMk cId="4285297929" sldId="275"/>
            <ac:spMk id="63" creationId="{D2B783EE-0239-4717-BBEA-8C9EAC61C824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6.212" v="304"/>
          <ac:spMkLst>
            <pc:docMk/>
            <pc:sldMk cId="4285297929" sldId="275"/>
            <ac:spMk id="64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6.212" v="304"/>
          <ac:spMkLst>
            <pc:docMk/>
            <pc:sldMk cId="4285297929" sldId="275"/>
            <ac:spMk id="65" creationId="{A7B99495-F43F-4D80-A44F-2CB4764EB90B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6.212" v="304"/>
          <ac:spMkLst>
            <pc:docMk/>
            <pc:sldMk cId="4285297929" sldId="275"/>
            <ac:spMk id="66" creationId="{70BEB1E7-2F88-40BC-B73D-42E5B6F80BF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8.884" v="306"/>
          <ac:spMkLst>
            <pc:docMk/>
            <pc:sldMk cId="4285297929" sldId="275"/>
            <ac:spMk id="68" creationId="{AAAE94E3-A7DB-4868-B1E3-E49703488BB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8.884" v="306"/>
          <ac:spMkLst>
            <pc:docMk/>
            <pc:sldMk cId="4285297929" sldId="275"/>
            <ac:spMk id="71" creationId="{3873B707-463F-40B0-8227-E8CC6C67EB25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8.884" v="306"/>
          <ac:spMkLst>
            <pc:docMk/>
            <pc:sldMk cId="4285297929" sldId="275"/>
            <ac:spMk id="72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8.884" v="306"/>
          <ac:spMkLst>
            <pc:docMk/>
            <pc:sldMk cId="4285297929" sldId="275"/>
            <ac:spMk id="73" creationId="{C13237C8-E62C-4F0D-A318-BD6FB6C2D138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8.884" v="306"/>
          <ac:spMkLst>
            <pc:docMk/>
            <pc:sldMk cId="4285297929" sldId="275"/>
            <ac:spMk id="74" creationId="{19C9EAEA-39D0-4B0E-A0EB-51E7B26740B1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28.884" v="306"/>
          <ac:spMkLst>
            <pc:docMk/>
            <pc:sldMk cId="4285297929" sldId="275"/>
            <ac:spMk id="75" creationId="{8CB5D2D7-DF65-4E86-BFBA-FFB9B5ACEB64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44.025" v="308"/>
          <ac:spMkLst>
            <pc:docMk/>
            <pc:sldMk cId="4285297929" sldId="275"/>
            <ac:spMk id="77" creationId="{61293230-B0F6-45B1-96D1-13D18E242995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44.025" v="308"/>
          <ac:spMkLst>
            <pc:docMk/>
            <pc:sldMk cId="4285297929" sldId="275"/>
            <ac:spMk id="78" creationId="{627FF48C-AF46-4D52-998F-ED0BDDEEF2E1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44.025" v="308"/>
          <ac:spMkLst>
            <pc:docMk/>
            <pc:sldMk cId="4285297929" sldId="275"/>
            <ac:spMk id="79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49.165" v="310"/>
          <ac:spMkLst>
            <pc:docMk/>
            <pc:sldMk cId="4285297929" sldId="275"/>
            <ac:spMk id="81" creationId="{53E60C6D-4E85-4E14-BCDF-BF15C241F7CA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49.165" v="310"/>
          <ac:spMkLst>
            <pc:docMk/>
            <pc:sldMk cId="4285297929" sldId="275"/>
            <ac:spMk id="82" creationId="{7D42D292-4C48-479B-9E59-E29CD9871C0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49.165" v="310"/>
          <ac:spMkLst>
            <pc:docMk/>
            <pc:sldMk cId="4285297929" sldId="275"/>
            <ac:spMk id="83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6:49.165" v="310"/>
          <ac:spMkLst>
            <pc:docMk/>
            <pc:sldMk cId="4285297929" sldId="275"/>
            <ac:spMk id="84" creationId="{533DF362-939D-4EEE-8DC4-6B54607E5611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00.978" v="312"/>
          <ac:spMkLst>
            <pc:docMk/>
            <pc:sldMk cId="4285297929" sldId="275"/>
            <ac:spMk id="86" creationId="{231598CC-E9D8-46F1-A31D-21527BFD635F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00.978" v="312"/>
          <ac:spMkLst>
            <pc:docMk/>
            <pc:sldMk cId="4285297929" sldId="275"/>
            <ac:spMk id="87" creationId="{CB147A70-DC29-4DDF-A34C-2B82C6E2295E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00.978" v="312"/>
          <ac:spMkLst>
            <pc:docMk/>
            <pc:sldMk cId="4285297929" sldId="275"/>
            <ac:spMk id="88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00.978" v="312"/>
          <ac:spMkLst>
            <pc:docMk/>
            <pc:sldMk cId="4285297929" sldId="275"/>
            <ac:spMk id="89" creationId="{3B438362-1E1E-4C62-A99E-4134CB16366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00.978" v="312"/>
          <ac:spMkLst>
            <pc:docMk/>
            <pc:sldMk cId="4285297929" sldId="275"/>
            <ac:spMk id="90" creationId="{6C077334-5571-4B83-A83E-4CCCFA7B5E8A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00.978" v="312"/>
          <ac:spMkLst>
            <pc:docMk/>
            <pc:sldMk cId="4285297929" sldId="275"/>
            <ac:spMk id="92" creationId="{0F646DF8-223D-47DD-95B1-F2654229E56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00.978" v="312"/>
          <ac:spMkLst>
            <pc:docMk/>
            <pc:sldMk cId="4285297929" sldId="275"/>
            <ac:spMk id="93" creationId="{4D3DC50D-CA0F-48F9-B17E-20D8669AA4E0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19.307" v="314"/>
          <ac:spMkLst>
            <pc:docMk/>
            <pc:sldMk cId="4285297929" sldId="275"/>
            <ac:spMk id="95" creationId="{AAAE94E3-A7DB-4868-B1E3-E49703488BB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19.307" v="314"/>
          <ac:spMkLst>
            <pc:docMk/>
            <pc:sldMk cId="4285297929" sldId="275"/>
            <ac:spMk id="98" creationId="{3873B707-463F-40B0-8227-E8CC6C67EB25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19.307" v="314"/>
          <ac:spMkLst>
            <pc:docMk/>
            <pc:sldMk cId="4285297929" sldId="275"/>
            <ac:spMk id="99" creationId="{6BC380EA-E13C-468F-FB88-3E62828B8F3C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19.307" v="314"/>
          <ac:spMkLst>
            <pc:docMk/>
            <pc:sldMk cId="4285297929" sldId="275"/>
            <ac:spMk id="100" creationId="{C13237C8-E62C-4F0D-A318-BD6FB6C2D138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19.307" v="314"/>
          <ac:spMkLst>
            <pc:docMk/>
            <pc:sldMk cId="4285297929" sldId="275"/>
            <ac:spMk id="101" creationId="{19C9EAEA-39D0-4B0E-A0EB-51E7B26740B1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19.307" v="314"/>
          <ac:spMkLst>
            <pc:docMk/>
            <pc:sldMk cId="4285297929" sldId="275"/>
            <ac:spMk id="102" creationId="{8CB5D2D7-DF65-4E86-BFBA-FFB9B5ACEB64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31.682" v="316"/>
          <ac:spMkLst>
            <pc:docMk/>
            <pc:sldMk cId="4285297929" sldId="275"/>
            <ac:spMk id="104" creationId="{61293230-B0F6-45B1-96D1-13D18E242995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31.682" v="316"/>
          <ac:spMkLst>
            <pc:docMk/>
            <pc:sldMk cId="4285297929" sldId="275"/>
            <ac:spMk id="105" creationId="{627FF48C-AF46-4D52-998F-ED0BDDEEF2E1}"/>
          </ac:spMkLst>
        </pc:spChg>
        <pc:spChg chg="add del">
          <ac:chgData name="Serigne Sarr (2317649)" userId="S::2317649@student.uwtsd.ac.uk::f3ab8036-7547-4952-866c-b29db385fd29" providerId="AD" clId="Web-{9800BA27-3B4B-4A44-8D08-0DBB8765ABD9}" dt="2024-02-20T23:27:31.682" v="316"/>
          <ac:spMkLst>
            <pc:docMk/>
            <pc:sldMk cId="4285297929" sldId="275"/>
            <ac:spMk id="106" creationId="{6BC380EA-E13C-468F-FB88-3E62828B8F3C}"/>
          </ac:spMkLst>
        </pc:spChg>
        <pc:spChg chg="add">
          <ac:chgData name="Serigne Sarr (2317649)" userId="S::2317649@student.uwtsd.ac.uk::f3ab8036-7547-4952-866c-b29db385fd29" providerId="AD" clId="Web-{9800BA27-3B4B-4A44-8D08-0DBB8765ABD9}" dt="2024-02-20T23:27:31.698" v="317"/>
          <ac:spMkLst>
            <pc:docMk/>
            <pc:sldMk cId="4285297929" sldId="275"/>
            <ac:spMk id="108" creationId="{AAAE94E3-A7DB-4868-B1E3-E49703488BBC}"/>
          </ac:spMkLst>
        </pc:spChg>
        <pc:spChg chg="add">
          <ac:chgData name="Serigne Sarr (2317649)" userId="S::2317649@student.uwtsd.ac.uk::f3ab8036-7547-4952-866c-b29db385fd29" providerId="AD" clId="Web-{9800BA27-3B4B-4A44-8D08-0DBB8765ABD9}" dt="2024-02-20T23:27:31.698" v="317"/>
          <ac:spMkLst>
            <pc:docMk/>
            <pc:sldMk cId="4285297929" sldId="275"/>
            <ac:spMk id="111" creationId="{3873B707-463F-40B0-8227-E8CC6C67EB25}"/>
          </ac:spMkLst>
        </pc:spChg>
        <pc:spChg chg="add mod">
          <ac:chgData name="Serigne Sarr (2317649)" userId="S::2317649@student.uwtsd.ac.uk::f3ab8036-7547-4952-866c-b29db385fd29" providerId="AD" clId="Web-{9800BA27-3B4B-4A44-8D08-0DBB8765ABD9}" dt="2024-02-20T23:34:48.179" v="331" actId="20577"/>
          <ac:spMkLst>
            <pc:docMk/>
            <pc:sldMk cId="4285297929" sldId="275"/>
            <ac:spMk id="112" creationId="{6BC380EA-E13C-468F-FB88-3E62828B8F3C}"/>
          </ac:spMkLst>
        </pc:spChg>
        <pc:spChg chg="add">
          <ac:chgData name="Serigne Sarr (2317649)" userId="S::2317649@student.uwtsd.ac.uk::f3ab8036-7547-4952-866c-b29db385fd29" providerId="AD" clId="Web-{9800BA27-3B4B-4A44-8D08-0DBB8765ABD9}" dt="2024-02-20T23:27:31.698" v="317"/>
          <ac:spMkLst>
            <pc:docMk/>
            <pc:sldMk cId="4285297929" sldId="275"/>
            <ac:spMk id="113" creationId="{C13237C8-E62C-4F0D-A318-BD6FB6C2D138}"/>
          </ac:spMkLst>
        </pc:spChg>
        <pc:spChg chg="add">
          <ac:chgData name="Serigne Sarr (2317649)" userId="S::2317649@student.uwtsd.ac.uk::f3ab8036-7547-4952-866c-b29db385fd29" providerId="AD" clId="Web-{9800BA27-3B4B-4A44-8D08-0DBB8765ABD9}" dt="2024-02-20T23:27:31.698" v="317"/>
          <ac:spMkLst>
            <pc:docMk/>
            <pc:sldMk cId="4285297929" sldId="275"/>
            <ac:spMk id="114" creationId="{19C9EAEA-39D0-4B0E-A0EB-51E7B26740B1}"/>
          </ac:spMkLst>
        </pc:spChg>
        <pc:spChg chg="add">
          <ac:chgData name="Serigne Sarr (2317649)" userId="S::2317649@student.uwtsd.ac.uk::f3ab8036-7547-4952-866c-b29db385fd29" providerId="AD" clId="Web-{9800BA27-3B4B-4A44-8D08-0DBB8765ABD9}" dt="2024-02-20T23:27:31.698" v="317"/>
          <ac:spMkLst>
            <pc:docMk/>
            <pc:sldMk cId="4285297929" sldId="275"/>
            <ac:spMk id="115" creationId="{8CB5D2D7-DF65-4E86-BFBA-FFB9B5ACEB64}"/>
          </ac:spMkLst>
        </pc:spChg>
        <pc:grpChg chg="add del">
          <ac:chgData name="Serigne Sarr (2317649)" userId="S::2317649@student.uwtsd.ac.uk::f3ab8036-7547-4952-866c-b29db385fd29" providerId="AD" clId="Web-{9800BA27-3B4B-4A44-8D08-0DBB8765ABD9}" dt="2024-02-20T23:26:21.727" v="302"/>
          <ac:grpSpMkLst>
            <pc:docMk/>
            <pc:sldMk cId="4285297929" sldId="275"/>
            <ac:grpSpMk id="55" creationId="{1DE889C7-FAD6-4397-98E2-05D503484459}"/>
          </ac:grpSpMkLst>
        </pc:grpChg>
        <pc:grpChg chg="add del">
          <ac:chgData name="Serigne Sarr (2317649)" userId="S::2317649@student.uwtsd.ac.uk::f3ab8036-7547-4952-866c-b29db385fd29" providerId="AD" clId="Web-{9800BA27-3B4B-4A44-8D08-0DBB8765ABD9}" dt="2024-02-20T23:26:28.884" v="306"/>
          <ac:grpSpMkLst>
            <pc:docMk/>
            <pc:sldMk cId="4285297929" sldId="275"/>
            <ac:grpSpMk id="69" creationId="{1DE889C7-FAD6-4397-98E2-05D503484459}"/>
          </ac:grpSpMkLst>
        </pc:grpChg>
        <pc:grpChg chg="add del">
          <ac:chgData name="Serigne Sarr (2317649)" userId="S::2317649@student.uwtsd.ac.uk::f3ab8036-7547-4952-866c-b29db385fd29" providerId="AD" clId="Web-{9800BA27-3B4B-4A44-8D08-0DBB8765ABD9}" dt="2024-02-20T23:27:19.307" v="314"/>
          <ac:grpSpMkLst>
            <pc:docMk/>
            <pc:sldMk cId="4285297929" sldId="275"/>
            <ac:grpSpMk id="96" creationId="{1DE889C7-FAD6-4397-98E2-05D503484459}"/>
          </ac:grpSpMkLst>
        </pc:grpChg>
        <pc:grpChg chg="add">
          <ac:chgData name="Serigne Sarr (2317649)" userId="S::2317649@student.uwtsd.ac.uk::f3ab8036-7547-4952-866c-b29db385fd29" providerId="AD" clId="Web-{9800BA27-3B4B-4A44-8D08-0DBB8765ABD9}" dt="2024-02-20T23:27:31.698" v="317"/>
          <ac:grpSpMkLst>
            <pc:docMk/>
            <pc:sldMk cId="4285297929" sldId="275"/>
            <ac:grpSpMk id="109" creationId="{1DE889C7-FAD6-4397-98E2-05D503484459}"/>
          </ac:grpSpMkLst>
        </pc:grpChg>
        <pc:graphicFrameChg chg="add del">
          <ac:chgData name="Serigne Sarr (2317649)" userId="S::2317649@student.uwtsd.ac.uk::f3ab8036-7547-4952-866c-b29db385fd29" providerId="AD" clId="Web-{9800BA27-3B4B-4A44-8D08-0DBB8765ABD9}" dt="2024-02-20T23:25:31.351" v="288"/>
          <ac:graphicFrameMkLst>
            <pc:docMk/>
            <pc:sldMk cId="4285297929" sldId="275"/>
            <ac:graphicFrameMk id="19" creationId="{3057BE41-9770-1F9C-58D7-41D0AC2A3520}"/>
          </ac:graphicFrameMkLst>
        </pc:graphicFrameChg>
        <pc:graphicFrameChg chg="add del">
          <ac:chgData name="Serigne Sarr (2317649)" userId="S::2317649@student.uwtsd.ac.uk::f3ab8036-7547-4952-866c-b29db385fd29" providerId="AD" clId="Web-{9800BA27-3B4B-4A44-8D08-0DBB8765ABD9}" dt="2024-02-20T23:25:44.992" v="290"/>
          <ac:graphicFrameMkLst>
            <pc:docMk/>
            <pc:sldMk cId="4285297929" sldId="275"/>
            <ac:graphicFrameMk id="21" creationId="{B830271E-8997-4B96-88FB-B579AD735092}"/>
          </ac:graphicFrameMkLst>
        </pc:graphicFrameChg>
        <pc:picChg chg="add mod ord">
          <ac:chgData name="Serigne Sarr (2317649)" userId="S::2317649@student.uwtsd.ac.uk::f3ab8036-7547-4952-866c-b29db385fd29" providerId="AD" clId="Web-{9800BA27-3B4B-4A44-8D08-0DBB8765ABD9}" dt="2024-02-20T23:29:30.951" v="330" actId="14100"/>
          <ac:picMkLst>
            <pc:docMk/>
            <pc:sldMk cId="4285297929" sldId="275"/>
            <ac:picMk id="4" creationId="{F03BA9A6-FFE6-C381-9BBF-806B821C65E5}"/>
          </ac:picMkLst>
        </pc:picChg>
        <pc:picChg chg="add mod">
          <ac:chgData name="Serigne Sarr (2317649)" userId="S::2317649@student.uwtsd.ac.uk::f3ab8036-7547-4952-866c-b29db385fd29" providerId="AD" clId="Web-{9800BA27-3B4B-4A44-8D08-0DBB8765ABD9}" dt="2024-02-20T23:29:16.310" v="329" actId="1076"/>
          <ac:picMkLst>
            <pc:docMk/>
            <pc:sldMk cId="4285297929" sldId="275"/>
            <ac:picMk id="5" creationId="{1B694A64-685C-A36E-7FE2-78C131DF61D2}"/>
          </ac:picMkLst>
        </pc:picChg>
        <pc:cxnChg chg="add del">
          <ac:chgData name="Serigne Sarr (2317649)" userId="S::2317649@student.uwtsd.ac.uk::f3ab8036-7547-4952-866c-b29db385fd29" providerId="AD" clId="Web-{9800BA27-3B4B-4A44-8D08-0DBB8765ABD9}" dt="2024-02-20T23:26:08.789" v="296"/>
          <ac:cxnSpMkLst>
            <pc:docMk/>
            <pc:sldMk cId="4285297929" sldId="275"/>
            <ac:cxnSpMk id="41" creationId="{2F61ABFD-DE05-41FD-A6B7-6D40196C1570}"/>
          </ac:cxnSpMkLst>
        </pc:cxnChg>
        <pc:cxnChg chg="add del">
          <ac:chgData name="Serigne Sarr (2317649)" userId="S::2317649@student.uwtsd.ac.uk::f3ab8036-7547-4952-866c-b29db385fd29" providerId="AD" clId="Web-{9800BA27-3B4B-4A44-8D08-0DBB8765ABD9}" dt="2024-02-20T23:27:00.978" v="312"/>
          <ac:cxnSpMkLst>
            <pc:docMk/>
            <pc:sldMk cId="4285297929" sldId="275"/>
            <ac:cxnSpMk id="91" creationId="{2F61ABFD-DE05-41FD-A6B7-6D40196C1570}"/>
          </ac:cxnSpMkLst>
        </pc:cxnChg>
      </pc:sldChg>
    </pc:docChg>
  </pc:docChgLst>
  <pc:docChgLst>
    <pc:chgData name="Simon Rees (0151968)" userId="e46edfc7-8269-4b76-b6c7-74bfc360319e" providerId="ADAL" clId="{8985FB1B-4489-4EB3-8ED6-7B2D841FE9D3}"/>
    <pc:docChg chg="custSel addSld modSld">
      <pc:chgData name="Simon Rees (0151968)" userId="e46edfc7-8269-4b76-b6c7-74bfc360319e" providerId="ADAL" clId="{8985FB1B-4489-4EB3-8ED6-7B2D841FE9D3}" dt="2024-02-19T19:55:09.637" v="251"/>
      <pc:docMkLst>
        <pc:docMk/>
      </pc:docMkLst>
      <pc:sldChg chg="addSp delSp modSp mod modMedia setBg delDesignElem">
        <pc:chgData name="Simon Rees (0151968)" userId="e46edfc7-8269-4b76-b6c7-74bfc360319e" providerId="ADAL" clId="{8985FB1B-4489-4EB3-8ED6-7B2D841FE9D3}" dt="2024-02-19T19:53:21.081" v="250"/>
        <pc:sldMkLst>
          <pc:docMk/>
          <pc:sldMk cId="3370695705" sldId="256"/>
        </pc:sldMkLst>
        <pc:spChg chg="mod">
          <ac:chgData name="Simon Rees (0151968)" userId="e46edfc7-8269-4b76-b6c7-74bfc360319e" providerId="ADAL" clId="{8985FB1B-4489-4EB3-8ED6-7B2D841FE9D3}" dt="2024-02-19T19:44:27.548" v="76" actId="13926"/>
          <ac:spMkLst>
            <pc:docMk/>
            <pc:sldMk cId="3370695705" sldId="256"/>
            <ac:spMk id="2" creationId="{42712CA8-11C5-7B60-6416-B691998DFDA1}"/>
          </ac:spMkLst>
        </pc:spChg>
        <pc:spChg chg="mod">
          <ac:chgData name="Simon Rees (0151968)" userId="e46edfc7-8269-4b76-b6c7-74bfc360319e" providerId="ADAL" clId="{8985FB1B-4489-4EB3-8ED6-7B2D841FE9D3}" dt="2024-02-19T19:45:01.223" v="77" actId="20577"/>
          <ac:spMkLst>
            <pc:docMk/>
            <pc:sldMk cId="3370695705" sldId="256"/>
            <ac:spMk id="3" creationId="{46F9F09D-675B-41C6-DD8A-15DA95C71251}"/>
          </ac:spMkLst>
        </pc:spChg>
        <pc:spChg chg="add del">
          <ac:chgData name="Simon Rees (0151968)" userId="e46edfc7-8269-4b76-b6c7-74bfc360319e" providerId="ADAL" clId="{8985FB1B-4489-4EB3-8ED6-7B2D841FE9D3}" dt="2024-02-19T19:53:21.081" v="250"/>
          <ac:spMkLst>
            <pc:docMk/>
            <pc:sldMk cId="3370695705" sldId="256"/>
            <ac:spMk id="9" creationId="{6F828D28-8E09-41CC-8229-3070B5467A96}"/>
          </ac:spMkLst>
        </pc:spChg>
        <pc:spChg chg="add del">
          <ac:chgData name="Simon Rees (0151968)" userId="e46edfc7-8269-4b76-b6c7-74bfc360319e" providerId="ADAL" clId="{8985FB1B-4489-4EB3-8ED6-7B2D841FE9D3}" dt="2024-02-19T19:53:21.081" v="250"/>
          <ac:spMkLst>
            <pc:docMk/>
            <pc:sldMk cId="3370695705" sldId="256"/>
            <ac:spMk id="11" creationId="{D5B012D8-7F27-4758-9AC6-C889B154BD73}"/>
          </ac:spMkLst>
        </pc:spChg>
        <pc:spChg chg="add del">
          <ac:chgData name="Simon Rees (0151968)" userId="e46edfc7-8269-4b76-b6c7-74bfc360319e" providerId="ADAL" clId="{8985FB1B-4489-4EB3-8ED6-7B2D841FE9D3}" dt="2024-02-19T19:53:21.081" v="250"/>
          <ac:spMkLst>
            <pc:docMk/>
            <pc:sldMk cId="3370695705" sldId="256"/>
            <ac:spMk id="13" creationId="{4063B759-00FC-46D1-9898-8E8625268FAF}"/>
          </ac:spMkLst>
        </pc:spChg>
        <pc:picChg chg="add mod">
          <ac:chgData name="Simon Rees (0151968)" userId="e46edfc7-8269-4b76-b6c7-74bfc360319e" providerId="ADAL" clId="{8985FB1B-4489-4EB3-8ED6-7B2D841FE9D3}" dt="2024-02-19T19:43:25.522" v="74"/>
          <ac:picMkLst>
            <pc:docMk/>
            <pc:sldMk cId="3370695705" sldId="256"/>
            <ac:picMk id="5" creationId="{83B0C80A-A870-E6FD-A5B7-436E25905B58}"/>
          </ac:picMkLst>
        </pc:pic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3768277718" sldId="257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3768277718" sldId="257"/>
            <ac:spMk id="2" creationId="{BAFCADFC-D800-B99E-275A-EA6229E96646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3768277718" sldId="257"/>
            <ac:spMk id="3" creationId="{27DF802F-6C5D-8E22-D56E-4F206681C9F5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642415019" sldId="258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642415019" sldId="258"/>
            <ac:spMk id="2" creationId="{0C3C911E-3EF0-A673-0A8C-B1DF43C6D08F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642415019" sldId="258"/>
            <ac:spMk id="3" creationId="{B7FFF4CA-5EB7-2B0C-8A4A-617B5BB33E01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1116871318" sldId="259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116871318" sldId="259"/>
            <ac:spMk id="2" creationId="{AC72E91B-2F59-E2D1-DFDC-983081747017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116871318" sldId="259"/>
            <ac:spMk id="3" creationId="{29DCA5E0-888E-2F25-5256-EF8DC6A562EF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42703093" sldId="260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42703093" sldId="260"/>
            <ac:spMk id="2" creationId="{B2701CD2-E1FA-8C96-5297-306FFEBECA19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42703093" sldId="260"/>
            <ac:spMk id="3" creationId="{3A6B30FD-221E-9550-047E-163404A57643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316796288" sldId="261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316796288" sldId="261"/>
            <ac:spMk id="2" creationId="{EE686136-4291-445A-9214-1FC35EF0D671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316796288" sldId="261"/>
            <ac:spMk id="3" creationId="{2FE66A7D-6C87-CBBF-BFB3-DA138442622E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4014122994" sldId="262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4014122994" sldId="262"/>
            <ac:spMk id="2" creationId="{DD9FE08F-7060-683F-7AEC-665CE20512C7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4014122994" sldId="262"/>
            <ac:spMk id="3" creationId="{84F05AE5-023B-61CC-EBB8-AED9006E1B67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1234574032" sldId="263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234574032" sldId="263"/>
            <ac:spMk id="2" creationId="{25301E72-6A2D-DFA2-406B-3537CF5B6760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234574032" sldId="263"/>
            <ac:spMk id="3" creationId="{AF759BEF-7E0F-6750-CAA5-103C2EF43AAF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2317935085" sldId="264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2317935085" sldId="264"/>
            <ac:spMk id="2" creationId="{88C5E67E-C16F-F2DF-C46B-FA7E0648D08A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2317935085" sldId="264"/>
            <ac:spMk id="3" creationId="{A217A0F5-F749-B8B3-C564-6B5ECBD65B35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1585125060" sldId="265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585125060" sldId="265"/>
            <ac:spMk id="2" creationId="{E4EA5873-520A-056F-31DB-206170B3E5D3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585125060" sldId="265"/>
            <ac:spMk id="3" creationId="{76C8EE6A-3F91-7B0B-4C44-2CD6B5BC34BF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2733335107" sldId="266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2733335107" sldId="266"/>
            <ac:spMk id="2" creationId="{007BABE8-841A-BA59-5E48-D54D43068B5C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908881281" sldId="267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908881281" sldId="267"/>
            <ac:spMk id="2" creationId="{7119F7B3-3F24-929B-97ED-73BAF15DDDB4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908881281" sldId="267"/>
            <ac:spMk id="3" creationId="{0ED2F4E8-9916-2839-DFC6-4B86E166B9E9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1488660625" sldId="268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488660625" sldId="268"/>
            <ac:spMk id="2" creationId="{0B99880B-BB0B-BC62-B464-FEAA75A5C685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2017875158" sldId="269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2017875158" sldId="269"/>
            <ac:spMk id="2" creationId="{A2B25815-6562-B32C-01EF-C6498FFD85BA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2017875158" sldId="269"/>
            <ac:spMk id="3" creationId="{68884788-1AF7-E5CD-EE5C-CD4FE29FC73D}"/>
          </ac:spMkLst>
        </pc:spChg>
      </pc:sldChg>
      <pc:sldChg chg="modSp">
        <pc:chgData name="Simon Rees (0151968)" userId="e46edfc7-8269-4b76-b6c7-74bfc360319e" providerId="ADAL" clId="{8985FB1B-4489-4EB3-8ED6-7B2D841FE9D3}" dt="2024-02-19T19:55:09.637" v="251"/>
        <pc:sldMkLst>
          <pc:docMk/>
          <pc:sldMk cId="1072917428" sldId="270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072917428" sldId="270"/>
            <ac:spMk id="2" creationId="{41E1EBAD-299A-8B21-5490-0A8931268080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072917428" sldId="270"/>
            <ac:spMk id="3" creationId="{78DB73D0-CD54-5AF3-94C6-3DF67AC32CB7}"/>
          </ac:spMkLst>
        </pc:spChg>
      </pc:sldChg>
      <pc:sldChg chg="modSp mod">
        <pc:chgData name="Simon Rees (0151968)" userId="e46edfc7-8269-4b76-b6c7-74bfc360319e" providerId="ADAL" clId="{8985FB1B-4489-4EB3-8ED6-7B2D841FE9D3}" dt="2024-02-19T19:55:09.637" v="251"/>
        <pc:sldMkLst>
          <pc:docMk/>
          <pc:sldMk cId="3462831811" sldId="271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3462831811" sldId="271"/>
            <ac:spMk id="2" creationId="{39DFEF1D-565A-7E8A-1E6E-A1D678A0663D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3462831811" sldId="271"/>
            <ac:spMk id="3" creationId="{F936B81C-9EBD-4FF8-779D-F8E76B09E63F}"/>
          </ac:spMkLst>
        </pc:spChg>
      </pc:sldChg>
      <pc:sldChg chg="modSp new mod">
        <pc:chgData name="Simon Rees (0151968)" userId="e46edfc7-8269-4b76-b6c7-74bfc360319e" providerId="ADAL" clId="{8985FB1B-4489-4EB3-8ED6-7B2D841FE9D3}" dt="2024-02-19T19:55:09.637" v="251"/>
        <pc:sldMkLst>
          <pc:docMk/>
          <pc:sldMk cId="2322685808" sldId="272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2322685808" sldId="272"/>
            <ac:spMk id="2" creationId="{87BC9AB8-8994-74D6-18E9-9652ABB88673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2322685808" sldId="272"/>
            <ac:spMk id="3" creationId="{9EB0EB8E-FA80-388C-BE26-E6307CD9A528}"/>
          </ac:spMkLst>
        </pc:spChg>
      </pc:sldChg>
      <pc:sldChg chg="modSp new mod">
        <pc:chgData name="Simon Rees (0151968)" userId="e46edfc7-8269-4b76-b6c7-74bfc360319e" providerId="ADAL" clId="{8985FB1B-4489-4EB3-8ED6-7B2D841FE9D3}" dt="2024-02-19T19:55:09.637" v="251"/>
        <pc:sldMkLst>
          <pc:docMk/>
          <pc:sldMk cId="1478116054" sldId="273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478116054" sldId="273"/>
            <ac:spMk id="2" creationId="{A6BF2AD2-7F09-3250-4780-4C09042D6813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478116054" sldId="273"/>
            <ac:spMk id="3" creationId="{61FF0D4A-BEE5-B641-1059-F0D514488075}"/>
          </ac:spMkLst>
        </pc:spChg>
      </pc:sldChg>
      <pc:sldChg chg="modSp new mod">
        <pc:chgData name="Simon Rees (0151968)" userId="e46edfc7-8269-4b76-b6c7-74bfc360319e" providerId="ADAL" clId="{8985FB1B-4489-4EB3-8ED6-7B2D841FE9D3}" dt="2024-02-19T19:55:09.637" v="251"/>
        <pc:sldMkLst>
          <pc:docMk/>
          <pc:sldMk cId="3307478341" sldId="274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3307478341" sldId="274"/>
            <ac:spMk id="2" creationId="{A9CD26EE-2F2A-7B33-79EC-77EBED293FFB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3307478341" sldId="274"/>
            <ac:spMk id="3" creationId="{5AEAC637-5C1C-8F65-1716-825085B20E3B}"/>
          </ac:spMkLst>
        </pc:spChg>
      </pc:sldChg>
      <pc:sldChg chg="modSp new mod">
        <pc:chgData name="Simon Rees (0151968)" userId="e46edfc7-8269-4b76-b6c7-74bfc360319e" providerId="ADAL" clId="{8985FB1B-4489-4EB3-8ED6-7B2D841FE9D3}" dt="2024-02-19T19:55:09.637" v="251"/>
        <pc:sldMkLst>
          <pc:docMk/>
          <pc:sldMk cId="4285297929" sldId="275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4285297929" sldId="275"/>
            <ac:spMk id="2" creationId="{BAF0DD7F-822C-28CC-4728-953AFCC2ACF5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4285297929" sldId="275"/>
            <ac:spMk id="3" creationId="{6BC380EA-E13C-468F-FB88-3E62828B8F3C}"/>
          </ac:spMkLst>
        </pc:spChg>
      </pc:sldChg>
      <pc:sldChg chg="modSp new mod">
        <pc:chgData name="Simon Rees (0151968)" userId="e46edfc7-8269-4b76-b6c7-74bfc360319e" providerId="ADAL" clId="{8985FB1B-4489-4EB3-8ED6-7B2D841FE9D3}" dt="2024-02-19T19:55:09.637" v="251"/>
        <pc:sldMkLst>
          <pc:docMk/>
          <pc:sldMk cId="1789140728" sldId="276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789140728" sldId="276"/>
            <ac:spMk id="2" creationId="{06C1B85B-9CCA-0666-5230-FE346B377FED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789140728" sldId="276"/>
            <ac:spMk id="3" creationId="{73C48B51-69C1-5233-FE18-64D82E576A1A}"/>
          </ac:spMkLst>
        </pc:spChg>
      </pc:sldChg>
      <pc:sldChg chg="modSp new mod">
        <pc:chgData name="Simon Rees (0151968)" userId="e46edfc7-8269-4b76-b6c7-74bfc360319e" providerId="ADAL" clId="{8985FB1B-4489-4EB3-8ED6-7B2D841FE9D3}" dt="2024-02-19T19:55:09.637" v="251"/>
        <pc:sldMkLst>
          <pc:docMk/>
          <pc:sldMk cId="482632699" sldId="277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482632699" sldId="277"/>
            <ac:spMk id="2" creationId="{2EFC3822-1D25-00F9-AACC-F21CC14C504E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482632699" sldId="277"/>
            <ac:spMk id="3" creationId="{4E97F63E-D4B2-32A1-DC9B-FB2B868C6AA1}"/>
          </ac:spMkLst>
        </pc:spChg>
      </pc:sldChg>
      <pc:sldChg chg="modSp new mod">
        <pc:chgData name="Simon Rees (0151968)" userId="e46edfc7-8269-4b76-b6c7-74bfc360319e" providerId="ADAL" clId="{8985FB1B-4489-4EB3-8ED6-7B2D841FE9D3}" dt="2024-02-19T19:55:09.637" v="251"/>
        <pc:sldMkLst>
          <pc:docMk/>
          <pc:sldMk cId="2341867725" sldId="278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2341867725" sldId="278"/>
            <ac:spMk id="2" creationId="{D50FD358-84F4-1FC8-68FE-C418E03134B5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2341867725" sldId="278"/>
            <ac:spMk id="3" creationId="{17092441-D7CF-3986-15B7-7191C72859FC}"/>
          </ac:spMkLst>
        </pc:spChg>
      </pc:sldChg>
      <pc:sldChg chg="modSp new mod">
        <pc:chgData name="Simon Rees (0151968)" userId="e46edfc7-8269-4b76-b6c7-74bfc360319e" providerId="ADAL" clId="{8985FB1B-4489-4EB3-8ED6-7B2D841FE9D3}" dt="2024-02-19T19:55:09.637" v="251"/>
        <pc:sldMkLst>
          <pc:docMk/>
          <pc:sldMk cId="1729646933" sldId="279"/>
        </pc:sldMkLst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729646933" sldId="279"/>
            <ac:spMk id="2" creationId="{750D1267-5310-1D38-A0D8-C54757479040}"/>
          </ac:spMkLst>
        </pc:spChg>
        <pc:spChg chg="mod">
          <ac:chgData name="Simon Rees (0151968)" userId="e46edfc7-8269-4b76-b6c7-74bfc360319e" providerId="ADAL" clId="{8985FB1B-4489-4EB3-8ED6-7B2D841FE9D3}" dt="2024-02-19T19:55:09.637" v="251"/>
          <ac:spMkLst>
            <pc:docMk/>
            <pc:sldMk cId="1729646933" sldId="279"/>
            <ac:spMk id="3" creationId="{302EAAA6-8FBA-B47D-CDC5-796FD7078D04}"/>
          </ac:spMkLst>
        </pc:spChg>
      </pc:sldChg>
    </pc:docChg>
  </pc:docChgLst>
  <pc:docChgLst>
    <pc:chgData name="Pete Smyth (2316422)" userId="S::2316422@student.uwtsd.ac.uk::a2616c6a-f6ed-404a-8b7d-58447d737bf6" providerId="AD" clId="Web-{53A3A114-5A4A-AB21-5C24-44F98E2C79E8}"/>
    <pc:docChg chg="addSld delSld modSld">
      <pc:chgData name="Pete Smyth (2316422)" userId="S::2316422@student.uwtsd.ac.uk::a2616c6a-f6ed-404a-8b7d-58447d737bf6" providerId="AD" clId="Web-{53A3A114-5A4A-AB21-5C24-44F98E2C79E8}" dt="2024-02-21T13:53:18.609" v="246" actId="20577"/>
      <pc:docMkLst>
        <pc:docMk/>
      </pc:docMkLst>
      <pc:sldChg chg="addSp delSp modSp">
        <pc:chgData name="Pete Smyth (2316422)" userId="S::2316422@student.uwtsd.ac.uk::a2616c6a-f6ed-404a-8b7d-58447d737bf6" providerId="AD" clId="Web-{53A3A114-5A4A-AB21-5C24-44F98E2C79E8}" dt="2024-02-21T10:45:01.759" v="212" actId="14100"/>
        <pc:sldMkLst>
          <pc:docMk/>
          <pc:sldMk cId="1789140728" sldId="276"/>
        </pc:sldMkLst>
        <pc:spChg chg="add mod">
          <ac:chgData name="Pete Smyth (2316422)" userId="S::2316422@student.uwtsd.ac.uk::a2616c6a-f6ed-404a-8b7d-58447d737bf6" providerId="AD" clId="Web-{53A3A114-5A4A-AB21-5C24-44F98E2C79E8}" dt="2024-02-21T09:53:15.823" v="71" actId="20577"/>
          <ac:spMkLst>
            <pc:docMk/>
            <pc:sldMk cId="1789140728" sldId="276"/>
            <ac:spMk id="3" creationId="{09C6696D-B2B9-BF75-8D81-921EAE101BA5}"/>
          </ac:spMkLst>
        </pc:spChg>
        <pc:spChg chg="add mod">
          <ac:chgData name="Pete Smyth (2316422)" userId="S::2316422@student.uwtsd.ac.uk::a2616c6a-f6ed-404a-8b7d-58447d737bf6" providerId="AD" clId="Web-{53A3A114-5A4A-AB21-5C24-44F98E2C79E8}" dt="2024-02-21T09:52:22.431" v="36" actId="1076"/>
          <ac:spMkLst>
            <pc:docMk/>
            <pc:sldMk cId="1789140728" sldId="276"/>
            <ac:spMk id="4" creationId="{55E41518-64A7-0E1E-0939-523ADA0681FC}"/>
          </ac:spMkLst>
        </pc:spChg>
        <pc:spChg chg="add del mod">
          <ac:chgData name="Pete Smyth (2316422)" userId="S::2316422@student.uwtsd.ac.uk::a2616c6a-f6ed-404a-8b7d-58447d737bf6" providerId="AD" clId="Web-{53A3A114-5A4A-AB21-5C24-44F98E2C79E8}" dt="2024-02-21T09:51:53.852" v="29"/>
          <ac:spMkLst>
            <pc:docMk/>
            <pc:sldMk cId="1789140728" sldId="276"/>
            <ac:spMk id="13" creationId="{B70C2AC5-E631-CE79-CB7A-697535F8AC32}"/>
          </ac:spMkLst>
        </pc:spChg>
        <pc:picChg chg="del">
          <ac:chgData name="Pete Smyth (2316422)" userId="S::2316422@student.uwtsd.ac.uk::a2616c6a-f6ed-404a-8b7d-58447d737bf6" providerId="AD" clId="Web-{53A3A114-5A4A-AB21-5C24-44F98E2C79E8}" dt="2024-02-21T09:44:19.606" v="4"/>
          <ac:picMkLst>
            <pc:docMk/>
            <pc:sldMk cId="1789140728" sldId="276"/>
            <ac:picMk id="5" creationId="{3307C60D-1F7B-4B23-8524-7B508E0610A7}"/>
          </ac:picMkLst>
        </pc:picChg>
        <pc:picChg chg="del">
          <ac:chgData name="Pete Smyth (2316422)" userId="S::2316422@student.uwtsd.ac.uk::a2616c6a-f6ed-404a-8b7d-58447d737bf6" providerId="AD" clId="Web-{53A3A114-5A4A-AB21-5C24-44F98E2C79E8}" dt="2024-02-21T09:44:22.199" v="8"/>
          <ac:picMkLst>
            <pc:docMk/>
            <pc:sldMk cId="1789140728" sldId="276"/>
            <ac:picMk id="6" creationId="{2758A214-83A9-D16D-942E-BAF760E91316}"/>
          </ac:picMkLst>
        </pc:picChg>
        <pc:picChg chg="del">
          <ac:chgData name="Pete Smyth (2316422)" userId="S::2316422@student.uwtsd.ac.uk::a2616c6a-f6ed-404a-8b7d-58447d737bf6" providerId="AD" clId="Web-{53A3A114-5A4A-AB21-5C24-44F98E2C79E8}" dt="2024-02-21T09:44:23.246" v="9"/>
          <ac:picMkLst>
            <pc:docMk/>
            <pc:sldMk cId="1789140728" sldId="276"/>
            <ac:picMk id="7" creationId="{27A2E015-EAAD-787B-63DE-9A91FD4C41E5}"/>
          </ac:picMkLst>
        </pc:picChg>
        <pc:picChg chg="del">
          <ac:chgData name="Pete Smyth (2316422)" userId="S::2316422@student.uwtsd.ac.uk::a2616c6a-f6ed-404a-8b7d-58447d737bf6" providerId="AD" clId="Web-{53A3A114-5A4A-AB21-5C24-44F98E2C79E8}" dt="2024-02-21T09:44:21.684" v="7"/>
          <ac:picMkLst>
            <pc:docMk/>
            <pc:sldMk cId="1789140728" sldId="276"/>
            <ac:picMk id="8" creationId="{6AFD7490-48F4-0A5D-D0FF-C4D6B67877D6}"/>
          </ac:picMkLst>
        </pc:picChg>
        <pc:picChg chg="del">
          <ac:chgData name="Pete Smyth (2316422)" userId="S::2316422@student.uwtsd.ac.uk::a2616c6a-f6ed-404a-8b7d-58447d737bf6" providerId="AD" clId="Web-{53A3A114-5A4A-AB21-5C24-44F98E2C79E8}" dt="2024-02-21T09:44:23.731" v="10"/>
          <ac:picMkLst>
            <pc:docMk/>
            <pc:sldMk cId="1789140728" sldId="276"/>
            <ac:picMk id="9" creationId="{EE3D1333-D8C3-CCE1-ED79-D9835F477067}"/>
          </ac:picMkLst>
        </pc:picChg>
        <pc:picChg chg="del">
          <ac:chgData name="Pete Smyth (2316422)" userId="S::2316422@student.uwtsd.ac.uk::a2616c6a-f6ed-404a-8b7d-58447d737bf6" providerId="AD" clId="Web-{53A3A114-5A4A-AB21-5C24-44F98E2C79E8}" dt="2024-02-21T09:44:19.137" v="3"/>
          <ac:picMkLst>
            <pc:docMk/>
            <pc:sldMk cId="1789140728" sldId="276"/>
            <ac:picMk id="10" creationId="{C3892E08-08C4-D391-6D68-A89954E92B44}"/>
          </ac:picMkLst>
        </pc:picChg>
        <pc:picChg chg="del">
          <ac:chgData name="Pete Smyth (2316422)" userId="S::2316422@student.uwtsd.ac.uk::a2616c6a-f6ed-404a-8b7d-58447d737bf6" providerId="AD" clId="Web-{53A3A114-5A4A-AB21-5C24-44F98E2C79E8}" dt="2024-02-21T09:44:20.215" v="5"/>
          <ac:picMkLst>
            <pc:docMk/>
            <pc:sldMk cId="1789140728" sldId="276"/>
            <ac:picMk id="11" creationId="{1CC07A51-48C0-40C3-6E9F-217CEA7EE229}"/>
          </ac:picMkLst>
        </pc:picChg>
        <pc:picChg chg="add del">
          <ac:chgData name="Pete Smyth (2316422)" userId="S::2316422@student.uwtsd.ac.uk::a2616c6a-f6ed-404a-8b7d-58447d737bf6" providerId="AD" clId="Web-{53A3A114-5A4A-AB21-5C24-44F98E2C79E8}" dt="2024-02-21T09:44:20.746" v="6"/>
          <ac:picMkLst>
            <pc:docMk/>
            <pc:sldMk cId="1789140728" sldId="276"/>
            <ac:picMk id="12" creationId="{32C10651-F57A-D22B-5361-A10842109B2B}"/>
          </ac:picMkLst>
        </pc:picChg>
        <pc:picChg chg="add mod">
          <ac:chgData name="Pete Smyth (2316422)" userId="S::2316422@student.uwtsd.ac.uk::a2616c6a-f6ed-404a-8b7d-58447d737bf6" providerId="AD" clId="Web-{53A3A114-5A4A-AB21-5C24-44F98E2C79E8}" dt="2024-02-21T10:44:58.181" v="211" actId="1076"/>
          <ac:picMkLst>
            <pc:docMk/>
            <pc:sldMk cId="1789140728" sldId="276"/>
            <ac:picMk id="14" creationId="{0B64AF69-E056-2746-A006-F1E04288799F}"/>
          </ac:picMkLst>
        </pc:picChg>
        <pc:picChg chg="add mod">
          <ac:chgData name="Pete Smyth (2316422)" userId="S::2316422@student.uwtsd.ac.uk::a2616c6a-f6ed-404a-8b7d-58447d737bf6" providerId="AD" clId="Web-{53A3A114-5A4A-AB21-5C24-44F98E2C79E8}" dt="2024-02-21T09:55:24.467" v="87" actId="1076"/>
          <ac:picMkLst>
            <pc:docMk/>
            <pc:sldMk cId="1789140728" sldId="276"/>
            <ac:picMk id="15" creationId="{39D4BAC5-FD46-5DBF-DFA1-24D261D566D5}"/>
          </ac:picMkLst>
        </pc:picChg>
        <pc:picChg chg="add mod">
          <ac:chgData name="Pete Smyth (2316422)" userId="S::2316422@student.uwtsd.ac.uk::a2616c6a-f6ed-404a-8b7d-58447d737bf6" providerId="AD" clId="Web-{53A3A114-5A4A-AB21-5C24-44F98E2C79E8}" dt="2024-02-21T09:55:26.045" v="88" actId="1076"/>
          <ac:picMkLst>
            <pc:docMk/>
            <pc:sldMk cId="1789140728" sldId="276"/>
            <ac:picMk id="16" creationId="{F4A9AE99-0B9B-719C-F946-AA826A8D3874}"/>
          </ac:picMkLst>
        </pc:picChg>
        <pc:picChg chg="add mod">
          <ac:chgData name="Pete Smyth (2316422)" userId="S::2316422@student.uwtsd.ac.uk::a2616c6a-f6ed-404a-8b7d-58447d737bf6" providerId="AD" clId="Web-{53A3A114-5A4A-AB21-5C24-44F98E2C79E8}" dt="2024-02-21T10:44:48.493" v="209" actId="14100"/>
          <ac:picMkLst>
            <pc:docMk/>
            <pc:sldMk cId="1789140728" sldId="276"/>
            <ac:picMk id="17" creationId="{7D02E3B5-13F5-E236-9A55-B9AEA996ADF7}"/>
          </ac:picMkLst>
        </pc:picChg>
        <pc:picChg chg="add mod">
          <ac:chgData name="Pete Smyth (2316422)" userId="S::2316422@student.uwtsd.ac.uk::a2616c6a-f6ed-404a-8b7d-58447d737bf6" providerId="AD" clId="Web-{53A3A114-5A4A-AB21-5C24-44F98E2C79E8}" dt="2024-02-21T10:00:52.101" v="114" actId="14100"/>
          <ac:picMkLst>
            <pc:docMk/>
            <pc:sldMk cId="1789140728" sldId="276"/>
            <ac:picMk id="18" creationId="{9783B418-511B-BADD-EDAB-40FA426DBC1A}"/>
          </ac:picMkLst>
        </pc:picChg>
        <pc:picChg chg="add del mod">
          <ac:chgData name="Pete Smyth (2316422)" userId="S::2316422@student.uwtsd.ac.uk::a2616c6a-f6ed-404a-8b7d-58447d737bf6" providerId="AD" clId="Web-{53A3A114-5A4A-AB21-5C24-44F98E2C79E8}" dt="2024-02-21T10:00:46.882" v="113"/>
          <ac:picMkLst>
            <pc:docMk/>
            <pc:sldMk cId="1789140728" sldId="276"/>
            <ac:picMk id="19" creationId="{90273D32-C4BE-1BB5-4802-8E8A7DA84C0C}"/>
          </ac:picMkLst>
        </pc:picChg>
        <pc:picChg chg="add mod">
          <ac:chgData name="Pete Smyth (2316422)" userId="S::2316422@student.uwtsd.ac.uk::a2616c6a-f6ed-404a-8b7d-58447d737bf6" providerId="AD" clId="Web-{53A3A114-5A4A-AB21-5C24-44F98E2C79E8}" dt="2024-02-21T10:45:01.759" v="212" actId="14100"/>
          <ac:picMkLst>
            <pc:docMk/>
            <pc:sldMk cId="1789140728" sldId="276"/>
            <ac:picMk id="20" creationId="{AECECC8C-C16B-904A-ACAB-017AE3F8AC60}"/>
          </ac:picMkLst>
        </pc:picChg>
        <pc:picChg chg="add mod">
          <ac:chgData name="Pete Smyth (2316422)" userId="S::2316422@student.uwtsd.ac.uk::a2616c6a-f6ed-404a-8b7d-58447d737bf6" providerId="AD" clId="Web-{53A3A114-5A4A-AB21-5C24-44F98E2C79E8}" dt="2024-02-21T10:00:41.100" v="112" actId="14100"/>
          <ac:picMkLst>
            <pc:docMk/>
            <pc:sldMk cId="1789140728" sldId="276"/>
            <ac:picMk id="21" creationId="{57CCED1B-64BF-6CF6-624D-E5BC8ADB5F73}"/>
          </ac:picMkLst>
        </pc:picChg>
        <pc:picChg chg="add del mod">
          <ac:chgData name="Pete Smyth (2316422)" userId="S::2316422@student.uwtsd.ac.uk::a2616c6a-f6ed-404a-8b7d-58447d737bf6" providerId="AD" clId="Web-{53A3A114-5A4A-AB21-5C24-44F98E2C79E8}" dt="2024-02-21T10:01:43.461" v="123"/>
          <ac:picMkLst>
            <pc:docMk/>
            <pc:sldMk cId="1789140728" sldId="276"/>
            <ac:picMk id="22" creationId="{D333F462-57D2-C068-4C62-92403B8A5F0B}"/>
          </ac:picMkLst>
        </pc:picChg>
        <pc:picChg chg="add mod">
          <ac:chgData name="Pete Smyth (2316422)" userId="S::2316422@student.uwtsd.ac.uk::a2616c6a-f6ed-404a-8b7d-58447d737bf6" providerId="AD" clId="Web-{53A3A114-5A4A-AB21-5C24-44F98E2C79E8}" dt="2024-02-21T10:02:40.400" v="126" actId="1076"/>
          <ac:picMkLst>
            <pc:docMk/>
            <pc:sldMk cId="1789140728" sldId="276"/>
            <ac:picMk id="23" creationId="{58E57663-2947-480A-00ED-6B0847E89E4A}"/>
          </ac:picMkLst>
        </pc:picChg>
      </pc:sldChg>
      <pc:sldChg chg="modSp">
        <pc:chgData name="Pete Smyth (2316422)" userId="S::2316422@student.uwtsd.ac.uk::a2616c6a-f6ed-404a-8b7d-58447d737bf6" providerId="AD" clId="Web-{53A3A114-5A4A-AB21-5C24-44F98E2C79E8}" dt="2024-02-21T10:43:09.599" v="200" actId="1076"/>
        <pc:sldMkLst>
          <pc:docMk/>
          <pc:sldMk cId="2341867725" sldId="278"/>
        </pc:sldMkLst>
        <pc:spChg chg="mod">
          <ac:chgData name="Pete Smyth (2316422)" userId="S::2316422@student.uwtsd.ac.uk::a2616c6a-f6ed-404a-8b7d-58447d737bf6" providerId="AD" clId="Web-{53A3A114-5A4A-AB21-5C24-44F98E2C79E8}" dt="2024-02-21T10:43:09.599" v="200" actId="1076"/>
          <ac:spMkLst>
            <pc:docMk/>
            <pc:sldMk cId="2341867725" sldId="278"/>
            <ac:spMk id="3" creationId="{D09FB879-629C-4BEA-CBB7-98FC750D1ACC}"/>
          </ac:spMkLst>
        </pc:spChg>
        <pc:spChg chg="mod">
          <ac:chgData name="Pete Smyth (2316422)" userId="S::2316422@student.uwtsd.ac.uk::a2616c6a-f6ed-404a-8b7d-58447d737bf6" providerId="AD" clId="Web-{53A3A114-5A4A-AB21-5C24-44F98E2C79E8}" dt="2024-02-21T10:43:02.146" v="198" actId="1076"/>
          <ac:spMkLst>
            <pc:docMk/>
            <pc:sldMk cId="2341867725" sldId="278"/>
            <ac:spMk id="24" creationId="{156A14DC-B7BE-6EA4-E672-143DAE4B89B0}"/>
          </ac:spMkLst>
        </pc:spChg>
      </pc:sldChg>
      <pc:sldChg chg="modSp">
        <pc:chgData name="Pete Smyth (2316422)" userId="S::2316422@student.uwtsd.ac.uk::a2616c6a-f6ed-404a-8b7d-58447d737bf6" providerId="AD" clId="Web-{53A3A114-5A4A-AB21-5C24-44F98E2C79E8}" dt="2024-02-21T10:44:02.288" v="206" actId="14100"/>
        <pc:sldMkLst>
          <pc:docMk/>
          <pc:sldMk cId="3098634692" sldId="284"/>
        </pc:sldMkLst>
        <pc:spChg chg="mod">
          <ac:chgData name="Pete Smyth (2316422)" userId="S::2316422@student.uwtsd.ac.uk::a2616c6a-f6ed-404a-8b7d-58447d737bf6" providerId="AD" clId="Web-{53A3A114-5A4A-AB21-5C24-44F98E2C79E8}" dt="2024-02-21T10:43:59.429" v="205" actId="14100"/>
          <ac:spMkLst>
            <pc:docMk/>
            <pc:sldMk cId="3098634692" sldId="284"/>
            <ac:spMk id="7" creationId="{579C2A8E-66CE-8352-79E4-378E9E4D1201}"/>
          </ac:spMkLst>
        </pc:spChg>
        <pc:spChg chg="mod">
          <ac:chgData name="Pete Smyth (2316422)" userId="S::2316422@student.uwtsd.ac.uk::a2616c6a-f6ed-404a-8b7d-58447d737bf6" providerId="AD" clId="Web-{53A3A114-5A4A-AB21-5C24-44F98E2C79E8}" dt="2024-02-21T10:43:47.069" v="201" actId="20577"/>
          <ac:spMkLst>
            <pc:docMk/>
            <pc:sldMk cId="3098634692" sldId="284"/>
            <ac:spMk id="24" creationId="{156A14DC-B7BE-6EA4-E672-143DAE4B89B0}"/>
          </ac:spMkLst>
        </pc:spChg>
        <pc:picChg chg="mod">
          <ac:chgData name="Pete Smyth (2316422)" userId="S::2316422@student.uwtsd.ac.uk::a2616c6a-f6ed-404a-8b7d-58447d737bf6" providerId="AD" clId="Web-{53A3A114-5A4A-AB21-5C24-44F98E2C79E8}" dt="2024-02-21T10:44:02.288" v="206" actId="14100"/>
          <ac:picMkLst>
            <pc:docMk/>
            <pc:sldMk cId="3098634692" sldId="284"/>
            <ac:picMk id="5" creationId="{B3682A5D-F459-36D7-9F15-12487F17F195}"/>
          </ac:picMkLst>
        </pc:picChg>
      </pc:sldChg>
      <pc:sldChg chg="del">
        <pc:chgData name="Pete Smyth (2316422)" userId="S::2316422@student.uwtsd.ac.uk::a2616c6a-f6ed-404a-8b7d-58447d737bf6" providerId="AD" clId="Web-{53A3A114-5A4A-AB21-5C24-44F98E2C79E8}" dt="2024-02-21T09:43:25.073" v="0"/>
        <pc:sldMkLst>
          <pc:docMk/>
          <pc:sldMk cId="1025980682" sldId="285"/>
        </pc:sldMkLst>
      </pc:sldChg>
      <pc:sldChg chg="addSp delSp modSp new">
        <pc:chgData name="Pete Smyth (2316422)" userId="S::2316422@student.uwtsd.ac.uk::a2616c6a-f6ed-404a-8b7d-58447d737bf6" providerId="AD" clId="Web-{53A3A114-5A4A-AB21-5C24-44F98E2C79E8}" dt="2024-02-21T13:53:18.609" v="246" actId="20577"/>
        <pc:sldMkLst>
          <pc:docMk/>
          <pc:sldMk cId="1650355916" sldId="289"/>
        </pc:sldMkLst>
        <pc:spChg chg="mod">
          <ac:chgData name="Pete Smyth (2316422)" userId="S::2316422@student.uwtsd.ac.uk::a2616c6a-f6ed-404a-8b7d-58447d737bf6" providerId="AD" clId="Web-{53A3A114-5A4A-AB21-5C24-44F98E2C79E8}" dt="2024-02-21T10:03:08.901" v="128" actId="20577"/>
          <ac:spMkLst>
            <pc:docMk/>
            <pc:sldMk cId="1650355916" sldId="289"/>
            <ac:spMk id="2" creationId="{C2AD4899-3F40-8EFF-F570-DE4FF29587EE}"/>
          </ac:spMkLst>
        </pc:spChg>
        <pc:spChg chg="add del mod">
          <ac:chgData name="Pete Smyth (2316422)" userId="S::2316422@student.uwtsd.ac.uk::a2616c6a-f6ed-404a-8b7d-58447d737bf6" providerId="AD" clId="Web-{53A3A114-5A4A-AB21-5C24-44F98E2C79E8}" dt="2024-02-21T13:53:18.609" v="246" actId="20577"/>
          <ac:spMkLst>
            <pc:docMk/>
            <pc:sldMk cId="1650355916" sldId="289"/>
            <ac:spMk id="3" creationId="{4CAA6649-8856-2331-8320-8167ED4116AD}"/>
          </ac:spMkLst>
        </pc:spChg>
        <pc:spChg chg="add del mod">
          <ac:chgData name="Pete Smyth (2316422)" userId="S::2316422@student.uwtsd.ac.uk::a2616c6a-f6ed-404a-8b7d-58447d737bf6" providerId="AD" clId="Web-{53A3A114-5A4A-AB21-5C24-44F98E2C79E8}" dt="2024-02-21T10:04:06.465" v="134"/>
          <ac:spMkLst>
            <pc:docMk/>
            <pc:sldMk cId="1650355916" sldId="289"/>
            <ac:spMk id="5" creationId="{588ADFA0-CD89-21EA-376B-3306365EC8BD}"/>
          </ac:spMkLst>
        </pc:spChg>
        <pc:spChg chg="add mod">
          <ac:chgData name="Pete Smyth (2316422)" userId="S::2316422@student.uwtsd.ac.uk::a2616c6a-f6ed-404a-8b7d-58447d737bf6" providerId="AD" clId="Web-{53A3A114-5A4A-AB21-5C24-44F98E2C79E8}" dt="2024-02-21T13:52:54.374" v="226" actId="20577"/>
          <ac:spMkLst>
            <pc:docMk/>
            <pc:sldMk cId="1650355916" sldId="289"/>
            <ac:spMk id="7" creationId="{E939C294-921B-E003-6B94-A37A5EAEA5C8}"/>
          </ac:spMkLst>
        </pc:spChg>
        <pc:picChg chg="add del mod ord">
          <ac:chgData name="Pete Smyth (2316422)" userId="S::2316422@student.uwtsd.ac.uk::a2616c6a-f6ed-404a-8b7d-58447d737bf6" providerId="AD" clId="Web-{53A3A114-5A4A-AB21-5C24-44F98E2C79E8}" dt="2024-02-21T10:03:44.558" v="131"/>
          <ac:picMkLst>
            <pc:docMk/>
            <pc:sldMk cId="1650355916" sldId="289"/>
            <ac:picMk id="4" creationId="{FA958A59-2465-CC51-AF02-E48186A69139}"/>
          </ac:picMkLst>
        </pc:picChg>
      </pc:sldChg>
    </pc:docChg>
  </pc:docChgLst>
  <pc:docChgLst>
    <pc:chgData name="Simon Rees (0151968)" userId="e46edfc7-8269-4b76-b6c7-74bfc360319e" providerId="ADAL" clId="{44496916-7D3C-40D9-806A-53C4B15A2BE7}"/>
    <pc:docChg chg="undo custSel addSld modSld sldOrd">
      <pc:chgData name="Simon Rees (0151968)" userId="e46edfc7-8269-4b76-b6c7-74bfc360319e" providerId="ADAL" clId="{44496916-7D3C-40D9-806A-53C4B15A2BE7}" dt="2024-02-18T14:14:23.260" v="3754" actId="1036"/>
      <pc:docMkLst>
        <pc:docMk/>
      </pc:docMkLst>
      <pc:sldChg chg="modSp new mod">
        <pc:chgData name="Simon Rees (0151968)" userId="e46edfc7-8269-4b76-b6c7-74bfc360319e" providerId="ADAL" clId="{44496916-7D3C-40D9-806A-53C4B15A2BE7}" dt="2024-02-17T15:38:30.194" v="18" actId="20577"/>
        <pc:sldMkLst>
          <pc:docMk/>
          <pc:sldMk cId="3370695705" sldId="256"/>
        </pc:sldMkLst>
        <pc:spChg chg="mod">
          <ac:chgData name="Simon Rees (0151968)" userId="e46edfc7-8269-4b76-b6c7-74bfc360319e" providerId="ADAL" clId="{44496916-7D3C-40D9-806A-53C4B15A2BE7}" dt="2024-02-17T15:38:30.194" v="18" actId="20577"/>
          <ac:spMkLst>
            <pc:docMk/>
            <pc:sldMk cId="3370695705" sldId="256"/>
            <ac:spMk id="2" creationId="{42712CA8-11C5-7B60-6416-B691998DFDA1}"/>
          </ac:spMkLst>
        </pc:spChg>
      </pc:sldChg>
      <pc:sldChg chg="modSp new mod">
        <pc:chgData name="Simon Rees (0151968)" userId="e46edfc7-8269-4b76-b6c7-74bfc360319e" providerId="ADAL" clId="{44496916-7D3C-40D9-806A-53C4B15A2BE7}" dt="2024-02-18T12:13:41.754" v="3562" actId="20577"/>
        <pc:sldMkLst>
          <pc:docMk/>
          <pc:sldMk cId="3768277718" sldId="257"/>
        </pc:sldMkLst>
        <pc:spChg chg="mod">
          <ac:chgData name="Simon Rees (0151968)" userId="e46edfc7-8269-4b76-b6c7-74bfc360319e" providerId="ADAL" clId="{44496916-7D3C-40D9-806A-53C4B15A2BE7}" dt="2024-02-17T15:57:32.903" v="231" actId="6549"/>
          <ac:spMkLst>
            <pc:docMk/>
            <pc:sldMk cId="3768277718" sldId="257"/>
            <ac:spMk id="2" creationId="{BAFCADFC-D800-B99E-275A-EA6229E96646}"/>
          </ac:spMkLst>
        </pc:spChg>
        <pc:spChg chg="mod">
          <ac:chgData name="Simon Rees (0151968)" userId="e46edfc7-8269-4b76-b6c7-74bfc360319e" providerId="ADAL" clId="{44496916-7D3C-40D9-806A-53C4B15A2BE7}" dt="2024-02-18T12:13:41.754" v="3562" actId="20577"/>
          <ac:spMkLst>
            <pc:docMk/>
            <pc:sldMk cId="3768277718" sldId="257"/>
            <ac:spMk id="3" creationId="{27DF802F-6C5D-8E22-D56E-4F206681C9F5}"/>
          </ac:spMkLst>
        </pc:spChg>
      </pc:sldChg>
      <pc:sldChg chg="modSp new mod">
        <pc:chgData name="Simon Rees (0151968)" userId="e46edfc7-8269-4b76-b6c7-74bfc360319e" providerId="ADAL" clId="{44496916-7D3C-40D9-806A-53C4B15A2BE7}" dt="2024-02-17T16:22:59.961" v="1432" actId="20577"/>
        <pc:sldMkLst>
          <pc:docMk/>
          <pc:sldMk cId="642415019" sldId="258"/>
        </pc:sldMkLst>
        <pc:spChg chg="mod">
          <ac:chgData name="Simon Rees (0151968)" userId="e46edfc7-8269-4b76-b6c7-74bfc360319e" providerId="ADAL" clId="{44496916-7D3C-40D9-806A-53C4B15A2BE7}" dt="2024-02-17T15:39:17.661" v="22"/>
          <ac:spMkLst>
            <pc:docMk/>
            <pc:sldMk cId="642415019" sldId="258"/>
            <ac:spMk id="2" creationId="{0C3C911E-3EF0-A673-0A8C-B1DF43C6D08F}"/>
          </ac:spMkLst>
        </pc:spChg>
        <pc:spChg chg="mod">
          <ac:chgData name="Simon Rees (0151968)" userId="e46edfc7-8269-4b76-b6c7-74bfc360319e" providerId="ADAL" clId="{44496916-7D3C-40D9-806A-53C4B15A2BE7}" dt="2024-02-17T16:22:59.961" v="1432" actId="20577"/>
          <ac:spMkLst>
            <pc:docMk/>
            <pc:sldMk cId="642415019" sldId="258"/>
            <ac:spMk id="3" creationId="{B7FFF4CA-5EB7-2B0C-8A4A-617B5BB33E01}"/>
          </ac:spMkLst>
        </pc:spChg>
      </pc:sldChg>
      <pc:sldChg chg="modSp new mod">
        <pc:chgData name="Simon Rees (0151968)" userId="e46edfc7-8269-4b76-b6c7-74bfc360319e" providerId="ADAL" clId="{44496916-7D3C-40D9-806A-53C4B15A2BE7}" dt="2024-02-18T13:16:02.288" v="3692" actId="20577"/>
        <pc:sldMkLst>
          <pc:docMk/>
          <pc:sldMk cId="1116871318" sldId="259"/>
        </pc:sldMkLst>
        <pc:spChg chg="mod">
          <ac:chgData name="Simon Rees (0151968)" userId="e46edfc7-8269-4b76-b6c7-74bfc360319e" providerId="ADAL" clId="{44496916-7D3C-40D9-806A-53C4B15A2BE7}" dt="2024-02-17T15:39:39.734" v="24"/>
          <ac:spMkLst>
            <pc:docMk/>
            <pc:sldMk cId="1116871318" sldId="259"/>
            <ac:spMk id="2" creationId="{AC72E91B-2F59-E2D1-DFDC-983081747017}"/>
          </ac:spMkLst>
        </pc:spChg>
        <pc:spChg chg="mod">
          <ac:chgData name="Simon Rees (0151968)" userId="e46edfc7-8269-4b76-b6c7-74bfc360319e" providerId="ADAL" clId="{44496916-7D3C-40D9-806A-53C4B15A2BE7}" dt="2024-02-18T13:16:02.288" v="3692" actId="20577"/>
          <ac:spMkLst>
            <pc:docMk/>
            <pc:sldMk cId="1116871318" sldId="259"/>
            <ac:spMk id="3" creationId="{29DCA5E0-888E-2F25-5256-EF8DC6A562EF}"/>
          </ac:spMkLst>
        </pc:spChg>
      </pc:sldChg>
      <pc:sldChg chg="modSp new mod ord">
        <pc:chgData name="Simon Rees (0151968)" userId="e46edfc7-8269-4b76-b6c7-74bfc360319e" providerId="ADAL" clId="{44496916-7D3C-40D9-806A-53C4B15A2BE7}" dt="2024-02-18T12:42:31.245" v="3685" actId="20577"/>
        <pc:sldMkLst>
          <pc:docMk/>
          <pc:sldMk cId="42703093" sldId="260"/>
        </pc:sldMkLst>
        <pc:spChg chg="mod">
          <ac:chgData name="Simon Rees (0151968)" userId="e46edfc7-8269-4b76-b6c7-74bfc360319e" providerId="ADAL" clId="{44496916-7D3C-40D9-806A-53C4B15A2BE7}" dt="2024-02-17T17:31:46.081" v="2822" actId="20577"/>
          <ac:spMkLst>
            <pc:docMk/>
            <pc:sldMk cId="42703093" sldId="260"/>
            <ac:spMk id="2" creationId="{B2701CD2-E1FA-8C96-5297-306FFEBECA19}"/>
          </ac:spMkLst>
        </pc:spChg>
        <pc:spChg chg="mod">
          <ac:chgData name="Simon Rees (0151968)" userId="e46edfc7-8269-4b76-b6c7-74bfc360319e" providerId="ADAL" clId="{44496916-7D3C-40D9-806A-53C4B15A2BE7}" dt="2024-02-18T12:42:31.245" v="3685" actId="20577"/>
          <ac:spMkLst>
            <pc:docMk/>
            <pc:sldMk cId="42703093" sldId="260"/>
            <ac:spMk id="3" creationId="{3A6B30FD-221E-9550-047E-163404A57643}"/>
          </ac:spMkLst>
        </pc:spChg>
      </pc:sldChg>
      <pc:sldChg chg="modSp new mod">
        <pc:chgData name="Simon Rees (0151968)" userId="e46edfc7-8269-4b76-b6c7-74bfc360319e" providerId="ADAL" clId="{44496916-7D3C-40D9-806A-53C4B15A2BE7}" dt="2024-02-17T16:16:58.166" v="1068" actId="255"/>
        <pc:sldMkLst>
          <pc:docMk/>
          <pc:sldMk cId="316796288" sldId="261"/>
        </pc:sldMkLst>
        <pc:spChg chg="mod">
          <ac:chgData name="Simon Rees (0151968)" userId="e46edfc7-8269-4b76-b6c7-74bfc360319e" providerId="ADAL" clId="{44496916-7D3C-40D9-806A-53C4B15A2BE7}" dt="2024-02-17T15:46:36.653" v="164"/>
          <ac:spMkLst>
            <pc:docMk/>
            <pc:sldMk cId="316796288" sldId="261"/>
            <ac:spMk id="2" creationId="{EE686136-4291-445A-9214-1FC35EF0D671}"/>
          </ac:spMkLst>
        </pc:spChg>
        <pc:spChg chg="mod">
          <ac:chgData name="Simon Rees (0151968)" userId="e46edfc7-8269-4b76-b6c7-74bfc360319e" providerId="ADAL" clId="{44496916-7D3C-40D9-806A-53C4B15A2BE7}" dt="2024-02-17T16:16:58.166" v="1068" actId="255"/>
          <ac:spMkLst>
            <pc:docMk/>
            <pc:sldMk cId="316796288" sldId="261"/>
            <ac:spMk id="3" creationId="{2FE66A7D-6C87-CBBF-BFB3-DA138442622E}"/>
          </ac:spMkLst>
        </pc:spChg>
      </pc:sldChg>
      <pc:sldChg chg="modSp new mod">
        <pc:chgData name="Simon Rees (0151968)" userId="e46edfc7-8269-4b76-b6c7-74bfc360319e" providerId="ADAL" clId="{44496916-7D3C-40D9-806A-53C4B15A2BE7}" dt="2024-02-17T16:03:56.965" v="617" actId="113"/>
        <pc:sldMkLst>
          <pc:docMk/>
          <pc:sldMk cId="4014122994" sldId="262"/>
        </pc:sldMkLst>
        <pc:spChg chg="mod">
          <ac:chgData name="Simon Rees (0151968)" userId="e46edfc7-8269-4b76-b6c7-74bfc360319e" providerId="ADAL" clId="{44496916-7D3C-40D9-806A-53C4B15A2BE7}" dt="2024-02-17T15:57:27.562" v="230" actId="6549"/>
          <ac:spMkLst>
            <pc:docMk/>
            <pc:sldMk cId="4014122994" sldId="262"/>
            <ac:spMk id="2" creationId="{DD9FE08F-7060-683F-7AEC-665CE20512C7}"/>
          </ac:spMkLst>
        </pc:spChg>
        <pc:spChg chg="mod">
          <ac:chgData name="Simon Rees (0151968)" userId="e46edfc7-8269-4b76-b6c7-74bfc360319e" providerId="ADAL" clId="{44496916-7D3C-40D9-806A-53C4B15A2BE7}" dt="2024-02-17T16:03:56.965" v="617" actId="113"/>
          <ac:spMkLst>
            <pc:docMk/>
            <pc:sldMk cId="4014122994" sldId="262"/>
            <ac:spMk id="3" creationId="{84F05AE5-023B-61CC-EBB8-AED9006E1B67}"/>
          </ac:spMkLst>
        </pc:spChg>
      </pc:sldChg>
      <pc:sldChg chg="modSp new mod">
        <pc:chgData name="Simon Rees (0151968)" userId="e46edfc7-8269-4b76-b6c7-74bfc360319e" providerId="ADAL" clId="{44496916-7D3C-40D9-806A-53C4B15A2BE7}" dt="2024-02-17T16:24:10.262" v="1450" actId="20577"/>
        <pc:sldMkLst>
          <pc:docMk/>
          <pc:sldMk cId="1234574032" sldId="263"/>
        </pc:sldMkLst>
        <pc:spChg chg="mod">
          <ac:chgData name="Simon Rees (0151968)" userId="e46edfc7-8269-4b76-b6c7-74bfc360319e" providerId="ADAL" clId="{44496916-7D3C-40D9-806A-53C4B15A2BE7}" dt="2024-02-17T16:20:04.205" v="1250"/>
          <ac:spMkLst>
            <pc:docMk/>
            <pc:sldMk cId="1234574032" sldId="263"/>
            <ac:spMk id="2" creationId="{25301E72-6A2D-DFA2-406B-3537CF5B6760}"/>
          </ac:spMkLst>
        </pc:spChg>
        <pc:spChg chg="mod">
          <ac:chgData name="Simon Rees (0151968)" userId="e46edfc7-8269-4b76-b6c7-74bfc360319e" providerId="ADAL" clId="{44496916-7D3C-40D9-806A-53C4B15A2BE7}" dt="2024-02-17T16:24:10.262" v="1450" actId="20577"/>
          <ac:spMkLst>
            <pc:docMk/>
            <pc:sldMk cId="1234574032" sldId="263"/>
            <ac:spMk id="3" creationId="{AF759BEF-7E0F-6750-CAA5-103C2EF43AAF}"/>
          </ac:spMkLst>
        </pc:spChg>
      </pc:sldChg>
      <pc:sldChg chg="modSp new mod">
        <pc:chgData name="Simon Rees (0151968)" userId="e46edfc7-8269-4b76-b6c7-74bfc360319e" providerId="ADAL" clId="{44496916-7D3C-40D9-806A-53C4B15A2BE7}" dt="2024-02-18T11:44:32.387" v="3195" actId="20577"/>
        <pc:sldMkLst>
          <pc:docMk/>
          <pc:sldMk cId="2317935085" sldId="264"/>
        </pc:sldMkLst>
        <pc:spChg chg="mod">
          <ac:chgData name="Simon Rees (0151968)" userId="e46edfc7-8269-4b76-b6c7-74bfc360319e" providerId="ADAL" clId="{44496916-7D3C-40D9-806A-53C4B15A2BE7}" dt="2024-02-17T16:29:52.204" v="1777"/>
          <ac:spMkLst>
            <pc:docMk/>
            <pc:sldMk cId="2317935085" sldId="264"/>
            <ac:spMk id="2" creationId="{88C5E67E-C16F-F2DF-C46B-FA7E0648D08A}"/>
          </ac:spMkLst>
        </pc:spChg>
        <pc:spChg chg="mod">
          <ac:chgData name="Simon Rees (0151968)" userId="e46edfc7-8269-4b76-b6c7-74bfc360319e" providerId="ADAL" clId="{44496916-7D3C-40D9-806A-53C4B15A2BE7}" dt="2024-02-18T11:44:32.387" v="3195" actId="20577"/>
          <ac:spMkLst>
            <pc:docMk/>
            <pc:sldMk cId="2317935085" sldId="264"/>
            <ac:spMk id="3" creationId="{A217A0F5-F749-B8B3-C564-6B5ECBD65B35}"/>
          </ac:spMkLst>
        </pc:spChg>
      </pc:sldChg>
      <pc:sldChg chg="modSp new mod">
        <pc:chgData name="Simon Rees (0151968)" userId="e46edfc7-8269-4b76-b6c7-74bfc360319e" providerId="ADAL" clId="{44496916-7D3C-40D9-806A-53C4B15A2BE7}" dt="2024-02-17T17:38:44.113" v="2857" actId="21"/>
        <pc:sldMkLst>
          <pc:docMk/>
          <pc:sldMk cId="1585125060" sldId="265"/>
        </pc:sldMkLst>
        <pc:spChg chg="mod">
          <ac:chgData name="Simon Rees (0151968)" userId="e46edfc7-8269-4b76-b6c7-74bfc360319e" providerId="ADAL" clId="{44496916-7D3C-40D9-806A-53C4B15A2BE7}" dt="2024-02-17T16:59:49.428" v="2307"/>
          <ac:spMkLst>
            <pc:docMk/>
            <pc:sldMk cId="1585125060" sldId="265"/>
            <ac:spMk id="2" creationId="{E4EA5873-520A-056F-31DB-206170B3E5D3}"/>
          </ac:spMkLst>
        </pc:spChg>
        <pc:spChg chg="mod">
          <ac:chgData name="Simon Rees (0151968)" userId="e46edfc7-8269-4b76-b6c7-74bfc360319e" providerId="ADAL" clId="{44496916-7D3C-40D9-806A-53C4B15A2BE7}" dt="2024-02-17T17:38:44.113" v="2857" actId="21"/>
          <ac:spMkLst>
            <pc:docMk/>
            <pc:sldMk cId="1585125060" sldId="265"/>
            <ac:spMk id="3" creationId="{76C8EE6A-3F91-7B0B-4C44-2CD6B5BC34BF}"/>
          </ac:spMkLst>
        </pc:spChg>
      </pc:sldChg>
      <pc:sldChg chg="addSp delSp modSp new mod">
        <pc:chgData name="Simon Rees (0151968)" userId="e46edfc7-8269-4b76-b6c7-74bfc360319e" providerId="ADAL" clId="{44496916-7D3C-40D9-806A-53C4B15A2BE7}" dt="2024-02-18T13:10:06.703" v="3687" actId="1076"/>
        <pc:sldMkLst>
          <pc:docMk/>
          <pc:sldMk cId="2733335107" sldId="266"/>
        </pc:sldMkLst>
        <pc:spChg chg="mod">
          <ac:chgData name="Simon Rees (0151968)" userId="e46edfc7-8269-4b76-b6c7-74bfc360319e" providerId="ADAL" clId="{44496916-7D3C-40D9-806A-53C4B15A2BE7}" dt="2024-02-17T17:05:57.877" v="2447"/>
          <ac:spMkLst>
            <pc:docMk/>
            <pc:sldMk cId="2733335107" sldId="266"/>
            <ac:spMk id="2" creationId="{007BABE8-841A-BA59-5E48-D54D43068B5C}"/>
          </ac:spMkLst>
        </pc:spChg>
        <pc:spChg chg="del mod">
          <ac:chgData name="Simon Rees (0151968)" userId="e46edfc7-8269-4b76-b6c7-74bfc360319e" providerId="ADAL" clId="{44496916-7D3C-40D9-806A-53C4B15A2BE7}" dt="2024-02-18T12:05:15.757" v="3404" actId="21"/>
          <ac:spMkLst>
            <pc:docMk/>
            <pc:sldMk cId="2733335107" sldId="266"/>
            <ac:spMk id="3" creationId="{79E6B0A9-C1C3-0608-9F2E-E0D8CF7AA1F0}"/>
          </ac:spMkLst>
        </pc:spChg>
        <pc:spChg chg="add mod">
          <ac:chgData name="Simon Rees (0151968)" userId="e46edfc7-8269-4b76-b6c7-74bfc360319e" providerId="ADAL" clId="{44496916-7D3C-40D9-806A-53C4B15A2BE7}" dt="2024-02-18T13:10:06.703" v="3687" actId="1076"/>
          <ac:spMkLst>
            <pc:docMk/>
            <pc:sldMk cId="2733335107" sldId="266"/>
            <ac:spMk id="4" creationId="{1C96E5B2-8F3F-A45C-8927-1D0E0360A5CC}"/>
          </ac:spMkLst>
        </pc:spChg>
        <pc:picChg chg="add mod">
          <ac:chgData name="Simon Rees (0151968)" userId="e46edfc7-8269-4b76-b6c7-74bfc360319e" providerId="ADAL" clId="{44496916-7D3C-40D9-806A-53C4B15A2BE7}" dt="2024-02-18T12:05:24.309" v="3429" actId="1035"/>
          <ac:picMkLst>
            <pc:docMk/>
            <pc:sldMk cId="2733335107" sldId="266"/>
            <ac:picMk id="5" creationId="{BB5BE7C4-3C69-862C-0429-25B1E7F8F165}"/>
          </ac:picMkLst>
        </pc:picChg>
      </pc:sldChg>
      <pc:sldChg chg="modSp new mod">
        <pc:chgData name="Simon Rees (0151968)" userId="e46edfc7-8269-4b76-b6c7-74bfc360319e" providerId="ADAL" clId="{44496916-7D3C-40D9-806A-53C4B15A2BE7}" dt="2024-02-18T12:39:42.986" v="3673" actId="20577"/>
        <pc:sldMkLst>
          <pc:docMk/>
          <pc:sldMk cId="908881281" sldId="267"/>
        </pc:sldMkLst>
        <pc:spChg chg="mod">
          <ac:chgData name="Simon Rees (0151968)" userId="e46edfc7-8269-4b76-b6c7-74bfc360319e" providerId="ADAL" clId="{44496916-7D3C-40D9-806A-53C4B15A2BE7}" dt="2024-02-17T17:31:55.182" v="2823"/>
          <ac:spMkLst>
            <pc:docMk/>
            <pc:sldMk cId="908881281" sldId="267"/>
            <ac:spMk id="2" creationId="{7119F7B3-3F24-929B-97ED-73BAF15DDDB4}"/>
          </ac:spMkLst>
        </pc:spChg>
        <pc:spChg chg="mod">
          <ac:chgData name="Simon Rees (0151968)" userId="e46edfc7-8269-4b76-b6c7-74bfc360319e" providerId="ADAL" clId="{44496916-7D3C-40D9-806A-53C4B15A2BE7}" dt="2024-02-18T12:39:42.986" v="3673" actId="20577"/>
          <ac:spMkLst>
            <pc:docMk/>
            <pc:sldMk cId="908881281" sldId="267"/>
            <ac:spMk id="3" creationId="{0ED2F4E8-9916-2839-DFC6-4B86E166B9E9}"/>
          </ac:spMkLst>
        </pc:spChg>
      </pc:sldChg>
      <pc:sldChg chg="addSp delSp modSp new mod">
        <pc:chgData name="Simon Rees (0151968)" userId="e46edfc7-8269-4b76-b6c7-74bfc360319e" providerId="ADAL" clId="{44496916-7D3C-40D9-806A-53C4B15A2BE7}" dt="2024-02-18T14:14:23.260" v="3754" actId="1036"/>
        <pc:sldMkLst>
          <pc:docMk/>
          <pc:sldMk cId="1488660625" sldId="268"/>
        </pc:sldMkLst>
        <pc:spChg chg="mod">
          <ac:chgData name="Simon Rees (0151968)" userId="e46edfc7-8269-4b76-b6c7-74bfc360319e" providerId="ADAL" clId="{44496916-7D3C-40D9-806A-53C4B15A2BE7}" dt="2024-02-17T17:29:28.910" v="2808" actId="20577"/>
          <ac:spMkLst>
            <pc:docMk/>
            <pc:sldMk cId="1488660625" sldId="268"/>
            <ac:spMk id="2" creationId="{0B99880B-BB0B-BC62-B464-FEAA75A5C685}"/>
          </ac:spMkLst>
        </pc:spChg>
        <pc:spChg chg="del">
          <ac:chgData name="Simon Rees (0151968)" userId="e46edfc7-8269-4b76-b6c7-74bfc360319e" providerId="ADAL" clId="{44496916-7D3C-40D9-806A-53C4B15A2BE7}" dt="2024-02-17T17:29:12.004" v="2791" actId="22"/>
          <ac:spMkLst>
            <pc:docMk/>
            <pc:sldMk cId="1488660625" sldId="268"/>
            <ac:spMk id="3" creationId="{8FAE7A5B-B523-D0BA-FC3F-0EEB6B58A3C3}"/>
          </ac:spMkLst>
        </pc:spChg>
        <pc:spChg chg="add mod">
          <ac:chgData name="Simon Rees (0151968)" userId="e46edfc7-8269-4b76-b6c7-74bfc360319e" providerId="ADAL" clId="{44496916-7D3C-40D9-806A-53C4B15A2BE7}" dt="2024-02-18T14:14:15.509" v="3738" actId="1035"/>
          <ac:spMkLst>
            <pc:docMk/>
            <pc:sldMk cId="1488660625" sldId="268"/>
            <ac:spMk id="4" creationId="{71C4B6CD-3A78-5F2E-70A5-39F2DADED7EE}"/>
          </ac:spMkLst>
        </pc:spChg>
        <pc:picChg chg="add mod ord">
          <ac:chgData name="Simon Rees (0151968)" userId="e46edfc7-8269-4b76-b6c7-74bfc360319e" providerId="ADAL" clId="{44496916-7D3C-40D9-806A-53C4B15A2BE7}" dt="2024-02-18T14:14:23.260" v="3754" actId="1036"/>
          <ac:picMkLst>
            <pc:docMk/>
            <pc:sldMk cId="1488660625" sldId="268"/>
            <ac:picMk id="5" creationId="{E45CA3B8-9142-23EB-6116-D0C5EEA86C51}"/>
          </ac:picMkLst>
        </pc:picChg>
        <pc:picChg chg="add mod">
          <ac:chgData name="Simon Rees (0151968)" userId="e46edfc7-8269-4b76-b6c7-74bfc360319e" providerId="ADAL" clId="{44496916-7D3C-40D9-806A-53C4B15A2BE7}" dt="2024-02-17T17:29:56.352" v="2810" actId="1076"/>
          <ac:picMkLst>
            <pc:docMk/>
            <pc:sldMk cId="1488660625" sldId="268"/>
            <ac:picMk id="7" creationId="{7D688098-E671-CBE7-CD8F-F5D9F1FED6EC}"/>
          </ac:picMkLst>
        </pc:picChg>
      </pc:sldChg>
      <pc:sldChg chg="modSp new mod">
        <pc:chgData name="Simon Rees (0151968)" userId="e46edfc7-8269-4b76-b6c7-74bfc360319e" providerId="ADAL" clId="{44496916-7D3C-40D9-806A-53C4B15A2BE7}" dt="2024-02-18T12:11:14.309" v="3521" actId="108"/>
        <pc:sldMkLst>
          <pc:docMk/>
          <pc:sldMk cId="2017875158" sldId="269"/>
        </pc:sldMkLst>
        <pc:spChg chg="mod">
          <ac:chgData name="Simon Rees (0151968)" userId="e46edfc7-8269-4b76-b6c7-74bfc360319e" providerId="ADAL" clId="{44496916-7D3C-40D9-806A-53C4B15A2BE7}" dt="2024-02-17T17:38:33.788" v="2856"/>
          <ac:spMkLst>
            <pc:docMk/>
            <pc:sldMk cId="2017875158" sldId="269"/>
            <ac:spMk id="2" creationId="{A2B25815-6562-B32C-01EF-C6498FFD85BA}"/>
          </ac:spMkLst>
        </pc:spChg>
        <pc:spChg chg="mod">
          <ac:chgData name="Simon Rees (0151968)" userId="e46edfc7-8269-4b76-b6c7-74bfc360319e" providerId="ADAL" clId="{44496916-7D3C-40D9-806A-53C4B15A2BE7}" dt="2024-02-18T12:11:14.309" v="3521" actId="108"/>
          <ac:spMkLst>
            <pc:docMk/>
            <pc:sldMk cId="2017875158" sldId="269"/>
            <ac:spMk id="3" creationId="{68884788-1AF7-E5CD-EE5C-CD4FE29FC73D}"/>
          </ac:spMkLst>
        </pc:spChg>
      </pc:sldChg>
      <pc:sldChg chg="modSp new mod">
        <pc:chgData name="Simon Rees (0151968)" userId="e46edfc7-8269-4b76-b6c7-74bfc360319e" providerId="ADAL" clId="{44496916-7D3C-40D9-806A-53C4B15A2BE7}" dt="2024-02-18T12:05:44.742" v="3430" actId="6549"/>
        <pc:sldMkLst>
          <pc:docMk/>
          <pc:sldMk cId="1072917428" sldId="270"/>
        </pc:sldMkLst>
        <pc:spChg chg="mod">
          <ac:chgData name="Simon Rees (0151968)" userId="e46edfc7-8269-4b76-b6c7-74bfc360319e" providerId="ADAL" clId="{44496916-7D3C-40D9-806A-53C4B15A2BE7}" dt="2024-02-18T11:50:55.205" v="3197"/>
          <ac:spMkLst>
            <pc:docMk/>
            <pc:sldMk cId="1072917428" sldId="270"/>
            <ac:spMk id="2" creationId="{41E1EBAD-299A-8B21-5490-0A8931268080}"/>
          </ac:spMkLst>
        </pc:spChg>
        <pc:spChg chg="mod">
          <ac:chgData name="Simon Rees (0151968)" userId="e46edfc7-8269-4b76-b6c7-74bfc360319e" providerId="ADAL" clId="{44496916-7D3C-40D9-806A-53C4B15A2BE7}" dt="2024-02-18T12:05:44.742" v="3430" actId="6549"/>
          <ac:spMkLst>
            <pc:docMk/>
            <pc:sldMk cId="1072917428" sldId="270"/>
            <ac:spMk id="3" creationId="{78DB73D0-CD54-5AF3-94C6-3DF67AC32CB7}"/>
          </ac:spMkLst>
        </pc:spChg>
      </pc:sldChg>
      <pc:sldChg chg="new">
        <pc:chgData name="Simon Rees (0151968)" userId="e46edfc7-8269-4b76-b6c7-74bfc360319e" providerId="ADAL" clId="{44496916-7D3C-40D9-806A-53C4B15A2BE7}" dt="2024-02-18T12:24:01.539" v="3641" actId="680"/>
        <pc:sldMkLst>
          <pc:docMk/>
          <pc:sldMk cId="3462831811" sldId="271"/>
        </pc:sldMkLst>
      </pc:sldChg>
    </pc:docChg>
  </pc:docChgLst>
  <pc:docChgLst>
    <pc:chgData name="Pete Smyth (2316422)" userId="S::2316422@student.uwtsd.ac.uk::a2616c6a-f6ed-404a-8b7d-58447d737bf6" providerId="AD" clId="Web-{9991A198-719C-6852-ABBA-D7C11245AF28}"/>
    <pc:docChg chg="modSld">
      <pc:chgData name="Pete Smyth (2316422)" userId="S::2316422@student.uwtsd.ac.uk::a2616c6a-f6ed-404a-8b7d-58447d737bf6" providerId="AD" clId="Web-{9991A198-719C-6852-ABBA-D7C11245AF28}" dt="2024-02-20T21:49:56.476" v="224" actId="1076"/>
      <pc:docMkLst>
        <pc:docMk/>
      </pc:docMkLst>
      <pc:sldChg chg="addSp delSp modSp mod setBg">
        <pc:chgData name="Pete Smyth (2316422)" userId="S::2316422@student.uwtsd.ac.uk::a2616c6a-f6ed-404a-8b7d-58447d737bf6" providerId="AD" clId="Web-{9991A198-719C-6852-ABBA-D7C11245AF28}" dt="2024-02-20T20:14:00.105" v="2"/>
        <pc:sldMkLst>
          <pc:docMk/>
          <pc:sldMk cId="3768277718" sldId="257"/>
        </pc:sldMkLst>
        <pc:spChg chg="mod">
          <ac:chgData name="Pete Smyth (2316422)" userId="S::2316422@student.uwtsd.ac.uk::a2616c6a-f6ed-404a-8b7d-58447d737bf6" providerId="AD" clId="Web-{9991A198-719C-6852-ABBA-D7C11245AF28}" dt="2024-02-20T20:14:00.105" v="2"/>
          <ac:spMkLst>
            <pc:docMk/>
            <pc:sldMk cId="3768277718" sldId="257"/>
            <ac:spMk id="2" creationId="{BAFCADFC-D800-B99E-275A-EA6229E96646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4:00.105" v="2"/>
          <ac:spMkLst>
            <pc:docMk/>
            <pc:sldMk cId="3768277718" sldId="257"/>
            <ac:spMk id="3" creationId="{27DF802F-6C5D-8E22-D56E-4F206681C9F5}"/>
          </ac:spMkLst>
        </pc:spChg>
        <pc:spChg chg="add">
          <ac:chgData name="Pete Smyth (2316422)" userId="S::2316422@student.uwtsd.ac.uk::a2616c6a-f6ed-404a-8b7d-58447d737bf6" providerId="AD" clId="Web-{9991A198-719C-6852-ABBA-D7C11245AF28}" dt="2024-02-20T20:14:00.105" v="2"/>
          <ac:spMkLst>
            <pc:docMk/>
            <pc:sldMk cId="3768277718" sldId="257"/>
            <ac:spMk id="8" creationId="{27DF802F-6C5D-8E22-D56E-4F206681C9F5}"/>
          </ac:spMkLst>
        </pc:spChg>
        <pc:spChg chg="add">
          <ac:chgData name="Pete Smyth (2316422)" userId="S::2316422@student.uwtsd.ac.uk::a2616c6a-f6ed-404a-8b7d-58447d737bf6" providerId="AD" clId="Web-{9991A198-719C-6852-ABBA-D7C11245AF28}" dt="2024-02-20T20:14:00.105" v="2"/>
          <ac:spMkLst>
            <pc:docMk/>
            <pc:sldMk cId="3768277718" sldId="257"/>
            <ac:spMk id="9" creationId="{3ECBE1F1-D69B-4AFA-ABD5-8E41720EF6DE}"/>
          </ac:spMkLst>
        </pc:spChg>
        <pc:spChg chg="add">
          <ac:chgData name="Pete Smyth (2316422)" userId="S::2316422@student.uwtsd.ac.uk::a2616c6a-f6ed-404a-8b7d-58447d737bf6" providerId="AD" clId="Web-{9991A198-719C-6852-ABBA-D7C11245AF28}" dt="2024-02-20T20:14:00.105" v="2"/>
          <ac:spMkLst>
            <pc:docMk/>
            <pc:sldMk cId="3768277718" sldId="257"/>
            <ac:spMk id="11" creationId="{603A6265-E10C-4B85-9C20-E75FCAF9CC63}"/>
          </ac:spMkLst>
        </pc:spChg>
        <pc:graphicFrameChg chg="add del">
          <ac:chgData name="Pete Smyth (2316422)" userId="S::2316422@student.uwtsd.ac.uk::a2616c6a-f6ed-404a-8b7d-58447d737bf6" providerId="AD" clId="Web-{9991A198-719C-6852-ABBA-D7C11245AF28}" dt="2024-02-20T20:14:00.058" v="1"/>
          <ac:graphicFrameMkLst>
            <pc:docMk/>
            <pc:sldMk cId="3768277718" sldId="257"/>
            <ac:graphicFrameMk id="5" creationId="{36990650-B330-CA6C-6712-52B26DCBF746}"/>
          </ac:graphicFrameMkLst>
        </pc:graphicFrameChg>
        <pc:picChg chg="add">
          <ac:chgData name="Pete Smyth (2316422)" userId="S::2316422@student.uwtsd.ac.uk::a2616c6a-f6ed-404a-8b7d-58447d737bf6" providerId="AD" clId="Web-{9991A198-719C-6852-ABBA-D7C11245AF28}" dt="2024-02-20T20:14:00.105" v="2"/>
          <ac:picMkLst>
            <pc:docMk/>
            <pc:sldMk cId="3768277718" sldId="257"/>
            <ac:picMk id="7" creationId="{5BFAFA8A-D0F8-E7CC-DB19-44CEB8BBD6E3}"/>
          </ac:picMkLst>
        </pc:picChg>
      </pc:sldChg>
      <pc:sldChg chg="modSp">
        <pc:chgData name="Pete Smyth (2316422)" userId="S::2316422@student.uwtsd.ac.uk::a2616c6a-f6ed-404a-8b7d-58447d737bf6" providerId="AD" clId="Web-{9991A198-719C-6852-ABBA-D7C11245AF28}" dt="2024-02-20T21:25:51.754" v="39" actId="20577"/>
        <pc:sldMkLst>
          <pc:docMk/>
          <pc:sldMk cId="3307478341" sldId="274"/>
        </pc:sldMkLst>
        <pc:spChg chg="mod">
          <ac:chgData name="Pete Smyth (2316422)" userId="S::2316422@student.uwtsd.ac.uk::a2616c6a-f6ed-404a-8b7d-58447d737bf6" providerId="AD" clId="Web-{9991A198-719C-6852-ABBA-D7C11245AF28}" dt="2024-02-20T21:25:51.754" v="39" actId="20577"/>
          <ac:spMkLst>
            <pc:docMk/>
            <pc:sldMk cId="3307478341" sldId="274"/>
            <ac:spMk id="3" creationId="{5AEAC637-5C1C-8F65-1716-825085B20E3B}"/>
          </ac:spMkLst>
        </pc:spChg>
      </pc:sldChg>
      <pc:sldChg chg="addSp delSp modSp">
        <pc:chgData name="Pete Smyth (2316422)" userId="S::2316422@student.uwtsd.ac.uk::a2616c6a-f6ed-404a-8b7d-58447d737bf6" providerId="AD" clId="Web-{9991A198-719C-6852-ABBA-D7C11245AF28}" dt="2024-02-20T21:49:56.476" v="224" actId="1076"/>
        <pc:sldMkLst>
          <pc:docMk/>
          <pc:sldMk cId="1789140728" sldId="276"/>
        </pc:sldMkLst>
        <pc:spChg chg="del">
          <ac:chgData name="Pete Smyth (2316422)" userId="S::2316422@student.uwtsd.ac.uk::a2616c6a-f6ed-404a-8b7d-58447d737bf6" providerId="AD" clId="Web-{9991A198-719C-6852-ABBA-D7C11245AF28}" dt="2024-02-20T21:25:55.238" v="40"/>
          <ac:spMkLst>
            <pc:docMk/>
            <pc:sldMk cId="1789140728" sldId="276"/>
            <ac:spMk id="3" creationId="{73C48B51-69C1-5233-FE18-64D82E576A1A}"/>
          </ac:spMkLst>
        </pc:spChg>
        <pc:graphicFrameChg chg="add del mod modGraphic">
          <ac:chgData name="Pete Smyth (2316422)" userId="S::2316422@student.uwtsd.ac.uk::a2616c6a-f6ed-404a-8b7d-58447d737bf6" providerId="AD" clId="Web-{9991A198-719C-6852-ABBA-D7C11245AF28}" dt="2024-02-20T21:47:41.362" v="194"/>
          <ac:graphicFrameMkLst>
            <pc:docMk/>
            <pc:sldMk cId="1789140728" sldId="276"/>
            <ac:graphicFrameMk id="4" creationId="{8853EF58-2F4F-1E27-E3F1-B0E316572773}"/>
          </ac:graphicFrameMkLst>
        </pc:graphicFrameChg>
        <pc:picChg chg="add del mod">
          <ac:chgData name="Pete Smyth (2316422)" userId="S::2316422@student.uwtsd.ac.uk::a2616c6a-f6ed-404a-8b7d-58447d737bf6" providerId="AD" clId="Web-{9991A198-719C-6852-ABBA-D7C11245AF28}" dt="2024-02-20T21:45:00.075" v="79"/>
          <ac:picMkLst>
            <pc:docMk/>
            <pc:sldMk cId="1789140728" sldId="276"/>
            <ac:picMk id="3" creationId="{5EF59D76-B0ED-77C6-B771-DA66C822A74C}"/>
          </ac:picMkLst>
        </pc:picChg>
        <pc:picChg chg="add mod">
          <ac:chgData name="Pete Smyth (2316422)" userId="S::2316422@student.uwtsd.ac.uk::a2616c6a-f6ed-404a-8b7d-58447d737bf6" providerId="AD" clId="Web-{9991A198-719C-6852-ABBA-D7C11245AF28}" dt="2024-02-20T21:49:40.835" v="219" actId="1076"/>
          <ac:picMkLst>
            <pc:docMk/>
            <pc:sldMk cId="1789140728" sldId="276"/>
            <ac:picMk id="5" creationId="{3307C60D-1F7B-4B23-8524-7B508E0610A7}"/>
          </ac:picMkLst>
        </pc:picChg>
        <pc:picChg chg="add mod">
          <ac:chgData name="Pete Smyth (2316422)" userId="S::2316422@student.uwtsd.ac.uk::a2616c6a-f6ed-404a-8b7d-58447d737bf6" providerId="AD" clId="Web-{9991A198-719C-6852-ABBA-D7C11245AF28}" dt="2024-02-20T21:49:52.929" v="223" actId="1076"/>
          <ac:picMkLst>
            <pc:docMk/>
            <pc:sldMk cId="1789140728" sldId="276"/>
            <ac:picMk id="6" creationId="{2758A214-83A9-D16D-942E-BAF760E91316}"/>
          </ac:picMkLst>
        </pc:picChg>
        <pc:picChg chg="add mod">
          <ac:chgData name="Pete Smyth (2316422)" userId="S::2316422@student.uwtsd.ac.uk::a2616c6a-f6ed-404a-8b7d-58447d737bf6" providerId="AD" clId="Web-{9991A198-719C-6852-ABBA-D7C11245AF28}" dt="2024-02-20T21:49:48.882" v="222" actId="1076"/>
          <ac:picMkLst>
            <pc:docMk/>
            <pc:sldMk cId="1789140728" sldId="276"/>
            <ac:picMk id="7" creationId="{27A2E015-EAAD-787B-63DE-9A91FD4C41E5}"/>
          </ac:picMkLst>
        </pc:picChg>
        <pc:picChg chg="add mod">
          <ac:chgData name="Pete Smyth (2316422)" userId="S::2316422@student.uwtsd.ac.uk::a2616c6a-f6ed-404a-8b7d-58447d737bf6" providerId="AD" clId="Web-{9991A198-719C-6852-ABBA-D7C11245AF28}" dt="2024-02-20T21:49:56.476" v="224" actId="1076"/>
          <ac:picMkLst>
            <pc:docMk/>
            <pc:sldMk cId="1789140728" sldId="276"/>
            <ac:picMk id="8" creationId="{6AFD7490-48F4-0A5D-D0FF-C4D6B67877D6}"/>
          </ac:picMkLst>
        </pc:picChg>
        <pc:picChg chg="add mod">
          <ac:chgData name="Pete Smyth (2316422)" userId="S::2316422@student.uwtsd.ac.uk::a2616c6a-f6ed-404a-8b7d-58447d737bf6" providerId="AD" clId="Web-{9991A198-719C-6852-ABBA-D7C11245AF28}" dt="2024-02-20T21:49:44.725" v="221" actId="1076"/>
          <ac:picMkLst>
            <pc:docMk/>
            <pc:sldMk cId="1789140728" sldId="276"/>
            <ac:picMk id="9" creationId="{EE3D1333-D8C3-CCE1-ED79-D9835F477067}"/>
          </ac:picMkLst>
        </pc:picChg>
        <pc:picChg chg="add mod">
          <ac:chgData name="Pete Smyth (2316422)" userId="S::2316422@student.uwtsd.ac.uk::a2616c6a-f6ed-404a-8b7d-58447d737bf6" providerId="AD" clId="Web-{9991A198-719C-6852-ABBA-D7C11245AF28}" dt="2024-02-20T21:49:42.460" v="220" actId="1076"/>
          <ac:picMkLst>
            <pc:docMk/>
            <pc:sldMk cId="1789140728" sldId="276"/>
            <ac:picMk id="10" creationId="{C3892E08-08C4-D391-6D68-A89954E92B44}"/>
          </ac:picMkLst>
        </pc:picChg>
        <pc:picChg chg="add mod">
          <ac:chgData name="Pete Smyth (2316422)" userId="S::2316422@student.uwtsd.ac.uk::a2616c6a-f6ed-404a-8b7d-58447d737bf6" providerId="AD" clId="Web-{9991A198-719C-6852-ABBA-D7C11245AF28}" dt="2024-02-20T21:49:39.084" v="218" actId="1076"/>
          <ac:picMkLst>
            <pc:docMk/>
            <pc:sldMk cId="1789140728" sldId="276"/>
            <ac:picMk id="11" creationId="{1CC07A51-48C0-40C3-6E9F-217CEA7EE229}"/>
          </ac:picMkLst>
        </pc:picChg>
        <pc:picChg chg="add mod">
          <ac:chgData name="Pete Smyth (2316422)" userId="S::2316422@student.uwtsd.ac.uk::a2616c6a-f6ed-404a-8b7d-58447d737bf6" providerId="AD" clId="Web-{9991A198-719C-6852-ABBA-D7C11245AF28}" dt="2024-02-20T21:47:58.362" v="202" actId="1076"/>
          <ac:picMkLst>
            <pc:docMk/>
            <pc:sldMk cId="1789140728" sldId="276"/>
            <ac:picMk id="12" creationId="{32C10651-F57A-D22B-5361-A10842109B2B}"/>
          </ac:picMkLst>
        </pc:picChg>
      </pc:sldChg>
      <pc:sldChg chg="addSp delSp modSp">
        <pc:chgData name="Pete Smyth (2316422)" userId="S::2316422@student.uwtsd.ac.uk::a2616c6a-f6ed-404a-8b7d-58447d737bf6" providerId="AD" clId="Web-{9991A198-719C-6852-ABBA-D7C11245AF28}" dt="2024-02-20T20:17:27.900" v="15"/>
        <pc:sldMkLst>
          <pc:docMk/>
          <pc:sldMk cId="448117878" sldId="282"/>
        </pc:sldMkLst>
        <pc:spChg chg="mod">
          <ac:chgData name="Pete Smyth (2316422)" userId="S::2316422@student.uwtsd.ac.uk::a2616c6a-f6ed-404a-8b7d-58447d737bf6" providerId="AD" clId="Web-{9991A198-719C-6852-ABBA-D7C11245AF28}" dt="2024-02-20T20:17:27.900" v="15"/>
          <ac:spMkLst>
            <pc:docMk/>
            <pc:sldMk cId="448117878" sldId="282"/>
            <ac:spMk id="2" creationId="{87BC9AB8-8994-74D6-18E9-9652ABB88673}"/>
          </ac:spMkLst>
        </pc:spChg>
        <pc:spChg chg="mod ord">
          <ac:chgData name="Pete Smyth (2316422)" userId="S::2316422@student.uwtsd.ac.uk::a2616c6a-f6ed-404a-8b7d-58447d737bf6" providerId="AD" clId="Web-{9991A198-719C-6852-ABBA-D7C11245AF28}" dt="2024-02-20T20:17:27.900" v="15"/>
          <ac:spMkLst>
            <pc:docMk/>
            <pc:sldMk cId="448117878" sldId="282"/>
            <ac:spMk id="3" creationId="{9EB0EB8E-FA80-388C-BE26-E6307CD9A528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7:27.900" v="15"/>
          <ac:spMkLst>
            <pc:docMk/>
            <pc:sldMk cId="448117878" sldId="282"/>
            <ac:spMk id="30" creationId="{F821940F-7A1D-4ACC-85B4-A932898ABB37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7:27.900" v="15"/>
          <ac:spMkLst>
            <pc:docMk/>
            <pc:sldMk cId="448117878" sldId="282"/>
            <ac:spMk id="32" creationId="{16674508-81D3-48CF-96BF-7FC60EAA572A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6:41.944" v="4"/>
          <ac:spMkLst>
            <pc:docMk/>
            <pc:sldMk cId="448117878" sldId="282"/>
            <ac:spMk id="37" creationId="{3ECBE1F1-D69B-4AFA-ABD5-8E41720EF6DE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6:41.944" v="4"/>
          <ac:spMkLst>
            <pc:docMk/>
            <pc:sldMk cId="448117878" sldId="282"/>
            <ac:spMk id="39" creationId="{603A6265-E10C-4B85-9C20-E75FCAF9CC63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6:43.882" v="6"/>
          <ac:spMkLst>
            <pc:docMk/>
            <pc:sldMk cId="448117878" sldId="282"/>
            <ac:spMk id="41" creationId="{2B97F24A-32CE-4C1C-A50D-3016B394DCFB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6:43.882" v="6"/>
          <ac:spMkLst>
            <pc:docMk/>
            <pc:sldMk cId="448117878" sldId="282"/>
            <ac:spMk id="42" creationId="{CD8B4F24-440B-49E9-B85D-733523DC064B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6:48.663" v="8"/>
          <ac:spMkLst>
            <pc:docMk/>
            <pc:sldMk cId="448117878" sldId="282"/>
            <ac:spMk id="44" creationId="{FE1EC756-41E9-4FD6-AD48-EF46A28137B7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6:48.663" v="8"/>
          <ac:spMkLst>
            <pc:docMk/>
            <pc:sldMk cId="448117878" sldId="282"/>
            <ac:spMk id="45" creationId="{E66F6371-9EA5-9354-29DC-1D07B921F79C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7:13.446" v="10"/>
          <ac:spMkLst>
            <pc:docMk/>
            <pc:sldMk cId="448117878" sldId="282"/>
            <ac:spMk id="47" creationId="{2EB492CD-616E-47F8-933B-5E2D952A0593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7:13.446" v="10"/>
          <ac:spMkLst>
            <pc:docMk/>
            <pc:sldMk cId="448117878" sldId="282"/>
            <ac:spMk id="48" creationId="{59383CF9-23B5-4335-9B21-1791C4CF1C75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7:13.446" v="10"/>
          <ac:spMkLst>
            <pc:docMk/>
            <pc:sldMk cId="448117878" sldId="282"/>
            <ac:spMk id="49" creationId="{0007FE00-9498-4706-B255-6437B0252C02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7:24.603" v="12"/>
          <ac:spMkLst>
            <pc:docMk/>
            <pc:sldMk cId="448117878" sldId="282"/>
            <ac:spMk id="51" creationId="{04812C46-200A-4DEB-A05E-3ED6C68C2387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7:24.603" v="12"/>
          <ac:spMkLst>
            <pc:docMk/>
            <pc:sldMk cId="448117878" sldId="282"/>
            <ac:spMk id="52" creationId="{D1EA859B-E555-4109-94F3-6700E046E008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7:27.900" v="14"/>
          <ac:spMkLst>
            <pc:docMk/>
            <pc:sldMk cId="448117878" sldId="282"/>
            <ac:spMk id="54" creationId="{4AC6B390-BC59-4F1D-A0EE-D71A92F0A0B2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7:27.900" v="14"/>
          <ac:spMkLst>
            <pc:docMk/>
            <pc:sldMk cId="448117878" sldId="282"/>
            <ac:spMk id="55" creationId="{B6C60D79-16F1-4C4B-B7E3-7634E7069CDE}"/>
          </ac:spMkLst>
        </pc:spChg>
        <pc:spChg chg="add del">
          <ac:chgData name="Pete Smyth (2316422)" userId="S::2316422@student.uwtsd.ac.uk::a2616c6a-f6ed-404a-8b7d-58447d737bf6" providerId="AD" clId="Web-{9991A198-719C-6852-ABBA-D7C11245AF28}" dt="2024-02-20T20:17:27.900" v="14"/>
          <ac:spMkLst>
            <pc:docMk/>
            <pc:sldMk cId="448117878" sldId="282"/>
            <ac:spMk id="56" creationId="{426B127E-6498-4C77-9C9D-4553A5113B80}"/>
          </ac:spMkLst>
        </pc:spChg>
        <pc:spChg chg="add">
          <ac:chgData name="Pete Smyth (2316422)" userId="S::2316422@student.uwtsd.ac.uk::a2616c6a-f6ed-404a-8b7d-58447d737bf6" providerId="AD" clId="Web-{9991A198-719C-6852-ABBA-D7C11245AF28}" dt="2024-02-20T20:17:27.900" v="15"/>
          <ac:spMkLst>
            <pc:docMk/>
            <pc:sldMk cId="448117878" sldId="282"/>
            <ac:spMk id="58" creationId="{FE1EC756-41E9-4FD6-AD48-EF46A28137B7}"/>
          </ac:spMkLst>
        </pc:spChg>
        <pc:spChg chg="add">
          <ac:chgData name="Pete Smyth (2316422)" userId="S::2316422@student.uwtsd.ac.uk::a2616c6a-f6ed-404a-8b7d-58447d737bf6" providerId="AD" clId="Web-{9991A198-719C-6852-ABBA-D7C11245AF28}" dt="2024-02-20T20:17:27.900" v="15"/>
          <ac:spMkLst>
            <pc:docMk/>
            <pc:sldMk cId="448117878" sldId="282"/>
            <ac:spMk id="59" creationId="{E66F6371-9EA5-9354-29DC-1D07B921F79C}"/>
          </ac:spMkLst>
        </pc:spChg>
        <pc:picChg chg="mod ord">
          <ac:chgData name="Pete Smyth (2316422)" userId="S::2316422@student.uwtsd.ac.uk::a2616c6a-f6ed-404a-8b7d-58447d737bf6" providerId="AD" clId="Web-{9991A198-719C-6852-ABBA-D7C11245AF28}" dt="2024-02-20T20:17:27.900" v="15"/>
          <ac:picMkLst>
            <pc:docMk/>
            <pc:sldMk cId="448117878" sldId="282"/>
            <ac:picMk id="5" creationId="{7381AF08-FEF6-247E-9BEC-52E4B70428FA}"/>
          </ac:picMkLst>
        </pc:picChg>
      </pc:sldChg>
    </pc:docChg>
  </pc:docChgLst>
  <pc:docChgLst>
    <pc:chgData name="Pete Smyth (2316422)" userId="S::2316422@student.uwtsd.ac.uk::a2616c6a-f6ed-404a-8b7d-58447d737bf6" providerId="AD" clId="Web-{6224FF05-AEB4-286F-004A-9738ED33D700}"/>
    <pc:docChg chg="addSld modSld sldOrd">
      <pc:chgData name="Pete Smyth (2316422)" userId="S::2316422@student.uwtsd.ac.uk::a2616c6a-f6ed-404a-8b7d-58447d737bf6" providerId="AD" clId="Web-{6224FF05-AEB4-286F-004A-9738ED33D700}" dt="2024-02-22T16:32:39.121" v="24"/>
      <pc:docMkLst>
        <pc:docMk/>
      </pc:docMkLst>
      <pc:sldChg chg="modSp">
        <pc:chgData name="Pete Smyth (2316422)" userId="S::2316422@student.uwtsd.ac.uk::a2616c6a-f6ed-404a-8b7d-58447d737bf6" providerId="AD" clId="Web-{6224FF05-AEB4-286F-004A-9738ED33D700}" dt="2024-02-22T16:31:36.400" v="0" actId="20577"/>
        <pc:sldMkLst>
          <pc:docMk/>
          <pc:sldMk cId="3768277718" sldId="257"/>
        </pc:sldMkLst>
        <pc:spChg chg="mod">
          <ac:chgData name="Pete Smyth (2316422)" userId="S::2316422@student.uwtsd.ac.uk::a2616c6a-f6ed-404a-8b7d-58447d737bf6" providerId="AD" clId="Web-{6224FF05-AEB4-286F-004A-9738ED33D700}" dt="2024-02-22T16:31:36.400" v="0" actId="20577"/>
          <ac:spMkLst>
            <pc:docMk/>
            <pc:sldMk cId="3768277718" sldId="257"/>
            <ac:spMk id="2" creationId="{BAFCADFC-D800-B99E-275A-EA6229E96646}"/>
          </ac:spMkLst>
        </pc:spChg>
      </pc:sldChg>
      <pc:sldChg chg="delSp modSp add ord replId">
        <pc:chgData name="Pete Smyth (2316422)" userId="S::2316422@student.uwtsd.ac.uk::a2616c6a-f6ed-404a-8b7d-58447d737bf6" providerId="AD" clId="Web-{6224FF05-AEB4-286F-004A-9738ED33D700}" dt="2024-02-22T16:32:39.121" v="24"/>
        <pc:sldMkLst>
          <pc:docMk/>
          <pc:sldMk cId="1253131115" sldId="303"/>
        </pc:sldMkLst>
        <pc:spChg chg="mod">
          <ac:chgData name="Pete Smyth (2316422)" userId="S::2316422@student.uwtsd.ac.uk::a2616c6a-f6ed-404a-8b7d-58447d737bf6" providerId="AD" clId="Web-{6224FF05-AEB4-286F-004A-9738ED33D700}" dt="2024-02-22T16:32:31.980" v="21" actId="20577"/>
          <ac:spMkLst>
            <pc:docMk/>
            <pc:sldMk cId="1253131115" sldId="303"/>
            <ac:spMk id="2" creationId="{688B1794-4066-ABFB-3698-3069BA334280}"/>
          </ac:spMkLst>
        </pc:spChg>
        <pc:spChg chg="del mod">
          <ac:chgData name="Pete Smyth (2316422)" userId="S::2316422@student.uwtsd.ac.uk::a2616c6a-f6ed-404a-8b7d-58447d737bf6" providerId="AD" clId="Web-{6224FF05-AEB4-286F-004A-9738ED33D700}" dt="2024-02-22T16:32:39.121" v="24"/>
          <ac:spMkLst>
            <pc:docMk/>
            <pc:sldMk cId="1253131115" sldId="303"/>
            <ac:spMk id="3" creationId="{5A293689-D360-FD00-BEE2-35FB431F3A21}"/>
          </ac:spMkLst>
        </pc:spChg>
        <pc:picChg chg="del">
          <ac:chgData name="Pete Smyth (2316422)" userId="S::2316422@student.uwtsd.ac.uk::a2616c6a-f6ed-404a-8b7d-58447d737bf6" providerId="AD" clId="Web-{6224FF05-AEB4-286F-004A-9738ED33D700}" dt="2024-02-22T16:32:37.605" v="23"/>
          <ac:picMkLst>
            <pc:docMk/>
            <pc:sldMk cId="1253131115" sldId="303"/>
            <ac:picMk id="9" creationId="{8C88C722-6741-4178-B7F6-C07B9EFF6406}"/>
          </ac:picMkLst>
        </pc:picChg>
      </pc:sldChg>
    </pc:docChg>
  </pc:docChgLst>
  <pc:docChgLst>
    <pc:chgData name="Pete Smyth (2316422)" userId="S::2316422@student.uwtsd.ac.uk::a2616c6a-f6ed-404a-8b7d-58447d737bf6" providerId="AD" clId="Web-{6BBCB9C7-8072-82AE-7A3E-15A0BE71C3B1}"/>
    <pc:docChg chg="modSld">
      <pc:chgData name="Pete Smyth (2316422)" userId="S::2316422@student.uwtsd.ac.uk::a2616c6a-f6ed-404a-8b7d-58447d737bf6" providerId="AD" clId="Web-{6BBCB9C7-8072-82AE-7A3E-15A0BE71C3B1}" dt="2024-02-26T13:18:25.242" v="1" actId="20577"/>
      <pc:docMkLst>
        <pc:docMk/>
      </pc:docMkLst>
      <pc:sldChg chg="modSp">
        <pc:chgData name="Pete Smyth (2316422)" userId="S::2316422@student.uwtsd.ac.uk::a2616c6a-f6ed-404a-8b7d-58447d737bf6" providerId="AD" clId="Web-{6BBCB9C7-8072-82AE-7A3E-15A0BE71C3B1}" dt="2024-02-26T13:18:25.242" v="1" actId="20577"/>
        <pc:sldMkLst>
          <pc:docMk/>
          <pc:sldMk cId="3370695705" sldId="256"/>
        </pc:sldMkLst>
        <pc:spChg chg="mod">
          <ac:chgData name="Pete Smyth (2316422)" userId="S::2316422@student.uwtsd.ac.uk::a2616c6a-f6ed-404a-8b7d-58447d737bf6" providerId="AD" clId="Web-{6BBCB9C7-8072-82AE-7A3E-15A0BE71C3B1}" dt="2024-02-26T13:18:25.242" v="1" actId="20577"/>
          <ac:spMkLst>
            <pc:docMk/>
            <pc:sldMk cId="3370695705" sldId="256"/>
            <ac:spMk id="4" creationId="{46962E99-B92A-84FA-3B5C-F4612D65F99A}"/>
          </ac:spMkLst>
        </pc:spChg>
      </pc:sldChg>
    </pc:docChg>
  </pc:docChgLst>
  <pc:docChgLst>
    <pc:chgData name="Pete Smyth (2316422)" userId="S::2316422@student.uwtsd.ac.uk::a2616c6a-f6ed-404a-8b7d-58447d737bf6" providerId="AD" clId="Web-{3CA256E5-BEF6-4AE5-C44D-CB4EA521E5D2}"/>
    <pc:docChg chg="modSld">
      <pc:chgData name="Pete Smyth (2316422)" userId="S::2316422@student.uwtsd.ac.uk::a2616c6a-f6ed-404a-8b7d-58447d737bf6" providerId="AD" clId="Web-{3CA256E5-BEF6-4AE5-C44D-CB4EA521E5D2}" dt="2024-02-25T20:02:46.890" v="82" actId="20577"/>
      <pc:docMkLst>
        <pc:docMk/>
      </pc:docMkLst>
      <pc:sldChg chg="modSp">
        <pc:chgData name="Pete Smyth (2316422)" userId="S::2316422@student.uwtsd.ac.uk::a2616c6a-f6ed-404a-8b7d-58447d737bf6" providerId="AD" clId="Web-{3CA256E5-BEF6-4AE5-C44D-CB4EA521E5D2}" dt="2024-02-25T18:18:30.731" v="68" actId="20577"/>
        <pc:sldMkLst>
          <pc:docMk/>
          <pc:sldMk cId="448117878" sldId="282"/>
        </pc:sldMkLst>
        <pc:spChg chg="mod">
          <ac:chgData name="Pete Smyth (2316422)" userId="S::2316422@student.uwtsd.ac.uk::a2616c6a-f6ed-404a-8b7d-58447d737bf6" providerId="AD" clId="Web-{3CA256E5-BEF6-4AE5-C44D-CB4EA521E5D2}" dt="2024-02-25T18:18:30.731" v="68" actId="20577"/>
          <ac:spMkLst>
            <pc:docMk/>
            <pc:sldMk cId="448117878" sldId="282"/>
            <ac:spMk id="3" creationId="{9EB0EB8E-FA80-388C-BE26-E6307CD9A528}"/>
          </ac:spMkLst>
        </pc:spChg>
      </pc:sldChg>
      <pc:sldChg chg="addSp modSp">
        <pc:chgData name="Pete Smyth (2316422)" userId="S::2316422@student.uwtsd.ac.uk::a2616c6a-f6ed-404a-8b7d-58447d737bf6" providerId="AD" clId="Web-{3CA256E5-BEF6-4AE5-C44D-CB4EA521E5D2}" dt="2024-02-25T15:33:09.772" v="31" actId="20577"/>
        <pc:sldMkLst>
          <pc:docMk/>
          <pc:sldMk cId="3203710421" sldId="295"/>
        </pc:sldMkLst>
        <pc:spChg chg="add mod">
          <ac:chgData name="Pete Smyth (2316422)" userId="S::2316422@student.uwtsd.ac.uk::a2616c6a-f6ed-404a-8b7d-58447d737bf6" providerId="AD" clId="Web-{3CA256E5-BEF6-4AE5-C44D-CB4EA521E5D2}" dt="2024-02-25T14:51:13.128" v="20" actId="20577"/>
          <ac:spMkLst>
            <pc:docMk/>
            <pc:sldMk cId="3203710421" sldId="295"/>
            <ac:spMk id="4" creationId="{E1FFB271-6385-9116-2054-C915FDD0D241}"/>
          </ac:spMkLst>
        </pc:spChg>
        <pc:spChg chg="mod">
          <ac:chgData name="Pete Smyth (2316422)" userId="S::2316422@student.uwtsd.ac.uk::a2616c6a-f6ed-404a-8b7d-58447d737bf6" providerId="AD" clId="Web-{3CA256E5-BEF6-4AE5-C44D-CB4EA521E5D2}" dt="2024-02-25T15:33:09.772" v="31" actId="20577"/>
          <ac:spMkLst>
            <pc:docMk/>
            <pc:sldMk cId="3203710421" sldId="295"/>
            <ac:spMk id="5" creationId="{8CC16725-3CEB-8D75-39C9-95E79AA3F7CC}"/>
          </ac:spMkLst>
        </pc:spChg>
      </pc:sldChg>
      <pc:sldChg chg="addSp modSp">
        <pc:chgData name="Pete Smyth (2316422)" userId="S::2316422@student.uwtsd.ac.uk::a2616c6a-f6ed-404a-8b7d-58447d737bf6" providerId="AD" clId="Web-{3CA256E5-BEF6-4AE5-C44D-CB4EA521E5D2}" dt="2024-02-25T18:20:04.264" v="70" actId="1076"/>
        <pc:sldMkLst>
          <pc:docMk/>
          <pc:sldMk cId="2692798885" sldId="296"/>
        </pc:sldMkLst>
        <pc:spChg chg="mod">
          <ac:chgData name="Pete Smyth (2316422)" userId="S::2316422@student.uwtsd.ac.uk::a2616c6a-f6ed-404a-8b7d-58447d737bf6" providerId="AD" clId="Web-{3CA256E5-BEF6-4AE5-C44D-CB4EA521E5D2}" dt="2024-02-25T18:18:54.544" v="69" actId="20577"/>
          <ac:spMkLst>
            <pc:docMk/>
            <pc:sldMk cId="2692798885" sldId="296"/>
            <ac:spMk id="3" creationId="{5AEAC637-5C1C-8F65-1716-825085B20E3B}"/>
          </ac:spMkLst>
        </pc:spChg>
        <pc:spChg chg="add mod">
          <ac:chgData name="Pete Smyth (2316422)" userId="S::2316422@student.uwtsd.ac.uk::a2616c6a-f6ed-404a-8b7d-58447d737bf6" providerId="AD" clId="Web-{3CA256E5-BEF6-4AE5-C44D-CB4EA521E5D2}" dt="2024-02-25T18:20:04.264" v="70" actId="1076"/>
          <ac:spMkLst>
            <pc:docMk/>
            <pc:sldMk cId="2692798885" sldId="296"/>
            <ac:spMk id="5" creationId="{9410368F-1727-D12E-7432-E60D9B3EA48F}"/>
          </ac:spMkLst>
        </pc:spChg>
      </pc:sldChg>
      <pc:sldChg chg="delSp modSp">
        <pc:chgData name="Pete Smyth (2316422)" userId="S::2316422@student.uwtsd.ac.uk::a2616c6a-f6ed-404a-8b7d-58447d737bf6" providerId="AD" clId="Web-{3CA256E5-BEF6-4AE5-C44D-CB4EA521E5D2}" dt="2024-02-25T20:02:46.890" v="82" actId="20577"/>
        <pc:sldMkLst>
          <pc:docMk/>
          <pc:sldMk cId="2552085478" sldId="298"/>
        </pc:sldMkLst>
        <pc:spChg chg="mod">
          <ac:chgData name="Pete Smyth (2316422)" userId="S::2316422@student.uwtsd.ac.uk::a2616c6a-f6ed-404a-8b7d-58447d737bf6" providerId="AD" clId="Web-{3CA256E5-BEF6-4AE5-C44D-CB4EA521E5D2}" dt="2024-02-25T20:02:46.890" v="82" actId="20577"/>
          <ac:spMkLst>
            <pc:docMk/>
            <pc:sldMk cId="2552085478" sldId="298"/>
            <ac:spMk id="3" creationId="{09C6696D-B2B9-BF75-8D81-921EAE101BA5}"/>
          </ac:spMkLst>
        </pc:spChg>
        <pc:spChg chg="del mod">
          <ac:chgData name="Pete Smyth (2316422)" userId="S::2316422@student.uwtsd.ac.uk::a2616c6a-f6ed-404a-8b7d-58447d737bf6" providerId="AD" clId="Web-{3CA256E5-BEF6-4AE5-C44D-CB4EA521E5D2}" dt="2024-02-25T20:02:35.906" v="75"/>
          <ac:spMkLst>
            <pc:docMk/>
            <pc:sldMk cId="2552085478" sldId="298"/>
            <ac:spMk id="4" creationId="{55E41518-64A7-0E1E-0939-523ADA0681FC}"/>
          </ac:spMkLst>
        </pc:spChg>
      </pc:sldChg>
      <pc:sldChg chg="modSp">
        <pc:chgData name="Pete Smyth (2316422)" userId="S::2316422@student.uwtsd.ac.uk::a2616c6a-f6ed-404a-8b7d-58447d737bf6" providerId="AD" clId="Web-{3CA256E5-BEF6-4AE5-C44D-CB4EA521E5D2}" dt="2024-02-25T19:24:23.423" v="72" actId="1076"/>
        <pc:sldMkLst>
          <pc:docMk/>
          <pc:sldMk cId="1752430018" sldId="299"/>
        </pc:sldMkLst>
        <pc:spChg chg="mod">
          <ac:chgData name="Pete Smyth (2316422)" userId="S::2316422@student.uwtsd.ac.uk::a2616c6a-f6ed-404a-8b7d-58447d737bf6" providerId="AD" clId="Web-{3CA256E5-BEF6-4AE5-C44D-CB4EA521E5D2}" dt="2024-02-25T19:24:20.798" v="71" actId="1076"/>
          <ac:spMkLst>
            <pc:docMk/>
            <pc:sldMk cId="1752430018" sldId="299"/>
            <ac:spMk id="3" creationId="{D09FB879-629C-4BEA-CBB7-98FC750D1ACC}"/>
          </ac:spMkLst>
        </pc:spChg>
        <pc:spChg chg="mod">
          <ac:chgData name="Pete Smyth (2316422)" userId="S::2316422@student.uwtsd.ac.uk::a2616c6a-f6ed-404a-8b7d-58447d737bf6" providerId="AD" clId="Web-{3CA256E5-BEF6-4AE5-C44D-CB4EA521E5D2}" dt="2024-02-25T19:24:23.423" v="72" actId="1076"/>
          <ac:spMkLst>
            <pc:docMk/>
            <pc:sldMk cId="1752430018" sldId="299"/>
            <ac:spMk id="24" creationId="{156A14DC-B7BE-6EA4-E672-143DAE4B89B0}"/>
          </ac:spMkLst>
        </pc:spChg>
      </pc:sldChg>
    </pc:docChg>
  </pc:docChgLst>
  <pc:docChgLst>
    <pc:chgData name="Pete Smyth (2316422)" userId="S::2316422@student.uwtsd.ac.uk::a2616c6a-f6ed-404a-8b7d-58447d737bf6" providerId="AD" clId="Web-{365A4BB0-15D0-5DFE-2D24-7C0C1F3B2116}"/>
    <pc:docChg chg="addSld modSld">
      <pc:chgData name="Pete Smyth (2316422)" userId="S::2316422@student.uwtsd.ac.uk::a2616c6a-f6ed-404a-8b7d-58447d737bf6" providerId="AD" clId="Web-{365A4BB0-15D0-5DFE-2D24-7C0C1F3B2116}" dt="2024-02-26T13:05:18.593" v="230" actId="1076"/>
      <pc:docMkLst>
        <pc:docMk/>
      </pc:docMkLst>
      <pc:sldChg chg="modSp">
        <pc:chgData name="Pete Smyth (2316422)" userId="S::2316422@student.uwtsd.ac.uk::a2616c6a-f6ed-404a-8b7d-58447d737bf6" providerId="AD" clId="Web-{365A4BB0-15D0-5DFE-2D24-7C0C1F3B2116}" dt="2024-02-26T12:18:31.756" v="34" actId="20577"/>
        <pc:sldMkLst>
          <pc:docMk/>
          <pc:sldMk cId="3370695705" sldId="256"/>
        </pc:sldMkLst>
        <pc:spChg chg="mod">
          <ac:chgData name="Pete Smyth (2316422)" userId="S::2316422@student.uwtsd.ac.uk::a2616c6a-f6ed-404a-8b7d-58447d737bf6" providerId="AD" clId="Web-{365A4BB0-15D0-5DFE-2D24-7C0C1F3B2116}" dt="2024-02-26T12:18:16.130" v="32" actId="20577"/>
          <ac:spMkLst>
            <pc:docMk/>
            <pc:sldMk cId="3370695705" sldId="256"/>
            <ac:spMk id="2" creationId="{42712CA8-11C5-7B60-6416-B691998DFDA1}"/>
          </ac:spMkLst>
        </pc:spChg>
        <pc:spChg chg="mod">
          <ac:chgData name="Pete Smyth (2316422)" userId="S::2316422@student.uwtsd.ac.uk::a2616c6a-f6ed-404a-8b7d-58447d737bf6" providerId="AD" clId="Web-{365A4BB0-15D0-5DFE-2D24-7C0C1F3B2116}" dt="2024-02-26T12:18:31.756" v="34" actId="20577"/>
          <ac:spMkLst>
            <pc:docMk/>
            <pc:sldMk cId="3370695705" sldId="256"/>
            <ac:spMk id="4" creationId="{46962E99-B92A-84FA-3B5C-F4612D65F99A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20:26.669" v="51" actId="20577"/>
        <pc:sldMkLst>
          <pc:docMk/>
          <pc:sldMk cId="3462831811" sldId="271"/>
        </pc:sldMkLst>
        <pc:spChg chg="mod">
          <ac:chgData name="Pete Smyth (2316422)" userId="S::2316422@student.uwtsd.ac.uk::a2616c6a-f6ed-404a-8b7d-58447d737bf6" providerId="AD" clId="Web-{365A4BB0-15D0-5DFE-2D24-7C0C1F3B2116}" dt="2024-02-26T12:20:26.669" v="51" actId="20577"/>
          <ac:spMkLst>
            <pc:docMk/>
            <pc:sldMk cId="3462831811" sldId="271"/>
            <ac:spMk id="2" creationId="{39DFEF1D-565A-7E8A-1E6E-A1D678A0663D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19:20.118" v="36" actId="1076"/>
        <pc:sldMkLst>
          <pc:docMk/>
          <pc:sldMk cId="2322685808" sldId="272"/>
        </pc:sldMkLst>
        <pc:spChg chg="mod">
          <ac:chgData name="Pete Smyth (2316422)" userId="S::2316422@student.uwtsd.ac.uk::a2616c6a-f6ed-404a-8b7d-58447d737bf6" providerId="AD" clId="Web-{365A4BB0-15D0-5DFE-2D24-7C0C1F3B2116}" dt="2024-02-26T12:19:14.821" v="35" actId="20577"/>
          <ac:spMkLst>
            <pc:docMk/>
            <pc:sldMk cId="2322685808" sldId="272"/>
            <ac:spMk id="2" creationId="{87BC9AB8-8994-74D6-18E9-9652ABB88673}"/>
          </ac:spMkLst>
        </pc:spChg>
        <pc:picChg chg="mod">
          <ac:chgData name="Pete Smyth (2316422)" userId="S::2316422@student.uwtsd.ac.uk::a2616c6a-f6ed-404a-8b7d-58447d737bf6" providerId="AD" clId="Web-{365A4BB0-15D0-5DFE-2D24-7C0C1F3B2116}" dt="2024-02-26T12:19:20.118" v="36" actId="1076"/>
          <ac:picMkLst>
            <pc:docMk/>
            <pc:sldMk cId="2322685808" sldId="272"/>
            <ac:picMk id="20" creationId="{C09F8808-2B7F-E5F9-6951-DBD7A38B51B1}"/>
          </ac:picMkLst>
        </pc:picChg>
      </pc:sldChg>
      <pc:sldChg chg="modSp">
        <pc:chgData name="Pete Smyth (2316422)" userId="S::2316422@student.uwtsd.ac.uk::a2616c6a-f6ed-404a-8b7d-58447d737bf6" providerId="AD" clId="Web-{365A4BB0-15D0-5DFE-2D24-7C0C1F3B2116}" dt="2024-02-26T12:19:31.416" v="38" actId="20577"/>
        <pc:sldMkLst>
          <pc:docMk/>
          <pc:sldMk cId="1478116054" sldId="273"/>
        </pc:sldMkLst>
        <pc:spChg chg="mod">
          <ac:chgData name="Pete Smyth (2316422)" userId="S::2316422@student.uwtsd.ac.uk::a2616c6a-f6ed-404a-8b7d-58447d737bf6" providerId="AD" clId="Web-{365A4BB0-15D0-5DFE-2D24-7C0C1F3B2116}" dt="2024-02-26T12:19:31.416" v="38" actId="20577"/>
          <ac:spMkLst>
            <pc:docMk/>
            <pc:sldMk cId="1478116054" sldId="273"/>
            <ac:spMk id="2" creationId="{A6BF2AD2-7F09-3250-4780-4C09042D6813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19:34.963" v="39" actId="20577"/>
        <pc:sldMkLst>
          <pc:docMk/>
          <pc:sldMk cId="3307478341" sldId="274"/>
        </pc:sldMkLst>
        <pc:spChg chg="mod">
          <ac:chgData name="Pete Smyth (2316422)" userId="S::2316422@student.uwtsd.ac.uk::a2616c6a-f6ed-404a-8b7d-58447d737bf6" providerId="AD" clId="Web-{365A4BB0-15D0-5DFE-2D24-7C0C1F3B2116}" dt="2024-02-26T12:19:34.963" v="39" actId="20577"/>
          <ac:spMkLst>
            <pc:docMk/>
            <pc:sldMk cId="3307478341" sldId="274"/>
            <ac:spMk id="2" creationId="{A9CD26EE-2F2A-7B33-79EC-77EBED293FFB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19:50.214" v="42" actId="20577"/>
        <pc:sldMkLst>
          <pc:docMk/>
          <pc:sldMk cId="1789140728" sldId="276"/>
        </pc:sldMkLst>
        <pc:spChg chg="mod">
          <ac:chgData name="Pete Smyth (2316422)" userId="S::2316422@student.uwtsd.ac.uk::a2616c6a-f6ed-404a-8b7d-58447d737bf6" providerId="AD" clId="Web-{365A4BB0-15D0-5DFE-2D24-7C0C1F3B2116}" dt="2024-02-26T12:19:50.214" v="42" actId="20577"/>
          <ac:spMkLst>
            <pc:docMk/>
            <pc:sldMk cId="1789140728" sldId="276"/>
            <ac:spMk id="2" creationId="{06C1B85B-9CCA-0666-5230-FE346B377FED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20:02.027" v="44" actId="20577"/>
        <pc:sldMkLst>
          <pc:docMk/>
          <pc:sldMk cId="2341867725" sldId="278"/>
        </pc:sldMkLst>
        <pc:spChg chg="mod">
          <ac:chgData name="Pete Smyth (2316422)" userId="S::2316422@student.uwtsd.ac.uk::a2616c6a-f6ed-404a-8b7d-58447d737bf6" providerId="AD" clId="Web-{365A4BB0-15D0-5DFE-2D24-7C0C1F3B2116}" dt="2024-02-26T12:20:02.027" v="44" actId="20577"/>
          <ac:spMkLst>
            <pc:docMk/>
            <pc:sldMk cId="2341867725" sldId="278"/>
            <ac:spMk id="2" creationId="{D50FD358-84F4-1FC8-68FE-C418E03134B5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19:45.307" v="41" actId="20577"/>
        <pc:sldMkLst>
          <pc:docMk/>
          <pc:sldMk cId="2659545322" sldId="281"/>
        </pc:sldMkLst>
        <pc:spChg chg="mod">
          <ac:chgData name="Pete Smyth (2316422)" userId="S::2316422@student.uwtsd.ac.uk::a2616c6a-f6ed-404a-8b7d-58447d737bf6" providerId="AD" clId="Web-{365A4BB0-15D0-5DFE-2D24-7C0C1F3B2116}" dt="2024-02-26T12:19:45.307" v="41" actId="20577"/>
          <ac:spMkLst>
            <pc:docMk/>
            <pc:sldMk cId="2659545322" sldId="281"/>
            <ac:spMk id="2" creationId="{568579F6-FC2A-3A62-EE95-D39EECF8E87E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14:22.835" v="0" actId="20577"/>
        <pc:sldMkLst>
          <pc:docMk/>
          <pc:sldMk cId="2940337505" sldId="287"/>
        </pc:sldMkLst>
        <pc:spChg chg="mod">
          <ac:chgData name="Pete Smyth (2316422)" userId="S::2316422@student.uwtsd.ac.uk::a2616c6a-f6ed-404a-8b7d-58447d737bf6" providerId="AD" clId="Web-{365A4BB0-15D0-5DFE-2D24-7C0C1F3B2116}" dt="2024-02-26T12:14:22.835" v="0" actId="20577"/>
          <ac:spMkLst>
            <pc:docMk/>
            <pc:sldMk cId="2940337505" sldId="287"/>
            <ac:spMk id="2" creationId="{688B1794-4066-ABFB-3698-3069BA334280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19:23.540" v="37" actId="20577"/>
        <pc:sldMkLst>
          <pc:docMk/>
          <pc:sldMk cId="411603957" sldId="290"/>
        </pc:sldMkLst>
        <pc:spChg chg="mod">
          <ac:chgData name="Pete Smyth (2316422)" userId="S::2316422@student.uwtsd.ac.uk::a2616c6a-f6ed-404a-8b7d-58447d737bf6" providerId="AD" clId="Web-{365A4BB0-15D0-5DFE-2D24-7C0C1F3B2116}" dt="2024-02-26T12:19:23.540" v="37" actId="20577"/>
          <ac:spMkLst>
            <pc:docMk/>
            <pc:sldMk cId="411603957" sldId="290"/>
            <ac:spMk id="2" creationId="{702F4150-BF36-2F3D-6352-A4B13D8EF3C5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19:40.166" v="40" actId="20577"/>
        <pc:sldMkLst>
          <pc:docMk/>
          <pc:sldMk cId="2212816159" sldId="291"/>
        </pc:sldMkLst>
        <pc:spChg chg="mod">
          <ac:chgData name="Pete Smyth (2316422)" userId="S::2316422@student.uwtsd.ac.uk::a2616c6a-f6ed-404a-8b7d-58447d737bf6" providerId="AD" clId="Web-{365A4BB0-15D0-5DFE-2D24-7C0C1F3B2116}" dt="2024-02-26T12:19:40.166" v="40" actId="20577"/>
          <ac:spMkLst>
            <pc:docMk/>
            <pc:sldMk cId="2212816159" sldId="291"/>
            <ac:spMk id="2" creationId="{8A315426-B782-6C90-8230-F3624695F1C6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19:55.808" v="43" actId="20577"/>
        <pc:sldMkLst>
          <pc:docMk/>
          <pc:sldMk cId="4271794302" sldId="292"/>
        </pc:sldMkLst>
        <pc:spChg chg="mod">
          <ac:chgData name="Pete Smyth (2316422)" userId="S::2316422@student.uwtsd.ac.uk::a2616c6a-f6ed-404a-8b7d-58447d737bf6" providerId="AD" clId="Web-{365A4BB0-15D0-5DFE-2D24-7C0C1F3B2116}" dt="2024-02-26T12:19:55.808" v="43" actId="20577"/>
          <ac:spMkLst>
            <pc:docMk/>
            <pc:sldMk cId="4271794302" sldId="292"/>
            <ac:spMk id="2" creationId="{01E04E26-0765-84DB-4E1E-6E0B1392E3E6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20:07.699" v="45" actId="20577"/>
        <pc:sldMkLst>
          <pc:docMk/>
          <pc:sldMk cId="3015351492" sldId="293"/>
        </pc:sldMkLst>
        <pc:spChg chg="mod">
          <ac:chgData name="Pete Smyth (2316422)" userId="S::2316422@student.uwtsd.ac.uk::a2616c6a-f6ed-404a-8b7d-58447d737bf6" providerId="AD" clId="Web-{365A4BB0-15D0-5DFE-2D24-7C0C1F3B2116}" dt="2024-02-26T12:20:07.699" v="45" actId="20577"/>
          <ac:spMkLst>
            <pc:docMk/>
            <pc:sldMk cId="3015351492" sldId="293"/>
            <ac:spMk id="2" creationId="{6C2847D7-BBF1-B614-01D0-51A410C606CC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21:03.593" v="64" actId="20577"/>
        <pc:sldMkLst>
          <pc:docMk/>
          <pc:sldMk cId="1669422003" sldId="301"/>
        </pc:sldMkLst>
        <pc:spChg chg="mod">
          <ac:chgData name="Pete Smyth (2316422)" userId="S::2316422@student.uwtsd.ac.uk::a2616c6a-f6ed-404a-8b7d-58447d737bf6" providerId="AD" clId="Web-{365A4BB0-15D0-5DFE-2D24-7C0C1F3B2116}" dt="2024-02-26T12:21:03.593" v="64" actId="20577"/>
          <ac:spMkLst>
            <pc:docMk/>
            <pc:sldMk cId="1669422003" sldId="301"/>
            <ac:spMk id="2" creationId="{750D1267-5310-1D38-A0D8-C54757479040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21:25.782" v="68" actId="20577"/>
        <pc:sldMkLst>
          <pc:docMk/>
          <pc:sldMk cId="1253131115" sldId="303"/>
        </pc:sldMkLst>
        <pc:spChg chg="mod">
          <ac:chgData name="Pete Smyth (2316422)" userId="S::2316422@student.uwtsd.ac.uk::a2616c6a-f6ed-404a-8b7d-58447d737bf6" providerId="AD" clId="Web-{365A4BB0-15D0-5DFE-2D24-7C0C1F3B2116}" dt="2024-02-26T12:21:25.782" v="68" actId="20577"/>
          <ac:spMkLst>
            <pc:docMk/>
            <pc:sldMk cId="1253131115" sldId="303"/>
            <ac:spMk id="2" creationId="{688B1794-4066-ABFB-3698-3069BA334280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20:12.278" v="46" actId="20577"/>
        <pc:sldMkLst>
          <pc:docMk/>
          <pc:sldMk cId="1713148868" sldId="304"/>
        </pc:sldMkLst>
        <pc:spChg chg="mod">
          <ac:chgData name="Pete Smyth (2316422)" userId="S::2316422@student.uwtsd.ac.uk::a2616c6a-f6ed-404a-8b7d-58447d737bf6" providerId="AD" clId="Web-{365A4BB0-15D0-5DFE-2D24-7C0C1F3B2116}" dt="2024-02-26T12:20:12.278" v="46" actId="20577"/>
          <ac:spMkLst>
            <pc:docMk/>
            <pc:sldMk cId="1713148868" sldId="304"/>
            <ac:spMk id="2" creationId="{AD025AAE-F117-5E54-C310-089AF3C5C2E5}"/>
          </ac:spMkLst>
        </pc:spChg>
      </pc:sldChg>
      <pc:sldChg chg="addSp delSp modSp mod setBg">
        <pc:chgData name="Pete Smyth (2316422)" userId="S::2316422@student.uwtsd.ac.uk::a2616c6a-f6ed-404a-8b7d-58447d737bf6" providerId="AD" clId="Web-{365A4BB0-15D0-5DFE-2D24-7C0C1F3B2116}" dt="2024-02-26T12:34:53.236" v="161"/>
        <pc:sldMkLst>
          <pc:docMk/>
          <pc:sldMk cId="3105400033" sldId="305"/>
        </pc:sldMkLst>
        <pc:spChg chg="mod">
          <ac:chgData name="Pete Smyth (2316422)" userId="S::2316422@student.uwtsd.ac.uk::a2616c6a-f6ed-404a-8b7d-58447d737bf6" providerId="AD" clId="Web-{365A4BB0-15D0-5DFE-2D24-7C0C1F3B2116}" dt="2024-02-26T12:26:48.020" v="151" actId="1076"/>
          <ac:spMkLst>
            <pc:docMk/>
            <pc:sldMk cId="3105400033" sldId="305"/>
            <ac:spMk id="2" creationId="{FA76F42A-FD4C-AAD0-370C-F3CDB1F39CA2}"/>
          </ac:spMkLst>
        </pc:spChg>
        <pc:spChg chg="add del">
          <ac:chgData name="Pete Smyth (2316422)" userId="S::2316422@student.uwtsd.ac.uk::a2616c6a-f6ed-404a-8b7d-58447d737bf6" providerId="AD" clId="Web-{365A4BB0-15D0-5DFE-2D24-7C0C1F3B2116}" dt="2024-02-26T12:23:01.444" v="82"/>
          <ac:spMkLst>
            <pc:docMk/>
            <pc:sldMk cId="3105400033" sldId="305"/>
            <ac:spMk id="3" creationId="{57042294-AC37-8F99-DF11-23638EF94ACE}"/>
          </ac:spMkLst>
        </pc:spChg>
        <pc:spChg chg="add del">
          <ac:chgData name="Pete Smyth (2316422)" userId="S::2316422@student.uwtsd.ac.uk::a2616c6a-f6ed-404a-8b7d-58447d737bf6" providerId="AD" clId="Web-{365A4BB0-15D0-5DFE-2D24-7C0C1F3B2116}" dt="2024-02-26T12:21:52.784" v="71"/>
          <ac:spMkLst>
            <pc:docMk/>
            <pc:sldMk cId="3105400033" sldId="305"/>
            <ac:spMk id="7" creationId="{6DDA8CE9-E0A6-4FF2-823D-D08607606DC2}"/>
          </ac:spMkLst>
        </pc:spChg>
        <pc:spChg chg="add del mod">
          <ac:chgData name="Pete Smyth (2316422)" userId="S::2316422@student.uwtsd.ac.uk::a2616c6a-f6ed-404a-8b7d-58447d737bf6" providerId="AD" clId="Web-{365A4BB0-15D0-5DFE-2D24-7C0C1F3B2116}" dt="2024-02-26T12:22:59.803" v="80"/>
          <ac:spMkLst>
            <pc:docMk/>
            <pc:sldMk cId="3105400033" sldId="305"/>
            <ac:spMk id="8" creationId="{2923CAFF-856F-CEB3-EC41-EA0CE91B716A}"/>
          </ac:spMkLst>
        </pc:spChg>
        <pc:spChg chg="add del">
          <ac:chgData name="Pete Smyth (2316422)" userId="S::2316422@student.uwtsd.ac.uk::a2616c6a-f6ed-404a-8b7d-58447d737bf6" providerId="AD" clId="Web-{365A4BB0-15D0-5DFE-2D24-7C0C1F3B2116}" dt="2024-02-26T12:21:52.784" v="71"/>
          <ac:spMkLst>
            <pc:docMk/>
            <pc:sldMk cId="3105400033" sldId="305"/>
            <ac:spMk id="9" creationId="{11195564-33B9-434B-9641-764F5905A56F}"/>
          </ac:spMkLst>
        </pc:spChg>
        <pc:spChg chg="add del mod">
          <ac:chgData name="Pete Smyth (2316422)" userId="S::2316422@student.uwtsd.ac.uk::a2616c6a-f6ed-404a-8b7d-58447d737bf6" providerId="AD" clId="Web-{365A4BB0-15D0-5DFE-2D24-7C0C1F3B2116}" dt="2024-02-26T12:28:14.962" v="155"/>
          <ac:spMkLst>
            <pc:docMk/>
            <pc:sldMk cId="3105400033" sldId="305"/>
            <ac:spMk id="10" creationId="{ED0E6B07-51C4-15A3-3B02-F6A2CEAE309F}"/>
          </ac:spMkLst>
        </pc:spChg>
        <pc:spChg chg="add del mod">
          <ac:chgData name="Pete Smyth (2316422)" userId="S::2316422@student.uwtsd.ac.uk::a2616c6a-f6ed-404a-8b7d-58447d737bf6" providerId="AD" clId="Web-{365A4BB0-15D0-5DFE-2D24-7C0C1F3B2116}" dt="2024-02-26T12:24:24.167" v="105"/>
          <ac:spMkLst>
            <pc:docMk/>
            <pc:sldMk cId="3105400033" sldId="305"/>
            <ac:spMk id="21" creationId="{064B1B02-A636-E906-88A4-6C9E4D6B2AD9}"/>
          </ac:spMkLst>
        </pc:spChg>
        <pc:spChg chg="add">
          <ac:chgData name="Pete Smyth (2316422)" userId="S::2316422@student.uwtsd.ac.uk::a2616c6a-f6ed-404a-8b7d-58447d737bf6" providerId="AD" clId="Web-{365A4BB0-15D0-5DFE-2D24-7C0C1F3B2116}" dt="2024-02-26T12:21:52.799" v="72"/>
          <ac:spMkLst>
            <pc:docMk/>
            <pc:sldMk cId="3105400033" sldId="305"/>
            <ac:spMk id="22" creationId="{A3363022-C969-41E9-8EB2-E4C94908C1FA}"/>
          </ac:spMkLst>
        </pc:spChg>
        <pc:spChg chg="add">
          <ac:chgData name="Pete Smyth (2316422)" userId="S::2316422@student.uwtsd.ac.uk::a2616c6a-f6ed-404a-8b7d-58447d737bf6" providerId="AD" clId="Web-{365A4BB0-15D0-5DFE-2D24-7C0C1F3B2116}" dt="2024-02-26T12:21:52.799" v="72"/>
          <ac:spMkLst>
            <pc:docMk/>
            <pc:sldMk cId="3105400033" sldId="305"/>
            <ac:spMk id="23" creationId="{8D1AD6B3-BE88-4CEB-BA17-790657CC4729}"/>
          </ac:spMkLst>
        </pc:spChg>
        <pc:spChg chg="add del mod">
          <ac:chgData name="Pete Smyth (2316422)" userId="S::2316422@student.uwtsd.ac.uk::a2616c6a-f6ed-404a-8b7d-58447d737bf6" providerId="AD" clId="Web-{365A4BB0-15D0-5DFE-2D24-7C0C1F3B2116}" dt="2024-02-26T12:24:11.620" v="98"/>
          <ac:spMkLst>
            <pc:docMk/>
            <pc:sldMk cId="3105400033" sldId="305"/>
            <ac:spMk id="26" creationId="{5744D933-5C38-AAC1-8DA4-A1136C45B849}"/>
          </ac:spMkLst>
        </pc:spChg>
        <pc:spChg chg="add del mod">
          <ac:chgData name="Pete Smyth (2316422)" userId="S::2316422@student.uwtsd.ac.uk::a2616c6a-f6ed-404a-8b7d-58447d737bf6" providerId="AD" clId="Web-{365A4BB0-15D0-5DFE-2D24-7C0C1F3B2116}" dt="2024-02-26T12:24:17.558" v="103"/>
          <ac:spMkLst>
            <pc:docMk/>
            <pc:sldMk cId="3105400033" sldId="305"/>
            <ac:spMk id="29" creationId="{945B57A0-1E5C-1C9C-0EC3-003B2C85FF55}"/>
          </ac:spMkLst>
        </pc:spChg>
        <pc:spChg chg="add del mod">
          <ac:chgData name="Pete Smyth (2316422)" userId="S::2316422@student.uwtsd.ac.uk::a2616c6a-f6ed-404a-8b7d-58447d737bf6" providerId="AD" clId="Web-{365A4BB0-15D0-5DFE-2D24-7C0C1F3B2116}" dt="2024-02-26T12:25:07.576" v="120"/>
          <ac:spMkLst>
            <pc:docMk/>
            <pc:sldMk cId="3105400033" sldId="305"/>
            <ac:spMk id="30" creationId="{D7289B4F-5624-E7A4-D807-7DE279D091AC}"/>
          </ac:spMkLst>
        </pc:spChg>
        <pc:spChg chg="add del mod">
          <ac:chgData name="Pete Smyth (2316422)" userId="S::2316422@student.uwtsd.ac.uk::a2616c6a-f6ed-404a-8b7d-58447d737bf6" providerId="AD" clId="Web-{365A4BB0-15D0-5DFE-2D24-7C0C1F3B2116}" dt="2024-02-26T12:24:36.871" v="111"/>
          <ac:spMkLst>
            <pc:docMk/>
            <pc:sldMk cId="3105400033" sldId="305"/>
            <ac:spMk id="33" creationId="{42304CF3-8B00-AC7C-1DA0-611D07DA208A}"/>
          </ac:spMkLst>
        </pc:spChg>
        <pc:spChg chg="add del mod">
          <ac:chgData name="Pete Smyth (2316422)" userId="S::2316422@student.uwtsd.ac.uk::a2616c6a-f6ed-404a-8b7d-58447d737bf6" providerId="AD" clId="Web-{365A4BB0-15D0-5DFE-2D24-7C0C1F3B2116}" dt="2024-02-26T12:24:50.747" v="117"/>
          <ac:spMkLst>
            <pc:docMk/>
            <pc:sldMk cId="3105400033" sldId="305"/>
            <ac:spMk id="36" creationId="{420E9E7E-D7C1-B906-96F7-6B9A76C8DD30}"/>
          </ac:spMkLst>
        </pc:spChg>
        <pc:spChg chg="add del mod">
          <ac:chgData name="Pete Smyth (2316422)" userId="S::2316422@student.uwtsd.ac.uk::a2616c6a-f6ed-404a-8b7d-58447d737bf6" providerId="AD" clId="Web-{365A4BB0-15D0-5DFE-2D24-7C0C1F3B2116}" dt="2024-02-26T12:28:16.275" v="156"/>
          <ac:spMkLst>
            <pc:docMk/>
            <pc:sldMk cId="3105400033" sldId="305"/>
            <ac:spMk id="37" creationId="{F566399E-D34D-A768-7330-5C6BC4163A2F}"/>
          </ac:spMkLst>
        </pc:spChg>
        <pc:spChg chg="add del mod">
          <ac:chgData name="Pete Smyth (2316422)" userId="S::2316422@student.uwtsd.ac.uk::a2616c6a-f6ed-404a-8b7d-58447d737bf6" providerId="AD" clId="Web-{365A4BB0-15D0-5DFE-2D24-7C0C1F3B2116}" dt="2024-02-26T12:25:36.297" v="126"/>
          <ac:spMkLst>
            <pc:docMk/>
            <pc:sldMk cId="3105400033" sldId="305"/>
            <ac:spMk id="40" creationId="{7B65D9B4-8ADD-66BC-F72C-EF4CD16C9028}"/>
          </ac:spMkLst>
        </pc:spChg>
        <pc:grpChg chg="add del">
          <ac:chgData name="Pete Smyth (2316422)" userId="S::2316422@student.uwtsd.ac.uk::a2616c6a-f6ed-404a-8b7d-58447d737bf6" providerId="AD" clId="Web-{365A4BB0-15D0-5DFE-2D24-7C0C1F3B2116}" dt="2024-02-26T12:21:52.784" v="71"/>
          <ac:grpSpMkLst>
            <pc:docMk/>
            <pc:sldMk cId="3105400033" sldId="305"/>
            <ac:grpSpMk id="11" creationId="{1D18C537-E336-47C4-836B-C342A230F8F3}"/>
          </ac:grpSpMkLst>
        </pc:grpChg>
        <pc:grpChg chg="add">
          <ac:chgData name="Pete Smyth (2316422)" userId="S::2316422@student.uwtsd.ac.uk::a2616c6a-f6ed-404a-8b7d-58447d737bf6" providerId="AD" clId="Web-{365A4BB0-15D0-5DFE-2D24-7C0C1F3B2116}" dt="2024-02-26T12:21:52.799" v="72"/>
          <ac:grpSpMkLst>
            <pc:docMk/>
            <pc:sldMk cId="3105400033" sldId="305"/>
            <ac:grpSpMk id="13" creationId="{89D1390B-7E13-4B4F-9CB2-391063412E54}"/>
          </ac:grpSpMkLst>
        </pc:grpChg>
        <pc:grpChg chg="add del">
          <ac:chgData name="Pete Smyth (2316422)" userId="S::2316422@student.uwtsd.ac.uk::a2616c6a-f6ed-404a-8b7d-58447d737bf6" providerId="AD" clId="Web-{365A4BB0-15D0-5DFE-2D24-7C0C1F3B2116}" dt="2024-02-26T12:21:52.784" v="71"/>
          <ac:grpSpMkLst>
            <pc:docMk/>
            <pc:sldMk cId="3105400033" sldId="305"/>
            <ac:grpSpMk id="17" creationId="{5A1259D8-0C3A-4069-A22F-537BBBB61A9C}"/>
          </ac:grpSpMkLst>
        </pc:grpChg>
        <pc:graphicFrameChg chg="add del mod">
          <ac:chgData name="Pete Smyth (2316422)" userId="S::2316422@student.uwtsd.ac.uk::a2616c6a-f6ed-404a-8b7d-58447d737bf6" providerId="AD" clId="Web-{365A4BB0-15D0-5DFE-2D24-7C0C1F3B2116}" dt="2024-02-26T12:22:59.803" v="81"/>
          <ac:graphicFrameMkLst>
            <pc:docMk/>
            <pc:sldMk cId="3105400033" sldId="305"/>
            <ac:graphicFrameMk id="5" creationId="{270663ED-5D97-5E2E-A6DD-BF7B8C0725E3}"/>
          </ac:graphicFrameMkLst>
        </pc:graphicFrameChg>
        <pc:graphicFrameChg chg="add del mod">
          <ac:chgData name="Pete Smyth (2316422)" userId="S::2316422@student.uwtsd.ac.uk::a2616c6a-f6ed-404a-8b7d-58447d737bf6" providerId="AD" clId="Web-{365A4BB0-15D0-5DFE-2D24-7C0C1F3B2116}" dt="2024-02-26T12:24:11.620" v="99"/>
          <ac:graphicFrameMkLst>
            <pc:docMk/>
            <pc:sldMk cId="3105400033" sldId="305"/>
            <ac:graphicFrameMk id="25" creationId="{7C91401C-0E37-BB39-2331-8A4DDA5944CF}"/>
          </ac:graphicFrameMkLst>
        </pc:graphicFrameChg>
        <pc:graphicFrameChg chg="add del mod">
          <ac:chgData name="Pete Smyth (2316422)" userId="S::2316422@student.uwtsd.ac.uk::a2616c6a-f6ed-404a-8b7d-58447d737bf6" providerId="AD" clId="Web-{365A4BB0-15D0-5DFE-2D24-7C0C1F3B2116}" dt="2024-02-26T12:24:17.558" v="104"/>
          <ac:graphicFrameMkLst>
            <pc:docMk/>
            <pc:sldMk cId="3105400033" sldId="305"/>
            <ac:graphicFrameMk id="28" creationId="{E1F9B013-9747-35D8-8C70-6501270D13A9}"/>
          </ac:graphicFrameMkLst>
        </pc:graphicFrameChg>
        <pc:graphicFrameChg chg="add del mod">
          <ac:chgData name="Pete Smyth (2316422)" userId="S::2316422@student.uwtsd.ac.uk::a2616c6a-f6ed-404a-8b7d-58447d737bf6" providerId="AD" clId="Web-{365A4BB0-15D0-5DFE-2D24-7C0C1F3B2116}" dt="2024-02-26T12:24:36.871" v="112"/>
          <ac:graphicFrameMkLst>
            <pc:docMk/>
            <pc:sldMk cId="3105400033" sldId="305"/>
            <ac:graphicFrameMk id="32" creationId="{B3DDC807-EA64-3A33-7D3C-5D4A8B4F42B6}"/>
          </ac:graphicFrameMkLst>
        </pc:graphicFrameChg>
        <pc:graphicFrameChg chg="add del mod">
          <ac:chgData name="Pete Smyth (2316422)" userId="S::2316422@student.uwtsd.ac.uk::a2616c6a-f6ed-404a-8b7d-58447d737bf6" providerId="AD" clId="Web-{365A4BB0-15D0-5DFE-2D24-7C0C1F3B2116}" dt="2024-02-26T12:24:50.747" v="118"/>
          <ac:graphicFrameMkLst>
            <pc:docMk/>
            <pc:sldMk cId="3105400033" sldId="305"/>
            <ac:graphicFrameMk id="35" creationId="{587B65D1-EFA4-DD07-2AA5-AC10689E4207}"/>
          </ac:graphicFrameMkLst>
        </pc:graphicFrameChg>
        <pc:graphicFrameChg chg="add del mod">
          <ac:chgData name="Pete Smyth (2316422)" userId="S::2316422@student.uwtsd.ac.uk::a2616c6a-f6ed-404a-8b7d-58447d737bf6" providerId="AD" clId="Web-{365A4BB0-15D0-5DFE-2D24-7C0C1F3B2116}" dt="2024-02-26T12:25:36.297" v="127"/>
          <ac:graphicFrameMkLst>
            <pc:docMk/>
            <pc:sldMk cId="3105400033" sldId="305"/>
            <ac:graphicFrameMk id="39" creationId="{CE5CB2C8-2479-B178-0E27-CBAB3E2FA493}"/>
          </ac:graphicFrameMkLst>
        </pc:graphicFrameChg>
        <pc:picChg chg="add mod">
          <ac:chgData name="Pete Smyth (2316422)" userId="S::2316422@student.uwtsd.ac.uk::a2616c6a-f6ed-404a-8b7d-58447d737bf6" providerId="AD" clId="Web-{365A4BB0-15D0-5DFE-2D24-7C0C1F3B2116}" dt="2024-02-26T12:21:59.987" v="74" actId="1076"/>
          <ac:picMkLst>
            <pc:docMk/>
            <pc:sldMk cId="3105400033" sldId="305"/>
            <ac:picMk id="6" creationId="{9FC902C3-7BA5-96EC-224B-F9A0499E9B21}"/>
          </ac:picMkLst>
        </pc:picChg>
        <pc:picChg chg="add del mod">
          <ac:chgData name="Pete Smyth (2316422)" userId="S::2316422@student.uwtsd.ac.uk::a2616c6a-f6ed-404a-8b7d-58447d737bf6" providerId="AD" clId="Web-{365A4BB0-15D0-5DFE-2D24-7C0C1F3B2116}" dt="2024-02-26T12:34:53.236" v="161"/>
          <ac:picMkLst>
            <pc:docMk/>
            <pc:sldMk cId="3105400033" sldId="305"/>
            <ac:picMk id="41" creationId="{C5AAAB6A-F187-789F-AEC0-37D1E062D871}"/>
          </ac:picMkLst>
        </pc:picChg>
      </pc:sldChg>
      <pc:sldChg chg="modSp">
        <pc:chgData name="Pete Smyth (2316422)" userId="S::2316422@student.uwtsd.ac.uk::a2616c6a-f6ed-404a-8b7d-58447d737bf6" providerId="AD" clId="Web-{365A4BB0-15D0-5DFE-2D24-7C0C1F3B2116}" dt="2024-02-26T12:21:21.422" v="67" actId="20577"/>
        <pc:sldMkLst>
          <pc:docMk/>
          <pc:sldMk cId="1764387593" sldId="306"/>
        </pc:sldMkLst>
        <pc:spChg chg="mod">
          <ac:chgData name="Pete Smyth (2316422)" userId="S::2316422@student.uwtsd.ac.uk::a2616c6a-f6ed-404a-8b7d-58447d737bf6" providerId="AD" clId="Web-{365A4BB0-15D0-5DFE-2D24-7C0C1F3B2116}" dt="2024-02-26T12:21:21.422" v="67" actId="20577"/>
          <ac:spMkLst>
            <pc:docMk/>
            <pc:sldMk cId="1764387593" sldId="306"/>
            <ac:spMk id="2" creationId="{034C9DAC-B4F0-9251-8758-DDBE5139FE05}"/>
          </ac:spMkLst>
        </pc:spChg>
        <pc:spChg chg="mod">
          <ac:chgData name="Pete Smyth (2316422)" userId="S::2316422@student.uwtsd.ac.uk::a2616c6a-f6ed-404a-8b7d-58447d737bf6" providerId="AD" clId="Web-{365A4BB0-15D0-5DFE-2D24-7C0C1F3B2116}" dt="2024-02-26T12:21:19.063" v="66" actId="20577"/>
          <ac:spMkLst>
            <pc:docMk/>
            <pc:sldMk cId="1764387593" sldId="306"/>
            <ac:spMk id="6" creationId="{3C713116-CC9E-BB19-B3A5-BB63FBEA028F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17:12.392" v="19" actId="20577"/>
        <pc:sldMkLst>
          <pc:docMk/>
          <pc:sldMk cId="173577851" sldId="307"/>
        </pc:sldMkLst>
        <pc:spChg chg="mod">
          <ac:chgData name="Pete Smyth (2316422)" userId="S::2316422@student.uwtsd.ac.uk::a2616c6a-f6ed-404a-8b7d-58447d737bf6" providerId="AD" clId="Web-{365A4BB0-15D0-5DFE-2D24-7C0C1F3B2116}" dt="2024-02-26T12:16:54.954" v="17" actId="20577"/>
          <ac:spMkLst>
            <pc:docMk/>
            <pc:sldMk cId="173577851" sldId="307"/>
            <ac:spMk id="2" creationId="{25D72FC3-35BB-E1D4-D731-8332837C404D}"/>
          </ac:spMkLst>
        </pc:spChg>
        <pc:spChg chg="mod">
          <ac:chgData name="Pete Smyth (2316422)" userId="S::2316422@student.uwtsd.ac.uk::a2616c6a-f6ed-404a-8b7d-58447d737bf6" providerId="AD" clId="Web-{365A4BB0-15D0-5DFE-2D24-7C0C1F3B2116}" dt="2024-02-26T12:17:12.392" v="19" actId="20577"/>
          <ac:spMkLst>
            <pc:docMk/>
            <pc:sldMk cId="173577851" sldId="307"/>
            <ac:spMk id="15" creationId="{E441C3AF-E439-2D41-5E6C-C412F52D92F5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17:47.347" v="24" actId="14100"/>
        <pc:sldMkLst>
          <pc:docMk/>
          <pc:sldMk cId="1852520502" sldId="308"/>
        </pc:sldMkLst>
        <pc:spChg chg="mod">
          <ac:chgData name="Pete Smyth (2316422)" userId="S::2316422@student.uwtsd.ac.uk::a2616c6a-f6ed-404a-8b7d-58447d737bf6" providerId="AD" clId="Web-{365A4BB0-15D0-5DFE-2D24-7C0C1F3B2116}" dt="2024-02-26T12:17:47.347" v="24" actId="14100"/>
          <ac:spMkLst>
            <pc:docMk/>
            <pc:sldMk cId="1852520502" sldId="308"/>
            <ac:spMk id="2" creationId="{25D72FC3-35BB-E1D4-D731-8332837C404D}"/>
          </ac:spMkLst>
        </pc:spChg>
      </pc:sldChg>
      <pc:sldChg chg="modSp">
        <pc:chgData name="Pete Smyth (2316422)" userId="S::2316422@student.uwtsd.ac.uk::a2616c6a-f6ed-404a-8b7d-58447d737bf6" providerId="AD" clId="Web-{365A4BB0-15D0-5DFE-2D24-7C0C1F3B2116}" dt="2024-02-26T12:20:45.623" v="58" actId="14100"/>
        <pc:sldMkLst>
          <pc:docMk/>
          <pc:sldMk cId="2436220846" sldId="309"/>
        </pc:sldMkLst>
        <pc:spChg chg="mod">
          <ac:chgData name="Pete Smyth (2316422)" userId="S::2316422@student.uwtsd.ac.uk::a2616c6a-f6ed-404a-8b7d-58447d737bf6" providerId="AD" clId="Web-{365A4BB0-15D0-5DFE-2D24-7C0C1F3B2116}" dt="2024-02-26T12:20:45.623" v="58" actId="14100"/>
          <ac:spMkLst>
            <pc:docMk/>
            <pc:sldMk cId="2436220846" sldId="309"/>
            <ac:spMk id="2" creationId="{25D72FC3-35BB-E1D4-D731-8332837C404D}"/>
          </ac:spMkLst>
        </pc:spChg>
      </pc:sldChg>
      <pc:sldChg chg="addSp delSp modSp add replId">
        <pc:chgData name="Pete Smyth (2316422)" userId="S::2316422@student.uwtsd.ac.uk::a2616c6a-f6ed-404a-8b7d-58447d737bf6" providerId="AD" clId="Web-{365A4BB0-15D0-5DFE-2D24-7C0C1F3B2116}" dt="2024-02-26T12:58:39.038" v="189" actId="1076"/>
        <pc:sldMkLst>
          <pc:docMk/>
          <pc:sldMk cId="3018089973" sldId="310"/>
        </pc:sldMkLst>
        <pc:spChg chg="del">
          <ac:chgData name="Pete Smyth (2316422)" userId="S::2316422@student.uwtsd.ac.uk::a2616c6a-f6ed-404a-8b7d-58447d737bf6" providerId="AD" clId="Web-{365A4BB0-15D0-5DFE-2D24-7C0C1F3B2116}" dt="2024-02-26T12:28:11.634" v="154"/>
          <ac:spMkLst>
            <pc:docMk/>
            <pc:sldMk cId="3018089973" sldId="310"/>
            <ac:spMk id="10" creationId="{ED0E6B07-51C4-15A3-3B02-F6A2CEAE309F}"/>
          </ac:spMkLst>
        </pc:spChg>
        <pc:spChg chg="del">
          <ac:chgData name="Pete Smyth (2316422)" userId="S::2316422@student.uwtsd.ac.uk::a2616c6a-f6ed-404a-8b7d-58447d737bf6" providerId="AD" clId="Web-{365A4BB0-15D0-5DFE-2D24-7C0C1F3B2116}" dt="2024-02-26T12:28:09.759" v="153"/>
          <ac:spMkLst>
            <pc:docMk/>
            <pc:sldMk cId="3018089973" sldId="310"/>
            <ac:spMk id="37" creationId="{F566399E-D34D-A768-7330-5C6BC4163A2F}"/>
          </ac:spMkLst>
        </pc:spChg>
        <pc:picChg chg="add mod">
          <ac:chgData name="Pete Smyth (2316422)" userId="S::2316422@student.uwtsd.ac.uk::a2616c6a-f6ed-404a-8b7d-58447d737bf6" providerId="AD" clId="Web-{365A4BB0-15D0-5DFE-2D24-7C0C1F3B2116}" dt="2024-02-26T12:58:37.413" v="188" actId="1076"/>
          <ac:picMkLst>
            <pc:docMk/>
            <pc:sldMk cId="3018089973" sldId="310"/>
            <ac:picMk id="3" creationId="{0643A574-EAFC-3F2E-EC42-32A1E64E26EC}"/>
          </ac:picMkLst>
        </pc:picChg>
        <pc:picChg chg="add mod">
          <ac:chgData name="Pete Smyth (2316422)" userId="S::2316422@student.uwtsd.ac.uk::a2616c6a-f6ed-404a-8b7d-58447d737bf6" providerId="AD" clId="Web-{365A4BB0-15D0-5DFE-2D24-7C0C1F3B2116}" dt="2024-02-26T12:56:41.875" v="172" actId="1076"/>
          <ac:picMkLst>
            <pc:docMk/>
            <pc:sldMk cId="3018089973" sldId="310"/>
            <ac:picMk id="4" creationId="{C0DC1497-9ADD-78FA-300B-42764D897A9E}"/>
          </ac:picMkLst>
        </pc:picChg>
        <pc:picChg chg="add mod">
          <ac:chgData name="Pete Smyth (2316422)" userId="S::2316422@student.uwtsd.ac.uk::a2616c6a-f6ed-404a-8b7d-58447d737bf6" providerId="AD" clId="Web-{365A4BB0-15D0-5DFE-2D24-7C0C1F3B2116}" dt="2024-02-26T12:58:39.038" v="189" actId="1076"/>
          <ac:picMkLst>
            <pc:docMk/>
            <pc:sldMk cId="3018089973" sldId="310"/>
            <ac:picMk id="5" creationId="{7AF99B76-0A40-2D22-ADDD-85C3DC062079}"/>
          </ac:picMkLst>
        </pc:picChg>
        <pc:picChg chg="add mod">
          <ac:chgData name="Pete Smyth (2316422)" userId="S::2316422@student.uwtsd.ac.uk::a2616c6a-f6ed-404a-8b7d-58447d737bf6" providerId="AD" clId="Web-{365A4BB0-15D0-5DFE-2D24-7C0C1F3B2116}" dt="2024-02-26T12:57:57.036" v="181" actId="1076"/>
          <ac:picMkLst>
            <pc:docMk/>
            <pc:sldMk cId="3018089973" sldId="310"/>
            <ac:picMk id="7" creationId="{8F29B7D2-5B86-A499-1013-6006E0C7D665}"/>
          </ac:picMkLst>
        </pc:picChg>
      </pc:sldChg>
      <pc:sldChg chg="addSp delSp modSp add replId">
        <pc:chgData name="Pete Smyth (2316422)" userId="S::2316422@student.uwtsd.ac.uk::a2616c6a-f6ed-404a-8b7d-58447d737bf6" providerId="AD" clId="Web-{365A4BB0-15D0-5DFE-2D24-7C0C1F3B2116}" dt="2024-02-26T13:01:24.313" v="209" actId="1076"/>
        <pc:sldMkLst>
          <pc:docMk/>
          <pc:sldMk cId="1318351841" sldId="311"/>
        </pc:sldMkLst>
        <pc:picChg chg="del">
          <ac:chgData name="Pete Smyth (2316422)" userId="S::2316422@student.uwtsd.ac.uk::a2616c6a-f6ed-404a-8b7d-58447d737bf6" providerId="AD" clId="Web-{365A4BB0-15D0-5DFE-2D24-7C0C1F3B2116}" dt="2024-02-26T12:58:22.475" v="186"/>
          <ac:picMkLst>
            <pc:docMk/>
            <pc:sldMk cId="1318351841" sldId="311"/>
            <ac:picMk id="3" creationId="{0643A574-EAFC-3F2E-EC42-32A1E64E26EC}"/>
          </ac:picMkLst>
        </pc:picChg>
        <pc:picChg chg="del">
          <ac:chgData name="Pete Smyth (2316422)" userId="S::2316422@student.uwtsd.ac.uk::a2616c6a-f6ed-404a-8b7d-58447d737bf6" providerId="AD" clId="Web-{365A4BB0-15D0-5DFE-2D24-7C0C1F3B2116}" dt="2024-02-26T12:58:21.740" v="184"/>
          <ac:picMkLst>
            <pc:docMk/>
            <pc:sldMk cId="1318351841" sldId="311"/>
            <ac:picMk id="4" creationId="{C0DC1497-9ADD-78FA-300B-42764D897A9E}"/>
          </ac:picMkLst>
        </pc:picChg>
        <pc:picChg chg="del">
          <ac:chgData name="Pete Smyth (2316422)" userId="S::2316422@student.uwtsd.ac.uk::a2616c6a-f6ed-404a-8b7d-58447d737bf6" providerId="AD" clId="Web-{365A4BB0-15D0-5DFE-2D24-7C0C1F3B2116}" dt="2024-02-26T12:58:20.881" v="183"/>
          <ac:picMkLst>
            <pc:docMk/>
            <pc:sldMk cId="1318351841" sldId="311"/>
            <ac:picMk id="5" creationId="{7AF99B76-0A40-2D22-ADDD-85C3DC062079}"/>
          </ac:picMkLst>
        </pc:picChg>
        <pc:picChg chg="del">
          <ac:chgData name="Pete Smyth (2316422)" userId="S::2316422@student.uwtsd.ac.uk::a2616c6a-f6ed-404a-8b7d-58447d737bf6" providerId="AD" clId="Web-{365A4BB0-15D0-5DFE-2D24-7C0C1F3B2116}" dt="2024-02-26T12:58:22.396" v="185"/>
          <ac:picMkLst>
            <pc:docMk/>
            <pc:sldMk cId="1318351841" sldId="311"/>
            <ac:picMk id="7" creationId="{8F29B7D2-5B86-A499-1013-6006E0C7D665}"/>
          </ac:picMkLst>
        </pc:picChg>
        <pc:picChg chg="add mod">
          <ac:chgData name="Pete Smyth (2316422)" userId="S::2316422@student.uwtsd.ac.uk::a2616c6a-f6ed-404a-8b7d-58447d737bf6" providerId="AD" clId="Web-{365A4BB0-15D0-5DFE-2D24-7C0C1F3B2116}" dt="2024-02-26T12:59:15.040" v="192" actId="14100"/>
          <ac:picMkLst>
            <pc:docMk/>
            <pc:sldMk cId="1318351841" sldId="311"/>
            <ac:picMk id="8" creationId="{DE64375B-0E09-59DA-9DF8-5D1E3FC93977}"/>
          </ac:picMkLst>
        </pc:picChg>
        <pc:picChg chg="add mod">
          <ac:chgData name="Pete Smyth (2316422)" userId="S::2316422@student.uwtsd.ac.uk::a2616c6a-f6ed-404a-8b7d-58447d737bf6" providerId="AD" clId="Web-{365A4BB0-15D0-5DFE-2D24-7C0C1F3B2116}" dt="2024-02-26T13:00:10.825" v="195" actId="14100"/>
          <ac:picMkLst>
            <pc:docMk/>
            <pc:sldMk cId="1318351841" sldId="311"/>
            <ac:picMk id="9" creationId="{64FF51C0-8760-11D6-CC38-AD2FF81EDCE8}"/>
          </ac:picMkLst>
        </pc:picChg>
        <pc:picChg chg="add mod">
          <ac:chgData name="Pete Smyth (2316422)" userId="S::2316422@student.uwtsd.ac.uk::a2616c6a-f6ed-404a-8b7d-58447d737bf6" providerId="AD" clId="Web-{365A4BB0-15D0-5DFE-2D24-7C0C1F3B2116}" dt="2024-02-26T13:00:33.357" v="198" actId="14100"/>
          <ac:picMkLst>
            <pc:docMk/>
            <pc:sldMk cId="1318351841" sldId="311"/>
            <ac:picMk id="10" creationId="{6085EE6E-65D8-C4D2-A050-CF9B2DFBCEE9}"/>
          </ac:picMkLst>
        </pc:picChg>
        <pc:picChg chg="add mod">
          <ac:chgData name="Pete Smyth (2316422)" userId="S::2316422@student.uwtsd.ac.uk::a2616c6a-f6ed-404a-8b7d-58447d737bf6" providerId="AD" clId="Web-{365A4BB0-15D0-5DFE-2D24-7C0C1F3B2116}" dt="2024-02-26T13:00:58.718" v="203" actId="14100"/>
          <ac:picMkLst>
            <pc:docMk/>
            <pc:sldMk cId="1318351841" sldId="311"/>
            <ac:picMk id="11" creationId="{A1E42592-8F56-9314-4C96-3465F3DCF15C}"/>
          </ac:picMkLst>
        </pc:picChg>
        <pc:picChg chg="add mod">
          <ac:chgData name="Pete Smyth (2316422)" userId="S::2316422@student.uwtsd.ac.uk::a2616c6a-f6ed-404a-8b7d-58447d737bf6" providerId="AD" clId="Web-{365A4BB0-15D0-5DFE-2D24-7C0C1F3B2116}" dt="2024-02-26T13:01:24.313" v="209" actId="1076"/>
          <ac:picMkLst>
            <pc:docMk/>
            <pc:sldMk cId="1318351841" sldId="311"/>
            <ac:picMk id="12" creationId="{348E6FA4-368F-9599-A0CA-A2456EB2D0B1}"/>
          </ac:picMkLst>
        </pc:picChg>
      </pc:sldChg>
      <pc:sldChg chg="addSp delSp modSp add replId">
        <pc:chgData name="Pete Smyth (2316422)" userId="S::2316422@student.uwtsd.ac.uk::a2616c6a-f6ed-404a-8b7d-58447d737bf6" providerId="AD" clId="Web-{365A4BB0-15D0-5DFE-2D24-7C0C1F3B2116}" dt="2024-02-26T13:05:18.593" v="230" actId="1076"/>
        <pc:sldMkLst>
          <pc:docMk/>
          <pc:sldMk cId="1984644431" sldId="312"/>
        </pc:sldMkLst>
        <pc:picChg chg="add mod">
          <ac:chgData name="Pete Smyth (2316422)" userId="S::2316422@student.uwtsd.ac.uk::a2616c6a-f6ed-404a-8b7d-58447d737bf6" providerId="AD" clId="Web-{365A4BB0-15D0-5DFE-2D24-7C0C1F3B2116}" dt="2024-02-26T13:01:57.800" v="218" actId="14100"/>
          <ac:picMkLst>
            <pc:docMk/>
            <pc:sldMk cId="1984644431" sldId="312"/>
            <ac:picMk id="3" creationId="{AF0F72B3-2E1F-B8BD-D2FE-5A1155451DDD}"/>
          </ac:picMkLst>
        </pc:picChg>
        <pc:picChg chg="add mod">
          <ac:chgData name="Pete Smyth (2316422)" userId="S::2316422@student.uwtsd.ac.uk::a2616c6a-f6ed-404a-8b7d-58447d737bf6" providerId="AD" clId="Web-{365A4BB0-15D0-5DFE-2D24-7C0C1F3B2116}" dt="2024-02-26T13:05:18.593" v="230" actId="1076"/>
          <ac:picMkLst>
            <pc:docMk/>
            <pc:sldMk cId="1984644431" sldId="312"/>
            <ac:picMk id="4" creationId="{40798FDC-7508-E90E-5551-6EC723032A10}"/>
          </ac:picMkLst>
        </pc:picChg>
        <pc:picChg chg="add mod">
          <ac:chgData name="Pete Smyth (2316422)" userId="S::2316422@student.uwtsd.ac.uk::a2616c6a-f6ed-404a-8b7d-58447d737bf6" providerId="AD" clId="Web-{365A4BB0-15D0-5DFE-2D24-7C0C1F3B2116}" dt="2024-02-26T13:04:28.262" v="224" actId="1076"/>
          <ac:picMkLst>
            <pc:docMk/>
            <pc:sldMk cId="1984644431" sldId="312"/>
            <ac:picMk id="5" creationId="{570AED38-A7A5-896D-5C7E-9C338AA130DA}"/>
          </ac:picMkLst>
        </pc:picChg>
        <pc:picChg chg="add mod">
          <ac:chgData name="Pete Smyth (2316422)" userId="S::2316422@student.uwtsd.ac.uk::a2616c6a-f6ed-404a-8b7d-58447d737bf6" providerId="AD" clId="Web-{365A4BB0-15D0-5DFE-2D24-7C0C1F3B2116}" dt="2024-02-26T13:05:16.765" v="229" actId="1076"/>
          <ac:picMkLst>
            <pc:docMk/>
            <pc:sldMk cId="1984644431" sldId="312"/>
            <ac:picMk id="7" creationId="{A5DD0C2A-ADBB-B6ED-8BA9-8ED0FF0A8F06}"/>
          </ac:picMkLst>
        </pc:picChg>
        <pc:picChg chg="del">
          <ac:chgData name="Pete Smyth (2316422)" userId="S::2316422@student.uwtsd.ac.uk::a2616c6a-f6ed-404a-8b7d-58447d737bf6" providerId="AD" clId="Web-{365A4BB0-15D0-5DFE-2D24-7C0C1F3B2116}" dt="2024-02-26T13:01:34.236" v="215"/>
          <ac:picMkLst>
            <pc:docMk/>
            <pc:sldMk cId="1984644431" sldId="312"/>
            <ac:picMk id="8" creationId="{DE64375B-0E09-59DA-9DF8-5D1E3FC93977}"/>
          </ac:picMkLst>
        </pc:picChg>
        <pc:picChg chg="del">
          <ac:chgData name="Pete Smyth (2316422)" userId="S::2316422@student.uwtsd.ac.uk::a2616c6a-f6ed-404a-8b7d-58447d737bf6" providerId="AD" clId="Web-{365A4BB0-15D0-5DFE-2D24-7C0C1F3B2116}" dt="2024-02-26T13:01:33.595" v="214"/>
          <ac:picMkLst>
            <pc:docMk/>
            <pc:sldMk cId="1984644431" sldId="312"/>
            <ac:picMk id="9" creationId="{64FF51C0-8760-11D6-CC38-AD2FF81EDCE8}"/>
          </ac:picMkLst>
        </pc:picChg>
        <pc:picChg chg="del">
          <ac:chgData name="Pete Smyth (2316422)" userId="S::2316422@student.uwtsd.ac.uk::a2616c6a-f6ed-404a-8b7d-58447d737bf6" providerId="AD" clId="Web-{365A4BB0-15D0-5DFE-2D24-7C0C1F3B2116}" dt="2024-02-26T13:01:32.986" v="213"/>
          <ac:picMkLst>
            <pc:docMk/>
            <pc:sldMk cId="1984644431" sldId="312"/>
            <ac:picMk id="10" creationId="{6085EE6E-65D8-C4D2-A050-CF9B2DFBCEE9}"/>
          </ac:picMkLst>
        </pc:picChg>
        <pc:picChg chg="del">
          <ac:chgData name="Pete Smyth (2316422)" userId="S::2316422@student.uwtsd.ac.uk::a2616c6a-f6ed-404a-8b7d-58447d737bf6" providerId="AD" clId="Web-{365A4BB0-15D0-5DFE-2D24-7C0C1F3B2116}" dt="2024-02-26T13:01:32.079" v="212"/>
          <ac:picMkLst>
            <pc:docMk/>
            <pc:sldMk cId="1984644431" sldId="312"/>
            <ac:picMk id="11" creationId="{A1E42592-8F56-9314-4C96-3465F3DCF15C}"/>
          </ac:picMkLst>
        </pc:picChg>
        <pc:picChg chg="del">
          <ac:chgData name="Pete Smyth (2316422)" userId="S::2316422@student.uwtsd.ac.uk::a2616c6a-f6ed-404a-8b7d-58447d737bf6" providerId="AD" clId="Web-{365A4BB0-15D0-5DFE-2D24-7C0C1F3B2116}" dt="2024-02-26T13:01:31.236" v="211"/>
          <ac:picMkLst>
            <pc:docMk/>
            <pc:sldMk cId="1984644431" sldId="312"/>
            <ac:picMk id="12" creationId="{348E6FA4-368F-9599-A0CA-A2456EB2D0B1}"/>
          </ac:picMkLst>
        </pc:picChg>
      </pc:sldChg>
    </pc:docChg>
  </pc:docChgLst>
  <pc:docChgLst>
    <pc:chgData name="Pete Smyth (2316422)" userId="S::2316422@student.uwtsd.ac.uk::a2616c6a-f6ed-404a-8b7d-58447d737bf6" providerId="AD" clId="Web-{6C70EF98-5B6B-F93B-0AAC-1B8C9BFBDCC4}"/>
    <pc:docChg chg="delSld modSld sldOrd">
      <pc:chgData name="Pete Smyth (2316422)" userId="S::2316422@student.uwtsd.ac.uk::a2616c6a-f6ed-404a-8b7d-58447d737bf6" providerId="AD" clId="Web-{6C70EF98-5B6B-F93B-0AAC-1B8C9BFBDCC4}" dt="2024-02-23T15:12:07.599" v="456" actId="1076"/>
      <pc:docMkLst>
        <pc:docMk/>
      </pc:docMkLst>
      <pc:sldChg chg="addSp modSp">
        <pc:chgData name="Pete Smyth (2316422)" userId="S::2316422@student.uwtsd.ac.uk::a2616c6a-f6ed-404a-8b7d-58447d737bf6" providerId="AD" clId="Web-{6C70EF98-5B6B-F93B-0AAC-1B8C9BFBDCC4}" dt="2024-02-23T15:08:13.202" v="347" actId="20577"/>
        <pc:sldMkLst>
          <pc:docMk/>
          <pc:sldMk cId="42703093" sldId="260"/>
        </pc:sldMkLst>
        <pc:spChg chg="add mod">
          <ac:chgData name="Pete Smyth (2316422)" userId="S::2316422@student.uwtsd.ac.uk::a2616c6a-f6ed-404a-8b7d-58447d737bf6" providerId="AD" clId="Web-{6C70EF98-5B6B-F93B-0AAC-1B8C9BFBDCC4}" dt="2024-02-23T15:08:13.202" v="347" actId="20577"/>
          <ac:spMkLst>
            <pc:docMk/>
            <pc:sldMk cId="42703093" sldId="260"/>
            <ac:spMk id="7" creationId="{BD6A3159-C99C-9391-51FE-8059DD2ED4C1}"/>
          </ac:spMkLst>
        </pc:spChg>
      </pc:sldChg>
      <pc:sldChg chg="addSp modSp">
        <pc:chgData name="Pete Smyth (2316422)" userId="S::2316422@student.uwtsd.ac.uk::a2616c6a-f6ed-404a-8b7d-58447d737bf6" providerId="AD" clId="Web-{6C70EF98-5B6B-F93B-0AAC-1B8C9BFBDCC4}" dt="2024-02-23T15:05:52.464" v="241" actId="20577"/>
        <pc:sldMkLst>
          <pc:docMk/>
          <pc:sldMk cId="2733335107" sldId="266"/>
        </pc:sldMkLst>
        <pc:spChg chg="add mod">
          <ac:chgData name="Pete Smyth (2316422)" userId="S::2316422@student.uwtsd.ac.uk::a2616c6a-f6ed-404a-8b7d-58447d737bf6" providerId="AD" clId="Web-{6C70EF98-5B6B-F93B-0AAC-1B8C9BFBDCC4}" dt="2024-02-23T15:05:52.464" v="241" actId="20577"/>
          <ac:spMkLst>
            <pc:docMk/>
            <pc:sldMk cId="2733335107" sldId="266"/>
            <ac:spMk id="7" creationId="{B5E291E4-2EF6-BBB4-BD1C-EF6160FDC3E6}"/>
          </ac:spMkLst>
        </pc:spChg>
      </pc:sldChg>
      <pc:sldChg chg="modSp">
        <pc:chgData name="Pete Smyth (2316422)" userId="S::2316422@student.uwtsd.ac.uk::a2616c6a-f6ed-404a-8b7d-58447d737bf6" providerId="AD" clId="Web-{6C70EF98-5B6B-F93B-0AAC-1B8C9BFBDCC4}" dt="2024-02-23T13:38:15.942" v="14" actId="20577"/>
        <pc:sldMkLst>
          <pc:docMk/>
          <pc:sldMk cId="908881281" sldId="267"/>
        </pc:sldMkLst>
        <pc:spChg chg="mod">
          <ac:chgData name="Pete Smyth (2316422)" userId="S::2316422@student.uwtsd.ac.uk::a2616c6a-f6ed-404a-8b7d-58447d737bf6" providerId="AD" clId="Web-{6C70EF98-5B6B-F93B-0AAC-1B8C9BFBDCC4}" dt="2024-02-23T13:38:15.942" v="14" actId="20577"/>
          <ac:spMkLst>
            <pc:docMk/>
            <pc:sldMk cId="908881281" sldId="267"/>
            <ac:spMk id="3" creationId="{0ED2F4E8-9916-2839-DFC6-4B86E166B9E9}"/>
          </ac:spMkLst>
        </pc:spChg>
      </pc:sldChg>
      <pc:sldChg chg="addSp modSp">
        <pc:chgData name="Pete Smyth (2316422)" userId="S::2316422@student.uwtsd.ac.uk::a2616c6a-f6ed-404a-8b7d-58447d737bf6" providerId="AD" clId="Web-{6C70EF98-5B6B-F93B-0AAC-1B8C9BFBDCC4}" dt="2024-02-23T15:08:59.360" v="374" actId="20577"/>
        <pc:sldMkLst>
          <pc:docMk/>
          <pc:sldMk cId="1488660625" sldId="268"/>
        </pc:sldMkLst>
        <pc:spChg chg="add mod">
          <ac:chgData name="Pete Smyth (2316422)" userId="S::2316422@student.uwtsd.ac.uk::a2616c6a-f6ed-404a-8b7d-58447d737bf6" providerId="AD" clId="Web-{6C70EF98-5B6B-F93B-0AAC-1B8C9BFBDCC4}" dt="2024-02-23T15:08:59.360" v="374" actId="20577"/>
          <ac:spMkLst>
            <pc:docMk/>
            <pc:sldMk cId="1488660625" sldId="268"/>
            <ac:spMk id="8" creationId="{D311E80C-C755-6521-3D3F-B72728D3353B}"/>
          </ac:spMkLst>
        </pc:spChg>
      </pc:sldChg>
      <pc:sldChg chg="addSp delSp modSp">
        <pc:chgData name="Pete Smyth (2316422)" userId="S::2316422@student.uwtsd.ac.uk::a2616c6a-f6ed-404a-8b7d-58447d737bf6" providerId="AD" clId="Web-{6C70EF98-5B6B-F93B-0AAC-1B8C9BFBDCC4}" dt="2024-02-23T13:40:36.133" v="24" actId="14100"/>
        <pc:sldMkLst>
          <pc:docMk/>
          <pc:sldMk cId="3462831811" sldId="271"/>
        </pc:sldMkLst>
        <pc:spChg chg="mod">
          <ac:chgData name="Pete Smyth (2316422)" userId="S::2316422@student.uwtsd.ac.uk::a2616c6a-f6ed-404a-8b7d-58447d737bf6" providerId="AD" clId="Web-{6C70EF98-5B6B-F93B-0AAC-1B8C9BFBDCC4}" dt="2024-02-23T13:39:27.522" v="17"/>
          <ac:spMkLst>
            <pc:docMk/>
            <pc:sldMk cId="3462831811" sldId="271"/>
            <ac:spMk id="2" creationId="{39DFEF1D-565A-7E8A-1E6E-A1D678A0663D}"/>
          </ac:spMkLst>
        </pc:spChg>
        <pc:spChg chg="mod">
          <ac:chgData name="Pete Smyth (2316422)" userId="S::2316422@student.uwtsd.ac.uk::a2616c6a-f6ed-404a-8b7d-58447d737bf6" providerId="AD" clId="Web-{6C70EF98-5B6B-F93B-0AAC-1B8C9BFBDCC4}" dt="2024-02-23T13:39:27.522" v="17"/>
          <ac:spMkLst>
            <pc:docMk/>
            <pc:sldMk cId="3462831811" sldId="271"/>
            <ac:spMk id="8" creationId="{6BB1E709-A8EA-54D4-93DD-17E22FD025A3}"/>
          </ac:spMkLst>
        </pc:spChg>
        <pc:spChg chg="add del">
          <ac:chgData name="Pete Smyth (2316422)" userId="S::2316422@student.uwtsd.ac.uk::a2616c6a-f6ed-404a-8b7d-58447d737bf6" providerId="AD" clId="Web-{6C70EF98-5B6B-F93B-0AAC-1B8C9BFBDCC4}" dt="2024-02-23T13:39:27.522" v="17"/>
          <ac:spMkLst>
            <pc:docMk/>
            <pc:sldMk cId="3462831811" sldId="271"/>
            <ac:spMk id="26" creationId="{B95B9BA8-1D69-4796-85F5-B6D0BD52354B}"/>
          </ac:spMkLst>
        </pc:spChg>
        <pc:spChg chg="add del">
          <ac:chgData name="Pete Smyth (2316422)" userId="S::2316422@student.uwtsd.ac.uk::a2616c6a-f6ed-404a-8b7d-58447d737bf6" providerId="AD" clId="Web-{6C70EF98-5B6B-F93B-0AAC-1B8C9BFBDCC4}" dt="2024-02-23T13:39:27.522" v="16"/>
          <ac:spMkLst>
            <pc:docMk/>
            <pc:sldMk cId="3462831811" sldId="271"/>
            <ac:spMk id="43" creationId="{5A0118C5-4F8D-4CF4-BADD-53FEACC6C42A}"/>
          </ac:spMkLst>
        </pc:spChg>
        <pc:spChg chg="add del">
          <ac:chgData name="Pete Smyth (2316422)" userId="S::2316422@student.uwtsd.ac.uk::a2616c6a-f6ed-404a-8b7d-58447d737bf6" providerId="AD" clId="Web-{6C70EF98-5B6B-F93B-0AAC-1B8C9BFBDCC4}" dt="2024-02-23T13:39:27.522" v="16"/>
          <ac:spMkLst>
            <pc:docMk/>
            <pc:sldMk cId="3462831811" sldId="271"/>
            <ac:spMk id="45" creationId="{4E0A5C5C-2A95-428E-9F6A-0D29EBD57C9F}"/>
          </ac:spMkLst>
        </pc:spChg>
        <pc:spChg chg="add del">
          <ac:chgData name="Pete Smyth (2316422)" userId="S::2316422@student.uwtsd.ac.uk::a2616c6a-f6ed-404a-8b7d-58447d737bf6" providerId="AD" clId="Web-{6C70EF98-5B6B-F93B-0AAC-1B8C9BFBDCC4}" dt="2024-02-23T13:39:27.522" v="16"/>
          <ac:spMkLst>
            <pc:docMk/>
            <pc:sldMk cId="3462831811" sldId="271"/>
            <ac:spMk id="47" creationId="{1056F38F-7C4E-461D-8709-7D0024AE1F79}"/>
          </ac:spMkLst>
        </pc:spChg>
        <pc:spChg chg="add del">
          <ac:chgData name="Pete Smyth (2316422)" userId="S::2316422@student.uwtsd.ac.uk::a2616c6a-f6ed-404a-8b7d-58447d737bf6" providerId="AD" clId="Web-{6C70EF98-5B6B-F93B-0AAC-1B8C9BFBDCC4}" dt="2024-02-23T13:39:27.522" v="16"/>
          <ac:spMkLst>
            <pc:docMk/>
            <pc:sldMk cId="3462831811" sldId="271"/>
            <ac:spMk id="49" creationId="{C7278469-3C3C-49CE-AEEE-E176A4900B78}"/>
          </ac:spMkLst>
        </pc:spChg>
        <pc:spChg chg="add del">
          <ac:chgData name="Pete Smyth (2316422)" userId="S::2316422@student.uwtsd.ac.uk::a2616c6a-f6ed-404a-8b7d-58447d737bf6" providerId="AD" clId="Web-{6C70EF98-5B6B-F93B-0AAC-1B8C9BFBDCC4}" dt="2024-02-23T13:39:27.522" v="16"/>
          <ac:spMkLst>
            <pc:docMk/>
            <pc:sldMk cId="3462831811" sldId="271"/>
            <ac:spMk id="55" creationId="{4C6598AB-1C17-4D54-951C-A082D94ACB7A}"/>
          </ac:spMkLst>
        </pc:spChg>
        <pc:spChg chg="add del">
          <ac:chgData name="Pete Smyth (2316422)" userId="S::2316422@student.uwtsd.ac.uk::a2616c6a-f6ed-404a-8b7d-58447d737bf6" providerId="AD" clId="Web-{6C70EF98-5B6B-F93B-0AAC-1B8C9BFBDCC4}" dt="2024-02-23T13:39:27.522" v="16"/>
          <ac:spMkLst>
            <pc:docMk/>
            <pc:sldMk cId="3462831811" sldId="271"/>
            <ac:spMk id="57" creationId="{C83B66D7-137D-4AC1-B172-53D60F08BEB5}"/>
          </ac:spMkLst>
        </pc:spChg>
        <pc:spChg chg="add del">
          <ac:chgData name="Pete Smyth (2316422)" userId="S::2316422@student.uwtsd.ac.uk::a2616c6a-f6ed-404a-8b7d-58447d737bf6" providerId="AD" clId="Web-{6C70EF98-5B6B-F93B-0AAC-1B8C9BFBDCC4}" dt="2024-02-23T13:39:27.522" v="16"/>
          <ac:spMkLst>
            <pc:docMk/>
            <pc:sldMk cId="3462831811" sldId="271"/>
            <ac:spMk id="59" creationId="{F6B92503-6984-4D15-8B98-8718709B785D}"/>
          </ac:spMkLst>
        </pc:spChg>
        <pc:spChg chg="add del">
          <ac:chgData name="Pete Smyth (2316422)" userId="S::2316422@student.uwtsd.ac.uk::a2616c6a-f6ed-404a-8b7d-58447d737bf6" providerId="AD" clId="Web-{6C70EF98-5B6B-F93B-0AAC-1B8C9BFBDCC4}" dt="2024-02-23T13:39:27.522" v="16"/>
          <ac:spMkLst>
            <pc:docMk/>
            <pc:sldMk cId="3462831811" sldId="271"/>
            <ac:spMk id="61" creationId="{08DDF938-524E-4C18-A47D-C00627832366}"/>
          </ac:spMkLst>
        </pc:spChg>
        <pc:grpChg chg="add del">
          <ac:chgData name="Pete Smyth (2316422)" userId="S::2316422@student.uwtsd.ac.uk::a2616c6a-f6ed-404a-8b7d-58447d737bf6" providerId="AD" clId="Web-{6C70EF98-5B6B-F93B-0AAC-1B8C9BFBDCC4}" dt="2024-02-23T13:39:27.522" v="17"/>
          <ac:grpSpMkLst>
            <pc:docMk/>
            <pc:sldMk cId="3462831811" sldId="271"/>
            <ac:grpSpMk id="28" creationId="{5F892E19-92E7-4BB2-8C3F-DBDFE8D9D324}"/>
          </ac:grpSpMkLst>
        </pc:grpChg>
        <pc:grpChg chg="add del">
          <ac:chgData name="Pete Smyth (2316422)" userId="S::2316422@student.uwtsd.ac.uk::a2616c6a-f6ed-404a-8b7d-58447d737bf6" providerId="AD" clId="Web-{6C70EF98-5B6B-F93B-0AAC-1B8C9BFBDCC4}" dt="2024-02-23T13:39:27.522" v="16"/>
          <ac:grpSpMkLst>
            <pc:docMk/>
            <pc:sldMk cId="3462831811" sldId="271"/>
            <ac:grpSpMk id="51" creationId="{93DC754C-7E09-422D-A8BB-AF632E90DFA2}"/>
          </ac:grpSpMkLst>
        </pc:grpChg>
        <pc:grpChg chg="add del">
          <ac:chgData name="Pete Smyth (2316422)" userId="S::2316422@student.uwtsd.ac.uk::a2616c6a-f6ed-404a-8b7d-58447d737bf6" providerId="AD" clId="Web-{6C70EF98-5B6B-F93B-0AAC-1B8C9BFBDCC4}" dt="2024-02-23T13:39:27.522" v="16"/>
          <ac:grpSpMkLst>
            <pc:docMk/>
            <pc:sldMk cId="3462831811" sldId="271"/>
            <ac:grpSpMk id="63" creationId="{3773FAF5-C452-4455-9411-D6AF5EBD4CA9}"/>
          </ac:grpSpMkLst>
        </pc:grpChg>
        <pc:picChg chg="add mod">
          <ac:chgData name="Pete Smyth (2316422)" userId="S::2316422@student.uwtsd.ac.uk::a2616c6a-f6ed-404a-8b7d-58447d737bf6" providerId="AD" clId="Web-{6C70EF98-5B6B-F93B-0AAC-1B8C9BFBDCC4}" dt="2024-02-23T13:40:36.133" v="24" actId="14100"/>
          <ac:picMkLst>
            <pc:docMk/>
            <pc:sldMk cId="3462831811" sldId="271"/>
            <ac:picMk id="3" creationId="{0A5CE28F-426B-DF56-6184-074270C77D94}"/>
          </ac:picMkLst>
        </pc:picChg>
        <pc:picChg chg="add del">
          <ac:chgData name="Pete Smyth (2316422)" userId="S::2316422@student.uwtsd.ac.uk::a2616c6a-f6ed-404a-8b7d-58447d737bf6" providerId="AD" clId="Web-{6C70EF98-5B6B-F93B-0AAC-1B8C9BFBDCC4}" dt="2024-02-23T13:40:29.836" v="22"/>
          <ac:picMkLst>
            <pc:docMk/>
            <pc:sldMk cId="3462831811" sldId="271"/>
            <ac:picMk id="42" creationId="{E1E704A6-59F6-D51D-F0D8-D690EE20BB49}"/>
          </ac:picMkLst>
        </pc:picChg>
        <pc:cxnChg chg="add">
          <ac:chgData name="Pete Smyth (2316422)" userId="S::2316422@student.uwtsd.ac.uk::a2616c6a-f6ed-404a-8b7d-58447d737bf6" providerId="AD" clId="Web-{6C70EF98-5B6B-F93B-0AAC-1B8C9BFBDCC4}" dt="2024-02-23T13:39:27.522" v="17"/>
          <ac:cxnSpMkLst>
            <pc:docMk/>
            <pc:sldMk cId="3462831811" sldId="271"/>
            <ac:cxnSpMk id="70" creationId="{FC23E3B9-5ABF-58B3-E2B0-E9A5DAA90037}"/>
          </ac:cxnSpMkLst>
        </pc:cxnChg>
      </pc:sldChg>
      <pc:sldChg chg="addSp modSp">
        <pc:chgData name="Pete Smyth (2316422)" userId="S::2316422@student.uwtsd.ac.uk::a2616c6a-f6ed-404a-8b7d-58447d737bf6" providerId="AD" clId="Web-{6C70EF98-5B6B-F93B-0AAC-1B8C9BFBDCC4}" dt="2024-02-23T15:04:23.696" v="161" actId="20577"/>
        <pc:sldMkLst>
          <pc:docMk/>
          <pc:sldMk cId="4285297929" sldId="275"/>
        </pc:sldMkLst>
        <pc:spChg chg="add mod">
          <ac:chgData name="Pete Smyth (2316422)" userId="S::2316422@student.uwtsd.ac.uk::a2616c6a-f6ed-404a-8b7d-58447d737bf6" providerId="AD" clId="Web-{6C70EF98-5B6B-F93B-0AAC-1B8C9BFBDCC4}" dt="2024-02-23T15:03:07.569" v="98" actId="1076"/>
          <ac:spMkLst>
            <pc:docMk/>
            <pc:sldMk cId="4285297929" sldId="275"/>
            <ac:spMk id="6" creationId="{5387BC08-9F52-A8B6-8167-CAB20BA964EB}"/>
          </ac:spMkLst>
        </pc:spChg>
        <pc:spChg chg="add mod">
          <ac:chgData name="Pete Smyth (2316422)" userId="S::2316422@student.uwtsd.ac.uk::a2616c6a-f6ed-404a-8b7d-58447d737bf6" providerId="AD" clId="Web-{6C70EF98-5B6B-F93B-0AAC-1B8C9BFBDCC4}" dt="2024-02-23T15:04:23.696" v="161" actId="20577"/>
          <ac:spMkLst>
            <pc:docMk/>
            <pc:sldMk cId="4285297929" sldId="275"/>
            <ac:spMk id="7" creationId="{52225900-974A-445B-5D37-3140142CAFD5}"/>
          </ac:spMkLst>
        </pc:spChg>
      </pc:sldChg>
      <pc:sldChg chg="del">
        <pc:chgData name="Pete Smyth (2316422)" userId="S::2316422@student.uwtsd.ac.uk::a2616c6a-f6ed-404a-8b7d-58447d737bf6" providerId="AD" clId="Web-{6C70EF98-5B6B-F93B-0AAC-1B8C9BFBDCC4}" dt="2024-02-23T13:34:55.391" v="1"/>
        <pc:sldMkLst>
          <pc:docMk/>
          <pc:sldMk cId="482632699" sldId="277"/>
        </pc:sldMkLst>
      </pc:sldChg>
      <pc:sldChg chg="del">
        <pc:chgData name="Pete Smyth (2316422)" userId="S::2316422@student.uwtsd.ac.uk::a2616c6a-f6ed-404a-8b7d-58447d737bf6" providerId="AD" clId="Web-{6C70EF98-5B6B-F93B-0AAC-1B8C9BFBDCC4}" dt="2024-02-23T13:33:46.327" v="0"/>
        <pc:sldMkLst>
          <pc:docMk/>
          <pc:sldMk cId="581086350" sldId="280"/>
        </pc:sldMkLst>
      </pc:sldChg>
      <pc:sldChg chg="addSp modSp">
        <pc:chgData name="Pete Smyth (2316422)" userId="S::2316422@student.uwtsd.ac.uk::a2616c6a-f6ed-404a-8b7d-58447d737bf6" providerId="AD" clId="Web-{6C70EF98-5B6B-F93B-0AAC-1B8C9BFBDCC4}" dt="2024-02-23T15:01:41.848" v="71" actId="20577"/>
        <pc:sldMkLst>
          <pc:docMk/>
          <pc:sldMk cId="448117878" sldId="282"/>
        </pc:sldMkLst>
        <pc:spChg chg="add mod">
          <ac:chgData name="Pete Smyth (2316422)" userId="S::2316422@student.uwtsd.ac.uk::a2616c6a-f6ed-404a-8b7d-58447d737bf6" providerId="AD" clId="Web-{6C70EF98-5B6B-F93B-0AAC-1B8C9BFBDCC4}" dt="2024-02-23T15:01:41.848" v="71" actId="20577"/>
          <ac:spMkLst>
            <pc:docMk/>
            <pc:sldMk cId="448117878" sldId="282"/>
            <ac:spMk id="4" creationId="{283113E6-6CC9-CE48-8C1C-6F45BADD9EB8}"/>
          </ac:spMkLst>
        </pc:spChg>
      </pc:sldChg>
      <pc:sldChg chg="addSp modSp">
        <pc:chgData name="Pete Smyth (2316422)" userId="S::2316422@student.uwtsd.ac.uk::a2616c6a-f6ed-404a-8b7d-58447d737bf6" providerId="AD" clId="Web-{6C70EF98-5B6B-F93B-0AAC-1B8C9BFBDCC4}" dt="2024-02-23T15:06:34.856" v="277" actId="20577"/>
        <pc:sldMkLst>
          <pc:docMk/>
          <pc:sldMk cId="862231511" sldId="283"/>
        </pc:sldMkLst>
        <pc:spChg chg="add mod">
          <ac:chgData name="Pete Smyth (2316422)" userId="S::2316422@student.uwtsd.ac.uk::a2616c6a-f6ed-404a-8b7d-58447d737bf6" providerId="AD" clId="Web-{6C70EF98-5B6B-F93B-0AAC-1B8C9BFBDCC4}" dt="2024-02-23T15:06:34.856" v="277" actId="20577"/>
          <ac:spMkLst>
            <pc:docMk/>
            <pc:sldMk cId="862231511" sldId="283"/>
            <ac:spMk id="8" creationId="{B1724527-1E2D-C397-64CD-1D04D707F01C}"/>
          </ac:spMkLst>
        </pc:spChg>
      </pc:sldChg>
      <pc:sldChg chg="addSp modSp">
        <pc:chgData name="Pete Smyth (2316422)" userId="S::2316422@student.uwtsd.ac.uk::a2616c6a-f6ed-404a-8b7d-58447d737bf6" providerId="AD" clId="Web-{6C70EF98-5B6B-F93B-0AAC-1B8C9BFBDCC4}" dt="2024-02-23T15:08:34.937" v="358" actId="20577"/>
        <pc:sldMkLst>
          <pc:docMk/>
          <pc:sldMk cId="3785024872" sldId="286"/>
        </pc:sldMkLst>
        <pc:spChg chg="add mod">
          <ac:chgData name="Pete Smyth (2316422)" userId="S::2316422@student.uwtsd.ac.uk::a2616c6a-f6ed-404a-8b7d-58447d737bf6" providerId="AD" clId="Web-{6C70EF98-5B6B-F93B-0AAC-1B8C9BFBDCC4}" dt="2024-02-23T15:08:34.937" v="358" actId="20577"/>
          <ac:spMkLst>
            <pc:docMk/>
            <pc:sldMk cId="3785024872" sldId="286"/>
            <ac:spMk id="6" creationId="{F4344CCE-758E-E2D0-482B-074E539C7E1F}"/>
          </ac:spMkLst>
        </pc:spChg>
      </pc:sldChg>
      <pc:sldChg chg="addSp modSp">
        <pc:chgData name="Pete Smyth (2316422)" userId="S::2316422@student.uwtsd.ac.uk::a2616c6a-f6ed-404a-8b7d-58447d737bf6" providerId="AD" clId="Web-{6C70EF98-5B6B-F93B-0AAC-1B8C9BFBDCC4}" dt="2024-02-23T15:05:16.604" v="203" actId="20577"/>
        <pc:sldMkLst>
          <pc:docMk/>
          <pc:sldMk cId="2552085478" sldId="298"/>
        </pc:sldMkLst>
        <pc:spChg chg="add mod">
          <ac:chgData name="Pete Smyth (2316422)" userId="S::2316422@student.uwtsd.ac.uk::a2616c6a-f6ed-404a-8b7d-58447d737bf6" providerId="AD" clId="Web-{6C70EF98-5B6B-F93B-0AAC-1B8C9BFBDCC4}" dt="2024-02-23T15:05:16.604" v="203" actId="20577"/>
          <ac:spMkLst>
            <pc:docMk/>
            <pc:sldMk cId="2552085478" sldId="298"/>
            <ac:spMk id="10" creationId="{D861CAC9-483C-27C0-E175-E4484535F148}"/>
          </ac:spMkLst>
        </pc:spChg>
      </pc:sldChg>
      <pc:sldChg chg="delSp">
        <pc:chgData name="Pete Smyth (2316422)" userId="S::2316422@student.uwtsd.ac.uk::a2616c6a-f6ed-404a-8b7d-58447d737bf6" providerId="AD" clId="Web-{6C70EF98-5B6B-F93B-0AAC-1B8C9BFBDCC4}" dt="2024-02-23T13:57:31.559" v="33"/>
        <pc:sldMkLst>
          <pc:docMk/>
          <pc:sldMk cId="1752430018" sldId="299"/>
        </pc:sldMkLst>
        <pc:picChg chg="del">
          <ac:chgData name="Pete Smyth (2316422)" userId="S::2316422@student.uwtsd.ac.uk::a2616c6a-f6ed-404a-8b7d-58447d737bf6" providerId="AD" clId="Web-{6C70EF98-5B6B-F93B-0AAC-1B8C9BFBDCC4}" dt="2024-02-23T13:57:31.559" v="33"/>
          <ac:picMkLst>
            <pc:docMk/>
            <pc:sldMk cId="1752430018" sldId="299"/>
            <ac:picMk id="5" creationId="{96AE7C51-536E-2260-3DE2-AEA4F01F8AE2}"/>
          </ac:picMkLst>
        </pc:picChg>
      </pc:sldChg>
      <pc:sldChg chg="addSp modSp">
        <pc:chgData name="Pete Smyth (2316422)" userId="S::2316422@student.uwtsd.ac.uk::a2616c6a-f6ed-404a-8b7d-58447d737bf6" providerId="AD" clId="Web-{6C70EF98-5B6B-F93B-0AAC-1B8C9BFBDCC4}" dt="2024-02-23T15:09:48.283" v="398" actId="20577"/>
        <pc:sldMkLst>
          <pc:docMk/>
          <pc:sldMk cId="3888326448" sldId="300"/>
        </pc:sldMkLst>
        <pc:spChg chg="add mod">
          <ac:chgData name="Pete Smyth (2316422)" userId="S::2316422@student.uwtsd.ac.uk::a2616c6a-f6ed-404a-8b7d-58447d737bf6" providerId="AD" clId="Web-{6C70EF98-5B6B-F93B-0AAC-1B8C9BFBDCC4}" dt="2024-02-23T15:09:48.283" v="398" actId="20577"/>
          <ac:spMkLst>
            <pc:docMk/>
            <pc:sldMk cId="3888326448" sldId="300"/>
            <ac:spMk id="7" creationId="{B305C142-D8CA-1171-5F89-91653B08AFA2}"/>
          </ac:spMkLst>
        </pc:spChg>
      </pc:sldChg>
      <pc:sldChg chg="addSp delSp modSp">
        <pc:chgData name="Pete Smyth (2316422)" userId="S::2316422@student.uwtsd.ac.uk::a2616c6a-f6ed-404a-8b7d-58447d737bf6" providerId="AD" clId="Web-{6C70EF98-5B6B-F93B-0AAC-1B8C9BFBDCC4}" dt="2024-02-23T15:10:17.784" v="416"/>
        <pc:sldMkLst>
          <pc:docMk/>
          <pc:sldMk cId="1669422003" sldId="301"/>
        </pc:sldMkLst>
        <pc:spChg chg="add del mod">
          <ac:chgData name="Pete Smyth (2316422)" userId="S::2316422@student.uwtsd.ac.uk::a2616c6a-f6ed-404a-8b7d-58447d737bf6" providerId="AD" clId="Web-{6C70EF98-5B6B-F93B-0AAC-1B8C9BFBDCC4}" dt="2024-02-23T15:10:17.784" v="416"/>
          <ac:spMkLst>
            <pc:docMk/>
            <pc:sldMk cId="1669422003" sldId="301"/>
            <ac:spMk id="6" creationId="{2E4A4CEF-E0B4-2A3B-6EF5-313CCEA5FDE5}"/>
          </ac:spMkLst>
        </pc:spChg>
      </pc:sldChg>
      <pc:sldChg chg="addSp delSp modSp">
        <pc:chgData name="Pete Smyth (2316422)" userId="S::2316422@student.uwtsd.ac.uk::a2616c6a-f6ed-404a-8b7d-58447d737bf6" providerId="AD" clId="Web-{6C70EF98-5B6B-F93B-0AAC-1B8C9BFBDCC4}" dt="2024-02-23T15:12:07.599" v="456" actId="1076"/>
        <pc:sldMkLst>
          <pc:docMk/>
          <pc:sldMk cId="2006317587" sldId="302"/>
        </pc:sldMkLst>
        <pc:spChg chg="add mod">
          <ac:chgData name="Pete Smyth (2316422)" userId="S::2316422@student.uwtsd.ac.uk::a2616c6a-f6ed-404a-8b7d-58447d737bf6" providerId="AD" clId="Web-{6C70EF98-5B6B-F93B-0AAC-1B8C9BFBDCC4}" dt="2024-02-23T15:12:07.599" v="456" actId="1076"/>
          <ac:spMkLst>
            <pc:docMk/>
            <pc:sldMk cId="2006317587" sldId="302"/>
            <ac:spMk id="3" creationId="{1C87EC13-A510-2C2E-F961-0F7667C86086}"/>
          </ac:spMkLst>
        </pc:spChg>
        <pc:spChg chg="add mod">
          <ac:chgData name="Pete Smyth (2316422)" userId="S::2316422@student.uwtsd.ac.uk::a2616c6a-f6ed-404a-8b7d-58447d737bf6" providerId="AD" clId="Web-{6C70EF98-5B6B-F93B-0AAC-1B8C9BFBDCC4}" dt="2024-02-23T15:11:57.068" v="451" actId="1076"/>
          <ac:spMkLst>
            <pc:docMk/>
            <pc:sldMk cId="2006317587" sldId="302"/>
            <ac:spMk id="4" creationId="{64DD340E-539B-6E14-55BF-3408BCEF236E}"/>
          </ac:spMkLst>
        </pc:spChg>
        <pc:spChg chg="mod">
          <ac:chgData name="Pete Smyth (2316422)" userId="S::2316422@student.uwtsd.ac.uk::a2616c6a-f6ed-404a-8b7d-58447d737bf6" providerId="AD" clId="Web-{6C70EF98-5B6B-F93B-0AAC-1B8C9BFBDCC4}" dt="2024-02-23T15:12:03.146" v="454" actId="14100"/>
          <ac:spMkLst>
            <pc:docMk/>
            <pc:sldMk cId="2006317587" sldId="302"/>
            <ac:spMk id="5" creationId="{EFB2ECDF-30B1-DFA1-10DA-B39BDB085591}"/>
          </ac:spMkLst>
        </pc:spChg>
        <pc:spChg chg="del">
          <ac:chgData name="Pete Smyth (2316422)" userId="S::2316422@student.uwtsd.ac.uk::a2616c6a-f6ed-404a-8b7d-58447d737bf6" providerId="AD" clId="Web-{6C70EF98-5B6B-F93B-0AAC-1B8C9BFBDCC4}" dt="2024-02-23T15:07:11.060" v="297"/>
          <ac:spMkLst>
            <pc:docMk/>
            <pc:sldMk cId="2006317587" sldId="302"/>
            <ac:spMk id="7" creationId="{C6042CCD-35CB-AB13-B377-D516B785E7E5}"/>
          </ac:spMkLst>
        </pc:spChg>
        <pc:spChg chg="del">
          <ac:chgData name="Pete Smyth (2316422)" userId="S::2316422@student.uwtsd.ac.uk::a2616c6a-f6ed-404a-8b7d-58447d737bf6" providerId="AD" clId="Web-{6C70EF98-5B6B-F93B-0AAC-1B8C9BFBDCC4}" dt="2024-02-23T15:07:16.029" v="298"/>
          <ac:spMkLst>
            <pc:docMk/>
            <pc:sldMk cId="2006317587" sldId="302"/>
            <ac:spMk id="9" creationId="{9258FE90-18C1-074C-3C9F-0E6D30C78E44}"/>
          </ac:spMkLst>
        </pc:spChg>
        <pc:picChg chg="mod">
          <ac:chgData name="Pete Smyth (2316422)" userId="S::2316422@student.uwtsd.ac.uk::a2616c6a-f6ed-404a-8b7d-58447d737bf6" providerId="AD" clId="Web-{6C70EF98-5B6B-F93B-0AAC-1B8C9BFBDCC4}" dt="2024-02-23T15:12:04.802" v="455" actId="1076"/>
          <ac:picMkLst>
            <pc:docMk/>
            <pc:sldMk cId="2006317587" sldId="302"/>
            <ac:picMk id="6" creationId="{1D52E77A-A989-8B05-8117-6245FFF5B43E}"/>
          </ac:picMkLst>
        </pc:picChg>
        <pc:picChg chg="mod">
          <ac:chgData name="Pete Smyth (2316422)" userId="S::2316422@student.uwtsd.ac.uk::a2616c6a-f6ed-404a-8b7d-58447d737bf6" providerId="AD" clId="Web-{6C70EF98-5B6B-F93B-0AAC-1B8C9BFBDCC4}" dt="2024-02-23T15:11:58.974" v="452" actId="1076"/>
          <ac:picMkLst>
            <pc:docMk/>
            <pc:sldMk cId="2006317587" sldId="302"/>
            <ac:picMk id="8" creationId="{AE31462B-8343-DBAD-4692-303E4B5854A4}"/>
          </ac:picMkLst>
        </pc:picChg>
      </pc:sldChg>
      <pc:sldChg chg="ord">
        <pc:chgData name="Pete Smyth (2316422)" userId="S::2316422@student.uwtsd.ac.uk::a2616c6a-f6ed-404a-8b7d-58447d737bf6" providerId="AD" clId="Web-{6C70EF98-5B6B-F93B-0AAC-1B8C9BFBDCC4}" dt="2024-02-23T14:30:27.240" v="34"/>
        <pc:sldMkLst>
          <pc:docMk/>
          <pc:sldMk cId="1253131115" sldId="303"/>
        </pc:sldMkLst>
      </pc:sldChg>
      <pc:sldChg chg="addSp delSp modSp ord">
        <pc:chgData name="Pete Smyth (2316422)" userId="S::2316422@student.uwtsd.ac.uk::a2616c6a-f6ed-404a-8b7d-58447d737bf6" providerId="AD" clId="Web-{6C70EF98-5B6B-F93B-0AAC-1B8C9BFBDCC4}" dt="2024-02-23T13:51:34.771" v="32"/>
        <pc:sldMkLst>
          <pc:docMk/>
          <pc:sldMk cId="3105400033" sldId="305"/>
        </pc:sldMkLst>
        <pc:spChg chg="mod">
          <ac:chgData name="Pete Smyth (2316422)" userId="S::2316422@student.uwtsd.ac.uk::a2616c6a-f6ed-404a-8b7d-58447d737bf6" providerId="AD" clId="Web-{6C70EF98-5B6B-F93B-0AAC-1B8C9BFBDCC4}" dt="2024-02-23T13:40:58.367" v="26" actId="20577"/>
          <ac:spMkLst>
            <pc:docMk/>
            <pc:sldMk cId="3105400033" sldId="305"/>
            <ac:spMk id="2" creationId="{FA76F42A-FD4C-AAD0-370C-F3CDB1F39CA2}"/>
          </ac:spMkLst>
        </pc:spChg>
        <pc:spChg chg="del">
          <ac:chgData name="Pete Smyth (2316422)" userId="S::2316422@student.uwtsd.ac.uk::a2616c6a-f6ed-404a-8b7d-58447d737bf6" providerId="AD" clId="Web-{6C70EF98-5B6B-F93B-0AAC-1B8C9BFBDCC4}" dt="2024-02-23T13:41:07.555" v="28"/>
          <ac:spMkLst>
            <pc:docMk/>
            <pc:sldMk cId="3105400033" sldId="305"/>
            <ac:spMk id="3" creationId="{EC2F20F5-0E59-E012-ED6B-B1031E1A9F63}"/>
          </ac:spMkLst>
        </pc:spChg>
        <pc:graphicFrameChg chg="add del mod modGraphic">
          <ac:chgData name="Pete Smyth (2316422)" userId="S::2316422@student.uwtsd.ac.uk::a2616c6a-f6ed-404a-8b7d-58447d737bf6" providerId="AD" clId="Web-{6C70EF98-5B6B-F93B-0AAC-1B8C9BFBDCC4}" dt="2024-02-23T13:51:34.771" v="32"/>
          <ac:graphicFrameMkLst>
            <pc:docMk/>
            <pc:sldMk cId="3105400033" sldId="305"/>
            <ac:graphicFrameMk id="4" creationId="{781929C7-1032-C008-9B6D-F2F6DE2C2222}"/>
          </ac:graphicFrameMkLst>
        </pc:graphicFrameChg>
      </pc:sldChg>
      <pc:sldChg chg="addSp modSp">
        <pc:chgData name="Pete Smyth (2316422)" userId="S::2316422@student.uwtsd.ac.uk::a2616c6a-f6ed-404a-8b7d-58447d737bf6" providerId="AD" clId="Web-{6C70EF98-5B6B-F93B-0AAC-1B8C9BFBDCC4}" dt="2024-02-23T15:11:02.941" v="450" actId="20577"/>
        <pc:sldMkLst>
          <pc:docMk/>
          <pc:sldMk cId="1764387593" sldId="306"/>
        </pc:sldMkLst>
        <pc:spChg chg="add mod">
          <ac:chgData name="Pete Smyth (2316422)" userId="S::2316422@student.uwtsd.ac.uk::a2616c6a-f6ed-404a-8b7d-58447d737bf6" providerId="AD" clId="Web-{6C70EF98-5B6B-F93B-0AAC-1B8C9BFBDCC4}" dt="2024-02-23T15:11:02.941" v="450" actId="20577"/>
          <ac:spMkLst>
            <pc:docMk/>
            <pc:sldMk cId="1764387593" sldId="306"/>
            <ac:spMk id="4" creationId="{F2A4D7C0-6B6B-E108-EB29-E5EE51F8533C}"/>
          </ac:spMkLst>
        </pc:spChg>
      </pc:sldChg>
    </pc:docChg>
  </pc:docChgLst>
  <pc:docChgLst>
    <pc:chgData name="Serigne Sarr (2317649)" userId="S::2317649@student.uwtsd.ac.uk::f3ab8036-7547-4952-866c-b29db385fd29" providerId="AD" clId="Web-{EADDA85D-7A7A-4B4F-8345-55A9FEE6D642}"/>
    <pc:docChg chg="modSld">
      <pc:chgData name="Serigne Sarr (2317649)" userId="S::2317649@student.uwtsd.ac.uk::f3ab8036-7547-4952-866c-b29db385fd29" providerId="AD" clId="Web-{EADDA85D-7A7A-4B4F-8345-55A9FEE6D642}" dt="2024-02-22T02:44:02.273" v="58"/>
      <pc:docMkLst>
        <pc:docMk/>
      </pc:docMkLst>
      <pc:sldChg chg="addSp delSp modSp mod setBg">
        <pc:chgData name="Serigne Sarr (2317649)" userId="S::2317649@student.uwtsd.ac.uk::f3ab8036-7547-4952-866c-b29db385fd29" providerId="AD" clId="Web-{EADDA85D-7A7A-4B4F-8345-55A9FEE6D642}" dt="2024-02-22T02:44:02.273" v="58"/>
        <pc:sldMkLst>
          <pc:docMk/>
          <pc:sldMk cId="757828277" sldId="288"/>
        </pc:sldMkLst>
        <pc:spChg chg="mod">
          <ac:chgData name="Serigne Sarr (2317649)" userId="S::2317649@student.uwtsd.ac.uk::f3ab8036-7547-4952-866c-b29db385fd29" providerId="AD" clId="Web-{EADDA85D-7A7A-4B4F-8345-55A9FEE6D642}" dt="2024-02-22T02:44:02.273" v="58"/>
          <ac:spMkLst>
            <pc:docMk/>
            <pc:sldMk cId="757828277" sldId="288"/>
            <ac:spMk id="2" creationId="{C5140392-837E-3983-9FB8-14073B96DB6E}"/>
          </ac:spMkLst>
        </pc:spChg>
        <pc:spChg chg="mod">
          <ac:chgData name="Serigne Sarr (2317649)" userId="S::2317649@student.uwtsd.ac.uk::f3ab8036-7547-4952-866c-b29db385fd29" providerId="AD" clId="Web-{EADDA85D-7A7A-4B4F-8345-55A9FEE6D642}" dt="2024-02-22T02:44:02.273" v="58"/>
          <ac:spMkLst>
            <pc:docMk/>
            <pc:sldMk cId="757828277" sldId="288"/>
            <ac:spMk id="3" creationId="{9D63A413-66D1-69FF-1ED0-61EE246297AE}"/>
          </ac:spMkLst>
        </pc:spChg>
        <pc:spChg chg="add del">
          <ac:chgData name="Serigne Sarr (2317649)" userId="S::2317649@student.uwtsd.ac.uk::f3ab8036-7547-4952-866c-b29db385fd29" providerId="AD" clId="Web-{EADDA85D-7A7A-4B4F-8345-55A9FEE6D642}" dt="2024-02-22T02:42:59.210" v="49"/>
          <ac:spMkLst>
            <pc:docMk/>
            <pc:sldMk cId="757828277" sldId="288"/>
            <ac:spMk id="9" creationId="{F13C74B1-5B17-4795-BED0-7140497B445A}"/>
          </ac:spMkLst>
        </pc:spChg>
        <pc:spChg chg="add del">
          <ac:chgData name="Serigne Sarr (2317649)" userId="S::2317649@student.uwtsd.ac.uk::f3ab8036-7547-4952-866c-b29db385fd29" providerId="AD" clId="Web-{EADDA85D-7A7A-4B4F-8345-55A9FEE6D642}" dt="2024-02-22T02:42:59.210" v="49"/>
          <ac:spMkLst>
            <pc:docMk/>
            <pc:sldMk cId="757828277" sldId="288"/>
            <ac:spMk id="11" creationId="{D4974D33-8DC5-464E-8C6D-BE58F0669C17}"/>
          </ac:spMkLst>
        </pc:spChg>
        <pc:spChg chg="add del">
          <ac:chgData name="Serigne Sarr (2317649)" userId="S::2317649@student.uwtsd.ac.uk::f3ab8036-7547-4952-866c-b29db385fd29" providerId="AD" clId="Web-{EADDA85D-7A7A-4B4F-8345-55A9FEE6D642}" dt="2024-02-22T02:43:21.507" v="51"/>
          <ac:spMkLst>
            <pc:docMk/>
            <pc:sldMk cId="757828277" sldId="288"/>
            <ac:spMk id="13" creationId="{04812C46-200A-4DEB-A05E-3ED6C68C2387}"/>
          </ac:spMkLst>
        </pc:spChg>
        <pc:spChg chg="add del">
          <ac:chgData name="Serigne Sarr (2317649)" userId="S::2317649@student.uwtsd.ac.uk::f3ab8036-7547-4952-866c-b29db385fd29" providerId="AD" clId="Web-{EADDA85D-7A7A-4B4F-8345-55A9FEE6D642}" dt="2024-02-22T02:43:21.507" v="51"/>
          <ac:spMkLst>
            <pc:docMk/>
            <pc:sldMk cId="757828277" sldId="288"/>
            <ac:spMk id="14" creationId="{D1EA859B-E555-4109-94F3-6700E046E008}"/>
          </ac:spMkLst>
        </pc:spChg>
        <pc:spChg chg="add del">
          <ac:chgData name="Serigne Sarr (2317649)" userId="S::2317649@student.uwtsd.ac.uk::f3ab8036-7547-4952-866c-b29db385fd29" providerId="AD" clId="Web-{EADDA85D-7A7A-4B4F-8345-55A9FEE6D642}" dt="2024-02-22T02:43:48.914" v="53"/>
          <ac:spMkLst>
            <pc:docMk/>
            <pc:sldMk cId="757828277" sldId="288"/>
            <ac:spMk id="15" creationId="{E6995CE5-F890-4ABA-82A2-26507CE8D2A3}"/>
          </ac:spMkLst>
        </pc:spChg>
        <pc:spChg chg="add del">
          <ac:chgData name="Serigne Sarr (2317649)" userId="S::2317649@student.uwtsd.ac.uk::f3ab8036-7547-4952-866c-b29db385fd29" providerId="AD" clId="Web-{EADDA85D-7A7A-4B4F-8345-55A9FEE6D642}" dt="2024-02-22T02:43:48.914" v="53"/>
          <ac:spMkLst>
            <pc:docMk/>
            <pc:sldMk cId="757828277" sldId="288"/>
            <ac:spMk id="16" creationId="{117AB3D3-3C9C-4DED-809A-78734805B895}"/>
          </ac:spMkLst>
        </pc:spChg>
        <pc:spChg chg="add del">
          <ac:chgData name="Serigne Sarr (2317649)" userId="S::2317649@student.uwtsd.ac.uk::f3ab8036-7547-4952-866c-b29db385fd29" providerId="AD" clId="Web-{EADDA85D-7A7A-4B4F-8345-55A9FEE6D642}" dt="2024-02-22T02:43:48.914" v="53"/>
          <ac:spMkLst>
            <pc:docMk/>
            <pc:sldMk cId="757828277" sldId="288"/>
            <ac:spMk id="17" creationId="{3A9A4357-BD1D-4622-A4FE-766E6AB8DE84}"/>
          </ac:spMkLst>
        </pc:spChg>
        <pc:spChg chg="add del">
          <ac:chgData name="Serigne Sarr (2317649)" userId="S::2317649@student.uwtsd.ac.uk::f3ab8036-7547-4952-866c-b29db385fd29" providerId="AD" clId="Web-{EADDA85D-7A7A-4B4F-8345-55A9FEE6D642}" dt="2024-02-22T02:43:48.914" v="53"/>
          <ac:spMkLst>
            <pc:docMk/>
            <pc:sldMk cId="757828277" sldId="288"/>
            <ac:spMk id="18" creationId="{E659831F-0D9A-4C63-9EBB-8435B85A440F}"/>
          </ac:spMkLst>
        </pc:spChg>
        <pc:spChg chg="add del">
          <ac:chgData name="Serigne Sarr (2317649)" userId="S::2317649@student.uwtsd.ac.uk::f3ab8036-7547-4952-866c-b29db385fd29" providerId="AD" clId="Web-{EADDA85D-7A7A-4B4F-8345-55A9FEE6D642}" dt="2024-02-22T02:43:57.117" v="55"/>
          <ac:spMkLst>
            <pc:docMk/>
            <pc:sldMk cId="757828277" sldId="288"/>
            <ac:spMk id="20" creationId="{9228552E-C8B1-4A80-8448-0787CE0FC704}"/>
          </ac:spMkLst>
        </pc:spChg>
        <pc:spChg chg="add">
          <ac:chgData name="Serigne Sarr (2317649)" userId="S::2317649@student.uwtsd.ac.uk::f3ab8036-7547-4952-866c-b29db385fd29" providerId="AD" clId="Web-{EADDA85D-7A7A-4B4F-8345-55A9FEE6D642}" dt="2024-02-22T02:44:02.273" v="58"/>
          <ac:spMkLst>
            <pc:docMk/>
            <pc:sldMk cId="757828277" sldId="288"/>
            <ac:spMk id="25" creationId="{9228552E-C8B1-4A80-8448-0787CE0FC704}"/>
          </ac:spMkLst>
        </pc:spChg>
        <pc:grpChg chg="add del">
          <ac:chgData name="Serigne Sarr (2317649)" userId="S::2317649@student.uwtsd.ac.uk::f3ab8036-7547-4952-866c-b29db385fd29" providerId="AD" clId="Web-{EADDA85D-7A7A-4B4F-8345-55A9FEE6D642}" dt="2024-02-22T02:44:02.258" v="57"/>
          <ac:grpSpMkLst>
            <pc:docMk/>
            <pc:sldMk cId="757828277" sldId="288"/>
            <ac:grpSpMk id="22" creationId="{3AFCAD34-1AFC-BC1A-F6B2-C34C63912EAB}"/>
          </ac:grpSpMkLst>
        </pc:grpChg>
        <pc:picChg chg="add mod ord">
          <ac:chgData name="Serigne Sarr (2317649)" userId="S::2317649@student.uwtsd.ac.uk::f3ab8036-7547-4952-866c-b29db385fd29" providerId="AD" clId="Web-{EADDA85D-7A7A-4B4F-8345-55A9FEE6D642}" dt="2024-02-22T02:44:02.273" v="58"/>
          <ac:picMkLst>
            <pc:docMk/>
            <pc:sldMk cId="757828277" sldId="288"/>
            <ac:picMk id="4" creationId="{BB169272-26DA-BD58-BDC0-9A1A61CF7F41}"/>
          </ac:picMkLst>
        </pc:picChg>
      </pc:sldChg>
    </pc:docChg>
  </pc:docChgLst>
  <pc:docChgLst>
    <pc:chgData name="Serigne Sarr (2317649)" userId="S::2317649@student.uwtsd.ac.uk::f3ab8036-7547-4952-866c-b29db385fd29" providerId="AD" clId="Web-{A56DD6ED-BA9C-46BD-A97B-6B595C462DDE}"/>
    <pc:docChg chg="modSld">
      <pc:chgData name="Serigne Sarr (2317649)" userId="S::2317649@student.uwtsd.ac.uk::f3ab8036-7547-4952-866c-b29db385fd29" providerId="AD" clId="Web-{A56DD6ED-BA9C-46BD-A97B-6B595C462DDE}" dt="2024-02-22T02:06:49.095" v="51"/>
      <pc:docMkLst>
        <pc:docMk/>
      </pc:docMkLst>
      <pc:sldChg chg="addSp modSp">
        <pc:chgData name="Serigne Sarr (2317649)" userId="S::2317649@student.uwtsd.ac.uk::f3ab8036-7547-4952-866c-b29db385fd29" providerId="AD" clId="Web-{A56DD6ED-BA9C-46BD-A97B-6B595C462DDE}" dt="2024-02-22T02:06:49.095" v="51"/>
        <pc:sldMkLst>
          <pc:docMk/>
          <pc:sldMk cId="3462831811" sldId="271"/>
        </pc:sldMkLst>
        <pc:spChg chg="mod">
          <ac:chgData name="Serigne Sarr (2317649)" userId="S::2317649@student.uwtsd.ac.uk::f3ab8036-7547-4952-866c-b29db385fd29" providerId="AD" clId="Web-{A56DD6ED-BA9C-46BD-A97B-6B595C462DDE}" dt="2024-02-22T02:06:44.782" v="50" actId="14100"/>
          <ac:spMkLst>
            <pc:docMk/>
            <pc:sldMk cId="3462831811" sldId="271"/>
            <ac:spMk id="2" creationId="{39DFEF1D-565A-7E8A-1E6E-A1D678A0663D}"/>
          </ac:spMkLst>
        </pc:spChg>
        <pc:spChg chg="mod">
          <ac:chgData name="Serigne Sarr (2317649)" userId="S::2317649@student.uwtsd.ac.uk::f3ab8036-7547-4952-866c-b29db385fd29" providerId="AD" clId="Web-{A56DD6ED-BA9C-46BD-A97B-6B595C462DDE}" dt="2024-02-22T02:01:28.317" v="16"/>
          <ac:spMkLst>
            <pc:docMk/>
            <pc:sldMk cId="3462831811" sldId="271"/>
            <ac:spMk id="8" creationId="{6BB1E709-A8EA-54D4-93DD-17E22FD025A3}"/>
          </ac:spMkLst>
        </pc:spChg>
        <pc:spChg chg="add">
          <ac:chgData name="Serigne Sarr (2317649)" userId="S::2317649@student.uwtsd.ac.uk::f3ab8036-7547-4952-866c-b29db385fd29" providerId="AD" clId="Web-{A56DD6ED-BA9C-46BD-A97B-6B595C462DDE}" dt="2024-02-22T02:01:28.317" v="16"/>
          <ac:spMkLst>
            <pc:docMk/>
            <pc:sldMk cId="3462831811" sldId="271"/>
            <ac:spMk id="10" creationId="{BDF1A630-2A9B-41A0-92F9-FDA261070EA8}"/>
          </ac:spMkLst>
        </pc:spChg>
        <pc:spChg chg="add">
          <ac:chgData name="Serigne Sarr (2317649)" userId="S::2317649@student.uwtsd.ac.uk::f3ab8036-7547-4952-866c-b29db385fd29" providerId="AD" clId="Web-{A56DD6ED-BA9C-46BD-A97B-6B595C462DDE}" dt="2024-02-22T02:01:28.317" v="16"/>
          <ac:spMkLst>
            <pc:docMk/>
            <pc:sldMk cId="3462831811" sldId="271"/>
            <ac:spMk id="19" creationId="{0DA909B4-15FF-46A6-8A7F-7AEF977FE9ED}"/>
          </ac:spMkLst>
        </pc:spChg>
        <pc:spChg chg="add">
          <ac:chgData name="Serigne Sarr (2317649)" userId="S::2317649@student.uwtsd.ac.uk::f3ab8036-7547-4952-866c-b29db385fd29" providerId="AD" clId="Web-{A56DD6ED-BA9C-46BD-A97B-6B595C462DDE}" dt="2024-02-22T02:01:28.317" v="16"/>
          <ac:spMkLst>
            <pc:docMk/>
            <pc:sldMk cId="3462831811" sldId="271"/>
            <ac:spMk id="21" creationId="{1382A32C-5B0C-4B1C-A074-76C6DBCC9F87}"/>
          </ac:spMkLst>
        </pc:spChg>
        <pc:grpChg chg="add">
          <ac:chgData name="Serigne Sarr (2317649)" userId="S::2317649@student.uwtsd.ac.uk::f3ab8036-7547-4952-866c-b29db385fd29" providerId="AD" clId="Web-{A56DD6ED-BA9C-46BD-A97B-6B595C462DDE}" dt="2024-02-22T02:01:28.317" v="16"/>
          <ac:grpSpMkLst>
            <pc:docMk/>
            <pc:sldMk cId="3462831811" sldId="271"/>
            <ac:grpSpMk id="12" creationId="{19A6B5CE-CB1D-48EE-8B43-E952235C8371}"/>
          </ac:grpSpMkLst>
        </pc:grpChg>
        <pc:graphicFrameChg chg="mod ord modGraphic">
          <ac:chgData name="Serigne Sarr (2317649)" userId="S::2317649@student.uwtsd.ac.uk::f3ab8036-7547-4952-866c-b29db385fd29" providerId="AD" clId="Web-{A56DD6ED-BA9C-46BD-A97B-6B595C462DDE}" dt="2024-02-22T02:06:49.095" v="51"/>
          <ac:graphicFrameMkLst>
            <pc:docMk/>
            <pc:sldMk cId="3462831811" sldId="271"/>
            <ac:graphicFrameMk id="5" creationId="{A4CDBDB8-FF5F-9388-86CA-993551765F6B}"/>
          </ac:graphicFrameMkLst>
        </pc:graphicFrameChg>
        <pc:picChg chg="add mod">
          <ac:chgData name="Serigne Sarr (2317649)" userId="S::2317649@student.uwtsd.ac.uk::f3ab8036-7547-4952-866c-b29db385fd29" providerId="AD" clId="Web-{A56DD6ED-BA9C-46BD-A97B-6B595C462DDE}" dt="2024-02-22T02:03:08.884" v="35" actId="14100"/>
          <ac:picMkLst>
            <pc:docMk/>
            <pc:sldMk cId="3462831811" sldId="271"/>
            <ac:picMk id="3" creationId="{6A7875DE-9352-AC1F-23E0-9917E1F44492}"/>
          </ac:picMkLst>
        </pc:picChg>
        <pc:picChg chg="mod">
          <ac:chgData name="Serigne Sarr (2317649)" userId="S::2317649@student.uwtsd.ac.uk::f3ab8036-7547-4952-866c-b29db385fd29" providerId="AD" clId="Web-{A56DD6ED-BA9C-46BD-A97B-6B595C462DDE}" dt="2024-02-22T02:04:00.589" v="44" actId="14100"/>
          <ac:picMkLst>
            <pc:docMk/>
            <pc:sldMk cId="3462831811" sldId="271"/>
            <ac:picMk id="4" creationId="{76BA184E-6E91-D2A5-E58A-1356212D6F6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BEBFB4-138F-496F-942D-AB5FBE916119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8BE97A-E4B9-4EFE-BF3F-1AC4EBCC1A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527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8BE97A-E4B9-4EFE-BF3F-1AC4EBCC1AFC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6019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8BE97A-E4B9-4EFE-BF3F-1AC4EBCC1AFC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450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5D9F9-A9C7-41DD-8AE1-334C8159595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9B40-27B3-4F2A-8C0D-EF9813A99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1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5D9F9-A9C7-41DD-8AE1-334C8159595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9B40-27B3-4F2A-8C0D-EF9813A99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273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5D9F9-A9C7-41DD-8AE1-334C8159595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9B40-27B3-4F2A-8C0D-EF9813A99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432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5D9F9-A9C7-41DD-8AE1-334C8159595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9B40-27B3-4F2A-8C0D-EF9813A99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003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5D9F9-A9C7-41DD-8AE1-334C8159595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9B40-27B3-4F2A-8C0D-EF9813A99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007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5D9F9-A9C7-41DD-8AE1-334C8159595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9B40-27B3-4F2A-8C0D-EF9813A99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907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5D9F9-A9C7-41DD-8AE1-334C8159595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9B40-27B3-4F2A-8C0D-EF9813A99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980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5D9F9-A9C7-41DD-8AE1-334C8159595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9B40-27B3-4F2A-8C0D-EF9813A99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070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5D9F9-A9C7-41DD-8AE1-334C8159595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9B40-27B3-4F2A-8C0D-EF9813A99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822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5D9F9-A9C7-41DD-8AE1-334C8159595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9B40-27B3-4F2A-8C0D-EF9813A99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969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5D9F9-A9C7-41DD-8AE1-334C8159595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9B40-27B3-4F2A-8C0D-EF9813A99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693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5D9F9-A9C7-41DD-8AE1-334C8159595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29B40-27B3-4F2A-8C0D-EF9813A99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6123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1.svg"/><Relationship Id="rId7" Type="http://schemas.openxmlformats.org/officeDocument/2006/relationships/image" Target="../media/image59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7" Type="http://schemas.openxmlformats.org/officeDocument/2006/relationships/image" Target="../media/image6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Video 4" descr="Computer Servers">
            <a:extLst>
              <a:ext uri="{FF2B5EF4-FFF2-40B4-BE49-F238E27FC236}">
                <a16:creationId xmlns:a16="http://schemas.microsoft.com/office/drawing/2014/main" id="{83B0C80A-A870-E6FD-A5B7-436E25905B5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-1" b="283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712CA8-11C5-7B60-6416-B691998DFD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6" y="643467"/>
            <a:ext cx="5452529" cy="3569242"/>
          </a:xfrm>
        </p:spPr>
        <p:txBody>
          <a:bodyPr anchor="t">
            <a:normAutofit/>
          </a:bodyPr>
          <a:lstStyle/>
          <a:p>
            <a:pPr algn="l"/>
            <a:r>
              <a:rPr lang="en-GB" b="1">
                <a:solidFill>
                  <a:srgbClr val="FF0000"/>
                </a:solidFill>
                <a:effectLst/>
                <a:highlight>
                  <a:srgbClr val="000000"/>
                </a:highlight>
                <a:latin typeface="Calibri"/>
                <a:ea typeface="Times New Roman" panose="02020603050405020304" pitchFamily="18" charset="0"/>
                <a:cs typeface="Calibri"/>
              </a:rPr>
              <a:t>O</a:t>
            </a:r>
            <a:r>
              <a:rPr lang="en-GB" sz="3600" b="1">
                <a:solidFill>
                  <a:srgbClr val="FFFFFF"/>
                </a:solidFill>
                <a:effectLst/>
                <a:highlight>
                  <a:srgbClr val="000000"/>
                </a:highlight>
                <a:latin typeface="Calibri"/>
                <a:ea typeface="Times New Roman" panose="02020603050405020304" pitchFamily="18" charset="0"/>
                <a:cs typeface="Calibri"/>
              </a:rPr>
              <a:t>ptimizing Security Posture in an Enterprise Network: </a:t>
            </a:r>
            <a:br>
              <a:rPr lang="en-GB" sz="3600" b="1">
                <a:effectLst/>
                <a:highlight>
                  <a:srgbClr val="000000"/>
                </a:highlight>
                <a:latin typeface="Calibri"/>
                <a:ea typeface="Times New Roman" panose="02020603050405020304" pitchFamily="18" charset="0"/>
              </a:rPr>
            </a:br>
            <a:r>
              <a:rPr lang="en-GB" sz="3600" b="1">
                <a:solidFill>
                  <a:srgbClr val="FFFFFF"/>
                </a:solidFill>
                <a:effectLst/>
                <a:highlight>
                  <a:srgbClr val="000000"/>
                </a:highlight>
                <a:latin typeface="Calibri"/>
                <a:ea typeface="Times New Roman" panose="02020603050405020304" pitchFamily="18" charset="0"/>
                <a:cs typeface="Calibri"/>
              </a:rPr>
              <a:t>Role of Balancing Components in Checkpoint Architecture</a:t>
            </a:r>
            <a:endParaRPr lang="en-GB" sz="3600">
              <a:solidFill>
                <a:srgbClr val="FFFFFF"/>
              </a:solidFill>
              <a:highlight>
                <a:srgbClr val="000000"/>
              </a:highlight>
              <a:latin typeface="Calibri"/>
              <a:cs typeface="Calibri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F9F09D-675B-41C6-DD8A-15DA95C712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6" y="4551037"/>
            <a:ext cx="7606828" cy="1578054"/>
          </a:xfrm>
        </p:spPr>
        <p:txBody>
          <a:bodyPr anchor="b">
            <a:normAutofit/>
          </a:bodyPr>
          <a:lstStyle/>
          <a:p>
            <a:pPr algn="l"/>
            <a:r>
              <a:rPr lang="en-GB" b="1">
                <a:solidFill>
                  <a:srgbClr val="FFFFFF"/>
                </a:solidFill>
                <a:highlight>
                  <a:srgbClr val="000000"/>
                </a:highlight>
                <a:latin typeface="Simplified Arabic Fixed"/>
                <a:cs typeface="Simplified Arabic Fixed"/>
              </a:rPr>
              <a:t>Pete Smyth | Serigne Sarr | Simon Rees</a:t>
            </a:r>
          </a:p>
        </p:txBody>
      </p:sp>
      <p:sp>
        <p:nvSpPr>
          <p:cNvPr id="4" name="TextBox 13">
            <a:extLst>
              <a:ext uri="{FF2B5EF4-FFF2-40B4-BE49-F238E27FC236}">
                <a16:creationId xmlns:a16="http://schemas.microsoft.com/office/drawing/2014/main" id="{46962E99-B92A-84FA-3B5C-F4612D65F99A}"/>
              </a:ext>
            </a:extLst>
          </p:cNvPr>
          <p:cNvSpPr txBox="1"/>
          <p:nvPr/>
        </p:nvSpPr>
        <p:spPr>
          <a:xfrm>
            <a:off x="197923" y="5264727"/>
            <a:ext cx="345374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>
                <a:latin typeface="Simplified Arabic Fixed"/>
                <a:ea typeface="Microsoft Yi Baiti"/>
                <a:cs typeface="Calibri"/>
              </a:rPr>
              <a:t>onlineteam5@ens:-$</a:t>
            </a:r>
          </a:p>
        </p:txBody>
      </p:sp>
    </p:spTree>
    <p:extLst>
      <p:ext uri="{BB962C8B-B14F-4D97-AF65-F5344CB8AC3E}">
        <p14:creationId xmlns:p14="http://schemas.microsoft.com/office/powerpoint/2010/main" val="3370695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5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ransparent padlock">
            <a:extLst>
              <a:ext uri="{FF2B5EF4-FFF2-40B4-BE49-F238E27FC236}">
                <a16:creationId xmlns:a16="http://schemas.microsoft.com/office/drawing/2014/main" id="{655F9278-66DF-BCAC-C567-322DF45890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084" r="-2" b="72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D72FC3-35BB-E1D4-D731-8332837C4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1798" y="-1021"/>
            <a:ext cx="5229101" cy="3357064"/>
          </a:xfr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6000" b="1">
                <a:solidFill>
                  <a:srgbClr val="FF0000"/>
                </a:solidFill>
                <a:latin typeface="Simplified Arabic Fixed"/>
                <a:cs typeface="Simplified Arabic Fixed"/>
              </a:rPr>
              <a:t>T</a:t>
            </a:r>
            <a:r>
              <a:rPr lang="en-US" b="1">
                <a:latin typeface="Simplified Arabic Fixed"/>
                <a:cs typeface="Simplified Arabic Fixed"/>
              </a:rPr>
              <a:t>he Importance of Security requirements in an Enterprise Network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441C3AF-E439-2D41-5E6C-C412F52D92F5}"/>
              </a:ext>
            </a:extLst>
          </p:cNvPr>
          <p:cNvSpPr txBox="1"/>
          <p:nvPr/>
        </p:nvSpPr>
        <p:spPr>
          <a:xfrm>
            <a:off x="0" y="702622"/>
            <a:ext cx="1207324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9600" b="1">
                <a:cs typeface="Calibri"/>
              </a:rPr>
              <a:t>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77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 descr="Circuit imprimé électronique">
            <a:extLst>
              <a:ext uri="{FF2B5EF4-FFF2-40B4-BE49-F238E27FC236}">
                <a16:creationId xmlns:a16="http://schemas.microsoft.com/office/drawing/2014/main" id="{C09F8808-2B7F-E5F9-6951-DBD7A38B51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846"/>
          <a:stretch/>
        </p:blipFill>
        <p:spPr>
          <a:xfrm>
            <a:off x="20" y="9874"/>
            <a:ext cx="12191977" cy="6858022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BC9AB8-8994-74D6-18E9-9652ABB88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6" y="643467"/>
            <a:ext cx="5452529" cy="356924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200">
                <a:solidFill>
                  <a:srgbClr val="FF0000"/>
                </a:solidFill>
              </a:rPr>
              <a:t>R</a:t>
            </a:r>
            <a:r>
              <a:rPr lang="en-US" sz="5200">
                <a:solidFill>
                  <a:srgbClr val="FFFFFF"/>
                </a:solidFill>
              </a:rPr>
              <a:t>isk Assessment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685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C9AB8-8994-74D6-18E9-9652ABB88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851" y="430859"/>
            <a:ext cx="8548386" cy="1282459"/>
          </a:xfrm>
        </p:spPr>
        <p:txBody>
          <a:bodyPr>
            <a:normAutofit/>
          </a:bodyPr>
          <a:lstStyle/>
          <a:p>
            <a:r>
              <a:rPr lang="en-GB"/>
              <a:t>Risk 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B0EB8E-FA80-388C-BE26-E6307CD9A5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701" y="3859505"/>
            <a:ext cx="3458979" cy="223254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2000">
                <a:ea typeface="Calibri"/>
                <a:cs typeface="Calibri"/>
              </a:rPr>
              <a:t>Risk Assessment Aims:</a:t>
            </a:r>
          </a:p>
          <a:p>
            <a:endParaRPr lang="en-GB" sz="2000">
              <a:ea typeface="Calibri"/>
              <a:cs typeface="Calibri"/>
            </a:endParaRPr>
          </a:p>
          <a:p>
            <a:r>
              <a:rPr lang="en-GB" sz="2000">
                <a:ea typeface="Calibri"/>
                <a:cs typeface="Calibri"/>
              </a:rPr>
              <a:t>Identifying Risks</a:t>
            </a:r>
          </a:p>
          <a:p>
            <a:r>
              <a:rPr lang="en-GB" sz="2000">
                <a:ea typeface="Calibri"/>
                <a:cs typeface="Calibri"/>
              </a:rPr>
              <a:t>Gauging Likelihood</a:t>
            </a:r>
          </a:p>
          <a:p>
            <a:r>
              <a:rPr lang="en-GB" sz="2100">
                <a:ea typeface="Calibri"/>
                <a:cs typeface="Calibri"/>
              </a:rPr>
              <a:t>Gauging </a:t>
            </a:r>
            <a:r>
              <a:rPr lang="en-GB" sz="2000">
                <a:ea typeface="Calibri"/>
                <a:cs typeface="Calibri"/>
              </a:rPr>
              <a:t>Impact</a:t>
            </a:r>
          </a:p>
          <a:p>
            <a:r>
              <a:rPr lang="en-GB" sz="2100">
                <a:ea typeface="Calibri"/>
                <a:cs typeface="Calibri"/>
              </a:rPr>
              <a:t>Gauging </a:t>
            </a:r>
            <a:r>
              <a:rPr lang="en-GB" sz="2000">
                <a:ea typeface="Calibri"/>
                <a:cs typeface="Calibri"/>
              </a:rPr>
              <a:t>Severity</a:t>
            </a:r>
          </a:p>
          <a:p>
            <a:endParaRPr lang="en-GB" sz="2000">
              <a:ea typeface="Calibri"/>
              <a:cs typeface="Calibri"/>
            </a:endParaRPr>
          </a:p>
          <a:p>
            <a:endParaRPr lang="en-GB" sz="2000"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endParaRPr lang="en-GB" sz="2000"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endParaRPr lang="en-GB" sz="2000"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C16725-3CEB-8D75-39C9-95E79AA3F7CC}"/>
              </a:ext>
            </a:extLst>
          </p:cNvPr>
          <p:cNvSpPr txBox="1"/>
          <p:nvPr/>
        </p:nvSpPr>
        <p:spPr>
          <a:xfrm>
            <a:off x="6281067" y="488206"/>
            <a:ext cx="5518803" cy="30341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000">
                <a:ea typeface="Calibri"/>
                <a:cs typeface="Calibri"/>
              </a:rPr>
              <a:t>Three Risk Rating Resouces:</a:t>
            </a:r>
            <a:endParaRPr lang="en-US" sz="2000">
              <a:ea typeface="Calibri"/>
              <a:cs typeface="Calibri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GB" sz="2000">
              <a:ea typeface="Calibri"/>
              <a:cs typeface="Calibri"/>
            </a:endParaRPr>
          </a:p>
          <a:p>
            <a:pPr marL="742950" lvl="1" indent="-285750">
              <a:lnSpc>
                <a:spcPct val="90000"/>
              </a:lnSpc>
              <a:spcBef>
                <a:spcPts val="500"/>
              </a:spcBef>
              <a:buFont typeface="Courier New,monospace"/>
              <a:buChar char="o"/>
            </a:pPr>
            <a:r>
              <a:rPr lang="en-GB" sz="2000">
                <a:ea typeface="Calibri"/>
                <a:cs typeface="Calibri"/>
              </a:rPr>
              <a:t>NIST SP 800-30 R1 Guide for Conducting Risk Assessments [1]</a:t>
            </a:r>
            <a:endParaRPr lang="en-US" sz="2000">
              <a:ea typeface="Calibri"/>
              <a:cs typeface="Calibri"/>
            </a:endParaRPr>
          </a:p>
          <a:p>
            <a:pPr marL="742950" lvl="1" indent="-285750">
              <a:lnSpc>
                <a:spcPct val="90000"/>
              </a:lnSpc>
              <a:spcBef>
                <a:spcPts val="500"/>
              </a:spcBef>
              <a:buFont typeface="Courier New,monospace"/>
              <a:buChar char="o"/>
            </a:pPr>
            <a:endParaRPr lang="en-GB" sz="2000">
              <a:ea typeface="Calibri"/>
              <a:cs typeface="Calibri"/>
            </a:endParaRPr>
          </a:p>
          <a:p>
            <a:pPr marL="742950" lvl="1" indent="-285750">
              <a:lnSpc>
                <a:spcPct val="90000"/>
              </a:lnSpc>
              <a:spcBef>
                <a:spcPts val="500"/>
              </a:spcBef>
              <a:buFont typeface="Courier New,monospace"/>
              <a:buChar char="o"/>
            </a:pPr>
            <a:r>
              <a:rPr lang="en-GB" sz="2000">
                <a:ea typeface="Calibri"/>
                <a:cs typeface="Calibri"/>
              </a:rPr>
              <a:t>OWASP Risk Rating Methodology [2]</a:t>
            </a:r>
          </a:p>
          <a:p>
            <a:pPr marL="742950" lvl="1" indent="-285750">
              <a:lnSpc>
                <a:spcPct val="90000"/>
              </a:lnSpc>
              <a:spcBef>
                <a:spcPts val="500"/>
              </a:spcBef>
              <a:buFont typeface="Courier New,monospace"/>
              <a:buChar char="o"/>
            </a:pPr>
            <a:endParaRPr lang="en-GB" sz="2000">
              <a:ea typeface="Calibri"/>
              <a:cs typeface="Calibri"/>
            </a:endParaRPr>
          </a:p>
          <a:p>
            <a:pPr marL="742950" lvl="1" indent="-285750">
              <a:lnSpc>
                <a:spcPct val="90000"/>
              </a:lnSpc>
              <a:spcBef>
                <a:spcPts val="500"/>
              </a:spcBef>
              <a:buFont typeface="Courier New,monospace"/>
              <a:buChar char="o"/>
            </a:pPr>
            <a:r>
              <a:rPr lang="en-GB" sz="2000">
                <a:ea typeface="Calibri"/>
                <a:cs typeface="Calibri"/>
              </a:rPr>
              <a:t>Harmanoized TRA Methodology (TRA-1) Canadian Centre for Cyber Security [3]</a:t>
            </a:r>
            <a:endParaRPr lang="en-US"/>
          </a:p>
        </p:txBody>
      </p:sp>
      <p:pic>
        <p:nvPicPr>
          <p:cNvPr id="6" name="Picture 5" descr="A close-up of a dial&#10;&#10;Description automatically generated">
            <a:extLst>
              <a:ext uri="{FF2B5EF4-FFF2-40B4-BE49-F238E27FC236}">
                <a16:creationId xmlns:a16="http://schemas.microsoft.com/office/drawing/2014/main" id="{B3EFD6B0-88AF-8B32-78CA-C0C55A53BA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8184" y="3745502"/>
            <a:ext cx="5395265" cy="26689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1FFB271-6385-9116-2054-C915FDD0D241}"/>
              </a:ext>
            </a:extLst>
          </p:cNvPr>
          <p:cNvSpPr txBox="1"/>
          <p:nvPr/>
        </p:nvSpPr>
        <p:spPr>
          <a:xfrm>
            <a:off x="761999" y="1956486"/>
            <a:ext cx="323335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i="1">
                <a:cs typeface="Calibri" panose="020F0502020204030204"/>
              </a:rPr>
              <a:t>Know your enemy</a:t>
            </a:r>
          </a:p>
        </p:txBody>
      </p:sp>
    </p:spTree>
    <p:extLst>
      <p:ext uri="{BB962C8B-B14F-4D97-AF65-F5344CB8AC3E}">
        <p14:creationId xmlns:p14="http://schemas.microsoft.com/office/powerpoint/2010/main" val="3203710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C9AB8-8994-74D6-18E9-9652ABB88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5" y="307447"/>
            <a:ext cx="10693884" cy="1109932"/>
          </a:xfrm>
        </p:spPr>
        <p:txBody>
          <a:bodyPr>
            <a:normAutofit/>
          </a:bodyPr>
          <a:lstStyle/>
          <a:p>
            <a:r>
              <a:rPr lang="en-GB" sz="4000"/>
              <a:t>Risk 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B0EB8E-FA80-388C-BE26-E6307CD9A5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0509" y="2357888"/>
            <a:ext cx="4265370" cy="39026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>
                <a:ea typeface="Calibri"/>
                <a:cs typeface="Calibri"/>
              </a:rPr>
              <a:t>Risk Assessment should be ongoing and carried out at each stage of the development process</a:t>
            </a:r>
            <a:endParaRPr lang="en-US" sz="2000"/>
          </a:p>
          <a:p>
            <a:endParaRPr lang="en-GB" sz="2000">
              <a:ea typeface="Calibri"/>
              <a:cs typeface="Calibri"/>
            </a:endParaRPr>
          </a:p>
          <a:p>
            <a:pPr marL="0" indent="0">
              <a:buNone/>
            </a:pPr>
            <a:endParaRPr lang="en-GB" sz="2000"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endParaRPr lang="en-GB" sz="2000"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endParaRPr lang="en-GB" sz="2000">
              <a:ea typeface="Calibri"/>
              <a:cs typeface="Calibri"/>
            </a:endParaRPr>
          </a:p>
        </p:txBody>
      </p:sp>
      <p:pic>
        <p:nvPicPr>
          <p:cNvPr id="5" name="Picture 4" descr="A diagram of a risk management process&#10;&#10;Description automatically generated">
            <a:extLst>
              <a:ext uri="{FF2B5EF4-FFF2-40B4-BE49-F238E27FC236}">
                <a16:creationId xmlns:a16="http://schemas.microsoft.com/office/drawing/2014/main" id="{7381AF08-FEF6-247E-9BEC-52E4B70428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4075" y="1849889"/>
            <a:ext cx="5388752" cy="42834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83113E6-6CC9-CE48-8C1C-6F45BADD9EB8}"/>
              </a:ext>
            </a:extLst>
          </p:cNvPr>
          <p:cNvSpPr txBox="1"/>
          <p:nvPr/>
        </p:nvSpPr>
        <p:spPr>
          <a:xfrm>
            <a:off x="1266701" y="6323610"/>
            <a:ext cx="446314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cs typeface="Calibri"/>
              </a:rPr>
              <a:t>Fig.1 Ongoing Risk Assessment</a:t>
            </a:r>
            <a:r>
              <a:rPr lang="en-US">
                <a:cs typeface="Calibri"/>
              </a:rPr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117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PU with binary numbers and blueprint">
            <a:extLst>
              <a:ext uri="{FF2B5EF4-FFF2-40B4-BE49-F238E27FC236}">
                <a16:creationId xmlns:a16="http://schemas.microsoft.com/office/drawing/2014/main" id="{03818DCA-C962-9419-16F8-67E128A7A2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492" t="9091" r="2487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2F4150-BF36-2F3D-6352-A4B13D8EF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153372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rgbClr val="FF0000"/>
                </a:solidFill>
              </a:rPr>
              <a:t>T</a:t>
            </a:r>
            <a:r>
              <a:rPr lang="en-US" sz="4800">
                <a:solidFill>
                  <a:schemeClr val="bg1"/>
                </a:solidFill>
              </a:rPr>
              <a:t>hreat Modelling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6039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CADFC-D800-B99E-275A-EA6229E966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129" y="405685"/>
            <a:ext cx="11236156" cy="1559301"/>
          </a:xfrm>
        </p:spPr>
        <p:txBody>
          <a:bodyPr>
            <a:normAutofit/>
          </a:bodyPr>
          <a:lstStyle/>
          <a:p>
            <a:r>
              <a:rPr lang="en-GB" sz="4000"/>
              <a:t>Threat Modelling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7DF802F-6C5D-8E22-D56E-4F206681C9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471" y="1671484"/>
            <a:ext cx="11097186" cy="4568594"/>
          </a:xfrm>
        </p:spPr>
        <p:txBody>
          <a:bodyPr anchor="ctr">
            <a:noAutofit/>
          </a:bodyPr>
          <a:lstStyle/>
          <a:p>
            <a:r>
              <a:rPr lang="en-GB" sz="2400"/>
              <a:t>Threat Modelling Aim</a:t>
            </a:r>
          </a:p>
          <a:p>
            <a:pPr lvl="1"/>
            <a:r>
              <a:rPr lang="en-GB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Identify vulnerabilities </a:t>
            </a:r>
          </a:p>
          <a:p>
            <a:pPr lvl="1"/>
            <a:endParaRPr lang="en-GB"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228600" lvl="1">
              <a:spcBef>
                <a:spcPts val="1000"/>
              </a:spcBef>
            </a:pPr>
            <a:r>
              <a:rPr lang="en-GB"/>
              <a:t>Threat Modelling Methodologies:</a:t>
            </a:r>
          </a:p>
          <a:p>
            <a:pPr marL="457200" lvl="1" indent="0">
              <a:buNone/>
            </a:pPr>
            <a:endParaRPr lang="en-GB"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2400" kern="1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STRIDE, PASTA, DREAD, VAST, OCTAVE etc</a:t>
            </a:r>
          </a:p>
          <a:p>
            <a:pPr>
              <a:spcAft>
                <a:spcPts val="800"/>
              </a:spcAft>
            </a:pPr>
            <a:r>
              <a:rPr lang="en-GB" sz="2400" kern="1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STRIDE </a:t>
            </a:r>
          </a:p>
          <a:p>
            <a:r>
              <a:rPr lang="en-GB" sz="2400" b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en-GB" sz="24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poofing, </a:t>
            </a:r>
            <a:r>
              <a:rPr lang="en-GB" sz="2400" b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en-GB" sz="24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ampering, </a:t>
            </a:r>
            <a:r>
              <a:rPr lang="en-GB" sz="2400" b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R</a:t>
            </a:r>
            <a:r>
              <a:rPr lang="en-GB" sz="24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epudiation, </a:t>
            </a:r>
            <a:r>
              <a:rPr lang="en-GB" sz="2400" b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GB" sz="24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nformation Disclosure, </a:t>
            </a:r>
            <a:r>
              <a:rPr lang="en-GB" sz="2400" b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GB" sz="24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enial of Service, </a:t>
            </a:r>
            <a:r>
              <a:rPr lang="en-GB" sz="2400" b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GB" sz="24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levation of Privileges.</a:t>
            </a:r>
          </a:p>
          <a:p>
            <a:endParaRPr lang="en-GB" sz="2400"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GB" sz="240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Once vulnerabilities are found, countermeasures are implemented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CA5636-58FF-ECEF-C3CB-F8060FA66B9D}"/>
              </a:ext>
            </a:extLst>
          </p:cNvPr>
          <p:cNvSpPr txBox="1"/>
          <p:nvPr/>
        </p:nvSpPr>
        <p:spPr>
          <a:xfrm>
            <a:off x="19669" y="647177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[4][5][6][7]</a:t>
            </a:r>
          </a:p>
        </p:txBody>
      </p:sp>
      <p:pic>
        <p:nvPicPr>
          <p:cNvPr id="5" name="Picture 4" descr="Program coding on a computer screen">
            <a:extLst>
              <a:ext uri="{FF2B5EF4-FFF2-40B4-BE49-F238E27FC236}">
                <a16:creationId xmlns:a16="http://schemas.microsoft.com/office/drawing/2014/main" id="{295AE26B-D82D-64AC-1404-7200EC607B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700" y="1587272"/>
            <a:ext cx="4211622" cy="2807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277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F2AD2-7F09-3250-4780-4C09042D6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5074024"/>
            <a:ext cx="10109199" cy="59803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0000"/>
                </a:solidFill>
              </a:rPr>
              <a:t>D</a:t>
            </a:r>
            <a:r>
              <a:rPr lang="en-US" sz="3600"/>
              <a:t>ata Classification &amp; Protection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6648A2F-F0F5-5F94-75A3-C582EBBF9C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192" r="6250" b="26766"/>
          <a:stretch/>
        </p:blipFill>
        <p:spPr>
          <a:xfrm>
            <a:off x="20" y="-39"/>
            <a:ext cx="12191980" cy="417274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667AA61-5C27-F30F-D229-06CBE5709F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1" y="4811517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8116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F2AD2-7F09-3250-4780-4C09042D6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24280"/>
          </a:xfrm>
        </p:spPr>
        <p:txBody>
          <a:bodyPr/>
          <a:lstStyle/>
          <a:p>
            <a:r>
              <a:rPr lang="en-GB"/>
              <a:t>Data Classification &amp; Protection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F0D4A-BEE5-B641-1059-F0D5144880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9324"/>
            <a:ext cx="10515600" cy="466763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200" b="1"/>
              <a:t>4 Types of Data</a:t>
            </a:r>
            <a:endParaRPr lang="en-GB" sz="3200" b="1">
              <a:ea typeface="Calibri" panose="020F0502020204030204"/>
              <a:cs typeface="Calibri" panose="020F0502020204030204"/>
            </a:endParaRPr>
          </a:p>
          <a:p>
            <a:r>
              <a:rPr lang="en-GB" sz="2000" b="1">
                <a:ea typeface="+mn-lt"/>
                <a:cs typeface="+mn-lt"/>
              </a:rPr>
              <a:t>Public data  </a:t>
            </a:r>
            <a:r>
              <a:rPr lang="en-GB" sz="2000">
                <a:ea typeface="+mn-lt"/>
                <a:cs typeface="+mn-lt"/>
              </a:rPr>
              <a:t>— Any information that can be made freely accessible by anyone </a:t>
            </a:r>
          </a:p>
          <a:p>
            <a:r>
              <a:rPr lang="en-GB" sz="2000" b="1">
                <a:ea typeface="+mn-lt"/>
                <a:cs typeface="+mn-lt"/>
              </a:rPr>
              <a:t>Internal data</a:t>
            </a:r>
            <a:r>
              <a:rPr lang="en-GB" sz="2000">
                <a:ea typeface="+mn-lt"/>
                <a:cs typeface="+mn-lt"/>
              </a:rPr>
              <a:t> — Any information restricted to an organization’s</a:t>
            </a:r>
            <a:endParaRPr lang="en-GB" sz="2000" b="1">
              <a:ea typeface="+mn-lt"/>
              <a:cs typeface="+mn-lt"/>
            </a:endParaRPr>
          </a:p>
          <a:p>
            <a:r>
              <a:rPr lang="en-GB" sz="2000" b="1">
                <a:ea typeface="+mn-lt"/>
                <a:cs typeface="+mn-lt"/>
              </a:rPr>
              <a:t>Confidential data</a:t>
            </a:r>
            <a:r>
              <a:rPr lang="en-GB" sz="2000">
                <a:ea typeface="+mn-lt"/>
                <a:cs typeface="+mn-lt"/>
              </a:rPr>
              <a:t> — Any sensitive information that requires elevated access</a:t>
            </a:r>
          </a:p>
          <a:p>
            <a:r>
              <a:rPr lang="en-GB" sz="2000" b="1">
                <a:ea typeface="+mn-lt"/>
                <a:cs typeface="+mn-lt"/>
              </a:rPr>
              <a:t>Restricted data </a:t>
            </a:r>
            <a:r>
              <a:rPr lang="en-GB" sz="2000">
                <a:ea typeface="+mn-lt"/>
                <a:cs typeface="+mn-lt"/>
              </a:rPr>
              <a:t>— Any information carrying significant legal and regulatory penalties</a:t>
            </a:r>
          </a:p>
          <a:p>
            <a:r>
              <a:rPr lang="en-GB" sz="3200" b="1"/>
              <a:t>Why?</a:t>
            </a:r>
            <a:endParaRPr lang="en-GB" sz="1600" b="1">
              <a:ea typeface="Calibri"/>
              <a:cs typeface="Calibri"/>
            </a:endParaRPr>
          </a:p>
          <a:p>
            <a:r>
              <a:rPr lang="en-GB" sz="2000">
                <a:ea typeface="+mn-lt"/>
                <a:cs typeface="+mn-lt"/>
              </a:rPr>
              <a:t> Regulatory compliance :  </a:t>
            </a:r>
            <a:r>
              <a:rPr lang="en-GB" sz="2000" b="1">
                <a:ea typeface="+mn-lt"/>
                <a:cs typeface="+mn-lt"/>
              </a:rPr>
              <a:t>PCI DSS,HIPAA,GDPR</a:t>
            </a:r>
            <a:r>
              <a:rPr lang="en-GB" sz="2000">
                <a:ea typeface="+mn-lt"/>
                <a:cs typeface="+mn-lt"/>
              </a:rPr>
              <a:t> ,Facilitate future partnership, revenue growth. And Trust </a:t>
            </a:r>
          </a:p>
          <a:p>
            <a:r>
              <a:rPr lang="en-GB" sz="2000">
                <a:ea typeface="Calibri"/>
                <a:cs typeface="Calibri"/>
              </a:rPr>
              <a:t>Better Management And Security</a:t>
            </a:r>
          </a:p>
          <a:p>
            <a:r>
              <a:rPr lang="en-GB" sz="3200" b="1"/>
              <a:t>Best Practices</a:t>
            </a:r>
            <a:endParaRPr lang="en-GB" sz="3200" b="1">
              <a:ea typeface="Calibri"/>
              <a:cs typeface="Calibri"/>
            </a:endParaRPr>
          </a:p>
          <a:p>
            <a:r>
              <a:rPr lang="en-GB" sz="2000">
                <a:ea typeface="Calibri"/>
                <a:cs typeface="Calibri"/>
              </a:rPr>
              <a:t>Scanning tool,  A</a:t>
            </a:r>
            <a:r>
              <a:rPr lang="en-GB" sz="2000" b="1">
                <a:ea typeface="+mn-lt"/>
                <a:cs typeface="+mn-lt"/>
              </a:rPr>
              <a:t>ccurate data inventory , Document </a:t>
            </a:r>
          </a:p>
          <a:p>
            <a:r>
              <a:rPr lang="en-GB" sz="2000" b="1">
                <a:ea typeface="+mn-lt"/>
                <a:cs typeface="+mn-lt"/>
              </a:rPr>
              <a:t>security program  Such as :SP 800-53, SP 800-66, </a:t>
            </a:r>
            <a:r>
              <a:rPr lang="en-GB" sz="2000">
                <a:ea typeface="+mn-lt"/>
                <a:cs typeface="+mn-lt"/>
              </a:rPr>
              <a:t> ISO/IEC 27001 ETC </a:t>
            </a:r>
            <a:endParaRPr lang="en-GB" sz="20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38898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Eye exam equipment">
            <a:extLst>
              <a:ext uri="{FF2B5EF4-FFF2-40B4-BE49-F238E27FC236}">
                <a16:creationId xmlns:a16="http://schemas.microsoft.com/office/drawing/2014/main" id="{19B9CDC5-81B3-D678-1190-74575E22F5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35" r="15747" b="4475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CD26EE-2F2A-7B33-79EC-77EBED293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rgbClr val="FF0000"/>
                </a:solidFill>
              </a:rPr>
              <a:t>A</a:t>
            </a:r>
            <a:r>
              <a:rPr lang="en-US" sz="4800">
                <a:solidFill>
                  <a:schemeClr val="bg1"/>
                </a:solidFill>
              </a:rPr>
              <a:t>ccess Control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74783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D26EE-2F2A-7B33-79EC-77EBED293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/>
              <a:t>Access Control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EAC637-5C1C-8F65-1716-825085B20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069096" cy="324428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Common types of access control:</a:t>
            </a:r>
            <a:endParaRPr lang="en-US"/>
          </a:p>
          <a:p>
            <a:endParaRPr lang="en-GB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Discretionary access control (DAC) [4]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r>
              <a:rPr lang="en-GB">
                <a:ea typeface="+mn-lt"/>
                <a:cs typeface="+mn-lt"/>
              </a:rPr>
              <a:t>Role-based access control (RBAC) [5]</a:t>
            </a:r>
            <a:endParaRPr lang="en-GB">
              <a:ea typeface="Calibri"/>
              <a:cs typeface="Calibri"/>
            </a:endParaRPr>
          </a:p>
          <a:p>
            <a:r>
              <a:rPr lang="en-GB">
                <a:ea typeface="+mn-lt"/>
                <a:cs typeface="+mn-lt"/>
              </a:rPr>
              <a:t>Mandatory access control (MAC) [6]</a:t>
            </a:r>
            <a:endParaRPr lang="en-GB">
              <a:ea typeface="Calibri"/>
              <a:cs typeface="Calibri"/>
            </a:endParaRPr>
          </a:p>
          <a:p>
            <a:r>
              <a:rPr lang="en-GB">
                <a:ea typeface="Calibri"/>
                <a:cs typeface="Calibri"/>
              </a:rPr>
              <a:t>Rule-based access control (RuBAC) [7]</a:t>
            </a:r>
          </a:p>
          <a:p>
            <a:endParaRPr lang="en-GB"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  <a:p>
            <a:pPr marL="0" indent="0">
              <a:buNone/>
            </a:pPr>
            <a:endParaRPr lang="en-GB">
              <a:ea typeface="Calibri"/>
              <a:cs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29A12F-1582-2E41-FB1E-14E290FB85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" b="3"/>
          <a:stretch/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10368F-1727-D12E-7432-E60D9B3EA48F}"/>
              </a:ext>
            </a:extLst>
          </p:cNvPr>
          <p:cNvSpPr txBox="1"/>
          <p:nvPr/>
        </p:nvSpPr>
        <p:spPr>
          <a:xfrm>
            <a:off x="7361631" y="5737065"/>
            <a:ext cx="508686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>
                <a:cs typeface="Calibri"/>
              </a:rPr>
              <a:t>Principle of Least Privilege</a:t>
            </a:r>
            <a:endParaRPr lang="en-US" sz="2000" err="1"/>
          </a:p>
        </p:txBody>
      </p:sp>
    </p:spTree>
    <p:extLst>
      <p:ext uri="{BB962C8B-B14F-4D97-AF65-F5344CB8AC3E}">
        <p14:creationId xmlns:p14="http://schemas.microsoft.com/office/powerpoint/2010/main" val="2692798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518BCE60-EB58-4019-B93A-1094BA89FB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239C5D7-3A83-4B28-BA16-9364DA5FA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5385538" cy="6858000"/>
          </a:xfrm>
          <a:prstGeom prst="rect">
            <a:avLst/>
          </a:prstGeom>
          <a:ln>
            <a:noFill/>
          </a:ln>
          <a:effectLst>
            <a:outerShdw blurRad="635000" dist="254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C0E4BDC5-1DF0-B758-02E4-0AA24AB72B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8087"/>
            <a:ext cx="6103704" cy="5125412"/>
          </a:xfrm>
          <a:prstGeom prst="rect">
            <a:avLst/>
          </a:prstGeom>
          <a:ln>
            <a:noFill/>
          </a:ln>
          <a:effectLst>
            <a:outerShdw blurRad="635000" dist="254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315426-B782-6C90-8230-F3624695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" y="777240"/>
            <a:ext cx="4502683" cy="37920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>
                <a:solidFill>
                  <a:srgbClr val="FF0000"/>
                </a:solidFill>
              </a:rPr>
              <a:t>N</a:t>
            </a:r>
            <a:r>
              <a:rPr lang="en-US" sz="4800"/>
              <a:t>etwork Segmentation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5E6286-0AF1-5318-E1B1-E3EED8BA9F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95" r="8941" b="2"/>
          <a:stretch/>
        </p:blipFill>
        <p:spPr>
          <a:xfrm>
            <a:off x="6103705" y="10"/>
            <a:ext cx="5385539" cy="6857990"/>
          </a:xfrm>
          <a:prstGeom prst="rect">
            <a:avLst/>
          </a:prstGeom>
        </p:spPr>
      </p:pic>
      <p:sp>
        <p:nvSpPr>
          <p:cNvPr id="15" name="tint">
            <a:extLst>
              <a:ext uri="{FF2B5EF4-FFF2-40B4-BE49-F238E27FC236}">
                <a16:creationId xmlns:a16="http://schemas.microsoft.com/office/drawing/2014/main" id="{49109861-B852-BC17-33D7-416D00A396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92294" y="0"/>
            <a:ext cx="696657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8161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C911E-3EF0-A673-0A8C-B1DF43C6D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4957"/>
            <a:ext cx="10515600" cy="1325563"/>
          </a:xfrm>
        </p:spPr>
        <p:txBody>
          <a:bodyPr/>
          <a:lstStyle/>
          <a:p>
            <a:r>
              <a:rPr lang="en-GB"/>
              <a:t>Network Segmentation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FFF4CA-5EB7-2B0C-8A4A-617B5BB33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7426" y="1786296"/>
            <a:ext cx="10515600" cy="4351338"/>
          </a:xfrm>
        </p:spPr>
        <p:txBody>
          <a:bodyPr>
            <a:normAutofit/>
          </a:bodyPr>
          <a:lstStyle/>
          <a:p>
            <a:r>
              <a:rPr lang="en-GB"/>
              <a:t>What is network segmentation?</a:t>
            </a:r>
          </a:p>
          <a:p>
            <a:pPr lvl="1"/>
            <a:r>
              <a:rPr lang="en-GB" kern="1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Dividing a network and controlling the flow of data between each segment</a:t>
            </a:r>
          </a:p>
          <a:p>
            <a:pPr lvl="1"/>
            <a:endParaRPr lang="en-GB"/>
          </a:p>
          <a:p>
            <a:r>
              <a:rPr lang="en-GB"/>
              <a:t>Micro-Segmentation</a:t>
            </a:r>
          </a:p>
          <a:p>
            <a:pPr lvl="1"/>
            <a:r>
              <a:rPr lang="en-GB"/>
              <a:t>AKA Application Segmentation</a:t>
            </a:r>
          </a:p>
          <a:p>
            <a:pPr lvl="1"/>
            <a:endParaRPr lang="en-GB"/>
          </a:p>
          <a:p>
            <a:pPr lvl="1"/>
            <a:r>
              <a:rPr lang="en-GB"/>
              <a:t>Restrict flow of data between devices or applications</a:t>
            </a:r>
          </a:p>
          <a:p>
            <a:pPr lvl="1"/>
            <a:r>
              <a:rPr lang="en-GB"/>
              <a:t>Within a network or in the cloud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53063E-35CE-5C34-C31F-673C71CDA896}"/>
              </a:ext>
            </a:extLst>
          </p:cNvPr>
          <p:cNvSpPr txBox="1"/>
          <p:nvPr/>
        </p:nvSpPr>
        <p:spPr>
          <a:xfrm>
            <a:off x="9835" y="649501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[15][16][17][18][19]</a:t>
            </a:r>
          </a:p>
        </p:txBody>
      </p:sp>
      <p:pic>
        <p:nvPicPr>
          <p:cNvPr id="5" name="Picture 4" descr="Colorful network cables">
            <a:extLst>
              <a:ext uri="{FF2B5EF4-FFF2-40B4-BE49-F238E27FC236}">
                <a16:creationId xmlns:a16="http://schemas.microsoft.com/office/drawing/2014/main" id="{F9BCBBBD-3C24-0EFA-8CCD-D7098DE57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345" y="2963407"/>
            <a:ext cx="3741048" cy="2497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415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579F6-FC2A-3A62-EE95-D39EECF8E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5074024"/>
            <a:ext cx="10109199" cy="59803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0000"/>
                </a:solidFill>
              </a:rPr>
              <a:t>S</a:t>
            </a:r>
            <a:r>
              <a:rPr lang="en-US" sz="3600"/>
              <a:t>ecurity Policies </a:t>
            </a:r>
          </a:p>
        </p:txBody>
      </p:sp>
      <p:pic>
        <p:nvPicPr>
          <p:cNvPr id="4" name="Picture 3" descr="Sea of white umbrellas with one blue one in the crowd">
            <a:extLst>
              <a:ext uri="{FF2B5EF4-FFF2-40B4-BE49-F238E27FC236}">
                <a16:creationId xmlns:a16="http://schemas.microsoft.com/office/drawing/2014/main" id="{30431F88-C7C1-86C7-9586-E252AF710C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922" r="-2" b="32168"/>
          <a:stretch/>
        </p:blipFill>
        <p:spPr>
          <a:xfrm>
            <a:off x="20" y="-39"/>
            <a:ext cx="12191980" cy="417274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667AA61-5C27-F30F-D229-06CBE5709F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1" y="4811517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95453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8" name="Rectangle 107">
            <a:extLst>
              <a:ext uri="{FF2B5EF4-FFF2-40B4-BE49-F238E27FC236}">
                <a16:creationId xmlns:a16="http://schemas.microsoft.com/office/drawing/2014/main" id="{AAAE94E3-A7DB-4868-B1E3-E49703488B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F0DD7F-822C-28CC-4728-953AFCC2A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5279408" cy="1128068"/>
          </a:xfrm>
        </p:spPr>
        <p:txBody>
          <a:bodyPr anchor="ctr">
            <a:normAutofit/>
          </a:bodyPr>
          <a:lstStyle/>
          <a:p>
            <a:r>
              <a:rPr lang="en-GB" sz="4000"/>
              <a:t>Security Policies</a:t>
            </a:r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1" name="Rectangle 110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123821"/>
            <a:ext cx="4975066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Content Placeholder 2">
            <a:extLst>
              <a:ext uri="{FF2B5EF4-FFF2-40B4-BE49-F238E27FC236}">
                <a16:creationId xmlns:a16="http://schemas.microsoft.com/office/drawing/2014/main" id="{6BC380EA-E13C-468F-FB88-3E62828B8F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1755412"/>
            <a:ext cx="5853160" cy="455467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600" b="1"/>
              <a:t>Three types of security policies|  </a:t>
            </a:r>
            <a:endParaRPr lang="en-GB" sz="1600">
              <a:cs typeface="Calibri" panose="020F0502020204030204"/>
            </a:endParaRPr>
          </a:p>
          <a:p>
            <a:r>
              <a:rPr lang="en-GB" sz="1600" b="1"/>
              <a:t>1. Program policy                         | Clear purpose and objectives</a:t>
            </a:r>
            <a:endParaRPr lang="en-GB" sz="1600">
              <a:cs typeface="Calibri"/>
            </a:endParaRPr>
          </a:p>
          <a:p>
            <a:r>
              <a:rPr lang="en-GB" sz="1600" b="1"/>
              <a:t>2. Issue-specific policy                | Scope and applicability</a:t>
            </a:r>
            <a:endParaRPr lang="en-GB" sz="1600">
              <a:cs typeface="Calibri"/>
            </a:endParaRPr>
          </a:p>
          <a:p>
            <a:r>
              <a:rPr lang="en-GB" sz="1600" b="1"/>
              <a:t>3. System-specific policy            | Commitment from </a:t>
            </a:r>
            <a:r>
              <a:rPr lang="en-GB" sz="1600" b="1">
                <a:cs typeface="Calibri"/>
              </a:rPr>
              <a:t>senior</a:t>
            </a:r>
          </a:p>
          <a:p>
            <a:endParaRPr lang="en-GB" sz="1600" b="1">
              <a:cs typeface="Calibri"/>
            </a:endParaRPr>
          </a:p>
          <a:p>
            <a:pPr marL="0" indent="0">
              <a:buNone/>
            </a:pPr>
            <a:r>
              <a:rPr lang="en-GB" sz="1600" b="1">
                <a:cs typeface="Calibri"/>
              </a:rPr>
              <a:t>                                                  | </a:t>
            </a:r>
            <a:r>
              <a:rPr lang="en-GB" sz="1600" b="1"/>
              <a:t>Realistic and enforceable policies</a:t>
            </a:r>
            <a:endParaRPr lang="en-GB" sz="1600" b="1">
              <a:cs typeface="Calibri"/>
            </a:endParaRPr>
          </a:p>
          <a:p>
            <a:pPr marL="0" indent="0">
              <a:buNone/>
            </a:pPr>
            <a:r>
              <a:rPr lang="en-GB" sz="1600" b="1">
                <a:cs typeface="Calibri"/>
              </a:rPr>
              <a:t>                                                    | </a:t>
            </a:r>
            <a:r>
              <a:rPr lang="en-GB" sz="1600" b="1"/>
              <a:t>Clear definitions of important terms</a:t>
            </a:r>
            <a:endParaRPr lang="en-GB" sz="1600" b="1">
              <a:cs typeface="Calibri"/>
            </a:endParaRPr>
          </a:p>
          <a:p>
            <a:pPr marL="0" indent="0">
              <a:buNone/>
            </a:pPr>
            <a:r>
              <a:rPr lang="en-GB" sz="1600" b="1">
                <a:cs typeface="Calibri"/>
              </a:rPr>
              <a:t>                                           </a:t>
            </a:r>
            <a:r>
              <a:rPr lang="en-GB" sz="1600" b="1"/>
              <a:t>|Tailored to the organization’s risk appetite</a:t>
            </a:r>
            <a:endParaRPr lang="en-GB" sz="1600" b="1">
              <a:cs typeface="Calibri"/>
            </a:endParaRPr>
          </a:p>
          <a:p>
            <a:pPr marL="0" indent="0">
              <a:buNone/>
            </a:pPr>
            <a:r>
              <a:rPr lang="en-GB" sz="1600" b="1">
                <a:cs typeface="Calibri"/>
              </a:rPr>
              <a:t>                                                         |</a:t>
            </a:r>
            <a:r>
              <a:rPr lang="en-GB" sz="1600" b="1"/>
              <a:t> Up-to-date information</a:t>
            </a:r>
            <a:endParaRPr lang="en-GB" sz="1600" b="1">
              <a:cs typeface="Calibri"/>
            </a:endParaRPr>
          </a:p>
          <a:p>
            <a:pPr marL="0" indent="0">
              <a:buNone/>
            </a:pPr>
            <a:endParaRPr lang="en-GB" sz="1400" b="1">
              <a:cs typeface="Calibri"/>
            </a:endParaRPr>
          </a:p>
          <a:p>
            <a:endParaRPr lang="en-GB" sz="1400">
              <a:cs typeface="Calibri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7447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OT Security Policies and Procedures | Yokogawa United Kingdom Ltd.">
            <a:extLst>
              <a:ext uri="{FF2B5EF4-FFF2-40B4-BE49-F238E27FC236}">
                <a16:creationId xmlns:a16="http://schemas.microsoft.com/office/drawing/2014/main" id="{F03BA9A6-FFE6-C381-9BBF-806B821C65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3423" y="356236"/>
            <a:ext cx="4368679" cy="2926936"/>
          </a:xfrm>
          <a:prstGeom prst="rect">
            <a:avLst/>
          </a:prstGeom>
        </p:spPr>
      </p:pic>
      <p:sp>
        <p:nvSpPr>
          <p:cNvPr id="115" name="Rectangle 114">
            <a:extLst>
              <a:ext uri="{FF2B5EF4-FFF2-40B4-BE49-F238E27FC236}">
                <a16:creationId xmlns:a16="http://schemas.microsoft.com/office/drawing/2014/main" id="{8CB5D2D7-DF65-4E86-BFBA-FFB9B5AC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05479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ybersecurity Policies &amp; Procedures | Yokogawa Electric Corporation">
            <a:extLst>
              <a:ext uri="{FF2B5EF4-FFF2-40B4-BE49-F238E27FC236}">
                <a16:creationId xmlns:a16="http://schemas.microsoft.com/office/drawing/2014/main" id="{1B694A64-685C-A36E-7FE2-78C131DF61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8309" y="3506612"/>
            <a:ext cx="4587496" cy="31513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87BC08-9F52-A8B6-8167-CAB20BA964EB}"/>
              </a:ext>
            </a:extLst>
          </p:cNvPr>
          <p:cNvSpPr txBox="1"/>
          <p:nvPr/>
        </p:nvSpPr>
        <p:spPr>
          <a:xfrm>
            <a:off x="7085610" y="6610597"/>
            <a:ext cx="446314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cs typeface="Calibri"/>
              </a:rPr>
              <a:t>Fig.3 Security Program Lifecycle</a:t>
            </a:r>
            <a:endParaRPr lang="en-US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225900-974A-445B-5D37-3140142CAFD5}"/>
              </a:ext>
            </a:extLst>
          </p:cNvPr>
          <p:cNvSpPr txBox="1"/>
          <p:nvPr/>
        </p:nvSpPr>
        <p:spPr>
          <a:xfrm>
            <a:off x="7036129" y="3196441"/>
            <a:ext cx="446314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cs typeface="Calibri"/>
              </a:rPr>
              <a:t>Fig.2 Guidance, Procedure, Standard &amp; Policy</a:t>
            </a:r>
          </a:p>
        </p:txBody>
      </p:sp>
    </p:spTree>
    <p:extLst>
      <p:ext uri="{BB962C8B-B14F-4D97-AF65-F5344CB8AC3E}">
        <p14:creationId xmlns:p14="http://schemas.microsoft.com/office/powerpoint/2010/main" val="42852979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1B85B-9CCA-0666-5230-FE346B377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5074024"/>
            <a:ext cx="10109199" cy="59803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0000"/>
                </a:solidFill>
              </a:rPr>
              <a:t>E</a:t>
            </a:r>
            <a:r>
              <a:rPr lang="en-US" sz="3600"/>
              <a:t>ndpoint Security</a:t>
            </a:r>
          </a:p>
        </p:txBody>
      </p:sp>
      <p:pic>
        <p:nvPicPr>
          <p:cNvPr id="28" name="Picture 27" descr="Padlock on computer motherboard">
            <a:extLst>
              <a:ext uri="{FF2B5EF4-FFF2-40B4-BE49-F238E27FC236}">
                <a16:creationId xmlns:a16="http://schemas.microsoft.com/office/drawing/2014/main" id="{49236B74-E05E-9D91-4162-772529839C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008" b="35718"/>
          <a:stretch/>
        </p:blipFill>
        <p:spPr>
          <a:xfrm>
            <a:off x="20" y="-39"/>
            <a:ext cx="12191980" cy="4172740"/>
          </a:xfrm>
          <a:prstGeom prst="rect">
            <a:avLst/>
          </a:prstGeom>
        </p:spPr>
      </p:pic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667AA61-5C27-F30F-D229-06CBE5709F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1" y="4811517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91407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1B85B-9CCA-0666-5230-FE346B37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End Point Security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C6696D-B2B9-BF75-8D81-921EAE101BA5}"/>
              </a:ext>
            </a:extLst>
          </p:cNvPr>
          <p:cNvSpPr txBox="1"/>
          <p:nvPr/>
        </p:nvSpPr>
        <p:spPr>
          <a:xfrm>
            <a:off x="665172" y="4909674"/>
            <a:ext cx="6144337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Calibri"/>
                <a:cs typeface="Calibri"/>
              </a:rPr>
              <a:t>"An endpoint is a remote computing device that communicates back and forth with a network to which it is connected. Examples of endpoints include:</a:t>
            </a:r>
          </a:p>
          <a:p>
            <a:endParaRPr lang="en-US">
              <a:ea typeface="Calibri"/>
              <a:cs typeface="Calibri"/>
            </a:endParaRPr>
          </a:p>
          <a:p>
            <a:r>
              <a:rPr lang="en-US">
                <a:ea typeface="Calibri"/>
                <a:cs typeface="Calibri"/>
              </a:rPr>
              <a:t>Desktops, Laptops, Smartphones, Tablets, Servers, Workstations, Internet-of-things devices." [23]</a:t>
            </a:r>
          </a:p>
        </p:txBody>
      </p:sp>
      <p:pic>
        <p:nvPicPr>
          <p:cNvPr id="14" name="Picture 13" descr="A computer tower and monitor&#10;&#10;Description automatically generated">
            <a:extLst>
              <a:ext uri="{FF2B5EF4-FFF2-40B4-BE49-F238E27FC236}">
                <a16:creationId xmlns:a16="http://schemas.microsoft.com/office/drawing/2014/main" id="{0B64AF69-E056-2746-A006-F1E0428879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2887" y="3227392"/>
            <a:ext cx="2132701" cy="1612780"/>
          </a:xfrm>
          <a:prstGeom prst="rect">
            <a:avLst/>
          </a:prstGeom>
        </p:spPr>
      </p:pic>
      <p:pic>
        <p:nvPicPr>
          <p:cNvPr id="15" name="Picture 14" descr="A computer with a stand&#10;&#10;Description automatically generated">
            <a:extLst>
              <a:ext uri="{FF2B5EF4-FFF2-40B4-BE49-F238E27FC236}">
                <a16:creationId xmlns:a16="http://schemas.microsoft.com/office/drawing/2014/main" id="{39D4BAC5-FD46-5DBF-DFA1-24D261D566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0433" y="498355"/>
            <a:ext cx="1372859" cy="1341409"/>
          </a:xfrm>
          <a:prstGeom prst="rect">
            <a:avLst/>
          </a:prstGeom>
        </p:spPr>
      </p:pic>
      <p:pic>
        <p:nvPicPr>
          <p:cNvPr id="16" name="Picture 15" descr="A cell phone with a blank screen&#10;&#10;Description automatically generated">
            <a:extLst>
              <a:ext uri="{FF2B5EF4-FFF2-40B4-BE49-F238E27FC236}">
                <a16:creationId xmlns:a16="http://schemas.microsoft.com/office/drawing/2014/main" id="{F4A9AE99-0B9B-719C-F946-AA826A8D38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8178" y="501949"/>
            <a:ext cx="1366568" cy="1333500"/>
          </a:xfrm>
          <a:prstGeom prst="rect">
            <a:avLst/>
          </a:prstGeom>
        </p:spPr>
      </p:pic>
      <p:pic>
        <p:nvPicPr>
          <p:cNvPr id="17" name="Picture 16" descr="A white electronic device with a blue screen&#10;&#10;Description automatically generated">
            <a:extLst>
              <a:ext uri="{FF2B5EF4-FFF2-40B4-BE49-F238E27FC236}">
                <a16:creationId xmlns:a16="http://schemas.microsoft.com/office/drawing/2014/main" id="{7D02E3B5-13F5-E236-9A55-B9AEA996AD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9525" y="1836079"/>
            <a:ext cx="1368007" cy="1488568"/>
          </a:xfrm>
          <a:prstGeom prst="rect">
            <a:avLst/>
          </a:prstGeom>
        </p:spPr>
      </p:pic>
      <p:pic>
        <p:nvPicPr>
          <p:cNvPr id="18" name="Picture 17" descr="A round silver object with a logo&#10;&#10;Description automatically generated">
            <a:extLst>
              <a:ext uri="{FF2B5EF4-FFF2-40B4-BE49-F238E27FC236}">
                <a16:creationId xmlns:a16="http://schemas.microsoft.com/office/drawing/2014/main" id="{9783B418-511B-BADD-EDAB-40FA426DBC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57172" y="1833832"/>
            <a:ext cx="1364412" cy="1479430"/>
          </a:xfrm>
          <a:prstGeom prst="rect">
            <a:avLst/>
          </a:prstGeom>
        </p:spPr>
      </p:pic>
      <p:pic>
        <p:nvPicPr>
          <p:cNvPr id="20" name="Picture 19" descr="A tablet with a screen showing statistics&#10;&#10;Description automatically generated">
            <a:extLst>
              <a:ext uri="{FF2B5EF4-FFF2-40B4-BE49-F238E27FC236}">
                <a16:creationId xmlns:a16="http://schemas.microsoft.com/office/drawing/2014/main" id="{AECECC8C-C16B-904A-ACAB-017AE3F8AC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86291" y="3321052"/>
            <a:ext cx="2006146" cy="1524423"/>
          </a:xfrm>
          <a:prstGeom prst="rect">
            <a:avLst/>
          </a:prstGeom>
        </p:spPr>
      </p:pic>
      <p:pic>
        <p:nvPicPr>
          <p:cNvPr id="21" name="Picture 20" descr="A close-up of a camera&#10;&#10;Description automatically generated">
            <a:extLst>
              <a:ext uri="{FF2B5EF4-FFF2-40B4-BE49-F238E27FC236}">
                <a16:creationId xmlns:a16="http://schemas.microsoft.com/office/drawing/2014/main" id="{57CCED1B-64BF-6CF6-624D-E5BC8ADB5F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48888" y="494312"/>
            <a:ext cx="1426415" cy="1340510"/>
          </a:xfrm>
          <a:prstGeom prst="rect">
            <a:avLst/>
          </a:prstGeom>
        </p:spPr>
      </p:pic>
      <p:pic>
        <p:nvPicPr>
          <p:cNvPr id="23" name="Picture 22" descr="Several computer servers in a row&#10;&#10;Description automatically generated">
            <a:extLst>
              <a:ext uri="{FF2B5EF4-FFF2-40B4-BE49-F238E27FC236}">
                <a16:creationId xmlns:a16="http://schemas.microsoft.com/office/drawing/2014/main" id="{58E57663-2947-480A-00ED-6B0847E89E4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18079" y="1834641"/>
            <a:ext cx="1374296" cy="1449059"/>
          </a:xfrm>
          <a:prstGeom prst="rect">
            <a:avLst/>
          </a:prstGeom>
        </p:spPr>
      </p:pic>
      <p:pic>
        <p:nvPicPr>
          <p:cNvPr id="6" name="Picture 5" descr="A blue circle with white symbols and a key&#10;&#10;Description automatically generated">
            <a:extLst>
              <a:ext uri="{FF2B5EF4-FFF2-40B4-BE49-F238E27FC236}">
                <a16:creationId xmlns:a16="http://schemas.microsoft.com/office/drawing/2014/main" id="{5FD876FB-6DE2-6A2E-A097-5E6E584354D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88349" y="767212"/>
            <a:ext cx="1006055" cy="1111010"/>
          </a:xfrm>
          <a:prstGeom prst="rect">
            <a:avLst/>
          </a:prstGeom>
        </p:spPr>
      </p:pic>
      <p:pic>
        <p:nvPicPr>
          <p:cNvPr id="7" name="Picture 6" descr="A white line on a brown background&#10;&#10;Description automatically generated">
            <a:extLst>
              <a:ext uri="{FF2B5EF4-FFF2-40B4-BE49-F238E27FC236}">
                <a16:creationId xmlns:a16="http://schemas.microsoft.com/office/drawing/2014/main" id="{F91ACA9D-437F-1F8A-635B-4D8BF2156A6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93113" y="2296065"/>
            <a:ext cx="910266" cy="1029418"/>
          </a:xfrm>
          <a:prstGeom prst="rect">
            <a:avLst/>
          </a:prstGeom>
        </p:spPr>
      </p:pic>
      <p:pic>
        <p:nvPicPr>
          <p:cNvPr id="8" name="Picture 7" descr="A brick wall with a grey top&#10;&#10;Description automatically generated">
            <a:extLst>
              <a:ext uri="{FF2B5EF4-FFF2-40B4-BE49-F238E27FC236}">
                <a16:creationId xmlns:a16="http://schemas.microsoft.com/office/drawing/2014/main" id="{3F8C360F-BD9A-73D7-6D2A-1BA99679FB9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92650" y="3508794"/>
            <a:ext cx="1024925" cy="11487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9494378-6777-484B-EB22-19F1FDD672C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00792" y="2377926"/>
            <a:ext cx="3695700" cy="10382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61CAC9-483C-27C0-E175-E4484535F148}"/>
              </a:ext>
            </a:extLst>
          </p:cNvPr>
          <p:cNvSpPr txBox="1"/>
          <p:nvPr/>
        </p:nvSpPr>
        <p:spPr>
          <a:xfrm>
            <a:off x="7451766" y="4839194"/>
            <a:ext cx="446314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cs typeface="Calibri"/>
              </a:rPr>
              <a:t>Fig.4 Internet of Things Devices</a:t>
            </a:r>
          </a:p>
        </p:txBody>
      </p:sp>
    </p:spTree>
    <p:extLst>
      <p:ext uri="{BB962C8B-B14F-4D97-AF65-F5344CB8AC3E}">
        <p14:creationId xmlns:p14="http://schemas.microsoft.com/office/powerpoint/2010/main" val="2552085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adlock on computer motherboard">
            <a:extLst>
              <a:ext uri="{FF2B5EF4-FFF2-40B4-BE49-F238E27FC236}">
                <a16:creationId xmlns:a16="http://schemas.microsoft.com/office/drawing/2014/main" id="{87E13866-E9AB-AC78-3055-A1340D2AEC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627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E04E26-0765-84DB-4E1E-6E0B1392E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rgbClr val="FF0000"/>
                </a:solidFill>
              </a:rPr>
              <a:t>S</a:t>
            </a:r>
            <a:r>
              <a:rPr lang="en-US" sz="4800">
                <a:solidFill>
                  <a:schemeClr val="bg1"/>
                </a:solidFill>
              </a:rPr>
              <a:t>ecurity Compliance and Standards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17943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CFAE5-5193-4892-C322-EF5C1E801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Security Compliance and Standards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A0F3B-93DE-C455-AFB2-0601BD9048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/>
              <a:t>Standards Examples</a:t>
            </a:r>
          </a:p>
          <a:p>
            <a:pPr lvl="1"/>
            <a:r>
              <a:rPr lang="en-GB"/>
              <a:t>ISO 27001 Cybersecurity standard (Describes Best Practice)</a:t>
            </a:r>
          </a:p>
          <a:p>
            <a:pPr lvl="1"/>
            <a:r>
              <a:rPr lang="en-GB"/>
              <a:t>ISO 27002 Cybersecurity standard  (Implementation)</a:t>
            </a:r>
          </a:p>
          <a:p>
            <a:pPr lvl="1"/>
            <a:endParaRPr lang="en-GB"/>
          </a:p>
          <a:p>
            <a:pPr marL="228600" lvl="1">
              <a:spcBef>
                <a:spcPts val="1000"/>
              </a:spcBef>
            </a:pPr>
            <a:r>
              <a:rPr lang="en-GB" sz="2800"/>
              <a:t>Regulation Examples</a:t>
            </a:r>
          </a:p>
          <a:p>
            <a:pPr lvl="1"/>
            <a:r>
              <a:rPr lang="en-GB"/>
              <a:t>Payment Card Industry Data Security Standard (2004) [PCI DSS] v4.0</a:t>
            </a:r>
            <a:endParaRPr lang="en-GB" b="1"/>
          </a:p>
          <a:p>
            <a:pPr lvl="1"/>
            <a:r>
              <a:rPr lang="en-GB"/>
              <a:t>Data Protection Act (2018)  [DPA]</a:t>
            </a:r>
          </a:p>
          <a:p>
            <a:pPr lvl="1"/>
            <a:r>
              <a:rPr lang="en-GB"/>
              <a:t>General Data Protection Act (2018) [GDPR]</a:t>
            </a:r>
          </a:p>
          <a:p>
            <a:pPr lvl="1"/>
            <a:endParaRPr lang="en-GB"/>
          </a:p>
          <a:p>
            <a:pPr lvl="1"/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Company i</a:t>
            </a:r>
            <a:r>
              <a:rPr lang="en-GB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 breach of GDPR regulations would be fined of €20 Million</a:t>
            </a:r>
            <a:endParaRPr lang="en-GB"/>
          </a:p>
          <a:p>
            <a:pPr marL="457200" lvl="1" indent="0">
              <a:buNone/>
            </a:pPr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78A19A-B6DD-FEE6-6A42-4703735F6EBC}"/>
              </a:ext>
            </a:extLst>
          </p:cNvPr>
          <p:cNvSpPr txBox="1"/>
          <p:nvPr/>
        </p:nvSpPr>
        <p:spPr>
          <a:xfrm>
            <a:off x="-1" y="6470927"/>
            <a:ext cx="87113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[24][25][26][27][28] [29][30][31][32][33][34][35][36][37][38][39][40]</a:t>
            </a:r>
          </a:p>
        </p:txBody>
      </p:sp>
      <p:pic>
        <p:nvPicPr>
          <p:cNvPr id="5" name="Picture 4" descr="Device and padlock">
            <a:extLst>
              <a:ext uri="{FF2B5EF4-FFF2-40B4-BE49-F238E27FC236}">
                <a16:creationId xmlns:a16="http://schemas.microsoft.com/office/drawing/2014/main" id="{C13A5276-0C95-891C-E391-D21C7CCCA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496" y="1808672"/>
            <a:ext cx="2815029" cy="1583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0035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BABE8-841A-BA59-5E48-D54D43068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8821"/>
            <a:ext cx="10515600" cy="1325563"/>
          </a:xfrm>
        </p:spPr>
        <p:txBody>
          <a:bodyPr/>
          <a:lstStyle/>
          <a:p>
            <a:r>
              <a:rPr lang="en-GB"/>
              <a:t>Security Compliance and Standards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5BE7C4-3C69-862C-0429-25B1E7F8F1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362" y="1338889"/>
            <a:ext cx="6889956" cy="4867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C96E5B2-8F3F-A45C-8927-1D0E0360A5CC}"/>
              </a:ext>
            </a:extLst>
          </p:cNvPr>
          <p:cNvSpPr txBox="1"/>
          <p:nvPr/>
        </p:nvSpPr>
        <p:spPr>
          <a:xfrm>
            <a:off x="9036979" y="6597369"/>
            <a:ext cx="3125526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/>
              <a:t>https://www.checkpoint.com/quantum/security-compliance/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E291E4-2EF6-BBB4-BD1C-EF6160FDC3E6}"/>
              </a:ext>
            </a:extLst>
          </p:cNvPr>
          <p:cNvSpPr txBox="1"/>
          <p:nvPr/>
        </p:nvSpPr>
        <p:spPr>
          <a:xfrm>
            <a:off x="2325584" y="6244441"/>
            <a:ext cx="446314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cs typeface="Calibri"/>
              </a:rPr>
              <a:t>Fig.5 Security Best Practices Compliance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3D9CFF-3697-0101-7A1D-1663AAEF1DC8}"/>
              </a:ext>
            </a:extLst>
          </p:cNvPr>
          <p:cNvSpPr txBox="1"/>
          <p:nvPr/>
        </p:nvSpPr>
        <p:spPr>
          <a:xfrm>
            <a:off x="6634" y="6488132"/>
            <a:ext cx="87563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[24][25][26][27][28] [29][30][31][32][33][34][35][36][37][38][39][40]</a:t>
            </a:r>
          </a:p>
        </p:txBody>
      </p:sp>
    </p:spTree>
    <p:extLst>
      <p:ext uri="{BB962C8B-B14F-4D97-AF65-F5344CB8AC3E}">
        <p14:creationId xmlns:p14="http://schemas.microsoft.com/office/powerpoint/2010/main" val="27333351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ransparent padlock">
            <a:extLst>
              <a:ext uri="{FF2B5EF4-FFF2-40B4-BE49-F238E27FC236}">
                <a16:creationId xmlns:a16="http://schemas.microsoft.com/office/drawing/2014/main" id="{655F9278-66DF-BCAC-C567-322DF45890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084" r="-2" b="72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D72FC3-35BB-E1D4-D731-8332837C4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4188" y="-1022"/>
            <a:ext cx="5545777" cy="5108674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6000" b="1">
                <a:solidFill>
                  <a:srgbClr val="FF0000"/>
                </a:solidFill>
                <a:latin typeface="Simplified Arabic Fixed"/>
                <a:ea typeface="+mj-lt"/>
                <a:cs typeface="+mj-lt"/>
              </a:rPr>
              <a:t>C</a:t>
            </a:r>
            <a:r>
              <a:rPr lang="en-US" b="1">
                <a:solidFill>
                  <a:srgbClr val="FFFFFF"/>
                </a:solidFill>
                <a:latin typeface="Simplified Arabic Fixed"/>
                <a:ea typeface="+mj-lt"/>
                <a:cs typeface="+mj-lt"/>
              </a:rPr>
              <a:t>heckpoint Architecture’s role in optimizing security posture in an Enterprise network</a:t>
            </a:r>
            <a:endParaRPr lang="en-US" b="1">
              <a:solidFill>
                <a:srgbClr val="FFFFFF"/>
              </a:solidFill>
              <a:latin typeface="Simplified Arabic Fixed"/>
              <a:cs typeface="Calibri Light" panose="020F0302020204030204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C47E5F-A23D-B410-0B7D-23F45FE9E3B0}"/>
              </a:ext>
            </a:extLst>
          </p:cNvPr>
          <p:cNvSpPr txBox="1"/>
          <p:nvPr/>
        </p:nvSpPr>
        <p:spPr>
          <a:xfrm>
            <a:off x="0" y="2493817"/>
            <a:ext cx="1207324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9600" b="1">
                <a:cs typeface="Calibri"/>
              </a:rPr>
              <a:t>II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5205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34" descr="Illuminated server room panel">
            <a:extLst>
              <a:ext uri="{FF2B5EF4-FFF2-40B4-BE49-F238E27FC236}">
                <a16:creationId xmlns:a16="http://schemas.microsoft.com/office/drawing/2014/main" id="{52CE6E33-59E4-228F-5A8C-F61D36DD7A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91" r="23298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0FD358-84F4-1FC8-68FE-C418E0313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rgbClr val="FF0000"/>
                </a:solidFill>
              </a:rPr>
              <a:t>S</a:t>
            </a:r>
            <a:r>
              <a:rPr lang="en-US" sz="4800">
                <a:solidFill>
                  <a:schemeClr val="bg1"/>
                </a:solidFill>
              </a:rPr>
              <a:t>ecurity Gateway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18677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FD358-84F4-1FC8-68FE-C418E0313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127" y="482599"/>
            <a:ext cx="3455821" cy="954844"/>
          </a:xfrm>
        </p:spPr>
        <p:txBody>
          <a:bodyPr anchor="b">
            <a:normAutofit/>
          </a:bodyPr>
          <a:lstStyle/>
          <a:p>
            <a:r>
              <a:rPr lang="en-GB" sz="3200"/>
              <a:t>Security Gateway</a:t>
            </a:r>
          </a:p>
        </p:txBody>
      </p:sp>
      <p:sp>
        <p:nvSpPr>
          <p:cNvPr id="24" name="Content Placeholder 23">
            <a:extLst>
              <a:ext uri="{FF2B5EF4-FFF2-40B4-BE49-F238E27FC236}">
                <a16:creationId xmlns:a16="http://schemas.microsoft.com/office/drawing/2014/main" id="{156A14DC-B7BE-6EA4-E672-143DAE4B89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5447" y="1808260"/>
            <a:ext cx="3285466" cy="1751304"/>
          </a:xfrm>
        </p:spPr>
        <p:txBody>
          <a:bodyPr anchor="t">
            <a:normAutofit fontScale="85000" lnSpcReduction="10000"/>
          </a:bodyPr>
          <a:lstStyle/>
          <a:p>
            <a:pPr marL="0" indent="0">
              <a:buNone/>
            </a:pPr>
            <a:r>
              <a:rPr lang="en-US" sz="2000">
                <a:cs typeface="Calibri"/>
              </a:rPr>
              <a:t>Deployment Options:</a:t>
            </a:r>
          </a:p>
          <a:p>
            <a:pPr marL="0" indent="0">
              <a:buNone/>
            </a:pPr>
            <a:endParaRPr lang="en-US" sz="2000">
              <a:cs typeface="Calibri"/>
            </a:endParaRPr>
          </a:p>
          <a:p>
            <a:pPr marL="0" indent="0">
              <a:buNone/>
            </a:pPr>
            <a:r>
              <a:rPr lang="en-US" sz="2000">
                <a:cs typeface="Calibri"/>
              </a:rPr>
              <a:t>Check Point Security Applicance</a:t>
            </a:r>
          </a:p>
          <a:p>
            <a:pPr marL="0" indent="0">
              <a:buNone/>
            </a:pPr>
            <a:r>
              <a:rPr lang="en-US" sz="2000">
                <a:cs typeface="Calibri"/>
              </a:rPr>
              <a:t>Open Server</a:t>
            </a:r>
            <a:endParaRPr lang="en-US" sz="20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000">
                <a:cs typeface="Calibri"/>
              </a:rPr>
              <a:t>A Virtual Machine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9FB879-629C-4BEA-CBB7-98FC750D1ACC}"/>
              </a:ext>
            </a:extLst>
          </p:cNvPr>
          <p:cNvSpPr txBox="1"/>
          <p:nvPr/>
        </p:nvSpPr>
        <p:spPr>
          <a:xfrm>
            <a:off x="6221367" y="4139957"/>
            <a:ext cx="3759374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Security Gateway Provides: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Firewall</a:t>
            </a:r>
          </a:p>
          <a:p>
            <a:r>
              <a:rPr lang="en-US">
                <a:cs typeface="Calibri"/>
              </a:rPr>
              <a:t>VPN</a:t>
            </a:r>
          </a:p>
          <a:p>
            <a:r>
              <a:rPr lang="en-US">
                <a:cs typeface="Calibri"/>
              </a:rPr>
              <a:t>Intrusion Prevention</a:t>
            </a:r>
          </a:p>
          <a:p>
            <a:r>
              <a:rPr lang="en-US">
                <a:cs typeface="Calibri"/>
              </a:rPr>
              <a:t>Threat prevention capabilities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C52F9C-742D-A106-059E-0ABC124F3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0813" y="482003"/>
            <a:ext cx="5153025" cy="2390775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FDE6013F-D6F8-EB79-2F75-AB7B9EA335A1}"/>
              </a:ext>
            </a:extLst>
          </p:cNvPr>
          <p:cNvSpPr/>
          <p:nvPr/>
        </p:nvSpPr>
        <p:spPr>
          <a:xfrm>
            <a:off x="6223179" y="3010422"/>
            <a:ext cx="703385" cy="635000"/>
          </a:xfrm>
          <a:prstGeom prst="ellipse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8D3DAD-DE80-3085-D802-B41726A6009C}"/>
              </a:ext>
            </a:extLst>
          </p:cNvPr>
          <p:cNvSpPr txBox="1"/>
          <p:nvPr/>
        </p:nvSpPr>
        <p:spPr>
          <a:xfrm>
            <a:off x="6386531" y="3090921"/>
            <a:ext cx="367823" cy="46166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>
                <a:solidFill>
                  <a:schemeClr val="bg1"/>
                </a:solidFill>
                <a:cs typeface="Calibri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7524300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FD358-84F4-1FC8-68FE-C418E0313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266939"/>
            <a:ext cx="3455821" cy="537341"/>
          </a:xfrm>
        </p:spPr>
        <p:txBody>
          <a:bodyPr anchor="b">
            <a:normAutofit/>
          </a:bodyPr>
          <a:lstStyle/>
          <a:p>
            <a:r>
              <a:rPr lang="en-GB" sz="3200"/>
              <a:t>Security Gateway</a:t>
            </a:r>
          </a:p>
        </p:txBody>
      </p:sp>
      <p:sp>
        <p:nvSpPr>
          <p:cNvPr id="24" name="Content Placeholder 23">
            <a:extLst>
              <a:ext uri="{FF2B5EF4-FFF2-40B4-BE49-F238E27FC236}">
                <a16:creationId xmlns:a16="http://schemas.microsoft.com/office/drawing/2014/main" id="{156A14DC-B7BE-6EA4-E672-143DAE4B89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420" y="685954"/>
            <a:ext cx="5137972" cy="3814620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en-US" sz="2000">
              <a:cs typeface="Calibri"/>
            </a:endParaRPr>
          </a:p>
          <a:p>
            <a:pPr marL="342900" indent="-342900"/>
            <a:r>
              <a:rPr lang="en-US" sz="2000">
                <a:cs typeface="Calibri"/>
              </a:rPr>
              <a:t>Usually deployed on Network Perimeter</a:t>
            </a:r>
            <a:endParaRPr lang="en-US" sz="2000">
              <a:ea typeface="Calibri" panose="020F0502020204030204"/>
              <a:cs typeface="Calibri"/>
            </a:endParaRPr>
          </a:p>
          <a:p>
            <a:pPr marL="342900" indent="-342900"/>
            <a:endParaRPr lang="en-US" sz="2000">
              <a:cs typeface="Calibri"/>
            </a:endParaRPr>
          </a:p>
          <a:p>
            <a:pPr marL="342900" indent="-342900"/>
            <a:r>
              <a:rPr lang="en-US" sz="2000">
                <a:cs typeface="Calibri"/>
              </a:rPr>
              <a:t>Enforces the organization's security policy</a:t>
            </a:r>
            <a:endParaRPr lang="en-US">
              <a:ea typeface="Calibri" panose="020F0502020204030204"/>
              <a:cs typeface="Calibri"/>
            </a:endParaRPr>
          </a:p>
          <a:p>
            <a:pPr marL="342900" indent="-342900"/>
            <a:r>
              <a:rPr lang="en-US" sz="2000">
                <a:cs typeface="Calibri"/>
              </a:rPr>
              <a:t>Entry Point for the LAN</a:t>
            </a:r>
            <a:endParaRPr lang="en-US" sz="2000">
              <a:ea typeface="Calibri" panose="020F0502020204030204"/>
              <a:cs typeface="Calibri"/>
            </a:endParaRPr>
          </a:p>
          <a:p>
            <a:pPr marL="342900" indent="-342900"/>
            <a:endParaRPr lang="en-US" sz="2000">
              <a:cs typeface="Calibri"/>
            </a:endParaRPr>
          </a:p>
          <a:p>
            <a:pPr marL="342900" indent="-342900"/>
            <a:r>
              <a:rPr lang="en-US" sz="2000">
                <a:cs typeface="Calibri"/>
              </a:rPr>
              <a:t>Managed by the Security Management Server</a:t>
            </a:r>
            <a:endParaRPr lang="en-US" sz="2000">
              <a:ea typeface="Calibri" panose="020F0502020204030204"/>
              <a:cs typeface="Calibri"/>
            </a:endParaRPr>
          </a:p>
          <a:p>
            <a:pPr marL="0" indent="0">
              <a:buNone/>
            </a:pPr>
            <a:endParaRPr lang="en-US" sz="2000">
              <a:ea typeface="Calibri" panose="020F0502020204030204"/>
              <a:cs typeface="Calibri"/>
            </a:endParaRPr>
          </a:p>
        </p:txBody>
      </p:sp>
      <p:sp>
        <p:nvSpPr>
          <p:cNvPr id="7" name="Content Placeholder 23">
            <a:extLst>
              <a:ext uri="{FF2B5EF4-FFF2-40B4-BE49-F238E27FC236}">
                <a16:creationId xmlns:a16="http://schemas.microsoft.com/office/drawing/2014/main" id="{8F343180-2A51-70E7-668F-362B02389231}"/>
              </a:ext>
            </a:extLst>
          </p:cNvPr>
          <p:cNvSpPr txBox="1">
            <a:spLocks/>
          </p:cNvSpPr>
          <p:nvPr/>
        </p:nvSpPr>
        <p:spPr>
          <a:xfrm>
            <a:off x="6425577" y="4851223"/>
            <a:ext cx="5137972" cy="164380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2000">
              <a:cs typeface="Calibri"/>
            </a:endParaRPr>
          </a:p>
          <a:p>
            <a:pPr marL="342900" indent="-342900"/>
            <a:r>
              <a:rPr lang="en-US" sz="2000">
                <a:cs typeface="Calibri"/>
              </a:rPr>
              <a:t>Cannot be deployed on Windows</a:t>
            </a:r>
            <a:endParaRPr lang="en-US" sz="2000">
              <a:ea typeface="Calibri" panose="020F0502020204030204"/>
              <a:cs typeface="Calibri"/>
            </a:endParaRPr>
          </a:p>
          <a:p>
            <a:pPr marL="342900" indent="-342900"/>
            <a:r>
              <a:rPr lang="en-US" sz="2000">
                <a:cs typeface="Calibri"/>
              </a:rPr>
              <a:t>Usually runs the Gaia operating system</a:t>
            </a:r>
            <a:endParaRPr lang="en-US" sz="2000">
              <a:ea typeface="Calibri" panose="020F0502020204030204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1724527-1E2D-C397-64CD-1D04D707F01C}"/>
              </a:ext>
            </a:extLst>
          </p:cNvPr>
          <p:cNvSpPr txBox="1"/>
          <p:nvPr/>
        </p:nvSpPr>
        <p:spPr>
          <a:xfrm>
            <a:off x="6363194" y="4126675"/>
            <a:ext cx="446314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cs typeface="Calibri"/>
              </a:rPr>
              <a:t>Fig.6 Security gateway within a network topology </a:t>
            </a:r>
          </a:p>
        </p:txBody>
      </p:sp>
      <p:pic>
        <p:nvPicPr>
          <p:cNvPr id="5" name="Picture 4" descr="A diagram of a computer tower&#10;&#10;Description automatically generated">
            <a:extLst>
              <a:ext uri="{FF2B5EF4-FFF2-40B4-BE49-F238E27FC236}">
                <a16:creationId xmlns:a16="http://schemas.microsoft.com/office/drawing/2014/main" id="{168D31D0-140F-CFE7-BE9C-C43AC5687A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0889" y="629640"/>
            <a:ext cx="4057650" cy="2095500"/>
          </a:xfrm>
          <a:prstGeom prst="rect">
            <a:avLst/>
          </a:prstGeom>
        </p:spPr>
      </p:pic>
      <p:sp>
        <p:nvSpPr>
          <p:cNvPr id="9" name="TextBox 2">
            <a:extLst>
              <a:ext uri="{FF2B5EF4-FFF2-40B4-BE49-F238E27FC236}">
                <a16:creationId xmlns:a16="http://schemas.microsoft.com/office/drawing/2014/main" id="{1C87EC13-A510-2C2E-F961-0F7667C86086}"/>
              </a:ext>
            </a:extLst>
          </p:cNvPr>
          <p:cNvSpPr txBox="1"/>
          <p:nvPr/>
        </p:nvSpPr>
        <p:spPr>
          <a:xfrm>
            <a:off x="6472052" y="2919350"/>
            <a:ext cx="4463142" cy="307777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>
                <a:cs typeface="Calibri"/>
              </a:rPr>
              <a:t>Fig.7 Security gateway Administration Process</a:t>
            </a:r>
          </a:p>
        </p:txBody>
      </p:sp>
      <p:pic>
        <p:nvPicPr>
          <p:cNvPr id="10" name="Picture 9" descr="A diagram of a cloud network&#10;&#10;Description automatically generated">
            <a:extLst>
              <a:ext uri="{FF2B5EF4-FFF2-40B4-BE49-F238E27FC236}">
                <a16:creationId xmlns:a16="http://schemas.microsoft.com/office/drawing/2014/main" id="{3423FD09-4D50-889A-A09B-CE3C43810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130" y="4000191"/>
            <a:ext cx="4905375" cy="2143125"/>
          </a:xfrm>
          <a:prstGeom prst="rect">
            <a:avLst/>
          </a:prstGeom>
        </p:spPr>
      </p:pic>
      <p:sp>
        <p:nvSpPr>
          <p:cNvPr id="11" name="TextBox 3">
            <a:extLst>
              <a:ext uri="{FF2B5EF4-FFF2-40B4-BE49-F238E27FC236}">
                <a16:creationId xmlns:a16="http://schemas.microsoft.com/office/drawing/2014/main" id="{64DD340E-539B-6E14-55BF-3408BCEF236E}"/>
              </a:ext>
            </a:extLst>
          </p:cNvPr>
          <p:cNvSpPr txBox="1"/>
          <p:nvPr/>
        </p:nvSpPr>
        <p:spPr>
          <a:xfrm>
            <a:off x="761999" y="6284026"/>
            <a:ext cx="4463142" cy="307777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>
                <a:cs typeface="Calibri"/>
              </a:rPr>
              <a:t>Fig.8 Two Security gateways in a topology</a:t>
            </a:r>
          </a:p>
        </p:txBody>
      </p:sp>
    </p:spTree>
    <p:extLst>
      <p:ext uri="{BB962C8B-B14F-4D97-AF65-F5344CB8AC3E}">
        <p14:creationId xmlns:p14="http://schemas.microsoft.com/office/powerpoint/2010/main" val="8622315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Illuminated server room panel">
            <a:extLst>
              <a:ext uri="{FF2B5EF4-FFF2-40B4-BE49-F238E27FC236}">
                <a16:creationId xmlns:a16="http://schemas.microsoft.com/office/drawing/2014/main" id="{0A5784C5-3ED1-4857-08ED-0B8767BD61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627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847D7-BBF1-B614-01D0-51A410C60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29" y="2254128"/>
            <a:ext cx="4023360" cy="188997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800">
                <a:solidFill>
                  <a:srgbClr val="FF0000"/>
                </a:solidFill>
              </a:rPr>
              <a:t>S</a:t>
            </a:r>
            <a:r>
              <a:rPr lang="en-US" sz="4800">
                <a:solidFill>
                  <a:schemeClr val="bg1"/>
                </a:solidFill>
              </a:rPr>
              <a:t>ecurity Management Server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53514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01CD2-E1FA-8C96-5297-306FFEBEC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Security Management Server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6B30FD-221E-9550-047E-163404A576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592" y="1835458"/>
            <a:ext cx="10515600" cy="4351338"/>
          </a:xfrm>
        </p:spPr>
        <p:txBody>
          <a:bodyPr/>
          <a:lstStyle/>
          <a:p>
            <a:r>
              <a:rPr lang="en-GB"/>
              <a:t>Security Management Server</a:t>
            </a:r>
          </a:p>
          <a:p>
            <a:pPr lvl="1"/>
            <a:r>
              <a:rPr lang="en-GB"/>
              <a:t>Management Server can be hosted </a:t>
            </a:r>
          </a:p>
          <a:p>
            <a:pPr lvl="2"/>
            <a:r>
              <a:rPr lang="en-GB"/>
              <a:t>Dedicated Server </a:t>
            </a:r>
          </a:p>
          <a:p>
            <a:pPr lvl="2"/>
            <a:r>
              <a:rPr lang="en-GB"/>
              <a:t>Or Security Gateway</a:t>
            </a:r>
          </a:p>
          <a:p>
            <a:endParaRPr lang="en-GB"/>
          </a:p>
          <a:p>
            <a:pPr lvl="1"/>
            <a:r>
              <a:rPr lang="en-GB"/>
              <a:t>Manages Security Gateways</a:t>
            </a:r>
          </a:p>
          <a:p>
            <a:pPr lvl="1"/>
            <a:r>
              <a:rPr lang="en-GB"/>
              <a:t>Issues certificates for authentication </a:t>
            </a:r>
          </a:p>
          <a:p>
            <a:pPr lvl="1"/>
            <a:r>
              <a:rPr lang="en-GB"/>
              <a:t>Monitors Security Events</a:t>
            </a:r>
          </a:p>
          <a:p>
            <a:pPr lvl="1"/>
            <a:r>
              <a:rPr lang="en-GB"/>
              <a:t>Configuration of Security Policies that are pushed out to all Security Gateways</a:t>
            </a:r>
          </a:p>
          <a:p>
            <a:pPr lvl="1"/>
            <a:r>
              <a:rPr lang="en-GB"/>
              <a:t>Can push configurations to several Security Gateways simultaneously.</a:t>
            </a:r>
          </a:p>
          <a:p>
            <a:pPr lvl="1"/>
            <a:endParaRPr lang="en-GB"/>
          </a:p>
          <a:p>
            <a:pPr lvl="1"/>
            <a:endParaRPr lang="en-GB"/>
          </a:p>
          <a:p>
            <a:pPr lvl="1"/>
            <a:endParaRPr lang="en-GB"/>
          </a:p>
          <a:p>
            <a:pPr lvl="1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582D06-541F-5594-8C4A-CDB07CFCAE20}"/>
              </a:ext>
            </a:extLst>
          </p:cNvPr>
          <p:cNvSpPr txBox="1"/>
          <p:nvPr/>
        </p:nvSpPr>
        <p:spPr>
          <a:xfrm>
            <a:off x="-9832" y="647177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[44][45][46][47][48] [49]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CAB704-9F4E-EB78-5B73-AF4284C521A2}"/>
              </a:ext>
            </a:extLst>
          </p:cNvPr>
          <p:cNvSpPr txBox="1"/>
          <p:nvPr/>
        </p:nvSpPr>
        <p:spPr>
          <a:xfrm>
            <a:off x="1" y="104576"/>
            <a:ext cx="1212317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/>
              <a:t>https://sc1.checkpoint.com/documents/R80.30/WebAdminGuides/EN/CP_R80.30_SecurityManagement_AdminGuide/html_frameset.htm?topic=documents/R80.30/WebAdminGuides/EN/CP_R80.30_SecurityManagement_AdminGuide/118981</a:t>
            </a:r>
          </a:p>
        </p:txBody>
      </p:sp>
      <p:pic>
        <p:nvPicPr>
          <p:cNvPr id="10" name="Picture 9" descr="A diagram of a cloud computing system&#10;&#10;Description automatically generated">
            <a:extLst>
              <a:ext uri="{FF2B5EF4-FFF2-40B4-BE49-F238E27FC236}">
                <a16:creationId xmlns:a16="http://schemas.microsoft.com/office/drawing/2014/main" id="{82369D94-50A1-B308-F5E0-EBEC3ED25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715" y="1750384"/>
            <a:ext cx="6379311" cy="22808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643037-3E30-B0A1-B62F-EA732A316F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716" y="2824497"/>
            <a:ext cx="3041127" cy="120926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D6A3159-C99C-9391-51FE-8059DD2ED4C1}"/>
              </a:ext>
            </a:extLst>
          </p:cNvPr>
          <p:cNvSpPr txBox="1"/>
          <p:nvPr/>
        </p:nvSpPr>
        <p:spPr>
          <a:xfrm>
            <a:off x="5640778" y="5967350"/>
            <a:ext cx="622610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cs typeface="Calibri"/>
              </a:rPr>
              <a:t>Fig.9 Security Management Server with multiple Security Gateways deployment</a:t>
            </a:r>
          </a:p>
        </p:txBody>
      </p:sp>
    </p:spTree>
    <p:extLst>
      <p:ext uri="{BB962C8B-B14F-4D97-AF65-F5344CB8AC3E}">
        <p14:creationId xmlns:p14="http://schemas.microsoft.com/office/powerpoint/2010/main" val="427030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49EFF-108F-E075-6EA6-61162C615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Security Management Server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E89C847-256D-5D37-2B8A-6CDD72911B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6115" y="1690688"/>
            <a:ext cx="6264183" cy="392464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787B2F-BF22-6356-E6BF-AD2E566CBC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8213" y="4738952"/>
            <a:ext cx="2446232" cy="87637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E658EF3-8C40-31F0-5226-8397B8222569}"/>
              </a:ext>
            </a:extLst>
          </p:cNvPr>
          <p:cNvSpPr txBox="1"/>
          <p:nvPr/>
        </p:nvSpPr>
        <p:spPr>
          <a:xfrm>
            <a:off x="7964128" y="1506022"/>
            <a:ext cx="406072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Gaia Portal Interface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Accessed via browser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EC8463-3D2E-0648-CA4E-1322D875ADE8}"/>
              </a:ext>
            </a:extLst>
          </p:cNvPr>
          <p:cNvSpPr txBox="1"/>
          <p:nvPr/>
        </p:nvSpPr>
        <p:spPr>
          <a:xfrm>
            <a:off x="-9835" y="641636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[44][45][46][47][48][49]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344CCE-758E-E2D0-482B-074E539C7E1F}"/>
              </a:ext>
            </a:extLst>
          </p:cNvPr>
          <p:cNvSpPr txBox="1"/>
          <p:nvPr/>
        </p:nvSpPr>
        <p:spPr>
          <a:xfrm>
            <a:off x="1128155" y="5779324"/>
            <a:ext cx="446314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cs typeface="Calibri"/>
              </a:rPr>
              <a:t>Fig.10 Security Management Server GUI via web portal</a:t>
            </a:r>
          </a:p>
        </p:txBody>
      </p:sp>
    </p:spTree>
    <p:extLst>
      <p:ext uri="{BB962C8B-B14F-4D97-AF65-F5344CB8AC3E}">
        <p14:creationId xmlns:p14="http://schemas.microsoft.com/office/powerpoint/2010/main" val="37850248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276828-5CB9-E234-F18D-F88A0BA6B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9F07D79-CE32-6768-716C-652C8E4E4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Illuminated server room panel">
            <a:extLst>
              <a:ext uri="{FF2B5EF4-FFF2-40B4-BE49-F238E27FC236}">
                <a16:creationId xmlns:a16="http://schemas.microsoft.com/office/drawing/2014/main" id="{CEBB539D-9D94-1C05-2784-B133228357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627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A88E2EF-1A72-BCBD-67B4-4230442EB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025AAE-F117-5E54-C310-089AF3C5C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169" y="2852840"/>
            <a:ext cx="4023360" cy="96482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rgbClr val="FF0000"/>
                </a:solidFill>
              </a:rPr>
              <a:t>S</a:t>
            </a:r>
            <a:r>
              <a:rPr lang="en-US" sz="4800">
                <a:solidFill>
                  <a:schemeClr val="bg1"/>
                </a:solidFill>
              </a:rPr>
              <a:t>mart Console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B65B425-52D9-F863-C35B-0D69213161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FEC6E9F-2662-D595-05C5-B3C8CE1148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1488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9F7B3-3F24-929B-97ED-73BAF15DD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Smart Console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D2F4E8-9916-2839-DFC6-4B86E166B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>
              <a:cs typeface="Calibri" panose="020F0502020204030204"/>
            </a:endParaRPr>
          </a:p>
          <a:p>
            <a:pPr lvl="1"/>
            <a:r>
              <a:rPr lang="en-GB"/>
              <a:t>Application on a Windows PC (Windows Only)</a:t>
            </a:r>
          </a:p>
          <a:p>
            <a:pPr lvl="1"/>
            <a:r>
              <a:rPr lang="en-GB"/>
              <a:t>Graphical User Interface (GUI)</a:t>
            </a:r>
          </a:p>
          <a:p>
            <a:pPr lvl="1"/>
            <a:r>
              <a:rPr lang="en-GB"/>
              <a:t>Provides connection to the Management Server</a:t>
            </a:r>
          </a:p>
          <a:p>
            <a:pPr lvl="1"/>
            <a:r>
              <a:rPr lang="en-GB"/>
              <a:t>Provides Access to Tools to manage the Check Point system </a:t>
            </a:r>
          </a:p>
          <a:p>
            <a:pPr lvl="1"/>
            <a:endParaRPr lang="en-GB"/>
          </a:p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A3FB3D-A5A2-D0BA-DAF5-975AF74D300B}"/>
              </a:ext>
            </a:extLst>
          </p:cNvPr>
          <p:cNvSpPr txBox="1"/>
          <p:nvPr/>
        </p:nvSpPr>
        <p:spPr>
          <a:xfrm>
            <a:off x="3" y="6476585"/>
            <a:ext cx="83967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[44][45][46][47][48] [49]</a:t>
            </a:r>
          </a:p>
        </p:txBody>
      </p:sp>
    </p:spTree>
    <p:extLst>
      <p:ext uri="{BB962C8B-B14F-4D97-AF65-F5344CB8AC3E}">
        <p14:creationId xmlns:p14="http://schemas.microsoft.com/office/powerpoint/2010/main" val="9088812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9880B-BB0B-BC62-B464-FEAA75A5C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83805"/>
            <a:ext cx="10515600" cy="1325563"/>
          </a:xfrm>
        </p:spPr>
        <p:txBody>
          <a:bodyPr/>
          <a:lstStyle/>
          <a:p>
            <a:r>
              <a:rPr lang="en-GB"/>
              <a:t>Smart Console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45CA3B8-9142-23EB-6116-D0C5EEA86C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803" y="1112241"/>
            <a:ext cx="9091384" cy="5159622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688098-E671-CBE7-CD8F-F5D9F1FED6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6712" y="4595380"/>
            <a:ext cx="4023709" cy="16917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1C4B6CD-3A78-5F2E-70A5-39F2DADED7EE}"/>
              </a:ext>
            </a:extLst>
          </p:cNvPr>
          <p:cNvSpPr txBox="1"/>
          <p:nvPr/>
        </p:nvSpPr>
        <p:spPr>
          <a:xfrm>
            <a:off x="4322197" y="33017"/>
            <a:ext cx="78698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/>
              <a:t>https://sc1.checkpoint.com/documents/R81.10/WebAdminGuides/EN/CP_R81.10_SecurityManagement_AdminGuide/Topics-SECMG/SmartConsole-Window.htm?tocpath=Understanding%20SmartConsole%7C_____1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471398-ECCC-153C-F385-F89E3D17A778}"/>
              </a:ext>
            </a:extLst>
          </p:cNvPr>
          <p:cNvSpPr txBox="1"/>
          <p:nvPr/>
        </p:nvSpPr>
        <p:spPr>
          <a:xfrm>
            <a:off x="-9832" y="647016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[44][45][46][47][48] [49]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11E80C-C755-6521-3D3F-B72728D3353B}"/>
              </a:ext>
            </a:extLst>
          </p:cNvPr>
          <p:cNvSpPr txBox="1"/>
          <p:nvPr/>
        </p:nvSpPr>
        <p:spPr>
          <a:xfrm>
            <a:off x="3226129" y="6274129"/>
            <a:ext cx="446314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cs typeface="Calibri"/>
              </a:rPr>
              <a:t>Fig.11 Smart Console GUI</a:t>
            </a:r>
          </a:p>
        </p:txBody>
      </p:sp>
    </p:spTree>
    <p:extLst>
      <p:ext uri="{BB962C8B-B14F-4D97-AF65-F5344CB8AC3E}">
        <p14:creationId xmlns:p14="http://schemas.microsoft.com/office/powerpoint/2010/main" val="14886606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FEF1D-565A-7E8A-1E6E-A1D678A06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40" y="1138265"/>
            <a:ext cx="4544762" cy="1401183"/>
          </a:xfrm>
        </p:spPr>
        <p:txBody>
          <a:bodyPr anchor="t">
            <a:noAutofit/>
          </a:bodyPr>
          <a:lstStyle/>
          <a:p>
            <a:r>
              <a:rPr lang="en-GB" sz="4800">
                <a:solidFill>
                  <a:srgbClr val="FF0000"/>
                </a:solidFill>
              </a:rPr>
              <a:t>S</a:t>
            </a:r>
            <a:r>
              <a:rPr lang="en-GB" sz="4800"/>
              <a:t>tateful Inspection</a:t>
            </a: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462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BB1E709-A8EA-54D4-93DD-17E22FD025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40" y="2551176"/>
            <a:ext cx="4544762" cy="3602935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US" sz="2000">
              <a:cs typeface="Calibri"/>
            </a:endParaRPr>
          </a:p>
          <a:p>
            <a:pPr marL="0" indent="0">
              <a:buNone/>
            </a:pPr>
            <a:endParaRPr lang="en-US" sz="2000">
              <a:cs typeface="Calibri"/>
            </a:endParaRPr>
          </a:p>
        </p:txBody>
      </p:sp>
      <p:pic>
        <p:nvPicPr>
          <p:cNvPr id="3" name="Picture 2" descr="Device and padlock">
            <a:extLst>
              <a:ext uri="{FF2B5EF4-FFF2-40B4-BE49-F238E27FC236}">
                <a16:creationId xmlns:a16="http://schemas.microsoft.com/office/drawing/2014/main" id="{0A5CE28F-426B-DF56-6184-074270C77D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6090" y="522432"/>
            <a:ext cx="6788728" cy="3827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8318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DF1A630-2A9B-41A0-92F9-FDA261070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9A6B5CE-CB1D-48EE-8B43-E952235C8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3F3EAA5-4E15-400B-BBA3-82B3F49A21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2BA2E40-BE9B-4C54-9CDD-40EE804CC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0DA909B4-15FF-46A6-8A7F-7AEF977FE9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517897"/>
            <a:ext cx="11111729" cy="585796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DFEF1D-565A-7E8A-1E6E-A1D678A06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025" y="304418"/>
            <a:ext cx="5040285" cy="508227"/>
          </a:xfrm>
        </p:spPr>
        <p:txBody>
          <a:bodyPr anchor="b">
            <a:normAutofit fontScale="90000"/>
          </a:bodyPr>
          <a:lstStyle/>
          <a:p>
            <a:r>
              <a:rPr lang="en-GB" sz="4000"/>
              <a:t>Stateful Inspection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55714" y="2263365"/>
            <a:ext cx="49377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BB1E709-A8EA-54D4-93DD-17E22FD025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715" y="2508105"/>
            <a:ext cx="5040285" cy="3632493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US" sz="2000">
              <a:cs typeface="Calibri"/>
            </a:endParaRPr>
          </a:p>
          <a:p>
            <a:pPr marL="0" indent="0">
              <a:buNone/>
            </a:pPr>
            <a:endParaRPr lang="en-US" sz="2000">
              <a:cs typeface="Calibri"/>
            </a:endParaRPr>
          </a:p>
        </p:txBody>
      </p:sp>
      <p:pic>
        <p:nvPicPr>
          <p:cNvPr id="4" name="Content Placeholder 3" descr="PPT - Firewalls PowerPoint Presentation, free download - ID:4743980">
            <a:extLst>
              <a:ext uri="{FF2B5EF4-FFF2-40B4-BE49-F238E27FC236}">
                <a16:creationId xmlns:a16="http://schemas.microsoft.com/office/drawing/2014/main" id="{76BA184E-6E91-D2A5-E58A-1356212D6F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11" r="22389" b="-1"/>
          <a:stretch/>
        </p:blipFill>
        <p:spPr>
          <a:xfrm>
            <a:off x="6183462" y="12286"/>
            <a:ext cx="6010935" cy="3437407"/>
          </a:xfrm>
          <a:prstGeom prst="rect">
            <a:avLst/>
          </a:prstGeom>
        </p:spPr>
      </p:pic>
      <p:pic>
        <p:nvPicPr>
          <p:cNvPr id="3" name="Picture 2" descr="A green and white background with white text&#10;&#10;Description automatically generated">
            <a:extLst>
              <a:ext uri="{FF2B5EF4-FFF2-40B4-BE49-F238E27FC236}">
                <a16:creationId xmlns:a16="http://schemas.microsoft.com/office/drawing/2014/main" id="{6A7875DE-9352-AC1F-23E0-9917E1F444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9901" y="3446968"/>
            <a:ext cx="6109169" cy="3411664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4CDBDB8-FF5F-9388-86CA-993551765F6B}"/>
              </a:ext>
            </a:extLst>
          </p:cNvPr>
          <p:cNvGraphicFramePr>
            <a:graphicFrameLocks noGrp="1"/>
          </p:cNvGraphicFramePr>
          <p:nvPr/>
        </p:nvGraphicFramePr>
        <p:xfrm>
          <a:off x="546339" y="762000"/>
          <a:ext cx="5639257" cy="605176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321076">
                  <a:extLst>
                    <a:ext uri="{9D8B030D-6E8A-4147-A177-3AD203B41FA5}">
                      <a16:colId xmlns:a16="http://schemas.microsoft.com/office/drawing/2014/main" val="756755225"/>
                    </a:ext>
                  </a:extLst>
                </a:gridCol>
                <a:gridCol w="2318181">
                  <a:extLst>
                    <a:ext uri="{9D8B030D-6E8A-4147-A177-3AD203B41FA5}">
                      <a16:colId xmlns:a16="http://schemas.microsoft.com/office/drawing/2014/main" val="1151967947"/>
                    </a:ext>
                  </a:extLst>
                </a:gridCol>
              </a:tblGrid>
              <a:tr h="554359">
                <a:tc gridSpan="2">
                  <a:txBody>
                    <a:bodyPr/>
                    <a:lstStyle/>
                    <a:p>
                      <a:pPr algn="l"/>
                      <a:r>
                        <a:rPr lang="en-US" sz="1100">
                          <a:effectLst/>
                        </a:rPr>
                        <a:t>Stateful vs. Stateless Firewalls</a:t>
                      </a:r>
                    </a:p>
                  </a:txBody>
                  <a:tcPr marL="58014" marR="58014" marT="29007" marB="290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792614"/>
                  </a:ext>
                </a:extLst>
              </a:tr>
              <a:tr h="554359">
                <a:tc>
                  <a:txBody>
                    <a:bodyPr/>
                    <a:lstStyle/>
                    <a:p>
                      <a:pPr algn="l"/>
                      <a:r>
                        <a:rPr lang="en-US" sz="1100">
                          <a:effectLst/>
                        </a:rPr>
                        <a:t>Stateful Firewalls</a:t>
                      </a:r>
                    </a:p>
                  </a:txBody>
                  <a:tcPr marL="58014" marR="58014" marT="29007" marB="290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>
                          <a:effectLst/>
                        </a:rPr>
                        <a:t>Stateless Firewalls</a:t>
                      </a:r>
                    </a:p>
                  </a:txBody>
                  <a:tcPr marL="58014" marR="58014" marT="29007" marB="290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209464"/>
                  </a:ext>
                </a:extLst>
              </a:tr>
              <a:tr h="4943051"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Track ongoing connections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Understand traffic context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Remember previous interactions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Detect patterns for security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Manage complex traffic types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Ideal for dynamic networks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Provide detailed access control</a:t>
                      </a:r>
                    </a:p>
                  </a:txBody>
                  <a:tcPr marL="58014" marR="58014" marT="29007" marB="290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Inspect packets individually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Rely on set rules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No memory of past traffic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Block by basic criteria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Simple, uniform filtering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Suitable for basic needs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100" b="0">
                          <a:solidFill>
                            <a:srgbClr val="141414"/>
                          </a:solidFill>
                          <a:effectLst/>
                          <a:latin typeface="Merriweather"/>
                        </a:rPr>
                        <a:t>Offer general access control</a:t>
                      </a:r>
                    </a:p>
                  </a:txBody>
                  <a:tcPr marL="58014" marR="58014" marT="29007" marB="290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638423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305C142-D8CA-1171-5F89-91653B08AFA2}"/>
              </a:ext>
            </a:extLst>
          </p:cNvPr>
          <p:cNvSpPr txBox="1"/>
          <p:nvPr/>
        </p:nvSpPr>
        <p:spPr>
          <a:xfrm>
            <a:off x="1672441" y="6422571"/>
            <a:ext cx="446314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solidFill>
                  <a:schemeClr val="bg1"/>
                </a:solidFill>
                <a:cs typeface="Calibri"/>
              </a:rPr>
              <a:t>Fig.12 Stateful Firewall Benefits</a:t>
            </a:r>
          </a:p>
        </p:txBody>
      </p:sp>
    </p:spTree>
    <p:extLst>
      <p:ext uri="{BB962C8B-B14F-4D97-AF65-F5344CB8AC3E}">
        <p14:creationId xmlns:p14="http://schemas.microsoft.com/office/powerpoint/2010/main" val="38883264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ransparent padlock">
            <a:extLst>
              <a:ext uri="{FF2B5EF4-FFF2-40B4-BE49-F238E27FC236}">
                <a16:creationId xmlns:a16="http://schemas.microsoft.com/office/drawing/2014/main" id="{655F9278-66DF-BCAC-C567-322DF45890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084" r="-2" b="72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D72FC3-35BB-E1D4-D731-8332837C4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2863" y="-1022"/>
            <a:ext cx="4308765" cy="1506493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6700" b="1">
                <a:solidFill>
                  <a:srgbClr val="FF0000"/>
                </a:solidFill>
                <a:latin typeface="Simplified Arabic Fixed"/>
                <a:cs typeface="Simplified Arabic Fixed"/>
              </a:rPr>
              <a:t>R</a:t>
            </a:r>
            <a:r>
              <a:rPr lang="en-US" b="1">
                <a:solidFill>
                  <a:srgbClr val="FFFFFF"/>
                </a:solidFill>
                <a:latin typeface="Simplified Arabic Fixed"/>
                <a:cs typeface="Simplified Arabic Fixed"/>
              </a:rPr>
              <a:t>eal World Example</a:t>
            </a:r>
            <a:endParaRPr lang="en-US">
              <a:solidFill>
                <a:srgbClr val="FFFFFF"/>
              </a:solidFill>
              <a:latin typeface="Simplified Arabic Fixed"/>
              <a:cs typeface="Simplified Arabic Fixed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201A01C-4E10-43C7-A992-1201EA3100B7}"/>
              </a:ext>
            </a:extLst>
          </p:cNvPr>
          <p:cNvSpPr txBox="1"/>
          <p:nvPr/>
        </p:nvSpPr>
        <p:spPr>
          <a:xfrm>
            <a:off x="0" y="4591791"/>
            <a:ext cx="1207324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9600" b="1">
                <a:cs typeface="Calibri"/>
              </a:rPr>
              <a:t>III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2208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D1267-5310-1D38-A0D8-C54757479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Real World Example - Background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A9CD1D7-3D53-A56C-3682-EE7F21C8C9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8312" y="1535702"/>
            <a:ext cx="7201524" cy="2781541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2074762-03A5-A18A-DE2A-05D27FC7F20E}"/>
              </a:ext>
            </a:extLst>
          </p:cNvPr>
          <p:cNvSpPr txBox="1"/>
          <p:nvPr/>
        </p:nvSpPr>
        <p:spPr>
          <a:xfrm>
            <a:off x="5692878" y="6627168"/>
            <a:ext cx="67940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/>
              <a:t>https://resources.checkpoint.com/case-study/how-strongpoint-stops-phishing-ransomware-and-other-advanced-threats-in-their-tracks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711AD6-6242-510F-79EC-8E20239A4C1B}"/>
              </a:ext>
            </a:extLst>
          </p:cNvPr>
          <p:cNvSpPr txBox="1"/>
          <p:nvPr/>
        </p:nvSpPr>
        <p:spPr>
          <a:xfrm>
            <a:off x="0" y="6479932"/>
            <a:ext cx="62445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[53][54][55]</a:t>
            </a:r>
          </a:p>
        </p:txBody>
      </p:sp>
    </p:spTree>
    <p:extLst>
      <p:ext uri="{BB962C8B-B14F-4D97-AF65-F5344CB8AC3E}">
        <p14:creationId xmlns:p14="http://schemas.microsoft.com/office/powerpoint/2010/main" val="16694220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B1794-4066-ABFB-3698-3069BA334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Real World Example: StrongPoint - Solution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93689-D360-FD00-BEE2-35FB431F3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/>
              <a:t>Main issue identified: Spam &amp; Phishing emails, Ransomware</a:t>
            </a:r>
          </a:p>
          <a:p>
            <a:r>
              <a:rPr lang="en-GB"/>
              <a:t>Solution : Check Point Harmony and Email Collaboration</a:t>
            </a:r>
          </a:p>
          <a:p>
            <a:endParaRPr lang="en-GB"/>
          </a:p>
          <a:p>
            <a:r>
              <a:rPr lang="en-GB"/>
              <a:t>Protects against: 				Supported Apps:</a:t>
            </a:r>
          </a:p>
          <a:p>
            <a:r>
              <a:rPr lang="en-GB"/>
              <a:t>Zero-Day Threats   			Office 365 Exchange Online</a:t>
            </a:r>
          </a:p>
          <a:p>
            <a:r>
              <a:rPr lang="en-GB"/>
              <a:t>Phishing					MS Teams &amp; OneDrive</a:t>
            </a:r>
          </a:p>
          <a:p>
            <a:r>
              <a:rPr lang="en-GB"/>
              <a:t>Account Takeover</a:t>
            </a:r>
          </a:p>
          <a:p>
            <a:r>
              <a:rPr lang="en-GB"/>
              <a:t>Data Exfiltration</a:t>
            </a:r>
          </a:p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88C722-6741-4178-B7F6-C07B9EFF64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2140" y="4905716"/>
            <a:ext cx="4868019" cy="133258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465DEAB-AB83-894E-2FB9-FF7875C1FF00}"/>
              </a:ext>
            </a:extLst>
          </p:cNvPr>
          <p:cNvSpPr txBox="1"/>
          <p:nvPr/>
        </p:nvSpPr>
        <p:spPr>
          <a:xfrm>
            <a:off x="0" y="6479932"/>
            <a:ext cx="62445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[53][54][55]</a:t>
            </a:r>
          </a:p>
        </p:txBody>
      </p:sp>
    </p:spTree>
    <p:extLst>
      <p:ext uri="{BB962C8B-B14F-4D97-AF65-F5344CB8AC3E}">
        <p14:creationId xmlns:p14="http://schemas.microsoft.com/office/powerpoint/2010/main" val="29403375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C9DAC-B4F0-9251-8758-DDBE5139F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Real World Example: StrongPoint - Solution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F848557-A5DD-17ED-0457-E044A53B5C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09702" y="2215590"/>
            <a:ext cx="5852102" cy="3956610"/>
          </a:xfr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C713116-CC9E-BB19-B3A5-BB63FBEA028F}"/>
              </a:ext>
            </a:extLst>
          </p:cNvPr>
          <p:cNvSpPr txBox="1">
            <a:spLocks/>
          </p:cNvSpPr>
          <p:nvPr/>
        </p:nvSpPr>
        <p:spPr>
          <a:xfrm>
            <a:off x="367552" y="169068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Overview of Harmony &amp; Email Collaboration</a:t>
            </a:r>
          </a:p>
          <a:p>
            <a:pPr marL="0" indent="0">
              <a:buNone/>
            </a:pPr>
            <a:endParaRPr lang="en-GB"/>
          </a:p>
          <a:p>
            <a:r>
              <a:rPr lang="en-GB"/>
              <a:t>In Operation: </a:t>
            </a:r>
            <a:endParaRPr lang="en-GB">
              <a:cs typeface="Calibri"/>
            </a:endParaRPr>
          </a:p>
          <a:p>
            <a:r>
              <a:rPr lang="en-GB"/>
              <a:t>Emails intercepted</a:t>
            </a:r>
            <a:endParaRPr lang="en-GB">
              <a:cs typeface="Calibri"/>
            </a:endParaRPr>
          </a:p>
          <a:p>
            <a:r>
              <a:rPr lang="en-GB"/>
              <a:t>Forwarded to ThreatCloud</a:t>
            </a:r>
          </a:p>
          <a:p>
            <a:r>
              <a:rPr lang="en-GB"/>
              <a:t>AI &amp; ML used to ID Malicious Emails</a:t>
            </a:r>
            <a:endParaRPr lang="en-GB">
              <a:cs typeface="Calibri"/>
            </a:endParaRPr>
          </a:p>
          <a:p>
            <a:r>
              <a:rPr lang="en-GB"/>
              <a:t>Malicious Emails blocked</a:t>
            </a:r>
            <a:endParaRPr lang="en-GB">
              <a:cs typeface="Calibri"/>
            </a:endParaRPr>
          </a:p>
          <a:p>
            <a:r>
              <a:rPr lang="en-GB"/>
              <a:t>Data Loss Prevention</a:t>
            </a:r>
            <a:endParaRPr lang="en-GB">
              <a:cs typeface="Calibri"/>
            </a:endParaRPr>
          </a:p>
          <a:p>
            <a:r>
              <a:rPr lang="en-GB"/>
              <a:t>Account Takeover Prevention</a:t>
            </a:r>
            <a:endParaRPr lang="en-GB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A4D7C0-6B6B-E108-EB29-E5EE51F8533C}"/>
              </a:ext>
            </a:extLst>
          </p:cNvPr>
          <p:cNvSpPr txBox="1"/>
          <p:nvPr/>
        </p:nvSpPr>
        <p:spPr>
          <a:xfrm>
            <a:off x="5907973" y="6333506"/>
            <a:ext cx="446314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cs typeface="Calibri"/>
              </a:rPr>
              <a:t>Fig.13 Harmony and Email Collaboration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D1D7D7-B32C-4DF9-5E3A-BF1E783E4572}"/>
              </a:ext>
            </a:extLst>
          </p:cNvPr>
          <p:cNvSpPr txBox="1"/>
          <p:nvPr/>
        </p:nvSpPr>
        <p:spPr>
          <a:xfrm>
            <a:off x="0" y="6479932"/>
            <a:ext cx="62445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[53][54][55]</a:t>
            </a:r>
          </a:p>
        </p:txBody>
      </p:sp>
    </p:spTree>
    <p:extLst>
      <p:ext uri="{BB962C8B-B14F-4D97-AF65-F5344CB8AC3E}">
        <p14:creationId xmlns:p14="http://schemas.microsoft.com/office/powerpoint/2010/main" val="17643875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Why you are your biggest online security threat - OBT Synergy">
            <a:extLst>
              <a:ext uri="{FF2B5EF4-FFF2-40B4-BE49-F238E27FC236}">
                <a16:creationId xmlns:a16="http://schemas.microsoft.com/office/drawing/2014/main" id="{BB169272-26DA-BD58-BDC0-9A1A61CF7F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b="2105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5140392-837E-3983-9FB8-14073B96D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Real World Example: StrongPoint - Outcome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63A413-66D1-69FF-1ED0-61EE246297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"/>
              </a:rPr>
              <a:t>The weakest link </a:t>
            </a:r>
          </a:p>
          <a:p>
            <a:r>
              <a:rPr lang="en-GB">
                <a:solidFill>
                  <a:srgbClr val="FFFFFF"/>
                </a:solidFill>
                <a:cs typeface="Calibri"/>
              </a:rPr>
              <a:t>Recovery </a:t>
            </a:r>
          </a:p>
          <a:p>
            <a:r>
              <a:rPr lang="en-GB">
                <a:solidFill>
                  <a:srgbClr val="FFFFFF"/>
                </a:solidFill>
                <a:cs typeface="Calibri"/>
              </a:rPr>
              <a:t>Clean </a:t>
            </a:r>
          </a:p>
          <a:p>
            <a:r>
              <a:rPr lang="en-GB">
                <a:solidFill>
                  <a:srgbClr val="FFFFFF"/>
                </a:solidFill>
                <a:cs typeface="Calibri"/>
              </a:rPr>
              <a:t>Lesson learned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2563D2-783A-16AE-7A18-63ABDC5752B2}"/>
              </a:ext>
            </a:extLst>
          </p:cNvPr>
          <p:cNvSpPr txBox="1"/>
          <p:nvPr/>
        </p:nvSpPr>
        <p:spPr>
          <a:xfrm>
            <a:off x="0" y="6479932"/>
            <a:ext cx="62445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[53][54][55]</a:t>
            </a:r>
          </a:p>
        </p:txBody>
      </p:sp>
    </p:spTree>
    <p:extLst>
      <p:ext uri="{BB962C8B-B14F-4D97-AF65-F5344CB8AC3E}">
        <p14:creationId xmlns:p14="http://schemas.microsoft.com/office/powerpoint/2010/main" val="7578282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B1794-4066-ABFB-3698-3069BA334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  <a:ea typeface="Calibri Light"/>
                <a:cs typeface="Calibri Light"/>
              </a:rPr>
              <a:t>A</a:t>
            </a:r>
            <a:r>
              <a:rPr lang="en-GB">
                <a:ea typeface="Calibri Light"/>
                <a:cs typeface="Calibri Light"/>
              </a:rPr>
              <a:t>ny Questions?</a:t>
            </a:r>
          </a:p>
        </p:txBody>
      </p:sp>
      <p:pic>
        <p:nvPicPr>
          <p:cNvPr id="4" name="Picture 3" descr="Yellow question mark">
            <a:extLst>
              <a:ext uri="{FF2B5EF4-FFF2-40B4-BE49-F238E27FC236}">
                <a16:creationId xmlns:a16="http://schemas.microsoft.com/office/drawing/2014/main" id="{B482E69E-4C06-D749-0260-F6251F23EF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914" y="1986116"/>
            <a:ext cx="5784112" cy="3470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1311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76F42A-FD4C-AAD0-370C-F3CDB1F39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077" y="5979858"/>
            <a:ext cx="2262698" cy="60438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References</a:t>
            </a:r>
          </a:p>
        </p:txBody>
      </p:sp>
      <p:pic>
        <p:nvPicPr>
          <p:cNvPr id="6" name="Graphic 5" descr="Open Book">
            <a:extLst>
              <a:ext uri="{FF2B5EF4-FFF2-40B4-BE49-F238E27FC236}">
                <a16:creationId xmlns:a16="http://schemas.microsoft.com/office/drawing/2014/main" id="{9FC902C3-7BA5-96EC-224B-F9A0499E9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2340" y="5377917"/>
            <a:ext cx="1291683" cy="1291683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054000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76F42A-FD4C-AAD0-370C-F3CDB1F39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077" y="5979858"/>
            <a:ext cx="2262698" cy="60438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References</a:t>
            </a:r>
          </a:p>
        </p:txBody>
      </p:sp>
      <p:pic>
        <p:nvPicPr>
          <p:cNvPr id="6" name="Graphic 5" descr="Open Book">
            <a:extLst>
              <a:ext uri="{FF2B5EF4-FFF2-40B4-BE49-F238E27FC236}">
                <a16:creationId xmlns:a16="http://schemas.microsoft.com/office/drawing/2014/main" id="{9FC902C3-7BA5-96EC-224B-F9A0499E9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2340" y="5377917"/>
            <a:ext cx="1291683" cy="1291683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0643A574-EAFC-3F2E-EC42-32A1E64E26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409" y="79169"/>
            <a:ext cx="4340248" cy="3899065"/>
          </a:xfrm>
          <a:prstGeom prst="rect">
            <a:avLst/>
          </a:prstGeom>
        </p:spPr>
      </p:pic>
      <p:pic>
        <p:nvPicPr>
          <p:cNvPr id="4" name="Picture 3" descr="A white text on a white background&#10;&#10;Description automatically generated">
            <a:extLst>
              <a:ext uri="{FF2B5EF4-FFF2-40B4-BE49-F238E27FC236}">
                <a16:creationId xmlns:a16="http://schemas.microsoft.com/office/drawing/2014/main" id="{C0DC1497-9ADD-78FA-300B-42764D897A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6587" y="75766"/>
            <a:ext cx="3991347" cy="2510519"/>
          </a:xfrm>
          <a:prstGeom prst="rect">
            <a:avLst/>
          </a:prstGeom>
        </p:spPr>
      </p:pic>
      <p:pic>
        <p:nvPicPr>
          <p:cNvPr id="5" name="Picture 4" descr="A text on a white background&#10;&#10;Description automatically generated">
            <a:extLst>
              <a:ext uri="{FF2B5EF4-FFF2-40B4-BE49-F238E27FC236}">
                <a16:creationId xmlns:a16="http://schemas.microsoft.com/office/drawing/2014/main" id="{7AF99B76-0A40-2D22-ADDD-85C3DC0620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8960" y="2567854"/>
            <a:ext cx="4046394" cy="2820761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8F29B7D2-5B86-A499-1013-6006E0C7D6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2385" y="81519"/>
            <a:ext cx="3679125" cy="2142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0899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76F42A-FD4C-AAD0-370C-F3CDB1F39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077" y="5979858"/>
            <a:ext cx="2262698" cy="60438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References</a:t>
            </a:r>
          </a:p>
        </p:txBody>
      </p:sp>
      <p:pic>
        <p:nvPicPr>
          <p:cNvPr id="6" name="Graphic 5" descr="Open Book">
            <a:extLst>
              <a:ext uri="{FF2B5EF4-FFF2-40B4-BE49-F238E27FC236}">
                <a16:creationId xmlns:a16="http://schemas.microsoft.com/office/drawing/2014/main" id="{9FC902C3-7BA5-96EC-224B-F9A0499E9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2340" y="5377917"/>
            <a:ext cx="1291683" cy="1291683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DE64375B-0E09-59DA-9DF8-5D1E3FC939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193" y="80158"/>
            <a:ext cx="3717225" cy="3085606"/>
          </a:xfrm>
          <a:prstGeom prst="rect">
            <a:avLst/>
          </a:prstGeom>
        </p:spPr>
      </p:pic>
      <p:pic>
        <p:nvPicPr>
          <p:cNvPr id="9" name="Picture 8" descr="A close-up of a computer&#10;&#10;Description automatically generated">
            <a:extLst>
              <a:ext uri="{FF2B5EF4-FFF2-40B4-BE49-F238E27FC236}">
                <a16:creationId xmlns:a16="http://schemas.microsoft.com/office/drawing/2014/main" id="{64FF51C0-8760-11D6-CC38-AD2FF81EDC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554" y="3223408"/>
            <a:ext cx="3823360" cy="866404"/>
          </a:xfrm>
          <a:prstGeom prst="rect">
            <a:avLst/>
          </a:prstGeom>
        </p:spPr>
      </p:pic>
      <p:pic>
        <p:nvPicPr>
          <p:cNvPr id="10" name="Picture 9" descr="A screenshot of a computer security compliance&#10;&#10;Description automatically generated">
            <a:extLst>
              <a:ext uri="{FF2B5EF4-FFF2-40B4-BE49-F238E27FC236}">
                <a16:creationId xmlns:a16="http://schemas.microsoft.com/office/drawing/2014/main" id="{6085EE6E-65D8-C4D2-A050-CF9B2DFBCE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8011" y="163101"/>
            <a:ext cx="3816186" cy="2632735"/>
          </a:xfrm>
          <a:prstGeom prst="rect">
            <a:avLst/>
          </a:prstGeom>
        </p:spPr>
      </p:pic>
      <p:pic>
        <p:nvPicPr>
          <p:cNvPr id="11" name="Picture 10" descr="A text on a white background&#10;&#10;Description automatically generated">
            <a:extLst>
              <a:ext uri="{FF2B5EF4-FFF2-40B4-BE49-F238E27FC236}">
                <a16:creationId xmlns:a16="http://schemas.microsoft.com/office/drawing/2014/main" id="{A1E42592-8F56-9314-4C96-3465F3DCF1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82402" y="2800536"/>
            <a:ext cx="3827194" cy="1761630"/>
          </a:xfrm>
          <a:prstGeom prst="rect">
            <a:avLst/>
          </a:prstGeom>
        </p:spPr>
      </p:pic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348E6FA4-368F-9599-A0CA-A2456EB2D0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17700" y="218828"/>
            <a:ext cx="4172446" cy="2917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35184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76F42A-FD4C-AAD0-370C-F3CDB1F39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077" y="5979858"/>
            <a:ext cx="2262698" cy="60438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References</a:t>
            </a:r>
          </a:p>
        </p:txBody>
      </p:sp>
      <p:pic>
        <p:nvPicPr>
          <p:cNvPr id="6" name="Graphic 5" descr="Open Book">
            <a:extLst>
              <a:ext uri="{FF2B5EF4-FFF2-40B4-BE49-F238E27FC236}">
                <a16:creationId xmlns:a16="http://schemas.microsoft.com/office/drawing/2014/main" id="{9FC902C3-7BA5-96EC-224B-F9A0499E9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2340" y="5377917"/>
            <a:ext cx="1291683" cy="1291683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" name="Picture 2" descr="A white text on a white background&#10;&#10;Description automatically generated">
            <a:extLst>
              <a:ext uri="{FF2B5EF4-FFF2-40B4-BE49-F238E27FC236}">
                <a16:creationId xmlns:a16="http://schemas.microsoft.com/office/drawing/2014/main" id="{AF0F72B3-2E1F-B8BD-D2FE-5A1155451D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343" y="109662"/>
            <a:ext cx="4305548" cy="2323977"/>
          </a:xfrm>
          <a:prstGeom prst="rect">
            <a:avLst/>
          </a:prstGeom>
        </p:spPr>
      </p:pic>
      <p:pic>
        <p:nvPicPr>
          <p:cNvPr id="4" name="Picture 3" descr="A close up of a list&#10;&#10;Description automatically generated">
            <a:extLst>
              <a:ext uri="{FF2B5EF4-FFF2-40B4-BE49-F238E27FC236}">
                <a16:creationId xmlns:a16="http://schemas.microsoft.com/office/drawing/2014/main" id="{40798FDC-7508-E90E-5551-6EC723032A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364" y="2437595"/>
            <a:ext cx="4297507" cy="963510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570AED38-A7A5-896D-5C7E-9C338AA130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6555" y="107991"/>
            <a:ext cx="4483307" cy="28221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DD0C2A-ADBB-B6ED-8BA9-8ED0FF0A8F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63588" y="2926649"/>
            <a:ext cx="4559136" cy="217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644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A320488B44A44B86D7D1214440BBCC" ma:contentTypeVersion="6" ma:contentTypeDescription="Create a new document." ma:contentTypeScope="" ma:versionID="087dc74fab3980ed83285e0a017b1264">
  <xsd:schema xmlns:xsd="http://www.w3.org/2001/XMLSchema" xmlns:xs="http://www.w3.org/2001/XMLSchema" xmlns:p="http://schemas.microsoft.com/office/2006/metadata/properties" xmlns:ns2="0c3bee9f-8afb-42b0-b06d-82d7e39b6c42" xmlns:ns3="21809f32-1e9f-4ec7-9e49-2578c7830762" targetNamespace="http://schemas.microsoft.com/office/2006/metadata/properties" ma:root="true" ma:fieldsID="660695943fde93910124fd77ab8692b3" ns2:_="" ns3:_="">
    <xsd:import namespace="0c3bee9f-8afb-42b0-b06d-82d7e39b6c42"/>
    <xsd:import namespace="21809f32-1e9f-4ec7-9e49-2578c783076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3bee9f-8afb-42b0-b06d-82d7e39b6c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809f32-1e9f-4ec7-9e49-2578c783076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0269D34-A06E-4445-9216-7D608E795B91}">
  <ds:schemaRefs>
    <ds:schemaRef ds:uri="0c3bee9f-8afb-42b0-b06d-82d7e39b6c42"/>
    <ds:schemaRef ds:uri="21809f32-1e9f-4ec7-9e49-2578c783076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98B6D540-1137-4F5A-9552-E408867684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75F0F1-7DFE-4721-B329-C10E35877FD7}">
  <ds:schemaRefs>
    <ds:schemaRef ds:uri="0c3bee9f-8afb-42b0-b06d-82d7e39b6c42"/>
    <ds:schemaRef ds:uri="21809f32-1e9f-4ec7-9e49-2578c783076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42</Slides>
  <Notes>2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Optimizing Security Posture in an Enterprise Network:  Role of Balancing Components in Checkpoint Architecture</vt:lpstr>
      <vt:lpstr>The Importance of Security requirements in an Enterprise Network</vt:lpstr>
      <vt:lpstr>Risk Assessment</vt:lpstr>
      <vt:lpstr>Risk Assessment</vt:lpstr>
      <vt:lpstr>Risk Assessment</vt:lpstr>
      <vt:lpstr>Threat Modelling</vt:lpstr>
      <vt:lpstr>Threat Modelling</vt:lpstr>
      <vt:lpstr>Data Classification &amp; Protection</vt:lpstr>
      <vt:lpstr>Data Classification &amp; Protection</vt:lpstr>
      <vt:lpstr>Access Control</vt:lpstr>
      <vt:lpstr>Access Control</vt:lpstr>
      <vt:lpstr>Network Segmentation</vt:lpstr>
      <vt:lpstr>Network Segmentation</vt:lpstr>
      <vt:lpstr>Security Policies </vt:lpstr>
      <vt:lpstr>Security Policies</vt:lpstr>
      <vt:lpstr>Endpoint Security</vt:lpstr>
      <vt:lpstr>End Point Security</vt:lpstr>
      <vt:lpstr>Security Compliance and Standards</vt:lpstr>
      <vt:lpstr>Security Compliance and Standards</vt:lpstr>
      <vt:lpstr>Security Compliance and Standards</vt:lpstr>
      <vt:lpstr>Checkpoint Architecture’s role in optimizing security posture in an Enterprise network</vt:lpstr>
      <vt:lpstr>Security Gateway</vt:lpstr>
      <vt:lpstr>Security Gateway</vt:lpstr>
      <vt:lpstr>Security Gateway</vt:lpstr>
      <vt:lpstr>Security Management Server</vt:lpstr>
      <vt:lpstr>Security Management Server</vt:lpstr>
      <vt:lpstr>Security Management Server</vt:lpstr>
      <vt:lpstr>Smart Console</vt:lpstr>
      <vt:lpstr>Smart Console</vt:lpstr>
      <vt:lpstr>Smart Console</vt:lpstr>
      <vt:lpstr>Stateful Inspection</vt:lpstr>
      <vt:lpstr>Stateful Inspection</vt:lpstr>
      <vt:lpstr>Real World Example</vt:lpstr>
      <vt:lpstr>Real World Example - Background</vt:lpstr>
      <vt:lpstr>Real World Example: StrongPoint - Solution</vt:lpstr>
      <vt:lpstr>Real World Example: StrongPoint - Solution</vt:lpstr>
      <vt:lpstr>Real World Example: StrongPoint - Outcome</vt:lpstr>
      <vt:lpstr>Any Questions?</vt:lpstr>
      <vt:lpstr>References</vt:lpstr>
      <vt:lpstr>References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Check Point Slides</dc:title>
  <dc:creator>Simon Rees (0151968)</dc:creator>
  <cp:revision>1</cp:revision>
  <dcterms:created xsi:type="dcterms:W3CDTF">2024-02-17T15:38:10Z</dcterms:created>
  <dcterms:modified xsi:type="dcterms:W3CDTF">2024-02-26T13:18:26Z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0x0101007BA320488B44A44B86D7D1214440BBCC</vt:lpwstr>
  </property>
</Properties>
</file>