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3"/>
  </p:notesMasterIdLst>
  <p:handoutMasterIdLst>
    <p:handoutMasterId r:id="rId34"/>
  </p:handoutMasterIdLst>
  <p:sldIdLst>
    <p:sldId id="1199" r:id="rId2"/>
    <p:sldId id="730" r:id="rId3"/>
    <p:sldId id="731" r:id="rId4"/>
    <p:sldId id="1220" r:id="rId5"/>
    <p:sldId id="1201" r:id="rId6"/>
    <p:sldId id="1227" r:id="rId7"/>
    <p:sldId id="1224" r:id="rId8"/>
    <p:sldId id="1223" r:id="rId9"/>
    <p:sldId id="1226" r:id="rId10"/>
    <p:sldId id="1210" r:id="rId11"/>
    <p:sldId id="1228" r:id="rId12"/>
    <p:sldId id="1219" r:id="rId13"/>
    <p:sldId id="1229" r:id="rId14"/>
    <p:sldId id="1211" r:id="rId15"/>
    <p:sldId id="1222" r:id="rId16"/>
    <p:sldId id="1225" r:id="rId17"/>
    <p:sldId id="1213" r:id="rId18"/>
    <p:sldId id="1206" r:id="rId19"/>
    <p:sldId id="1205" r:id="rId20"/>
    <p:sldId id="1207" r:id="rId21"/>
    <p:sldId id="1208" r:id="rId22"/>
    <p:sldId id="1200" r:id="rId23"/>
    <p:sldId id="1215" r:id="rId24"/>
    <p:sldId id="1214" r:id="rId25"/>
    <p:sldId id="1209" r:id="rId26"/>
    <p:sldId id="1216" r:id="rId27"/>
    <p:sldId id="1197" r:id="rId28"/>
    <p:sldId id="1217" r:id="rId29"/>
    <p:sldId id="741" r:id="rId30"/>
    <p:sldId id="397" r:id="rId31"/>
    <p:sldId id="1218" r:id="rId32"/>
  </p:sldIdLst>
  <p:sldSz cx="9144000" cy="6858000" type="screen4x3"/>
  <p:notesSz cx="9929813" cy="679926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CD23"/>
    <a:srgbClr val="E6F0FF"/>
    <a:srgbClr val="FFFFFF"/>
    <a:srgbClr val="6699CC"/>
    <a:srgbClr val="FDF7CB"/>
    <a:srgbClr val="99FFCC"/>
    <a:srgbClr val="99FF99"/>
    <a:srgbClr val="95AC82"/>
    <a:srgbClr val="437CB5"/>
    <a:srgbClr val="2323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DC1237-1885-4D56-885F-645F036815EF}" v="109" dt="2024-04-28T19:29:27.4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7" autoAdjust="0"/>
    <p:restoredTop sz="78261" autoAdjust="0"/>
  </p:normalViewPr>
  <p:slideViewPr>
    <p:cSldViewPr snapToGrid="0" snapToObjects="1">
      <p:cViewPr>
        <p:scale>
          <a:sx n="51" d="100"/>
          <a:sy n="51" d="100"/>
        </p:scale>
        <p:origin x="1336" y="60"/>
      </p:cViewPr>
      <p:guideLst>
        <p:guide orient="horz" pos="2160"/>
        <p:guide pos="2880"/>
      </p:guideLst>
    </p:cSldViewPr>
  </p:slideViewPr>
  <p:notesTextViewPr>
    <p:cViewPr>
      <p:scale>
        <a:sx n="3" d="2"/>
        <a:sy n="3" d="2"/>
      </p:scale>
      <p:origin x="0" y="0"/>
    </p:cViewPr>
  </p:notesTextViewPr>
  <p:sorterViewPr>
    <p:cViewPr varScale="1">
      <p:scale>
        <a:sx n="1" d="1"/>
        <a:sy n="1" d="1"/>
      </p:scale>
      <p:origin x="0" y="-3348"/>
    </p:cViewPr>
  </p:sorterViewPr>
  <p:gridSpacing cx="71999" cy="71999"/>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sa Flatley" userId="0242edfc-aa31-435e-a161-b1e1fa7a13bd" providerId="ADAL" clId="{02DC1237-1885-4D56-885F-645F036815EF}"/>
    <pc:docChg chg="undo custSel addSld delSld modSld sldOrd">
      <pc:chgData name="Alissa Flatley" userId="0242edfc-aa31-435e-a161-b1e1fa7a13bd" providerId="ADAL" clId="{02DC1237-1885-4D56-885F-645F036815EF}" dt="2024-04-28T19:38:57.537" v="821" actId="20577"/>
      <pc:docMkLst>
        <pc:docMk/>
      </pc:docMkLst>
      <pc:sldChg chg="add setBg">
        <pc:chgData name="Alissa Flatley" userId="0242edfc-aa31-435e-a161-b1e1fa7a13bd" providerId="ADAL" clId="{02DC1237-1885-4D56-885F-645F036815EF}" dt="2024-04-28T19:28:49.674" v="811"/>
        <pc:sldMkLst>
          <pc:docMk/>
          <pc:sldMk cId="0" sldId="397"/>
        </pc:sldMkLst>
      </pc:sldChg>
      <pc:sldChg chg="del ord">
        <pc:chgData name="Alissa Flatley" userId="0242edfc-aa31-435e-a161-b1e1fa7a13bd" providerId="ADAL" clId="{02DC1237-1885-4D56-885F-645F036815EF}" dt="2024-04-28T19:18:55.272" v="702" actId="47"/>
        <pc:sldMkLst>
          <pc:docMk/>
          <pc:sldMk cId="1038100047" sldId="572"/>
        </pc:sldMkLst>
      </pc:sldChg>
      <pc:sldChg chg="add">
        <pc:chgData name="Alissa Flatley" userId="0242edfc-aa31-435e-a161-b1e1fa7a13bd" providerId="ADAL" clId="{02DC1237-1885-4D56-885F-645F036815EF}" dt="2024-04-28T16:04:35.829" v="48"/>
        <pc:sldMkLst>
          <pc:docMk/>
          <pc:sldMk cId="3147295936" sldId="730"/>
        </pc:sldMkLst>
      </pc:sldChg>
      <pc:sldChg chg="add">
        <pc:chgData name="Alissa Flatley" userId="0242edfc-aa31-435e-a161-b1e1fa7a13bd" providerId="ADAL" clId="{02DC1237-1885-4D56-885F-645F036815EF}" dt="2024-04-28T16:04:41.909" v="49"/>
        <pc:sldMkLst>
          <pc:docMk/>
          <pc:sldMk cId="773307133" sldId="731"/>
        </pc:sldMkLst>
      </pc:sldChg>
      <pc:sldChg chg="add setBg">
        <pc:chgData name="Alissa Flatley" userId="0242edfc-aa31-435e-a161-b1e1fa7a13bd" providerId="ADAL" clId="{02DC1237-1885-4D56-885F-645F036815EF}" dt="2024-04-28T19:28:19.773" v="810"/>
        <pc:sldMkLst>
          <pc:docMk/>
          <pc:sldMk cId="910971175" sldId="741"/>
        </pc:sldMkLst>
      </pc:sldChg>
      <pc:sldChg chg="delSp modSp mod">
        <pc:chgData name="Alissa Flatley" userId="0242edfc-aa31-435e-a161-b1e1fa7a13bd" providerId="ADAL" clId="{02DC1237-1885-4D56-885F-645F036815EF}" dt="2024-04-28T16:00:43.716" v="43" actId="20577"/>
        <pc:sldMkLst>
          <pc:docMk/>
          <pc:sldMk cId="4016661047" sldId="1199"/>
        </pc:sldMkLst>
        <pc:spChg chg="del">
          <ac:chgData name="Alissa Flatley" userId="0242edfc-aa31-435e-a161-b1e1fa7a13bd" providerId="ADAL" clId="{02DC1237-1885-4D56-885F-645F036815EF}" dt="2024-04-28T16:00:34.085" v="40" actId="478"/>
          <ac:spMkLst>
            <pc:docMk/>
            <pc:sldMk cId="4016661047" sldId="1199"/>
            <ac:spMk id="3" creationId="{215B2164-5986-EF45-5859-FCF7C527DAEC}"/>
          </ac:spMkLst>
        </pc:spChg>
        <pc:spChg chg="mod">
          <ac:chgData name="Alissa Flatley" userId="0242edfc-aa31-435e-a161-b1e1fa7a13bd" providerId="ADAL" clId="{02DC1237-1885-4D56-885F-645F036815EF}" dt="2024-04-28T16:00:43.716" v="43" actId="20577"/>
          <ac:spMkLst>
            <pc:docMk/>
            <pc:sldMk cId="4016661047" sldId="1199"/>
            <ac:spMk id="8" creationId="{995A5DE2-156F-6C1F-4013-877D6CA487CD}"/>
          </ac:spMkLst>
        </pc:spChg>
      </pc:sldChg>
      <pc:sldChg chg="addSp modSp mod ord modNotesTx">
        <pc:chgData name="Alissa Flatley" userId="0242edfc-aa31-435e-a161-b1e1fa7a13bd" providerId="ADAL" clId="{02DC1237-1885-4D56-885F-645F036815EF}" dt="2024-04-28T19:36:24.841" v="816"/>
        <pc:sldMkLst>
          <pc:docMk/>
          <pc:sldMk cId="1771386292" sldId="1200"/>
        </pc:sldMkLst>
        <pc:spChg chg="mod">
          <ac:chgData name="Alissa Flatley" userId="0242edfc-aa31-435e-a161-b1e1fa7a13bd" providerId="ADAL" clId="{02DC1237-1885-4D56-885F-645F036815EF}" dt="2024-04-28T19:15:09.580" v="666" actId="20577"/>
          <ac:spMkLst>
            <pc:docMk/>
            <pc:sldMk cId="1771386292" sldId="1200"/>
            <ac:spMk id="4" creationId="{D4A955B9-8310-A78C-4526-A6BA3A4742AB}"/>
          </ac:spMkLst>
        </pc:spChg>
        <pc:spChg chg="mod">
          <ac:chgData name="Alissa Flatley" userId="0242edfc-aa31-435e-a161-b1e1fa7a13bd" providerId="ADAL" clId="{02DC1237-1885-4D56-885F-645F036815EF}" dt="2024-04-28T19:17:00.179" v="686" actId="1076"/>
          <ac:spMkLst>
            <pc:docMk/>
            <pc:sldMk cId="1771386292" sldId="1200"/>
            <ac:spMk id="6" creationId="{D3F6FB71-6B71-0340-B485-270A90D4D4F2}"/>
          </ac:spMkLst>
        </pc:spChg>
        <pc:picChg chg="add ord">
          <ac:chgData name="Alissa Flatley" userId="0242edfc-aa31-435e-a161-b1e1fa7a13bd" providerId="ADAL" clId="{02DC1237-1885-4D56-885F-645F036815EF}" dt="2024-04-28T18:25:34.001" v="238" actId="167"/>
          <ac:picMkLst>
            <pc:docMk/>
            <pc:sldMk cId="1771386292" sldId="1200"/>
            <ac:picMk id="10" creationId="{70F53CCB-CD9C-56A3-105D-35368BE36913}"/>
          </ac:picMkLst>
        </pc:picChg>
      </pc:sldChg>
      <pc:sldChg chg="addSp delSp modSp mod ord">
        <pc:chgData name="Alissa Flatley" userId="0242edfc-aa31-435e-a161-b1e1fa7a13bd" providerId="ADAL" clId="{02DC1237-1885-4D56-885F-645F036815EF}" dt="2024-04-28T18:49:16.698" v="389" actId="478"/>
        <pc:sldMkLst>
          <pc:docMk/>
          <pc:sldMk cId="1749009492" sldId="1201"/>
        </pc:sldMkLst>
        <pc:spChg chg="mod">
          <ac:chgData name="Alissa Flatley" userId="0242edfc-aa31-435e-a161-b1e1fa7a13bd" providerId="ADAL" clId="{02DC1237-1885-4D56-885F-645F036815EF}" dt="2024-04-28T18:46:19.318" v="382" actId="20577"/>
          <ac:spMkLst>
            <pc:docMk/>
            <pc:sldMk cId="1749009492" sldId="1201"/>
            <ac:spMk id="6" creationId="{D3F6FB71-6B71-0340-B485-270A90D4D4F2}"/>
          </ac:spMkLst>
        </pc:spChg>
        <pc:picChg chg="add del mod">
          <ac:chgData name="Alissa Flatley" userId="0242edfc-aa31-435e-a161-b1e1fa7a13bd" providerId="ADAL" clId="{02DC1237-1885-4D56-885F-645F036815EF}" dt="2024-04-28T18:48:48.779" v="384" actId="478"/>
          <ac:picMkLst>
            <pc:docMk/>
            <pc:sldMk cId="1749009492" sldId="1201"/>
            <ac:picMk id="2" creationId="{4459994B-945A-FDC2-C307-1E3C5EE31A27}"/>
          </ac:picMkLst>
        </pc:picChg>
        <pc:picChg chg="add mod">
          <ac:chgData name="Alissa Flatley" userId="0242edfc-aa31-435e-a161-b1e1fa7a13bd" providerId="ADAL" clId="{02DC1237-1885-4D56-885F-645F036815EF}" dt="2024-04-28T18:27:54.735" v="251" actId="167"/>
          <ac:picMkLst>
            <pc:docMk/>
            <pc:sldMk cId="1749009492" sldId="1201"/>
            <ac:picMk id="14338" creationId="{820C169D-72DF-AFE5-487A-62A949657CA5}"/>
          </ac:picMkLst>
        </pc:picChg>
        <pc:picChg chg="add del mod">
          <ac:chgData name="Alissa Flatley" userId="0242edfc-aa31-435e-a161-b1e1fa7a13bd" providerId="ADAL" clId="{02DC1237-1885-4D56-885F-645F036815EF}" dt="2024-04-28T18:49:16.698" v="389" actId="478"/>
          <ac:picMkLst>
            <pc:docMk/>
            <pc:sldMk cId="1749009492" sldId="1201"/>
            <ac:picMk id="14340" creationId="{C56AFA90-C43F-8D5D-D87C-CC41E21F364E}"/>
          </ac:picMkLst>
        </pc:picChg>
      </pc:sldChg>
      <pc:sldChg chg="addSp modSp del">
        <pc:chgData name="Alissa Flatley" userId="0242edfc-aa31-435e-a161-b1e1fa7a13bd" providerId="ADAL" clId="{02DC1237-1885-4D56-885F-645F036815EF}" dt="2024-04-28T18:45:17.594" v="374" actId="47"/>
        <pc:sldMkLst>
          <pc:docMk/>
          <pc:sldMk cId="2425379303" sldId="1202"/>
        </pc:sldMkLst>
        <pc:picChg chg="add mod">
          <ac:chgData name="Alissa Flatley" userId="0242edfc-aa31-435e-a161-b1e1fa7a13bd" providerId="ADAL" clId="{02DC1237-1885-4D56-885F-645F036815EF}" dt="2024-04-28T18:28:01.036" v="253" actId="167"/>
          <ac:picMkLst>
            <pc:docMk/>
            <pc:sldMk cId="2425379303" sldId="1202"/>
            <ac:picMk id="5" creationId="{B6C5B376-672E-B843-E10C-15DCADD63231}"/>
          </ac:picMkLst>
        </pc:picChg>
      </pc:sldChg>
      <pc:sldChg chg="del">
        <pc:chgData name="Alissa Flatley" userId="0242edfc-aa31-435e-a161-b1e1fa7a13bd" providerId="ADAL" clId="{02DC1237-1885-4D56-885F-645F036815EF}" dt="2024-04-28T19:09:00.659" v="529" actId="47"/>
        <pc:sldMkLst>
          <pc:docMk/>
          <pc:sldMk cId="828376961" sldId="1203"/>
        </pc:sldMkLst>
      </pc:sldChg>
      <pc:sldChg chg="del">
        <pc:chgData name="Alissa Flatley" userId="0242edfc-aa31-435e-a161-b1e1fa7a13bd" providerId="ADAL" clId="{02DC1237-1885-4D56-885F-645F036815EF}" dt="2024-04-28T19:09:01.796" v="530" actId="47"/>
        <pc:sldMkLst>
          <pc:docMk/>
          <pc:sldMk cId="1396894468" sldId="1204"/>
        </pc:sldMkLst>
      </pc:sldChg>
      <pc:sldChg chg="addSp delSp modSp mod">
        <pc:chgData name="Alissa Flatley" userId="0242edfc-aa31-435e-a161-b1e1fa7a13bd" providerId="ADAL" clId="{02DC1237-1885-4D56-885F-645F036815EF}" dt="2024-04-28T19:12:53.266" v="583" actId="1076"/>
        <pc:sldMkLst>
          <pc:docMk/>
          <pc:sldMk cId="1964167481" sldId="1205"/>
        </pc:sldMkLst>
        <pc:spChg chg="add">
          <ac:chgData name="Alissa Flatley" userId="0242edfc-aa31-435e-a161-b1e1fa7a13bd" providerId="ADAL" clId="{02DC1237-1885-4D56-885F-645F036815EF}" dt="2024-04-28T19:11:14.256" v="570"/>
          <ac:spMkLst>
            <pc:docMk/>
            <pc:sldMk cId="1964167481" sldId="1205"/>
            <ac:spMk id="2" creationId="{715B77ED-3EBA-9CCD-60A1-1FB9BE1F65F0}"/>
          </ac:spMkLst>
        </pc:spChg>
        <pc:spChg chg="del mod">
          <ac:chgData name="Alissa Flatley" userId="0242edfc-aa31-435e-a161-b1e1fa7a13bd" providerId="ADAL" clId="{02DC1237-1885-4D56-885F-645F036815EF}" dt="2024-04-28T19:12:04.233" v="573" actId="478"/>
          <ac:spMkLst>
            <pc:docMk/>
            <pc:sldMk cId="1964167481" sldId="1205"/>
            <ac:spMk id="6" creationId="{D3F6FB71-6B71-0340-B485-270A90D4D4F2}"/>
          </ac:spMkLst>
        </pc:spChg>
        <pc:picChg chg="add mod">
          <ac:chgData name="Alissa Flatley" userId="0242edfc-aa31-435e-a161-b1e1fa7a13bd" providerId="ADAL" clId="{02DC1237-1885-4D56-885F-645F036815EF}" dt="2024-04-28T19:12:53.266" v="583" actId="1076"/>
          <ac:picMkLst>
            <pc:docMk/>
            <pc:sldMk cId="1964167481" sldId="1205"/>
            <ac:picMk id="5" creationId="{D1C0B8B6-C5C6-C7FF-C390-2DC616B37887}"/>
          </ac:picMkLst>
        </pc:picChg>
        <pc:picChg chg="add mod">
          <ac:chgData name="Alissa Flatley" userId="0242edfc-aa31-435e-a161-b1e1fa7a13bd" providerId="ADAL" clId="{02DC1237-1885-4D56-885F-645F036815EF}" dt="2024-04-28T18:25:20.746" v="234" actId="167"/>
          <ac:picMkLst>
            <pc:docMk/>
            <pc:sldMk cId="1964167481" sldId="1205"/>
            <ac:picMk id="13314" creationId="{5D129AE4-52EA-A7FE-C2E3-95ECF051115C}"/>
          </ac:picMkLst>
        </pc:picChg>
      </pc:sldChg>
      <pc:sldChg chg="addSp modSp mod ord">
        <pc:chgData name="Alissa Flatley" userId="0242edfc-aa31-435e-a161-b1e1fa7a13bd" providerId="ADAL" clId="{02DC1237-1885-4D56-885F-645F036815EF}" dt="2024-04-28T19:13:55.141" v="595" actId="1076"/>
        <pc:sldMkLst>
          <pc:docMk/>
          <pc:sldMk cId="1169483518" sldId="1206"/>
        </pc:sldMkLst>
        <pc:spChg chg="mod ord">
          <ac:chgData name="Alissa Flatley" userId="0242edfc-aa31-435e-a161-b1e1fa7a13bd" providerId="ADAL" clId="{02DC1237-1885-4D56-885F-645F036815EF}" dt="2024-04-28T19:13:55.141" v="595" actId="1076"/>
          <ac:spMkLst>
            <pc:docMk/>
            <pc:sldMk cId="1169483518" sldId="1206"/>
            <ac:spMk id="6" creationId="{D3F6FB71-6B71-0340-B485-270A90D4D4F2}"/>
          </ac:spMkLst>
        </pc:spChg>
        <pc:picChg chg="add mod">
          <ac:chgData name="Alissa Flatley" userId="0242edfc-aa31-435e-a161-b1e1fa7a13bd" providerId="ADAL" clId="{02DC1237-1885-4D56-885F-645F036815EF}" dt="2024-04-28T18:25:27.347" v="236" actId="167"/>
          <ac:picMkLst>
            <pc:docMk/>
            <pc:sldMk cId="1169483518" sldId="1206"/>
            <ac:picMk id="2" creationId="{7DE8434C-ACE3-E22F-47E1-764270875786}"/>
          </ac:picMkLst>
        </pc:picChg>
        <pc:picChg chg="mod">
          <ac:chgData name="Alissa Flatley" userId="0242edfc-aa31-435e-a161-b1e1fa7a13bd" providerId="ADAL" clId="{02DC1237-1885-4D56-885F-645F036815EF}" dt="2024-04-28T19:13:42.215" v="592" actId="1076"/>
          <ac:picMkLst>
            <pc:docMk/>
            <pc:sldMk cId="1169483518" sldId="1206"/>
            <ac:picMk id="1026" creationId="{30FE3636-FEA6-74EB-7194-3544005807EF}"/>
          </ac:picMkLst>
        </pc:picChg>
      </pc:sldChg>
      <pc:sldChg chg="addSp modSp ord">
        <pc:chgData name="Alissa Flatley" userId="0242edfc-aa31-435e-a161-b1e1fa7a13bd" providerId="ADAL" clId="{02DC1237-1885-4D56-885F-645F036815EF}" dt="2024-04-28T19:17:16.272" v="688"/>
        <pc:sldMkLst>
          <pc:docMk/>
          <pc:sldMk cId="977421416" sldId="1207"/>
        </pc:sldMkLst>
        <pc:picChg chg="add mod">
          <ac:chgData name="Alissa Flatley" userId="0242edfc-aa31-435e-a161-b1e1fa7a13bd" providerId="ADAL" clId="{02DC1237-1885-4D56-885F-645F036815EF}" dt="2024-04-28T18:25:45.851" v="240" actId="167"/>
          <ac:picMkLst>
            <pc:docMk/>
            <pc:sldMk cId="977421416" sldId="1207"/>
            <ac:picMk id="2" creationId="{D0EDE464-43F5-F7AC-3300-B6C8D5F51AF7}"/>
          </ac:picMkLst>
        </pc:picChg>
      </pc:sldChg>
      <pc:sldChg chg="addSp modSp ord">
        <pc:chgData name="Alissa Flatley" userId="0242edfc-aa31-435e-a161-b1e1fa7a13bd" providerId="ADAL" clId="{02DC1237-1885-4D56-885F-645F036815EF}" dt="2024-04-28T19:17:28.330" v="690"/>
        <pc:sldMkLst>
          <pc:docMk/>
          <pc:sldMk cId="3053993302" sldId="1208"/>
        </pc:sldMkLst>
        <pc:picChg chg="add mod">
          <ac:chgData name="Alissa Flatley" userId="0242edfc-aa31-435e-a161-b1e1fa7a13bd" providerId="ADAL" clId="{02DC1237-1885-4D56-885F-645F036815EF}" dt="2024-04-28T18:25:51.848" v="242" actId="167"/>
          <ac:picMkLst>
            <pc:docMk/>
            <pc:sldMk cId="3053993302" sldId="1208"/>
            <ac:picMk id="2" creationId="{BC7C3385-A990-BD47-C9BE-42A0C145E7FA}"/>
          </ac:picMkLst>
        </pc:picChg>
      </pc:sldChg>
      <pc:sldChg chg="addSp modSp">
        <pc:chgData name="Alissa Flatley" userId="0242edfc-aa31-435e-a161-b1e1fa7a13bd" providerId="ADAL" clId="{02DC1237-1885-4D56-885F-645F036815EF}" dt="2024-04-28T19:18:48.449" v="699" actId="167"/>
        <pc:sldMkLst>
          <pc:docMk/>
          <pc:sldMk cId="3231351761" sldId="1209"/>
        </pc:sldMkLst>
        <pc:picChg chg="add mod">
          <ac:chgData name="Alissa Flatley" userId="0242edfc-aa31-435e-a161-b1e1fa7a13bd" providerId="ADAL" clId="{02DC1237-1885-4D56-885F-645F036815EF}" dt="2024-04-28T19:18:48.449" v="699" actId="167"/>
          <ac:picMkLst>
            <pc:docMk/>
            <pc:sldMk cId="3231351761" sldId="1209"/>
            <ac:picMk id="11" creationId="{5C9A2F0C-8968-0373-92C2-8C32EE42DD37}"/>
          </ac:picMkLst>
        </pc:picChg>
      </pc:sldChg>
      <pc:sldChg chg="addSp modSp mod">
        <pc:chgData name="Alissa Flatley" userId="0242edfc-aa31-435e-a161-b1e1fa7a13bd" providerId="ADAL" clId="{02DC1237-1885-4D56-885F-645F036815EF}" dt="2024-04-28T18:52:34.729" v="429" actId="113"/>
        <pc:sldMkLst>
          <pc:docMk/>
          <pc:sldMk cId="1071472348" sldId="1210"/>
        </pc:sldMkLst>
        <pc:spChg chg="add mod">
          <ac:chgData name="Alissa Flatley" userId="0242edfc-aa31-435e-a161-b1e1fa7a13bd" providerId="ADAL" clId="{02DC1237-1885-4D56-885F-645F036815EF}" dt="2024-04-28T18:52:34.729" v="429" actId="113"/>
          <ac:spMkLst>
            <pc:docMk/>
            <pc:sldMk cId="1071472348" sldId="1210"/>
            <ac:spMk id="9" creationId="{9FBFB15F-DEE4-2440-DFD6-3668462A1287}"/>
          </ac:spMkLst>
        </pc:spChg>
        <pc:picChg chg="add mod">
          <ac:chgData name="Alissa Flatley" userId="0242edfc-aa31-435e-a161-b1e1fa7a13bd" providerId="ADAL" clId="{02DC1237-1885-4D56-885F-645F036815EF}" dt="2024-04-28T18:28:05.334" v="255" actId="167"/>
          <ac:picMkLst>
            <pc:docMk/>
            <pc:sldMk cId="1071472348" sldId="1210"/>
            <ac:picMk id="7" creationId="{09FD41B0-FE0B-67BE-6E77-69FE3D6F8FB8}"/>
          </ac:picMkLst>
        </pc:picChg>
      </pc:sldChg>
      <pc:sldChg chg="addSp modSp mod ord">
        <pc:chgData name="Alissa Flatley" userId="0242edfc-aa31-435e-a161-b1e1fa7a13bd" providerId="ADAL" clId="{02DC1237-1885-4D56-885F-645F036815EF}" dt="2024-04-28T18:44:13.839" v="364"/>
        <pc:sldMkLst>
          <pc:docMk/>
          <pc:sldMk cId="3866349058" sldId="1211"/>
        </pc:sldMkLst>
        <pc:spChg chg="add mod">
          <ac:chgData name="Alissa Flatley" userId="0242edfc-aa31-435e-a161-b1e1fa7a13bd" providerId="ADAL" clId="{02DC1237-1885-4D56-885F-645F036815EF}" dt="2024-04-28T18:41:48.104" v="348" actId="1076"/>
          <ac:spMkLst>
            <pc:docMk/>
            <pc:sldMk cId="3866349058" sldId="1211"/>
            <ac:spMk id="7" creationId="{EB4E88DC-C059-CDBA-3693-6160171F38F0}"/>
          </ac:spMkLst>
        </pc:spChg>
        <pc:picChg chg="add mod">
          <ac:chgData name="Alissa Flatley" userId="0242edfc-aa31-435e-a161-b1e1fa7a13bd" providerId="ADAL" clId="{02DC1237-1885-4D56-885F-645F036815EF}" dt="2024-04-28T18:28:25.406" v="261" actId="167"/>
          <ac:picMkLst>
            <pc:docMk/>
            <pc:sldMk cId="3866349058" sldId="1211"/>
            <ac:picMk id="2" creationId="{C1365116-2C67-EC4A-C42F-03C5805D31C0}"/>
          </ac:picMkLst>
        </pc:picChg>
        <pc:picChg chg="mod">
          <ac:chgData name="Alissa Flatley" userId="0242edfc-aa31-435e-a161-b1e1fa7a13bd" providerId="ADAL" clId="{02DC1237-1885-4D56-885F-645F036815EF}" dt="2024-04-28T18:28:32.548" v="264" actId="1076"/>
          <ac:picMkLst>
            <pc:docMk/>
            <pc:sldMk cId="3866349058" sldId="1211"/>
            <ac:picMk id="7170" creationId="{978763FA-2276-D5E0-8F5D-C0CEFCF90FF1}"/>
          </ac:picMkLst>
        </pc:picChg>
      </pc:sldChg>
      <pc:sldChg chg="delSp modSp del mod">
        <pc:chgData name="Alissa Flatley" userId="0242edfc-aa31-435e-a161-b1e1fa7a13bd" providerId="ADAL" clId="{02DC1237-1885-4D56-885F-645F036815EF}" dt="2024-04-28T19:08:00.119" v="526" actId="47"/>
        <pc:sldMkLst>
          <pc:docMk/>
          <pc:sldMk cId="1176199158" sldId="1212"/>
        </pc:sldMkLst>
        <pc:spChg chg="mod">
          <ac:chgData name="Alissa Flatley" userId="0242edfc-aa31-435e-a161-b1e1fa7a13bd" providerId="ADAL" clId="{02DC1237-1885-4D56-885F-645F036815EF}" dt="2024-04-28T18:29:43.362" v="270" actId="1076"/>
          <ac:spMkLst>
            <pc:docMk/>
            <pc:sldMk cId="1176199158" sldId="1212"/>
            <ac:spMk id="3" creationId="{6BEF5AD7-0E35-3374-1961-B337A5AED6A4}"/>
          </ac:spMkLst>
        </pc:spChg>
        <pc:spChg chg="mod">
          <ac:chgData name="Alissa Flatley" userId="0242edfc-aa31-435e-a161-b1e1fa7a13bd" providerId="ADAL" clId="{02DC1237-1885-4D56-885F-645F036815EF}" dt="2024-04-28T18:29:53.656" v="292" actId="20577"/>
          <ac:spMkLst>
            <pc:docMk/>
            <pc:sldMk cId="1176199158" sldId="1212"/>
            <ac:spMk id="4" creationId="{D4A955B9-8310-A78C-4526-A6BA3A4742AB}"/>
          </ac:spMkLst>
        </pc:spChg>
        <pc:spChg chg="del">
          <ac:chgData name="Alissa Flatley" userId="0242edfc-aa31-435e-a161-b1e1fa7a13bd" providerId="ADAL" clId="{02DC1237-1885-4D56-885F-645F036815EF}" dt="2024-04-28T18:29:47.294" v="271" actId="478"/>
          <ac:spMkLst>
            <pc:docMk/>
            <pc:sldMk cId="1176199158" sldId="1212"/>
            <ac:spMk id="6" creationId="{D3F6FB71-6B71-0340-B485-270A90D4D4F2}"/>
          </ac:spMkLst>
        </pc:spChg>
        <pc:picChg chg="mod ord">
          <ac:chgData name="Alissa Flatley" userId="0242edfc-aa31-435e-a161-b1e1fa7a13bd" providerId="ADAL" clId="{02DC1237-1885-4D56-885F-645F036815EF}" dt="2024-04-28T18:29:32.375" v="267" actId="167"/>
          <ac:picMkLst>
            <pc:docMk/>
            <pc:sldMk cId="1176199158" sldId="1212"/>
            <ac:picMk id="5" creationId="{AF9E0863-09D5-C73F-B437-6AEAFFB9CD1D}"/>
          </ac:picMkLst>
        </pc:picChg>
      </pc:sldChg>
      <pc:sldChg chg="addSp delSp modSp mod">
        <pc:chgData name="Alissa Flatley" userId="0242edfc-aa31-435e-a161-b1e1fa7a13bd" providerId="ADAL" clId="{02DC1237-1885-4D56-885F-645F036815EF}" dt="2024-04-28T19:08:36.059" v="528" actId="1076"/>
        <pc:sldMkLst>
          <pc:docMk/>
          <pc:sldMk cId="2885013681" sldId="1213"/>
        </pc:sldMkLst>
        <pc:spChg chg="add mod">
          <ac:chgData name="Alissa Flatley" userId="0242edfc-aa31-435e-a161-b1e1fa7a13bd" providerId="ADAL" clId="{02DC1237-1885-4D56-885F-645F036815EF}" dt="2024-04-28T19:08:36.059" v="528" actId="1076"/>
          <ac:spMkLst>
            <pc:docMk/>
            <pc:sldMk cId="2885013681" sldId="1213"/>
            <ac:spMk id="2" creationId="{EB243B56-ED9B-D6AD-E2C7-F0BF2B0406EB}"/>
          </ac:spMkLst>
        </pc:spChg>
        <pc:spChg chg="mod">
          <ac:chgData name="Alissa Flatley" userId="0242edfc-aa31-435e-a161-b1e1fa7a13bd" providerId="ADAL" clId="{02DC1237-1885-4D56-885F-645F036815EF}" dt="2024-04-28T18:30:27.083" v="317" actId="1076"/>
          <ac:spMkLst>
            <pc:docMk/>
            <pc:sldMk cId="2885013681" sldId="1213"/>
            <ac:spMk id="3" creationId="{6BEF5AD7-0E35-3374-1961-B337A5AED6A4}"/>
          </ac:spMkLst>
        </pc:spChg>
        <pc:spChg chg="mod">
          <ac:chgData name="Alissa Flatley" userId="0242edfc-aa31-435e-a161-b1e1fa7a13bd" providerId="ADAL" clId="{02DC1237-1885-4D56-885F-645F036815EF}" dt="2024-04-28T18:30:07.433" v="312" actId="20577"/>
          <ac:spMkLst>
            <pc:docMk/>
            <pc:sldMk cId="2885013681" sldId="1213"/>
            <ac:spMk id="4" creationId="{D4A955B9-8310-A78C-4526-A6BA3A4742AB}"/>
          </ac:spMkLst>
        </pc:spChg>
        <pc:spChg chg="del mod">
          <ac:chgData name="Alissa Flatley" userId="0242edfc-aa31-435e-a161-b1e1fa7a13bd" providerId="ADAL" clId="{02DC1237-1885-4D56-885F-645F036815EF}" dt="2024-04-28T18:30:27.512" v="319"/>
          <ac:spMkLst>
            <pc:docMk/>
            <pc:sldMk cId="2885013681" sldId="1213"/>
            <ac:spMk id="6" creationId="{D3F6FB71-6B71-0340-B485-270A90D4D4F2}"/>
          </ac:spMkLst>
        </pc:spChg>
        <pc:picChg chg="mod">
          <ac:chgData name="Alissa Flatley" userId="0242edfc-aa31-435e-a161-b1e1fa7a13bd" providerId="ADAL" clId="{02DC1237-1885-4D56-885F-645F036815EF}" dt="2024-04-28T18:30:17.650" v="315" actId="167"/>
          <ac:picMkLst>
            <pc:docMk/>
            <pc:sldMk cId="2885013681" sldId="1213"/>
            <ac:picMk id="9218" creationId="{4E8EBE07-72B6-60A3-EEE4-C9B9098DCD34}"/>
          </ac:picMkLst>
        </pc:picChg>
      </pc:sldChg>
      <pc:sldChg chg="addSp delSp modSp mod">
        <pc:chgData name="Alissa Flatley" userId="0242edfc-aa31-435e-a161-b1e1fa7a13bd" providerId="ADAL" clId="{02DC1237-1885-4D56-885F-645F036815EF}" dt="2024-04-28T19:22:14.160" v="727" actId="20577"/>
        <pc:sldMkLst>
          <pc:docMk/>
          <pc:sldMk cId="3770270144" sldId="1214"/>
        </pc:sldMkLst>
        <pc:spChg chg="del">
          <ac:chgData name="Alissa Flatley" userId="0242edfc-aa31-435e-a161-b1e1fa7a13bd" providerId="ADAL" clId="{02DC1237-1885-4D56-885F-645F036815EF}" dt="2024-04-28T19:19:26.167" v="714" actId="478"/>
          <ac:spMkLst>
            <pc:docMk/>
            <pc:sldMk cId="3770270144" sldId="1214"/>
            <ac:spMk id="2" creationId="{FDD8C21D-062A-756D-6D30-972A5999B5CD}"/>
          </ac:spMkLst>
        </pc:spChg>
        <pc:spChg chg="mod">
          <ac:chgData name="Alissa Flatley" userId="0242edfc-aa31-435e-a161-b1e1fa7a13bd" providerId="ADAL" clId="{02DC1237-1885-4D56-885F-645F036815EF}" dt="2024-04-28T19:21:05.924" v="725" actId="1076"/>
          <ac:spMkLst>
            <pc:docMk/>
            <pc:sldMk cId="3770270144" sldId="1214"/>
            <ac:spMk id="3" creationId="{B40B6A4E-C6AF-F2E7-56A7-B125EF404835}"/>
          </ac:spMkLst>
        </pc:spChg>
        <pc:spChg chg="add mod">
          <ac:chgData name="Alissa Flatley" userId="0242edfc-aa31-435e-a161-b1e1fa7a13bd" providerId="ADAL" clId="{02DC1237-1885-4D56-885F-645F036815EF}" dt="2024-04-28T19:19:18.399" v="713" actId="20577"/>
          <ac:spMkLst>
            <pc:docMk/>
            <pc:sldMk cId="3770270144" sldId="1214"/>
            <ac:spMk id="6" creationId="{BADA9210-F39F-972B-5C37-565412437365}"/>
          </ac:spMkLst>
        </pc:spChg>
        <pc:spChg chg="add del mod">
          <ac:chgData name="Alissa Flatley" userId="0242edfc-aa31-435e-a161-b1e1fa7a13bd" providerId="ADAL" clId="{02DC1237-1885-4D56-885F-645F036815EF}" dt="2024-04-28T19:19:28.580" v="715" actId="478"/>
          <ac:spMkLst>
            <pc:docMk/>
            <pc:sldMk cId="3770270144" sldId="1214"/>
            <ac:spMk id="7" creationId="{9E52345D-4A75-F383-0E4C-E017146A3D3E}"/>
          </ac:spMkLst>
        </pc:spChg>
        <pc:spChg chg="add mod">
          <ac:chgData name="Alissa Flatley" userId="0242edfc-aa31-435e-a161-b1e1fa7a13bd" providerId="ADAL" clId="{02DC1237-1885-4D56-885F-645F036815EF}" dt="2024-04-28T19:22:14.160" v="727" actId="20577"/>
          <ac:spMkLst>
            <pc:docMk/>
            <pc:sldMk cId="3770270144" sldId="1214"/>
            <ac:spMk id="9" creationId="{05390AB7-7E2F-1427-5F19-BC7C7BE58B17}"/>
          </ac:spMkLst>
        </pc:spChg>
        <pc:picChg chg="add mod">
          <ac:chgData name="Alissa Flatley" userId="0242edfc-aa31-435e-a161-b1e1fa7a13bd" providerId="ADAL" clId="{02DC1237-1885-4D56-885F-645F036815EF}" dt="2024-04-28T19:18:41.358" v="697" actId="167"/>
          <ac:picMkLst>
            <pc:docMk/>
            <pc:sldMk cId="3770270144" sldId="1214"/>
            <ac:picMk id="24578" creationId="{3CD62F6D-FB77-88F4-7A67-B6AEDEA45BF0}"/>
          </ac:picMkLst>
        </pc:picChg>
        <pc:cxnChg chg="add mod">
          <ac:chgData name="Alissa Flatley" userId="0242edfc-aa31-435e-a161-b1e1fa7a13bd" providerId="ADAL" clId="{02DC1237-1885-4D56-885F-645F036815EF}" dt="2024-04-28T19:19:04.232" v="703"/>
          <ac:cxnSpMkLst>
            <pc:docMk/>
            <pc:sldMk cId="3770270144" sldId="1214"/>
            <ac:cxnSpMk id="4" creationId="{AB381582-2EB7-ACB4-3BC1-D361B5BC5488}"/>
          </ac:cxnSpMkLst>
        </pc:cxnChg>
      </pc:sldChg>
      <pc:sldChg chg="addSp modSp ord">
        <pc:chgData name="Alissa Flatley" userId="0242edfc-aa31-435e-a161-b1e1fa7a13bd" providerId="ADAL" clId="{02DC1237-1885-4D56-885F-645F036815EF}" dt="2024-04-28T19:17:33.198" v="692"/>
        <pc:sldMkLst>
          <pc:docMk/>
          <pc:sldMk cId="3433879615" sldId="1215"/>
        </pc:sldMkLst>
        <pc:picChg chg="add mod">
          <ac:chgData name="Alissa Flatley" userId="0242edfc-aa31-435e-a161-b1e1fa7a13bd" providerId="ADAL" clId="{02DC1237-1885-4D56-885F-645F036815EF}" dt="2024-04-28T18:25:56.664" v="244" actId="167"/>
          <ac:picMkLst>
            <pc:docMk/>
            <pc:sldMk cId="3433879615" sldId="1215"/>
            <ac:picMk id="2" creationId="{D8F5431A-EC74-013E-3310-F76F5BC4AA93}"/>
          </ac:picMkLst>
        </pc:picChg>
      </pc:sldChg>
      <pc:sldChg chg="addSp modSp mod">
        <pc:chgData name="Alissa Flatley" userId="0242edfc-aa31-435e-a161-b1e1fa7a13bd" providerId="ADAL" clId="{02DC1237-1885-4D56-885F-645F036815EF}" dt="2024-04-28T19:23:20.715" v="809" actId="13926"/>
        <pc:sldMkLst>
          <pc:docMk/>
          <pc:sldMk cId="184298557" sldId="1216"/>
        </pc:sldMkLst>
        <pc:spChg chg="add mod">
          <ac:chgData name="Alissa Flatley" userId="0242edfc-aa31-435e-a161-b1e1fa7a13bd" providerId="ADAL" clId="{02DC1237-1885-4D56-885F-645F036815EF}" dt="2024-04-28T19:23:20.715" v="809" actId="13926"/>
          <ac:spMkLst>
            <pc:docMk/>
            <pc:sldMk cId="184298557" sldId="1216"/>
            <ac:spMk id="7" creationId="{03F3952A-D572-09FC-C1AF-76E3583B427D}"/>
          </ac:spMkLst>
        </pc:spChg>
        <pc:picChg chg="add mod">
          <ac:chgData name="Alissa Flatley" userId="0242edfc-aa31-435e-a161-b1e1fa7a13bd" providerId="ADAL" clId="{02DC1237-1885-4D56-885F-645F036815EF}" dt="2024-04-28T19:18:53.208" v="701" actId="167"/>
          <ac:picMkLst>
            <pc:docMk/>
            <pc:sldMk cId="184298557" sldId="1216"/>
            <ac:picMk id="5" creationId="{AC58F692-8CEE-7FE1-1C43-F557D4524721}"/>
          </ac:picMkLst>
        </pc:picChg>
        <pc:picChg chg="mod">
          <ac:chgData name="Alissa Flatley" userId="0242edfc-aa31-435e-a161-b1e1fa7a13bd" providerId="ADAL" clId="{02DC1237-1885-4D56-885F-645F036815EF}" dt="2024-04-28T19:21:20.207" v="726" actId="1076"/>
          <ac:picMkLst>
            <pc:docMk/>
            <pc:sldMk cId="184298557" sldId="1216"/>
            <ac:picMk id="10242" creationId="{EA11A14C-53F9-596E-AB68-13C93C7994A8}"/>
          </ac:picMkLst>
        </pc:picChg>
      </pc:sldChg>
      <pc:sldChg chg="addSp modSp mod">
        <pc:chgData name="Alissa Flatley" userId="0242edfc-aa31-435e-a161-b1e1fa7a13bd" providerId="ADAL" clId="{02DC1237-1885-4D56-885F-645F036815EF}" dt="2024-04-28T19:29:43.893" v="814" actId="1076"/>
        <pc:sldMkLst>
          <pc:docMk/>
          <pc:sldMk cId="3002400496" sldId="1217"/>
        </pc:sldMkLst>
        <pc:spChg chg="mod">
          <ac:chgData name="Alissa Flatley" userId="0242edfc-aa31-435e-a161-b1e1fa7a13bd" providerId="ADAL" clId="{02DC1237-1885-4D56-885F-645F036815EF}" dt="2024-04-28T19:29:43.893" v="814" actId="1076"/>
          <ac:spMkLst>
            <pc:docMk/>
            <pc:sldMk cId="3002400496" sldId="1217"/>
            <ac:spMk id="8" creationId="{995A5DE2-156F-6C1F-4013-877D6CA487CD}"/>
          </ac:spMkLst>
        </pc:spChg>
        <pc:picChg chg="add mod ord">
          <ac:chgData name="Alissa Flatley" userId="0242edfc-aa31-435e-a161-b1e1fa7a13bd" providerId="ADAL" clId="{02DC1237-1885-4D56-885F-645F036815EF}" dt="2024-04-28T19:29:30.370" v="813" actId="167"/>
          <ac:picMkLst>
            <pc:docMk/>
            <pc:sldMk cId="3002400496" sldId="1217"/>
            <ac:picMk id="2" creationId="{AE211110-DBD0-03DB-9B20-2F62815BD75E}"/>
          </ac:picMkLst>
        </pc:picChg>
      </pc:sldChg>
      <pc:sldChg chg="modSp mod">
        <pc:chgData name="Alissa Flatley" userId="0242edfc-aa31-435e-a161-b1e1fa7a13bd" providerId="ADAL" clId="{02DC1237-1885-4D56-885F-645F036815EF}" dt="2024-04-28T19:38:57.537" v="821" actId="20577"/>
        <pc:sldMkLst>
          <pc:docMk/>
          <pc:sldMk cId="2511205816" sldId="1218"/>
        </pc:sldMkLst>
        <pc:spChg chg="mod">
          <ac:chgData name="Alissa Flatley" userId="0242edfc-aa31-435e-a161-b1e1fa7a13bd" providerId="ADAL" clId="{02DC1237-1885-4D56-885F-645F036815EF}" dt="2024-04-28T19:38:57.537" v="821" actId="20577"/>
          <ac:spMkLst>
            <pc:docMk/>
            <pc:sldMk cId="2511205816" sldId="1218"/>
            <ac:spMk id="6" creationId="{D3F6FB71-6B71-0340-B485-270A90D4D4F2}"/>
          </ac:spMkLst>
        </pc:spChg>
      </pc:sldChg>
      <pc:sldChg chg="addSp delSp modSp mod ord modNotesTx">
        <pc:chgData name="Alissa Flatley" userId="0242edfc-aa31-435e-a161-b1e1fa7a13bd" providerId="ADAL" clId="{02DC1237-1885-4D56-885F-645F036815EF}" dt="2024-04-28T19:05:23.083" v="508" actId="14100"/>
        <pc:sldMkLst>
          <pc:docMk/>
          <pc:sldMk cId="1014597912" sldId="1219"/>
        </pc:sldMkLst>
        <pc:spChg chg="del">
          <ac:chgData name="Alissa Flatley" userId="0242edfc-aa31-435e-a161-b1e1fa7a13bd" providerId="ADAL" clId="{02DC1237-1885-4D56-885F-645F036815EF}" dt="2024-04-28T18:26:19.011" v="245" actId="478"/>
          <ac:spMkLst>
            <pc:docMk/>
            <pc:sldMk cId="1014597912" sldId="1219"/>
            <ac:spMk id="2" creationId="{2F352B65-5CD7-8285-981B-08766B0E979C}"/>
          </ac:spMkLst>
        </pc:spChg>
        <pc:spChg chg="add mod">
          <ac:chgData name="Alissa Flatley" userId="0242edfc-aa31-435e-a161-b1e1fa7a13bd" providerId="ADAL" clId="{02DC1237-1885-4D56-885F-645F036815EF}" dt="2024-04-28T18:42:16.785" v="350"/>
          <ac:spMkLst>
            <pc:docMk/>
            <pc:sldMk cId="1014597912" sldId="1219"/>
            <ac:spMk id="6" creationId="{F8C76E4C-608A-9008-AFA6-6FEB3B9574A7}"/>
          </ac:spMkLst>
        </pc:spChg>
        <pc:spChg chg="add mod">
          <ac:chgData name="Alissa Flatley" userId="0242edfc-aa31-435e-a161-b1e1fa7a13bd" providerId="ADAL" clId="{02DC1237-1885-4D56-885F-645F036815EF}" dt="2024-04-28T18:57:53.967" v="433" actId="1076"/>
          <ac:spMkLst>
            <pc:docMk/>
            <pc:sldMk cId="1014597912" sldId="1219"/>
            <ac:spMk id="8" creationId="{B676F020-DEA8-5A34-8D6E-3A7D19FFCBBC}"/>
          </ac:spMkLst>
        </pc:spChg>
        <pc:spChg chg="add del mod">
          <ac:chgData name="Alissa Flatley" userId="0242edfc-aa31-435e-a161-b1e1fa7a13bd" providerId="ADAL" clId="{02DC1237-1885-4D56-885F-645F036815EF}" dt="2024-04-28T19:01:11.141" v="454" actId="478"/>
          <ac:spMkLst>
            <pc:docMk/>
            <pc:sldMk cId="1014597912" sldId="1219"/>
            <ac:spMk id="10" creationId="{100EDCA4-F406-BC5B-490E-BBCF6BCCE48B}"/>
          </ac:spMkLst>
        </pc:spChg>
        <pc:spChg chg="add mod">
          <ac:chgData name="Alissa Flatley" userId="0242edfc-aa31-435e-a161-b1e1fa7a13bd" providerId="ADAL" clId="{02DC1237-1885-4D56-885F-645F036815EF}" dt="2024-04-28T19:01:30.149" v="459" actId="1076"/>
          <ac:spMkLst>
            <pc:docMk/>
            <pc:sldMk cId="1014597912" sldId="1219"/>
            <ac:spMk id="12" creationId="{37BB6342-955F-1B33-58D7-D0A757A553DA}"/>
          </ac:spMkLst>
        </pc:spChg>
        <pc:spChg chg="add del mod">
          <ac:chgData name="Alissa Flatley" userId="0242edfc-aa31-435e-a161-b1e1fa7a13bd" providerId="ADAL" clId="{02DC1237-1885-4D56-885F-645F036815EF}" dt="2024-04-28T19:02:53.195" v="471" actId="478"/>
          <ac:spMkLst>
            <pc:docMk/>
            <pc:sldMk cId="1014597912" sldId="1219"/>
            <ac:spMk id="13" creationId="{A181B04F-8E86-67C4-B377-CA53F877DAAE}"/>
          </ac:spMkLst>
        </pc:spChg>
        <pc:spChg chg="add mod">
          <ac:chgData name="Alissa Flatley" userId="0242edfc-aa31-435e-a161-b1e1fa7a13bd" providerId="ADAL" clId="{02DC1237-1885-4D56-885F-645F036815EF}" dt="2024-04-28T19:04:17.565" v="496" actId="14100"/>
          <ac:spMkLst>
            <pc:docMk/>
            <pc:sldMk cId="1014597912" sldId="1219"/>
            <ac:spMk id="14" creationId="{944B9E24-24F2-C57B-8856-CA43612E66D6}"/>
          </ac:spMkLst>
        </pc:spChg>
        <pc:spChg chg="add mod">
          <ac:chgData name="Alissa Flatley" userId="0242edfc-aa31-435e-a161-b1e1fa7a13bd" providerId="ADAL" clId="{02DC1237-1885-4D56-885F-645F036815EF}" dt="2024-04-28T19:04:23.448" v="497" actId="1076"/>
          <ac:spMkLst>
            <pc:docMk/>
            <pc:sldMk cId="1014597912" sldId="1219"/>
            <ac:spMk id="15" creationId="{0777650A-B86C-BE19-6D3F-5F3422826B21}"/>
          </ac:spMkLst>
        </pc:spChg>
        <pc:spChg chg="add mod">
          <ac:chgData name="Alissa Flatley" userId="0242edfc-aa31-435e-a161-b1e1fa7a13bd" providerId="ADAL" clId="{02DC1237-1885-4D56-885F-645F036815EF}" dt="2024-04-28T19:05:23.083" v="508" actId="14100"/>
          <ac:spMkLst>
            <pc:docMk/>
            <pc:sldMk cId="1014597912" sldId="1219"/>
            <ac:spMk id="16" creationId="{835BECA0-ED12-54F8-A0BD-255B2B73A52F}"/>
          </ac:spMkLst>
        </pc:spChg>
        <pc:spChg chg="add mod">
          <ac:chgData name="Alissa Flatley" userId="0242edfc-aa31-435e-a161-b1e1fa7a13bd" providerId="ADAL" clId="{02DC1237-1885-4D56-885F-645F036815EF}" dt="2024-04-28T19:04:56.550" v="505" actId="14100"/>
          <ac:spMkLst>
            <pc:docMk/>
            <pc:sldMk cId="1014597912" sldId="1219"/>
            <ac:spMk id="17" creationId="{A18BCD85-49C7-E408-714F-A215DD6B862C}"/>
          </ac:spMkLst>
        </pc:spChg>
        <pc:picChg chg="add mod">
          <ac:chgData name="Alissa Flatley" userId="0242edfc-aa31-435e-a161-b1e1fa7a13bd" providerId="ADAL" clId="{02DC1237-1885-4D56-885F-645F036815EF}" dt="2024-04-28T18:28:20.638" v="259" actId="167"/>
          <ac:picMkLst>
            <pc:docMk/>
            <pc:sldMk cId="1014597912" sldId="1219"/>
            <ac:picMk id="4" creationId="{7F3C47E9-9B9D-93A5-30AE-273EE4D6F322}"/>
          </ac:picMkLst>
        </pc:picChg>
        <pc:cxnChg chg="add mod">
          <ac:chgData name="Alissa Flatley" userId="0242edfc-aa31-435e-a161-b1e1fa7a13bd" providerId="ADAL" clId="{02DC1237-1885-4D56-885F-645F036815EF}" dt="2024-04-28T18:42:09.969" v="349"/>
          <ac:cxnSpMkLst>
            <pc:docMk/>
            <pc:sldMk cId="1014597912" sldId="1219"/>
            <ac:cxnSpMk id="5" creationId="{76652995-76F1-8F28-FF28-CAD276303419}"/>
          </ac:cxnSpMkLst>
        </pc:cxnChg>
      </pc:sldChg>
      <pc:sldChg chg="addSp delSp modSp add mod">
        <pc:chgData name="Alissa Flatley" userId="0242edfc-aa31-435e-a161-b1e1fa7a13bd" providerId="ADAL" clId="{02DC1237-1885-4D56-885F-645F036815EF}" dt="2024-04-28T18:28:13.670" v="257" actId="167"/>
        <pc:sldMkLst>
          <pc:docMk/>
          <pc:sldMk cId="2686302308" sldId="1220"/>
        </pc:sldMkLst>
        <pc:spChg chg="add mod">
          <ac:chgData name="Alissa Flatley" userId="0242edfc-aa31-435e-a161-b1e1fa7a13bd" providerId="ADAL" clId="{02DC1237-1885-4D56-885F-645F036815EF}" dt="2024-04-28T16:11:03.378" v="226" actId="1076"/>
          <ac:spMkLst>
            <pc:docMk/>
            <pc:sldMk cId="2686302308" sldId="1220"/>
            <ac:spMk id="3" creationId="{4D57D282-BFEF-D188-2FA0-277A57112902}"/>
          </ac:spMkLst>
        </pc:spChg>
        <pc:spChg chg="mod">
          <ac:chgData name="Alissa Flatley" userId="0242edfc-aa31-435e-a161-b1e1fa7a13bd" providerId="ADAL" clId="{02DC1237-1885-4D56-885F-645F036815EF}" dt="2024-04-28T16:10:22.944" v="216" actId="20577"/>
          <ac:spMkLst>
            <pc:docMk/>
            <pc:sldMk cId="2686302308" sldId="1220"/>
            <ac:spMk id="4" creationId="{D4A955B9-8310-A78C-4526-A6BA3A4742AB}"/>
          </ac:spMkLst>
        </pc:spChg>
        <pc:spChg chg="del">
          <ac:chgData name="Alissa Flatley" userId="0242edfc-aa31-435e-a161-b1e1fa7a13bd" providerId="ADAL" clId="{02DC1237-1885-4D56-885F-645F036815EF}" dt="2024-04-28T16:10:27.546" v="217" actId="478"/>
          <ac:spMkLst>
            <pc:docMk/>
            <pc:sldMk cId="2686302308" sldId="1220"/>
            <ac:spMk id="6" creationId="{D3F6FB71-6B71-0340-B485-270A90D4D4F2}"/>
          </ac:spMkLst>
        </pc:spChg>
        <pc:picChg chg="add mod">
          <ac:chgData name="Alissa Flatley" userId="0242edfc-aa31-435e-a161-b1e1fa7a13bd" providerId="ADAL" clId="{02DC1237-1885-4D56-885F-645F036815EF}" dt="2024-04-28T18:28:13.670" v="257" actId="167"/>
          <ac:picMkLst>
            <pc:docMk/>
            <pc:sldMk cId="2686302308" sldId="1220"/>
            <ac:picMk id="5" creationId="{1D6D0926-4B42-E5FB-0DAF-97DB40D5F6FF}"/>
          </ac:picMkLst>
        </pc:picChg>
        <pc:picChg chg="add mod">
          <ac:chgData name="Alissa Flatley" userId="0242edfc-aa31-435e-a161-b1e1fa7a13bd" providerId="ADAL" clId="{02DC1237-1885-4D56-885F-645F036815EF}" dt="2024-04-28T16:11:08.379" v="227" actId="1076"/>
          <ac:picMkLst>
            <pc:docMk/>
            <pc:sldMk cId="2686302308" sldId="1220"/>
            <ac:picMk id="12290" creationId="{85F4D3F6-CB38-1BDA-9CAA-0E6153860CC6}"/>
          </ac:picMkLst>
        </pc:picChg>
      </pc:sldChg>
      <pc:sldChg chg="add del">
        <pc:chgData name="Alissa Flatley" userId="0242edfc-aa31-435e-a161-b1e1fa7a13bd" providerId="ADAL" clId="{02DC1237-1885-4D56-885F-645F036815EF}" dt="2024-04-28T19:07:54.588" v="525" actId="47"/>
        <pc:sldMkLst>
          <pc:docMk/>
          <pc:sldMk cId="3362075313" sldId="1221"/>
        </pc:sldMkLst>
      </pc:sldChg>
      <pc:sldChg chg="add">
        <pc:chgData name="Alissa Flatley" userId="0242edfc-aa31-435e-a161-b1e1fa7a13bd" providerId="ADAL" clId="{02DC1237-1885-4D56-885F-645F036815EF}" dt="2024-04-28T18:42:43.319" v="352"/>
        <pc:sldMkLst>
          <pc:docMk/>
          <pc:sldMk cId="364474221" sldId="1222"/>
        </pc:sldMkLst>
      </pc:sldChg>
      <pc:sldChg chg="modSp add mod">
        <pc:chgData name="Alissa Flatley" userId="0242edfc-aa31-435e-a161-b1e1fa7a13bd" providerId="ADAL" clId="{02DC1237-1885-4D56-885F-645F036815EF}" dt="2024-04-28T18:50:15.445" v="417" actId="20577"/>
        <pc:sldMkLst>
          <pc:docMk/>
          <pc:sldMk cId="2444262613" sldId="1223"/>
        </pc:sldMkLst>
        <pc:spChg chg="mod">
          <ac:chgData name="Alissa Flatley" userId="0242edfc-aa31-435e-a161-b1e1fa7a13bd" providerId="ADAL" clId="{02DC1237-1885-4D56-885F-645F036815EF}" dt="2024-04-28T18:50:15.445" v="417" actId="20577"/>
          <ac:spMkLst>
            <pc:docMk/>
            <pc:sldMk cId="2444262613" sldId="1223"/>
            <ac:spMk id="4" creationId="{D4A955B9-8310-A78C-4526-A6BA3A4742AB}"/>
          </ac:spMkLst>
        </pc:spChg>
      </pc:sldChg>
      <pc:sldChg chg="delSp modSp add mod">
        <pc:chgData name="Alissa Flatley" userId="0242edfc-aa31-435e-a161-b1e1fa7a13bd" providerId="ADAL" clId="{02DC1237-1885-4D56-885F-645F036815EF}" dt="2024-04-28T18:45:12.340" v="373"/>
        <pc:sldMkLst>
          <pc:docMk/>
          <pc:sldMk cId="286537909" sldId="1224"/>
        </pc:sldMkLst>
        <pc:spChg chg="del mod">
          <ac:chgData name="Alissa Flatley" userId="0242edfc-aa31-435e-a161-b1e1fa7a13bd" providerId="ADAL" clId="{02DC1237-1885-4D56-885F-645F036815EF}" dt="2024-04-28T18:45:12.340" v="373"/>
          <ac:spMkLst>
            <pc:docMk/>
            <pc:sldMk cId="286537909" sldId="1224"/>
            <ac:spMk id="6" creationId="{D3F6FB71-6B71-0340-B485-270A90D4D4F2}"/>
          </ac:spMkLst>
        </pc:spChg>
        <pc:picChg chg="del">
          <ac:chgData name="Alissa Flatley" userId="0242edfc-aa31-435e-a161-b1e1fa7a13bd" providerId="ADAL" clId="{02DC1237-1885-4D56-885F-645F036815EF}" dt="2024-04-28T18:44:58.396" v="368" actId="478"/>
          <ac:picMkLst>
            <pc:docMk/>
            <pc:sldMk cId="286537909" sldId="1224"/>
            <ac:picMk id="5" creationId="{B6C5B376-672E-B843-E10C-15DCADD63231}"/>
          </ac:picMkLst>
        </pc:picChg>
        <pc:picChg chg="mod">
          <ac:chgData name="Alissa Flatley" userId="0242edfc-aa31-435e-a161-b1e1fa7a13bd" providerId="ADAL" clId="{02DC1237-1885-4D56-885F-645F036815EF}" dt="2024-04-28T18:45:05.692" v="370" actId="167"/>
          <ac:picMkLst>
            <pc:docMk/>
            <pc:sldMk cId="286537909" sldId="1224"/>
            <ac:picMk id="5122" creationId="{3ABA9B3A-6218-E5B4-BA91-EB4C5382AEB1}"/>
          </ac:picMkLst>
        </pc:picChg>
      </pc:sldChg>
      <pc:sldChg chg="addSp modSp add mod">
        <pc:chgData name="Alissa Flatley" userId="0242edfc-aa31-435e-a161-b1e1fa7a13bd" providerId="ADAL" clId="{02DC1237-1885-4D56-885F-645F036815EF}" dt="2024-04-28T19:07:45.331" v="524" actId="1076"/>
        <pc:sldMkLst>
          <pc:docMk/>
          <pc:sldMk cId="1939863456" sldId="1225"/>
        </pc:sldMkLst>
        <pc:spChg chg="add mod">
          <ac:chgData name="Alissa Flatley" userId="0242edfc-aa31-435e-a161-b1e1fa7a13bd" providerId="ADAL" clId="{02DC1237-1885-4D56-885F-645F036815EF}" dt="2024-04-28T19:07:45.331" v="524" actId="1076"/>
          <ac:spMkLst>
            <pc:docMk/>
            <pc:sldMk cId="1939863456" sldId="1225"/>
            <ac:spMk id="2" creationId="{E47FF4B0-06BD-E7D5-C29A-7F648DA5FB56}"/>
          </ac:spMkLst>
        </pc:spChg>
        <pc:picChg chg="mod">
          <ac:chgData name="Alissa Flatley" userId="0242edfc-aa31-435e-a161-b1e1fa7a13bd" providerId="ADAL" clId="{02DC1237-1885-4D56-885F-645F036815EF}" dt="2024-04-28T19:07:36.408" v="523" actId="1076"/>
          <ac:picMkLst>
            <pc:docMk/>
            <pc:sldMk cId="1939863456" sldId="1225"/>
            <ac:picMk id="5" creationId="{AF9E0863-09D5-C73F-B437-6AEAFFB9CD1D}"/>
          </ac:picMkLst>
        </pc:picChg>
      </pc:sldChg>
      <pc:sldChg chg="addSp delSp modSp add mod">
        <pc:chgData name="Alissa Flatley" userId="0242edfc-aa31-435e-a161-b1e1fa7a13bd" providerId="ADAL" clId="{02DC1237-1885-4D56-885F-645F036815EF}" dt="2024-04-28T18:50:30.079" v="419"/>
        <pc:sldMkLst>
          <pc:docMk/>
          <pc:sldMk cId="4033903897" sldId="1226"/>
        </pc:sldMkLst>
        <pc:spChg chg="add mod">
          <ac:chgData name="Alissa Flatley" userId="0242edfc-aa31-435e-a161-b1e1fa7a13bd" providerId="ADAL" clId="{02DC1237-1885-4D56-885F-645F036815EF}" dt="2024-04-28T18:44:25.055" v="366" actId="1076"/>
          <ac:spMkLst>
            <pc:docMk/>
            <pc:sldMk cId="4033903897" sldId="1226"/>
            <ac:spMk id="2" creationId="{E05F6779-163A-6AFD-A1B5-6E2939626DE8}"/>
          </ac:spMkLst>
        </pc:spChg>
        <pc:spChg chg="del">
          <ac:chgData name="Alissa Flatley" userId="0242edfc-aa31-435e-a161-b1e1fa7a13bd" providerId="ADAL" clId="{02DC1237-1885-4D56-885F-645F036815EF}" dt="2024-04-28T18:50:29.259" v="418" actId="478"/>
          <ac:spMkLst>
            <pc:docMk/>
            <pc:sldMk cId="4033903897" sldId="1226"/>
            <ac:spMk id="4" creationId="{D4A955B9-8310-A78C-4526-A6BA3A4742AB}"/>
          </ac:spMkLst>
        </pc:spChg>
        <pc:spChg chg="add mod">
          <ac:chgData name="Alissa Flatley" userId="0242edfc-aa31-435e-a161-b1e1fa7a13bd" providerId="ADAL" clId="{02DC1237-1885-4D56-885F-645F036815EF}" dt="2024-04-28T18:50:30.079" v="419"/>
          <ac:spMkLst>
            <pc:docMk/>
            <pc:sldMk cId="4033903897" sldId="1226"/>
            <ac:spMk id="6" creationId="{C7A80FF1-7998-F01C-C47B-067B34CA2F93}"/>
          </ac:spMkLst>
        </pc:spChg>
      </pc:sldChg>
      <pc:sldChg chg="addSp modSp add">
        <pc:chgData name="Alissa Flatley" userId="0242edfc-aa31-435e-a161-b1e1fa7a13bd" providerId="ADAL" clId="{02DC1237-1885-4D56-885F-645F036815EF}" dt="2024-04-28T18:49:27.120" v="392" actId="14100"/>
        <pc:sldMkLst>
          <pc:docMk/>
          <pc:sldMk cId="2695062750" sldId="1227"/>
        </pc:sldMkLst>
        <pc:picChg chg="add mod">
          <ac:chgData name="Alissa Flatley" userId="0242edfc-aa31-435e-a161-b1e1fa7a13bd" providerId="ADAL" clId="{02DC1237-1885-4D56-885F-645F036815EF}" dt="2024-04-28T18:49:27.120" v="392" actId="14100"/>
          <ac:picMkLst>
            <pc:docMk/>
            <pc:sldMk cId="2695062750" sldId="1227"/>
            <ac:picMk id="2" creationId="{7D1E6B89-4D7F-6E12-C134-96B4E85C3010}"/>
          </ac:picMkLst>
        </pc:picChg>
      </pc:sldChg>
      <pc:sldChg chg="add del">
        <pc:chgData name="Alissa Flatley" userId="0242edfc-aa31-435e-a161-b1e1fa7a13bd" providerId="ADAL" clId="{02DC1237-1885-4D56-885F-645F036815EF}" dt="2024-04-28T18:43:52.657" v="362" actId="47"/>
        <pc:sldMkLst>
          <pc:docMk/>
          <pc:sldMk cId="3560147935" sldId="1227"/>
        </pc:sldMkLst>
      </pc:sldChg>
      <pc:sldChg chg="addSp modSp add mod">
        <pc:chgData name="Alissa Flatley" userId="0242edfc-aa31-435e-a161-b1e1fa7a13bd" providerId="ADAL" clId="{02DC1237-1885-4D56-885F-645F036815EF}" dt="2024-04-28T19:05:04.502" v="506"/>
        <pc:sldMkLst>
          <pc:docMk/>
          <pc:sldMk cId="50452140" sldId="1228"/>
        </pc:sldMkLst>
        <pc:spChg chg="add mod">
          <ac:chgData name="Alissa Flatley" userId="0242edfc-aa31-435e-a161-b1e1fa7a13bd" providerId="ADAL" clId="{02DC1237-1885-4D56-885F-645F036815EF}" dt="2024-04-28T19:02:56.705" v="472"/>
          <ac:spMkLst>
            <pc:docMk/>
            <pc:sldMk cId="50452140" sldId="1228"/>
            <ac:spMk id="2" creationId="{77DD84FF-8783-74A1-8CC1-0797A6A92194}"/>
          </ac:spMkLst>
        </pc:spChg>
        <pc:spChg chg="add mod">
          <ac:chgData name="Alissa Flatley" userId="0242edfc-aa31-435e-a161-b1e1fa7a13bd" providerId="ADAL" clId="{02DC1237-1885-4D56-885F-645F036815EF}" dt="2024-04-28T19:03:28.678" v="493" actId="1076"/>
          <ac:spMkLst>
            <pc:docMk/>
            <pc:sldMk cId="50452140" sldId="1228"/>
            <ac:spMk id="3" creationId="{B640BC58-C2DB-F98C-CAA7-0AC555C457E6}"/>
          </ac:spMkLst>
        </pc:spChg>
        <pc:spChg chg="add mod">
          <ac:chgData name="Alissa Flatley" userId="0242edfc-aa31-435e-a161-b1e1fa7a13bd" providerId="ADAL" clId="{02DC1237-1885-4D56-885F-645F036815EF}" dt="2024-04-28T19:05:04.502" v="506"/>
          <ac:spMkLst>
            <pc:docMk/>
            <pc:sldMk cId="50452140" sldId="1228"/>
            <ac:spMk id="7" creationId="{2BB16243-E7F7-1A59-AACA-2E6446C94B44}"/>
          </ac:spMkLst>
        </pc:spChg>
      </pc:sldChg>
      <pc:sldChg chg="addSp delSp modSp add mod">
        <pc:chgData name="Alissa Flatley" userId="0242edfc-aa31-435e-a161-b1e1fa7a13bd" providerId="ADAL" clId="{02DC1237-1885-4D56-885F-645F036815EF}" dt="2024-04-28T19:06:55.487" v="521" actId="14100"/>
        <pc:sldMkLst>
          <pc:docMk/>
          <pc:sldMk cId="2998415910" sldId="1229"/>
        </pc:sldMkLst>
        <pc:spChg chg="add mod">
          <ac:chgData name="Alissa Flatley" userId="0242edfc-aa31-435e-a161-b1e1fa7a13bd" providerId="ADAL" clId="{02DC1237-1885-4D56-885F-645F036815EF}" dt="2024-04-28T19:01:56.119" v="466" actId="20577"/>
          <ac:spMkLst>
            <pc:docMk/>
            <pc:sldMk cId="2998415910" sldId="1229"/>
            <ac:spMk id="3" creationId="{555DE261-A1E0-6ACE-408E-DC3174F50A4C}"/>
          </ac:spMkLst>
        </pc:spChg>
        <pc:spChg chg="add mod">
          <ac:chgData name="Alissa Flatley" userId="0242edfc-aa31-435e-a161-b1e1fa7a13bd" providerId="ADAL" clId="{02DC1237-1885-4D56-885F-645F036815EF}" dt="2024-04-28T19:06:43.437" v="517" actId="14100"/>
          <ac:spMkLst>
            <pc:docMk/>
            <pc:sldMk cId="2998415910" sldId="1229"/>
            <ac:spMk id="7" creationId="{AC8CA095-6AB2-BCDA-4EC5-7EB750618A29}"/>
          </ac:spMkLst>
        </pc:spChg>
        <pc:spChg chg="add mod">
          <ac:chgData name="Alissa Flatley" userId="0242edfc-aa31-435e-a161-b1e1fa7a13bd" providerId="ADAL" clId="{02DC1237-1885-4D56-885F-645F036815EF}" dt="2024-04-28T19:06:47.224" v="518" actId="1076"/>
          <ac:spMkLst>
            <pc:docMk/>
            <pc:sldMk cId="2998415910" sldId="1229"/>
            <ac:spMk id="9" creationId="{5CE71A5D-2955-FEDE-9493-973152239446}"/>
          </ac:spMkLst>
        </pc:spChg>
        <pc:spChg chg="del">
          <ac:chgData name="Alissa Flatley" userId="0242edfc-aa31-435e-a161-b1e1fa7a13bd" providerId="ADAL" clId="{02DC1237-1885-4D56-885F-645F036815EF}" dt="2024-04-28T19:01:42.048" v="461" actId="478"/>
          <ac:spMkLst>
            <pc:docMk/>
            <pc:sldMk cId="2998415910" sldId="1229"/>
            <ac:spMk id="10" creationId="{100EDCA4-F406-BC5B-490E-BBCF6BCCE48B}"/>
          </ac:spMkLst>
        </pc:spChg>
        <pc:spChg chg="add mod">
          <ac:chgData name="Alissa Flatley" userId="0242edfc-aa31-435e-a161-b1e1fa7a13bd" providerId="ADAL" clId="{02DC1237-1885-4D56-885F-645F036815EF}" dt="2024-04-28T19:06:55.487" v="521" actId="14100"/>
          <ac:spMkLst>
            <pc:docMk/>
            <pc:sldMk cId="2998415910" sldId="1229"/>
            <ac:spMk id="11" creationId="{6331CF40-1C6D-2D3F-F5D6-CE39D346A3AE}"/>
          </ac:spMkLst>
        </pc:spChg>
        <pc:spChg chg="add mod">
          <ac:chgData name="Alissa Flatley" userId="0242edfc-aa31-435e-a161-b1e1fa7a13bd" providerId="ADAL" clId="{02DC1237-1885-4D56-885F-645F036815EF}" dt="2024-04-28T19:06:39.223" v="516" actId="1076"/>
          <ac:spMkLst>
            <pc:docMk/>
            <pc:sldMk cId="2998415910" sldId="1229"/>
            <ac:spMk id="12" creationId="{0C9E3E86-4433-D544-4911-BF34D81A0AA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2919" cy="341144"/>
          </a:xfrm>
          <a:prstGeom prst="rect">
            <a:avLst/>
          </a:prstGeom>
        </p:spPr>
        <p:txBody>
          <a:bodyPr vert="horz" lIns="91440" tIns="45720" rIns="91440" bIns="45720" rtlCol="0"/>
          <a:lstStyle>
            <a:lvl1pPr algn="l">
              <a:defRPr sz="1200"/>
            </a:lvl1pPr>
          </a:lstStyle>
          <a:p>
            <a:endParaRPr lang="de-DE"/>
          </a:p>
        </p:txBody>
      </p:sp>
      <p:sp>
        <p:nvSpPr>
          <p:cNvPr id="3" name="Date Placeholder 2"/>
          <p:cNvSpPr>
            <a:spLocks noGrp="1"/>
          </p:cNvSpPr>
          <p:nvPr>
            <p:ph type="dt" sz="quarter" idx="1"/>
          </p:nvPr>
        </p:nvSpPr>
        <p:spPr>
          <a:xfrm>
            <a:off x="5624596" y="1"/>
            <a:ext cx="4302919" cy="341144"/>
          </a:xfrm>
          <a:prstGeom prst="rect">
            <a:avLst/>
          </a:prstGeom>
        </p:spPr>
        <p:txBody>
          <a:bodyPr vert="horz" lIns="91440" tIns="45720" rIns="91440" bIns="45720" rtlCol="0"/>
          <a:lstStyle>
            <a:lvl1pPr algn="r">
              <a:defRPr sz="1200"/>
            </a:lvl1pPr>
          </a:lstStyle>
          <a:p>
            <a:fld id="{B4B3B7E4-A211-450A-B104-EA8E89A190BE}" type="datetimeFigureOut">
              <a:rPr lang="de-DE" smtClean="0"/>
              <a:t>27.04.2024</a:t>
            </a:fld>
            <a:endParaRPr lang="de-DE"/>
          </a:p>
        </p:txBody>
      </p:sp>
      <p:sp>
        <p:nvSpPr>
          <p:cNvPr id="4" name="Footer Placeholder 3"/>
          <p:cNvSpPr>
            <a:spLocks noGrp="1"/>
          </p:cNvSpPr>
          <p:nvPr>
            <p:ph type="ftr" sz="quarter" idx="2"/>
          </p:nvPr>
        </p:nvSpPr>
        <p:spPr>
          <a:xfrm>
            <a:off x="0" y="6458121"/>
            <a:ext cx="4302919" cy="341143"/>
          </a:xfrm>
          <a:prstGeom prst="rect">
            <a:avLst/>
          </a:prstGeom>
        </p:spPr>
        <p:txBody>
          <a:bodyPr vert="horz" lIns="91440" tIns="45720" rIns="91440" bIns="45720" rtlCol="0" anchor="b"/>
          <a:lstStyle>
            <a:lvl1pPr algn="l">
              <a:defRPr sz="1200"/>
            </a:lvl1pPr>
          </a:lstStyle>
          <a:p>
            <a:endParaRPr lang="de-DE"/>
          </a:p>
        </p:txBody>
      </p:sp>
      <p:sp>
        <p:nvSpPr>
          <p:cNvPr id="5" name="Slide Number Placeholder 4"/>
          <p:cNvSpPr>
            <a:spLocks noGrp="1"/>
          </p:cNvSpPr>
          <p:nvPr>
            <p:ph type="sldNum" sz="quarter" idx="3"/>
          </p:nvPr>
        </p:nvSpPr>
        <p:spPr>
          <a:xfrm>
            <a:off x="5624596" y="6458121"/>
            <a:ext cx="4302919" cy="341143"/>
          </a:xfrm>
          <a:prstGeom prst="rect">
            <a:avLst/>
          </a:prstGeom>
        </p:spPr>
        <p:txBody>
          <a:bodyPr vert="horz" lIns="91440" tIns="45720" rIns="91440" bIns="45720" rtlCol="0" anchor="b"/>
          <a:lstStyle>
            <a:lvl1pPr algn="r">
              <a:defRPr sz="1200"/>
            </a:lvl1pPr>
          </a:lstStyle>
          <a:p>
            <a:fld id="{10F72494-BD2A-427B-89E4-E017B6110069}" type="slidenum">
              <a:rPr lang="de-DE" smtClean="0"/>
              <a:t>‹#›</a:t>
            </a:fld>
            <a:endParaRPr lang="de-DE"/>
          </a:p>
        </p:txBody>
      </p:sp>
    </p:spTree>
    <p:extLst>
      <p:ext uri="{BB962C8B-B14F-4D97-AF65-F5344CB8AC3E}">
        <p14:creationId xmlns:p14="http://schemas.microsoft.com/office/powerpoint/2010/main" val="25945790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2919" cy="341144"/>
          </a:xfrm>
          <a:prstGeom prst="rect">
            <a:avLst/>
          </a:prstGeom>
        </p:spPr>
        <p:txBody>
          <a:bodyPr vert="horz" lIns="91440" tIns="45720" rIns="91440" bIns="45720" rtlCol="0"/>
          <a:lstStyle>
            <a:lvl1pPr algn="l">
              <a:defRPr sz="1200"/>
            </a:lvl1pPr>
          </a:lstStyle>
          <a:p>
            <a:endParaRPr lang="de-DE"/>
          </a:p>
        </p:txBody>
      </p:sp>
      <p:sp>
        <p:nvSpPr>
          <p:cNvPr id="3" name="Date Placeholder 2"/>
          <p:cNvSpPr>
            <a:spLocks noGrp="1"/>
          </p:cNvSpPr>
          <p:nvPr>
            <p:ph type="dt" idx="1"/>
          </p:nvPr>
        </p:nvSpPr>
        <p:spPr>
          <a:xfrm>
            <a:off x="5624596" y="1"/>
            <a:ext cx="4302919" cy="341144"/>
          </a:xfrm>
          <a:prstGeom prst="rect">
            <a:avLst/>
          </a:prstGeom>
        </p:spPr>
        <p:txBody>
          <a:bodyPr vert="horz" lIns="91440" tIns="45720" rIns="91440" bIns="45720" rtlCol="0"/>
          <a:lstStyle>
            <a:lvl1pPr algn="r">
              <a:defRPr sz="1200"/>
            </a:lvl1pPr>
          </a:lstStyle>
          <a:p>
            <a:fld id="{116ADBCA-916B-4419-B29D-A189EB9A5B4A}" type="datetimeFigureOut">
              <a:rPr lang="de-DE" smtClean="0"/>
              <a:t>27.04.2024</a:t>
            </a:fld>
            <a:endParaRPr lang="de-DE"/>
          </a:p>
        </p:txBody>
      </p:sp>
      <p:sp>
        <p:nvSpPr>
          <p:cNvPr id="4" name="Slide Image Placeholder 3"/>
          <p:cNvSpPr>
            <a:spLocks noGrp="1" noRot="1" noChangeAspect="1"/>
          </p:cNvSpPr>
          <p:nvPr>
            <p:ph type="sldImg" idx="2"/>
          </p:nvPr>
        </p:nvSpPr>
        <p:spPr>
          <a:xfrm>
            <a:off x="3433763" y="849313"/>
            <a:ext cx="3062287" cy="2295525"/>
          </a:xfrm>
          <a:prstGeom prst="rect">
            <a:avLst/>
          </a:prstGeom>
          <a:noFill/>
          <a:ln w="12700">
            <a:solidFill>
              <a:prstClr val="black"/>
            </a:solidFill>
          </a:ln>
        </p:spPr>
        <p:txBody>
          <a:bodyPr vert="horz" lIns="91440" tIns="45720" rIns="91440" bIns="45720" rtlCol="0" anchor="ctr"/>
          <a:lstStyle/>
          <a:p>
            <a:endParaRPr lang="de-DE"/>
          </a:p>
        </p:txBody>
      </p:sp>
      <p:sp>
        <p:nvSpPr>
          <p:cNvPr id="5" name="Notes Placeholder 4"/>
          <p:cNvSpPr>
            <a:spLocks noGrp="1"/>
          </p:cNvSpPr>
          <p:nvPr>
            <p:ph type="body" sz="quarter" idx="3"/>
          </p:nvPr>
        </p:nvSpPr>
        <p:spPr>
          <a:xfrm>
            <a:off x="992982" y="3272145"/>
            <a:ext cx="7943850" cy="267721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6" name="Footer Placeholder 5"/>
          <p:cNvSpPr>
            <a:spLocks noGrp="1"/>
          </p:cNvSpPr>
          <p:nvPr>
            <p:ph type="ftr" sz="quarter" idx="4"/>
          </p:nvPr>
        </p:nvSpPr>
        <p:spPr>
          <a:xfrm>
            <a:off x="0" y="6458121"/>
            <a:ext cx="4302919" cy="341143"/>
          </a:xfrm>
          <a:prstGeom prst="rect">
            <a:avLst/>
          </a:prstGeom>
        </p:spPr>
        <p:txBody>
          <a:bodyPr vert="horz" lIns="91440" tIns="45720" rIns="91440" bIns="45720" rtlCol="0" anchor="b"/>
          <a:lstStyle>
            <a:lvl1pPr algn="l">
              <a:defRPr sz="1200"/>
            </a:lvl1pPr>
          </a:lstStyle>
          <a:p>
            <a:endParaRPr lang="de-DE"/>
          </a:p>
        </p:txBody>
      </p:sp>
      <p:sp>
        <p:nvSpPr>
          <p:cNvPr id="7" name="Slide Number Placeholder 6"/>
          <p:cNvSpPr>
            <a:spLocks noGrp="1"/>
          </p:cNvSpPr>
          <p:nvPr>
            <p:ph type="sldNum" sz="quarter" idx="5"/>
          </p:nvPr>
        </p:nvSpPr>
        <p:spPr>
          <a:xfrm>
            <a:off x="5624596" y="6458121"/>
            <a:ext cx="4302919" cy="341143"/>
          </a:xfrm>
          <a:prstGeom prst="rect">
            <a:avLst/>
          </a:prstGeom>
        </p:spPr>
        <p:txBody>
          <a:bodyPr vert="horz" lIns="91440" tIns="45720" rIns="91440" bIns="45720" rtlCol="0" anchor="b"/>
          <a:lstStyle>
            <a:lvl1pPr algn="r">
              <a:defRPr sz="1200"/>
            </a:lvl1pPr>
          </a:lstStyle>
          <a:p>
            <a:fld id="{36D06500-57F3-405F-92A5-6DE512B4D68C}" type="slidenum">
              <a:rPr lang="de-DE" smtClean="0"/>
              <a:t>‹#›</a:t>
            </a:fld>
            <a:endParaRPr lang="de-DE"/>
          </a:p>
        </p:txBody>
      </p:sp>
    </p:spTree>
    <p:extLst>
      <p:ext uri="{BB962C8B-B14F-4D97-AF65-F5344CB8AC3E}">
        <p14:creationId xmlns:p14="http://schemas.microsoft.com/office/powerpoint/2010/main" val="2691205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agupubs.onlinelibrary.wiley.com/doi/abs/10.1029/96JB01308" TargetMode="External"/><Relationship Id="rId2" Type="http://schemas.openxmlformats.org/officeDocument/2006/relationships/slide" Target="../slides/slide11.xml"/><Relationship Id="rId1" Type="http://schemas.openxmlformats.org/officeDocument/2006/relationships/notesMaster" Target="../notesMasters/notesMaster1.xml"/><Relationship Id="rId5" Type="http://schemas.openxmlformats.org/officeDocument/2006/relationships/hyperlink" Target="https://agupubs.onlinelibrary.wiley.com/doi/full/10.1002/jgrb.50273" TargetMode="External"/><Relationship Id="rId4" Type="http://schemas.openxmlformats.org/officeDocument/2006/relationships/hyperlink" Target="https://agupubs.onlinelibrary.wiley.com/doi/full/10.1029/2001GC000282"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agupubs.onlinelibrary.wiley.com/doi/abs/10.1029/96JB01308" TargetMode="External"/><Relationship Id="rId2" Type="http://schemas.openxmlformats.org/officeDocument/2006/relationships/slide" Target="../slides/slide12.xml"/><Relationship Id="rId1" Type="http://schemas.openxmlformats.org/officeDocument/2006/relationships/notesMaster" Target="../notesMasters/notesMaster1.xml"/><Relationship Id="rId5" Type="http://schemas.openxmlformats.org/officeDocument/2006/relationships/hyperlink" Target="https://agupubs.onlinelibrary.wiley.com/doi/full/10.1002/jgrb.50273" TargetMode="External"/><Relationship Id="rId4" Type="http://schemas.openxmlformats.org/officeDocument/2006/relationships/hyperlink" Target="https://agupubs.onlinelibrary.wiley.com/doi/full/10.1029/2001GC000282"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agupubs.onlinelibrary.wiley.com/doi/abs/10.1029/96JB01308" TargetMode="External"/><Relationship Id="rId2" Type="http://schemas.openxmlformats.org/officeDocument/2006/relationships/slide" Target="../slides/slide13.xml"/><Relationship Id="rId1" Type="http://schemas.openxmlformats.org/officeDocument/2006/relationships/notesMaster" Target="../notesMasters/notesMaster1.xml"/><Relationship Id="rId5" Type="http://schemas.openxmlformats.org/officeDocument/2006/relationships/hyperlink" Target="https://agupubs.onlinelibrary.wiley.com/doi/full/10.1002/jgrb.50273" TargetMode="External"/><Relationship Id="rId4" Type="http://schemas.openxmlformats.org/officeDocument/2006/relationships/hyperlink" Target="https://agupubs.onlinelibrary.wiley.com/doi/full/10.1029/2001GC000282"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33333"/>
                </a:solidFill>
                <a:effectLst/>
                <a:latin typeface="Roboto" panose="02000000000000000000" pitchFamily="2" charset="0"/>
              </a:rPr>
              <a:t>There’s a </a:t>
            </a:r>
            <a:r>
              <a:rPr lang="en-GB" b="0" i="0" u="sng" dirty="0">
                <a:solidFill>
                  <a:srgbClr val="333333"/>
                </a:solidFill>
                <a:effectLst/>
                <a:latin typeface="Roboto" panose="02000000000000000000" pitchFamily="2" charset="0"/>
                <a:hlinkClick r:id="rId3"/>
              </a:rPr>
              <a:t>long-established link</a:t>
            </a:r>
            <a:r>
              <a:rPr lang="en-GB" b="0" i="0" dirty="0">
                <a:solidFill>
                  <a:srgbClr val="333333"/>
                </a:solidFill>
                <a:effectLst/>
                <a:latin typeface="Roboto" panose="02000000000000000000" pitchFamily="2" charset="0"/>
              </a:rPr>
              <a:t> between the large-scale melting of ice in active volcanic regions and increased eruptions.</a:t>
            </a:r>
          </a:p>
          <a:p>
            <a:pPr algn="l"/>
            <a:r>
              <a:rPr lang="en-GB" b="0" i="0" dirty="0">
                <a:solidFill>
                  <a:srgbClr val="333333"/>
                </a:solidFill>
                <a:effectLst/>
                <a:latin typeface="Roboto" panose="02000000000000000000" pitchFamily="2" charset="0"/>
              </a:rPr>
              <a:t>Research on Iceland’s volcanic systems has identified a heightened period of activity related to the large-scale ice melt at the end of the last ice age. The average eruption rates were found to be up to </a:t>
            </a:r>
            <a:r>
              <a:rPr lang="en-GB" b="0" i="0" u="sng" dirty="0">
                <a:solidFill>
                  <a:srgbClr val="333333"/>
                </a:solidFill>
                <a:effectLst/>
                <a:latin typeface="Roboto" panose="02000000000000000000" pitchFamily="2" charset="0"/>
                <a:hlinkClick r:id="rId4"/>
              </a:rPr>
              <a:t>100 times</a:t>
            </a:r>
            <a:r>
              <a:rPr lang="en-GB" b="0" i="0" dirty="0">
                <a:solidFill>
                  <a:srgbClr val="333333"/>
                </a:solidFill>
                <a:effectLst/>
                <a:latin typeface="Roboto" panose="02000000000000000000" pitchFamily="2" charset="0"/>
              </a:rPr>
              <a:t> higher after the end of the last glacial period, compared to the earlier colder glacial period. Eruptions were also smaller when ice cover was thicker.</a:t>
            </a:r>
          </a:p>
          <a:p>
            <a:pPr algn="l"/>
            <a:r>
              <a:rPr lang="en-GB" b="0" i="0" dirty="0">
                <a:solidFill>
                  <a:srgbClr val="333333"/>
                </a:solidFill>
                <a:effectLst/>
                <a:latin typeface="Roboto" panose="02000000000000000000" pitchFamily="2" charset="0"/>
              </a:rPr>
              <a:t>But why is this the case? Well, as glaciers and ice sheets melt, pressure is taken off Earth’s surface and there are changes in the forces (stress) acting on rocks within the crust and upper mantle. This can lead to more molten rock, or “magma”, being produced in the mantle – which can feed more eruptions.</a:t>
            </a:r>
          </a:p>
          <a:p>
            <a:pPr algn="l"/>
            <a:r>
              <a:rPr lang="en-GB" b="0" i="0" dirty="0">
                <a:solidFill>
                  <a:srgbClr val="333333"/>
                </a:solidFill>
                <a:effectLst/>
                <a:latin typeface="Roboto" panose="02000000000000000000" pitchFamily="2" charset="0"/>
              </a:rPr>
              <a:t>The changes can also affect where and how magma is stored in the crust, and can make it easier for magma to reach the surface.</a:t>
            </a:r>
          </a:p>
          <a:p>
            <a:pPr algn="l"/>
            <a:r>
              <a:rPr lang="en-GB" b="0" i="0" dirty="0">
                <a:solidFill>
                  <a:srgbClr val="333333"/>
                </a:solidFill>
                <a:effectLst/>
                <a:latin typeface="Roboto" panose="02000000000000000000" pitchFamily="2" charset="0"/>
              </a:rPr>
              <a:t>Magma generation beneath Iceland is already </a:t>
            </a:r>
            <a:r>
              <a:rPr lang="en-GB" b="0" i="0" u="sng" dirty="0">
                <a:solidFill>
                  <a:srgbClr val="333333"/>
                </a:solidFill>
                <a:effectLst/>
                <a:latin typeface="Roboto" panose="02000000000000000000" pitchFamily="2" charset="0"/>
                <a:hlinkClick r:id="rId5"/>
              </a:rPr>
              <a:t>increasing</a:t>
            </a:r>
            <a:r>
              <a:rPr lang="en-GB" b="0" i="0" dirty="0">
                <a:solidFill>
                  <a:srgbClr val="333333"/>
                </a:solidFill>
                <a:effectLst/>
                <a:latin typeface="Roboto" panose="02000000000000000000" pitchFamily="2" charset="0"/>
              </a:rPr>
              <a:t> due to a warming climate and melting glaciers.</a:t>
            </a:r>
          </a:p>
          <a:p>
            <a:endParaRPr lang="en-GB" dirty="0"/>
          </a:p>
        </p:txBody>
      </p:sp>
      <p:sp>
        <p:nvSpPr>
          <p:cNvPr id="4" name="Slide Number Placeholder 3"/>
          <p:cNvSpPr>
            <a:spLocks noGrp="1"/>
          </p:cNvSpPr>
          <p:nvPr>
            <p:ph type="sldNum" sz="quarter" idx="5"/>
          </p:nvPr>
        </p:nvSpPr>
        <p:spPr/>
        <p:txBody>
          <a:bodyPr/>
          <a:lstStyle/>
          <a:p>
            <a:fld id="{36D06500-57F3-405F-92A5-6DE512B4D68C}" type="slidenum">
              <a:rPr lang="de-DE" smtClean="0"/>
              <a:t>11</a:t>
            </a:fld>
            <a:endParaRPr lang="de-DE"/>
          </a:p>
        </p:txBody>
      </p:sp>
    </p:spTree>
    <p:extLst>
      <p:ext uri="{BB962C8B-B14F-4D97-AF65-F5344CB8AC3E}">
        <p14:creationId xmlns:p14="http://schemas.microsoft.com/office/powerpoint/2010/main" val="3465051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33333"/>
                </a:solidFill>
                <a:effectLst/>
                <a:latin typeface="Roboto" panose="02000000000000000000" pitchFamily="2" charset="0"/>
              </a:rPr>
              <a:t>There’s a </a:t>
            </a:r>
            <a:r>
              <a:rPr lang="en-GB" b="0" i="0" u="sng" dirty="0">
                <a:solidFill>
                  <a:srgbClr val="333333"/>
                </a:solidFill>
                <a:effectLst/>
                <a:latin typeface="Roboto" panose="02000000000000000000" pitchFamily="2" charset="0"/>
                <a:hlinkClick r:id="rId3"/>
              </a:rPr>
              <a:t>long-established link</a:t>
            </a:r>
            <a:r>
              <a:rPr lang="en-GB" b="0" i="0" dirty="0">
                <a:solidFill>
                  <a:srgbClr val="333333"/>
                </a:solidFill>
                <a:effectLst/>
                <a:latin typeface="Roboto" panose="02000000000000000000" pitchFamily="2" charset="0"/>
              </a:rPr>
              <a:t> between the large-scale melting of ice in active volcanic regions and increased eruptions.</a:t>
            </a:r>
          </a:p>
          <a:p>
            <a:pPr algn="l"/>
            <a:r>
              <a:rPr lang="en-GB" b="0" i="0" dirty="0">
                <a:solidFill>
                  <a:srgbClr val="333333"/>
                </a:solidFill>
                <a:effectLst/>
                <a:latin typeface="Roboto" panose="02000000000000000000" pitchFamily="2" charset="0"/>
              </a:rPr>
              <a:t>Research on Iceland’s volcanic systems has identified a heightened period of activity related to the large-scale ice melt at the end of the last ice age. The average eruption rates were found to be up to </a:t>
            </a:r>
            <a:r>
              <a:rPr lang="en-GB" b="0" i="0" u="sng" dirty="0">
                <a:solidFill>
                  <a:srgbClr val="333333"/>
                </a:solidFill>
                <a:effectLst/>
                <a:latin typeface="Roboto" panose="02000000000000000000" pitchFamily="2" charset="0"/>
                <a:hlinkClick r:id="rId4"/>
              </a:rPr>
              <a:t>100 times</a:t>
            </a:r>
            <a:r>
              <a:rPr lang="en-GB" b="0" i="0" dirty="0">
                <a:solidFill>
                  <a:srgbClr val="333333"/>
                </a:solidFill>
                <a:effectLst/>
                <a:latin typeface="Roboto" panose="02000000000000000000" pitchFamily="2" charset="0"/>
              </a:rPr>
              <a:t> higher after the end of the last glacial period, compared to the earlier colder glacial period. Eruptions were also smaller when ice cover was thicker.</a:t>
            </a:r>
          </a:p>
          <a:p>
            <a:pPr algn="l"/>
            <a:r>
              <a:rPr lang="en-GB" b="0" i="0" dirty="0">
                <a:solidFill>
                  <a:srgbClr val="333333"/>
                </a:solidFill>
                <a:effectLst/>
                <a:latin typeface="Roboto" panose="02000000000000000000" pitchFamily="2" charset="0"/>
              </a:rPr>
              <a:t>But why is this the case? Well, as glaciers and ice sheets melt, pressure is taken off Earth’s surface and there are changes in the forces (stress) acting on rocks within the crust and upper mantle. This can lead to more molten rock, or “magma”, being produced in the mantle – which can feed more eruptions.</a:t>
            </a:r>
          </a:p>
          <a:p>
            <a:pPr algn="l"/>
            <a:r>
              <a:rPr lang="en-GB" b="0" i="0" dirty="0">
                <a:solidFill>
                  <a:srgbClr val="333333"/>
                </a:solidFill>
                <a:effectLst/>
                <a:latin typeface="Roboto" panose="02000000000000000000" pitchFamily="2" charset="0"/>
              </a:rPr>
              <a:t>The changes can also affect where and how magma is stored in the crust, and can make it easier for magma to reach the surface.</a:t>
            </a:r>
          </a:p>
          <a:p>
            <a:pPr algn="l"/>
            <a:r>
              <a:rPr lang="en-GB" b="0" i="0" dirty="0">
                <a:solidFill>
                  <a:srgbClr val="333333"/>
                </a:solidFill>
                <a:effectLst/>
                <a:latin typeface="Roboto" panose="02000000000000000000" pitchFamily="2" charset="0"/>
              </a:rPr>
              <a:t>Magma generation beneath Iceland is already </a:t>
            </a:r>
            <a:r>
              <a:rPr lang="en-GB" b="0" i="0" u="sng" dirty="0">
                <a:solidFill>
                  <a:srgbClr val="333333"/>
                </a:solidFill>
                <a:effectLst/>
                <a:latin typeface="Roboto" panose="02000000000000000000" pitchFamily="2" charset="0"/>
                <a:hlinkClick r:id="rId5"/>
              </a:rPr>
              <a:t>increasing</a:t>
            </a:r>
            <a:r>
              <a:rPr lang="en-GB" b="0" i="0" dirty="0">
                <a:solidFill>
                  <a:srgbClr val="333333"/>
                </a:solidFill>
                <a:effectLst/>
                <a:latin typeface="Roboto" panose="02000000000000000000" pitchFamily="2" charset="0"/>
              </a:rPr>
              <a:t> due to a warming climate and melting glaciers.</a:t>
            </a:r>
          </a:p>
          <a:p>
            <a:endParaRPr lang="en-GB" dirty="0"/>
          </a:p>
        </p:txBody>
      </p:sp>
      <p:sp>
        <p:nvSpPr>
          <p:cNvPr id="4" name="Slide Number Placeholder 3"/>
          <p:cNvSpPr>
            <a:spLocks noGrp="1"/>
          </p:cNvSpPr>
          <p:nvPr>
            <p:ph type="sldNum" sz="quarter" idx="5"/>
          </p:nvPr>
        </p:nvSpPr>
        <p:spPr/>
        <p:txBody>
          <a:bodyPr/>
          <a:lstStyle/>
          <a:p>
            <a:fld id="{36D06500-57F3-405F-92A5-6DE512B4D68C}" type="slidenum">
              <a:rPr lang="de-DE" smtClean="0"/>
              <a:t>12</a:t>
            </a:fld>
            <a:endParaRPr lang="de-DE"/>
          </a:p>
        </p:txBody>
      </p:sp>
    </p:spTree>
    <p:extLst>
      <p:ext uri="{BB962C8B-B14F-4D97-AF65-F5344CB8AC3E}">
        <p14:creationId xmlns:p14="http://schemas.microsoft.com/office/powerpoint/2010/main" val="2050823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33333"/>
                </a:solidFill>
                <a:effectLst/>
                <a:latin typeface="Roboto" panose="02000000000000000000" pitchFamily="2" charset="0"/>
              </a:rPr>
              <a:t>There’s a </a:t>
            </a:r>
            <a:r>
              <a:rPr lang="en-GB" b="0" i="0" u="sng" dirty="0">
                <a:solidFill>
                  <a:srgbClr val="333333"/>
                </a:solidFill>
                <a:effectLst/>
                <a:latin typeface="Roboto" panose="02000000000000000000" pitchFamily="2" charset="0"/>
                <a:hlinkClick r:id="rId3"/>
              </a:rPr>
              <a:t>long-established link</a:t>
            </a:r>
            <a:r>
              <a:rPr lang="en-GB" b="0" i="0" dirty="0">
                <a:solidFill>
                  <a:srgbClr val="333333"/>
                </a:solidFill>
                <a:effectLst/>
                <a:latin typeface="Roboto" panose="02000000000000000000" pitchFamily="2" charset="0"/>
              </a:rPr>
              <a:t> between the large-scale melting of ice in active volcanic regions and increased eruptions.</a:t>
            </a:r>
          </a:p>
          <a:p>
            <a:pPr algn="l"/>
            <a:r>
              <a:rPr lang="en-GB" b="0" i="0" dirty="0">
                <a:solidFill>
                  <a:srgbClr val="333333"/>
                </a:solidFill>
                <a:effectLst/>
                <a:latin typeface="Roboto" panose="02000000000000000000" pitchFamily="2" charset="0"/>
              </a:rPr>
              <a:t>Research on Iceland’s volcanic systems has identified a heightened period of activity related to the large-scale ice melt at the end of the last ice age. The average eruption rates were found to be up to </a:t>
            </a:r>
            <a:r>
              <a:rPr lang="en-GB" b="0" i="0" u="sng" dirty="0">
                <a:solidFill>
                  <a:srgbClr val="333333"/>
                </a:solidFill>
                <a:effectLst/>
                <a:latin typeface="Roboto" panose="02000000000000000000" pitchFamily="2" charset="0"/>
                <a:hlinkClick r:id="rId4"/>
              </a:rPr>
              <a:t>100 times</a:t>
            </a:r>
            <a:r>
              <a:rPr lang="en-GB" b="0" i="0" dirty="0">
                <a:solidFill>
                  <a:srgbClr val="333333"/>
                </a:solidFill>
                <a:effectLst/>
                <a:latin typeface="Roboto" panose="02000000000000000000" pitchFamily="2" charset="0"/>
              </a:rPr>
              <a:t> higher after the end of the last glacial period, compared to the earlier colder glacial period. Eruptions were also smaller when ice cover was thicker.</a:t>
            </a:r>
          </a:p>
          <a:p>
            <a:pPr algn="l"/>
            <a:r>
              <a:rPr lang="en-GB" b="0" i="0" dirty="0">
                <a:solidFill>
                  <a:srgbClr val="333333"/>
                </a:solidFill>
                <a:effectLst/>
                <a:latin typeface="Roboto" panose="02000000000000000000" pitchFamily="2" charset="0"/>
              </a:rPr>
              <a:t>But why is this the case? Well, as glaciers and ice sheets melt, pressure is taken off Earth’s surface and there are changes in the forces (stress) acting on rocks within the crust and upper mantle. This can lead to more molten rock, or “magma”, being produced in the mantle – which can feed more eruptions.</a:t>
            </a:r>
          </a:p>
          <a:p>
            <a:pPr algn="l"/>
            <a:r>
              <a:rPr lang="en-GB" b="0" i="0" dirty="0">
                <a:solidFill>
                  <a:srgbClr val="333333"/>
                </a:solidFill>
                <a:effectLst/>
                <a:latin typeface="Roboto" panose="02000000000000000000" pitchFamily="2" charset="0"/>
              </a:rPr>
              <a:t>The changes can also affect where and how magma is stored in the crust, and can make it easier for magma to reach the surface.</a:t>
            </a:r>
          </a:p>
          <a:p>
            <a:pPr algn="l"/>
            <a:r>
              <a:rPr lang="en-GB" b="0" i="0" dirty="0">
                <a:solidFill>
                  <a:srgbClr val="333333"/>
                </a:solidFill>
                <a:effectLst/>
                <a:latin typeface="Roboto" panose="02000000000000000000" pitchFamily="2" charset="0"/>
              </a:rPr>
              <a:t>Magma generation beneath Iceland is already </a:t>
            </a:r>
            <a:r>
              <a:rPr lang="en-GB" b="0" i="0" u="sng" dirty="0">
                <a:solidFill>
                  <a:srgbClr val="333333"/>
                </a:solidFill>
                <a:effectLst/>
                <a:latin typeface="Roboto" panose="02000000000000000000" pitchFamily="2" charset="0"/>
                <a:hlinkClick r:id="rId5"/>
              </a:rPr>
              <a:t>increasing</a:t>
            </a:r>
            <a:r>
              <a:rPr lang="en-GB" b="0" i="0" dirty="0">
                <a:solidFill>
                  <a:srgbClr val="333333"/>
                </a:solidFill>
                <a:effectLst/>
                <a:latin typeface="Roboto" panose="02000000000000000000" pitchFamily="2" charset="0"/>
              </a:rPr>
              <a:t> due to a warming climate and melting glaciers.</a:t>
            </a:r>
          </a:p>
          <a:p>
            <a:endParaRPr lang="en-GB" dirty="0"/>
          </a:p>
        </p:txBody>
      </p:sp>
      <p:sp>
        <p:nvSpPr>
          <p:cNvPr id="4" name="Slide Number Placeholder 3"/>
          <p:cNvSpPr>
            <a:spLocks noGrp="1"/>
          </p:cNvSpPr>
          <p:nvPr>
            <p:ph type="sldNum" sz="quarter" idx="5"/>
          </p:nvPr>
        </p:nvSpPr>
        <p:spPr/>
        <p:txBody>
          <a:bodyPr/>
          <a:lstStyle/>
          <a:p>
            <a:fld id="{36D06500-57F3-405F-92A5-6DE512B4D68C}" type="slidenum">
              <a:rPr lang="de-DE" smtClean="0"/>
              <a:t>13</a:t>
            </a:fld>
            <a:endParaRPr lang="de-DE"/>
          </a:p>
        </p:txBody>
      </p:sp>
    </p:spTree>
    <p:extLst>
      <p:ext uri="{BB962C8B-B14F-4D97-AF65-F5344CB8AC3E}">
        <p14:creationId xmlns:p14="http://schemas.microsoft.com/office/powerpoint/2010/main" val="1780950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D5156"/>
                </a:solidFill>
                <a:effectLst/>
                <a:latin typeface="arial" panose="020B0604020202020204" pitchFamily="34" charset="0"/>
              </a:rPr>
              <a:t>The Venturi effect is </a:t>
            </a:r>
            <a:r>
              <a:rPr lang="en-GB" b="1" i="0" dirty="0">
                <a:solidFill>
                  <a:srgbClr val="5F6368"/>
                </a:solidFill>
                <a:effectLst/>
                <a:latin typeface="arial" panose="020B0604020202020204" pitchFamily="34" charset="0"/>
              </a:rPr>
              <a:t>the reduction in fluid pressure that results when a moving fluid speeds up as it flows through</a:t>
            </a:r>
            <a:r>
              <a:rPr lang="en-GB" b="0" i="0" dirty="0">
                <a:solidFill>
                  <a:srgbClr val="4D5156"/>
                </a:solidFill>
                <a:effectLst/>
                <a:latin typeface="arial" panose="020B0604020202020204" pitchFamily="34" charset="0"/>
              </a:rPr>
              <a:t> a constricted section (or choke) of a ...</a:t>
            </a:r>
            <a:endParaRPr lang="en-GB" dirty="0"/>
          </a:p>
        </p:txBody>
      </p:sp>
      <p:sp>
        <p:nvSpPr>
          <p:cNvPr id="4" name="Slide Number Placeholder 3"/>
          <p:cNvSpPr>
            <a:spLocks noGrp="1"/>
          </p:cNvSpPr>
          <p:nvPr>
            <p:ph type="sldNum" sz="quarter" idx="5"/>
          </p:nvPr>
        </p:nvSpPr>
        <p:spPr/>
        <p:txBody>
          <a:bodyPr/>
          <a:lstStyle/>
          <a:p>
            <a:fld id="{36D06500-57F3-405F-92A5-6DE512B4D68C}" type="slidenum">
              <a:rPr lang="de-DE" smtClean="0"/>
              <a:t>22</a:t>
            </a:fld>
            <a:endParaRPr lang="de-DE"/>
          </a:p>
        </p:txBody>
      </p:sp>
    </p:spTree>
    <p:extLst>
      <p:ext uri="{BB962C8B-B14F-4D97-AF65-F5344CB8AC3E}">
        <p14:creationId xmlns:p14="http://schemas.microsoft.com/office/powerpoint/2010/main" val="268665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F6B39CB1-3C69-4419-A1C4-DD4381343072}" type="slidenum">
              <a:rPr lang="en-AU" smtClean="0"/>
              <a:pPr/>
              <a:t>29</a:t>
            </a:fld>
            <a:endParaRPr lang="en-AU"/>
          </a:p>
        </p:txBody>
      </p:sp>
    </p:spTree>
    <p:extLst>
      <p:ext uri="{BB962C8B-B14F-4D97-AF65-F5344CB8AC3E}">
        <p14:creationId xmlns:p14="http://schemas.microsoft.com/office/powerpoint/2010/main" val="1835195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2044D06B-42BC-440C-8303-6991E8D52368}" type="slidenum">
              <a:rPr lang="en-AU" smtClean="0"/>
              <a:t>30</a:t>
            </a:fld>
            <a:endParaRPr lang="en-AU"/>
          </a:p>
        </p:txBody>
      </p:sp>
    </p:spTree>
    <p:extLst>
      <p:ext uri="{BB962C8B-B14F-4D97-AF65-F5344CB8AC3E}">
        <p14:creationId xmlns:p14="http://schemas.microsoft.com/office/powerpoint/2010/main" val="3549727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noProof="1"/>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noProof="1"/>
              <a:t>Click to edit Master subtitle style</a:t>
            </a:r>
          </a:p>
        </p:txBody>
      </p:sp>
      <p:sp>
        <p:nvSpPr>
          <p:cNvPr id="4" name="Date Placeholder 1027">
            <a:extLst>
              <a:ext uri="{FF2B5EF4-FFF2-40B4-BE49-F238E27FC236}">
                <a16:creationId xmlns:a16="http://schemas.microsoft.com/office/drawing/2014/main" id="{EE3B30C1-6B2C-4091-8EE7-B735F2CEBF06}"/>
              </a:ext>
            </a:extLst>
          </p:cNvPr>
          <p:cNvSpPr>
            <a:spLocks noGrp="1"/>
          </p:cNvSpPr>
          <p:nvPr>
            <p:ph type="dt" sz="half" idx="10"/>
          </p:nvPr>
        </p:nvSpPr>
        <p:spPr/>
        <p:txBody>
          <a:bodyPr/>
          <a:lstStyle>
            <a:lvl1pPr>
              <a:defRPr/>
            </a:lvl1pPr>
          </a:lstStyle>
          <a:p>
            <a:pPr>
              <a:defRPr/>
            </a:pPr>
            <a:endParaRPr lang="en-US" altLang="zh-CN"/>
          </a:p>
        </p:txBody>
      </p:sp>
      <p:sp>
        <p:nvSpPr>
          <p:cNvPr id="5" name="Footer Placeholder 1028">
            <a:extLst>
              <a:ext uri="{FF2B5EF4-FFF2-40B4-BE49-F238E27FC236}">
                <a16:creationId xmlns:a16="http://schemas.microsoft.com/office/drawing/2014/main" id="{DCAB0A01-2AEB-42BE-AAF6-1D8AA5C3EC38}"/>
              </a:ext>
            </a:extLst>
          </p:cNvPr>
          <p:cNvSpPr>
            <a:spLocks noGrp="1"/>
          </p:cNvSpPr>
          <p:nvPr>
            <p:ph type="ftr" sz="quarter" idx="11"/>
          </p:nvPr>
        </p:nvSpPr>
        <p:spPr/>
        <p:txBody>
          <a:bodyPr/>
          <a:lstStyle>
            <a:lvl1pPr>
              <a:defRPr/>
            </a:lvl1pPr>
          </a:lstStyle>
          <a:p>
            <a:pPr>
              <a:defRPr/>
            </a:pPr>
            <a:endParaRPr lang="en-US" altLang="zh-CN"/>
          </a:p>
        </p:txBody>
      </p:sp>
      <p:sp>
        <p:nvSpPr>
          <p:cNvPr id="6" name="Slide Number Placeholder 1029">
            <a:extLst>
              <a:ext uri="{FF2B5EF4-FFF2-40B4-BE49-F238E27FC236}">
                <a16:creationId xmlns:a16="http://schemas.microsoft.com/office/drawing/2014/main" id="{73D4770B-FC4A-4E5E-86F5-B1668107F0E1}"/>
              </a:ext>
            </a:extLst>
          </p:cNvPr>
          <p:cNvSpPr>
            <a:spLocks noGrp="1"/>
          </p:cNvSpPr>
          <p:nvPr>
            <p:ph type="sldNum" sz="quarter" idx="12"/>
          </p:nvPr>
        </p:nvSpPr>
        <p:spPr/>
        <p:txBody>
          <a:bodyPr/>
          <a:lstStyle>
            <a:lvl1pPr>
              <a:defRPr/>
            </a:lvl1pPr>
          </a:lstStyle>
          <a:p>
            <a:pPr>
              <a:defRPr/>
            </a:pPr>
            <a:fld id="{AD57C450-9BC1-46BD-99D2-44FD7CCAC378}" type="slidenum">
              <a:rPr lang="en-US" altLang="zh-CN"/>
              <a:pPr>
                <a:defRPr/>
              </a:pPr>
              <a:t>‹#›</a:t>
            </a:fld>
            <a:endParaRPr lang="en-US" altLang="zh-CN"/>
          </a:p>
        </p:txBody>
      </p:sp>
    </p:spTree>
    <p:extLst>
      <p:ext uri="{BB962C8B-B14F-4D97-AF65-F5344CB8AC3E}">
        <p14:creationId xmlns:p14="http://schemas.microsoft.com/office/powerpoint/2010/main" val="659426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p>
        </p:txBody>
      </p:sp>
      <p:sp>
        <p:nvSpPr>
          <p:cNvPr id="3" name="Content Placeholder 2"/>
          <p:cNvSpPr>
            <a:spLocks noGrp="1"/>
          </p:cNvSpPr>
          <p:nvPr>
            <p:ph idx="1"/>
          </p:nvPr>
        </p:nvSpPr>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Date Placeholder 1027">
            <a:extLst>
              <a:ext uri="{FF2B5EF4-FFF2-40B4-BE49-F238E27FC236}">
                <a16:creationId xmlns:a16="http://schemas.microsoft.com/office/drawing/2014/main" id="{EFF7B06D-19B8-4F39-BDD6-AC69574200BA}"/>
              </a:ext>
            </a:extLst>
          </p:cNvPr>
          <p:cNvSpPr>
            <a:spLocks noGrp="1"/>
          </p:cNvSpPr>
          <p:nvPr>
            <p:ph type="dt" sz="half" idx="10"/>
          </p:nvPr>
        </p:nvSpPr>
        <p:spPr/>
        <p:txBody>
          <a:bodyPr/>
          <a:lstStyle>
            <a:lvl1pPr>
              <a:defRPr/>
            </a:lvl1pPr>
          </a:lstStyle>
          <a:p>
            <a:pPr>
              <a:defRPr/>
            </a:pPr>
            <a:endParaRPr lang="en-US" altLang="zh-CN"/>
          </a:p>
        </p:txBody>
      </p:sp>
      <p:sp>
        <p:nvSpPr>
          <p:cNvPr id="5" name="Footer Placeholder 1028">
            <a:extLst>
              <a:ext uri="{FF2B5EF4-FFF2-40B4-BE49-F238E27FC236}">
                <a16:creationId xmlns:a16="http://schemas.microsoft.com/office/drawing/2014/main" id="{09D7D495-5651-4A28-AF54-0F7375DDB570}"/>
              </a:ext>
            </a:extLst>
          </p:cNvPr>
          <p:cNvSpPr>
            <a:spLocks noGrp="1"/>
          </p:cNvSpPr>
          <p:nvPr>
            <p:ph type="ftr" sz="quarter" idx="11"/>
          </p:nvPr>
        </p:nvSpPr>
        <p:spPr/>
        <p:txBody>
          <a:bodyPr/>
          <a:lstStyle>
            <a:lvl1pPr>
              <a:defRPr/>
            </a:lvl1pPr>
          </a:lstStyle>
          <a:p>
            <a:pPr>
              <a:defRPr/>
            </a:pPr>
            <a:endParaRPr lang="en-US" altLang="zh-CN"/>
          </a:p>
        </p:txBody>
      </p:sp>
      <p:sp>
        <p:nvSpPr>
          <p:cNvPr id="6" name="Slide Number Placeholder 1029">
            <a:extLst>
              <a:ext uri="{FF2B5EF4-FFF2-40B4-BE49-F238E27FC236}">
                <a16:creationId xmlns:a16="http://schemas.microsoft.com/office/drawing/2014/main" id="{189C313A-0F47-4F4B-8FE9-ECAC89E7778C}"/>
              </a:ext>
            </a:extLst>
          </p:cNvPr>
          <p:cNvSpPr>
            <a:spLocks noGrp="1"/>
          </p:cNvSpPr>
          <p:nvPr>
            <p:ph type="sldNum" sz="quarter" idx="12"/>
          </p:nvPr>
        </p:nvSpPr>
        <p:spPr/>
        <p:txBody>
          <a:bodyPr/>
          <a:lstStyle>
            <a:lvl1pPr>
              <a:defRPr/>
            </a:lvl1pPr>
          </a:lstStyle>
          <a:p>
            <a:pPr>
              <a:defRPr/>
            </a:pPr>
            <a:fld id="{430D06DD-8A7C-4B32-A348-2535C1FA2F51}" type="slidenum">
              <a:rPr lang="en-US" altLang="zh-CN"/>
              <a:pPr>
                <a:defRPr/>
              </a:pPr>
              <a:t>‹#›</a:t>
            </a:fld>
            <a:endParaRPr lang="en-US" altLang="zh-CN"/>
          </a:p>
        </p:txBody>
      </p:sp>
    </p:spTree>
    <p:extLst>
      <p:ext uri="{BB962C8B-B14F-4D97-AF65-F5344CB8AC3E}">
        <p14:creationId xmlns:p14="http://schemas.microsoft.com/office/powerpoint/2010/main" val="2853957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4500"/>
            </a:lvl1pPr>
          </a:lstStyle>
          <a:p>
            <a:r>
              <a:rPr lang="en-US" noProof="1"/>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noProof="1"/>
              <a:t>Click to edit Master text styles</a:t>
            </a:r>
          </a:p>
        </p:txBody>
      </p:sp>
      <p:sp>
        <p:nvSpPr>
          <p:cNvPr id="4" name="Date Placeholder 1027">
            <a:extLst>
              <a:ext uri="{FF2B5EF4-FFF2-40B4-BE49-F238E27FC236}">
                <a16:creationId xmlns:a16="http://schemas.microsoft.com/office/drawing/2014/main" id="{9359E976-39E5-49B4-BFA9-5AA2AC9FD129}"/>
              </a:ext>
            </a:extLst>
          </p:cNvPr>
          <p:cNvSpPr>
            <a:spLocks noGrp="1"/>
          </p:cNvSpPr>
          <p:nvPr>
            <p:ph type="dt" sz="half" idx="10"/>
          </p:nvPr>
        </p:nvSpPr>
        <p:spPr/>
        <p:txBody>
          <a:bodyPr/>
          <a:lstStyle>
            <a:lvl1pPr>
              <a:defRPr/>
            </a:lvl1pPr>
          </a:lstStyle>
          <a:p>
            <a:pPr>
              <a:defRPr/>
            </a:pPr>
            <a:endParaRPr lang="en-US" altLang="zh-CN"/>
          </a:p>
        </p:txBody>
      </p:sp>
      <p:sp>
        <p:nvSpPr>
          <p:cNvPr id="5" name="Footer Placeholder 1028">
            <a:extLst>
              <a:ext uri="{FF2B5EF4-FFF2-40B4-BE49-F238E27FC236}">
                <a16:creationId xmlns:a16="http://schemas.microsoft.com/office/drawing/2014/main" id="{4CD0C101-DFDE-405E-901F-15D3D0E930A2}"/>
              </a:ext>
            </a:extLst>
          </p:cNvPr>
          <p:cNvSpPr>
            <a:spLocks noGrp="1"/>
          </p:cNvSpPr>
          <p:nvPr>
            <p:ph type="ftr" sz="quarter" idx="11"/>
          </p:nvPr>
        </p:nvSpPr>
        <p:spPr/>
        <p:txBody>
          <a:bodyPr/>
          <a:lstStyle>
            <a:lvl1pPr>
              <a:defRPr/>
            </a:lvl1pPr>
          </a:lstStyle>
          <a:p>
            <a:pPr>
              <a:defRPr/>
            </a:pPr>
            <a:endParaRPr lang="en-US" altLang="zh-CN"/>
          </a:p>
        </p:txBody>
      </p:sp>
      <p:sp>
        <p:nvSpPr>
          <p:cNvPr id="6" name="Slide Number Placeholder 1029">
            <a:extLst>
              <a:ext uri="{FF2B5EF4-FFF2-40B4-BE49-F238E27FC236}">
                <a16:creationId xmlns:a16="http://schemas.microsoft.com/office/drawing/2014/main" id="{04A9A283-FD89-486B-A25E-9B9B958FCDB6}"/>
              </a:ext>
            </a:extLst>
          </p:cNvPr>
          <p:cNvSpPr>
            <a:spLocks noGrp="1"/>
          </p:cNvSpPr>
          <p:nvPr>
            <p:ph type="sldNum" sz="quarter" idx="12"/>
          </p:nvPr>
        </p:nvSpPr>
        <p:spPr/>
        <p:txBody>
          <a:bodyPr/>
          <a:lstStyle>
            <a:lvl1pPr>
              <a:defRPr/>
            </a:lvl1pPr>
          </a:lstStyle>
          <a:p>
            <a:pPr>
              <a:defRPr/>
            </a:pPr>
            <a:fld id="{72CCB824-58A9-4B77-96CF-502246AD2DAC}" type="slidenum">
              <a:rPr lang="en-US" altLang="zh-CN"/>
              <a:pPr>
                <a:defRPr/>
              </a:pPr>
              <a:t>‹#›</a:t>
            </a:fld>
            <a:endParaRPr lang="en-US" altLang="zh-CN"/>
          </a:p>
        </p:txBody>
      </p:sp>
    </p:spTree>
    <p:extLst>
      <p:ext uri="{BB962C8B-B14F-4D97-AF65-F5344CB8AC3E}">
        <p14:creationId xmlns:p14="http://schemas.microsoft.com/office/powerpoint/2010/main" val="2414936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p>
        </p:txBody>
      </p:sp>
      <p:sp>
        <p:nvSpPr>
          <p:cNvPr id="3" name="Content Placeholder 2"/>
          <p:cNvSpPr>
            <a:spLocks noGrp="1"/>
          </p:cNvSpPr>
          <p:nvPr>
            <p:ph sz="half" idx="1"/>
          </p:nvPr>
        </p:nvSpPr>
        <p:spPr>
          <a:xfrm>
            <a:off x="457200" y="1600200"/>
            <a:ext cx="4032504" cy="4525963"/>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Content Placeholder 3"/>
          <p:cNvSpPr>
            <a:spLocks noGrp="1"/>
          </p:cNvSpPr>
          <p:nvPr>
            <p:ph sz="half" idx="2"/>
          </p:nvPr>
        </p:nvSpPr>
        <p:spPr>
          <a:xfrm>
            <a:off x="4654296" y="1600200"/>
            <a:ext cx="4032504" cy="4525963"/>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5" name="Date Placeholder 1027">
            <a:extLst>
              <a:ext uri="{FF2B5EF4-FFF2-40B4-BE49-F238E27FC236}">
                <a16:creationId xmlns:a16="http://schemas.microsoft.com/office/drawing/2014/main" id="{38DB06D0-45BA-4D7B-993C-4AE1652EBC8E}"/>
              </a:ext>
            </a:extLst>
          </p:cNvPr>
          <p:cNvSpPr>
            <a:spLocks noGrp="1"/>
          </p:cNvSpPr>
          <p:nvPr>
            <p:ph type="dt" sz="half" idx="10"/>
          </p:nvPr>
        </p:nvSpPr>
        <p:spPr/>
        <p:txBody>
          <a:bodyPr/>
          <a:lstStyle>
            <a:lvl1pPr>
              <a:defRPr/>
            </a:lvl1pPr>
          </a:lstStyle>
          <a:p>
            <a:pPr>
              <a:defRPr/>
            </a:pPr>
            <a:endParaRPr lang="en-US" altLang="zh-CN"/>
          </a:p>
        </p:txBody>
      </p:sp>
      <p:sp>
        <p:nvSpPr>
          <p:cNvPr id="6" name="Footer Placeholder 1028">
            <a:extLst>
              <a:ext uri="{FF2B5EF4-FFF2-40B4-BE49-F238E27FC236}">
                <a16:creationId xmlns:a16="http://schemas.microsoft.com/office/drawing/2014/main" id="{C45EAE06-503A-4E22-B170-4106E156872F}"/>
              </a:ext>
            </a:extLst>
          </p:cNvPr>
          <p:cNvSpPr>
            <a:spLocks noGrp="1"/>
          </p:cNvSpPr>
          <p:nvPr>
            <p:ph type="ftr" sz="quarter" idx="11"/>
          </p:nvPr>
        </p:nvSpPr>
        <p:spPr/>
        <p:txBody>
          <a:bodyPr/>
          <a:lstStyle>
            <a:lvl1pPr>
              <a:defRPr/>
            </a:lvl1pPr>
          </a:lstStyle>
          <a:p>
            <a:pPr>
              <a:defRPr/>
            </a:pPr>
            <a:endParaRPr lang="en-US" altLang="zh-CN"/>
          </a:p>
        </p:txBody>
      </p:sp>
      <p:sp>
        <p:nvSpPr>
          <p:cNvPr id="7" name="Slide Number Placeholder 1029">
            <a:extLst>
              <a:ext uri="{FF2B5EF4-FFF2-40B4-BE49-F238E27FC236}">
                <a16:creationId xmlns:a16="http://schemas.microsoft.com/office/drawing/2014/main" id="{0B1AA435-4D8E-437F-A966-697C454DC2EE}"/>
              </a:ext>
            </a:extLst>
          </p:cNvPr>
          <p:cNvSpPr>
            <a:spLocks noGrp="1"/>
          </p:cNvSpPr>
          <p:nvPr>
            <p:ph type="sldNum" sz="quarter" idx="12"/>
          </p:nvPr>
        </p:nvSpPr>
        <p:spPr/>
        <p:txBody>
          <a:bodyPr/>
          <a:lstStyle>
            <a:lvl1pPr>
              <a:defRPr/>
            </a:lvl1pPr>
          </a:lstStyle>
          <a:p>
            <a:pPr>
              <a:defRPr/>
            </a:pPr>
            <a:fld id="{AE3DE72B-5845-4032-B525-46AC111DA6E6}" type="slidenum">
              <a:rPr lang="en-US" altLang="zh-CN"/>
              <a:pPr>
                <a:defRPr/>
              </a:pPr>
              <a:t>‹#›</a:t>
            </a:fld>
            <a:endParaRPr lang="en-US" altLang="zh-CN"/>
          </a:p>
        </p:txBody>
      </p:sp>
    </p:spTree>
    <p:extLst>
      <p:ext uri="{BB962C8B-B14F-4D97-AF65-F5344CB8AC3E}">
        <p14:creationId xmlns:p14="http://schemas.microsoft.com/office/powerpoint/2010/main" val="2296136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5"/>
            <a:ext cx="7886700" cy="1325563"/>
          </a:xfrm>
        </p:spPr>
        <p:txBody>
          <a:bodyPr/>
          <a:lstStyle/>
          <a:p>
            <a:r>
              <a:rPr lang="en-US" noProof="1"/>
              <a:t>Click to edit Master title style</a:t>
            </a:r>
          </a:p>
        </p:txBody>
      </p:sp>
      <p:sp>
        <p:nvSpPr>
          <p:cNvPr id="3" name="Text Placeholder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1"/>
              <a:t>Click to edit Master text styles</a:t>
            </a:r>
          </a:p>
        </p:txBody>
      </p:sp>
      <p:sp>
        <p:nvSpPr>
          <p:cNvPr id="4" name="Content Placeholder 3"/>
          <p:cNvSpPr>
            <a:spLocks noGrp="1"/>
          </p:cNvSpPr>
          <p:nvPr>
            <p:ph sz="half" idx="2"/>
          </p:nvPr>
        </p:nvSpPr>
        <p:spPr>
          <a:xfrm>
            <a:off x="629841" y="2505075"/>
            <a:ext cx="3868340" cy="3684588"/>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1"/>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7" name="Date Placeholder 1027">
            <a:extLst>
              <a:ext uri="{FF2B5EF4-FFF2-40B4-BE49-F238E27FC236}">
                <a16:creationId xmlns:a16="http://schemas.microsoft.com/office/drawing/2014/main" id="{9D75D2D3-68F3-4A3D-BEB2-8E3F5CFB2E7A}"/>
              </a:ext>
            </a:extLst>
          </p:cNvPr>
          <p:cNvSpPr>
            <a:spLocks noGrp="1"/>
          </p:cNvSpPr>
          <p:nvPr>
            <p:ph type="dt" sz="half" idx="10"/>
          </p:nvPr>
        </p:nvSpPr>
        <p:spPr/>
        <p:txBody>
          <a:bodyPr/>
          <a:lstStyle>
            <a:lvl1pPr>
              <a:defRPr/>
            </a:lvl1pPr>
          </a:lstStyle>
          <a:p>
            <a:pPr>
              <a:defRPr/>
            </a:pPr>
            <a:endParaRPr lang="en-US" altLang="zh-CN"/>
          </a:p>
        </p:txBody>
      </p:sp>
      <p:sp>
        <p:nvSpPr>
          <p:cNvPr id="8" name="Footer Placeholder 1028">
            <a:extLst>
              <a:ext uri="{FF2B5EF4-FFF2-40B4-BE49-F238E27FC236}">
                <a16:creationId xmlns:a16="http://schemas.microsoft.com/office/drawing/2014/main" id="{0B37FE8F-AB3D-48EB-9B93-AB73F3F44676}"/>
              </a:ext>
            </a:extLst>
          </p:cNvPr>
          <p:cNvSpPr>
            <a:spLocks noGrp="1"/>
          </p:cNvSpPr>
          <p:nvPr>
            <p:ph type="ftr" sz="quarter" idx="11"/>
          </p:nvPr>
        </p:nvSpPr>
        <p:spPr/>
        <p:txBody>
          <a:bodyPr/>
          <a:lstStyle>
            <a:lvl1pPr>
              <a:defRPr/>
            </a:lvl1pPr>
          </a:lstStyle>
          <a:p>
            <a:pPr>
              <a:defRPr/>
            </a:pPr>
            <a:endParaRPr lang="en-US" altLang="zh-CN"/>
          </a:p>
        </p:txBody>
      </p:sp>
      <p:sp>
        <p:nvSpPr>
          <p:cNvPr id="9" name="Slide Number Placeholder 1029">
            <a:extLst>
              <a:ext uri="{FF2B5EF4-FFF2-40B4-BE49-F238E27FC236}">
                <a16:creationId xmlns:a16="http://schemas.microsoft.com/office/drawing/2014/main" id="{C79580D2-E23F-46E0-B3DC-12997F117A70}"/>
              </a:ext>
            </a:extLst>
          </p:cNvPr>
          <p:cNvSpPr>
            <a:spLocks noGrp="1"/>
          </p:cNvSpPr>
          <p:nvPr>
            <p:ph type="sldNum" sz="quarter" idx="12"/>
          </p:nvPr>
        </p:nvSpPr>
        <p:spPr/>
        <p:txBody>
          <a:bodyPr/>
          <a:lstStyle>
            <a:lvl1pPr>
              <a:defRPr/>
            </a:lvl1pPr>
          </a:lstStyle>
          <a:p>
            <a:pPr>
              <a:defRPr/>
            </a:pPr>
            <a:fld id="{B74BB0FF-9895-44E5-9B61-D57B53657482}" type="slidenum">
              <a:rPr lang="en-US" altLang="zh-CN"/>
              <a:pPr>
                <a:defRPr/>
              </a:pPr>
              <a:t>‹#›</a:t>
            </a:fld>
            <a:endParaRPr lang="en-US" altLang="zh-CN"/>
          </a:p>
        </p:txBody>
      </p:sp>
    </p:spTree>
    <p:extLst>
      <p:ext uri="{BB962C8B-B14F-4D97-AF65-F5344CB8AC3E}">
        <p14:creationId xmlns:p14="http://schemas.microsoft.com/office/powerpoint/2010/main" val="364363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p>
        </p:txBody>
      </p:sp>
      <p:sp>
        <p:nvSpPr>
          <p:cNvPr id="3" name="Date Placeholder 1027">
            <a:extLst>
              <a:ext uri="{FF2B5EF4-FFF2-40B4-BE49-F238E27FC236}">
                <a16:creationId xmlns:a16="http://schemas.microsoft.com/office/drawing/2014/main" id="{92CBBEB0-B359-4FF3-9D4C-E72BE0C64F5B}"/>
              </a:ext>
            </a:extLst>
          </p:cNvPr>
          <p:cNvSpPr>
            <a:spLocks noGrp="1"/>
          </p:cNvSpPr>
          <p:nvPr>
            <p:ph type="dt" sz="half" idx="10"/>
          </p:nvPr>
        </p:nvSpPr>
        <p:spPr/>
        <p:txBody>
          <a:bodyPr/>
          <a:lstStyle>
            <a:lvl1pPr>
              <a:defRPr/>
            </a:lvl1pPr>
          </a:lstStyle>
          <a:p>
            <a:pPr>
              <a:defRPr/>
            </a:pPr>
            <a:endParaRPr lang="en-US" altLang="zh-CN"/>
          </a:p>
        </p:txBody>
      </p:sp>
      <p:sp>
        <p:nvSpPr>
          <p:cNvPr id="4" name="Footer Placeholder 1028">
            <a:extLst>
              <a:ext uri="{FF2B5EF4-FFF2-40B4-BE49-F238E27FC236}">
                <a16:creationId xmlns:a16="http://schemas.microsoft.com/office/drawing/2014/main" id="{379DAFF8-01AC-4173-8346-56B7E6E0D644}"/>
              </a:ext>
            </a:extLst>
          </p:cNvPr>
          <p:cNvSpPr>
            <a:spLocks noGrp="1"/>
          </p:cNvSpPr>
          <p:nvPr>
            <p:ph type="ftr" sz="quarter" idx="11"/>
          </p:nvPr>
        </p:nvSpPr>
        <p:spPr/>
        <p:txBody>
          <a:bodyPr/>
          <a:lstStyle>
            <a:lvl1pPr>
              <a:defRPr/>
            </a:lvl1pPr>
          </a:lstStyle>
          <a:p>
            <a:pPr>
              <a:defRPr/>
            </a:pPr>
            <a:endParaRPr lang="en-US" altLang="zh-CN"/>
          </a:p>
        </p:txBody>
      </p:sp>
      <p:sp>
        <p:nvSpPr>
          <p:cNvPr id="5" name="Slide Number Placeholder 1029">
            <a:extLst>
              <a:ext uri="{FF2B5EF4-FFF2-40B4-BE49-F238E27FC236}">
                <a16:creationId xmlns:a16="http://schemas.microsoft.com/office/drawing/2014/main" id="{9A0FC386-2C2F-4134-BFA3-521E7AA4E869}"/>
              </a:ext>
            </a:extLst>
          </p:cNvPr>
          <p:cNvSpPr>
            <a:spLocks noGrp="1"/>
          </p:cNvSpPr>
          <p:nvPr>
            <p:ph type="sldNum" sz="quarter" idx="12"/>
          </p:nvPr>
        </p:nvSpPr>
        <p:spPr/>
        <p:txBody>
          <a:bodyPr/>
          <a:lstStyle>
            <a:lvl1pPr>
              <a:defRPr/>
            </a:lvl1pPr>
          </a:lstStyle>
          <a:p>
            <a:pPr>
              <a:defRPr/>
            </a:pPr>
            <a:fld id="{64706CE3-2016-43BB-9C6B-A9CAAAC166EA}" type="slidenum">
              <a:rPr lang="en-US" altLang="zh-CN"/>
              <a:pPr>
                <a:defRPr/>
              </a:pPr>
              <a:t>‹#›</a:t>
            </a:fld>
            <a:endParaRPr lang="en-US" altLang="zh-CN"/>
          </a:p>
        </p:txBody>
      </p:sp>
    </p:spTree>
    <p:extLst>
      <p:ext uri="{BB962C8B-B14F-4D97-AF65-F5344CB8AC3E}">
        <p14:creationId xmlns:p14="http://schemas.microsoft.com/office/powerpoint/2010/main" val="536288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027">
            <a:extLst>
              <a:ext uri="{FF2B5EF4-FFF2-40B4-BE49-F238E27FC236}">
                <a16:creationId xmlns:a16="http://schemas.microsoft.com/office/drawing/2014/main" id="{087D47D0-8C58-4ADD-8293-B740DA0D7402}"/>
              </a:ext>
            </a:extLst>
          </p:cNvPr>
          <p:cNvSpPr>
            <a:spLocks noGrp="1"/>
          </p:cNvSpPr>
          <p:nvPr>
            <p:ph type="dt" sz="half" idx="10"/>
          </p:nvPr>
        </p:nvSpPr>
        <p:spPr/>
        <p:txBody>
          <a:bodyPr/>
          <a:lstStyle>
            <a:lvl1pPr>
              <a:defRPr/>
            </a:lvl1pPr>
          </a:lstStyle>
          <a:p>
            <a:pPr>
              <a:defRPr/>
            </a:pPr>
            <a:endParaRPr lang="en-US" altLang="zh-CN"/>
          </a:p>
        </p:txBody>
      </p:sp>
      <p:sp>
        <p:nvSpPr>
          <p:cNvPr id="3" name="Footer Placeholder 1028">
            <a:extLst>
              <a:ext uri="{FF2B5EF4-FFF2-40B4-BE49-F238E27FC236}">
                <a16:creationId xmlns:a16="http://schemas.microsoft.com/office/drawing/2014/main" id="{A2CB302A-177A-4B3E-840A-24AC5B95D367}"/>
              </a:ext>
            </a:extLst>
          </p:cNvPr>
          <p:cNvSpPr>
            <a:spLocks noGrp="1"/>
          </p:cNvSpPr>
          <p:nvPr>
            <p:ph type="ftr" sz="quarter" idx="11"/>
          </p:nvPr>
        </p:nvSpPr>
        <p:spPr/>
        <p:txBody>
          <a:bodyPr/>
          <a:lstStyle>
            <a:lvl1pPr>
              <a:defRPr/>
            </a:lvl1pPr>
          </a:lstStyle>
          <a:p>
            <a:pPr>
              <a:defRPr/>
            </a:pPr>
            <a:endParaRPr lang="en-US" altLang="zh-CN"/>
          </a:p>
        </p:txBody>
      </p:sp>
      <p:sp>
        <p:nvSpPr>
          <p:cNvPr id="4" name="Slide Number Placeholder 1029">
            <a:extLst>
              <a:ext uri="{FF2B5EF4-FFF2-40B4-BE49-F238E27FC236}">
                <a16:creationId xmlns:a16="http://schemas.microsoft.com/office/drawing/2014/main" id="{595D3AC3-0C5A-4AE5-A480-7A1BCA60AD8E}"/>
              </a:ext>
            </a:extLst>
          </p:cNvPr>
          <p:cNvSpPr>
            <a:spLocks noGrp="1"/>
          </p:cNvSpPr>
          <p:nvPr>
            <p:ph type="sldNum" sz="quarter" idx="12"/>
          </p:nvPr>
        </p:nvSpPr>
        <p:spPr/>
        <p:txBody>
          <a:bodyPr/>
          <a:lstStyle>
            <a:lvl1pPr>
              <a:defRPr/>
            </a:lvl1pPr>
          </a:lstStyle>
          <a:p>
            <a:pPr>
              <a:defRPr/>
            </a:pPr>
            <a:fld id="{DC64FD5C-E568-49F7-A42C-0F4830A49AB9}" type="slidenum">
              <a:rPr lang="en-US" altLang="zh-CN"/>
              <a:pPr>
                <a:defRPr/>
              </a:pPr>
              <a:t>‹#›</a:t>
            </a:fld>
            <a:endParaRPr lang="en-US" altLang="zh-CN"/>
          </a:p>
        </p:txBody>
      </p:sp>
    </p:spTree>
    <p:extLst>
      <p:ext uri="{BB962C8B-B14F-4D97-AF65-F5344CB8AC3E}">
        <p14:creationId xmlns:p14="http://schemas.microsoft.com/office/powerpoint/2010/main" val="3266666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noProof="1"/>
              <a:t>Click to edit Master title style</a:t>
            </a:r>
          </a:p>
        </p:txBody>
      </p:sp>
      <p:sp>
        <p:nvSpPr>
          <p:cNvPr id="3" name="Content Placeholder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1"/>
              <a:t>Click to edit Master text styles</a:t>
            </a:r>
          </a:p>
        </p:txBody>
      </p:sp>
      <p:sp>
        <p:nvSpPr>
          <p:cNvPr id="5" name="Date Placeholder 1027">
            <a:extLst>
              <a:ext uri="{FF2B5EF4-FFF2-40B4-BE49-F238E27FC236}">
                <a16:creationId xmlns:a16="http://schemas.microsoft.com/office/drawing/2014/main" id="{5E742E54-F33D-4710-93B6-7726443F9D8B}"/>
              </a:ext>
            </a:extLst>
          </p:cNvPr>
          <p:cNvSpPr>
            <a:spLocks noGrp="1"/>
          </p:cNvSpPr>
          <p:nvPr>
            <p:ph type="dt" sz="half" idx="10"/>
          </p:nvPr>
        </p:nvSpPr>
        <p:spPr/>
        <p:txBody>
          <a:bodyPr/>
          <a:lstStyle>
            <a:lvl1pPr>
              <a:defRPr/>
            </a:lvl1pPr>
          </a:lstStyle>
          <a:p>
            <a:pPr>
              <a:defRPr/>
            </a:pPr>
            <a:endParaRPr lang="en-US" altLang="zh-CN"/>
          </a:p>
        </p:txBody>
      </p:sp>
      <p:sp>
        <p:nvSpPr>
          <p:cNvPr id="6" name="Footer Placeholder 1028">
            <a:extLst>
              <a:ext uri="{FF2B5EF4-FFF2-40B4-BE49-F238E27FC236}">
                <a16:creationId xmlns:a16="http://schemas.microsoft.com/office/drawing/2014/main" id="{C15A5DAA-8539-449D-9846-B107D53DD1BA}"/>
              </a:ext>
            </a:extLst>
          </p:cNvPr>
          <p:cNvSpPr>
            <a:spLocks noGrp="1"/>
          </p:cNvSpPr>
          <p:nvPr>
            <p:ph type="ftr" sz="quarter" idx="11"/>
          </p:nvPr>
        </p:nvSpPr>
        <p:spPr/>
        <p:txBody>
          <a:bodyPr/>
          <a:lstStyle>
            <a:lvl1pPr>
              <a:defRPr/>
            </a:lvl1pPr>
          </a:lstStyle>
          <a:p>
            <a:pPr>
              <a:defRPr/>
            </a:pPr>
            <a:endParaRPr lang="en-US" altLang="zh-CN"/>
          </a:p>
        </p:txBody>
      </p:sp>
      <p:sp>
        <p:nvSpPr>
          <p:cNvPr id="7" name="Slide Number Placeholder 1029">
            <a:extLst>
              <a:ext uri="{FF2B5EF4-FFF2-40B4-BE49-F238E27FC236}">
                <a16:creationId xmlns:a16="http://schemas.microsoft.com/office/drawing/2014/main" id="{E7021738-E27A-4F86-AF84-66ED902F52B0}"/>
              </a:ext>
            </a:extLst>
          </p:cNvPr>
          <p:cNvSpPr>
            <a:spLocks noGrp="1"/>
          </p:cNvSpPr>
          <p:nvPr>
            <p:ph type="sldNum" sz="quarter" idx="12"/>
          </p:nvPr>
        </p:nvSpPr>
        <p:spPr/>
        <p:txBody>
          <a:bodyPr/>
          <a:lstStyle>
            <a:lvl1pPr>
              <a:defRPr/>
            </a:lvl1pPr>
          </a:lstStyle>
          <a:p>
            <a:pPr>
              <a:defRPr/>
            </a:pPr>
            <a:fld id="{81E7AA21-9830-4C2F-A60D-93987749A879}" type="slidenum">
              <a:rPr lang="en-US" altLang="zh-CN"/>
              <a:pPr>
                <a:defRPr/>
              </a:pPr>
              <a:t>‹#›</a:t>
            </a:fld>
            <a:endParaRPr lang="en-US" altLang="zh-CN"/>
          </a:p>
        </p:txBody>
      </p:sp>
    </p:spTree>
    <p:extLst>
      <p:ext uri="{BB962C8B-B14F-4D97-AF65-F5344CB8AC3E}">
        <p14:creationId xmlns:p14="http://schemas.microsoft.com/office/powerpoint/2010/main" val="2117711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noProof="1"/>
              <a:t>Click to edit Master title style</a:t>
            </a:r>
          </a:p>
        </p:txBody>
      </p:sp>
      <p:sp>
        <p:nvSpPr>
          <p:cNvPr id="3" name="Picture Placeholder 2"/>
          <p:cNvSpPr>
            <a:spLocks noGrp="1"/>
          </p:cNvSpPr>
          <p:nvPr>
            <p:ph type="pic" idx="1"/>
          </p:nvPr>
        </p:nvSpPr>
        <p:spPr>
          <a:xfrm>
            <a:off x="3887391" y="987425"/>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1"/>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1"/>
              <a:t>Click to edit Master text styles</a:t>
            </a:r>
          </a:p>
        </p:txBody>
      </p:sp>
      <p:sp>
        <p:nvSpPr>
          <p:cNvPr id="5" name="Date Placeholder 1027">
            <a:extLst>
              <a:ext uri="{FF2B5EF4-FFF2-40B4-BE49-F238E27FC236}">
                <a16:creationId xmlns:a16="http://schemas.microsoft.com/office/drawing/2014/main" id="{F163C1A8-8E95-4CB5-9EBC-E11A21C79376}"/>
              </a:ext>
            </a:extLst>
          </p:cNvPr>
          <p:cNvSpPr>
            <a:spLocks noGrp="1"/>
          </p:cNvSpPr>
          <p:nvPr>
            <p:ph type="dt" sz="half" idx="10"/>
          </p:nvPr>
        </p:nvSpPr>
        <p:spPr/>
        <p:txBody>
          <a:bodyPr/>
          <a:lstStyle>
            <a:lvl1pPr>
              <a:defRPr/>
            </a:lvl1pPr>
          </a:lstStyle>
          <a:p>
            <a:pPr>
              <a:defRPr/>
            </a:pPr>
            <a:endParaRPr lang="en-US" altLang="zh-CN"/>
          </a:p>
        </p:txBody>
      </p:sp>
      <p:sp>
        <p:nvSpPr>
          <p:cNvPr id="6" name="Footer Placeholder 1028">
            <a:extLst>
              <a:ext uri="{FF2B5EF4-FFF2-40B4-BE49-F238E27FC236}">
                <a16:creationId xmlns:a16="http://schemas.microsoft.com/office/drawing/2014/main" id="{00AF615B-483F-4440-AEAD-F57A0CE0BC07}"/>
              </a:ext>
            </a:extLst>
          </p:cNvPr>
          <p:cNvSpPr>
            <a:spLocks noGrp="1"/>
          </p:cNvSpPr>
          <p:nvPr>
            <p:ph type="ftr" sz="quarter" idx="11"/>
          </p:nvPr>
        </p:nvSpPr>
        <p:spPr/>
        <p:txBody>
          <a:bodyPr/>
          <a:lstStyle>
            <a:lvl1pPr>
              <a:defRPr/>
            </a:lvl1pPr>
          </a:lstStyle>
          <a:p>
            <a:pPr>
              <a:defRPr/>
            </a:pPr>
            <a:endParaRPr lang="en-US" altLang="zh-CN"/>
          </a:p>
        </p:txBody>
      </p:sp>
      <p:sp>
        <p:nvSpPr>
          <p:cNvPr id="7" name="Slide Number Placeholder 1029">
            <a:extLst>
              <a:ext uri="{FF2B5EF4-FFF2-40B4-BE49-F238E27FC236}">
                <a16:creationId xmlns:a16="http://schemas.microsoft.com/office/drawing/2014/main" id="{688B831F-F167-4D46-BAEE-5838F58EF4A0}"/>
              </a:ext>
            </a:extLst>
          </p:cNvPr>
          <p:cNvSpPr>
            <a:spLocks noGrp="1"/>
          </p:cNvSpPr>
          <p:nvPr>
            <p:ph type="sldNum" sz="quarter" idx="12"/>
          </p:nvPr>
        </p:nvSpPr>
        <p:spPr/>
        <p:txBody>
          <a:bodyPr/>
          <a:lstStyle>
            <a:lvl1pPr>
              <a:defRPr/>
            </a:lvl1pPr>
          </a:lstStyle>
          <a:p>
            <a:pPr>
              <a:defRPr/>
            </a:pPr>
            <a:fld id="{205C7D8A-A440-49E5-8FF0-CE90AD69C8E3}" type="slidenum">
              <a:rPr lang="en-US" altLang="zh-CN"/>
              <a:pPr>
                <a:defRPr/>
              </a:pPr>
              <a:t>‹#›</a:t>
            </a:fld>
            <a:endParaRPr lang="en-US" altLang="zh-CN"/>
          </a:p>
        </p:txBody>
      </p:sp>
    </p:spTree>
    <p:extLst>
      <p:ext uri="{BB962C8B-B14F-4D97-AF65-F5344CB8AC3E}">
        <p14:creationId xmlns:p14="http://schemas.microsoft.com/office/powerpoint/2010/main" val="1578740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p>
        </p:txBody>
      </p:sp>
      <p:sp>
        <p:nvSpPr>
          <p:cNvPr id="3" name="Vertical Text Placeholder 2"/>
          <p:cNvSpPr>
            <a:spLocks noGrp="1"/>
          </p:cNvSpPr>
          <p:nvPr>
            <p:ph type="body" orient="vert" idx="1"/>
          </p:nvPr>
        </p:nvSpPr>
        <p:spPr/>
        <p:txBody>
          <a:bodyPr vert="eaVert"/>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Date Placeholder 1027">
            <a:extLst>
              <a:ext uri="{FF2B5EF4-FFF2-40B4-BE49-F238E27FC236}">
                <a16:creationId xmlns:a16="http://schemas.microsoft.com/office/drawing/2014/main" id="{7A0416FF-4275-4813-9DEB-D3098AF72EEA}"/>
              </a:ext>
            </a:extLst>
          </p:cNvPr>
          <p:cNvSpPr>
            <a:spLocks noGrp="1"/>
          </p:cNvSpPr>
          <p:nvPr>
            <p:ph type="dt" sz="half" idx="10"/>
          </p:nvPr>
        </p:nvSpPr>
        <p:spPr/>
        <p:txBody>
          <a:bodyPr/>
          <a:lstStyle>
            <a:lvl1pPr>
              <a:defRPr/>
            </a:lvl1pPr>
          </a:lstStyle>
          <a:p>
            <a:pPr>
              <a:defRPr/>
            </a:pPr>
            <a:endParaRPr lang="en-US" altLang="zh-CN"/>
          </a:p>
        </p:txBody>
      </p:sp>
      <p:sp>
        <p:nvSpPr>
          <p:cNvPr id="5" name="Footer Placeholder 1028">
            <a:extLst>
              <a:ext uri="{FF2B5EF4-FFF2-40B4-BE49-F238E27FC236}">
                <a16:creationId xmlns:a16="http://schemas.microsoft.com/office/drawing/2014/main" id="{492C6BF7-9F5A-4DD9-9063-DD21CF5BDC5C}"/>
              </a:ext>
            </a:extLst>
          </p:cNvPr>
          <p:cNvSpPr>
            <a:spLocks noGrp="1"/>
          </p:cNvSpPr>
          <p:nvPr>
            <p:ph type="ftr" sz="quarter" idx="11"/>
          </p:nvPr>
        </p:nvSpPr>
        <p:spPr/>
        <p:txBody>
          <a:bodyPr/>
          <a:lstStyle>
            <a:lvl1pPr>
              <a:defRPr/>
            </a:lvl1pPr>
          </a:lstStyle>
          <a:p>
            <a:pPr>
              <a:defRPr/>
            </a:pPr>
            <a:endParaRPr lang="en-US" altLang="zh-CN"/>
          </a:p>
        </p:txBody>
      </p:sp>
      <p:sp>
        <p:nvSpPr>
          <p:cNvPr id="6" name="Slide Number Placeholder 1029">
            <a:extLst>
              <a:ext uri="{FF2B5EF4-FFF2-40B4-BE49-F238E27FC236}">
                <a16:creationId xmlns:a16="http://schemas.microsoft.com/office/drawing/2014/main" id="{A2D01360-AA81-4CE1-A61F-80977AEBFC57}"/>
              </a:ext>
            </a:extLst>
          </p:cNvPr>
          <p:cNvSpPr>
            <a:spLocks noGrp="1"/>
          </p:cNvSpPr>
          <p:nvPr>
            <p:ph type="sldNum" sz="quarter" idx="12"/>
          </p:nvPr>
        </p:nvSpPr>
        <p:spPr/>
        <p:txBody>
          <a:bodyPr/>
          <a:lstStyle>
            <a:lvl1pPr>
              <a:defRPr/>
            </a:lvl1pPr>
          </a:lstStyle>
          <a:p>
            <a:pPr>
              <a:defRPr/>
            </a:pPr>
            <a:fld id="{F2D46640-A4E2-4109-840E-0388CA6B1719}" type="slidenum">
              <a:rPr lang="en-US" altLang="zh-CN"/>
              <a:pPr>
                <a:defRPr/>
              </a:pPr>
              <a:t>‹#›</a:t>
            </a:fld>
            <a:endParaRPr lang="en-US" altLang="zh-CN"/>
          </a:p>
        </p:txBody>
      </p:sp>
    </p:spTree>
    <p:extLst>
      <p:ext uri="{BB962C8B-B14F-4D97-AF65-F5344CB8AC3E}">
        <p14:creationId xmlns:p14="http://schemas.microsoft.com/office/powerpoint/2010/main" val="3848094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noProof="1"/>
              <a:t>Click to edit Master title style</a:t>
            </a:r>
          </a:p>
        </p:txBody>
      </p:sp>
      <p:sp>
        <p:nvSpPr>
          <p:cNvPr id="3" name="Vertical Text Placeholder 2"/>
          <p:cNvSpPr>
            <a:spLocks noGrp="1"/>
          </p:cNvSpPr>
          <p:nvPr>
            <p:ph type="body" orient="vert" idx="1"/>
          </p:nvPr>
        </p:nvSpPr>
        <p:spPr>
          <a:xfrm>
            <a:off x="457200" y="274638"/>
            <a:ext cx="6052930" cy="5851525"/>
          </a:xfrm>
        </p:spPr>
        <p:txBody>
          <a:bodyPr vert="eaVert"/>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Date Placeholder 1027">
            <a:extLst>
              <a:ext uri="{FF2B5EF4-FFF2-40B4-BE49-F238E27FC236}">
                <a16:creationId xmlns:a16="http://schemas.microsoft.com/office/drawing/2014/main" id="{C40DA201-0B21-4666-86CF-98EB772125F8}"/>
              </a:ext>
            </a:extLst>
          </p:cNvPr>
          <p:cNvSpPr>
            <a:spLocks noGrp="1"/>
          </p:cNvSpPr>
          <p:nvPr>
            <p:ph type="dt" sz="half" idx="10"/>
          </p:nvPr>
        </p:nvSpPr>
        <p:spPr/>
        <p:txBody>
          <a:bodyPr/>
          <a:lstStyle>
            <a:lvl1pPr>
              <a:defRPr/>
            </a:lvl1pPr>
          </a:lstStyle>
          <a:p>
            <a:pPr>
              <a:defRPr/>
            </a:pPr>
            <a:endParaRPr lang="en-US" altLang="zh-CN"/>
          </a:p>
        </p:txBody>
      </p:sp>
      <p:sp>
        <p:nvSpPr>
          <p:cNvPr id="5" name="Footer Placeholder 1028">
            <a:extLst>
              <a:ext uri="{FF2B5EF4-FFF2-40B4-BE49-F238E27FC236}">
                <a16:creationId xmlns:a16="http://schemas.microsoft.com/office/drawing/2014/main" id="{C1147F3C-A143-491C-A465-59E475B01B22}"/>
              </a:ext>
            </a:extLst>
          </p:cNvPr>
          <p:cNvSpPr>
            <a:spLocks noGrp="1"/>
          </p:cNvSpPr>
          <p:nvPr>
            <p:ph type="ftr" sz="quarter" idx="11"/>
          </p:nvPr>
        </p:nvSpPr>
        <p:spPr/>
        <p:txBody>
          <a:bodyPr/>
          <a:lstStyle>
            <a:lvl1pPr>
              <a:defRPr/>
            </a:lvl1pPr>
          </a:lstStyle>
          <a:p>
            <a:pPr>
              <a:defRPr/>
            </a:pPr>
            <a:endParaRPr lang="en-US" altLang="zh-CN"/>
          </a:p>
        </p:txBody>
      </p:sp>
      <p:sp>
        <p:nvSpPr>
          <p:cNvPr id="6" name="Slide Number Placeholder 1029">
            <a:extLst>
              <a:ext uri="{FF2B5EF4-FFF2-40B4-BE49-F238E27FC236}">
                <a16:creationId xmlns:a16="http://schemas.microsoft.com/office/drawing/2014/main" id="{40E41003-1271-41BE-98F6-2E7C358D12AD}"/>
              </a:ext>
            </a:extLst>
          </p:cNvPr>
          <p:cNvSpPr>
            <a:spLocks noGrp="1"/>
          </p:cNvSpPr>
          <p:nvPr>
            <p:ph type="sldNum" sz="quarter" idx="12"/>
          </p:nvPr>
        </p:nvSpPr>
        <p:spPr/>
        <p:txBody>
          <a:bodyPr/>
          <a:lstStyle>
            <a:lvl1pPr>
              <a:defRPr/>
            </a:lvl1pPr>
          </a:lstStyle>
          <a:p>
            <a:pPr>
              <a:defRPr/>
            </a:pPr>
            <a:fld id="{0E27EC7D-B599-41EC-B249-CBE4AD64BE74}" type="slidenum">
              <a:rPr lang="en-US" altLang="zh-CN"/>
              <a:pPr>
                <a:defRPr/>
              </a:pPr>
              <a:t>‹#›</a:t>
            </a:fld>
            <a:endParaRPr lang="en-US" altLang="zh-CN"/>
          </a:p>
        </p:txBody>
      </p:sp>
    </p:spTree>
    <p:extLst>
      <p:ext uri="{BB962C8B-B14F-4D97-AF65-F5344CB8AC3E}">
        <p14:creationId xmlns:p14="http://schemas.microsoft.com/office/powerpoint/2010/main" val="29680744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5496" y="6458545"/>
            <a:ext cx="683096" cy="365125"/>
          </a:xfrm>
        </p:spPr>
        <p:txBody>
          <a:bodyPr/>
          <a:lstStyle>
            <a:lvl1pPr algn="l">
              <a:defRPr/>
            </a:lvl1pPr>
          </a:lstStyle>
          <a:p>
            <a:fld id="{B3DD4D5E-1AAD-46F9-A822-8C981A40F6B9}" type="slidenum">
              <a:rPr lang="en-AU" smtClean="0"/>
              <a:pPr/>
              <a:t>‹#›</a:t>
            </a:fld>
            <a:endParaRPr lang="en-AU"/>
          </a:p>
        </p:txBody>
      </p:sp>
      <p:sp>
        <p:nvSpPr>
          <p:cNvPr id="3" name="TextBox 2"/>
          <p:cNvSpPr txBox="1"/>
          <p:nvPr userDrawn="1"/>
        </p:nvSpPr>
        <p:spPr>
          <a:xfrm>
            <a:off x="0" y="0"/>
            <a:ext cx="9144000" cy="369332"/>
          </a:xfrm>
          <a:prstGeom prst="rect">
            <a:avLst/>
          </a:prstGeom>
          <a:gradFill flip="none" rotWithShape="1">
            <a:gsLst>
              <a:gs pos="0">
                <a:schemeClr val="accent1">
                  <a:lumMod val="5000"/>
                  <a:lumOff val="95000"/>
                </a:schemeClr>
              </a:gs>
              <a:gs pos="100000">
                <a:schemeClr val="tx2"/>
              </a:gs>
            </a:gsLst>
            <a:lin ang="0" scaled="1"/>
            <a:tileRect/>
          </a:gradFill>
        </p:spPr>
        <p:txBody>
          <a:bodyPr wrap="square" rtlCol="0">
            <a:spAutoFit/>
          </a:bodyPr>
          <a:lstStyle/>
          <a:p>
            <a:pPr algn="r"/>
            <a:endParaRPr lang="en-GB"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7028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23000">
              <a:schemeClr val="accent1">
                <a:lumMod val="5000"/>
                <a:lumOff val="95000"/>
              </a:schemeClr>
            </a:gs>
            <a:gs pos="99000">
              <a:srgbClr val="002060">
                <a:lumMod val="99000"/>
                <a:lumOff val="1000"/>
                <a:alpha val="75000"/>
              </a:srgbClr>
            </a:gs>
          </a:gsLst>
          <a:lin ang="2700000" scaled="1"/>
          <a:tileRect/>
        </a:gradFill>
        <a:effectLst/>
      </p:bgPr>
    </p:bg>
    <p:spTree>
      <p:nvGrpSpPr>
        <p:cNvPr id="1" name=""/>
        <p:cNvGrpSpPr/>
        <p:nvPr/>
      </p:nvGrpSpPr>
      <p:grpSpPr>
        <a:xfrm>
          <a:off x="0" y="0"/>
          <a:ext cx="0" cy="0"/>
          <a:chOff x="0" y="0"/>
          <a:chExt cx="0" cy="0"/>
        </a:xfrm>
      </p:grpSpPr>
      <p:sp>
        <p:nvSpPr>
          <p:cNvPr id="1026" name="Title 1025"/>
          <p:cNvSpPr>
            <a:spLocks noGrp="1" noChangeArrowheads="1"/>
          </p:cNvSpPr>
          <p:nvPr>
            <p:ph type="title" idx="4294967295"/>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1026"/>
          <p:cNvSpPr>
            <a:spLocks noGrp="1" noChangeArrowheads="1"/>
          </p:cNvSpPr>
          <p:nvPr>
            <p:ph type="body" idx="4294967295"/>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Date Placeholder 1027">
            <a:extLst>
              <a:ext uri="{FF2B5EF4-FFF2-40B4-BE49-F238E27FC236}">
                <a16:creationId xmlns:a16="http://schemas.microsoft.com/office/drawing/2014/main" id="{A819CC32-FFE5-4BE3-80EC-7A5DC1ABDBD0}"/>
              </a:ext>
            </a:extLst>
          </p:cNvPr>
          <p:cNvSpPr>
            <a:spLocks noGrp="1"/>
          </p:cNvSpPr>
          <p:nvPr>
            <p:ph type="dt" sz="half" idx="2"/>
          </p:nvPr>
        </p:nvSpPr>
        <p:spPr>
          <a:xfrm>
            <a:off x="457200" y="6245225"/>
            <a:ext cx="2133600" cy="476250"/>
          </a:xfrm>
          <a:prstGeom prst="rect">
            <a:avLst/>
          </a:prstGeom>
          <a:noFill/>
          <a:ln w="9525">
            <a:noFill/>
          </a:ln>
        </p:spPr>
        <p:txBody>
          <a:bodyPr vert="horz" wrap="square" lIns="91440" tIns="45720" rIns="91440" bIns="45720" numCol="1" anchor="t" anchorCtr="0" compatLnSpc="1"/>
          <a:lstStyle>
            <a:lvl1pPr eaLnBrk="1" hangingPunct="1">
              <a:buFont typeface="Arial" panose="020B0604020202020204" pitchFamily="34" charset="0"/>
              <a:buNone/>
              <a:defRPr sz="1400" noProof="1">
                <a:ea typeface="SimSun" panose="02010600030101010101" pitchFamily="2" charset="-122"/>
              </a:defRPr>
            </a:lvl1pPr>
          </a:lstStyle>
          <a:p>
            <a:pPr>
              <a:defRPr/>
            </a:pPr>
            <a:endParaRPr lang="en-US" altLang="zh-CN"/>
          </a:p>
        </p:txBody>
      </p:sp>
      <p:sp>
        <p:nvSpPr>
          <p:cNvPr id="1029" name="Footer Placeholder 1028">
            <a:extLst>
              <a:ext uri="{FF2B5EF4-FFF2-40B4-BE49-F238E27FC236}">
                <a16:creationId xmlns:a16="http://schemas.microsoft.com/office/drawing/2014/main" id="{925879BE-701F-42A0-9C12-A6E8667A0F4E}"/>
              </a:ext>
            </a:extLst>
          </p:cNvPr>
          <p:cNvSpPr>
            <a:spLocks noGrp="1"/>
          </p:cNvSpPr>
          <p:nvPr>
            <p:ph type="ftr" sz="quarter" idx="3"/>
          </p:nvPr>
        </p:nvSpPr>
        <p:spPr>
          <a:xfrm>
            <a:off x="3124200" y="6245225"/>
            <a:ext cx="2895600" cy="476250"/>
          </a:xfrm>
          <a:prstGeom prst="rect">
            <a:avLst/>
          </a:prstGeom>
          <a:noFill/>
          <a:ln w="9525">
            <a:noFill/>
          </a:ln>
        </p:spPr>
        <p:txBody>
          <a:bodyPr vert="horz" wrap="square" lIns="91440" tIns="45720" rIns="91440" bIns="45720" numCol="1" anchor="t" anchorCtr="0" compatLnSpc="1"/>
          <a:lstStyle>
            <a:lvl1pPr algn="ctr" eaLnBrk="1" hangingPunct="1">
              <a:buFont typeface="Arial" panose="020B0604020202020204" pitchFamily="34" charset="0"/>
              <a:buNone/>
              <a:defRPr sz="1400" noProof="1">
                <a:ea typeface="SimSun" panose="02010600030101010101" pitchFamily="2" charset="-122"/>
              </a:defRPr>
            </a:lvl1pPr>
          </a:lstStyle>
          <a:p>
            <a:pPr>
              <a:defRPr/>
            </a:pPr>
            <a:endParaRPr lang="en-US" altLang="zh-CN"/>
          </a:p>
        </p:txBody>
      </p:sp>
      <p:sp>
        <p:nvSpPr>
          <p:cNvPr id="1030" name="Slide Number Placeholder 1029">
            <a:extLst>
              <a:ext uri="{FF2B5EF4-FFF2-40B4-BE49-F238E27FC236}">
                <a16:creationId xmlns:a16="http://schemas.microsoft.com/office/drawing/2014/main" id="{B0291A70-9137-4FF9-B759-F000E13799DA}"/>
              </a:ext>
            </a:extLst>
          </p:cNvPr>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eaLnBrk="1" hangingPunct="1">
              <a:buFont typeface="Arial" panose="020B0604020202020204" pitchFamily="34" charset="0"/>
              <a:buNone/>
              <a:defRPr sz="1400" noProof="1">
                <a:ea typeface="SimSun" panose="02010600030101010101" pitchFamily="2" charset="-122"/>
                <a:cs typeface="+mn-cs"/>
              </a:defRPr>
            </a:lvl1pPr>
          </a:lstStyle>
          <a:p>
            <a:pPr>
              <a:defRPr/>
            </a:pPr>
            <a:fld id="{44D23AE8-3CB1-43D2-B62C-CD3A80EC897B}" type="slidenum">
              <a:rPr lang="en-US" altLang="zh-CN"/>
              <a:pPr>
                <a:defRPr/>
              </a:pPr>
              <a:t>‹#›</a:t>
            </a:fld>
            <a:endParaRPr lang="en-US" altLang="zh-CN">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Lst>
  <p:txStyles>
    <p:titleStyle>
      <a:lvl1pPr algn="ctr" rtl="0" eaLnBrk="0" fontAlgn="base" hangingPunct="0">
        <a:spcBef>
          <a:spcPct val="0"/>
        </a:spcBef>
        <a:spcAft>
          <a:spcPct val="0"/>
        </a:spcAft>
        <a:buFont typeface="Arial" panose="020B0604020202020204" pitchFamily="34" charset="0"/>
        <a:defRPr sz="4400" kern="1200">
          <a:solidFill>
            <a:schemeClr val="tx2"/>
          </a:solidFill>
          <a:latin typeface="+mj-lt"/>
          <a:ea typeface="+mj-ea"/>
          <a:cs typeface="Arial" panose="020B0604020202020204" pitchFamily="34" charset="0"/>
        </a:defRPr>
      </a:lvl1pPr>
      <a:lvl2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Arial" panose="020B060402020202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Arial" panose="020B060402020202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Arial" panose="020B060402020202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Arial" panose="020B060402020202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Arial" panose="020B0604020202020204" pitchFamily="34" charset="0"/>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Arial" panose="020B0604020202020204" pitchFamily="34" charset="0"/>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hyperlink" Target="https://eos.org/editors-vox/how-is-modern-climate-change-affecting-landscape-processes"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hyperlink" Target="https://www.newscientist.com/article/mg22329843-000-earths-tectonic-plates-have-doubled-their-speed/" TargetMode="Externa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agupubs.onlinelibrary.wiley.com/doi/full/10.1029/2001GC000282" TargetMode="External"/><Relationship Id="rId5" Type="http://schemas.openxmlformats.org/officeDocument/2006/relationships/hyperlink" Target="https://www.preventionweb.net/news/volcano-erupting-again-iceland-climate-change-causing-more-eruptions" TargetMode="Externa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preventionweb.net/news/volcano-erupting-again-iceland-climate-change-causing-more-eruptions" TargetMode="Externa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preventionweb.net/news/volcano-erupting-again-iceland-climate-change-causing-more-eruptions" TargetMode="Externa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ugc.berkeley.edu/background-content/plate-tectonics/" TargetMode="External"/><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hyperlink" Target="https://www.arup.com/news-and-events/london-most-extreme-urban-heat-island-hot-spot-compared-to-five-other-global-cities-in-new-survey"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ugc.berkeley.edu/what-is-global-change/infographic/" TargetMode="External"/><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hyperlink" Target="https://ugc.berkeley.edu/measurable-changes/measurable-changes-in-the-earth-system/" TargetMode="External"/><Relationship Id="rId5" Type="http://schemas.openxmlformats.org/officeDocument/2006/relationships/hyperlink" Target="https://ugc.berkeley.edu/earth-systems/how-the-earth-system-works/" TargetMode="External"/><Relationship Id="rId4" Type="http://schemas.openxmlformats.org/officeDocument/2006/relationships/hyperlink" Target="https://ugc.berkeley.edu/causes-of-change/causes-of-global-change/"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hyperlink" Target="https://ugc.berkeley.edu/teaching-download/infographic/"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2" Type="http://schemas.openxmlformats.org/officeDocument/2006/relationships/hyperlink" Target="https://moodle.uwtsd.ac.uk/course/view.php?id=198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39D0E-81D2-1D0C-C6B5-4E545E34EA23}"/>
            </a:ext>
          </a:extLst>
        </p:cNvPr>
        <p:cNvGrpSpPr/>
        <p:nvPr/>
      </p:nvGrpSpPr>
      <p:grpSpPr>
        <a:xfrm>
          <a:off x="0" y="0"/>
          <a:ext cx="0" cy="0"/>
          <a:chOff x="0" y="0"/>
          <a:chExt cx="0" cy="0"/>
        </a:xfrm>
      </p:grpSpPr>
      <p:pic>
        <p:nvPicPr>
          <p:cNvPr id="3074" name="Picture 2" descr="Smart Forest City in Mexico by Stefano Boeri">
            <a:extLst>
              <a:ext uri="{FF2B5EF4-FFF2-40B4-BE49-F238E27FC236}">
                <a16:creationId xmlns:a16="http://schemas.microsoft.com/office/drawing/2014/main" id="{868B7C99-44F6-D6DB-0E8D-FEC8E29224C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039"/>
          <a:stretch/>
        </p:blipFill>
        <p:spPr bwMode="auto">
          <a:xfrm>
            <a:off x="-1" y="0"/>
            <a:ext cx="9144001"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995A5DE2-156F-6C1F-4013-877D6CA487CD}"/>
              </a:ext>
            </a:extLst>
          </p:cNvPr>
          <p:cNvSpPr/>
          <p:nvPr/>
        </p:nvSpPr>
        <p:spPr>
          <a:xfrm>
            <a:off x="233075" y="112824"/>
            <a:ext cx="7906642" cy="2000548"/>
          </a:xfrm>
          <a:prstGeom prst="rect">
            <a:avLst/>
          </a:prstGeom>
        </p:spPr>
        <p:txBody>
          <a:bodyPr wrap="square">
            <a:spAutoFit/>
          </a:bodyPr>
          <a:lstStyle/>
          <a:p>
            <a:pPr>
              <a:spcAft>
                <a:spcPts val="1200"/>
              </a:spcAft>
            </a:pPr>
            <a:r>
              <a:rPr lang="en-AU" sz="6600" dirty="0" err="1">
                <a:solidFill>
                  <a:schemeClr val="accent5">
                    <a:lumMod val="25000"/>
                  </a:schemeClr>
                </a:solidFill>
                <a:effectLst>
                  <a:outerShdw blurRad="50800" dist="63500" dir="5400000" algn="ctr" rotWithShape="0">
                    <a:schemeClr val="bg1">
                      <a:alpha val="43000"/>
                    </a:schemeClr>
                  </a:outerShdw>
                </a:effectLst>
                <a:latin typeface="Arial Black" pitchFamily="34" charset="0"/>
              </a:rPr>
              <a:t>Geofuture</a:t>
            </a:r>
            <a:endParaRPr lang="en-AU" sz="6600" dirty="0">
              <a:solidFill>
                <a:schemeClr val="accent5">
                  <a:lumMod val="25000"/>
                </a:schemeClr>
              </a:solidFill>
              <a:effectLst>
                <a:outerShdw blurRad="50800" dist="63500" dir="5400000" algn="ctr" rotWithShape="0">
                  <a:schemeClr val="bg1">
                    <a:alpha val="43000"/>
                  </a:schemeClr>
                </a:outerShdw>
              </a:effectLst>
              <a:latin typeface="Arial Black" pitchFamily="34" charset="0"/>
            </a:endParaRPr>
          </a:p>
          <a:p>
            <a:pPr>
              <a:spcAft>
                <a:spcPts val="1200"/>
              </a:spcAft>
            </a:pPr>
            <a:r>
              <a:rPr lang="en-AU" sz="2400" b="1" dirty="0">
                <a:solidFill>
                  <a:schemeClr val="accent5">
                    <a:lumMod val="25000"/>
                  </a:schemeClr>
                </a:solidFill>
                <a:effectLst>
                  <a:outerShdw blurRad="50800" dist="63500" dir="5400000" algn="ctr" rotWithShape="0">
                    <a:schemeClr val="bg1">
                      <a:alpha val="43000"/>
                    </a:schemeClr>
                  </a:outerShdw>
                </a:effectLst>
                <a:latin typeface="+mn-lt"/>
                <a:cs typeface="Arial" pitchFamily="34" charset="0"/>
              </a:rPr>
              <a:t>Physical landscapes and the geosphere in the future?</a:t>
            </a:r>
          </a:p>
        </p:txBody>
      </p:sp>
      <p:sp>
        <p:nvSpPr>
          <p:cNvPr id="5" name="TextBox 4">
            <a:extLst>
              <a:ext uri="{FF2B5EF4-FFF2-40B4-BE49-F238E27FC236}">
                <a16:creationId xmlns:a16="http://schemas.microsoft.com/office/drawing/2014/main" id="{8404417A-364A-DA8F-1DF9-3DFA4E54E119}"/>
              </a:ext>
            </a:extLst>
          </p:cNvPr>
          <p:cNvSpPr txBox="1"/>
          <p:nvPr/>
        </p:nvSpPr>
        <p:spPr>
          <a:xfrm>
            <a:off x="154352" y="6051330"/>
            <a:ext cx="5686172" cy="923330"/>
          </a:xfrm>
          <a:prstGeom prst="rect">
            <a:avLst/>
          </a:prstGeom>
          <a:noFill/>
        </p:spPr>
        <p:txBody>
          <a:bodyPr wrap="none" rtlCol="0">
            <a:spAutoFit/>
          </a:bodyPr>
          <a:lstStyle/>
          <a:p>
            <a:r>
              <a:rPr lang="en-AU" dirty="0">
                <a:solidFill>
                  <a:schemeClr val="bg1"/>
                </a:solidFill>
              </a:rPr>
              <a:t>Dr Alissa Flatley</a:t>
            </a:r>
          </a:p>
          <a:p>
            <a:r>
              <a:rPr lang="en-GB" sz="1800" dirty="0">
                <a:solidFill>
                  <a:schemeClr val="bg1"/>
                </a:solidFill>
              </a:rPr>
              <a:t>ACNA4007 – Physical Landscape and the Geosphere</a:t>
            </a:r>
            <a:endParaRPr lang="en-AU" sz="2000" dirty="0">
              <a:solidFill>
                <a:schemeClr val="bg1"/>
              </a:solidFill>
            </a:endParaRPr>
          </a:p>
          <a:p>
            <a:endParaRPr lang="en-AU" dirty="0">
              <a:solidFill>
                <a:srgbClr val="002060"/>
              </a:solidFill>
            </a:endParaRPr>
          </a:p>
        </p:txBody>
      </p:sp>
      <p:pic>
        <p:nvPicPr>
          <p:cNvPr id="4" name="Picture 3" descr="A black background with white text&#10;&#10;Description automatically generated">
            <a:extLst>
              <a:ext uri="{FF2B5EF4-FFF2-40B4-BE49-F238E27FC236}">
                <a16:creationId xmlns:a16="http://schemas.microsoft.com/office/drawing/2014/main" id="{4A5050DB-70D2-A5C4-B9C4-341D317904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7511" y="5644511"/>
            <a:ext cx="2382137" cy="1101738"/>
          </a:xfrm>
          <a:prstGeom prst="rect">
            <a:avLst/>
          </a:prstGeom>
        </p:spPr>
      </p:pic>
    </p:spTree>
    <p:extLst>
      <p:ext uri="{BB962C8B-B14F-4D97-AF65-F5344CB8AC3E}">
        <p14:creationId xmlns:p14="http://schemas.microsoft.com/office/powerpoint/2010/main" val="4016661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827031" y="4672786"/>
            <a:ext cx="2956781" cy="2185214"/>
          </a:xfrm>
          <a:prstGeom prst="rect">
            <a:avLst/>
          </a:prstGeom>
        </p:spPr>
      </p:pic>
      <p:sp>
        <p:nvSpPr>
          <p:cNvPr id="2" name="Slide Number Placeholder 1"/>
          <p:cNvSpPr>
            <a:spLocks noGrp="1"/>
          </p:cNvSpPr>
          <p:nvPr>
            <p:ph type="sldNum" sz="quarter" idx="12"/>
          </p:nvPr>
        </p:nvSpPr>
        <p:spPr/>
        <p:txBody>
          <a:bodyPr/>
          <a:lstStyle/>
          <a:p>
            <a:fld id="{B3DD4D5E-1AAD-46F9-A822-8C981A40F6B9}" type="slidenum">
              <a:rPr lang="en-AU" smtClean="0"/>
              <a:pPr/>
              <a:t>2</a:t>
            </a:fld>
            <a:endParaRPr lang="en-AU"/>
          </a:p>
        </p:txBody>
      </p:sp>
      <p:pic>
        <p:nvPicPr>
          <p:cNvPr id="3" name="Picture 2" descr="http://www.himalaya-info.org/images/Images%20Landkarten/Garhwal%20O%20Nanda%20Devi%20from%20Birjeganj%20Dhura.jpg">
            <a:extLst>
              <a:ext uri="{FF2B5EF4-FFF2-40B4-BE49-F238E27FC236}">
                <a16:creationId xmlns:a16="http://schemas.microsoft.com/office/drawing/2014/main" id="{71BAE2E3-2867-4324-BBFE-2F16C4D9C3C4}"/>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393051" y="1838404"/>
            <a:ext cx="1923309" cy="285374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587" y="4670326"/>
            <a:ext cx="2918645" cy="2187673"/>
          </a:xfrm>
          <a:prstGeom prst="rect">
            <a:avLst/>
          </a:prstGeom>
          <a:noFill/>
          <a:ln>
            <a:noFill/>
          </a:ln>
        </p:spPr>
      </p:pic>
      <p:pic>
        <p:nvPicPr>
          <p:cNvPr id="5" name="Picture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783812" y="1640243"/>
            <a:ext cx="1360188" cy="5217757"/>
          </a:xfrm>
          <a:prstGeom prst="rect">
            <a:avLst/>
          </a:prstGeom>
        </p:spPr>
      </p:pic>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360816" y="1615"/>
            <a:ext cx="2783183" cy="1838449"/>
          </a:xfrm>
          <a:prstGeom prst="rect">
            <a:avLst/>
          </a:prstGeom>
        </p:spPr>
      </p:pic>
      <p:pic>
        <p:nvPicPr>
          <p:cNvPr id="7" name="Picture 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026" y="1838404"/>
            <a:ext cx="1439056" cy="2845509"/>
          </a:xfrm>
          <a:prstGeom prst="rect">
            <a:avLst/>
          </a:prstGeom>
        </p:spPr>
      </p:pic>
      <p:pic>
        <p:nvPicPr>
          <p:cNvPr id="8" name="Picture 7"/>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915801" y="-3871"/>
            <a:ext cx="2505985" cy="1843935"/>
          </a:xfrm>
          <a:prstGeom prst="rect">
            <a:avLst/>
          </a:prstGeom>
        </p:spPr>
      </p:pic>
      <p:pic>
        <p:nvPicPr>
          <p:cNvPr id="9" name="Picture 8"/>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0" y="-3872"/>
            <a:ext cx="1915801" cy="1864406"/>
          </a:xfrm>
          <a:prstGeom prst="rect">
            <a:avLst/>
          </a:prstGeom>
          <a:noFill/>
          <a:ln>
            <a:noFill/>
          </a:ln>
        </p:spPr>
      </p:pic>
      <p:pic>
        <p:nvPicPr>
          <p:cNvPr id="10" name="Picture 9"/>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438030" y="1838404"/>
            <a:ext cx="1979366" cy="2845509"/>
          </a:xfrm>
          <a:prstGeom prst="rect">
            <a:avLst/>
          </a:prstGeom>
          <a:noFill/>
          <a:ln>
            <a:noFill/>
          </a:ln>
        </p:spPr>
      </p:pic>
      <p:pic>
        <p:nvPicPr>
          <p:cNvPr id="11" name="Picture 10"/>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4383779" y="-3871"/>
            <a:ext cx="1985038" cy="1843936"/>
          </a:xfrm>
          <a:prstGeom prst="rect">
            <a:avLst/>
          </a:prstGeom>
          <a:noFill/>
          <a:ln>
            <a:noFill/>
          </a:ln>
        </p:spPr>
      </p:pic>
      <p:pic>
        <p:nvPicPr>
          <p:cNvPr id="12" name="Picture 11"/>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316362" y="1840064"/>
            <a:ext cx="2476716" cy="2843849"/>
          </a:xfrm>
          <a:prstGeom prst="rect">
            <a:avLst/>
          </a:prstGeom>
          <a:noFill/>
          <a:ln>
            <a:noFill/>
          </a:ln>
        </p:spPr>
      </p:pic>
      <p:pic>
        <p:nvPicPr>
          <p:cNvPr id="17" name="Picture 16"/>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2896071" y="4683912"/>
            <a:ext cx="1936320" cy="2174087"/>
          </a:xfrm>
          <a:prstGeom prst="rect">
            <a:avLst/>
          </a:prstGeom>
        </p:spPr>
      </p:pic>
    </p:spTree>
    <p:extLst>
      <p:ext uri="{BB962C8B-B14F-4D97-AF65-F5344CB8AC3E}">
        <p14:creationId xmlns:p14="http://schemas.microsoft.com/office/powerpoint/2010/main" val="3147295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827031" y="4672786"/>
            <a:ext cx="2956781" cy="2185214"/>
          </a:xfrm>
          <a:prstGeom prst="rect">
            <a:avLst/>
          </a:prstGeom>
        </p:spPr>
      </p:pic>
      <p:sp>
        <p:nvSpPr>
          <p:cNvPr id="2" name="Slide Number Placeholder 1"/>
          <p:cNvSpPr>
            <a:spLocks noGrp="1"/>
          </p:cNvSpPr>
          <p:nvPr>
            <p:ph type="sldNum" sz="quarter" idx="12"/>
          </p:nvPr>
        </p:nvSpPr>
        <p:spPr/>
        <p:txBody>
          <a:bodyPr/>
          <a:lstStyle/>
          <a:p>
            <a:fld id="{B3DD4D5E-1AAD-46F9-A822-8C981A40F6B9}" type="slidenum">
              <a:rPr lang="en-AU" smtClean="0"/>
              <a:pPr/>
              <a:t>3</a:t>
            </a:fld>
            <a:endParaRPr lang="en-AU"/>
          </a:p>
        </p:txBody>
      </p:sp>
      <p:pic>
        <p:nvPicPr>
          <p:cNvPr id="3" name="Picture 2" descr="http://www.himalaya-info.org/images/Images%20Landkarten/Garhwal%20O%20Nanda%20Devi%20from%20Birjeganj%20Dhura.jpg">
            <a:extLst>
              <a:ext uri="{FF2B5EF4-FFF2-40B4-BE49-F238E27FC236}">
                <a16:creationId xmlns:a16="http://schemas.microsoft.com/office/drawing/2014/main" id="{71BAE2E3-2867-4324-BBFE-2F16C4D9C3C4}"/>
              </a:ext>
            </a:extLst>
          </p:cNvPr>
          <p:cNvPicPr>
            <a:picLocks noChangeAspect="1" noChangeArrowheads="1"/>
          </p:cNvPicPr>
          <p:nvPr/>
        </p:nvPicPr>
        <p:blipFill rotWithShape="1">
          <a:blip r:embed="rId3" cstate="screen">
            <a:duotone>
              <a:schemeClr val="bg2">
                <a:shade val="45000"/>
                <a:satMod val="135000"/>
              </a:schemeClr>
              <a:prstClr val="white"/>
            </a:duotone>
            <a:extLst>
              <a:ext uri="{28A0092B-C50C-407E-A947-70E740481C1C}">
                <a14:useLocalDpi xmlns:a14="http://schemas.microsoft.com/office/drawing/2010/main"/>
              </a:ext>
            </a:extLst>
          </a:blip>
          <a:srcRect/>
          <a:stretch/>
        </p:blipFill>
        <p:spPr bwMode="auto">
          <a:xfrm>
            <a:off x="3393051" y="1838404"/>
            <a:ext cx="1923309" cy="285374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4" cstate="screen">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1587" y="4670326"/>
            <a:ext cx="2918645" cy="2187674"/>
          </a:xfrm>
          <a:prstGeom prst="rect">
            <a:avLst/>
          </a:prstGeom>
          <a:noFill/>
          <a:ln>
            <a:noFill/>
          </a:ln>
        </p:spPr>
      </p:pic>
      <p:pic>
        <p:nvPicPr>
          <p:cNvPr id="5" name="Picture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783812" y="1640243"/>
            <a:ext cx="1360188" cy="5217757"/>
          </a:xfrm>
          <a:prstGeom prst="rect">
            <a:avLst/>
          </a:prstGeom>
        </p:spPr>
      </p:pic>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360816" y="1615"/>
            <a:ext cx="2783183" cy="1838449"/>
          </a:xfrm>
          <a:prstGeom prst="rect">
            <a:avLst/>
          </a:prstGeom>
        </p:spPr>
      </p:pic>
      <p:pic>
        <p:nvPicPr>
          <p:cNvPr id="7" name="Picture 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026" y="1838404"/>
            <a:ext cx="1439056" cy="2845509"/>
          </a:xfrm>
          <a:prstGeom prst="rect">
            <a:avLst/>
          </a:prstGeom>
        </p:spPr>
      </p:pic>
      <p:pic>
        <p:nvPicPr>
          <p:cNvPr id="8" name="Picture 7"/>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915801" y="-3871"/>
            <a:ext cx="2505985" cy="1843935"/>
          </a:xfrm>
          <a:prstGeom prst="rect">
            <a:avLst/>
          </a:prstGeom>
        </p:spPr>
      </p:pic>
      <p:pic>
        <p:nvPicPr>
          <p:cNvPr id="9" name="Picture 8"/>
          <p:cNvPicPr>
            <a:picLocks noChangeAspect="1"/>
          </p:cNvPicPr>
          <p:nvPr/>
        </p:nvPicPr>
        <p:blipFill rotWithShape="1">
          <a:blip r:embed="rId9" cstate="screen">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0" y="-3872"/>
            <a:ext cx="1915801" cy="1864406"/>
          </a:xfrm>
          <a:prstGeom prst="rect">
            <a:avLst/>
          </a:prstGeom>
          <a:noFill/>
          <a:ln>
            <a:noFill/>
          </a:ln>
        </p:spPr>
      </p:pic>
      <p:pic>
        <p:nvPicPr>
          <p:cNvPr id="10" name="Picture 9"/>
          <p:cNvPicPr>
            <a:picLocks noChangeAspect="1"/>
          </p:cNvPicPr>
          <p:nvPr/>
        </p:nvPicPr>
        <p:blipFill rotWithShape="1">
          <a:blip r:embed="rId10" cstate="screen">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1438030" y="1838404"/>
            <a:ext cx="1979366" cy="2845509"/>
          </a:xfrm>
          <a:prstGeom prst="rect">
            <a:avLst/>
          </a:prstGeom>
          <a:noFill/>
          <a:ln>
            <a:noFill/>
          </a:ln>
        </p:spPr>
      </p:pic>
      <p:pic>
        <p:nvPicPr>
          <p:cNvPr id="11" name="Picture 10"/>
          <p:cNvPicPr>
            <a:picLocks noChangeAspect="1"/>
          </p:cNvPicPr>
          <p:nvPr/>
        </p:nvPicPr>
        <p:blipFill rotWithShape="1">
          <a:blip r:embed="rId11" cstate="screen">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4383779" y="-3871"/>
            <a:ext cx="1985038" cy="1843936"/>
          </a:xfrm>
          <a:prstGeom prst="rect">
            <a:avLst/>
          </a:prstGeom>
          <a:noFill/>
          <a:ln>
            <a:noFill/>
          </a:ln>
        </p:spPr>
      </p:pic>
      <p:pic>
        <p:nvPicPr>
          <p:cNvPr id="12" name="Picture 11"/>
          <p:cNvPicPr>
            <a:picLocks noChangeAspect="1"/>
          </p:cNvPicPr>
          <p:nvPr/>
        </p:nvPicPr>
        <p:blipFill rotWithShape="1">
          <a:blip r:embed="rId12" cstate="screen">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5316362" y="1840064"/>
            <a:ext cx="2476716" cy="2843849"/>
          </a:xfrm>
          <a:prstGeom prst="rect">
            <a:avLst/>
          </a:prstGeom>
          <a:noFill/>
          <a:ln>
            <a:noFill/>
          </a:ln>
        </p:spPr>
      </p:pic>
      <p:pic>
        <p:nvPicPr>
          <p:cNvPr id="17" name="Picture 16"/>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2896071" y="4683912"/>
            <a:ext cx="1936320" cy="2174088"/>
          </a:xfrm>
          <a:prstGeom prst="rect">
            <a:avLst/>
          </a:prstGeom>
        </p:spPr>
      </p:pic>
      <p:grpSp>
        <p:nvGrpSpPr>
          <p:cNvPr id="45" name="Group 44"/>
          <p:cNvGrpSpPr/>
          <p:nvPr/>
        </p:nvGrpSpPr>
        <p:grpSpPr>
          <a:xfrm>
            <a:off x="605281" y="1286250"/>
            <a:ext cx="3083045" cy="3951476"/>
            <a:chOff x="565541" y="1293468"/>
            <a:chExt cx="3083045" cy="3951476"/>
          </a:xfrm>
        </p:grpSpPr>
        <p:sp>
          <p:nvSpPr>
            <p:cNvPr id="14" name="Freeform 13"/>
            <p:cNvSpPr/>
            <p:nvPr/>
          </p:nvSpPr>
          <p:spPr>
            <a:xfrm rot="2377118" flipV="1">
              <a:off x="738323" y="4653876"/>
              <a:ext cx="2910263" cy="591068"/>
            </a:xfrm>
            <a:custGeom>
              <a:avLst/>
              <a:gdLst>
                <a:gd name="connsiteX0" fmla="*/ 0 w 4868333"/>
                <a:gd name="connsiteY0" fmla="*/ 0 h 2099734"/>
                <a:gd name="connsiteX1" fmla="*/ 1905000 w 4868333"/>
                <a:gd name="connsiteY1" fmla="*/ 1574800 h 2099734"/>
                <a:gd name="connsiteX2" fmla="*/ 4868333 w 4868333"/>
                <a:gd name="connsiteY2" fmla="*/ 2099734 h 2099734"/>
              </a:gdLst>
              <a:ahLst/>
              <a:cxnLst>
                <a:cxn ang="0">
                  <a:pos x="connsiteX0" y="connsiteY0"/>
                </a:cxn>
                <a:cxn ang="0">
                  <a:pos x="connsiteX1" y="connsiteY1"/>
                </a:cxn>
                <a:cxn ang="0">
                  <a:pos x="connsiteX2" y="connsiteY2"/>
                </a:cxn>
              </a:cxnLst>
              <a:rect l="l" t="t" r="r" b="b"/>
              <a:pathLst>
                <a:path w="4868333" h="2099734">
                  <a:moveTo>
                    <a:pt x="0" y="0"/>
                  </a:moveTo>
                  <a:cubicBezTo>
                    <a:pt x="546805" y="612422"/>
                    <a:pt x="1093611" y="1224844"/>
                    <a:pt x="1905000" y="1574800"/>
                  </a:cubicBezTo>
                  <a:cubicBezTo>
                    <a:pt x="2716389" y="1924756"/>
                    <a:pt x="3792361" y="2012245"/>
                    <a:pt x="4868333" y="2099734"/>
                  </a:cubicBezTo>
                </a:path>
              </a:pathLst>
            </a:custGeom>
            <a:noFill/>
            <a:ln w="47625">
              <a:solidFill>
                <a:srgbClr val="00206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TextBox 19"/>
            <p:cNvSpPr txBox="1"/>
            <p:nvPr/>
          </p:nvSpPr>
          <p:spPr>
            <a:xfrm>
              <a:off x="565541" y="3147246"/>
              <a:ext cx="2942019" cy="646331"/>
            </a:xfrm>
            <a:prstGeom prst="rect">
              <a:avLst/>
            </a:prstGeom>
            <a:noFill/>
          </p:spPr>
          <p:txBody>
            <a:bodyPr wrap="square" rtlCol="0">
              <a:spAutoFit/>
            </a:bodyPr>
            <a:lstStyle/>
            <a:p>
              <a:pPr algn="ctr"/>
              <a:r>
                <a:rPr lang="de-DE" b="1" dirty="0">
                  <a:solidFill>
                    <a:srgbClr val="002060"/>
                  </a:solidFill>
                  <a:latin typeface="Arial" panose="020B0604020202020204" pitchFamily="34" charset="0"/>
                  <a:cs typeface="Arial" panose="020B0604020202020204" pitchFamily="34" charset="0"/>
                </a:rPr>
                <a:t>Interaction between processes</a:t>
              </a:r>
            </a:p>
          </p:txBody>
        </p:sp>
        <p:sp>
          <p:nvSpPr>
            <p:cNvPr id="23" name="Freeform 22"/>
            <p:cNvSpPr/>
            <p:nvPr/>
          </p:nvSpPr>
          <p:spPr>
            <a:xfrm rot="871498" flipH="1">
              <a:off x="845815" y="1293468"/>
              <a:ext cx="1440160" cy="1211000"/>
            </a:xfrm>
            <a:custGeom>
              <a:avLst/>
              <a:gdLst>
                <a:gd name="connsiteX0" fmla="*/ 0 w 4868333"/>
                <a:gd name="connsiteY0" fmla="*/ 0 h 2099734"/>
                <a:gd name="connsiteX1" fmla="*/ 1905000 w 4868333"/>
                <a:gd name="connsiteY1" fmla="*/ 1574800 h 2099734"/>
                <a:gd name="connsiteX2" fmla="*/ 4868333 w 4868333"/>
                <a:gd name="connsiteY2" fmla="*/ 2099734 h 2099734"/>
              </a:gdLst>
              <a:ahLst/>
              <a:cxnLst>
                <a:cxn ang="0">
                  <a:pos x="connsiteX0" y="connsiteY0"/>
                </a:cxn>
                <a:cxn ang="0">
                  <a:pos x="connsiteX1" y="connsiteY1"/>
                </a:cxn>
                <a:cxn ang="0">
                  <a:pos x="connsiteX2" y="connsiteY2"/>
                </a:cxn>
              </a:cxnLst>
              <a:rect l="l" t="t" r="r" b="b"/>
              <a:pathLst>
                <a:path w="4868333" h="2099734">
                  <a:moveTo>
                    <a:pt x="0" y="0"/>
                  </a:moveTo>
                  <a:cubicBezTo>
                    <a:pt x="546805" y="612422"/>
                    <a:pt x="1093611" y="1224844"/>
                    <a:pt x="1905000" y="1574800"/>
                  </a:cubicBezTo>
                  <a:cubicBezTo>
                    <a:pt x="2716389" y="1924756"/>
                    <a:pt x="3792361" y="2012245"/>
                    <a:pt x="4868333" y="2099734"/>
                  </a:cubicBezTo>
                </a:path>
              </a:pathLst>
            </a:custGeom>
            <a:noFill/>
            <a:ln w="47625">
              <a:solidFill>
                <a:srgbClr val="002060"/>
              </a:solidFill>
              <a:headEnd type="arrow" w="lg" len="lg"/>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TextBox 42"/>
            <p:cNvSpPr txBox="1"/>
            <p:nvPr/>
          </p:nvSpPr>
          <p:spPr>
            <a:xfrm>
              <a:off x="1565895" y="2518611"/>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1</a:t>
              </a:r>
            </a:p>
          </p:txBody>
        </p:sp>
      </p:grpSp>
      <p:grpSp>
        <p:nvGrpSpPr>
          <p:cNvPr id="16" name="Group 15"/>
          <p:cNvGrpSpPr/>
          <p:nvPr/>
        </p:nvGrpSpPr>
        <p:grpSpPr>
          <a:xfrm>
            <a:off x="4090092" y="2555252"/>
            <a:ext cx="3507816" cy="1231107"/>
            <a:chOff x="4090092" y="2555252"/>
            <a:chExt cx="3507816" cy="1231107"/>
          </a:xfrm>
        </p:grpSpPr>
        <p:sp>
          <p:nvSpPr>
            <p:cNvPr id="31" name="TextBox 30"/>
            <p:cNvSpPr txBox="1"/>
            <p:nvPr/>
          </p:nvSpPr>
          <p:spPr>
            <a:xfrm>
              <a:off x="4090092" y="3140028"/>
              <a:ext cx="3507816" cy="646331"/>
            </a:xfrm>
            <a:prstGeom prst="rect">
              <a:avLst/>
            </a:prstGeom>
            <a:noFill/>
          </p:spPr>
          <p:txBody>
            <a:bodyPr wrap="square" rtlCol="0">
              <a:spAutoFit/>
            </a:bodyPr>
            <a:lstStyle/>
            <a:p>
              <a:pPr algn="ctr"/>
              <a:r>
                <a:rPr lang="de-DE" b="1" dirty="0">
                  <a:solidFill>
                    <a:srgbClr val="002060"/>
                  </a:solidFill>
                  <a:latin typeface="Arial" panose="020B0604020202020204" pitchFamily="34" charset="0"/>
                  <a:cs typeface="Arial" panose="020B0604020202020204" pitchFamily="34" charset="0"/>
                </a:rPr>
                <a:t>How do climate </a:t>
              </a:r>
              <a:r>
                <a:rPr lang="de-DE" b="1" u="sng" dirty="0">
                  <a:solidFill>
                    <a:srgbClr val="002060"/>
                  </a:solidFill>
                  <a:latin typeface="Arial" panose="020B0604020202020204" pitchFamily="34" charset="0"/>
                  <a:cs typeface="Arial" panose="020B0604020202020204" pitchFamily="34" charset="0"/>
                </a:rPr>
                <a:t>and</a:t>
              </a:r>
              <a:r>
                <a:rPr lang="de-DE" b="1" dirty="0">
                  <a:solidFill>
                    <a:srgbClr val="002060"/>
                  </a:solidFill>
                  <a:latin typeface="Arial" panose="020B0604020202020204" pitchFamily="34" charset="0"/>
                  <a:cs typeface="Arial" panose="020B0604020202020204" pitchFamily="34" charset="0"/>
                </a:rPr>
                <a:t> people affect the Earth‘s surface</a:t>
              </a:r>
            </a:p>
          </p:txBody>
        </p:sp>
        <p:sp>
          <p:nvSpPr>
            <p:cNvPr id="32" name="TextBox 31"/>
            <p:cNvSpPr txBox="1"/>
            <p:nvPr/>
          </p:nvSpPr>
          <p:spPr>
            <a:xfrm>
              <a:off x="5762430" y="2555252"/>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2</a:t>
              </a:r>
            </a:p>
          </p:txBody>
        </p:sp>
      </p:grpSp>
    </p:spTree>
    <p:extLst>
      <p:ext uri="{BB962C8B-B14F-4D97-AF65-F5344CB8AC3E}">
        <p14:creationId xmlns:p14="http://schemas.microsoft.com/office/powerpoint/2010/main" val="773307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ava landscape with a volcano">
            <a:extLst>
              <a:ext uri="{FF2B5EF4-FFF2-40B4-BE49-F238E27FC236}">
                <a16:creationId xmlns:a16="http://schemas.microsoft.com/office/drawing/2014/main" id="{1D6D0926-4B42-E5FB-0DAF-97DB40D5F6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Changes to Landscape Processes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12290" name="Picture 2" descr="Conceptual diagram showing links between hydroclimatic effects of global warming and geomorphic responses anticipated from theory and empirical evidence">
            <a:extLst>
              <a:ext uri="{FF2B5EF4-FFF2-40B4-BE49-F238E27FC236}">
                <a16:creationId xmlns:a16="http://schemas.microsoft.com/office/drawing/2014/main" id="{85F4D3F6-CB38-1BDA-9CAA-0E6153860C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902" y="848621"/>
            <a:ext cx="7716456" cy="560927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D57D282-BFEF-D188-2FA0-277A57112902}"/>
              </a:ext>
            </a:extLst>
          </p:cNvPr>
          <p:cNvSpPr txBox="1"/>
          <p:nvPr/>
        </p:nvSpPr>
        <p:spPr>
          <a:xfrm>
            <a:off x="132774" y="6488668"/>
            <a:ext cx="8832987" cy="369332"/>
          </a:xfrm>
          <a:prstGeom prst="rect">
            <a:avLst/>
          </a:prstGeom>
          <a:noFill/>
        </p:spPr>
        <p:txBody>
          <a:bodyPr wrap="square">
            <a:spAutoFit/>
          </a:bodyPr>
          <a:lstStyle/>
          <a:p>
            <a:r>
              <a:rPr lang="en-GB" dirty="0">
                <a:hlinkClick r:id="rId4"/>
              </a:rPr>
              <a:t>How is Modern Climate Change Affecting Landscape Processes? - Eos</a:t>
            </a:r>
            <a:endParaRPr lang="en-GB" dirty="0"/>
          </a:p>
        </p:txBody>
      </p:sp>
    </p:spTree>
    <p:extLst>
      <p:ext uri="{BB962C8B-B14F-4D97-AF65-F5344CB8AC3E}">
        <p14:creationId xmlns:p14="http://schemas.microsoft.com/office/powerpoint/2010/main" val="2686302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ava landscape with a volcano">
            <a:extLst>
              <a:ext uri="{FF2B5EF4-FFF2-40B4-BE49-F238E27FC236}">
                <a16:creationId xmlns:a16="http://schemas.microsoft.com/office/drawing/2014/main" id="{820C169D-72DF-AFE5-487A-62A949657C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86656" y="409337"/>
            <a:ext cx="5437158" cy="400110"/>
          </a:xfrm>
          <a:prstGeom prst="rect">
            <a:avLst/>
          </a:prstGeom>
          <a:noFill/>
        </p:spPr>
        <p:txBody>
          <a:bodyPr wrap="square" rtlCol="0">
            <a:spAutoFit/>
          </a:bodyPr>
          <a:lstStyle/>
          <a:p>
            <a:r>
              <a:rPr lang="en-GB" sz="2000" b="1" dirty="0"/>
              <a:t>Reminder: What is the geosphere? </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9009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ava landscape with a volcano">
            <a:extLst>
              <a:ext uri="{FF2B5EF4-FFF2-40B4-BE49-F238E27FC236}">
                <a16:creationId xmlns:a16="http://schemas.microsoft.com/office/drawing/2014/main" id="{820C169D-72DF-AFE5-487A-62A949657C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86656" y="409337"/>
            <a:ext cx="5437158" cy="400110"/>
          </a:xfrm>
          <a:prstGeom prst="rect">
            <a:avLst/>
          </a:prstGeom>
          <a:noFill/>
        </p:spPr>
        <p:txBody>
          <a:bodyPr wrap="square" rtlCol="0">
            <a:spAutoFit/>
          </a:bodyPr>
          <a:lstStyle/>
          <a:p>
            <a:r>
              <a:rPr lang="en-GB" sz="2000" b="1" dirty="0"/>
              <a:t>Reminder: What is the geosphere? </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2" name="Picture 4" descr="Geosphere">
            <a:extLst>
              <a:ext uri="{FF2B5EF4-FFF2-40B4-BE49-F238E27FC236}">
                <a16:creationId xmlns:a16="http://schemas.microsoft.com/office/drawing/2014/main" id="{7D1E6B89-4D7F-6E12-C134-96B4E85C30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 y="1775980"/>
            <a:ext cx="8778240" cy="4894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062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3ABA9B3A-6218-E5B4-BA91-EB4C5382AEB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7487"/>
            <a:ext cx="9153968" cy="68654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4855945" y="323531"/>
            <a:ext cx="4610500" cy="646331"/>
          </a:xfrm>
          <a:prstGeom prst="rect">
            <a:avLst/>
          </a:prstGeom>
          <a:noFill/>
        </p:spPr>
        <p:txBody>
          <a:bodyPr wrap="square">
            <a:spAutoFit/>
          </a:bodyPr>
          <a:lstStyle/>
          <a:p>
            <a:r>
              <a:rPr lang="en-GB" dirty="0">
                <a:hlinkClick r:id="rId3"/>
              </a:rPr>
              <a:t>Plate Tectonics - Understanding Global Change (berkeley.edu)</a:t>
            </a:r>
            <a:endParaRPr lang="en-GB" dirty="0"/>
          </a:p>
        </p:txBody>
      </p:sp>
    </p:spTree>
    <p:extLst>
      <p:ext uri="{BB962C8B-B14F-4D97-AF65-F5344CB8AC3E}">
        <p14:creationId xmlns:p14="http://schemas.microsoft.com/office/powerpoint/2010/main" val="286537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9E0863-09D5-C73F-B437-6AEAFFB9CD1D}"/>
              </a:ext>
            </a:extLst>
          </p:cNvPr>
          <p:cNvPicPr>
            <a:picLocks noChangeAspect="1"/>
          </p:cNvPicPr>
          <p:nvPr/>
        </p:nvPicPr>
        <p:blipFill rotWithShape="1">
          <a:blip r:embed="rId2"/>
          <a:srcRect l="11790" t="11593" r="13053" b="4249"/>
          <a:stretch/>
        </p:blipFill>
        <p:spPr>
          <a:xfrm>
            <a:off x="-9968" y="-83201"/>
            <a:ext cx="9298347" cy="6941202"/>
          </a:xfrm>
          <a:prstGeom prst="rect">
            <a:avLst/>
          </a:prstGeom>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The Future....</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2791327" y="6396335"/>
            <a:ext cx="6790622" cy="369332"/>
          </a:xfrm>
          <a:prstGeom prst="rect">
            <a:avLst/>
          </a:prstGeom>
          <a:noFill/>
        </p:spPr>
        <p:txBody>
          <a:bodyPr wrap="square">
            <a:spAutoFit/>
          </a:bodyPr>
          <a:lstStyle/>
          <a:p>
            <a:r>
              <a:rPr lang="en-GB" dirty="0">
                <a:hlinkClick r:id="rId3"/>
              </a:rPr>
              <a:t>Plate Tectonics - Understanding Global Change (berkeley.edu)</a:t>
            </a:r>
            <a:endParaRPr lang="en-GB" dirty="0"/>
          </a:p>
        </p:txBody>
      </p:sp>
    </p:spTree>
    <p:extLst>
      <p:ext uri="{BB962C8B-B14F-4D97-AF65-F5344CB8AC3E}">
        <p14:creationId xmlns:p14="http://schemas.microsoft.com/office/powerpoint/2010/main" val="2444262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9E0863-09D5-C73F-B437-6AEAFFB9CD1D}"/>
              </a:ext>
            </a:extLst>
          </p:cNvPr>
          <p:cNvPicPr>
            <a:picLocks noChangeAspect="1"/>
          </p:cNvPicPr>
          <p:nvPr/>
        </p:nvPicPr>
        <p:blipFill rotWithShape="1">
          <a:blip r:embed="rId2"/>
          <a:srcRect l="11790" t="11593" r="13053" b="4249"/>
          <a:stretch/>
        </p:blipFill>
        <p:spPr>
          <a:xfrm>
            <a:off x="-9968" y="-83201"/>
            <a:ext cx="9298347" cy="6941202"/>
          </a:xfrm>
          <a:prstGeom prst="rect">
            <a:avLst/>
          </a:prstGeom>
        </p:spPr>
      </p:pic>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2791327" y="6396335"/>
            <a:ext cx="6790622" cy="369332"/>
          </a:xfrm>
          <a:prstGeom prst="rect">
            <a:avLst/>
          </a:prstGeom>
          <a:noFill/>
        </p:spPr>
        <p:txBody>
          <a:bodyPr wrap="square">
            <a:spAutoFit/>
          </a:bodyPr>
          <a:lstStyle/>
          <a:p>
            <a:r>
              <a:rPr lang="en-GB" dirty="0">
                <a:hlinkClick r:id="rId3"/>
              </a:rPr>
              <a:t>Plate Tectonics - Understanding Global Change (berkeley.edu)</a:t>
            </a:r>
            <a:endParaRPr lang="en-GB" dirty="0"/>
          </a:p>
        </p:txBody>
      </p:sp>
      <p:sp>
        <p:nvSpPr>
          <p:cNvPr id="2" name="Rectangle 1">
            <a:extLst>
              <a:ext uri="{FF2B5EF4-FFF2-40B4-BE49-F238E27FC236}">
                <a16:creationId xmlns:a16="http://schemas.microsoft.com/office/drawing/2014/main" id="{E05F6779-163A-6AFD-A1B5-6E2939626DE8}"/>
              </a:ext>
            </a:extLst>
          </p:cNvPr>
          <p:cNvSpPr/>
          <p:nvPr/>
        </p:nvSpPr>
        <p:spPr>
          <a:xfrm>
            <a:off x="2136808" y="4639378"/>
            <a:ext cx="1756612" cy="592301"/>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7A80FF1-7998-F01C-C47B-067B34CA2F93}"/>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The Future....</a:t>
            </a:r>
          </a:p>
        </p:txBody>
      </p:sp>
    </p:spTree>
    <p:extLst>
      <p:ext uri="{BB962C8B-B14F-4D97-AF65-F5344CB8AC3E}">
        <p14:creationId xmlns:p14="http://schemas.microsoft.com/office/powerpoint/2010/main" val="40339038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Lava landscape with a volcano">
            <a:extLst>
              <a:ext uri="{FF2B5EF4-FFF2-40B4-BE49-F238E27FC236}">
                <a16:creationId xmlns:a16="http://schemas.microsoft.com/office/drawing/2014/main" id="{09FD41B0-FE0B-67BE-6E77-69FE3D6F8F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0" y="397906"/>
            <a:ext cx="5437158" cy="400110"/>
          </a:xfrm>
          <a:prstGeom prst="rect">
            <a:avLst/>
          </a:prstGeom>
          <a:noFill/>
        </p:spPr>
        <p:txBody>
          <a:bodyPr wrap="square" rtlCol="0">
            <a:spAutoFit/>
          </a:bodyPr>
          <a:lstStyle/>
          <a:p>
            <a:r>
              <a:rPr lang="en-GB" sz="2000" b="1" dirty="0"/>
              <a:t>Changes we know about</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4855945" y="323531"/>
            <a:ext cx="4610500" cy="646331"/>
          </a:xfrm>
          <a:prstGeom prst="rect">
            <a:avLst/>
          </a:prstGeom>
          <a:noFill/>
        </p:spPr>
        <p:txBody>
          <a:bodyPr wrap="square">
            <a:spAutoFit/>
          </a:bodyPr>
          <a:lstStyle/>
          <a:p>
            <a:r>
              <a:rPr lang="en-GB" dirty="0">
                <a:hlinkClick r:id="rId3"/>
              </a:rPr>
              <a:t>Plate Tectonics - Understanding Global Change (berkeley.edu)</a:t>
            </a:r>
            <a:endParaRPr lang="en-GB" dirty="0"/>
          </a:p>
        </p:txBody>
      </p:sp>
      <p:pic>
        <p:nvPicPr>
          <p:cNvPr id="6146" name="Picture 2">
            <a:extLst>
              <a:ext uri="{FF2B5EF4-FFF2-40B4-BE49-F238E27FC236}">
                <a16:creationId xmlns:a16="http://schemas.microsoft.com/office/drawing/2014/main" id="{247A9235-76CB-990F-3824-FE0B4A08AB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166" y="1244859"/>
            <a:ext cx="8911774" cy="493309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DBF9952-B1E5-2E9A-7041-F4F96ECA7C9F}"/>
              </a:ext>
            </a:extLst>
          </p:cNvPr>
          <p:cNvSpPr txBox="1"/>
          <p:nvPr/>
        </p:nvSpPr>
        <p:spPr>
          <a:xfrm>
            <a:off x="82166" y="6349803"/>
            <a:ext cx="8801952" cy="369332"/>
          </a:xfrm>
          <a:prstGeom prst="rect">
            <a:avLst/>
          </a:prstGeom>
          <a:noFill/>
        </p:spPr>
        <p:txBody>
          <a:bodyPr wrap="square">
            <a:spAutoFit/>
          </a:bodyPr>
          <a:lstStyle/>
          <a:p>
            <a:r>
              <a:rPr lang="en-GB" dirty="0">
                <a:hlinkClick r:id="rId5"/>
              </a:rPr>
              <a:t>Earth's tectonic plates have doubled their speed | New Scientist</a:t>
            </a:r>
            <a:endParaRPr lang="en-GB" dirty="0"/>
          </a:p>
        </p:txBody>
      </p:sp>
      <p:sp>
        <p:nvSpPr>
          <p:cNvPr id="9" name="TextBox 8">
            <a:extLst>
              <a:ext uri="{FF2B5EF4-FFF2-40B4-BE49-F238E27FC236}">
                <a16:creationId xmlns:a16="http://schemas.microsoft.com/office/drawing/2014/main" id="{9FBFB15F-DEE4-2440-DFD6-3668462A1287}"/>
              </a:ext>
            </a:extLst>
          </p:cNvPr>
          <p:cNvSpPr txBox="1"/>
          <p:nvPr/>
        </p:nvSpPr>
        <p:spPr>
          <a:xfrm>
            <a:off x="270624" y="5151476"/>
            <a:ext cx="8791210" cy="923330"/>
          </a:xfrm>
          <a:prstGeom prst="rect">
            <a:avLst/>
          </a:prstGeom>
          <a:noFill/>
        </p:spPr>
        <p:txBody>
          <a:bodyPr wrap="square">
            <a:spAutoFit/>
          </a:bodyPr>
          <a:lstStyle/>
          <a:p>
            <a:r>
              <a:rPr lang="en-GB" dirty="0">
                <a:solidFill>
                  <a:srgbClr val="002060"/>
                </a:solidFill>
              </a:rPr>
              <a:t>The growing frequency of climate change–related hazards such as wildfires, floods, landslides, and drought increases the chances that they will coincide in space and time with </a:t>
            </a:r>
            <a:r>
              <a:rPr lang="en-GB" b="1" dirty="0">
                <a:solidFill>
                  <a:srgbClr val="002060"/>
                </a:solidFill>
              </a:rPr>
              <a:t>volcanic eruptions</a:t>
            </a:r>
            <a:r>
              <a:rPr lang="en-GB" dirty="0">
                <a:solidFill>
                  <a:srgbClr val="002060"/>
                </a:solidFill>
              </a:rPr>
              <a:t>.</a:t>
            </a:r>
          </a:p>
        </p:txBody>
      </p:sp>
    </p:spTree>
    <p:extLst>
      <p:ext uri="{BB962C8B-B14F-4D97-AF65-F5344CB8AC3E}">
        <p14:creationId xmlns:p14="http://schemas.microsoft.com/office/powerpoint/2010/main" val="1071472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ava landscape with a volcano">
            <a:extLst>
              <a:ext uri="{FF2B5EF4-FFF2-40B4-BE49-F238E27FC236}">
                <a16:creationId xmlns:a16="http://schemas.microsoft.com/office/drawing/2014/main" id="{7F3C47E9-9B9D-93A5-30AE-273EE4D6F3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Igneous and Volcanic Rock Features">
            <a:extLst>
              <a:ext uri="{FF2B5EF4-FFF2-40B4-BE49-F238E27FC236}">
                <a16:creationId xmlns:a16="http://schemas.microsoft.com/office/drawing/2014/main" id="{3AA26BF6-75A4-E1B8-E8B5-DBA47A4616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61" y="2666198"/>
            <a:ext cx="8631039" cy="391716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76652995-76F1-8F28-FF28-CAD276303419}"/>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8C76E4C-608A-9008-AFA6-6FEB3B9574A7}"/>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sp>
        <p:nvSpPr>
          <p:cNvPr id="8" name="TextBox 7">
            <a:extLst>
              <a:ext uri="{FF2B5EF4-FFF2-40B4-BE49-F238E27FC236}">
                <a16:creationId xmlns:a16="http://schemas.microsoft.com/office/drawing/2014/main" id="{B676F020-DEA8-5A34-8D6E-3A7D19FFCBBC}"/>
              </a:ext>
            </a:extLst>
          </p:cNvPr>
          <p:cNvSpPr txBox="1"/>
          <p:nvPr/>
        </p:nvSpPr>
        <p:spPr>
          <a:xfrm>
            <a:off x="4925728" y="344551"/>
            <a:ext cx="4615312" cy="646331"/>
          </a:xfrm>
          <a:prstGeom prst="rect">
            <a:avLst/>
          </a:prstGeom>
          <a:noFill/>
        </p:spPr>
        <p:txBody>
          <a:bodyPr wrap="square">
            <a:spAutoFit/>
          </a:bodyPr>
          <a:lstStyle/>
          <a:p>
            <a:r>
              <a:rPr lang="en-GB" dirty="0">
                <a:hlinkClick r:id="rId5"/>
              </a:rPr>
              <a:t>Iceland: Is climate change causing more eruptions? | </a:t>
            </a:r>
            <a:r>
              <a:rPr lang="en-GB" dirty="0" err="1">
                <a:hlinkClick r:id="rId5"/>
              </a:rPr>
              <a:t>PreventionWeb</a:t>
            </a:r>
            <a:endParaRPr lang="en-GB" dirty="0"/>
          </a:p>
        </p:txBody>
      </p:sp>
      <p:sp>
        <p:nvSpPr>
          <p:cNvPr id="10" name="TextBox 9">
            <a:extLst>
              <a:ext uri="{FF2B5EF4-FFF2-40B4-BE49-F238E27FC236}">
                <a16:creationId xmlns:a16="http://schemas.microsoft.com/office/drawing/2014/main" id="{100EDCA4-F406-BC5B-490E-BBCF6BCCE48B}"/>
              </a:ext>
            </a:extLst>
          </p:cNvPr>
          <p:cNvSpPr txBox="1"/>
          <p:nvPr/>
        </p:nvSpPr>
        <p:spPr>
          <a:xfrm>
            <a:off x="110898" y="1551540"/>
            <a:ext cx="8520764" cy="646331"/>
          </a:xfrm>
          <a:prstGeom prst="rect">
            <a:avLst/>
          </a:prstGeom>
          <a:noFill/>
        </p:spPr>
        <p:txBody>
          <a:bodyPr wrap="square">
            <a:spAutoFit/>
          </a:bodyPr>
          <a:lstStyle/>
          <a:p>
            <a:r>
              <a:rPr lang="en-GB" b="0" i="0" dirty="0">
                <a:solidFill>
                  <a:srgbClr val="002060"/>
                </a:solidFill>
                <a:effectLst/>
                <a:highlight>
                  <a:srgbClr val="E6F0FF"/>
                </a:highlight>
                <a:latin typeface="+mn-lt"/>
              </a:rPr>
              <a:t>The average eruption rates were found to be up to </a:t>
            </a:r>
            <a:r>
              <a:rPr lang="en-GB" b="0" i="0" u="sng" dirty="0">
                <a:solidFill>
                  <a:srgbClr val="002060"/>
                </a:solidFill>
                <a:effectLst/>
                <a:highlight>
                  <a:srgbClr val="E6F0FF"/>
                </a:highlight>
                <a:latin typeface="+mn-lt"/>
                <a:hlinkClick r:id="rId6">
                  <a:extLst>
                    <a:ext uri="{A12FA001-AC4F-418D-AE19-62706E023703}">
                      <ahyp:hlinkClr xmlns:ahyp="http://schemas.microsoft.com/office/drawing/2018/hyperlinkcolor" val="tx"/>
                    </a:ext>
                  </a:extLst>
                </a:hlinkClick>
              </a:rPr>
              <a:t>100 times</a:t>
            </a:r>
            <a:r>
              <a:rPr lang="en-GB" b="0" i="0" dirty="0">
                <a:solidFill>
                  <a:srgbClr val="002060"/>
                </a:solidFill>
                <a:effectLst/>
                <a:highlight>
                  <a:srgbClr val="E6F0FF"/>
                </a:highlight>
                <a:latin typeface="+mn-lt"/>
              </a:rPr>
              <a:t> higher after the end of the last glacial period, compared to the earlier colder glacial period. </a:t>
            </a:r>
            <a:endParaRPr lang="en-GB" dirty="0">
              <a:solidFill>
                <a:srgbClr val="002060"/>
              </a:solidFill>
              <a:highlight>
                <a:srgbClr val="E6F0FF"/>
              </a:highlight>
              <a:latin typeface="+mn-lt"/>
            </a:endParaRPr>
          </a:p>
        </p:txBody>
      </p:sp>
      <p:sp>
        <p:nvSpPr>
          <p:cNvPr id="2" name="Trapezoid 1">
            <a:extLst>
              <a:ext uri="{FF2B5EF4-FFF2-40B4-BE49-F238E27FC236}">
                <a16:creationId xmlns:a16="http://schemas.microsoft.com/office/drawing/2014/main" id="{77DD84FF-8783-74A1-8CC1-0797A6A92194}"/>
              </a:ext>
            </a:extLst>
          </p:cNvPr>
          <p:cNvSpPr/>
          <p:nvPr/>
        </p:nvSpPr>
        <p:spPr>
          <a:xfrm>
            <a:off x="770021" y="2820202"/>
            <a:ext cx="7064943" cy="1203158"/>
          </a:xfrm>
          <a:prstGeom prst="trapezoid">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640BC58-C2DB-F98C-CAA7-0AC555C457E6}"/>
              </a:ext>
            </a:extLst>
          </p:cNvPr>
          <p:cNvSpPr txBox="1"/>
          <p:nvPr/>
        </p:nvSpPr>
        <p:spPr>
          <a:xfrm>
            <a:off x="3176164" y="3174984"/>
            <a:ext cx="9153968" cy="400110"/>
          </a:xfrm>
          <a:prstGeom prst="rect">
            <a:avLst/>
          </a:prstGeom>
          <a:noFill/>
        </p:spPr>
        <p:txBody>
          <a:bodyPr wrap="square" rtlCol="0">
            <a:spAutoFit/>
          </a:bodyPr>
          <a:lstStyle/>
          <a:p>
            <a:r>
              <a:rPr lang="de-DE" sz="2000" b="1" dirty="0">
                <a:solidFill>
                  <a:srgbClr val="002060"/>
                </a:solidFill>
              </a:rPr>
              <a:t>Ice / Snow Cover</a:t>
            </a:r>
          </a:p>
        </p:txBody>
      </p:sp>
      <p:sp>
        <p:nvSpPr>
          <p:cNvPr id="7" name="Arrow: Down 6">
            <a:extLst>
              <a:ext uri="{FF2B5EF4-FFF2-40B4-BE49-F238E27FC236}">
                <a16:creationId xmlns:a16="http://schemas.microsoft.com/office/drawing/2014/main" id="{2BB16243-E7F7-1A59-AACA-2E6446C94B44}"/>
              </a:ext>
            </a:extLst>
          </p:cNvPr>
          <p:cNvSpPr/>
          <p:nvPr/>
        </p:nvSpPr>
        <p:spPr>
          <a:xfrm>
            <a:off x="4774130" y="4032847"/>
            <a:ext cx="1318661" cy="189617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0452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ava landscape with a volcano">
            <a:extLst>
              <a:ext uri="{FF2B5EF4-FFF2-40B4-BE49-F238E27FC236}">
                <a16:creationId xmlns:a16="http://schemas.microsoft.com/office/drawing/2014/main" id="{7F3C47E9-9B9D-93A5-30AE-273EE4D6F3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Igneous and Volcanic Rock Features">
            <a:extLst>
              <a:ext uri="{FF2B5EF4-FFF2-40B4-BE49-F238E27FC236}">
                <a16:creationId xmlns:a16="http://schemas.microsoft.com/office/drawing/2014/main" id="{3AA26BF6-75A4-E1B8-E8B5-DBA47A4616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61" y="2666198"/>
            <a:ext cx="8631039" cy="391716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76652995-76F1-8F28-FF28-CAD276303419}"/>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8C76E4C-608A-9008-AFA6-6FEB3B9574A7}"/>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sp>
        <p:nvSpPr>
          <p:cNvPr id="8" name="TextBox 7">
            <a:extLst>
              <a:ext uri="{FF2B5EF4-FFF2-40B4-BE49-F238E27FC236}">
                <a16:creationId xmlns:a16="http://schemas.microsoft.com/office/drawing/2014/main" id="{B676F020-DEA8-5A34-8D6E-3A7D19FFCBBC}"/>
              </a:ext>
            </a:extLst>
          </p:cNvPr>
          <p:cNvSpPr txBox="1"/>
          <p:nvPr/>
        </p:nvSpPr>
        <p:spPr>
          <a:xfrm>
            <a:off x="4925728" y="344551"/>
            <a:ext cx="4615312" cy="646331"/>
          </a:xfrm>
          <a:prstGeom prst="rect">
            <a:avLst/>
          </a:prstGeom>
          <a:noFill/>
        </p:spPr>
        <p:txBody>
          <a:bodyPr wrap="square">
            <a:spAutoFit/>
          </a:bodyPr>
          <a:lstStyle/>
          <a:p>
            <a:r>
              <a:rPr lang="en-GB" dirty="0">
                <a:hlinkClick r:id="rId5"/>
              </a:rPr>
              <a:t>Iceland: Is climate change causing more eruptions? | </a:t>
            </a:r>
            <a:r>
              <a:rPr lang="en-GB" dirty="0" err="1">
                <a:hlinkClick r:id="rId5"/>
              </a:rPr>
              <a:t>PreventionWeb</a:t>
            </a:r>
            <a:endParaRPr lang="en-GB" dirty="0"/>
          </a:p>
        </p:txBody>
      </p:sp>
      <p:sp>
        <p:nvSpPr>
          <p:cNvPr id="12" name="TextBox 11">
            <a:extLst>
              <a:ext uri="{FF2B5EF4-FFF2-40B4-BE49-F238E27FC236}">
                <a16:creationId xmlns:a16="http://schemas.microsoft.com/office/drawing/2014/main" id="{37BB6342-955F-1B33-58D7-D0A757A553DA}"/>
              </a:ext>
            </a:extLst>
          </p:cNvPr>
          <p:cNvSpPr txBox="1"/>
          <p:nvPr/>
        </p:nvSpPr>
        <p:spPr>
          <a:xfrm>
            <a:off x="78181" y="1745241"/>
            <a:ext cx="8997606" cy="646331"/>
          </a:xfrm>
          <a:prstGeom prst="rect">
            <a:avLst/>
          </a:prstGeom>
          <a:noFill/>
        </p:spPr>
        <p:txBody>
          <a:bodyPr wrap="square">
            <a:spAutoFit/>
          </a:bodyPr>
          <a:lstStyle/>
          <a:p>
            <a:pPr algn="l"/>
            <a:r>
              <a:rPr lang="en-GB" b="0" i="0" dirty="0">
                <a:solidFill>
                  <a:srgbClr val="002060"/>
                </a:solidFill>
                <a:effectLst/>
                <a:highlight>
                  <a:srgbClr val="E6F0FF"/>
                </a:highlight>
                <a:latin typeface="+mn-lt"/>
              </a:rPr>
              <a:t>As glaciers and ice sheets melt, pressure is taken off Earth’s surface and there are changes in the forces (stress) acting on rocks within the crust and upper mantle. </a:t>
            </a:r>
          </a:p>
        </p:txBody>
      </p:sp>
      <p:sp>
        <p:nvSpPr>
          <p:cNvPr id="14" name="Trapezoid 13">
            <a:extLst>
              <a:ext uri="{FF2B5EF4-FFF2-40B4-BE49-F238E27FC236}">
                <a16:creationId xmlns:a16="http://schemas.microsoft.com/office/drawing/2014/main" id="{944B9E24-24F2-C57B-8856-CA43612E66D6}"/>
              </a:ext>
            </a:extLst>
          </p:cNvPr>
          <p:cNvSpPr/>
          <p:nvPr/>
        </p:nvSpPr>
        <p:spPr>
          <a:xfrm>
            <a:off x="3031958" y="2820202"/>
            <a:ext cx="4803006" cy="1203158"/>
          </a:xfrm>
          <a:prstGeom prst="trapezoid">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0777650A-B86C-BE19-6D3F-5F3422826B21}"/>
              </a:ext>
            </a:extLst>
          </p:cNvPr>
          <p:cNvSpPr txBox="1"/>
          <p:nvPr/>
        </p:nvSpPr>
        <p:spPr>
          <a:xfrm>
            <a:off x="4109816" y="3221726"/>
            <a:ext cx="9153968" cy="400110"/>
          </a:xfrm>
          <a:prstGeom prst="rect">
            <a:avLst/>
          </a:prstGeom>
          <a:noFill/>
        </p:spPr>
        <p:txBody>
          <a:bodyPr wrap="square" rtlCol="0">
            <a:spAutoFit/>
          </a:bodyPr>
          <a:lstStyle/>
          <a:p>
            <a:r>
              <a:rPr lang="de-DE" sz="2000" b="1" dirty="0">
                <a:solidFill>
                  <a:srgbClr val="002060"/>
                </a:solidFill>
              </a:rPr>
              <a:t>Ice / Snow Cover</a:t>
            </a:r>
          </a:p>
        </p:txBody>
      </p:sp>
      <p:sp>
        <p:nvSpPr>
          <p:cNvPr id="16" name="Arrow: Down 15">
            <a:extLst>
              <a:ext uri="{FF2B5EF4-FFF2-40B4-BE49-F238E27FC236}">
                <a16:creationId xmlns:a16="http://schemas.microsoft.com/office/drawing/2014/main" id="{835BECA0-ED12-54F8-A0BD-255B2B73A52F}"/>
              </a:ext>
            </a:extLst>
          </p:cNvPr>
          <p:cNvSpPr/>
          <p:nvPr/>
        </p:nvSpPr>
        <p:spPr>
          <a:xfrm>
            <a:off x="5197642" y="4032847"/>
            <a:ext cx="895149" cy="1338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Down 16">
            <a:extLst>
              <a:ext uri="{FF2B5EF4-FFF2-40B4-BE49-F238E27FC236}">
                <a16:creationId xmlns:a16="http://schemas.microsoft.com/office/drawing/2014/main" id="{A18BCD85-49C7-E408-714F-A215DD6B862C}"/>
              </a:ext>
            </a:extLst>
          </p:cNvPr>
          <p:cNvSpPr/>
          <p:nvPr/>
        </p:nvSpPr>
        <p:spPr>
          <a:xfrm>
            <a:off x="1863752" y="4020153"/>
            <a:ext cx="427062" cy="76360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4597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ava landscape with a volcano">
            <a:extLst>
              <a:ext uri="{FF2B5EF4-FFF2-40B4-BE49-F238E27FC236}">
                <a16:creationId xmlns:a16="http://schemas.microsoft.com/office/drawing/2014/main" id="{7F3C47E9-9B9D-93A5-30AE-273EE4D6F3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Igneous and Volcanic Rock Features">
            <a:extLst>
              <a:ext uri="{FF2B5EF4-FFF2-40B4-BE49-F238E27FC236}">
                <a16:creationId xmlns:a16="http://schemas.microsoft.com/office/drawing/2014/main" id="{3AA26BF6-75A4-E1B8-E8B5-DBA47A4616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61" y="2666198"/>
            <a:ext cx="8631039" cy="391716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76652995-76F1-8F28-FF28-CAD276303419}"/>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8C76E4C-608A-9008-AFA6-6FEB3B9574A7}"/>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sp>
        <p:nvSpPr>
          <p:cNvPr id="8" name="TextBox 7">
            <a:extLst>
              <a:ext uri="{FF2B5EF4-FFF2-40B4-BE49-F238E27FC236}">
                <a16:creationId xmlns:a16="http://schemas.microsoft.com/office/drawing/2014/main" id="{B676F020-DEA8-5A34-8D6E-3A7D19FFCBBC}"/>
              </a:ext>
            </a:extLst>
          </p:cNvPr>
          <p:cNvSpPr txBox="1"/>
          <p:nvPr/>
        </p:nvSpPr>
        <p:spPr>
          <a:xfrm>
            <a:off x="4925728" y="344551"/>
            <a:ext cx="4615312" cy="646331"/>
          </a:xfrm>
          <a:prstGeom prst="rect">
            <a:avLst/>
          </a:prstGeom>
          <a:noFill/>
        </p:spPr>
        <p:txBody>
          <a:bodyPr wrap="square">
            <a:spAutoFit/>
          </a:bodyPr>
          <a:lstStyle/>
          <a:p>
            <a:r>
              <a:rPr lang="en-GB" dirty="0">
                <a:hlinkClick r:id="rId5"/>
              </a:rPr>
              <a:t>Iceland: Is climate change causing more eruptions? | </a:t>
            </a:r>
            <a:r>
              <a:rPr lang="en-GB" dirty="0" err="1">
                <a:hlinkClick r:id="rId5"/>
              </a:rPr>
              <a:t>PreventionWeb</a:t>
            </a:r>
            <a:endParaRPr lang="en-GB" dirty="0"/>
          </a:p>
        </p:txBody>
      </p:sp>
      <p:sp>
        <p:nvSpPr>
          <p:cNvPr id="3" name="TextBox 2">
            <a:extLst>
              <a:ext uri="{FF2B5EF4-FFF2-40B4-BE49-F238E27FC236}">
                <a16:creationId xmlns:a16="http://schemas.microsoft.com/office/drawing/2014/main" id="{555DE261-A1E0-6ACE-408E-DC3174F50A4C}"/>
              </a:ext>
            </a:extLst>
          </p:cNvPr>
          <p:cNvSpPr txBox="1"/>
          <p:nvPr/>
        </p:nvSpPr>
        <p:spPr>
          <a:xfrm>
            <a:off x="132763" y="1368575"/>
            <a:ext cx="8631039" cy="1200329"/>
          </a:xfrm>
          <a:prstGeom prst="rect">
            <a:avLst/>
          </a:prstGeom>
          <a:noFill/>
        </p:spPr>
        <p:txBody>
          <a:bodyPr wrap="square">
            <a:spAutoFit/>
          </a:bodyPr>
          <a:lstStyle/>
          <a:p>
            <a:r>
              <a:rPr lang="en-GB" b="0" i="0" dirty="0">
                <a:solidFill>
                  <a:srgbClr val="002060"/>
                </a:solidFill>
                <a:effectLst/>
                <a:highlight>
                  <a:srgbClr val="E6F0FF"/>
                </a:highlight>
                <a:latin typeface="+mn-lt"/>
              </a:rPr>
              <a:t>This can lead to more molten rock, or “magma”, being produced in the mantle – which can feed more eruptions. The changes can also affect where and how magma is stored in the crust, and can make it easier for magma to reach the surface.</a:t>
            </a:r>
            <a:endParaRPr lang="en-GB" dirty="0"/>
          </a:p>
        </p:txBody>
      </p:sp>
      <p:sp>
        <p:nvSpPr>
          <p:cNvPr id="7" name="Trapezoid 6">
            <a:extLst>
              <a:ext uri="{FF2B5EF4-FFF2-40B4-BE49-F238E27FC236}">
                <a16:creationId xmlns:a16="http://schemas.microsoft.com/office/drawing/2014/main" id="{AC8CA095-6AB2-BCDA-4EC5-7EB750618A29}"/>
              </a:ext>
            </a:extLst>
          </p:cNvPr>
          <p:cNvSpPr/>
          <p:nvPr/>
        </p:nvSpPr>
        <p:spPr>
          <a:xfrm>
            <a:off x="3850104" y="2820202"/>
            <a:ext cx="3984859" cy="1203158"/>
          </a:xfrm>
          <a:prstGeom prst="trapezoid">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5CE71A5D-2955-FEDE-9493-973152239446}"/>
              </a:ext>
            </a:extLst>
          </p:cNvPr>
          <p:cNvSpPr txBox="1"/>
          <p:nvPr/>
        </p:nvSpPr>
        <p:spPr>
          <a:xfrm>
            <a:off x="4586952" y="3146746"/>
            <a:ext cx="9153968" cy="400110"/>
          </a:xfrm>
          <a:prstGeom prst="rect">
            <a:avLst/>
          </a:prstGeom>
          <a:noFill/>
        </p:spPr>
        <p:txBody>
          <a:bodyPr wrap="square" rtlCol="0">
            <a:spAutoFit/>
          </a:bodyPr>
          <a:lstStyle/>
          <a:p>
            <a:r>
              <a:rPr lang="de-DE" sz="2000" b="1" dirty="0">
                <a:solidFill>
                  <a:srgbClr val="002060"/>
                </a:solidFill>
              </a:rPr>
              <a:t>Ice / Snow Cover</a:t>
            </a:r>
          </a:p>
        </p:txBody>
      </p:sp>
      <p:sp>
        <p:nvSpPr>
          <p:cNvPr id="11" name="Arrow: Down 10">
            <a:extLst>
              <a:ext uri="{FF2B5EF4-FFF2-40B4-BE49-F238E27FC236}">
                <a16:creationId xmlns:a16="http://schemas.microsoft.com/office/drawing/2014/main" id="{6331CF40-1C6D-2D3F-F5D6-CE39D346A3AE}"/>
              </a:ext>
            </a:extLst>
          </p:cNvPr>
          <p:cNvSpPr/>
          <p:nvPr/>
        </p:nvSpPr>
        <p:spPr>
          <a:xfrm>
            <a:off x="5505651" y="4032847"/>
            <a:ext cx="587140" cy="69192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0C9E3E86-4433-D544-4911-BF34D81A0AAC}"/>
              </a:ext>
            </a:extLst>
          </p:cNvPr>
          <p:cNvSpPr/>
          <p:nvPr/>
        </p:nvSpPr>
        <p:spPr>
          <a:xfrm rot="10800000">
            <a:off x="2448025" y="4420996"/>
            <a:ext cx="895149" cy="1338050"/>
          </a:xfrm>
          <a:prstGeom prst="downArrow">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98415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ava landscape with a volcano">
            <a:extLst>
              <a:ext uri="{FF2B5EF4-FFF2-40B4-BE49-F238E27FC236}">
                <a16:creationId xmlns:a16="http://schemas.microsoft.com/office/drawing/2014/main" id="{C1365116-2C67-EC4A-C42F-03C5805D31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109" b="11181"/>
          <a:stretch/>
        </p:blipFill>
        <p:spPr bwMode="auto">
          <a:xfrm>
            <a:off x="0" y="0"/>
            <a:ext cx="9153968" cy="68579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0" y="397906"/>
            <a:ext cx="5437158" cy="400110"/>
          </a:xfrm>
          <a:prstGeom prst="rect">
            <a:avLst/>
          </a:prstGeom>
          <a:noFill/>
        </p:spPr>
        <p:txBody>
          <a:bodyPr wrap="square" rtlCol="0">
            <a:spAutoFit/>
          </a:bodyPr>
          <a:lstStyle/>
          <a:p>
            <a:r>
              <a:rPr lang="en-GB" sz="2000" b="1" dirty="0"/>
              <a:t>Changes we know about</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4855945" y="323531"/>
            <a:ext cx="4610500" cy="646331"/>
          </a:xfrm>
          <a:prstGeom prst="rect">
            <a:avLst/>
          </a:prstGeom>
          <a:noFill/>
        </p:spPr>
        <p:txBody>
          <a:bodyPr wrap="square">
            <a:spAutoFit/>
          </a:bodyPr>
          <a:lstStyle/>
          <a:p>
            <a:r>
              <a:rPr lang="en-GB" dirty="0">
                <a:hlinkClick r:id="rId3"/>
              </a:rPr>
              <a:t>Plate Tectonics - Understanding Global Change (berkeley.edu)</a:t>
            </a:r>
            <a:endParaRPr lang="en-GB" dirty="0"/>
          </a:p>
        </p:txBody>
      </p:sp>
      <p:pic>
        <p:nvPicPr>
          <p:cNvPr id="7170" name="Picture 2">
            <a:extLst>
              <a:ext uri="{FF2B5EF4-FFF2-40B4-BE49-F238E27FC236}">
                <a16:creationId xmlns:a16="http://schemas.microsoft.com/office/drawing/2014/main" id="{978763FA-2276-D5E0-8F5D-C0CEFCF90F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139" y="1006176"/>
            <a:ext cx="8299982" cy="56687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B4E88DC-C059-CDBA-3693-6160171F38F0}"/>
              </a:ext>
            </a:extLst>
          </p:cNvPr>
          <p:cNvSpPr txBox="1"/>
          <p:nvPr/>
        </p:nvSpPr>
        <p:spPr>
          <a:xfrm>
            <a:off x="2514427" y="6038104"/>
            <a:ext cx="6795779" cy="646331"/>
          </a:xfrm>
          <a:prstGeom prst="rect">
            <a:avLst/>
          </a:prstGeom>
          <a:noFill/>
        </p:spPr>
        <p:txBody>
          <a:bodyPr wrap="square">
            <a:spAutoFit/>
          </a:bodyPr>
          <a:lstStyle/>
          <a:p>
            <a:r>
              <a:rPr lang="en-GB" b="0" i="0" dirty="0">
                <a:solidFill>
                  <a:srgbClr val="002060"/>
                </a:solidFill>
                <a:effectLst/>
                <a:latin typeface="arial" panose="020B0604020202020204" pitchFamily="34" charset="0"/>
              </a:rPr>
              <a:t>The majority of research shows that plates move at average rates </a:t>
            </a:r>
            <a:r>
              <a:rPr lang="en-GB" b="1" i="0" dirty="0">
                <a:solidFill>
                  <a:srgbClr val="002060"/>
                </a:solidFill>
                <a:effectLst/>
                <a:latin typeface="arial" panose="020B0604020202020204" pitchFamily="34" charset="0"/>
              </a:rPr>
              <a:t>between approximately 0.60 cm/</a:t>
            </a:r>
            <a:r>
              <a:rPr lang="en-GB" b="1" i="0" dirty="0" err="1">
                <a:solidFill>
                  <a:srgbClr val="002060"/>
                </a:solidFill>
                <a:effectLst/>
                <a:latin typeface="arial" panose="020B0604020202020204" pitchFamily="34" charset="0"/>
              </a:rPr>
              <a:t>yr</a:t>
            </a:r>
            <a:r>
              <a:rPr lang="en-GB" b="1" i="0" dirty="0">
                <a:solidFill>
                  <a:srgbClr val="002060"/>
                </a:solidFill>
                <a:effectLst/>
                <a:latin typeface="arial" panose="020B0604020202020204" pitchFamily="34" charset="0"/>
              </a:rPr>
              <a:t> to 10 cm/</a:t>
            </a:r>
            <a:r>
              <a:rPr lang="en-GB" b="1" i="0" dirty="0" err="1">
                <a:solidFill>
                  <a:srgbClr val="002060"/>
                </a:solidFill>
                <a:effectLst/>
                <a:latin typeface="arial" panose="020B0604020202020204" pitchFamily="34" charset="0"/>
              </a:rPr>
              <a:t>yr</a:t>
            </a:r>
            <a:endParaRPr lang="en-GB" dirty="0">
              <a:solidFill>
                <a:srgbClr val="002060"/>
              </a:solidFill>
            </a:endParaRPr>
          </a:p>
        </p:txBody>
      </p:sp>
    </p:spTree>
    <p:extLst>
      <p:ext uri="{BB962C8B-B14F-4D97-AF65-F5344CB8AC3E}">
        <p14:creationId xmlns:p14="http://schemas.microsoft.com/office/powerpoint/2010/main" val="3866349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9E0863-09D5-C73F-B437-6AEAFFB9CD1D}"/>
              </a:ext>
            </a:extLst>
          </p:cNvPr>
          <p:cNvPicPr>
            <a:picLocks noChangeAspect="1"/>
          </p:cNvPicPr>
          <p:nvPr/>
        </p:nvPicPr>
        <p:blipFill rotWithShape="1">
          <a:blip r:embed="rId2"/>
          <a:srcRect l="11790" t="11593" r="13053" b="4249"/>
          <a:stretch/>
        </p:blipFill>
        <p:spPr>
          <a:xfrm>
            <a:off x="-9968" y="-83201"/>
            <a:ext cx="9298347" cy="6941202"/>
          </a:xfrm>
          <a:prstGeom prst="rect">
            <a:avLst/>
          </a:prstGeom>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Changes we know about</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2791327" y="6396335"/>
            <a:ext cx="6790622" cy="369332"/>
          </a:xfrm>
          <a:prstGeom prst="rect">
            <a:avLst/>
          </a:prstGeom>
          <a:noFill/>
        </p:spPr>
        <p:txBody>
          <a:bodyPr wrap="square">
            <a:spAutoFit/>
          </a:bodyPr>
          <a:lstStyle/>
          <a:p>
            <a:r>
              <a:rPr lang="en-GB" dirty="0">
                <a:hlinkClick r:id="rId3"/>
              </a:rPr>
              <a:t>Plate Tectonics - Understanding Global Change (berkeley.edu)</a:t>
            </a:r>
            <a:endParaRPr lang="en-GB" dirty="0"/>
          </a:p>
        </p:txBody>
      </p:sp>
    </p:spTree>
    <p:extLst>
      <p:ext uri="{BB962C8B-B14F-4D97-AF65-F5344CB8AC3E}">
        <p14:creationId xmlns:p14="http://schemas.microsoft.com/office/powerpoint/2010/main" val="364474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9E0863-09D5-C73F-B437-6AEAFFB9CD1D}"/>
              </a:ext>
            </a:extLst>
          </p:cNvPr>
          <p:cNvPicPr>
            <a:picLocks noChangeAspect="1"/>
          </p:cNvPicPr>
          <p:nvPr/>
        </p:nvPicPr>
        <p:blipFill rotWithShape="1">
          <a:blip r:embed="rId2"/>
          <a:srcRect l="11790" t="11593" r="13053" b="4249"/>
          <a:stretch/>
        </p:blipFill>
        <p:spPr>
          <a:xfrm>
            <a:off x="-9968" y="-83201"/>
            <a:ext cx="9298347" cy="6941202"/>
          </a:xfrm>
          <a:prstGeom prst="rect">
            <a:avLst/>
          </a:prstGeom>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Changes we know about</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2791327" y="6396335"/>
            <a:ext cx="6790622" cy="369332"/>
          </a:xfrm>
          <a:prstGeom prst="rect">
            <a:avLst/>
          </a:prstGeom>
          <a:noFill/>
        </p:spPr>
        <p:txBody>
          <a:bodyPr wrap="square">
            <a:spAutoFit/>
          </a:bodyPr>
          <a:lstStyle/>
          <a:p>
            <a:r>
              <a:rPr lang="en-GB" dirty="0">
                <a:hlinkClick r:id="rId3"/>
              </a:rPr>
              <a:t>Plate Tectonics - Understanding Global Change (berkeley.edu)</a:t>
            </a:r>
            <a:endParaRPr lang="en-GB" dirty="0"/>
          </a:p>
        </p:txBody>
      </p:sp>
      <p:sp>
        <p:nvSpPr>
          <p:cNvPr id="2" name="Rectangle 1">
            <a:extLst>
              <a:ext uri="{FF2B5EF4-FFF2-40B4-BE49-F238E27FC236}">
                <a16:creationId xmlns:a16="http://schemas.microsoft.com/office/drawing/2014/main" id="{E47FF4B0-06BD-E7D5-C29A-7F648DA5FB56}"/>
              </a:ext>
            </a:extLst>
          </p:cNvPr>
          <p:cNvSpPr/>
          <p:nvPr/>
        </p:nvSpPr>
        <p:spPr>
          <a:xfrm>
            <a:off x="5226518" y="4398746"/>
            <a:ext cx="1756612" cy="592301"/>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9863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4E8EBE07-72B6-60A3-EEE4-C9B9098DCD3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770"/>
            <a:ext cx="9166360" cy="687477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Rock Cycle Impacts</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BEF5AD7-0E35-3374-1961-B337A5AED6A4}"/>
              </a:ext>
            </a:extLst>
          </p:cNvPr>
          <p:cNvSpPr txBox="1"/>
          <p:nvPr/>
        </p:nvSpPr>
        <p:spPr>
          <a:xfrm>
            <a:off x="2675823" y="6517250"/>
            <a:ext cx="6790622" cy="369332"/>
          </a:xfrm>
          <a:prstGeom prst="rect">
            <a:avLst/>
          </a:prstGeom>
          <a:noFill/>
        </p:spPr>
        <p:txBody>
          <a:bodyPr wrap="square">
            <a:spAutoFit/>
          </a:bodyPr>
          <a:lstStyle/>
          <a:p>
            <a:r>
              <a:rPr lang="en-GB" dirty="0">
                <a:hlinkClick r:id="rId3"/>
              </a:rPr>
              <a:t>Plate Tectonics - Understanding Global Change (berkeley.edu)</a:t>
            </a:r>
            <a:endParaRPr lang="en-GB" dirty="0"/>
          </a:p>
        </p:txBody>
      </p:sp>
      <p:sp>
        <p:nvSpPr>
          <p:cNvPr id="2" name="Rectangle 1">
            <a:extLst>
              <a:ext uri="{FF2B5EF4-FFF2-40B4-BE49-F238E27FC236}">
                <a16:creationId xmlns:a16="http://schemas.microsoft.com/office/drawing/2014/main" id="{EB243B56-ED9B-D6AD-E2C7-F0BF2B0406EB}"/>
              </a:ext>
            </a:extLst>
          </p:cNvPr>
          <p:cNvSpPr/>
          <p:nvPr/>
        </p:nvSpPr>
        <p:spPr>
          <a:xfrm>
            <a:off x="5524901" y="3253340"/>
            <a:ext cx="1756612" cy="592301"/>
          </a:xfrm>
          <a:prstGeom prst="rect">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850136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ow urban heat islands affect water quality">
            <a:extLst>
              <a:ext uri="{FF2B5EF4-FFF2-40B4-BE49-F238E27FC236}">
                <a16:creationId xmlns:a16="http://schemas.microsoft.com/office/drawing/2014/main" id="{7DE8434C-ACE3-E22F-47E1-7642708757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828"/>
          <a:stretch/>
        </p:blipFill>
        <p:spPr bwMode="auto">
          <a:xfrm>
            <a:off x="-9968" y="1"/>
            <a:ext cx="9153968"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1026" name="Picture 2" descr="Urban heat island | World Meteorological Organization">
            <a:extLst>
              <a:ext uri="{FF2B5EF4-FFF2-40B4-BE49-F238E27FC236}">
                <a16:creationId xmlns:a16="http://schemas.microsoft.com/office/drawing/2014/main" id="{30FE3636-FEA6-74EB-7194-3544005807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8" y="1166864"/>
            <a:ext cx="9153968" cy="369389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144379" y="1198511"/>
            <a:ext cx="5437158" cy="400110"/>
          </a:xfrm>
          <a:prstGeom prst="rect">
            <a:avLst/>
          </a:prstGeom>
          <a:noFill/>
        </p:spPr>
        <p:txBody>
          <a:bodyPr wrap="square" rtlCol="0">
            <a:spAutoFit/>
          </a:bodyPr>
          <a:lstStyle/>
          <a:p>
            <a:r>
              <a:rPr lang="en-GB" sz="2000" b="1" dirty="0"/>
              <a:t>Urban heat islands </a:t>
            </a:r>
            <a:endParaRPr lang="en-AU" sz="2000" b="1" dirty="0"/>
          </a:p>
        </p:txBody>
      </p:sp>
    </p:spTree>
    <p:extLst>
      <p:ext uri="{BB962C8B-B14F-4D97-AF65-F5344CB8AC3E}">
        <p14:creationId xmlns:p14="http://schemas.microsoft.com/office/powerpoint/2010/main" val="1169483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ow urban heat islands affect water quality">
            <a:extLst>
              <a:ext uri="{FF2B5EF4-FFF2-40B4-BE49-F238E27FC236}">
                <a16:creationId xmlns:a16="http://schemas.microsoft.com/office/drawing/2014/main" id="{5D129AE4-52EA-A7FE-C2E3-95ECF051115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828"/>
          <a:stretch/>
        </p:blipFill>
        <p:spPr bwMode="auto">
          <a:xfrm>
            <a:off x="-9968" y="1"/>
            <a:ext cx="9153968"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 name="AutoShape 4" descr="Four diagrams show how urban and rural landscapes absorb and release heat at different rates during the day and at night, with cities retaining more heat at night. ">
            <a:extLst>
              <a:ext uri="{FF2B5EF4-FFF2-40B4-BE49-F238E27FC236}">
                <a16:creationId xmlns:a16="http://schemas.microsoft.com/office/drawing/2014/main" id="{715B77ED-3EBA-9CCD-60A1-1FB9BE1F65F0}"/>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Graphic 4">
            <a:extLst>
              <a:ext uri="{FF2B5EF4-FFF2-40B4-BE49-F238E27FC236}">
                <a16:creationId xmlns:a16="http://schemas.microsoft.com/office/drawing/2014/main" id="{D1C0B8B6-C5C6-C7FF-C390-2DC616B378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680" y="531950"/>
            <a:ext cx="8964639" cy="5868850"/>
          </a:xfrm>
          <a:prstGeom prst="rect">
            <a:avLst/>
          </a:prstGeom>
        </p:spPr>
      </p:pic>
    </p:spTree>
    <p:extLst>
      <p:ext uri="{BB962C8B-B14F-4D97-AF65-F5344CB8AC3E}">
        <p14:creationId xmlns:p14="http://schemas.microsoft.com/office/powerpoint/2010/main" val="1964167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ow urban heat islands affect water quality">
            <a:extLst>
              <a:ext uri="{FF2B5EF4-FFF2-40B4-BE49-F238E27FC236}">
                <a16:creationId xmlns:a16="http://schemas.microsoft.com/office/drawing/2014/main" id="{D0EDE464-43F5-F7AC-3300-B6C8D5F51A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828"/>
          <a:stretch/>
        </p:blipFill>
        <p:spPr bwMode="auto">
          <a:xfrm>
            <a:off x="-9968" y="1"/>
            <a:ext cx="9153968"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336913" y="730983"/>
            <a:ext cx="5437158" cy="400110"/>
          </a:xfrm>
          <a:prstGeom prst="rect">
            <a:avLst/>
          </a:prstGeom>
          <a:noFill/>
        </p:spPr>
        <p:txBody>
          <a:bodyPr wrap="square" rtlCol="0">
            <a:spAutoFit/>
          </a:bodyPr>
          <a:lstStyle/>
          <a:p>
            <a:r>
              <a:rPr lang="en-GB" sz="2000" b="1" dirty="0"/>
              <a:t>Urban heat islands </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2050" name="Picture 2" descr="What Is an Urban Heat Island? | Earth.Org">
            <a:extLst>
              <a:ext uri="{FF2B5EF4-FFF2-40B4-BE49-F238E27FC236}">
                <a16:creationId xmlns:a16="http://schemas.microsoft.com/office/drawing/2014/main" id="{D908DC0F-DC79-BDC5-2125-BFAA322189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5492" y="729178"/>
            <a:ext cx="5832575" cy="5914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421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ow urban heat islands affect water quality">
            <a:extLst>
              <a:ext uri="{FF2B5EF4-FFF2-40B4-BE49-F238E27FC236}">
                <a16:creationId xmlns:a16="http://schemas.microsoft.com/office/drawing/2014/main" id="{BC7C3385-A990-BD47-C9BE-42A0C145E7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828"/>
          <a:stretch/>
        </p:blipFill>
        <p:spPr bwMode="auto">
          <a:xfrm>
            <a:off x="-9968" y="1"/>
            <a:ext cx="9153968"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336913" y="730983"/>
            <a:ext cx="5437158" cy="400110"/>
          </a:xfrm>
          <a:prstGeom prst="rect">
            <a:avLst/>
          </a:prstGeom>
          <a:noFill/>
        </p:spPr>
        <p:txBody>
          <a:bodyPr wrap="square" rtlCol="0">
            <a:spAutoFit/>
          </a:bodyPr>
          <a:lstStyle/>
          <a:p>
            <a:r>
              <a:rPr lang="en-GB" sz="2000" b="1" dirty="0"/>
              <a:t>Urban heat islands </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3074" name="Picture 2" descr="Untitled Document">
            <a:extLst>
              <a:ext uri="{FF2B5EF4-FFF2-40B4-BE49-F238E27FC236}">
                <a16:creationId xmlns:a16="http://schemas.microsoft.com/office/drawing/2014/main" id="{1E00E384-1152-4DFB-432A-3632B09434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144" y="2257983"/>
            <a:ext cx="8629098" cy="435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993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0F53CCB-CD9C-56A3-105D-35368BE36913}"/>
              </a:ext>
            </a:extLst>
          </p:cNvPr>
          <p:cNvPicPr>
            <a:picLocks noChangeAspect="1"/>
          </p:cNvPicPr>
          <p:nvPr/>
        </p:nvPicPr>
        <p:blipFill>
          <a:blip r:embed="rId3"/>
          <a:stretch>
            <a:fillRect/>
          </a:stretch>
        </p:blipFill>
        <p:spPr>
          <a:xfrm>
            <a:off x="0" y="4566"/>
            <a:ext cx="9144000" cy="6848867"/>
          </a:xfrm>
          <a:prstGeom prst="rect">
            <a:avLst/>
          </a:prstGeom>
        </p:spPr>
      </p:pic>
      <p:sp>
        <p:nvSpPr>
          <p:cNvPr id="6" name="TextBox 5">
            <a:extLst>
              <a:ext uri="{FF2B5EF4-FFF2-40B4-BE49-F238E27FC236}">
                <a16:creationId xmlns:a16="http://schemas.microsoft.com/office/drawing/2014/main" id="{D3F6FB71-6B71-0340-B485-270A90D4D4F2}"/>
              </a:ext>
            </a:extLst>
          </p:cNvPr>
          <p:cNvSpPr txBox="1"/>
          <p:nvPr/>
        </p:nvSpPr>
        <p:spPr>
          <a:xfrm>
            <a:off x="241977" y="759955"/>
            <a:ext cx="8614582" cy="4093428"/>
          </a:xfrm>
          <a:prstGeom prst="rect">
            <a:avLst/>
          </a:prstGeom>
          <a:noFill/>
        </p:spPr>
        <p:txBody>
          <a:bodyPr wrap="square" rtlCol="0">
            <a:spAutoFit/>
          </a:bodyPr>
          <a:lstStyle/>
          <a:p>
            <a:r>
              <a:rPr lang="en-GB" sz="2000" b="1" dirty="0" err="1">
                <a:highlight>
                  <a:srgbClr val="FCCD23"/>
                </a:highlight>
              </a:rPr>
              <a:t>Meso</a:t>
            </a:r>
            <a:r>
              <a:rPr lang="en-GB" sz="2000" b="1" dirty="0">
                <a:highlight>
                  <a:srgbClr val="FCCD23"/>
                </a:highlight>
              </a:rPr>
              <a:t> Scale </a:t>
            </a:r>
          </a:p>
          <a:p>
            <a:r>
              <a:rPr lang="en-GB" sz="2000" dirty="0">
                <a:highlight>
                  <a:srgbClr val="FCCD23"/>
                </a:highlight>
              </a:rPr>
              <a:t>• Local Winds</a:t>
            </a:r>
          </a:p>
          <a:p>
            <a:endParaRPr lang="en-GB" sz="2000" dirty="0">
              <a:highlight>
                <a:srgbClr val="FCCD23"/>
              </a:highlight>
            </a:endParaRPr>
          </a:p>
          <a:p>
            <a:r>
              <a:rPr lang="en-GB" sz="2000" dirty="0">
                <a:highlight>
                  <a:srgbClr val="FCCD23"/>
                </a:highlight>
              </a:rPr>
              <a:t> </a:t>
            </a:r>
            <a:r>
              <a:rPr lang="en-GB" sz="2000" b="1" dirty="0">
                <a:highlight>
                  <a:srgbClr val="FCCD23"/>
                </a:highlight>
              </a:rPr>
              <a:t>Micro Scale </a:t>
            </a:r>
          </a:p>
          <a:p>
            <a:r>
              <a:rPr lang="en-GB" sz="2000" dirty="0">
                <a:highlight>
                  <a:srgbClr val="FCCD23"/>
                </a:highlight>
              </a:rPr>
              <a:t>• Urban Climates </a:t>
            </a:r>
          </a:p>
          <a:p>
            <a:r>
              <a:rPr lang="en-GB" sz="2000" dirty="0">
                <a:highlight>
                  <a:srgbClr val="FCCD23"/>
                </a:highlight>
              </a:rPr>
              <a:t>1. Albedo effect. (Heat retaining (non-reflective) and emitting properties of building materials) </a:t>
            </a:r>
          </a:p>
          <a:p>
            <a:r>
              <a:rPr lang="en-GB" sz="2000" dirty="0">
                <a:highlight>
                  <a:srgbClr val="FCCD23"/>
                </a:highlight>
              </a:rPr>
              <a:t>2. The lack of vegetation within towns and cities means that less light is intercepted, less evapotranspiration, thus less vapour is released (which naturally cools air surrounding vegetation). </a:t>
            </a:r>
          </a:p>
          <a:p>
            <a:r>
              <a:rPr lang="en-GB" sz="2000" dirty="0">
                <a:highlight>
                  <a:srgbClr val="FCCD23"/>
                </a:highlight>
              </a:rPr>
              <a:t>3. Canyon Geometry Traps heat </a:t>
            </a:r>
          </a:p>
          <a:p>
            <a:r>
              <a:rPr lang="en-GB" sz="2000" dirty="0">
                <a:highlight>
                  <a:srgbClr val="FCCD23"/>
                </a:highlight>
              </a:rPr>
              <a:t>4. Venturi effect: Buildings change wind velocity</a:t>
            </a:r>
          </a:p>
          <a:p>
            <a:r>
              <a:rPr lang="en-GB" sz="2000" dirty="0">
                <a:highlight>
                  <a:srgbClr val="FCCD23"/>
                </a:highlight>
              </a:rPr>
              <a:t>5. Temperature Inversion</a:t>
            </a:r>
            <a:endParaRPr lang="en-AU" sz="2000" b="1" dirty="0">
              <a:highlight>
                <a:srgbClr val="FCCD23"/>
              </a:highlight>
            </a:endParaRPr>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Urban Heat Islands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1386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ow urban heat islands affect water quality">
            <a:extLst>
              <a:ext uri="{FF2B5EF4-FFF2-40B4-BE49-F238E27FC236}">
                <a16:creationId xmlns:a16="http://schemas.microsoft.com/office/drawing/2014/main" id="{D8F5431A-EC74-013E-3310-F76F5BC4AA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828"/>
          <a:stretch/>
        </p:blipFill>
        <p:spPr bwMode="auto">
          <a:xfrm>
            <a:off x="-9968" y="1"/>
            <a:ext cx="9153968"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F6FB71-6B71-0340-B485-270A90D4D4F2}"/>
              </a:ext>
            </a:extLst>
          </p:cNvPr>
          <p:cNvSpPr txBox="1"/>
          <p:nvPr/>
        </p:nvSpPr>
        <p:spPr>
          <a:xfrm>
            <a:off x="336913" y="730983"/>
            <a:ext cx="5437158" cy="400110"/>
          </a:xfrm>
          <a:prstGeom prst="rect">
            <a:avLst/>
          </a:prstGeom>
          <a:noFill/>
        </p:spPr>
        <p:txBody>
          <a:bodyPr wrap="square" rtlCol="0">
            <a:spAutoFit/>
          </a:bodyPr>
          <a:lstStyle/>
          <a:p>
            <a:r>
              <a:rPr lang="en-GB" sz="2000" b="1" dirty="0"/>
              <a:t>Urban heat islands </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5124DD3-BEFD-F018-8937-17A7FDABF3A0}"/>
              </a:ext>
            </a:extLst>
          </p:cNvPr>
          <p:cNvPicPr>
            <a:picLocks noChangeAspect="1"/>
          </p:cNvPicPr>
          <p:nvPr/>
        </p:nvPicPr>
        <p:blipFill rotWithShape="1">
          <a:blip r:embed="rId3"/>
          <a:srcRect l="19158" t="19171" r="19579" b="23671"/>
          <a:stretch/>
        </p:blipFill>
        <p:spPr>
          <a:xfrm>
            <a:off x="254540" y="1357161"/>
            <a:ext cx="8360071" cy="5199909"/>
          </a:xfrm>
          <a:prstGeom prst="rect">
            <a:avLst/>
          </a:prstGeom>
        </p:spPr>
      </p:pic>
      <p:sp>
        <p:nvSpPr>
          <p:cNvPr id="7" name="TextBox 6">
            <a:extLst>
              <a:ext uri="{FF2B5EF4-FFF2-40B4-BE49-F238E27FC236}">
                <a16:creationId xmlns:a16="http://schemas.microsoft.com/office/drawing/2014/main" id="{D7B7B231-6E60-EF05-B235-F88D7BA767BE}"/>
              </a:ext>
            </a:extLst>
          </p:cNvPr>
          <p:cNvSpPr txBox="1"/>
          <p:nvPr/>
        </p:nvSpPr>
        <p:spPr>
          <a:xfrm>
            <a:off x="4551248" y="359845"/>
            <a:ext cx="4610500" cy="923330"/>
          </a:xfrm>
          <a:prstGeom prst="rect">
            <a:avLst/>
          </a:prstGeom>
          <a:noFill/>
        </p:spPr>
        <p:txBody>
          <a:bodyPr wrap="square">
            <a:spAutoFit/>
          </a:bodyPr>
          <a:lstStyle/>
          <a:p>
            <a:r>
              <a:rPr lang="en-GB" dirty="0">
                <a:hlinkClick r:id="rId4"/>
              </a:rPr>
              <a:t>London’s most extreme urban heat island "hot spot" compared to five other global cities in new survey - Arup</a:t>
            </a:r>
            <a:endParaRPr lang="en-GB" dirty="0"/>
          </a:p>
        </p:txBody>
      </p:sp>
    </p:spTree>
    <p:extLst>
      <p:ext uri="{BB962C8B-B14F-4D97-AF65-F5344CB8AC3E}">
        <p14:creationId xmlns:p14="http://schemas.microsoft.com/office/powerpoint/2010/main" val="34338796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Preparing for a future beyond “dangerous” climate change - Institute for  Environment and Human Security">
            <a:extLst>
              <a:ext uri="{FF2B5EF4-FFF2-40B4-BE49-F238E27FC236}">
                <a16:creationId xmlns:a16="http://schemas.microsoft.com/office/drawing/2014/main" id="{3CD62F6D-FB77-88F4-7A67-B6AEDEA45B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000"/>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40B6A4E-C6AF-F2E7-56A7-B125EF404835}"/>
              </a:ext>
            </a:extLst>
          </p:cNvPr>
          <p:cNvSpPr>
            <a:spLocks noGrp="1"/>
          </p:cNvSpPr>
          <p:nvPr>
            <p:ph idx="1"/>
          </p:nvPr>
        </p:nvSpPr>
        <p:spPr>
          <a:xfrm>
            <a:off x="341697" y="2112633"/>
            <a:ext cx="8229600" cy="4525963"/>
          </a:xfrm>
        </p:spPr>
        <p:txBody>
          <a:bodyPr/>
          <a:lstStyle/>
          <a:p>
            <a:r>
              <a:rPr lang="en-GB" sz="2000" dirty="0">
                <a:hlinkClick r:id="rId3"/>
              </a:rPr>
              <a:t>Understanding Global Change Infographic - Understanding Global Change (berkeley.edu)</a:t>
            </a:r>
            <a:endParaRPr lang="en-GB" sz="2000" dirty="0"/>
          </a:p>
        </p:txBody>
      </p:sp>
      <p:cxnSp>
        <p:nvCxnSpPr>
          <p:cNvPr id="4" name="Straight Connector 3">
            <a:extLst>
              <a:ext uri="{FF2B5EF4-FFF2-40B4-BE49-F238E27FC236}">
                <a16:creationId xmlns:a16="http://schemas.microsoft.com/office/drawing/2014/main" id="{AB381582-2EB7-ACB4-3BC1-D361B5BC5488}"/>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ADA9210-F39F-972B-5C37-565412437365}"/>
              </a:ext>
            </a:extLst>
          </p:cNvPr>
          <p:cNvSpPr txBox="1"/>
          <p:nvPr/>
        </p:nvSpPr>
        <p:spPr>
          <a:xfrm>
            <a:off x="35496" y="-9487"/>
            <a:ext cx="4576812" cy="369332"/>
          </a:xfrm>
          <a:prstGeom prst="rect">
            <a:avLst/>
          </a:prstGeom>
          <a:noFill/>
        </p:spPr>
        <p:txBody>
          <a:bodyPr wrap="square">
            <a:spAutoFit/>
          </a:bodyPr>
          <a:lstStyle/>
          <a:p>
            <a:r>
              <a:rPr lang="de-DE" sz="1800" b="1" dirty="0">
                <a:solidFill>
                  <a:srgbClr val="002060"/>
                </a:solidFill>
              </a:rPr>
              <a:t>Activity</a:t>
            </a:r>
          </a:p>
        </p:txBody>
      </p:sp>
      <p:sp>
        <p:nvSpPr>
          <p:cNvPr id="9" name="TextBox 8">
            <a:extLst>
              <a:ext uri="{FF2B5EF4-FFF2-40B4-BE49-F238E27FC236}">
                <a16:creationId xmlns:a16="http://schemas.microsoft.com/office/drawing/2014/main" id="{05390AB7-7E2F-1427-5F19-BC7C7BE58B17}"/>
              </a:ext>
            </a:extLst>
          </p:cNvPr>
          <p:cNvSpPr txBox="1"/>
          <p:nvPr/>
        </p:nvSpPr>
        <p:spPr>
          <a:xfrm>
            <a:off x="673768" y="593448"/>
            <a:ext cx="8239226" cy="1323439"/>
          </a:xfrm>
          <a:prstGeom prst="rect">
            <a:avLst/>
          </a:prstGeom>
          <a:noFill/>
        </p:spPr>
        <p:txBody>
          <a:bodyPr wrap="square">
            <a:spAutoFit/>
          </a:bodyPr>
          <a:lstStyle/>
          <a:p>
            <a:r>
              <a:rPr lang="en-GB" sz="2000" b="0" i="0" dirty="0">
                <a:solidFill>
                  <a:srgbClr val="002060"/>
                </a:solidFill>
                <a:effectLst/>
                <a:latin typeface="Arial" panose="020B0604020202020204" pitchFamily="34" charset="0"/>
              </a:rPr>
              <a:t>Click on the icons and words in the infographic to learn more about global change processes and phenomena, or continue your exploration on the </a:t>
            </a:r>
            <a:r>
              <a:rPr lang="en-GB" sz="2000" b="1" i="0" u="none" strike="noStrike" dirty="0">
                <a:solidFill>
                  <a:srgbClr val="002060"/>
                </a:solidFill>
                <a:effectLst/>
                <a:latin typeface="Arial" panose="020B0604020202020204" pitchFamily="34" charset="0"/>
                <a:hlinkClick r:id="rId4">
                  <a:extLst>
                    <a:ext uri="{A12FA001-AC4F-418D-AE19-62706E023703}">
                      <ahyp:hlinkClr xmlns:ahyp="http://schemas.microsoft.com/office/drawing/2018/hyperlinkcolor" val="tx"/>
                    </a:ext>
                  </a:extLst>
                </a:hlinkClick>
              </a:rPr>
              <a:t>CAUSES OF GLOBAL CHANGE</a:t>
            </a:r>
            <a:r>
              <a:rPr lang="en-GB" sz="2000" b="1" i="0" dirty="0">
                <a:solidFill>
                  <a:srgbClr val="002060"/>
                </a:solidFill>
                <a:effectLst/>
                <a:latin typeface="Arial" panose="020B0604020202020204" pitchFamily="34" charset="0"/>
              </a:rPr>
              <a:t>,</a:t>
            </a:r>
            <a:r>
              <a:rPr lang="en-GB" sz="2000" b="0" i="0" dirty="0">
                <a:solidFill>
                  <a:srgbClr val="002060"/>
                </a:solidFill>
                <a:effectLst/>
                <a:latin typeface="Arial" panose="020B0604020202020204" pitchFamily="34" charset="0"/>
              </a:rPr>
              <a:t> </a:t>
            </a:r>
            <a:r>
              <a:rPr lang="en-GB" sz="2000" b="1" i="0" u="none" strike="noStrike" dirty="0">
                <a:solidFill>
                  <a:srgbClr val="002060"/>
                </a:solidFill>
                <a:effectLst/>
                <a:latin typeface="Arial" panose="020B0604020202020204" pitchFamily="34" charset="0"/>
                <a:hlinkClick r:id="rId5">
                  <a:extLst>
                    <a:ext uri="{A12FA001-AC4F-418D-AE19-62706E023703}">
                      <ahyp:hlinkClr xmlns:ahyp="http://schemas.microsoft.com/office/drawing/2018/hyperlinkcolor" val="tx"/>
                    </a:ext>
                  </a:extLst>
                </a:hlinkClick>
              </a:rPr>
              <a:t>HOW THE EARTH SYSTEM WORKS,</a:t>
            </a:r>
            <a:r>
              <a:rPr lang="en-GB" sz="2000" b="0" i="0" dirty="0">
                <a:solidFill>
                  <a:srgbClr val="002060"/>
                </a:solidFill>
                <a:effectLst/>
                <a:latin typeface="Arial" panose="020B0604020202020204" pitchFamily="34" charset="0"/>
              </a:rPr>
              <a:t> and </a:t>
            </a:r>
            <a:r>
              <a:rPr lang="en-GB" sz="2000" b="1" i="0" u="none" strike="noStrike" dirty="0">
                <a:solidFill>
                  <a:srgbClr val="002060"/>
                </a:solidFill>
                <a:effectLst/>
                <a:latin typeface="Arial" panose="020B0604020202020204" pitchFamily="34" charset="0"/>
                <a:hlinkClick r:id="rId6">
                  <a:extLst>
                    <a:ext uri="{A12FA001-AC4F-418D-AE19-62706E023703}">
                      <ahyp:hlinkClr xmlns:ahyp="http://schemas.microsoft.com/office/drawing/2018/hyperlinkcolor" val="tx"/>
                    </a:ext>
                  </a:extLst>
                </a:hlinkClick>
              </a:rPr>
              <a:t>MEASURABLE CHANGES</a:t>
            </a:r>
            <a:r>
              <a:rPr lang="en-GB" sz="2000" b="0" i="0" dirty="0">
                <a:solidFill>
                  <a:srgbClr val="002060"/>
                </a:solidFill>
                <a:effectLst/>
                <a:latin typeface="Arial" panose="020B0604020202020204" pitchFamily="34" charset="0"/>
              </a:rPr>
              <a:t> pages.</a:t>
            </a:r>
            <a:endParaRPr lang="en-GB" sz="2000" dirty="0">
              <a:solidFill>
                <a:srgbClr val="002060"/>
              </a:solidFill>
            </a:endParaRPr>
          </a:p>
        </p:txBody>
      </p:sp>
    </p:spTree>
    <p:extLst>
      <p:ext uri="{BB962C8B-B14F-4D97-AF65-F5344CB8AC3E}">
        <p14:creationId xmlns:p14="http://schemas.microsoft.com/office/powerpoint/2010/main" val="37702701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reparing for a future beyond “dangerous” climate change - Institute for  Environment and Human Security">
            <a:extLst>
              <a:ext uri="{FF2B5EF4-FFF2-40B4-BE49-F238E27FC236}">
                <a16:creationId xmlns:a16="http://schemas.microsoft.com/office/drawing/2014/main" id="{5C9A2F0C-8968-0373-92C2-8C32EE42DD3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000"/>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49EFD2B2-2DA1-3D86-A236-A6A18C8E4E1D}"/>
              </a:ext>
            </a:extLst>
          </p:cNvPr>
          <p:cNvPicPr>
            <a:picLocks noChangeAspect="1"/>
          </p:cNvPicPr>
          <p:nvPr/>
        </p:nvPicPr>
        <p:blipFill rotWithShape="1">
          <a:blip r:embed="rId3"/>
          <a:srcRect l="24316" t="6623" r="24526" b="15303"/>
          <a:stretch/>
        </p:blipFill>
        <p:spPr>
          <a:xfrm>
            <a:off x="375385" y="759955"/>
            <a:ext cx="5804033" cy="5905171"/>
          </a:xfrm>
          <a:prstGeom prst="rect">
            <a:avLst/>
          </a:prstGeom>
        </p:spPr>
      </p:pic>
    </p:spTree>
    <p:extLst>
      <p:ext uri="{BB962C8B-B14F-4D97-AF65-F5344CB8AC3E}">
        <p14:creationId xmlns:p14="http://schemas.microsoft.com/office/powerpoint/2010/main" val="32313517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reparing for a future beyond “dangerous” climate change - Institute for  Environment and Human Security">
            <a:extLst>
              <a:ext uri="{FF2B5EF4-FFF2-40B4-BE49-F238E27FC236}">
                <a16:creationId xmlns:a16="http://schemas.microsoft.com/office/drawing/2014/main" id="{AC58F692-8CEE-7FE1-1C43-F557D45247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000"/>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Geosphere of the future </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10242" name="Picture 2">
            <a:extLst>
              <a:ext uri="{FF2B5EF4-FFF2-40B4-BE49-F238E27FC236}">
                <a16:creationId xmlns:a16="http://schemas.microsoft.com/office/drawing/2014/main" id="{EA11A14C-53F9-596E-AB68-13C93C799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739" y="537995"/>
            <a:ext cx="7620000" cy="58864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51CB79C-0A0B-0339-52AA-AFB2CBBA30D5}"/>
              </a:ext>
            </a:extLst>
          </p:cNvPr>
          <p:cNvSpPr txBox="1"/>
          <p:nvPr/>
        </p:nvSpPr>
        <p:spPr>
          <a:xfrm>
            <a:off x="357739" y="6424445"/>
            <a:ext cx="8120514" cy="369332"/>
          </a:xfrm>
          <a:prstGeom prst="rect">
            <a:avLst/>
          </a:prstGeom>
          <a:noFill/>
        </p:spPr>
        <p:txBody>
          <a:bodyPr wrap="square">
            <a:spAutoFit/>
          </a:bodyPr>
          <a:lstStyle/>
          <a:p>
            <a:r>
              <a:rPr lang="en-GB" dirty="0">
                <a:hlinkClick r:id="rId4"/>
              </a:rPr>
              <a:t>Infographic - Understanding Global Change (berkeley.edu)</a:t>
            </a:r>
            <a:endParaRPr lang="en-GB" dirty="0"/>
          </a:p>
        </p:txBody>
      </p:sp>
      <p:sp>
        <p:nvSpPr>
          <p:cNvPr id="7" name="TextBox 6">
            <a:extLst>
              <a:ext uri="{FF2B5EF4-FFF2-40B4-BE49-F238E27FC236}">
                <a16:creationId xmlns:a16="http://schemas.microsoft.com/office/drawing/2014/main" id="{03F3952A-D572-09FC-C1AF-76E3583B427D}"/>
              </a:ext>
            </a:extLst>
          </p:cNvPr>
          <p:cNvSpPr txBox="1"/>
          <p:nvPr/>
        </p:nvSpPr>
        <p:spPr>
          <a:xfrm>
            <a:off x="505326" y="4953634"/>
            <a:ext cx="2372628" cy="1323439"/>
          </a:xfrm>
          <a:prstGeom prst="rect">
            <a:avLst/>
          </a:prstGeom>
          <a:noFill/>
        </p:spPr>
        <p:txBody>
          <a:bodyPr wrap="square">
            <a:spAutoFit/>
          </a:bodyPr>
          <a:lstStyle/>
          <a:p>
            <a:r>
              <a:rPr lang="en-GB" sz="2000" b="1" i="0" dirty="0">
                <a:solidFill>
                  <a:srgbClr val="002060"/>
                </a:solidFill>
                <a:effectLst/>
                <a:highlight>
                  <a:srgbClr val="FCCD23"/>
                </a:highlight>
                <a:latin typeface="Arial" panose="020B0604020202020204" pitchFamily="34" charset="0"/>
              </a:rPr>
              <a:t>Explore 5 measurable changes in the earth’s system</a:t>
            </a:r>
            <a:r>
              <a:rPr lang="en-GB" sz="2000" b="1" i="0" dirty="0">
                <a:solidFill>
                  <a:srgbClr val="002060"/>
                </a:solidFill>
                <a:effectLst/>
                <a:latin typeface="Arial" panose="020B0604020202020204" pitchFamily="34" charset="0"/>
              </a:rPr>
              <a:t>.</a:t>
            </a:r>
            <a:endParaRPr lang="en-GB" sz="2000" b="1" dirty="0">
              <a:solidFill>
                <a:srgbClr val="002060"/>
              </a:solidFill>
            </a:endParaRPr>
          </a:p>
        </p:txBody>
      </p:sp>
    </p:spTree>
    <p:extLst>
      <p:ext uri="{BB962C8B-B14F-4D97-AF65-F5344CB8AC3E}">
        <p14:creationId xmlns:p14="http://schemas.microsoft.com/office/powerpoint/2010/main" val="184298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723" r="2944"/>
          <a:stretch/>
        </p:blipFill>
        <p:spPr>
          <a:xfrm>
            <a:off x="-13736" y="-4576"/>
            <a:ext cx="9157736" cy="6862576"/>
          </a:xfrm>
          <a:prstGeom prst="rect">
            <a:avLst/>
          </a:prstGeom>
        </p:spPr>
      </p:pic>
      <p:sp>
        <p:nvSpPr>
          <p:cNvPr id="4" name="TextBox 3"/>
          <p:cNvSpPr txBox="1"/>
          <p:nvPr/>
        </p:nvSpPr>
        <p:spPr>
          <a:xfrm>
            <a:off x="107504" y="476672"/>
            <a:ext cx="1774845" cy="461665"/>
          </a:xfrm>
          <a:prstGeom prst="rect">
            <a:avLst/>
          </a:prstGeom>
          <a:noFill/>
        </p:spPr>
        <p:txBody>
          <a:bodyPr wrap="none" rtlCol="0">
            <a:spAutoFit/>
          </a:bodyPr>
          <a:lstStyle/>
          <a:p>
            <a:r>
              <a:rPr lang="de-DE" sz="2400" b="1" dirty="0">
                <a:solidFill>
                  <a:srgbClr val="080808"/>
                </a:solidFill>
                <a:latin typeface="Arial" panose="020B0604020202020204" pitchFamily="34" charset="0"/>
                <a:cs typeface="Arial" panose="020B0604020202020204" pitchFamily="34" charset="0"/>
              </a:rPr>
              <a:t>2 </a:t>
            </a:r>
            <a:r>
              <a:rPr lang="de-DE" sz="2400" dirty="0">
                <a:solidFill>
                  <a:srgbClr val="080808"/>
                </a:solidFill>
                <a:latin typeface="Arial" panose="020B0604020202020204" pitchFamily="34" charset="0"/>
                <a:cs typeface="Arial" panose="020B0604020202020204" pitchFamily="34" charset="0"/>
              </a:rPr>
              <a:t>minutes...</a:t>
            </a:r>
          </a:p>
        </p:txBody>
      </p:sp>
    </p:spTree>
    <p:extLst>
      <p:ext uri="{BB962C8B-B14F-4D97-AF65-F5344CB8AC3E}">
        <p14:creationId xmlns:p14="http://schemas.microsoft.com/office/powerpoint/2010/main" val="327626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39D0E-81D2-1D0C-C6B5-4E545E34EA2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E211110-DBD0-03DB-9B20-2F62815BD75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3999" cy="6858000"/>
          </a:xfrm>
          <a:prstGeom prst="rect">
            <a:avLst/>
          </a:prstGeom>
        </p:spPr>
      </p:pic>
      <p:sp>
        <p:nvSpPr>
          <p:cNvPr id="8" name="Rectangle 7">
            <a:extLst>
              <a:ext uri="{FF2B5EF4-FFF2-40B4-BE49-F238E27FC236}">
                <a16:creationId xmlns:a16="http://schemas.microsoft.com/office/drawing/2014/main" id="{995A5DE2-156F-6C1F-4013-877D6CA487CD}"/>
              </a:ext>
            </a:extLst>
          </p:cNvPr>
          <p:cNvSpPr/>
          <p:nvPr/>
        </p:nvSpPr>
        <p:spPr>
          <a:xfrm>
            <a:off x="154352" y="81467"/>
            <a:ext cx="7906642" cy="1631216"/>
          </a:xfrm>
          <a:prstGeom prst="rect">
            <a:avLst/>
          </a:prstGeom>
        </p:spPr>
        <p:txBody>
          <a:bodyPr wrap="square">
            <a:spAutoFit/>
          </a:bodyPr>
          <a:lstStyle/>
          <a:p>
            <a:pPr>
              <a:spcAft>
                <a:spcPts val="1200"/>
              </a:spcAft>
            </a:pPr>
            <a:r>
              <a:rPr lang="en-AU" sz="6600" dirty="0">
                <a:solidFill>
                  <a:schemeClr val="accent5">
                    <a:lumMod val="25000"/>
                  </a:schemeClr>
                </a:solidFill>
                <a:effectLst>
                  <a:outerShdw blurRad="50800" dist="63500" dir="5400000" algn="ctr" rotWithShape="0">
                    <a:schemeClr val="bg1">
                      <a:alpha val="43000"/>
                    </a:schemeClr>
                  </a:outerShdw>
                </a:effectLst>
                <a:latin typeface="Arial Black" pitchFamily="34" charset="0"/>
              </a:rPr>
              <a:t>Course Recap</a:t>
            </a:r>
          </a:p>
          <a:p>
            <a:pPr>
              <a:spcAft>
                <a:spcPts val="1200"/>
              </a:spcAft>
            </a:pPr>
            <a:r>
              <a:rPr lang="en-AU" sz="2400" b="1" dirty="0">
                <a:solidFill>
                  <a:schemeClr val="accent5">
                    <a:lumMod val="25000"/>
                  </a:schemeClr>
                </a:solidFill>
                <a:effectLst>
                  <a:outerShdw blurRad="50800" dist="63500" dir="5400000" algn="ctr" rotWithShape="0">
                    <a:schemeClr val="bg1">
                      <a:alpha val="43000"/>
                    </a:schemeClr>
                  </a:outerShdw>
                </a:effectLst>
                <a:latin typeface="+mn-lt"/>
                <a:cs typeface="Arial" pitchFamily="34" charset="0"/>
              </a:rPr>
              <a:t>Physical Landscapes and the Geosphere </a:t>
            </a:r>
          </a:p>
        </p:txBody>
      </p:sp>
      <p:sp>
        <p:nvSpPr>
          <p:cNvPr id="5" name="TextBox 4">
            <a:extLst>
              <a:ext uri="{FF2B5EF4-FFF2-40B4-BE49-F238E27FC236}">
                <a16:creationId xmlns:a16="http://schemas.microsoft.com/office/drawing/2014/main" id="{8404417A-364A-DA8F-1DF9-3DFA4E54E119}"/>
              </a:ext>
            </a:extLst>
          </p:cNvPr>
          <p:cNvSpPr txBox="1"/>
          <p:nvPr/>
        </p:nvSpPr>
        <p:spPr>
          <a:xfrm>
            <a:off x="154352" y="6051330"/>
            <a:ext cx="5686172" cy="923330"/>
          </a:xfrm>
          <a:prstGeom prst="rect">
            <a:avLst/>
          </a:prstGeom>
          <a:noFill/>
        </p:spPr>
        <p:txBody>
          <a:bodyPr wrap="none" rtlCol="0">
            <a:spAutoFit/>
          </a:bodyPr>
          <a:lstStyle/>
          <a:p>
            <a:r>
              <a:rPr lang="en-AU" dirty="0">
                <a:solidFill>
                  <a:schemeClr val="bg1"/>
                </a:solidFill>
              </a:rPr>
              <a:t>Dr Alissa Flatley</a:t>
            </a:r>
          </a:p>
          <a:p>
            <a:r>
              <a:rPr lang="en-GB" sz="1800" dirty="0">
                <a:solidFill>
                  <a:schemeClr val="bg1"/>
                </a:solidFill>
              </a:rPr>
              <a:t>ACNA4007 – Physical Landscape and the Geosphere</a:t>
            </a:r>
            <a:endParaRPr lang="en-AU" sz="2000" dirty="0">
              <a:solidFill>
                <a:schemeClr val="bg1"/>
              </a:solidFill>
            </a:endParaRPr>
          </a:p>
          <a:p>
            <a:endParaRPr lang="en-AU" dirty="0">
              <a:solidFill>
                <a:srgbClr val="002060"/>
              </a:solidFill>
            </a:endParaRPr>
          </a:p>
        </p:txBody>
      </p:sp>
      <p:pic>
        <p:nvPicPr>
          <p:cNvPr id="4" name="Picture 3" descr="A black background with white text&#10;&#10;Description automatically generated">
            <a:extLst>
              <a:ext uri="{FF2B5EF4-FFF2-40B4-BE49-F238E27FC236}">
                <a16:creationId xmlns:a16="http://schemas.microsoft.com/office/drawing/2014/main" id="{4A5050DB-70D2-A5C4-B9C4-341D317904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7511" y="5644511"/>
            <a:ext cx="2382137" cy="1101738"/>
          </a:xfrm>
          <a:prstGeom prst="rect">
            <a:avLst/>
          </a:prstGeom>
        </p:spPr>
      </p:pic>
    </p:spTree>
    <p:extLst>
      <p:ext uri="{BB962C8B-B14F-4D97-AF65-F5344CB8AC3E}">
        <p14:creationId xmlns:p14="http://schemas.microsoft.com/office/powerpoint/2010/main" val="30024004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7" descr="C:\Users\henne\Desktop\earth.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50579" y="2423227"/>
            <a:ext cx="3735897" cy="3754281"/>
          </a:xfrm>
          <a:prstGeom prst="rect">
            <a:avLst/>
          </a:prstGeom>
          <a:noFill/>
        </p:spPr>
      </p:pic>
      <p:sp>
        <p:nvSpPr>
          <p:cNvPr id="14" name="TextBox 13">
            <a:extLst>
              <a:ext uri="{FF2B5EF4-FFF2-40B4-BE49-F238E27FC236}">
                <a16:creationId xmlns:a16="http://schemas.microsoft.com/office/drawing/2014/main" id="{9F4EA877-2D1A-4A3D-9A0B-9E4822203BFA}"/>
              </a:ext>
            </a:extLst>
          </p:cNvPr>
          <p:cNvSpPr txBox="1">
            <a:spLocks noChangeArrowheads="1"/>
          </p:cNvSpPr>
          <p:nvPr/>
        </p:nvSpPr>
        <p:spPr bwMode="auto">
          <a:xfrm>
            <a:off x="0" y="7938"/>
            <a:ext cx="74580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spcAft>
                <a:spcPts val="1800"/>
              </a:spcAft>
            </a:pPr>
            <a:r>
              <a:rPr lang="en-AU" altLang="en-US" sz="3200" b="1" dirty="0">
                <a:solidFill>
                  <a:srgbClr val="002060"/>
                </a:solidFill>
                <a:cs typeface="Arial" panose="020B0604020202020204" pitchFamily="34" charset="0"/>
              </a:rPr>
              <a:t>Course aims…</a:t>
            </a:r>
          </a:p>
        </p:txBody>
      </p:sp>
      <p:cxnSp>
        <p:nvCxnSpPr>
          <p:cNvPr id="15" name="Straight Connector 14">
            <a:extLst>
              <a:ext uri="{FF2B5EF4-FFF2-40B4-BE49-F238E27FC236}">
                <a16:creationId xmlns:a16="http://schemas.microsoft.com/office/drawing/2014/main" id="{3ED8B706-4E91-4911-AC2E-AA2A8874979E}"/>
              </a:ext>
            </a:extLst>
          </p:cNvPr>
          <p:cNvCxnSpPr/>
          <p:nvPr/>
        </p:nvCxnSpPr>
        <p:spPr>
          <a:xfrm>
            <a:off x="198438" y="585788"/>
            <a:ext cx="867886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6251" y="709539"/>
            <a:ext cx="8667749" cy="1510157"/>
          </a:xfrm>
          <a:prstGeom prst="rect">
            <a:avLst/>
          </a:prstGeom>
          <a:noFill/>
        </p:spPr>
        <p:txBody>
          <a:bodyPr wrap="square" rtlCol="0">
            <a:spAutoFit/>
          </a:bodyPr>
          <a:lstStyle/>
          <a:p>
            <a:pPr>
              <a:lnSpc>
                <a:spcPct val="115000"/>
              </a:lnSpc>
              <a:spcAft>
                <a:spcPts val="1000"/>
              </a:spcAft>
            </a:pPr>
            <a:r>
              <a:rPr lang="en-AU" sz="2400" b="1" dirty="0">
                <a:solidFill>
                  <a:srgbClr val="002060"/>
                </a:solidFill>
                <a:latin typeface="Arial" panose="020B0604020202020204" pitchFamily="34" charset="0"/>
                <a:cs typeface="Arial" panose="020B0604020202020204" pitchFamily="34" charset="0"/>
              </a:rPr>
              <a:t>Aim:</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400" dirty="0">
                <a:effectLst/>
                <a:ea typeface="Calibri" panose="020F0502020204030204" pitchFamily="34" charset="0"/>
                <a:cs typeface="Times New Roman" panose="02020603050405020304" pitchFamily="18" charset="0"/>
              </a:rPr>
              <a:t>Upon the successful completion of this module, you should be able to:</a:t>
            </a:r>
            <a:r>
              <a:rPr lang="en-GB" sz="1400" dirty="0">
                <a:ea typeface="Calibri" panose="020F0502020204030204" pitchFamily="34" charset="0"/>
                <a:cs typeface="Times New Roman" panose="02020603050405020304" pitchFamily="18" charset="0"/>
              </a:rPr>
              <a:t> e</a:t>
            </a:r>
            <a:r>
              <a:rPr lang="en-GB" sz="1400" dirty="0">
                <a:effectLst/>
                <a:ea typeface="Times New Roman" panose="02020603050405020304" pitchFamily="18" charset="0"/>
              </a:rPr>
              <a:t>xpress an understanding of Earth systems and their influence on the environment, establish an understanding of the physical processes that influence the environment &amp;</a:t>
            </a:r>
            <a:r>
              <a:rPr lang="en-GB" sz="1400" dirty="0">
                <a:ea typeface="Times New Roman" panose="02020603050405020304" pitchFamily="18" charset="0"/>
              </a:rPr>
              <a:t> c</a:t>
            </a:r>
            <a:r>
              <a:rPr lang="en-GB" sz="1400" dirty="0">
                <a:effectLst/>
                <a:ea typeface="Times New Roman" panose="02020603050405020304" pitchFamily="18" charset="0"/>
              </a:rPr>
              <a:t>omplete practical fieldwork on a selected physical landscape.</a:t>
            </a:r>
          </a:p>
          <a:p>
            <a:pPr algn="just">
              <a:spcAft>
                <a:spcPts val="600"/>
              </a:spcAft>
            </a:pPr>
            <a:endParaRPr lang="en-AU" sz="2400" dirty="0">
              <a:solidFill>
                <a:srgbClr val="002060"/>
              </a:solidFill>
              <a:latin typeface="Arial" panose="020B0604020202020204" pitchFamily="34" charset="0"/>
              <a:cs typeface="Arial" panose="020B0604020202020204" pitchFamily="34" charset="0"/>
            </a:endParaRPr>
          </a:p>
        </p:txBody>
      </p:sp>
      <p:sp>
        <p:nvSpPr>
          <p:cNvPr id="4" name="TextBox 3"/>
          <p:cNvSpPr txBox="1"/>
          <p:nvPr/>
        </p:nvSpPr>
        <p:spPr>
          <a:xfrm>
            <a:off x="476251" y="1690246"/>
            <a:ext cx="3619902" cy="461665"/>
          </a:xfrm>
          <a:prstGeom prst="rect">
            <a:avLst/>
          </a:prstGeom>
          <a:noFill/>
        </p:spPr>
        <p:txBody>
          <a:bodyPr wrap="none" rtlCol="0">
            <a:spAutoFit/>
          </a:bodyPr>
          <a:lstStyle/>
          <a:p>
            <a:r>
              <a:rPr lang="de-DE" sz="2400" b="1" dirty="0">
                <a:solidFill>
                  <a:srgbClr val="002060"/>
                </a:solidFill>
              </a:rPr>
              <a:t>Why</a:t>
            </a:r>
            <a:r>
              <a:rPr lang="de-DE" sz="2400" dirty="0">
                <a:solidFill>
                  <a:srgbClr val="002060"/>
                </a:solidFill>
              </a:rPr>
              <a:t> is that important... ?</a:t>
            </a:r>
          </a:p>
        </p:txBody>
      </p:sp>
      <p:grpSp>
        <p:nvGrpSpPr>
          <p:cNvPr id="3" name="Group 2"/>
          <p:cNvGrpSpPr/>
          <p:nvPr/>
        </p:nvGrpSpPr>
        <p:grpSpPr>
          <a:xfrm>
            <a:off x="309056" y="2275113"/>
            <a:ext cx="5410455" cy="4458592"/>
            <a:chOff x="309056" y="2275113"/>
            <a:chExt cx="5410455" cy="4458592"/>
          </a:xfrm>
        </p:grpSpPr>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1169" y="2275113"/>
              <a:ext cx="3495917" cy="3924167"/>
            </a:xfrm>
            <a:prstGeom prst="rect">
              <a:avLst/>
            </a:prstGeom>
          </p:spPr>
        </p:pic>
        <p:sp>
          <p:nvSpPr>
            <p:cNvPr id="5" name="TextBox 4"/>
            <p:cNvSpPr txBox="1"/>
            <p:nvPr/>
          </p:nvSpPr>
          <p:spPr>
            <a:xfrm>
              <a:off x="3134002" y="3685495"/>
              <a:ext cx="595035" cy="830997"/>
            </a:xfrm>
            <a:prstGeom prst="rect">
              <a:avLst/>
            </a:prstGeom>
            <a:noFill/>
          </p:spPr>
          <p:txBody>
            <a:bodyPr wrap="none" rtlCol="0">
              <a:spAutoFit/>
            </a:bodyPr>
            <a:lstStyle/>
            <a:p>
              <a:r>
                <a:rPr lang="de-DE" sz="4800" dirty="0">
                  <a:solidFill>
                    <a:srgbClr val="002060"/>
                  </a:solidFill>
                  <a:latin typeface="Arial Black" panose="020B0A04020102020204" pitchFamily="34" charset="0"/>
                </a:rPr>
                <a:t>1</a:t>
              </a:r>
            </a:p>
          </p:txBody>
        </p:sp>
        <p:sp>
          <p:nvSpPr>
            <p:cNvPr id="6" name="TextBox 5"/>
            <p:cNvSpPr txBox="1"/>
            <p:nvPr/>
          </p:nvSpPr>
          <p:spPr>
            <a:xfrm>
              <a:off x="309056" y="6333595"/>
              <a:ext cx="5410455" cy="400110"/>
            </a:xfrm>
            <a:prstGeom prst="rect">
              <a:avLst/>
            </a:prstGeom>
            <a:noFill/>
          </p:spPr>
          <p:txBody>
            <a:bodyPr wrap="none" rtlCol="0">
              <a:spAutoFit/>
            </a:bodyPr>
            <a:lstStyle/>
            <a:p>
              <a:r>
                <a:rPr lang="de-DE" sz="2000" dirty="0">
                  <a:solidFill>
                    <a:srgbClr val="002060"/>
                  </a:solidFill>
                </a:rPr>
                <a:t>Landscapes are „great“ – global and diverse !!</a:t>
              </a:r>
            </a:p>
          </p:txBody>
        </p:sp>
      </p:grpSp>
      <p:grpSp>
        <p:nvGrpSpPr>
          <p:cNvPr id="7" name="Group 6"/>
          <p:cNvGrpSpPr/>
          <p:nvPr/>
        </p:nvGrpSpPr>
        <p:grpSpPr>
          <a:xfrm>
            <a:off x="4850579" y="1951856"/>
            <a:ext cx="3745452" cy="4225652"/>
            <a:chOff x="4850579" y="1951856"/>
            <a:chExt cx="3745452" cy="4225652"/>
          </a:xfrm>
        </p:grpSpPr>
        <p:grpSp>
          <p:nvGrpSpPr>
            <p:cNvPr id="30" name="Group 14"/>
            <p:cNvGrpSpPr/>
            <p:nvPr/>
          </p:nvGrpSpPr>
          <p:grpSpPr>
            <a:xfrm>
              <a:off x="4850579" y="2423227"/>
              <a:ext cx="3745452" cy="3754281"/>
              <a:chOff x="4714876" y="4929198"/>
              <a:chExt cx="1928826" cy="1928802"/>
            </a:xfrm>
            <a:effectLst/>
          </p:grpSpPr>
          <p:sp>
            <p:nvSpPr>
              <p:cNvPr id="31" name="Oval 30"/>
              <p:cNvSpPr/>
              <p:nvPr/>
            </p:nvSpPr>
            <p:spPr>
              <a:xfrm>
                <a:off x="4714876" y="4929198"/>
                <a:ext cx="1928826" cy="1928802"/>
              </a:xfrm>
              <a:prstGeom prst="ellipse">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32" name="Picture 12"/>
              <p:cNvPicPr>
                <a:picLocks noChangeAspect="1" noChangeArrowheads="1"/>
              </p:cNvPicPr>
              <p:nvPr/>
            </p:nvPicPr>
            <p:blipFill>
              <a:blip r:embed="rId5" cstate="screen">
                <a:lum bright="20000" contrast="-20000"/>
                <a:grayscl/>
                <a:extLst>
                  <a:ext uri="{28A0092B-C50C-407E-A947-70E740481C1C}">
                    <a14:useLocalDpi xmlns:a14="http://schemas.microsoft.com/office/drawing/2010/main"/>
                  </a:ext>
                </a:extLst>
              </a:blip>
              <a:srcRect b="5000"/>
              <a:stretch>
                <a:fillRect/>
              </a:stretch>
            </p:blipFill>
            <p:spPr bwMode="auto">
              <a:xfrm>
                <a:off x="5072066" y="5214950"/>
                <a:ext cx="1179082" cy="1357322"/>
              </a:xfrm>
              <a:prstGeom prst="rect">
                <a:avLst/>
              </a:prstGeom>
              <a:noFill/>
              <a:ln w="9525">
                <a:noFill/>
                <a:miter lim="800000"/>
                <a:headEnd/>
                <a:tailEnd/>
              </a:ln>
              <a:effectLst/>
            </p:spPr>
          </p:pic>
        </p:grpSp>
        <p:sp>
          <p:nvSpPr>
            <p:cNvPr id="17" name="TextBox 16"/>
            <p:cNvSpPr txBox="1"/>
            <p:nvPr/>
          </p:nvSpPr>
          <p:spPr>
            <a:xfrm>
              <a:off x="6901820" y="5209088"/>
              <a:ext cx="595035" cy="830997"/>
            </a:xfrm>
            <a:prstGeom prst="rect">
              <a:avLst/>
            </a:prstGeom>
            <a:noFill/>
          </p:spPr>
          <p:txBody>
            <a:bodyPr wrap="none" rtlCol="0">
              <a:spAutoFit/>
            </a:bodyPr>
            <a:lstStyle/>
            <a:p>
              <a:r>
                <a:rPr lang="de-DE" sz="4800" dirty="0">
                  <a:solidFill>
                    <a:srgbClr val="002060"/>
                  </a:solidFill>
                  <a:latin typeface="Arial Black" panose="020B0A04020102020204" pitchFamily="34" charset="0"/>
                </a:rPr>
                <a:t>2</a:t>
              </a:r>
            </a:p>
          </p:txBody>
        </p:sp>
        <p:sp>
          <p:nvSpPr>
            <p:cNvPr id="19" name="TextBox 18"/>
            <p:cNvSpPr txBox="1"/>
            <p:nvPr/>
          </p:nvSpPr>
          <p:spPr>
            <a:xfrm>
              <a:off x="4850579" y="1951856"/>
              <a:ext cx="3511089" cy="400110"/>
            </a:xfrm>
            <a:prstGeom prst="rect">
              <a:avLst/>
            </a:prstGeom>
            <a:noFill/>
          </p:spPr>
          <p:txBody>
            <a:bodyPr wrap="none" rtlCol="0">
              <a:spAutoFit/>
            </a:bodyPr>
            <a:lstStyle/>
            <a:p>
              <a:r>
                <a:rPr lang="de-DE" sz="2000" dirty="0">
                  <a:solidFill>
                    <a:srgbClr val="002060"/>
                  </a:solidFill>
                </a:rPr>
                <a:t>We all live on Earth surface...</a:t>
              </a:r>
            </a:p>
          </p:txBody>
        </p:sp>
      </p:grpSp>
    </p:spTree>
    <p:extLst>
      <p:ext uri="{BB962C8B-B14F-4D97-AF65-F5344CB8AC3E}">
        <p14:creationId xmlns:p14="http://schemas.microsoft.com/office/powerpoint/2010/main" val="910971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2" descr="C:\Users\henne\Desktop\Presentation Lecturer\catchmentsepia.png"/>
          <p:cNvPicPr>
            <a:picLocks noChangeAspect="1" noChangeArrowheads="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2720684" y="2632105"/>
            <a:ext cx="3483373" cy="2821808"/>
          </a:xfrm>
          <a:prstGeom prst="rect">
            <a:avLst/>
          </a:prstGeom>
          <a:noFill/>
        </p:spPr>
      </p:pic>
      <p:sp>
        <p:nvSpPr>
          <p:cNvPr id="14" name="TextBox 13">
            <a:extLst>
              <a:ext uri="{FF2B5EF4-FFF2-40B4-BE49-F238E27FC236}">
                <a16:creationId xmlns:a16="http://schemas.microsoft.com/office/drawing/2014/main" id="{9F4EA877-2D1A-4A3D-9A0B-9E4822203BFA}"/>
              </a:ext>
            </a:extLst>
          </p:cNvPr>
          <p:cNvSpPr txBox="1">
            <a:spLocks noChangeArrowheads="1"/>
          </p:cNvSpPr>
          <p:nvPr/>
        </p:nvSpPr>
        <p:spPr bwMode="auto">
          <a:xfrm>
            <a:off x="0" y="7938"/>
            <a:ext cx="74580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spcAft>
                <a:spcPts val="1800"/>
              </a:spcAft>
            </a:pPr>
            <a:r>
              <a:rPr lang="en-AU" altLang="en-US" sz="3200" b="1" dirty="0">
                <a:solidFill>
                  <a:srgbClr val="002060"/>
                </a:solidFill>
                <a:cs typeface="Arial" panose="020B0604020202020204" pitchFamily="34" charset="0"/>
              </a:rPr>
              <a:t>Course themes…</a:t>
            </a:r>
          </a:p>
        </p:txBody>
      </p:sp>
      <p:cxnSp>
        <p:nvCxnSpPr>
          <p:cNvPr id="16" name="Straight Connector 15">
            <a:extLst>
              <a:ext uri="{FF2B5EF4-FFF2-40B4-BE49-F238E27FC236}">
                <a16:creationId xmlns:a16="http://schemas.microsoft.com/office/drawing/2014/main" id="{3ED8B706-4E91-4911-AC2E-AA2A8874979E}"/>
              </a:ext>
            </a:extLst>
          </p:cNvPr>
          <p:cNvCxnSpPr/>
          <p:nvPr/>
        </p:nvCxnSpPr>
        <p:spPr>
          <a:xfrm>
            <a:off x="198438" y="585788"/>
            <a:ext cx="867886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4259587" y="4701850"/>
            <a:ext cx="3503331" cy="1075576"/>
            <a:chOff x="4259587" y="4701850"/>
            <a:chExt cx="3503331" cy="1075576"/>
          </a:xfrm>
        </p:grpSpPr>
        <p:sp>
          <p:nvSpPr>
            <p:cNvPr id="28" name="Down Arrow 27"/>
            <p:cNvSpPr/>
            <p:nvPr/>
          </p:nvSpPr>
          <p:spPr>
            <a:xfrm rot="10800000">
              <a:off x="5700407" y="4701850"/>
              <a:ext cx="636204" cy="525740"/>
            </a:xfrm>
            <a:prstGeom prst="down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4259587" y="5377316"/>
              <a:ext cx="3503331" cy="400110"/>
            </a:xfrm>
            <a:prstGeom prst="rect">
              <a:avLst/>
            </a:prstGeom>
            <a:noFill/>
          </p:spPr>
          <p:txBody>
            <a:bodyPr wrap="none" rtlCol="0">
              <a:spAutoFit/>
            </a:bodyPr>
            <a:lstStyle/>
            <a:p>
              <a:r>
                <a:rPr lang="en-GB" sz="2000" dirty="0">
                  <a:solidFill>
                    <a:srgbClr val="002060"/>
                  </a:solidFill>
                  <a:latin typeface="Arial" panose="020B0604020202020204" pitchFamily="34" charset="0"/>
                  <a:cs typeface="Arial" panose="020B0604020202020204" pitchFamily="34" charset="0"/>
                </a:rPr>
                <a:t>Tectonics and Interior Drivers</a:t>
              </a:r>
            </a:p>
          </p:txBody>
        </p:sp>
      </p:grpSp>
      <p:grpSp>
        <p:nvGrpSpPr>
          <p:cNvPr id="2" name="Group 1"/>
          <p:cNvGrpSpPr/>
          <p:nvPr/>
        </p:nvGrpSpPr>
        <p:grpSpPr>
          <a:xfrm>
            <a:off x="-345944" y="2835101"/>
            <a:ext cx="5403803" cy="2015886"/>
            <a:chOff x="-1949246" y="1735313"/>
            <a:chExt cx="5397402" cy="2015886"/>
          </a:xfrm>
        </p:grpSpPr>
        <p:sp>
          <p:nvSpPr>
            <p:cNvPr id="32" name="TextBox 31"/>
            <p:cNvSpPr txBox="1"/>
            <p:nvPr/>
          </p:nvSpPr>
          <p:spPr>
            <a:xfrm>
              <a:off x="1813105" y="1735313"/>
              <a:ext cx="864829" cy="337950"/>
            </a:xfrm>
            <a:prstGeom prst="rect">
              <a:avLst/>
            </a:prstGeom>
            <a:noFill/>
          </p:spPr>
          <p:txBody>
            <a:bodyPr wrap="none" rtlCol="0">
              <a:spAutoFit/>
            </a:bodyPr>
            <a:lstStyle/>
            <a:p>
              <a:r>
                <a:rPr lang="en-AU" sz="2000" b="1" dirty="0">
                  <a:solidFill>
                    <a:srgbClr val="002060"/>
                  </a:solidFill>
                  <a:latin typeface="Arial" pitchFamily="34" charset="0"/>
                  <a:cs typeface="Arial" pitchFamily="34" charset="0"/>
                </a:rPr>
                <a:t>Erosion</a:t>
              </a:r>
            </a:p>
          </p:txBody>
        </p:sp>
        <p:sp>
          <p:nvSpPr>
            <p:cNvPr id="33" name="TextBox 32"/>
            <p:cNvSpPr txBox="1"/>
            <p:nvPr/>
          </p:nvSpPr>
          <p:spPr>
            <a:xfrm>
              <a:off x="1628958" y="3413249"/>
              <a:ext cx="1145729" cy="337950"/>
            </a:xfrm>
            <a:prstGeom prst="rect">
              <a:avLst/>
            </a:prstGeom>
            <a:noFill/>
          </p:spPr>
          <p:txBody>
            <a:bodyPr wrap="none" rtlCol="0">
              <a:spAutoFit/>
            </a:bodyPr>
            <a:lstStyle/>
            <a:p>
              <a:r>
                <a:rPr lang="en-AU" sz="2000" b="1" dirty="0">
                  <a:solidFill>
                    <a:srgbClr val="002060"/>
                  </a:solidFill>
                  <a:latin typeface="Arial" pitchFamily="34" charset="0"/>
                  <a:cs typeface="Arial" pitchFamily="34" charset="0"/>
                </a:rPr>
                <a:t>Deposition</a:t>
              </a:r>
            </a:p>
          </p:txBody>
        </p:sp>
        <p:sp>
          <p:nvSpPr>
            <p:cNvPr id="35" name="TextBox 34"/>
            <p:cNvSpPr txBox="1"/>
            <p:nvPr/>
          </p:nvSpPr>
          <p:spPr>
            <a:xfrm>
              <a:off x="-1949246" y="2541800"/>
              <a:ext cx="4194765" cy="707886"/>
            </a:xfrm>
            <a:prstGeom prst="rect">
              <a:avLst/>
            </a:prstGeom>
            <a:noFill/>
          </p:spPr>
          <p:txBody>
            <a:bodyPr wrap="square" rtlCol="0">
              <a:spAutoFit/>
            </a:bodyPr>
            <a:lstStyle/>
            <a:p>
              <a:pPr algn="ctr"/>
              <a:r>
                <a:rPr lang="en-GB" sz="2000" dirty="0">
                  <a:solidFill>
                    <a:srgbClr val="002060"/>
                  </a:solidFill>
                  <a:latin typeface="Arial" panose="020B0604020202020204" pitchFamily="34" charset="0"/>
                  <a:cs typeface="Arial" panose="020B0604020202020204" pitchFamily="34" charset="0"/>
                </a:rPr>
                <a:t>Source-to-sink </a:t>
              </a:r>
            </a:p>
            <a:p>
              <a:pPr algn="ctr"/>
              <a:r>
                <a:rPr lang="en-GB" sz="2000" dirty="0">
                  <a:solidFill>
                    <a:srgbClr val="002060"/>
                  </a:solidFill>
                  <a:latin typeface="Arial" panose="020B0604020202020204" pitchFamily="34" charset="0"/>
                  <a:cs typeface="Arial" panose="020B0604020202020204" pitchFamily="34" charset="0"/>
                </a:rPr>
                <a:t>(sediment cycles)</a:t>
              </a:r>
            </a:p>
          </p:txBody>
        </p:sp>
        <p:sp>
          <p:nvSpPr>
            <p:cNvPr id="36" name="Freeform 35"/>
            <p:cNvSpPr/>
            <p:nvPr/>
          </p:nvSpPr>
          <p:spPr>
            <a:xfrm>
              <a:off x="2192077" y="2208931"/>
              <a:ext cx="1256079" cy="1219200"/>
            </a:xfrm>
            <a:custGeom>
              <a:avLst/>
              <a:gdLst>
                <a:gd name="connsiteX0" fmla="*/ 0 w 1256079"/>
                <a:gd name="connsiteY0" fmla="*/ 0 h 1219200"/>
                <a:gd name="connsiteX1" fmla="*/ 167640 w 1256079"/>
                <a:gd name="connsiteY1" fmla="*/ 205740 h 1219200"/>
                <a:gd name="connsiteX2" fmla="*/ 198120 w 1256079"/>
                <a:gd name="connsiteY2" fmla="*/ 426720 h 1219200"/>
                <a:gd name="connsiteX3" fmla="*/ 396240 w 1256079"/>
                <a:gd name="connsiteY3" fmla="*/ 502920 h 1219200"/>
                <a:gd name="connsiteX4" fmla="*/ 845820 w 1256079"/>
                <a:gd name="connsiteY4" fmla="*/ 457200 h 1219200"/>
                <a:gd name="connsiteX5" fmla="*/ 1097280 w 1256079"/>
                <a:gd name="connsiteY5" fmla="*/ 434340 h 1219200"/>
                <a:gd name="connsiteX6" fmla="*/ 1249680 w 1256079"/>
                <a:gd name="connsiteY6" fmla="*/ 525780 h 1219200"/>
                <a:gd name="connsiteX7" fmla="*/ 1211580 w 1256079"/>
                <a:gd name="connsiteY7" fmla="*/ 647700 h 1219200"/>
                <a:gd name="connsiteX8" fmla="*/ 1066800 w 1256079"/>
                <a:gd name="connsiteY8" fmla="*/ 830580 h 1219200"/>
                <a:gd name="connsiteX9" fmla="*/ 1043940 w 1256079"/>
                <a:gd name="connsiteY9" fmla="*/ 990600 h 1219200"/>
                <a:gd name="connsiteX10" fmla="*/ 1242060 w 1256079"/>
                <a:gd name="connsiteY10" fmla="*/ 121920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6079" h="1219200">
                  <a:moveTo>
                    <a:pt x="0" y="0"/>
                  </a:moveTo>
                  <a:cubicBezTo>
                    <a:pt x="67310" y="67310"/>
                    <a:pt x="134620" y="134620"/>
                    <a:pt x="167640" y="205740"/>
                  </a:cubicBezTo>
                  <a:cubicBezTo>
                    <a:pt x="200660" y="276860"/>
                    <a:pt x="160020" y="377190"/>
                    <a:pt x="198120" y="426720"/>
                  </a:cubicBezTo>
                  <a:cubicBezTo>
                    <a:pt x="236220" y="476250"/>
                    <a:pt x="288290" y="497840"/>
                    <a:pt x="396240" y="502920"/>
                  </a:cubicBezTo>
                  <a:cubicBezTo>
                    <a:pt x="504190" y="508000"/>
                    <a:pt x="845820" y="457200"/>
                    <a:pt x="845820" y="457200"/>
                  </a:cubicBezTo>
                  <a:cubicBezTo>
                    <a:pt x="962660" y="445770"/>
                    <a:pt x="1029970" y="422910"/>
                    <a:pt x="1097280" y="434340"/>
                  </a:cubicBezTo>
                  <a:cubicBezTo>
                    <a:pt x="1164590" y="445770"/>
                    <a:pt x="1230630" y="490220"/>
                    <a:pt x="1249680" y="525780"/>
                  </a:cubicBezTo>
                  <a:cubicBezTo>
                    <a:pt x="1268730" y="561340"/>
                    <a:pt x="1242060" y="596900"/>
                    <a:pt x="1211580" y="647700"/>
                  </a:cubicBezTo>
                  <a:cubicBezTo>
                    <a:pt x="1181100" y="698500"/>
                    <a:pt x="1094740" y="773430"/>
                    <a:pt x="1066800" y="830580"/>
                  </a:cubicBezTo>
                  <a:cubicBezTo>
                    <a:pt x="1038860" y="887730"/>
                    <a:pt x="1014730" y="925830"/>
                    <a:pt x="1043940" y="990600"/>
                  </a:cubicBezTo>
                  <a:cubicBezTo>
                    <a:pt x="1073150" y="1055370"/>
                    <a:pt x="1157605" y="1137285"/>
                    <a:pt x="1242060" y="1219200"/>
                  </a:cubicBezTo>
                </a:path>
              </a:pathLst>
            </a:custGeom>
            <a:noFill/>
            <a:ln>
              <a:solidFill>
                <a:srgbClr val="002060"/>
              </a:solidFill>
              <a:prstDash val="sysDash"/>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8" name="Group 7"/>
          <p:cNvGrpSpPr/>
          <p:nvPr/>
        </p:nvGrpSpPr>
        <p:grpSpPr>
          <a:xfrm>
            <a:off x="4846826" y="2625756"/>
            <a:ext cx="2319166" cy="915639"/>
            <a:chOff x="4846826" y="2625756"/>
            <a:chExt cx="2319166" cy="915639"/>
          </a:xfrm>
        </p:grpSpPr>
        <p:grpSp>
          <p:nvGrpSpPr>
            <p:cNvPr id="22" name="Group 21"/>
            <p:cNvGrpSpPr/>
            <p:nvPr/>
          </p:nvGrpSpPr>
          <p:grpSpPr>
            <a:xfrm>
              <a:off x="4846826" y="2625756"/>
              <a:ext cx="961856" cy="915639"/>
              <a:chOff x="6450245" y="3536661"/>
              <a:chExt cx="1928826" cy="1928802"/>
            </a:xfrm>
            <a:effectLst/>
          </p:grpSpPr>
          <p:sp>
            <p:nvSpPr>
              <p:cNvPr id="25" name="Oval 24"/>
              <p:cNvSpPr/>
              <p:nvPr/>
            </p:nvSpPr>
            <p:spPr>
              <a:xfrm>
                <a:off x="6450245" y="3536661"/>
                <a:ext cx="1928826" cy="1928802"/>
              </a:xfrm>
              <a:prstGeom prst="ellipse">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26" name="Picture 12"/>
              <p:cNvPicPr>
                <a:picLocks noChangeAspect="1" noChangeArrowheads="1"/>
              </p:cNvPicPr>
              <p:nvPr/>
            </p:nvPicPr>
            <p:blipFill>
              <a:blip r:embed="rId4" cstate="screen">
                <a:lum bright="20000" contrast="-20000"/>
                <a:grayscl/>
                <a:extLst>
                  <a:ext uri="{28A0092B-C50C-407E-A947-70E740481C1C}">
                    <a14:useLocalDpi xmlns:a14="http://schemas.microsoft.com/office/drawing/2010/main"/>
                  </a:ext>
                </a:extLst>
              </a:blip>
              <a:srcRect/>
              <a:stretch>
                <a:fillRect/>
              </a:stretch>
            </p:blipFill>
            <p:spPr bwMode="auto">
              <a:xfrm>
                <a:off x="6825119" y="3768607"/>
                <a:ext cx="1179082" cy="1357323"/>
              </a:xfrm>
              <a:prstGeom prst="rect">
                <a:avLst/>
              </a:prstGeom>
              <a:noFill/>
              <a:ln w="9525">
                <a:noFill/>
                <a:miter lim="800000"/>
                <a:headEnd/>
                <a:tailEnd/>
              </a:ln>
              <a:effectLst/>
            </p:spPr>
          </p:pic>
        </p:grpSp>
        <p:sp>
          <p:nvSpPr>
            <p:cNvPr id="24" name="TextBox 23"/>
            <p:cNvSpPr txBox="1"/>
            <p:nvPr/>
          </p:nvSpPr>
          <p:spPr>
            <a:xfrm>
              <a:off x="6025936" y="2899941"/>
              <a:ext cx="1140056" cy="400110"/>
            </a:xfrm>
            <a:prstGeom prst="rect">
              <a:avLst/>
            </a:prstGeom>
            <a:noFill/>
          </p:spPr>
          <p:txBody>
            <a:bodyPr wrap="none" rtlCol="0">
              <a:spAutoFit/>
            </a:bodyPr>
            <a:lstStyle/>
            <a:p>
              <a:r>
                <a:rPr lang="en-GB" sz="2000" dirty="0">
                  <a:solidFill>
                    <a:srgbClr val="002060"/>
                  </a:solidFill>
                  <a:latin typeface="Arial" panose="020B0604020202020204" pitchFamily="34" charset="0"/>
                  <a:cs typeface="Arial" panose="020B0604020202020204" pitchFamily="34" charset="0"/>
                </a:rPr>
                <a:t>Humans</a:t>
              </a:r>
            </a:p>
          </p:txBody>
        </p:sp>
      </p:grpSp>
      <p:grpSp>
        <p:nvGrpSpPr>
          <p:cNvPr id="7" name="Group 6"/>
          <p:cNvGrpSpPr/>
          <p:nvPr/>
        </p:nvGrpSpPr>
        <p:grpSpPr>
          <a:xfrm>
            <a:off x="2658750" y="1214553"/>
            <a:ext cx="3201674" cy="1310548"/>
            <a:chOff x="2658750" y="1214553"/>
            <a:chExt cx="3201674" cy="1310548"/>
          </a:xfrm>
        </p:grpSpPr>
        <p:sp>
          <p:nvSpPr>
            <p:cNvPr id="27" name="Down Arrow 26"/>
            <p:cNvSpPr/>
            <p:nvPr/>
          </p:nvSpPr>
          <p:spPr>
            <a:xfrm>
              <a:off x="2768368" y="1997528"/>
              <a:ext cx="573430" cy="527573"/>
            </a:xfrm>
            <a:prstGeom prst="down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a:off x="2658750" y="1214553"/>
              <a:ext cx="3201674" cy="707886"/>
            </a:xfrm>
            <a:prstGeom prst="rect">
              <a:avLst/>
            </a:prstGeom>
            <a:noFill/>
          </p:spPr>
          <p:txBody>
            <a:bodyPr wrap="square" rtlCol="0">
              <a:spAutoFit/>
            </a:bodyPr>
            <a:lstStyle/>
            <a:p>
              <a:pPr algn="ctr"/>
              <a:r>
                <a:rPr lang="en-GB" sz="2000" dirty="0">
                  <a:solidFill>
                    <a:srgbClr val="002060"/>
                  </a:solidFill>
                  <a:latin typeface="Arial" panose="020B0604020202020204" pitchFamily="34" charset="0"/>
                  <a:cs typeface="Arial" panose="020B0604020202020204" pitchFamily="34" charset="0"/>
                </a:rPr>
                <a:t>Climate &amp; Environmental Change</a:t>
              </a:r>
            </a:p>
          </p:txBody>
        </p:sp>
      </p:grpSp>
      <p:sp>
        <p:nvSpPr>
          <p:cNvPr id="4" name="Oval 3"/>
          <p:cNvSpPr/>
          <p:nvPr/>
        </p:nvSpPr>
        <p:spPr>
          <a:xfrm rot="697201">
            <a:off x="340862" y="968116"/>
            <a:ext cx="8195234" cy="5558073"/>
          </a:xfrm>
          <a:prstGeom prst="ellipse">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TextBox 42"/>
          <p:cNvSpPr txBox="1"/>
          <p:nvPr/>
        </p:nvSpPr>
        <p:spPr>
          <a:xfrm>
            <a:off x="6489623" y="790256"/>
            <a:ext cx="2522246" cy="707886"/>
          </a:xfrm>
          <a:prstGeom prst="rect">
            <a:avLst/>
          </a:prstGeom>
          <a:noFill/>
        </p:spPr>
        <p:txBody>
          <a:bodyPr wrap="square" rtlCol="0">
            <a:spAutoFit/>
          </a:bodyPr>
          <a:lstStyle/>
          <a:p>
            <a:pPr algn="ctr"/>
            <a:r>
              <a:rPr lang="en-GB" sz="2000" dirty="0">
                <a:solidFill>
                  <a:srgbClr val="002060"/>
                </a:solidFill>
                <a:latin typeface="Arial" panose="020B0604020202020204" pitchFamily="34" charset="0"/>
                <a:cs typeface="Arial" panose="020B0604020202020204" pitchFamily="34" charset="0"/>
              </a:rPr>
              <a:t>Landscapes beyond the horizon</a:t>
            </a:r>
          </a:p>
        </p:txBody>
      </p:sp>
      <p:sp>
        <p:nvSpPr>
          <p:cNvPr id="44" name="TextBox 43"/>
          <p:cNvSpPr txBox="1"/>
          <p:nvPr/>
        </p:nvSpPr>
        <p:spPr>
          <a:xfrm>
            <a:off x="155371" y="5777426"/>
            <a:ext cx="1854611" cy="400110"/>
          </a:xfrm>
          <a:prstGeom prst="rect">
            <a:avLst/>
          </a:prstGeom>
          <a:noFill/>
        </p:spPr>
        <p:txBody>
          <a:bodyPr wrap="square" rtlCol="0">
            <a:spAutoFit/>
          </a:bodyPr>
          <a:lstStyle/>
          <a:p>
            <a:pPr algn="ctr"/>
            <a:r>
              <a:rPr lang="en-GB" sz="2000" dirty="0">
                <a:solidFill>
                  <a:srgbClr val="002060"/>
                </a:solidFill>
                <a:latin typeface="Arial" panose="020B0604020202020204" pitchFamily="34" charset="0"/>
                <a:cs typeface="Arial" panose="020B0604020202020204" pitchFamily="34" charset="0"/>
              </a:rPr>
              <a:t>Some tools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3F6FB71-6B71-0340-B485-270A90D4D4F2}"/>
              </a:ext>
            </a:extLst>
          </p:cNvPr>
          <p:cNvSpPr txBox="1"/>
          <p:nvPr/>
        </p:nvSpPr>
        <p:spPr>
          <a:xfrm>
            <a:off x="336913" y="730983"/>
            <a:ext cx="8556830" cy="5016758"/>
          </a:xfrm>
          <a:prstGeom prst="rect">
            <a:avLst/>
          </a:prstGeom>
          <a:noFill/>
        </p:spPr>
        <p:txBody>
          <a:bodyPr wrap="square" rtlCol="0">
            <a:spAutoFit/>
          </a:bodyPr>
          <a:lstStyle/>
          <a:p>
            <a:endParaRPr lang="en-GB" sz="2000" b="1" dirty="0"/>
          </a:p>
          <a:p>
            <a:r>
              <a:rPr lang="en-GB" sz="2000" b="1" dirty="0"/>
              <a:t>Answer all questions in the exam </a:t>
            </a:r>
          </a:p>
          <a:p>
            <a:endParaRPr lang="en-GB" sz="2000" b="1" dirty="0"/>
          </a:p>
          <a:p>
            <a:r>
              <a:rPr lang="en-GB" sz="2000" dirty="0"/>
              <a:t>First part: Shorter answer questions: </a:t>
            </a:r>
          </a:p>
          <a:p>
            <a:endParaRPr lang="en-GB" sz="2000" dirty="0"/>
          </a:p>
          <a:p>
            <a:r>
              <a:rPr lang="en-GB" sz="2000" dirty="0"/>
              <a:t>For example:</a:t>
            </a:r>
          </a:p>
          <a:p>
            <a:r>
              <a:rPr lang="en-GB" sz="2000" dirty="0"/>
              <a:t>Name the landform</a:t>
            </a:r>
          </a:p>
          <a:p>
            <a:r>
              <a:rPr lang="en-GB" sz="2000" dirty="0"/>
              <a:t>Draw a diagram of…..</a:t>
            </a:r>
          </a:p>
          <a:p>
            <a:r>
              <a:rPr lang="en-GB" sz="2000" dirty="0"/>
              <a:t>Match the landform description with the landform name…</a:t>
            </a:r>
          </a:p>
          <a:p>
            <a:endParaRPr lang="en-GB" sz="2000" b="1" dirty="0"/>
          </a:p>
          <a:p>
            <a:endParaRPr lang="en-GB" sz="2000" b="1" dirty="0"/>
          </a:p>
          <a:p>
            <a:endParaRPr lang="en-GB" sz="2000" b="1" dirty="0"/>
          </a:p>
          <a:p>
            <a:r>
              <a:rPr lang="en-GB" sz="2000" b="1" dirty="0"/>
              <a:t>Second Part: 1 longer answer question (50pts)</a:t>
            </a:r>
          </a:p>
          <a:p>
            <a:endParaRPr lang="en-GB" sz="2000" b="1" dirty="0"/>
          </a:p>
          <a:p>
            <a:r>
              <a:rPr lang="en-GB" sz="2000" dirty="0">
                <a:hlinkClick r:id="rId2"/>
              </a:rPr>
              <a:t>Course: Physical Landscape and the Geosphere (ACNA4007) (uwtsd.ac.uk)</a:t>
            </a:r>
            <a:endParaRPr lang="en-AU" sz="2000" b="1" dirty="0"/>
          </a:p>
        </p:txBody>
      </p:sp>
      <p:sp>
        <p:nvSpPr>
          <p:cNvPr id="4" name="TextBox 3">
            <a:extLst>
              <a:ext uri="{FF2B5EF4-FFF2-40B4-BE49-F238E27FC236}">
                <a16:creationId xmlns:a16="http://schemas.microsoft.com/office/drawing/2014/main" id="{D4A955B9-8310-A78C-4526-A6BA3A4742AB}"/>
              </a:ext>
            </a:extLst>
          </p:cNvPr>
          <p:cNvSpPr txBox="1"/>
          <p:nvPr/>
        </p:nvSpPr>
        <p:spPr>
          <a:xfrm>
            <a:off x="-9968" y="-9487"/>
            <a:ext cx="9153968" cy="400110"/>
          </a:xfrm>
          <a:prstGeom prst="rect">
            <a:avLst/>
          </a:prstGeom>
          <a:noFill/>
        </p:spPr>
        <p:txBody>
          <a:bodyPr wrap="square" rtlCol="0">
            <a:spAutoFit/>
          </a:bodyPr>
          <a:lstStyle/>
          <a:p>
            <a:r>
              <a:rPr lang="de-DE" sz="2000" b="1" dirty="0">
                <a:solidFill>
                  <a:srgbClr val="002060"/>
                </a:solidFill>
              </a:rPr>
              <a:t>Exam Prep</a:t>
            </a:r>
          </a:p>
        </p:txBody>
      </p:sp>
      <p:cxnSp>
        <p:nvCxnSpPr>
          <p:cNvPr id="8" name="Straight Connector 7">
            <a:extLst>
              <a:ext uri="{FF2B5EF4-FFF2-40B4-BE49-F238E27FC236}">
                <a16:creationId xmlns:a16="http://schemas.microsoft.com/office/drawing/2014/main" id="{BE13E3DF-EC11-4B87-14E4-57472FBC6A5D}"/>
              </a:ext>
            </a:extLst>
          </p:cNvPr>
          <p:cNvCxnSpPr/>
          <p:nvPr/>
        </p:nvCxnSpPr>
        <p:spPr>
          <a:xfrm>
            <a:off x="-9968" y="359845"/>
            <a:ext cx="9118472"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1205816"/>
      </p:ext>
    </p:extLst>
  </p:cSld>
  <p:clrMapOvr>
    <a:masterClrMapping/>
  </p:clrMapOvr>
</p:sld>
</file>

<file path=ppt/theme/theme1.xml><?xml version="1.0" encoding="utf-8"?>
<a:theme xmlns:a="http://schemas.openxmlformats.org/drawingml/2006/main" name="Default Design">
  <a:themeElements>
    <a:clrScheme name="">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C0D7F5"/>
      </a:accent5>
      <a:accent6>
        <a:srgbClr val="AC4744"/>
      </a:accent6>
      <a:hlink>
        <a:srgbClr val="0066CC"/>
      </a:hlink>
      <a:folHlink>
        <a:srgbClr val="800080"/>
      </a:folHlink>
    </a:clrScheme>
    <a:fontScheme name="">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6">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7">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8">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9">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0">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1">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2">
        <a:dk1>
          <a:srgbClr val="000000"/>
        </a:dk1>
        <a:lt1>
          <a:srgbClr val="FFFFFF"/>
        </a:lt1>
        <a:dk2>
          <a:srgbClr val="000000"/>
        </a:dk2>
        <a:lt2>
          <a:srgbClr val="808080"/>
        </a:lt2>
        <a:accent1>
          <a:srgbClr val="7DB6EF"/>
        </a:accent1>
        <a:accent2>
          <a:srgbClr val="C0504D"/>
        </a:accent2>
        <a:accent3>
          <a:srgbClr val="FFFFFF"/>
        </a:accent3>
        <a:accent4>
          <a:srgbClr val="000000"/>
        </a:accent4>
        <a:accent5>
          <a:srgbClr val="BFD7F6"/>
        </a:accent5>
        <a:accent6>
          <a:srgbClr val="AE4845"/>
        </a:accent6>
        <a:hlink>
          <a:srgbClr val="0066CC"/>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11406</TotalTime>
  <Pages>0</Pages>
  <Words>1460</Words>
  <Characters>0</Characters>
  <Application>Microsoft Office PowerPoint</Application>
  <PresentationFormat>On-screen Show (4:3)</PresentationFormat>
  <Lines>0</Lines>
  <Paragraphs>137</Paragraphs>
  <Slides>31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Arial</vt:lpstr>
      <vt:lpstr>Arial Black</vt:lpstr>
      <vt:lpstr>Calibri</vt:lpstr>
      <vt:lpstr>Roboto</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subject/>
  <dc:creator>Alissa Flatley</dc:creator>
  <cp:keywords/>
  <dc:description/>
  <cp:lastModifiedBy>Alissa Flatley</cp:lastModifiedBy>
  <cp:revision>576</cp:revision>
  <cp:lastPrinted>2018-04-23T07:08:05Z</cp:lastPrinted>
  <dcterms:created xsi:type="dcterms:W3CDTF">2013-11-15T06:11:31Z</dcterms:created>
  <dcterms:modified xsi:type="dcterms:W3CDTF">2024-04-28T19:39:01Z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1033-10.2.0.5978</vt:lpwstr>
  </property>
</Properties>
</file>