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omments/comment1.xml" ContentType="application/vnd.openxmlformats-officedocument.presentationml.comments+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autoCompressPictures="0">
  <p:sldMasterIdLst>
    <p:sldMasterId id="2147483665" r:id="rId1"/>
  </p:sldMasterIdLst>
  <p:notesMasterIdLst>
    <p:notesMasterId r:id="rId23"/>
  </p:notesMasterIdLst>
  <p:sldIdLst>
    <p:sldId id="256" r:id="rId2"/>
    <p:sldId id="271" r:id="rId3"/>
    <p:sldId id="257" r:id="rId4"/>
    <p:sldId id="258" r:id="rId5"/>
    <p:sldId id="266" r:id="rId6"/>
    <p:sldId id="267" r:id="rId7"/>
    <p:sldId id="268" r:id="rId8"/>
    <p:sldId id="273" r:id="rId9"/>
    <p:sldId id="280" r:id="rId10"/>
    <p:sldId id="281" r:id="rId11"/>
    <p:sldId id="259" r:id="rId12"/>
    <p:sldId id="270" r:id="rId13"/>
    <p:sldId id="279" r:id="rId14"/>
    <p:sldId id="274" r:id="rId15"/>
    <p:sldId id="272" r:id="rId16"/>
    <p:sldId id="260" r:id="rId17"/>
    <p:sldId id="263" r:id="rId18"/>
    <p:sldId id="275" r:id="rId19"/>
    <p:sldId id="276" r:id="rId20"/>
    <p:sldId id="277" r:id="rId21"/>
    <p:sldId id="278" r:id="rId22"/>
  </p:sldIdLst>
  <p:sldSz cx="12192000" cy="6858000"/>
  <p:notesSz cx="6858000" cy="9144000"/>
  <p:embeddedFontLst>
    <p:embeddedFont>
      <p:font typeface="Garamond" panose="02020404030301010803" pitchFamily="18" charset="0"/>
      <p:regular r:id="rId24"/>
      <p:bold r:id="rId25"/>
      <p:italic r:id="rId26"/>
    </p:embeddedFont>
    <p:embeddedFont>
      <p:font typeface="Calibri" panose="020F0502020204030204" pitchFamily="34" charset="0"/>
      <p:regular r:id="rId27"/>
      <p:bold r:id="rId28"/>
      <p:italic r:id="rId29"/>
      <p:boldItalic r:id="rId3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s lau" initials="fl" lastIdx="1" clrIdx="0">
    <p:extLst>
      <p:ext uri="{19B8F6BF-5375-455C-9EA6-DF929625EA0E}">
        <p15:presenceInfo xmlns:p15="http://schemas.microsoft.com/office/powerpoint/2012/main" userId="4fa932c227552e8b" providerId="Windows Live"/>
      </p:ext>
    </p:extLst>
  </p:cmAuthor>
  <p:cmAuthor id="2" name="Na Li" initials="NL" lastIdx="10" clrIdx="1">
    <p:extLst>
      <p:ext uri="{19B8F6BF-5375-455C-9EA6-DF929625EA0E}">
        <p15:presenceInfo xmlns:p15="http://schemas.microsoft.com/office/powerpoint/2012/main" userId="43ae979a9804d16b" providerId="Windows Live"/>
      </p:ext>
    </p:extLst>
  </p:cmAuthor>
  <p:cmAuthor id="3" name="ks_yap" initials="k" lastIdx="22" clrIdx="2">
    <p:extLst>
      <p:ext uri="{19B8F6BF-5375-455C-9EA6-DF929625EA0E}">
        <p15:presenceInfo xmlns:p15="http://schemas.microsoft.com/office/powerpoint/2012/main" userId="ks_ya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3382" autoAdjust="0"/>
    <p:restoredTop sz="94586"/>
  </p:normalViewPr>
  <p:slideViewPr>
    <p:cSldViewPr snapToGrid="0">
      <p:cViewPr varScale="1">
        <p:scale>
          <a:sx n="73" d="100"/>
          <a:sy n="73" d="100"/>
        </p:scale>
        <p:origin x="78" y="73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commentAuthors" Target="commentAuthor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tableStyles" Target="tableStyles.xml"/></Relationships>
</file>

<file path=ppt/comments/comment1.xml><?xml version="1.0" encoding="utf-8"?>
<p:cmLst xmlns:a="http://schemas.openxmlformats.org/drawingml/2006/main" xmlns:r="http://schemas.openxmlformats.org/officeDocument/2006/relationships" xmlns:p="http://schemas.openxmlformats.org/presentationml/2006/main">
  <p:cm authorId="3" dt="2021-01-10T18:31:11.273" idx="17">
    <p:pos x="10" y="10"/>
    <p:text>Suggest to delete this slide</p:text>
    <p:extLst>
      <p:ext uri="{C676402C-5697-4E1C-873F-D02D1690AC5C}">
        <p15:threadingInfo xmlns:p15="http://schemas.microsoft.com/office/powerpoint/2012/main" timeZoneBias="-48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1893743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 name="Google Shape;149;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14555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
        <p:cNvGrpSpPr/>
        <p:nvPr/>
      </p:nvGrpSpPr>
      <p:grpSpPr>
        <a:xfrm>
          <a:off x="0" y="0"/>
          <a:ext cx="0" cy="0"/>
          <a:chOff x="0" y="0"/>
          <a:chExt cx="0" cy="0"/>
        </a:xfrm>
      </p:grpSpPr>
      <p:sp>
        <p:nvSpPr>
          <p:cNvPr id="153" name="Google Shape;153;p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 name="Google Shape;15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14019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p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 name="Google Shape;16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78518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 name="Google Shape;16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9597428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p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 name="Google Shape;172;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48682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0" name="Google Shape;19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745033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16"/>
        <p:cNvGrpSpPr/>
        <p:nvPr/>
      </p:nvGrpSpPr>
      <p:grpSpPr>
        <a:xfrm>
          <a:off x="0" y="0"/>
          <a:ext cx="0" cy="0"/>
          <a:chOff x="0" y="0"/>
          <a:chExt cx="0" cy="0"/>
        </a:xfrm>
      </p:grpSpPr>
      <p:grpSp>
        <p:nvGrpSpPr>
          <p:cNvPr id="17" name="Google Shape;17;p2"/>
          <p:cNvGrpSpPr/>
          <p:nvPr/>
        </p:nvGrpSpPr>
        <p:grpSpPr>
          <a:xfrm>
            <a:off x="-16934" y="0"/>
            <a:ext cx="12231160" cy="6856214"/>
            <a:chOff x="-16934" y="0"/>
            <a:chExt cx="12231160" cy="6856214"/>
          </a:xfrm>
        </p:grpSpPr>
        <p:pic>
          <p:nvPicPr>
            <p:cNvPr id="18" name="Google Shape;18;p2" descr="HD-PanelTitleR1.png"/>
            <p:cNvPicPr preferRelativeResize="0"/>
            <p:nvPr/>
          </p:nvPicPr>
          <p:blipFill rotWithShape="1">
            <a:blip r:embed="rId2">
              <a:alphaModFix/>
            </a:blip>
            <a:srcRect/>
            <a:stretch/>
          </p:blipFill>
          <p:spPr>
            <a:xfrm>
              <a:off x="0" y="0"/>
              <a:ext cx="12188825" cy="6856214"/>
            </a:xfrm>
            <a:prstGeom prst="rect">
              <a:avLst/>
            </a:prstGeom>
            <a:noFill/>
            <a:ln>
              <a:noFill/>
            </a:ln>
          </p:spPr>
        </p:pic>
        <p:sp>
          <p:nvSpPr>
            <p:cNvPr id="19" name="Google Shape;19;p2"/>
            <p:cNvSpPr/>
            <p:nvPr/>
          </p:nvSpPr>
          <p:spPr>
            <a:xfrm>
              <a:off x="2328332" y="1540931"/>
              <a:ext cx="7543802" cy="3835401"/>
            </a:xfrm>
            <a:prstGeom prst="rect">
              <a:avLst/>
            </a:prstGeom>
            <a:noFill/>
            <a:ln w="1587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0" name="Google Shape;20;p2" descr="HDRibbonTitle-UniformTrim.png"/>
            <p:cNvPicPr preferRelativeResize="0"/>
            <p:nvPr/>
          </p:nvPicPr>
          <p:blipFill rotWithShape="1">
            <a:blip r:embed="rId3">
              <a:alphaModFix/>
            </a:blip>
            <a:srcRect/>
            <a:stretch/>
          </p:blipFill>
          <p:spPr>
            <a:xfrm>
              <a:off x="-16934" y="3147609"/>
              <a:ext cx="2478024" cy="612648"/>
            </a:xfrm>
            <a:prstGeom prst="rect">
              <a:avLst/>
            </a:prstGeom>
            <a:noFill/>
            <a:ln>
              <a:noFill/>
            </a:ln>
          </p:spPr>
        </p:pic>
        <p:pic>
          <p:nvPicPr>
            <p:cNvPr id="21" name="Google Shape;21;p2" descr="HDRibbonTitle-UniformTrim.png"/>
            <p:cNvPicPr preferRelativeResize="0"/>
            <p:nvPr/>
          </p:nvPicPr>
          <p:blipFill rotWithShape="1">
            <a:blip r:embed="rId3">
              <a:alphaModFix/>
            </a:blip>
            <a:srcRect/>
            <a:stretch/>
          </p:blipFill>
          <p:spPr>
            <a:xfrm>
              <a:off x="9736202" y="3147609"/>
              <a:ext cx="2478024" cy="612648"/>
            </a:xfrm>
            <a:prstGeom prst="rect">
              <a:avLst/>
            </a:prstGeom>
            <a:noFill/>
            <a:ln>
              <a:noFill/>
            </a:ln>
          </p:spPr>
        </p:pic>
      </p:grpSp>
      <p:sp>
        <p:nvSpPr>
          <p:cNvPr id="22" name="Google Shape;22;p2"/>
          <p:cNvSpPr txBox="1">
            <a:spLocks noGrp="1"/>
          </p:cNvSpPr>
          <p:nvPr>
            <p:ph type="ctrTitle"/>
          </p:nvPr>
        </p:nvSpPr>
        <p:spPr>
          <a:xfrm>
            <a:off x="2692398" y="1871131"/>
            <a:ext cx="6815669" cy="1515533"/>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rgbClr val="262626"/>
              </a:buClr>
              <a:buSzPts val="5400"/>
              <a:buFont typeface="Garamond"/>
              <a:buNone/>
              <a:defRPr sz="5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2"/>
          <p:cNvSpPr txBox="1">
            <a:spLocks noGrp="1"/>
          </p:cNvSpPr>
          <p:nvPr>
            <p:ph type="subTitle" idx="1"/>
          </p:nvPr>
        </p:nvSpPr>
        <p:spPr>
          <a:xfrm>
            <a:off x="2692398" y="3657597"/>
            <a:ext cx="6815669" cy="1320802"/>
          </a:xfrm>
          <a:prstGeom prst="rect">
            <a:avLst/>
          </a:prstGeom>
          <a:noFill/>
          <a:ln>
            <a:noFill/>
          </a:ln>
        </p:spPr>
        <p:txBody>
          <a:bodyPr spcFirstLastPara="1" wrap="square" lIns="91425" tIns="45700" rIns="91425" bIns="45700" anchor="t" anchorCtr="0">
            <a:noAutofit/>
          </a:bodyPr>
          <a:lstStyle>
            <a:lvl1pPr lvl="0" algn="ctr">
              <a:spcBef>
                <a:spcPts val="420"/>
              </a:spcBef>
              <a:spcAft>
                <a:spcPts val="0"/>
              </a:spcAft>
              <a:buSzPts val="2415"/>
              <a:buNone/>
              <a:defRPr sz="2100">
                <a:solidFill>
                  <a:schemeClr val="dk1"/>
                </a:solidFill>
              </a:defRPr>
            </a:lvl1pPr>
            <a:lvl2pPr lvl="1" algn="ctr">
              <a:spcBef>
                <a:spcPts val="600"/>
              </a:spcBef>
              <a:spcAft>
                <a:spcPts val="0"/>
              </a:spcAft>
              <a:buSzPts val="2300"/>
              <a:buNone/>
              <a:defRPr>
                <a:solidFill>
                  <a:srgbClr val="888888"/>
                </a:solidFill>
              </a:defRPr>
            </a:lvl2pPr>
            <a:lvl3pPr lvl="2" algn="ctr">
              <a:spcBef>
                <a:spcPts val="600"/>
              </a:spcBef>
              <a:spcAft>
                <a:spcPts val="0"/>
              </a:spcAft>
              <a:buSzPts val="2070"/>
              <a:buNone/>
              <a:defRPr>
                <a:solidFill>
                  <a:srgbClr val="888888"/>
                </a:solidFill>
              </a:defRPr>
            </a:lvl3pPr>
            <a:lvl4pPr lvl="3" algn="ctr">
              <a:spcBef>
                <a:spcPts val="600"/>
              </a:spcBef>
              <a:spcAft>
                <a:spcPts val="0"/>
              </a:spcAft>
              <a:buSzPts val="1840"/>
              <a:buNone/>
              <a:defRPr>
                <a:solidFill>
                  <a:srgbClr val="888888"/>
                </a:solidFill>
              </a:defRPr>
            </a:lvl4pPr>
            <a:lvl5pPr lvl="4" algn="ctr">
              <a:spcBef>
                <a:spcPts val="600"/>
              </a:spcBef>
              <a:spcAft>
                <a:spcPts val="0"/>
              </a:spcAft>
              <a:buSzPts val="1610"/>
              <a:buNone/>
              <a:defRPr>
                <a:solidFill>
                  <a:srgbClr val="888888"/>
                </a:solidFill>
              </a:defRPr>
            </a:lvl5pPr>
            <a:lvl6pPr lvl="5" algn="ctr">
              <a:spcBef>
                <a:spcPts val="600"/>
              </a:spcBef>
              <a:spcAft>
                <a:spcPts val="0"/>
              </a:spcAft>
              <a:buSzPts val="1610"/>
              <a:buNone/>
              <a:defRPr>
                <a:solidFill>
                  <a:srgbClr val="888888"/>
                </a:solidFill>
              </a:defRPr>
            </a:lvl6pPr>
            <a:lvl7pPr lvl="6" algn="ctr">
              <a:spcBef>
                <a:spcPts val="600"/>
              </a:spcBef>
              <a:spcAft>
                <a:spcPts val="0"/>
              </a:spcAft>
              <a:buSzPts val="1610"/>
              <a:buNone/>
              <a:defRPr>
                <a:solidFill>
                  <a:srgbClr val="888888"/>
                </a:solidFill>
              </a:defRPr>
            </a:lvl7pPr>
            <a:lvl8pPr lvl="7" algn="ctr">
              <a:spcBef>
                <a:spcPts val="600"/>
              </a:spcBef>
              <a:spcAft>
                <a:spcPts val="0"/>
              </a:spcAft>
              <a:buSzPts val="1610"/>
              <a:buNone/>
              <a:defRPr>
                <a:solidFill>
                  <a:srgbClr val="888888"/>
                </a:solidFill>
              </a:defRPr>
            </a:lvl8pPr>
            <a:lvl9pPr lvl="8" algn="ctr">
              <a:spcBef>
                <a:spcPts val="600"/>
              </a:spcBef>
              <a:spcAft>
                <a:spcPts val="600"/>
              </a:spcAft>
              <a:buSzPts val="1610"/>
              <a:buNone/>
              <a:defRPr>
                <a:solidFill>
                  <a:srgbClr val="888888"/>
                </a:solidFill>
              </a:defRPr>
            </a:lvl9pPr>
          </a:lstStyle>
          <a:p>
            <a:endParaRPr/>
          </a:p>
        </p:txBody>
      </p:sp>
      <p:sp>
        <p:nvSpPr>
          <p:cNvPr id="24" name="Google Shape;24;p2"/>
          <p:cNvSpPr txBox="1">
            <a:spLocks noGrp="1"/>
          </p:cNvSpPr>
          <p:nvPr>
            <p:ph type="dt" idx="10"/>
          </p:nvPr>
        </p:nvSpPr>
        <p:spPr>
          <a:xfrm>
            <a:off x="7983232" y="5037663"/>
            <a:ext cx="897467"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2"/>
          <p:cNvSpPr txBox="1">
            <a:spLocks noGrp="1"/>
          </p:cNvSpPr>
          <p:nvPr>
            <p:ph type="ftr" idx="11"/>
          </p:nvPr>
        </p:nvSpPr>
        <p:spPr>
          <a:xfrm>
            <a:off x="2692397" y="5037663"/>
            <a:ext cx="5214635"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2"/>
          <p:cNvSpPr txBox="1">
            <a:spLocks noGrp="1"/>
          </p:cNvSpPr>
          <p:nvPr>
            <p:ph type="sldNum" idx="12"/>
          </p:nvPr>
        </p:nvSpPr>
        <p:spPr>
          <a:xfrm>
            <a:off x="8956900" y="5037663"/>
            <a:ext cx="55116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27" name="Google Shape;27;p2"/>
          <p:cNvCxnSpPr/>
          <p:nvPr/>
        </p:nvCxnSpPr>
        <p:spPr>
          <a:xfrm>
            <a:off x="2692399" y="3522131"/>
            <a:ext cx="681566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8"/>
        <p:cNvGrpSpPr/>
        <p:nvPr/>
      </p:nvGrpSpPr>
      <p:grpSpPr>
        <a:xfrm>
          <a:off x="0" y="0"/>
          <a:ext cx="0" cy="0"/>
          <a:chOff x="0" y="0"/>
          <a:chExt cx="0" cy="0"/>
        </a:xfrm>
      </p:grpSpPr>
      <p:cxnSp>
        <p:nvCxnSpPr>
          <p:cNvPr id="29" name="Google Shape;29;p3"/>
          <p:cNvCxnSpPr/>
          <p:nvPr/>
        </p:nvCxnSpPr>
        <p:spPr>
          <a:xfrm>
            <a:off x="1396169" y="2421466"/>
            <a:ext cx="9407298" cy="0"/>
          </a:xfrm>
          <a:prstGeom prst="straightConnector1">
            <a:avLst/>
          </a:prstGeom>
          <a:noFill/>
          <a:ln w="15875" cap="flat" cmpd="sng">
            <a:solidFill>
              <a:schemeClr val="accent1"/>
            </a:solidFill>
            <a:prstDash val="solid"/>
            <a:round/>
            <a:headEnd type="none" w="sm" len="sm"/>
            <a:tailEnd type="none" w="sm" len="sm"/>
          </a:ln>
        </p:spPr>
      </p:cxnSp>
      <p:sp>
        <p:nvSpPr>
          <p:cNvPr id="30" name="Google Shape;30;p3"/>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
          <p:cNvSpPr txBox="1">
            <a:spLocks noGrp="1"/>
          </p:cNvSpPr>
          <p:nvPr>
            <p:ph type="body" idx="1"/>
          </p:nvPr>
        </p:nvSpPr>
        <p:spPr>
          <a:xfrm>
            <a:off x="1295401" y="2556932"/>
            <a:ext cx="9601196" cy="3318936"/>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32" name="Google Shape;32;p3"/>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3"/>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3"/>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4"/>
          <p:cNvSpPr txBox="1">
            <a:spLocks noGrp="1"/>
          </p:cNvSpPr>
          <p:nvPr>
            <p:ph type="title"/>
          </p:nvPr>
        </p:nvSpPr>
        <p:spPr>
          <a:xfrm>
            <a:off x="2015069" y="1752606"/>
            <a:ext cx="8158688" cy="1822514"/>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rgbClr val="262626"/>
              </a:buClr>
              <a:buSzPts val="4400"/>
              <a:buFont typeface="Garamond"/>
              <a:buNone/>
              <a:defRPr sz="44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4"/>
          <p:cNvSpPr txBox="1">
            <a:spLocks noGrp="1"/>
          </p:cNvSpPr>
          <p:nvPr>
            <p:ph type="body" idx="1"/>
          </p:nvPr>
        </p:nvSpPr>
        <p:spPr>
          <a:xfrm>
            <a:off x="2015067" y="3846051"/>
            <a:ext cx="8158690" cy="954547"/>
          </a:xfrm>
          <a:prstGeom prst="rect">
            <a:avLst/>
          </a:prstGeom>
          <a:noFill/>
          <a:ln>
            <a:noFill/>
          </a:ln>
        </p:spPr>
        <p:txBody>
          <a:bodyPr spcFirstLastPara="1" wrap="square" lIns="91425" tIns="45700" rIns="91425" bIns="45700" anchor="t" anchorCtr="0">
            <a:noAutofit/>
          </a:bodyPr>
          <a:lstStyle>
            <a:lvl1pPr marL="457200" lvl="0" indent="-228600" algn="ctr">
              <a:spcBef>
                <a:spcPts val="480"/>
              </a:spcBef>
              <a:spcAft>
                <a:spcPts val="0"/>
              </a:spcAft>
              <a:buSzPts val="2760"/>
              <a:buNone/>
              <a:defRPr sz="24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38" name="Google Shape;38;p4"/>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4"/>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4"/>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41" name="Google Shape;41;p4"/>
          <p:cNvCxnSpPr/>
          <p:nvPr/>
        </p:nvCxnSpPr>
        <p:spPr>
          <a:xfrm>
            <a:off x="2012723" y="3710585"/>
            <a:ext cx="8163380"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2"/>
        <p:cNvGrpSpPr/>
        <p:nvPr/>
      </p:nvGrpSpPr>
      <p:grpSpPr>
        <a:xfrm>
          <a:off x="0" y="0"/>
          <a:ext cx="0" cy="0"/>
          <a:chOff x="0" y="0"/>
          <a:chExt cx="0" cy="0"/>
        </a:xfrm>
      </p:grpSpPr>
      <p:cxnSp>
        <p:nvCxnSpPr>
          <p:cNvPr id="43" name="Google Shape;43;p5"/>
          <p:cNvCxnSpPr/>
          <p:nvPr/>
        </p:nvCxnSpPr>
        <p:spPr>
          <a:xfrm>
            <a:off x="1396169" y="2421466"/>
            <a:ext cx="9407298" cy="0"/>
          </a:xfrm>
          <a:prstGeom prst="straightConnector1">
            <a:avLst/>
          </a:prstGeom>
          <a:noFill/>
          <a:ln w="15875" cap="flat" cmpd="sng">
            <a:solidFill>
              <a:schemeClr val="accent1"/>
            </a:solidFill>
            <a:prstDash val="solid"/>
            <a:round/>
            <a:headEnd type="none" w="sm" len="sm"/>
            <a:tailEnd type="none" w="sm" len="sm"/>
          </a:ln>
        </p:spPr>
      </p:cxnSp>
      <p:sp>
        <p:nvSpPr>
          <p:cNvPr id="44" name="Google Shape;44;p5"/>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5"/>
          <p:cNvSpPr txBox="1">
            <a:spLocks noGrp="1"/>
          </p:cNvSpPr>
          <p:nvPr>
            <p:ph type="body" idx="1"/>
          </p:nvPr>
        </p:nvSpPr>
        <p:spPr>
          <a:xfrm>
            <a:off x="1298448" y="2560320"/>
            <a:ext cx="4718304" cy="3310128"/>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46" name="Google Shape;46;p5"/>
          <p:cNvSpPr txBox="1">
            <a:spLocks noGrp="1"/>
          </p:cNvSpPr>
          <p:nvPr>
            <p:ph type="body" idx="2"/>
          </p:nvPr>
        </p:nvSpPr>
        <p:spPr>
          <a:xfrm>
            <a:off x="6181344" y="2560320"/>
            <a:ext cx="4718304" cy="3310128"/>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47" name="Google Shape;47;p5"/>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5"/>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9" name="Google Shape;49;p5"/>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0"/>
        <p:cNvGrpSpPr/>
        <p:nvPr/>
      </p:nvGrpSpPr>
      <p:grpSpPr>
        <a:xfrm>
          <a:off x="0" y="0"/>
          <a:ext cx="0" cy="0"/>
          <a:chOff x="0" y="0"/>
          <a:chExt cx="0" cy="0"/>
        </a:xfrm>
      </p:grpSpPr>
      <p:sp>
        <p:nvSpPr>
          <p:cNvPr id="51" name="Google Shape;51;p6"/>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44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6"/>
          <p:cNvSpPr txBox="1">
            <a:spLocks noGrp="1"/>
          </p:cNvSpPr>
          <p:nvPr>
            <p:ph type="body" idx="1"/>
          </p:nvPr>
        </p:nvSpPr>
        <p:spPr>
          <a:xfrm>
            <a:off x="1295400" y="2658533"/>
            <a:ext cx="4718304" cy="576262"/>
          </a:xfrm>
          <a:prstGeom prst="rect">
            <a:avLst/>
          </a:prstGeom>
          <a:noFill/>
          <a:ln>
            <a:noFill/>
          </a:ln>
        </p:spPr>
        <p:txBody>
          <a:bodyPr spcFirstLastPara="1" wrap="square" lIns="91425" tIns="45700" rIns="91425" bIns="45700" anchor="b" anchorCtr="0">
            <a:noAutofit/>
          </a:bodyPr>
          <a:lstStyle>
            <a:lvl1pPr marL="457200" lvl="0" indent="-228600" algn="l">
              <a:spcBef>
                <a:spcPts val="672"/>
              </a:spcBef>
              <a:spcAft>
                <a:spcPts val="0"/>
              </a:spcAft>
              <a:buSzPts val="3220"/>
              <a:buNone/>
              <a:defRPr sz="2800" b="0">
                <a:solidFill>
                  <a:schemeClr val="accent1"/>
                </a:solidFill>
              </a:defRPr>
            </a:lvl1pPr>
            <a:lvl2pPr marL="914400" lvl="1" indent="-228600" algn="l">
              <a:spcBef>
                <a:spcPts val="600"/>
              </a:spcBef>
              <a:spcAft>
                <a:spcPts val="0"/>
              </a:spcAft>
              <a:buSzPts val="2300"/>
              <a:buNone/>
              <a:defRPr sz="2000" b="1"/>
            </a:lvl2pPr>
            <a:lvl3pPr marL="1371600" lvl="2" indent="-228600" algn="l">
              <a:spcBef>
                <a:spcPts val="600"/>
              </a:spcBef>
              <a:spcAft>
                <a:spcPts val="0"/>
              </a:spcAft>
              <a:buSzPts val="2070"/>
              <a:buNone/>
              <a:defRPr sz="1800" b="1"/>
            </a:lvl3pPr>
            <a:lvl4pPr marL="1828800" lvl="3" indent="-228600" algn="l">
              <a:spcBef>
                <a:spcPts val="600"/>
              </a:spcBef>
              <a:spcAft>
                <a:spcPts val="0"/>
              </a:spcAft>
              <a:buSzPts val="1840"/>
              <a:buNone/>
              <a:defRPr sz="1600" b="1"/>
            </a:lvl4pPr>
            <a:lvl5pPr marL="2286000" lvl="4" indent="-228600" algn="l">
              <a:spcBef>
                <a:spcPts val="600"/>
              </a:spcBef>
              <a:spcAft>
                <a:spcPts val="0"/>
              </a:spcAft>
              <a:buSzPts val="1840"/>
              <a:buNone/>
              <a:defRPr sz="1600" b="1"/>
            </a:lvl5pPr>
            <a:lvl6pPr marL="2743200" lvl="5" indent="-228600" algn="l">
              <a:spcBef>
                <a:spcPts val="600"/>
              </a:spcBef>
              <a:spcAft>
                <a:spcPts val="0"/>
              </a:spcAft>
              <a:buSzPts val="1840"/>
              <a:buNone/>
              <a:defRPr sz="1600" b="1"/>
            </a:lvl6pPr>
            <a:lvl7pPr marL="3200400" lvl="6" indent="-228600" algn="l">
              <a:spcBef>
                <a:spcPts val="600"/>
              </a:spcBef>
              <a:spcAft>
                <a:spcPts val="0"/>
              </a:spcAft>
              <a:buSzPts val="1840"/>
              <a:buNone/>
              <a:defRPr sz="1600" b="1"/>
            </a:lvl7pPr>
            <a:lvl8pPr marL="3657600" lvl="7" indent="-228600" algn="l">
              <a:spcBef>
                <a:spcPts val="600"/>
              </a:spcBef>
              <a:spcAft>
                <a:spcPts val="0"/>
              </a:spcAft>
              <a:buSzPts val="1840"/>
              <a:buNone/>
              <a:defRPr sz="1600" b="1"/>
            </a:lvl8pPr>
            <a:lvl9pPr marL="4114800" lvl="8" indent="-228600" algn="l">
              <a:spcBef>
                <a:spcPts val="600"/>
              </a:spcBef>
              <a:spcAft>
                <a:spcPts val="600"/>
              </a:spcAft>
              <a:buSzPts val="1840"/>
              <a:buNone/>
              <a:defRPr sz="1600" b="1"/>
            </a:lvl9pPr>
          </a:lstStyle>
          <a:p>
            <a:endParaRPr/>
          </a:p>
        </p:txBody>
      </p:sp>
      <p:sp>
        <p:nvSpPr>
          <p:cNvPr id="53" name="Google Shape;53;p6"/>
          <p:cNvSpPr txBox="1">
            <a:spLocks noGrp="1"/>
          </p:cNvSpPr>
          <p:nvPr>
            <p:ph type="body" idx="2"/>
          </p:nvPr>
        </p:nvSpPr>
        <p:spPr>
          <a:xfrm>
            <a:off x="1295400" y="3243262"/>
            <a:ext cx="4718304" cy="2632605"/>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54" name="Google Shape;54;p6"/>
          <p:cNvSpPr txBox="1">
            <a:spLocks noGrp="1"/>
          </p:cNvSpPr>
          <p:nvPr>
            <p:ph type="body" idx="3"/>
          </p:nvPr>
        </p:nvSpPr>
        <p:spPr>
          <a:xfrm>
            <a:off x="6180670" y="2658533"/>
            <a:ext cx="4718304" cy="576262"/>
          </a:xfrm>
          <a:prstGeom prst="rect">
            <a:avLst/>
          </a:prstGeom>
          <a:noFill/>
          <a:ln>
            <a:noFill/>
          </a:ln>
        </p:spPr>
        <p:txBody>
          <a:bodyPr spcFirstLastPara="1" wrap="square" lIns="91425" tIns="45700" rIns="91425" bIns="45700" anchor="b" anchorCtr="0">
            <a:noAutofit/>
          </a:bodyPr>
          <a:lstStyle>
            <a:lvl1pPr marL="457200" lvl="0" indent="-228600" algn="l">
              <a:spcBef>
                <a:spcPts val="672"/>
              </a:spcBef>
              <a:spcAft>
                <a:spcPts val="0"/>
              </a:spcAft>
              <a:buSzPts val="3220"/>
              <a:buNone/>
              <a:defRPr sz="2800" b="0">
                <a:solidFill>
                  <a:schemeClr val="accent1"/>
                </a:solidFill>
              </a:defRPr>
            </a:lvl1pPr>
            <a:lvl2pPr marL="914400" lvl="1" indent="-228600" algn="l">
              <a:spcBef>
                <a:spcPts val="600"/>
              </a:spcBef>
              <a:spcAft>
                <a:spcPts val="0"/>
              </a:spcAft>
              <a:buSzPts val="2300"/>
              <a:buNone/>
              <a:defRPr sz="2000" b="1"/>
            </a:lvl2pPr>
            <a:lvl3pPr marL="1371600" lvl="2" indent="-228600" algn="l">
              <a:spcBef>
                <a:spcPts val="600"/>
              </a:spcBef>
              <a:spcAft>
                <a:spcPts val="0"/>
              </a:spcAft>
              <a:buSzPts val="2070"/>
              <a:buNone/>
              <a:defRPr sz="1800" b="1"/>
            </a:lvl3pPr>
            <a:lvl4pPr marL="1828800" lvl="3" indent="-228600" algn="l">
              <a:spcBef>
                <a:spcPts val="600"/>
              </a:spcBef>
              <a:spcAft>
                <a:spcPts val="0"/>
              </a:spcAft>
              <a:buSzPts val="1840"/>
              <a:buNone/>
              <a:defRPr sz="1600" b="1"/>
            </a:lvl4pPr>
            <a:lvl5pPr marL="2286000" lvl="4" indent="-228600" algn="l">
              <a:spcBef>
                <a:spcPts val="600"/>
              </a:spcBef>
              <a:spcAft>
                <a:spcPts val="0"/>
              </a:spcAft>
              <a:buSzPts val="1840"/>
              <a:buNone/>
              <a:defRPr sz="1600" b="1"/>
            </a:lvl5pPr>
            <a:lvl6pPr marL="2743200" lvl="5" indent="-228600" algn="l">
              <a:spcBef>
                <a:spcPts val="600"/>
              </a:spcBef>
              <a:spcAft>
                <a:spcPts val="0"/>
              </a:spcAft>
              <a:buSzPts val="1840"/>
              <a:buNone/>
              <a:defRPr sz="1600" b="1"/>
            </a:lvl6pPr>
            <a:lvl7pPr marL="3200400" lvl="6" indent="-228600" algn="l">
              <a:spcBef>
                <a:spcPts val="600"/>
              </a:spcBef>
              <a:spcAft>
                <a:spcPts val="0"/>
              </a:spcAft>
              <a:buSzPts val="1840"/>
              <a:buNone/>
              <a:defRPr sz="1600" b="1"/>
            </a:lvl7pPr>
            <a:lvl8pPr marL="3657600" lvl="7" indent="-228600" algn="l">
              <a:spcBef>
                <a:spcPts val="600"/>
              </a:spcBef>
              <a:spcAft>
                <a:spcPts val="0"/>
              </a:spcAft>
              <a:buSzPts val="1840"/>
              <a:buNone/>
              <a:defRPr sz="1600" b="1"/>
            </a:lvl8pPr>
            <a:lvl9pPr marL="4114800" lvl="8" indent="-228600" algn="l">
              <a:spcBef>
                <a:spcPts val="600"/>
              </a:spcBef>
              <a:spcAft>
                <a:spcPts val="600"/>
              </a:spcAft>
              <a:buSzPts val="1840"/>
              <a:buNone/>
              <a:defRPr sz="1600" b="1"/>
            </a:lvl9pPr>
          </a:lstStyle>
          <a:p>
            <a:endParaRPr/>
          </a:p>
        </p:txBody>
      </p:sp>
      <p:sp>
        <p:nvSpPr>
          <p:cNvPr id="55" name="Google Shape;55;p6"/>
          <p:cNvSpPr txBox="1">
            <a:spLocks noGrp="1"/>
          </p:cNvSpPr>
          <p:nvPr>
            <p:ph type="body" idx="4"/>
          </p:nvPr>
        </p:nvSpPr>
        <p:spPr>
          <a:xfrm>
            <a:off x="6180670" y="3243262"/>
            <a:ext cx="4718304" cy="2632605"/>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56" name="Google Shape;56;p6"/>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6"/>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6"/>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59" name="Google Shape;59;p6"/>
          <p:cNvCxnSpPr/>
          <p:nvPr/>
        </p:nvCxnSpPr>
        <p:spPr>
          <a:xfrm>
            <a:off x="1396169" y="2421466"/>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0"/>
        <p:cNvGrpSpPr/>
        <p:nvPr/>
      </p:nvGrpSpPr>
      <p:grpSpPr>
        <a:xfrm>
          <a:off x="0" y="0"/>
          <a:ext cx="0" cy="0"/>
          <a:chOff x="0" y="0"/>
          <a:chExt cx="0" cy="0"/>
        </a:xfrm>
      </p:grpSpPr>
      <p:sp>
        <p:nvSpPr>
          <p:cNvPr id="61" name="Google Shape;61;p7"/>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7"/>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7"/>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7"/>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65" name="Google Shape;65;p7"/>
          <p:cNvCxnSpPr/>
          <p:nvPr/>
        </p:nvCxnSpPr>
        <p:spPr>
          <a:xfrm>
            <a:off x="1396169" y="2421466"/>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6"/>
        <p:cNvGrpSpPr/>
        <p:nvPr/>
      </p:nvGrpSpPr>
      <p:grpSpPr>
        <a:xfrm>
          <a:off x="0" y="0"/>
          <a:ext cx="0" cy="0"/>
          <a:chOff x="0" y="0"/>
          <a:chExt cx="0" cy="0"/>
        </a:xfrm>
      </p:grpSpPr>
      <p:sp>
        <p:nvSpPr>
          <p:cNvPr id="67" name="Google Shape;67;p8"/>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8" name="Google Shape;68;p8"/>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9" name="Google Shape;69;p8"/>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0"/>
        <p:cNvGrpSpPr/>
        <p:nvPr/>
      </p:nvGrpSpPr>
      <p:grpSpPr>
        <a:xfrm>
          <a:off x="0" y="0"/>
          <a:ext cx="0" cy="0"/>
          <a:chOff x="0" y="0"/>
          <a:chExt cx="0" cy="0"/>
        </a:xfrm>
      </p:grpSpPr>
      <p:sp>
        <p:nvSpPr>
          <p:cNvPr id="71" name="Google Shape;71;p9"/>
          <p:cNvSpPr txBox="1">
            <a:spLocks noGrp="1"/>
          </p:cNvSpPr>
          <p:nvPr>
            <p:ph type="title"/>
          </p:nvPr>
        </p:nvSpPr>
        <p:spPr>
          <a:xfrm>
            <a:off x="1293811" y="1388534"/>
            <a:ext cx="3718455" cy="13716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rgbClr val="262626"/>
              </a:buClr>
              <a:buSzPts val="2400"/>
              <a:buFont typeface="Garamond"/>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9"/>
          <p:cNvSpPr txBox="1">
            <a:spLocks noGrp="1"/>
          </p:cNvSpPr>
          <p:nvPr>
            <p:ph type="body" idx="1"/>
          </p:nvPr>
        </p:nvSpPr>
        <p:spPr>
          <a:xfrm>
            <a:off x="5418668" y="982131"/>
            <a:ext cx="5469466" cy="4893735"/>
          </a:xfrm>
          <a:prstGeom prst="rect">
            <a:avLst/>
          </a:prstGeom>
          <a:noFill/>
          <a:ln>
            <a:noFill/>
          </a:ln>
        </p:spPr>
        <p:txBody>
          <a:bodyPr spcFirstLastPara="1" wrap="square" lIns="91425" tIns="45700" rIns="91425" bIns="45700" anchor="ctr"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73" name="Google Shape;73;p9"/>
          <p:cNvSpPr txBox="1">
            <a:spLocks noGrp="1"/>
          </p:cNvSpPr>
          <p:nvPr>
            <p:ph type="body" idx="2"/>
          </p:nvPr>
        </p:nvSpPr>
        <p:spPr>
          <a:xfrm>
            <a:off x="1293811" y="3031065"/>
            <a:ext cx="3718455" cy="2438404"/>
          </a:xfrm>
          <a:prstGeom prst="rect">
            <a:avLst/>
          </a:prstGeom>
          <a:noFill/>
          <a:ln>
            <a:noFill/>
          </a:ln>
        </p:spPr>
        <p:txBody>
          <a:bodyPr spcFirstLastPara="1" wrap="square" lIns="91425" tIns="45700" rIns="91425" bIns="45700" anchor="t" anchorCtr="0">
            <a:noAutofit/>
          </a:bodyPr>
          <a:lstStyle>
            <a:lvl1pPr marL="457200" lvl="0" indent="-228600" algn="ctr">
              <a:spcBef>
                <a:spcPts val="320"/>
              </a:spcBef>
              <a:spcAft>
                <a:spcPts val="0"/>
              </a:spcAft>
              <a:buSzPts val="1840"/>
              <a:buNone/>
              <a:defRPr sz="1600"/>
            </a:lvl1pPr>
            <a:lvl2pPr marL="914400" lvl="1" indent="-228600" algn="l">
              <a:spcBef>
                <a:spcPts val="600"/>
              </a:spcBef>
              <a:spcAft>
                <a:spcPts val="0"/>
              </a:spcAft>
              <a:buSzPts val="1380"/>
              <a:buNone/>
              <a:defRPr sz="1200"/>
            </a:lvl2pPr>
            <a:lvl3pPr marL="1371600" lvl="2" indent="-228600" algn="l">
              <a:spcBef>
                <a:spcPts val="600"/>
              </a:spcBef>
              <a:spcAft>
                <a:spcPts val="0"/>
              </a:spcAft>
              <a:buSzPts val="1150"/>
              <a:buNone/>
              <a:defRPr sz="1000"/>
            </a:lvl3pPr>
            <a:lvl4pPr marL="1828800" lvl="3" indent="-228600" algn="l">
              <a:spcBef>
                <a:spcPts val="600"/>
              </a:spcBef>
              <a:spcAft>
                <a:spcPts val="0"/>
              </a:spcAft>
              <a:buSzPts val="1035"/>
              <a:buNone/>
              <a:defRPr sz="900"/>
            </a:lvl4pPr>
            <a:lvl5pPr marL="2286000" lvl="4" indent="-228600" algn="l">
              <a:spcBef>
                <a:spcPts val="600"/>
              </a:spcBef>
              <a:spcAft>
                <a:spcPts val="0"/>
              </a:spcAft>
              <a:buSzPts val="1035"/>
              <a:buNone/>
              <a:defRPr sz="900"/>
            </a:lvl5pPr>
            <a:lvl6pPr marL="2743200" lvl="5" indent="-228600" algn="l">
              <a:spcBef>
                <a:spcPts val="600"/>
              </a:spcBef>
              <a:spcAft>
                <a:spcPts val="0"/>
              </a:spcAft>
              <a:buSzPts val="1035"/>
              <a:buNone/>
              <a:defRPr sz="900"/>
            </a:lvl6pPr>
            <a:lvl7pPr marL="3200400" lvl="6" indent="-228600" algn="l">
              <a:spcBef>
                <a:spcPts val="600"/>
              </a:spcBef>
              <a:spcAft>
                <a:spcPts val="0"/>
              </a:spcAft>
              <a:buSzPts val="1035"/>
              <a:buNone/>
              <a:defRPr sz="900"/>
            </a:lvl7pPr>
            <a:lvl8pPr marL="3657600" lvl="7" indent="-228600" algn="l">
              <a:spcBef>
                <a:spcPts val="600"/>
              </a:spcBef>
              <a:spcAft>
                <a:spcPts val="0"/>
              </a:spcAft>
              <a:buSzPts val="1035"/>
              <a:buNone/>
              <a:defRPr sz="900"/>
            </a:lvl8pPr>
            <a:lvl9pPr marL="4114800" lvl="8" indent="-228600" algn="l">
              <a:spcBef>
                <a:spcPts val="600"/>
              </a:spcBef>
              <a:spcAft>
                <a:spcPts val="600"/>
              </a:spcAft>
              <a:buSzPts val="1035"/>
              <a:buNone/>
              <a:defRPr sz="900"/>
            </a:lvl9pPr>
          </a:lstStyle>
          <a:p>
            <a:endParaRPr/>
          </a:p>
        </p:txBody>
      </p:sp>
      <p:sp>
        <p:nvSpPr>
          <p:cNvPr id="74" name="Google Shape;74;p9"/>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5" name="Google Shape;75;p9"/>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9"/>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77" name="Google Shape;77;p9"/>
          <p:cNvCxnSpPr/>
          <p:nvPr/>
        </p:nvCxnSpPr>
        <p:spPr>
          <a:xfrm>
            <a:off x="1396169" y="2912533"/>
            <a:ext cx="35144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8"/>
        <p:cNvGrpSpPr/>
        <p:nvPr/>
      </p:nvGrpSpPr>
      <p:grpSpPr>
        <a:xfrm>
          <a:off x="0" y="0"/>
          <a:ext cx="0" cy="0"/>
          <a:chOff x="0" y="0"/>
          <a:chExt cx="0" cy="0"/>
        </a:xfrm>
      </p:grpSpPr>
      <p:sp>
        <p:nvSpPr>
          <p:cNvPr id="79" name="Google Shape;79;p10"/>
          <p:cNvSpPr txBox="1">
            <a:spLocks noGrp="1"/>
          </p:cNvSpPr>
          <p:nvPr>
            <p:ph type="title"/>
          </p:nvPr>
        </p:nvSpPr>
        <p:spPr>
          <a:xfrm>
            <a:off x="1295399" y="1883832"/>
            <a:ext cx="6241816" cy="1371600"/>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rgbClr val="262626"/>
              </a:buClr>
              <a:buSzPts val="2800"/>
              <a:buFont typeface="Garamond"/>
              <a:buNone/>
              <a:defRPr sz="2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0" name="Google Shape;80;p10"/>
          <p:cNvSpPr>
            <a:spLocks noGrp="1"/>
          </p:cNvSpPr>
          <p:nvPr>
            <p:ph type="pic" idx="2"/>
          </p:nvPr>
        </p:nvSpPr>
        <p:spPr>
          <a:xfrm>
            <a:off x="8094831" y="1041400"/>
            <a:ext cx="3063347" cy="4775200"/>
          </a:xfrm>
          <a:prstGeom prst="roundRect">
            <a:avLst>
              <a:gd name="adj" fmla="val 0"/>
            </a:avLst>
          </a:prstGeom>
          <a:noFill/>
          <a:ln w="57150" cap="flat" cmpd="thickThin">
            <a:solidFill>
              <a:srgbClr val="7F7F7F"/>
            </a:solidFill>
            <a:prstDash val="solid"/>
            <a:miter lim="800000"/>
            <a:headEnd type="none" w="sm" len="sm"/>
            <a:tailEnd type="none" w="sm" len="sm"/>
          </a:ln>
        </p:spPr>
        <p:txBody>
          <a:bodyPr spcFirstLastPara="1" wrap="square" lIns="91425" tIns="45700" rIns="91425" bIns="45700" anchor="t" anchorCtr="0">
            <a:noAutofit/>
          </a:bodyPr>
          <a:lstStyle>
            <a:lvl1pPr marR="0" lvl="0" algn="ctr" rtl="0">
              <a:spcBef>
                <a:spcPts val="32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1pPr>
            <a:lvl2pPr marR="0" lvl="1"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2pPr>
            <a:lvl3pPr marR="0" lvl="2"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3pPr>
            <a:lvl4pPr marR="0" lvl="3"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4pPr>
            <a:lvl5pPr marR="0" lvl="4"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5pPr>
            <a:lvl6pPr marR="0" lvl="5"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6pPr>
            <a:lvl7pPr marR="0" lvl="6"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7pPr>
            <a:lvl8pPr marR="0" lvl="7"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8pPr>
            <a:lvl9pPr marR="0" lvl="8" algn="l" rtl="0">
              <a:spcBef>
                <a:spcPts val="600"/>
              </a:spcBef>
              <a:spcAft>
                <a:spcPts val="60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9pPr>
          </a:lstStyle>
          <a:p>
            <a:endParaRPr/>
          </a:p>
        </p:txBody>
      </p:sp>
      <p:sp>
        <p:nvSpPr>
          <p:cNvPr id="81" name="Google Shape;81;p10"/>
          <p:cNvSpPr txBox="1">
            <a:spLocks noGrp="1"/>
          </p:cNvSpPr>
          <p:nvPr>
            <p:ph type="body" idx="1"/>
          </p:nvPr>
        </p:nvSpPr>
        <p:spPr>
          <a:xfrm>
            <a:off x="1295399" y="3255432"/>
            <a:ext cx="6241816" cy="1828800"/>
          </a:xfrm>
          <a:prstGeom prst="rect">
            <a:avLst/>
          </a:prstGeom>
          <a:noFill/>
          <a:ln>
            <a:noFill/>
          </a:ln>
        </p:spPr>
        <p:txBody>
          <a:bodyPr spcFirstLastPara="1" wrap="square" lIns="91425" tIns="45700" rIns="91425" bIns="45700" anchor="t" anchorCtr="0">
            <a:noAutofit/>
          </a:bodyPr>
          <a:lstStyle>
            <a:lvl1pPr marL="457200" lvl="0" indent="-228600" algn="ctr">
              <a:spcBef>
                <a:spcPts val="360"/>
              </a:spcBef>
              <a:spcAft>
                <a:spcPts val="0"/>
              </a:spcAft>
              <a:buSzPts val="2070"/>
              <a:buNone/>
              <a:defRPr sz="1800"/>
            </a:lvl1pPr>
            <a:lvl2pPr marL="914400" lvl="1" indent="-228600" algn="l">
              <a:spcBef>
                <a:spcPts val="600"/>
              </a:spcBef>
              <a:spcAft>
                <a:spcPts val="0"/>
              </a:spcAft>
              <a:buSzPts val="1380"/>
              <a:buNone/>
              <a:defRPr sz="1200"/>
            </a:lvl2pPr>
            <a:lvl3pPr marL="1371600" lvl="2" indent="-228600" algn="l">
              <a:spcBef>
                <a:spcPts val="600"/>
              </a:spcBef>
              <a:spcAft>
                <a:spcPts val="0"/>
              </a:spcAft>
              <a:buSzPts val="1150"/>
              <a:buNone/>
              <a:defRPr sz="1000"/>
            </a:lvl3pPr>
            <a:lvl4pPr marL="1828800" lvl="3" indent="-228600" algn="l">
              <a:spcBef>
                <a:spcPts val="600"/>
              </a:spcBef>
              <a:spcAft>
                <a:spcPts val="0"/>
              </a:spcAft>
              <a:buSzPts val="1035"/>
              <a:buNone/>
              <a:defRPr sz="900"/>
            </a:lvl4pPr>
            <a:lvl5pPr marL="2286000" lvl="4" indent="-228600" algn="l">
              <a:spcBef>
                <a:spcPts val="600"/>
              </a:spcBef>
              <a:spcAft>
                <a:spcPts val="0"/>
              </a:spcAft>
              <a:buSzPts val="1035"/>
              <a:buNone/>
              <a:defRPr sz="900"/>
            </a:lvl5pPr>
            <a:lvl6pPr marL="2743200" lvl="5" indent="-228600" algn="l">
              <a:spcBef>
                <a:spcPts val="600"/>
              </a:spcBef>
              <a:spcAft>
                <a:spcPts val="0"/>
              </a:spcAft>
              <a:buSzPts val="1035"/>
              <a:buNone/>
              <a:defRPr sz="900"/>
            </a:lvl6pPr>
            <a:lvl7pPr marL="3200400" lvl="6" indent="-228600" algn="l">
              <a:spcBef>
                <a:spcPts val="600"/>
              </a:spcBef>
              <a:spcAft>
                <a:spcPts val="0"/>
              </a:spcAft>
              <a:buSzPts val="1035"/>
              <a:buNone/>
              <a:defRPr sz="900"/>
            </a:lvl7pPr>
            <a:lvl8pPr marL="3657600" lvl="7" indent="-228600" algn="l">
              <a:spcBef>
                <a:spcPts val="600"/>
              </a:spcBef>
              <a:spcAft>
                <a:spcPts val="0"/>
              </a:spcAft>
              <a:buSzPts val="1035"/>
              <a:buNone/>
              <a:defRPr sz="900"/>
            </a:lvl8pPr>
            <a:lvl9pPr marL="4114800" lvl="8" indent="-228600" algn="l">
              <a:spcBef>
                <a:spcPts val="600"/>
              </a:spcBef>
              <a:spcAft>
                <a:spcPts val="600"/>
              </a:spcAft>
              <a:buSzPts val="1035"/>
              <a:buNone/>
              <a:defRPr sz="900"/>
            </a:lvl9pPr>
          </a:lstStyle>
          <a:p>
            <a:endParaRPr/>
          </a:p>
        </p:txBody>
      </p:sp>
      <p:sp>
        <p:nvSpPr>
          <p:cNvPr id="82" name="Google Shape;82;p10"/>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0"/>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10"/>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85"/>
        <p:cNvGrpSpPr/>
        <p:nvPr/>
      </p:nvGrpSpPr>
      <p:grpSpPr>
        <a:xfrm>
          <a:off x="0" y="0"/>
          <a:ext cx="0" cy="0"/>
          <a:chOff x="0" y="0"/>
          <a:chExt cx="0" cy="0"/>
        </a:xfrm>
      </p:grpSpPr>
      <p:sp>
        <p:nvSpPr>
          <p:cNvPr id="86" name="Google Shape;86;p11"/>
          <p:cNvSpPr txBox="1">
            <a:spLocks noGrp="1"/>
          </p:cNvSpPr>
          <p:nvPr>
            <p:ph type="title"/>
          </p:nvPr>
        </p:nvSpPr>
        <p:spPr>
          <a:xfrm>
            <a:off x="1295401" y="4815415"/>
            <a:ext cx="9609666" cy="566738"/>
          </a:xfrm>
          <a:prstGeom prst="rect">
            <a:avLst/>
          </a:prstGeom>
          <a:noFill/>
          <a:ln>
            <a:noFill/>
          </a:ln>
        </p:spPr>
        <p:txBody>
          <a:bodyPr spcFirstLastPara="1" wrap="square" lIns="91425" tIns="45700" rIns="91425" bIns="45700" anchor="b" anchorCtr="0">
            <a:noAutofit/>
          </a:bodyPr>
          <a:lstStyle>
            <a:lvl1pPr lvl="0" algn="ctr">
              <a:spcBef>
                <a:spcPts val="0"/>
              </a:spcBef>
              <a:spcAft>
                <a:spcPts val="0"/>
              </a:spcAft>
              <a:buClr>
                <a:srgbClr val="262626"/>
              </a:buClr>
              <a:buSzPts val="2400"/>
              <a:buFont typeface="Garamond"/>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7" name="Google Shape;87;p11"/>
          <p:cNvSpPr>
            <a:spLocks noGrp="1"/>
          </p:cNvSpPr>
          <p:nvPr>
            <p:ph type="pic" idx="2"/>
          </p:nvPr>
        </p:nvSpPr>
        <p:spPr>
          <a:xfrm>
            <a:off x="1041427" y="1041399"/>
            <a:ext cx="10105972" cy="3335869"/>
          </a:xfrm>
          <a:prstGeom prst="roundRect">
            <a:avLst>
              <a:gd name="adj" fmla="val 0"/>
            </a:avLst>
          </a:prstGeom>
          <a:noFill/>
          <a:ln w="57150" cap="flat" cmpd="thickThin">
            <a:solidFill>
              <a:srgbClr val="7F7F7F"/>
            </a:solidFill>
            <a:prstDash val="solid"/>
            <a:miter lim="800000"/>
            <a:headEnd type="none" w="sm" len="sm"/>
            <a:tailEnd type="none" w="sm" len="sm"/>
          </a:ln>
        </p:spPr>
        <p:txBody>
          <a:bodyPr spcFirstLastPara="1" wrap="square" lIns="91425" tIns="45700" rIns="91425" bIns="45700" anchor="t" anchorCtr="0">
            <a:noAutofit/>
          </a:bodyPr>
          <a:lstStyle>
            <a:lvl1pPr marR="0" lvl="0" algn="ctr" rtl="0">
              <a:spcBef>
                <a:spcPts val="32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1pPr>
            <a:lvl2pPr marR="0" lvl="1"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2pPr>
            <a:lvl3pPr marR="0" lvl="2"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3pPr>
            <a:lvl4pPr marR="0" lvl="3"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4pPr>
            <a:lvl5pPr marR="0" lvl="4"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5pPr>
            <a:lvl6pPr marR="0" lvl="5"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6pPr>
            <a:lvl7pPr marR="0" lvl="6"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7pPr>
            <a:lvl8pPr marR="0" lvl="7" algn="l" rtl="0">
              <a:spcBef>
                <a:spcPts val="600"/>
              </a:spcBef>
              <a:spcAft>
                <a:spcPts val="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8pPr>
            <a:lvl9pPr marR="0" lvl="8" algn="l" rtl="0">
              <a:spcBef>
                <a:spcPts val="600"/>
              </a:spcBef>
              <a:spcAft>
                <a:spcPts val="600"/>
              </a:spcAft>
              <a:buClr>
                <a:schemeClr val="accent1"/>
              </a:buClr>
              <a:buSzPts val="1840"/>
              <a:buFont typeface="Arial"/>
              <a:buNone/>
              <a:defRPr sz="1600" b="0" i="0" u="none" strike="noStrike" cap="none">
                <a:solidFill>
                  <a:srgbClr val="262626"/>
                </a:solidFill>
                <a:latin typeface="Garamond"/>
                <a:ea typeface="Garamond"/>
                <a:cs typeface="Garamond"/>
                <a:sym typeface="Garamond"/>
              </a:defRPr>
            </a:lvl9pPr>
          </a:lstStyle>
          <a:p>
            <a:endParaRPr/>
          </a:p>
        </p:txBody>
      </p:sp>
      <p:sp>
        <p:nvSpPr>
          <p:cNvPr id="88" name="Google Shape;88;p11"/>
          <p:cNvSpPr txBox="1">
            <a:spLocks noGrp="1"/>
          </p:cNvSpPr>
          <p:nvPr>
            <p:ph type="body" idx="1"/>
          </p:nvPr>
        </p:nvSpPr>
        <p:spPr>
          <a:xfrm>
            <a:off x="1295401" y="5382153"/>
            <a:ext cx="9609666" cy="493712"/>
          </a:xfrm>
          <a:prstGeom prst="rect">
            <a:avLst/>
          </a:prstGeom>
          <a:noFill/>
          <a:ln>
            <a:noFill/>
          </a:ln>
        </p:spPr>
        <p:txBody>
          <a:bodyPr spcFirstLastPara="1" wrap="square" lIns="91425" tIns="45700" rIns="91425" bIns="45700" anchor="t" anchorCtr="0">
            <a:noAutofit/>
          </a:bodyPr>
          <a:lstStyle>
            <a:lvl1pPr marL="457200" lvl="0" indent="-228600" algn="ctr">
              <a:spcBef>
                <a:spcPts val="280"/>
              </a:spcBef>
              <a:spcAft>
                <a:spcPts val="0"/>
              </a:spcAft>
              <a:buSzPts val="1610"/>
              <a:buNone/>
              <a:defRPr sz="1400"/>
            </a:lvl1pPr>
            <a:lvl2pPr marL="914400" lvl="1" indent="-228600" algn="l">
              <a:spcBef>
                <a:spcPts val="600"/>
              </a:spcBef>
              <a:spcAft>
                <a:spcPts val="0"/>
              </a:spcAft>
              <a:buSzPts val="1380"/>
              <a:buNone/>
              <a:defRPr sz="1200"/>
            </a:lvl2pPr>
            <a:lvl3pPr marL="1371600" lvl="2" indent="-228600" algn="l">
              <a:spcBef>
                <a:spcPts val="600"/>
              </a:spcBef>
              <a:spcAft>
                <a:spcPts val="0"/>
              </a:spcAft>
              <a:buSzPts val="1150"/>
              <a:buNone/>
              <a:defRPr sz="1000"/>
            </a:lvl3pPr>
            <a:lvl4pPr marL="1828800" lvl="3" indent="-228600" algn="l">
              <a:spcBef>
                <a:spcPts val="600"/>
              </a:spcBef>
              <a:spcAft>
                <a:spcPts val="0"/>
              </a:spcAft>
              <a:buSzPts val="1035"/>
              <a:buNone/>
              <a:defRPr sz="900"/>
            </a:lvl4pPr>
            <a:lvl5pPr marL="2286000" lvl="4" indent="-228600" algn="l">
              <a:spcBef>
                <a:spcPts val="600"/>
              </a:spcBef>
              <a:spcAft>
                <a:spcPts val="0"/>
              </a:spcAft>
              <a:buSzPts val="1035"/>
              <a:buNone/>
              <a:defRPr sz="900"/>
            </a:lvl5pPr>
            <a:lvl6pPr marL="2743200" lvl="5" indent="-228600" algn="l">
              <a:spcBef>
                <a:spcPts val="600"/>
              </a:spcBef>
              <a:spcAft>
                <a:spcPts val="0"/>
              </a:spcAft>
              <a:buSzPts val="1035"/>
              <a:buNone/>
              <a:defRPr sz="900"/>
            </a:lvl6pPr>
            <a:lvl7pPr marL="3200400" lvl="6" indent="-228600" algn="l">
              <a:spcBef>
                <a:spcPts val="600"/>
              </a:spcBef>
              <a:spcAft>
                <a:spcPts val="0"/>
              </a:spcAft>
              <a:buSzPts val="1035"/>
              <a:buNone/>
              <a:defRPr sz="900"/>
            </a:lvl7pPr>
            <a:lvl8pPr marL="3657600" lvl="7" indent="-228600" algn="l">
              <a:spcBef>
                <a:spcPts val="600"/>
              </a:spcBef>
              <a:spcAft>
                <a:spcPts val="0"/>
              </a:spcAft>
              <a:buSzPts val="1035"/>
              <a:buNone/>
              <a:defRPr sz="900"/>
            </a:lvl8pPr>
            <a:lvl9pPr marL="4114800" lvl="8" indent="-228600" algn="l">
              <a:spcBef>
                <a:spcPts val="600"/>
              </a:spcBef>
              <a:spcAft>
                <a:spcPts val="600"/>
              </a:spcAft>
              <a:buSzPts val="1035"/>
              <a:buNone/>
              <a:defRPr sz="900"/>
            </a:lvl9pPr>
          </a:lstStyle>
          <a:p>
            <a:endParaRPr/>
          </a:p>
        </p:txBody>
      </p:sp>
      <p:sp>
        <p:nvSpPr>
          <p:cNvPr id="89" name="Google Shape;89;p11"/>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1"/>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11"/>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2"/>
        <p:cNvGrpSpPr/>
        <p:nvPr/>
      </p:nvGrpSpPr>
      <p:grpSpPr>
        <a:xfrm>
          <a:off x="0" y="0"/>
          <a:ext cx="0" cy="0"/>
          <a:chOff x="0" y="0"/>
          <a:chExt cx="0" cy="0"/>
        </a:xfrm>
      </p:grpSpPr>
      <p:sp>
        <p:nvSpPr>
          <p:cNvPr id="93" name="Google Shape;93;p12"/>
          <p:cNvSpPr txBox="1">
            <a:spLocks noGrp="1"/>
          </p:cNvSpPr>
          <p:nvPr>
            <p:ph type="title"/>
          </p:nvPr>
        </p:nvSpPr>
        <p:spPr>
          <a:xfrm>
            <a:off x="1303868" y="982132"/>
            <a:ext cx="9592732" cy="295486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3200"/>
              <a:buFont typeface="Garamond"/>
              <a:buNone/>
              <a:defRPr sz="32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4" name="Google Shape;94;p12"/>
          <p:cNvSpPr txBox="1">
            <a:spLocks noGrp="1"/>
          </p:cNvSpPr>
          <p:nvPr>
            <p:ph type="body" idx="1"/>
          </p:nvPr>
        </p:nvSpPr>
        <p:spPr>
          <a:xfrm>
            <a:off x="1303868" y="4343399"/>
            <a:ext cx="9592732" cy="1532467"/>
          </a:xfrm>
          <a:prstGeom prst="rect">
            <a:avLst/>
          </a:prstGeom>
          <a:noFill/>
          <a:ln>
            <a:noFill/>
          </a:ln>
        </p:spPr>
        <p:txBody>
          <a:bodyPr spcFirstLastPara="1" wrap="square" lIns="91425" tIns="45700" rIns="91425" bIns="45700" anchor="ctr" anchorCtr="0">
            <a:noAutofit/>
          </a:bodyPr>
          <a:lstStyle>
            <a:lvl1pPr marL="457200" lvl="0" indent="-228600" algn="ctr">
              <a:spcBef>
                <a:spcPts val="400"/>
              </a:spcBef>
              <a:spcAft>
                <a:spcPts val="0"/>
              </a:spcAft>
              <a:buSzPts val="2300"/>
              <a:buNone/>
              <a:defRPr sz="20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95" name="Google Shape;95;p12"/>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12"/>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12"/>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98" name="Google Shape;98;p12"/>
          <p:cNvCxnSpPr/>
          <p:nvPr/>
        </p:nvCxnSpPr>
        <p:spPr>
          <a:xfrm>
            <a:off x="1396169" y="4140199"/>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9"/>
        <p:cNvGrpSpPr/>
        <p:nvPr/>
      </p:nvGrpSpPr>
      <p:grpSpPr>
        <a:xfrm>
          <a:off x="0" y="0"/>
          <a:ext cx="0" cy="0"/>
          <a:chOff x="0" y="0"/>
          <a:chExt cx="0" cy="0"/>
        </a:xfrm>
      </p:grpSpPr>
      <p:sp>
        <p:nvSpPr>
          <p:cNvPr id="100" name="Google Shape;100;p13"/>
          <p:cNvSpPr txBox="1">
            <a:spLocks noGrp="1"/>
          </p:cNvSpPr>
          <p:nvPr>
            <p:ph type="title"/>
          </p:nvPr>
        </p:nvSpPr>
        <p:spPr>
          <a:xfrm>
            <a:off x="1446213" y="982132"/>
            <a:ext cx="9296398" cy="237066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3200"/>
              <a:buFont typeface="Garamond"/>
              <a:buNone/>
              <a:defRPr sz="3200" b="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1" name="Google Shape;101;p13"/>
          <p:cNvSpPr txBox="1">
            <a:spLocks noGrp="1"/>
          </p:cNvSpPr>
          <p:nvPr>
            <p:ph type="body" idx="1"/>
          </p:nvPr>
        </p:nvSpPr>
        <p:spPr>
          <a:xfrm>
            <a:off x="1674812" y="3352800"/>
            <a:ext cx="8839202" cy="584200"/>
          </a:xfrm>
          <a:prstGeom prst="rect">
            <a:avLst/>
          </a:prstGeom>
          <a:noFill/>
          <a:ln>
            <a:noFill/>
          </a:ln>
        </p:spPr>
        <p:txBody>
          <a:bodyPr spcFirstLastPara="1" wrap="square" lIns="91425" tIns="45700" rIns="91425" bIns="45700" anchor="ctr" anchorCtr="0">
            <a:noAutofit/>
          </a:bodyPr>
          <a:lstStyle>
            <a:lvl1pPr marL="457200" lvl="0" indent="-228600" algn="r">
              <a:spcBef>
                <a:spcPts val="400"/>
              </a:spcBef>
              <a:spcAft>
                <a:spcPts val="0"/>
              </a:spcAft>
              <a:buSzPts val="2300"/>
              <a:buFont typeface="Garamond"/>
              <a:buNone/>
              <a:defRPr sz="2000"/>
            </a:lvl1pPr>
            <a:lvl2pPr marL="914400" lvl="1" indent="-228600" algn="l">
              <a:spcBef>
                <a:spcPts val="600"/>
              </a:spcBef>
              <a:spcAft>
                <a:spcPts val="0"/>
              </a:spcAft>
              <a:buSzPts val="2300"/>
              <a:buFont typeface="Garamond"/>
              <a:buNone/>
              <a:defRPr/>
            </a:lvl2pPr>
            <a:lvl3pPr marL="1371600" lvl="2" indent="-228600" algn="l">
              <a:spcBef>
                <a:spcPts val="600"/>
              </a:spcBef>
              <a:spcAft>
                <a:spcPts val="0"/>
              </a:spcAft>
              <a:buSzPts val="2070"/>
              <a:buFont typeface="Garamond"/>
              <a:buNone/>
              <a:defRPr/>
            </a:lvl3pPr>
            <a:lvl4pPr marL="1828800" lvl="3" indent="-228600" algn="l">
              <a:spcBef>
                <a:spcPts val="600"/>
              </a:spcBef>
              <a:spcAft>
                <a:spcPts val="0"/>
              </a:spcAft>
              <a:buSzPts val="1840"/>
              <a:buFont typeface="Garamond"/>
              <a:buNone/>
              <a:defRPr/>
            </a:lvl4pPr>
            <a:lvl5pPr marL="2286000" lvl="4" indent="-228600" algn="l">
              <a:spcBef>
                <a:spcPts val="600"/>
              </a:spcBef>
              <a:spcAft>
                <a:spcPts val="0"/>
              </a:spcAft>
              <a:buSzPts val="1610"/>
              <a:buFont typeface="Garamond"/>
              <a:buNone/>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102" name="Google Shape;102;p13"/>
          <p:cNvSpPr txBox="1">
            <a:spLocks noGrp="1"/>
          </p:cNvSpPr>
          <p:nvPr>
            <p:ph type="body" idx="2"/>
          </p:nvPr>
        </p:nvSpPr>
        <p:spPr>
          <a:xfrm>
            <a:off x="1295401" y="4343399"/>
            <a:ext cx="9609666" cy="1532467"/>
          </a:xfrm>
          <a:prstGeom prst="rect">
            <a:avLst/>
          </a:prstGeom>
          <a:noFill/>
          <a:ln>
            <a:noFill/>
          </a:ln>
        </p:spPr>
        <p:txBody>
          <a:bodyPr spcFirstLastPara="1" wrap="square" lIns="91425" tIns="45700" rIns="91425" bIns="45700" anchor="ctr" anchorCtr="0">
            <a:noAutofit/>
          </a:bodyPr>
          <a:lstStyle>
            <a:lvl1pPr marL="457200" lvl="0" indent="-228600" algn="ctr">
              <a:spcBef>
                <a:spcPts val="400"/>
              </a:spcBef>
              <a:spcAft>
                <a:spcPts val="0"/>
              </a:spcAft>
              <a:buSzPts val="2300"/>
              <a:buNone/>
              <a:defRPr sz="20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103" name="Google Shape;103;p13"/>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4" name="Google Shape;104;p13"/>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5" name="Google Shape;105;p13"/>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
        <p:nvSpPr>
          <p:cNvPr id="106" name="Google Shape;106;p13"/>
          <p:cNvSpPr txBox="1"/>
          <p:nvPr/>
        </p:nvSpPr>
        <p:spPr>
          <a:xfrm>
            <a:off x="862013" y="879961"/>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MY" sz="8000" b="0" i="0" u="none" strike="noStrike" cap="none">
                <a:solidFill>
                  <a:schemeClr val="dk1"/>
                </a:solidFill>
                <a:latin typeface="Garamond"/>
                <a:ea typeface="Garamond"/>
                <a:cs typeface="Garamond"/>
                <a:sym typeface="Garamond"/>
              </a:rPr>
              <a:t>“</a:t>
            </a:r>
            <a:endParaRPr/>
          </a:p>
        </p:txBody>
      </p:sp>
      <p:sp>
        <p:nvSpPr>
          <p:cNvPr id="107" name="Google Shape;107;p13"/>
          <p:cNvSpPr txBox="1"/>
          <p:nvPr/>
        </p:nvSpPr>
        <p:spPr>
          <a:xfrm>
            <a:off x="10600267" y="2827870"/>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MY" sz="8000" b="0" i="0" u="none" strike="noStrike" cap="none">
                <a:solidFill>
                  <a:schemeClr val="dk1"/>
                </a:solidFill>
                <a:latin typeface="Garamond"/>
                <a:ea typeface="Garamond"/>
                <a:cs typeface="Garamond"/>
                <a:sym typeface="Garamond"/>
              </a:rPr>
              <a:t>”</a:t>
            </a:r>
            <a:endParaRPr/>
          </a:p>
        </p:txBody>
      </p:sp>
      <p:cxnSp>
        <p:nvCxnSpPr>
          <p:cNvPr id="108" name="Google Shape;108;p13"/>
          <p:cNvCxnSpPr/>
          <p:nvPr/>
        </p:nvCxnSpPr>
        <p:spPr>
          <a:xfrm>
            <a:off x="1396169" y="4140199"/>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9"/>
        <p:cNvGrpSpPr/>
        <p:nvPr/>
      </p:nvGrpSpPr>
      <p:grpSpPr>
        <a:xfrm>
          <a:off x="0" y="0"/>
          <a:ext cx="0" cy="0"/>
          <a:chOff x="0" y="0"/>
          <a:chExt cx="0" cy="0"/>
        </a:xfrm>
      </p:grpSpPr>
      <p:sp>
        <p:nvSpPr>
          <p:cNvPr id="110" name="Google Shape;110;p14"/>
          <p:cNvSpPr txBox="1">
            <a:spLocks noGrp="1"/>
          </p:cNvSpPr>
          <p:nvPr>
            <p:ph type="title"/>
          </p:nvPr>
        </p:nvSpPr>
        <p:spPr>
          <a:xfrm>
            <a:off x="1295402" y="3308581"/>
            <a:ext cx="9609668" cy="1468800"/>
          </a:xfrm>
          <a:prstGeom prst="rect">
            <a:avLst/>
          </a:prstGeom>
          <a:noFill/>
          <a:ln>
            <a:noFill/>
          </a:ln>
        </p:spPr>
        <p:txBody>
          <a:bodyPr spcFirstLastPara="1" wrap="square" lIns="91425" tIns="45700" rIns="91425" bIns="45700" anchor="b" anchorCtr="0">
            <a:noAutofit/>
          </a:bodyPr>
          <a:lstStyle>
            <a:lvl1pPr lvl="0" algn="l">
              <a:spcBef>
                <a:spcPts val="0"/>
              </a:spcBef>
              <a:spcAft>
                <a:spcPts val="0"/>
              </a:spcAft>
              <a:buClr>
                <a:srgbClr val="262626"/>
              </a:buClr>
              <a:buSzPts val="3200"/>
              <a:buFont typeface="Garamond"/>
              <a:buNone/>
              <a:defRPr sz="32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1" name="Google Shape;111;p14"/>
          <p:cNvSpPr txBox="1">
            <a:spLocks noGrp="1"/>
          </p:cNvSpPr>
          <p:nvPr>
            <p:ph type="body" idx="1"/>
          </p:nvPr>
        </p:nvSpPr>
        <p:spPr>
          <a:xfrm>
            <a:off x="1295401" y="4777381"/>
            <a:ext cx="9609668" cy="860400"/>
          </a:xfrm>
          <a:prstGeom prst="rect">
            <a:avLst/>
          </a:prstGeom>
          <a:noFill/>
          <a:ln>
            <a:noFill/>
          </a:ln>
        </p:spPr>
        <p:txBody>
          <a:bodyPr spcFirstLastPara="1" wrap="square" lIns="91425" tIns="45700" rIns="91425" bIns="45700" anchor="t" anchorCtr="0">
            <a:noAutofit/>
          </a:bodyPr>
          <a:lstStyle>
            <a:lvl1pPr marL="457200" lvl="0" indent="-228600" algn="l">
              <a:spcBef>
                <a:spcPts val="400"/>
              </a:spcBef>
              <a:spcAft>
                <a:spcPts val="0"/>
              </a:spcAft>
              <a:buSzPts val="2300"/>
              <a:buNone/>
              <a:defRPr sz="20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112" name="Google Shape;112;p14"/>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14"/>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4"/>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5"/>
        <p:cNvGrpSpPr/>
        <p:nvPr/>
      </p:nvGrpSpPr>
      <p:grpSpPr>
        <a:xfrm>
          <a:off x="0" y="0"/>
          <a:ext cx="0" cy="0"/>
          <a:chOff x="0" y="0"/>
          <a:chExt cx="0" cy="0"/>
        </a:xfrm>
      </p:grpSpPr>
      <p:sp>
        <p:nvSpPr>
          <p:cNvPr id="116" name="Google Shape;116;p15"/>
          <p:cNvSpPr txBox="1">
            <a:spLocks noGrp="1"/>
          </p:cNvSpPr>
          <p:nvPr>
            <p:ph type="title"/>
          </p:nvPr>
        </p:nvSpPr>
        <p:spPr>
          <a:xfrm>
            <a:off x="1446213" y="982132"/>
            <a:ext cx="9296398" cy="224366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chemeClr val="dk1"/>
              </a:buClr>
              <a:buSzPts val="3200"/>
              <a:buFont typeface="Garamond"/>
              <a:buNone/>
              <a:defRPr sz="3200" b="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7" name="Google Shape;117;p15"/>
          <p:cNvSpPr txBox="1">
            <a:spLocks noGrp="1"/>
          </p:cNvSpPr>
          <p:nvPr>
            <p:ph type="body" idx="1"/>
          </p:nvPr>
        </p:nvSpPr>
        <p:spPr>
          <a:xfrm>
            <a:off x="1295401" y="3639312"/>
            <a:ext cx="9609668" cy="886968"/>
          </a:xfrm>
          <a:prstGeom prst="rect">
            <a:avLst/>
          </a:prstGeom>
          <a:noFill/>
          <a:ln>
            <a:noFill/>
          </a:ln>
        </p:spPr>
        <p:txBody>
          <a:bodyPr spcFirstLastPara="1" wrap="square" lIns="91425" tIns="45700" rIns="91425" bIns="45700" anchor="b" anchorCtr="0">
            <a:noAutofit/>
          </a:bodyPr>
          <a:lstStyle>
            <a:lvl1pPr marL="457200" lvl="0" indent="-228600" algn="l">
              <a:spcBef>
                <a:spcPts val="0"/>
              </a:spcBef>
              <a:spcAft>
                <a:spcPts val="0"/>
              </a:spcAft>
              <a:buSzPts val="2760"/>
              <a:buNone/>
              <a:defRPr sz="24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118" name="Google Shape;118;p15"/>
          <p:cNvSpPr txBox="1">
            <a:spLocks noGrp="1"/>
          </p:cNvSpPr>
          <p:nvPr>
            <p:ph type="body" idx="2"/>
          </p:nvPr>
        </p:nvSpPr>
        <p:spPr>
          <a:xfrm>
            <a:off x="1295401" y="4529667"/>
            <a:ext cx="9609668" cy="1346200"/>
          </a:xfrm>
          <a:prstGeom prst="rect">
            <a:avLst/>
          </a:prstGeom>
          <a:noFill/>
          <a:ln>
            <a:noFill/>
          </a:ln>
        </p:spPr>
        <p:txBody>
          <a:bodyPr spcFirstLastPara="1" wrap="square" lIns="91425" tIns="45700" rIns="91425" bIns="45700" anchor="t" anchorCtr="0">
            <a:noAutofit/>
          </a:bodyPr>
          <a:lstStyle>
            <a:lvl1pPr marL="457200" lvl="0" indent="-228600" algn="l">
              <a:spcBef>
                <a:spcPts val="360"/>
              </a:spcBef>
              <a:spcAft>
                <a:spcPts val="0"/>
              </a:spcAft>
              <a:buSzPts val="2070"/>
              <a:buNone/>
              <a:defRPr sz="18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119" name="Google Shape;119;p15"/>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0" name="Google Shape;120;p15"/>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15"/>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sp>
        <p:nvSpPr>
          <p:cNvPr id="122" name="Google Shape;122;p15"/>
          <p:cNvSpPr txBox="1"/>
          <p:nvPr/>
        </p:nvSpPr>
        <p:spPr>
          <a:xfrm>
            <a:off x="862013" y="879961"/>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None/>
            </a:pPr>
            <a:r>
              <a:rPr lang="en-MY" sz="8000" b="0" i="0" u="none" strike="noStrike" cap="none">
                <a:solidFill>
                  <a:schemeClr val="dk1"/>
                </a:solidFill>
                <a:latin typeface="Garamond"/>
                <a:ea typeface="Garamond"/>
                <a:cs typeface="Garamond"/>
                <a:sym typeface="Garamond"/>
              </a:rPr>
              <a:t>“</a:t>
            </a:r>
            <a:endParaRPr/>
          </a:p>
        </p:txBody>
      </p:sp>
      <p:sp>
        <p:nvSpPr>
          <p:cNvPr id="123" name="Google Shape;123;p15"/>
          <p:cNvSpPr txBox="1"/>
          <p:nvPr/>
        </p:nvSpPr>
        <p:spPr>
          <a:xfrm>
            <a:off x="10600267" y="2599261"/>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None/>
            </a:pPr>
            <a:r>
              <a:rPr lang="en-MY" sz="8000" b="0" i="0" u="none" strike="noStrike" cap="none">
                <a:solidFill>
                  <a:schemeClr val="dk1"/>
                </a:solidFill>
                <a:latin typeface="Garamond"/>
                <a:ea typeface="Garamond"/>
                <a:cs typeface="Garamond"/>
                <a:sym typeface="Garamond"/>
              </a:rPr>
              <a:t>”</a:t>
            </a:r>
            <a:endParaRPr/>
          </a:p>
        </p:txBody>
      </p:sp>
      <p:cxnSp>
        <p:nvCxnSpPr>
          <p:cNvPr id="124" name="Google Shape;124;p15"/>
          <p:cNvCxnSpPr/>
          <p:nvPr/>
        </p:nvCxnSpPr>
        <p:spPr>
          <a:xfrm>
            <a:off x="1396169" y="3429000"/>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5"/>
        <p:cNvGrpSpPr/>
        <p:nvPr/>
      </p:nvGrpSpPr>
      <p:grpSpPr>
        <a:xfrm>
          <a:off x="0" y="0"/>
          <a:ext cx="0" cy="0"/>
          <a:chOff x="0" y="0"/>
          <a:chExt cx="0" cy="0"/>
        </a:xfrm>
      </p:grpSpPr>
      <p:sp>
        <p:nvSpPr>
          <p:cNvPr id="126" name="Google Shape;126;p16"/>
          <p:cNvSpPr txBox="1">
            <a:spLocks noGrp="1"/>
          </p:cNvSpPr>
          <p:nvPr>
            <p:ph type="title"/>
          </p:nvPr>
        </p:nvSpPr>
        <p:spPr>
          <a:xfrm>
            <a:off x="1295401" y="982132"/>
            <a:ext cx="9609666" cy="2243668"/>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4400"/>
              <a:buFont typeface="Garamond"/>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7" name="Google Shape;127;p16"/>
          <p:cNvSpPr txBox="1">
            <a:spLocks noGrp="1"/>
          </p:cNvSpPr>
          <p:nvPr>
            <p:ph type="body" idx="1"/>
          </p:nvPr>
        </p:nvSpPr>
        <p:spPr>
          <a:xfrm>
            <a:off x="1295401" y="3630168"/>
            <a:ext cx="9609668" cy="841248"/>
          </a:xfrm>
          <a:prstGeom prst="rect">
            <a:avLst/>
          </a:prstGeom>
          <a:noFill/>
          <a:ln>
            <a:noFill/>
          </a:ln>
        </p:spPr>
        <p:txBody>
          <a:bodyPr spcFirstLastPara="1" wrap="square" lIns="91425" tIns="45700" rIns="91425" bIns="45700" anchor="b" anchorCtr="0">
            <a:noAutofit/>
          </a:bodyPr>
          <a:lstStyle>
            <a:lvl1pPr marL="457200" lvl="0" indent="-228600" algn="l">
              <a:spcBef>
                <a:spcPts val="0"/>
              </a:spcBef>
              <a:spcAft>
                <a:spcPts val="0"/>
              </a:spcAft>
              <a:buSzPts val="3220"/>
              <a:buNone/>
              <a:defRPr sz="28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128" name="Google Shape;128;p16"/>
          <p:cNvSpPr txBox="1">
            <a:spLocks noGrp="1"/>
          </p:cNvSpPr>
          <p:nvPr>
            <p:ph type="body" idx="2"/>
          </p:nvPr>
        </p:nvSpPr>
        <p:spPr>
          <a:xfrm>
            <a:off x="1295400" y="4470399"/>
            <a:ext cx="9609670" cy="1405467"/>
          </a:xfrm>
          <a:prstGeom prst="rect">
            <a:avLst/>
          </a:prstGeom>
          <a:noFill/>
          <a:ln>
            <a:noFill/>
          </a:ln>
        </p:spPr>
        <p:txBody>
          <a:bodyPr spcFirstLastPara="1" wrap="square" lIns="91425" tIns="45700" rIns="91425" bIns="45700" anchor="t" anchorCtr="0">
            <a:noAutofit/>
          </a:bodyPr>
          <a:lstStyle>
            <a:lvl1pPr marL="457200" lvl="0" indent="-228600" algn="l">
              <a:spcBef>
                <a:spcPts val="360"/>
              </a:spcBef>
              <a:spcAft>
                <a:spcPts val="0"/>
              </a:spcAft>
              <a:buSzPts val="2070"/>
              <a:buNone/>
              <a:defRPr sz="1800">
                <a:solidFill>
                  <a:schemeClr val="dk1"/>
                </a:solidFill>
              </a:defRPr>
            </a:lvl1pPr>
            <a:lvl2pPr marL="914400" lvl="1" indent="-228600" algn="l">
              <a:spcBef>
                <a:spcPts val="600"/>
              </a:spcBef>
              <a:spcAft>
                <a:spcPts val="0"/>
              </a:spcAft>
              <a:buSzPts val="2070"/>
              <a:buNone/>
              <a:defRPr sz="1800">
                <a:solidFill>
                  <a:srgbClr val="888888"/>
                </a:solidFill>
              </a:defRPr>
            </a:lvl2pPr>
            <a:lvl3pPr marL="1371600" lvl="2" indent="-228600" algn="l">
              <a:spcBef>
                <a:spcPts val="600"/>
              </a:spcBef>
              <a:spcAft>
                <a:spcPts val="0"/>
              </a:spcAft>
              <a:buSzPts val="1840"/>
              <a:buNone/>
              <a:defRPr sz="1600">
                <a:solidFill>
                  <a:srgbClr val="888888"/>
                </a:solidFill>
              </a:defRPr>
            </a:lvl3pPr>
            <a:lvl4pPr marL="1828800" lvl="3" indent="-228600" algn="l">
              <a:spcBef>
                <a:spcPts val="600"/>
              </a:spcBef>
              <a:spcAft>
                <a:spcPts val="0"/>
              </a:spcAft>
              <a:buSzPts val="1610"/>
              <a:buNone/>
              <a:defRPr sz="1400">
                <a:solidFill>
                  <a:srgbClr val="888888"/>
                </a:solidFill>
              </a:defRPr>
            </a:lvl4pPr>
            <a:lvl5pPr marL="2286000" lvl="4" indent="-228600" algn="l">
              <a:spcBef>
                <a:spcPts val="600"/>
              </a:spcBef>
              <a:spcAft>
                <a:spcPts val="0"/>
              </a:spcAft>
              <a:buSzPts val="1610"/>
              <a:buNone/>
              <a:defRPr sz="1400">
                <a:solidFill>
                  <a:srgbClr val="888888"/>
                </a:solidFill>
              </a:defRPr>
            </a:lvl5pPr>
            <a:lvl6pPr marL="2743200" lvl="5" indent="-228600" algn="l">
              <a:spcBef>
                <a:spcPts val="600"/>
              </a:spcBef>
              <a:spcAft>
                <a:spcPts val="0"/>
              </a:spcAft>
              <a:buSzPts val="1610"/>
              <a:buNone/>
              <a:defRPr sz="1400">
                <a:solidFill>
                  <a:srgbClr val="888888"/>
                </a:solidFill>
              </a:defRPr>
            </a:lvl6pPr>
            <a:lvl7pPr marL="3200400" lvl="6" indent="-228600" algn="l">
              <a:spcBef>
                <a:spcPts val="600"/>
              </a:spcBef>
              <a:spcAft>
                <a:spcPts val="0"/>
              </a:spcAft>
              <a:buSzPts val="1610"/>
              <a:buNone/>
              <a:defRPr sz="1400">
                <a:solidFill>
                  <a:srgbClr val="888888"/>
                </a:solidFill>
              </a:defRPr>
            </a:lvl7pPr>
            <a:lvl8pPr marL="3657600" lvl="7" indent="-228600" algn="l">
              <a:spcBef>
                <a:spcPts val="600"/>
              </a:spcBef>
              <a:spcAft>
                <a:spcPts val="0"/>
              </a:spcAft>
              <a:buSzPts val="1610"/>
              <a:buNone/>
              <a:defRPr sz="1400">
                <a:solidFill>
                  <a:srgbClr val="888888"/>
                </a:solidFill>
              </a:defRPr>
            </a:lvl8pPr>
            <a:lvl9pPr marL="4114800" lvl="8" indent="-228600" algn="l">
              <a:spcBef>
                <a:spcPts val="600"/>
              </a:spcBef>
              <a:spcAft>
                <a:spcPts val="600"/>
              </a:spcAft>
              <a:buSzPts val="1610"/>
              <a:buNone/>
              <a:defRPr sz="1400">
                <a:solidFill>
                  <a:srgbClr val="888888"/>
                </a:solidFill>
              </a:defRPr>
            </a:lvl9pPr>
          </a:lstStyle>
          <a:p>
            <a:endParaRPr/>
          </a:p>
        </p:txBody>
      </p:sp>
      <p:sp>
        <p:nvSpPr>
          <p:cNvPr id="129" name="Google Shape;129;p16"/>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0" name="Google Shape;130;p16"/>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1" name="Google Shape;131;p16"/>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132" name="Google Shape;132;p16"/>
          <p:cNvCxnSpPr/>
          <p:nvPr/>
        </p:nvCxnSpPr>
        <p:spPr>
          <a:xfrm>
            <a:off x="1396169" y="3429000"/>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3"/>
        <p:cNvGrpSpPr/>
        <p:nvPr/>
      </p:nvGrpSpPr>
      <p:grpSpPr>
        <a:xfrm>
          <a:off x="0" y="0"/>
          <a:ext cx="0" cy="0"/>
          <a:chOff x="0" y="0"/>
          <a:chExt cx="0" cy="0"/>
        </a:xfrm>
      </p:grpSpPr>
      <p:sp>
        <p:nvSpPr>
          <p:cNvPr id="134" name="Google Shape;134;p17"/>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4400"/>
              <a:buFont typeface="Garamond"/>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17"/>
          <p:cNvSpPr txBox="1">
            <a:spLocks noGrp="1"/>
          </p:cNvSpPr>
          <p:nvPr>
            <p:ph type="body" idx="1"/>
          </p:nvPr>
        </p:nvSpPr>
        <p:spPr>
          <a:xfrm rot="5400000">
            <a:off x="4436531" y="-584198"/>
            <a:ext cx="3318936" cy="9601196"/>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136" name="Google Shape;136;p17"/>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7" name="Google Shape;137;p17"/>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17"/>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139" name="Google Shape;139;p17"/>
          <p:cNvCxnSpPr/>
          <p:nvPr/>
        </p:nvCxnSpPr>
        <p:spPr>
          <a:xfrm>
            <a:off x="1396169" y="2421466"/>
            <a:ext cx="9407298" cy="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40"/>
        <p:cNvGrpSpPr/>
        <p:nvPr/>
      </p:nvGrpSpPr>
      <p:grpSpPr>
        <a:xfrm>
          <a:off x="0" y="0"/>
          <a:ext cx="0" cy="0"/>
          <a:chOff x="0" y="0"/>
          <a:chExt cx="0" cy="0"/>
        </a:xfrm>
      </p:grpSpPr>
      <p:sp>
        <p:nvSpPr>
          <p:cNvPr id="141" name="Google Shape;141;p18"/>
          <p:cNvSpPr txBox="1">
            <a:spLocks noGrp="1"/>
          </p:cNvSpPr>
          <p:nvPr>
            <p:ph type="title"/>
          </p:nvPr>
        </p:nvSpPr>
        <p:spPr>
          <a:xfrm rot="5400000">
            <a:off x="7497936" y="2483551"/>
            <a:ext cx="4893735" cy="189089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Clr>
                <a:srgbClr val="262626"/>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2" name="Google Shape;142;p18"/>
          <p:cNvSpPr txBox="1">
            <a:spLocks noGrp="1"/>
          </p:cNvSpPr>
          <p:nvPr>
            <p:ph type="body" idx="1"/>
          </p:nvPr>
        </p:nvSpPr>
        <p:spPr>
          <a:xfrm rot="5400000">
            <a:off x="2565043" y="-287513"/>
            <a:ext cx="4893734" cy="7433025"/>
          </a:xfrm>
          <a:prstGeom prst="rect">
            <a:avLst/>
          </a:prstGeom>
          <a:noFill/>
          <a:ln>
            <a:noFill/>
          </a:ln>
        </p:spPr>
        <p:txBody>
          <a:bodyPr spcFirstLastPara="1" wrap="square" lIns="91425" tIns="45700" rIns="91425" bIns="45700" anchor="t" anchorCtr="0">
            <a:noAutofit/>
          </a:bodyPr>
          <a:lstStyle>
            <a:lvl1pPr marL="457200" lvl="0" indent="-360045" algn="l">
              <a:spcBef>
                <a:spcPts val="360"/>
              </a:spcBef>
              <a:spcAft>
                <a:spcPts val="0"/>
              </a:spcAft>
              <a:buSzPts val="2070"/>
              <a:buChar char="•"/>
              <a:defRPr/>
            </a:lvl1pPr>
            <a:lvl2pPr marL="914400" lvl="1" indent="-360044" algn="l">
              <a:spcBef>
                <a:spcPts val="600"/>
              </a:spcBef>
              <a:spcAft>
                <a:spcPts val="0"/>
              </a:spcAft>
              <a:buSzPts val="2070"/>
              <a:buChar char="•"/>
              <a:defRPr/>
            </a:lvl2pPr>
            <a:lvl3pPr marL="1371600" lvl="2" indent="-360044" algn="l">
              <a:spcBef>
                <a:spcPts val="600"/>
              </a:spcBef>
              <a:spcAft>
                <a:spcPts val="0"/>
              </a:spcAft>
              <a:buSzPts val="2070"/>
              <a:buChar char="•"/>
              <a:defRPr/>
            </a:lvl3pPr>
            <a:lvl4pPr marL="1828800" lvl="3" indent="-360044" algn="l">
              <a:spcBef>
                <a:spcPts val="600"/>
              </a:spcBef>
              <a:spcAft>
                <a:spcPts val="0"/>
              </a:spcAft>
              <a:buSzPts val="2070"/>
              <a:buChar char="•"/>
              <a:defRPr/>
            </a:lvl4pPr>
            <a:lvl5pPr marL="2286000" lvl="4" indent="-360045" algn="l">
              <a:spcBef>
                <a:spcPts val="600"/>
              </a:spcBef>
              <a:spcAft>
                <a:spcPts val="0"/>
              </a:spcAft>
              <a:buSzPts val="2070"/>
              <a:buChar char="•"/>
              <a:defRPr/>
            </a:lvl5pPr>
            <a:lvl6pPr marL="2743200" lvl="5" indent="-360045" algn="l">
              <a:spcBef>
                <a:spcPts val="600"/>
              </a:spcBef>
              <a:spcAft>
                <a:spcPts val="0"/>
              </a:spcAft>
              <a:buSzPts val="2070"/>
              <a:buChar char="•"/>
              <a:defRPr/>
            </a:lvl6pPr>
            <a:lvl7pPr marL="3200400" lvl="6" indent="-360045" algn="l">
              <a:spcBef>
                <a:spcPts val="600"/>
              </a:spcBef>
              <a:spcAft>
                <a:spcPts val="0"/>
              </a:spcAft>
              <a:buSzPts val="2070"/>
              <a:buChar char="•"/>
              <a:defRPr/>
            </a:lvl7pPr>
            <a:lvl8pPr marL="3657600" lvl="7" indent="-360045" algn="l">
              <a:spcBef>
                <a:spcPts val="600"/>
              </a:spcBef>
              <a:spcAft>
                <a:spcPts val="0"/>
              </a:spcAft>
              <a:buSzPts val="2070"/>
              <a:buChar char="•"/>
              <a:defRPr/>
            </a:lvl8pPr>
            <a:lvl9pPr marL="4114800" lvl="8" indent="-360045" algn="l">
              <a:spcBef>
                <a:spcPts val="600"/>
              </a:spcBef>
              <a:spcAft>
                <a:spcPts val="600"/>
              </a:spcAft>
              <a:buSzPts val="2070"/>
              <a:buChar char="•"/>
              <a:defRPr/>
            </a:lvl9pPr>
          </a:lstStyle>
          <a:p>
            <a:endParaRPr/>
          </a:p>
        </p:txBody>
      </p:sp>
      <p:sp>
        <p:nvSpPr>
          <p:cNvPr id="143" name="Google Shape;143;p18"/>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4" name="Google Shape;144;p18"/>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5" name="Google Shape;145;p18"/>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MY"/>
              <a:t>‹#›</a:t>
            </a:fld>
            <a:endParaRPr/>
          </a:p>
        </p:txBody>
      </p:sp>
      <p:cxnSp>
        <p:nvCxnSpPr>
          <p:cNvPr id="146" name="Google Shape;146;p18"/>
          <p:cNvCxnSpPr/>
          <p:nvPr/>
        </p:nvCxnSpPr>
        <p:spPr>
          <a:xfrm>
            <a:off x="8863890" y="990600"/>
            <a:ext cx="0" cy="4876800"/>
          </a:xfrm>
          <a:prstGeom prst="straightConnector1">
            <a:avLst/>
          </a:prstGeom>
          <a:noFill/>
          <a:ln w="15875" cap="flat" cmpd="sng">
            <a:solidFill>
              <a:schemeClr val="accent1"/>
            </a:solidFill>
            <a:prstDash val="solid"/>
            <a:round/>
            <a:headEnd type="none" w="sm" len="sm"/>
            <a:tailEnd type="none" w="sm" len="sm"/>
          </a:ln>
        </p:spPr>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3.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5"/>
        <p:cNvGrpSpPr/>
        <p:nvPr/>
      </p:nvGrpSpPr>
      <p:grpSpPr>
        <a:xfrm>
          <a:off x="0" y="0"/>
          <a:ext cx="0" cy="0"/>
          <a:chOff x="0" y="0"/>
          <a:chExt cx="0" cy="0"/>
        </a:xfrm>
      </p:grpSpPr>
      <p:grpSp>
        <p:nvGrpSpPr>
          <p:cNvPr id="6" name="Google Shape;6;p1"/>
          <p:cNvGrpSpPr/>
          <p:nvPr/>
        </p:nvGrpSpPr>
        <p:grpSpPr>
          <a:xfrm>
            <a:off x="-15736" y="0"/>
            <a:ext cx="12229962" cy="6856214"/>
            <a:chOff x="-15736" y="0"/>
            <a:chExt cx="12229962" cy="6856214"/>
          </a:xfrm>
        </p:grpSpPr>
        <p:pic>
          <p:nvPicPr>
            <p:cNvPr id="7" name="Google Shape;7;p1" descr="HD-PanelContent.png"/>
            <p:cNvPicPr preferRelativeResize="0"/>
            <p:nvPr/>
          </p:nvPicPr>
          <p:blipFill rotWithShape="1">
            <a:blip r:embed="rId20">
              <a:alphaModFix/>
            </a:blip>
            <a:srcRect/>
            <a:stretch/>
          </p:blipFill>
          <p:spPr>
            <a:xfrm>
              <a:off x="0" y="0"/>
              <a:ext cx="12188825" cy="6856214"/>
            </a:xfrm>
            <a:prstGeom prst="rect">
              <a:avLst/>
            </a:prstGeom>
            <a:noFill/>
            <a:ln>
              <a:noFill/>
            </a:ln>
          </p:spPr>
        </p:pic>
        <p:sp>
          <p:nvSpPr>
            <p:cNvPr id="8" name="Google Shape;8;p1"/>
            <p:cNvSpPr/>
            <p:nvPr/>
          </p:nvSpPr>
          <p:spPr>
            <a:xfrm>
              <a:off x="608012" y="609600"/>
              <a:ext cx="10972800" cy="5638800"/>
            </a:xfrm>
            <a:prstGeom prst="rect">
              <a:avLst/>
            </a:prstGeom>
            <a:noFill/>
            <a:ln w="15875" cap="flat" cmpd="sng">
              <a:solidFill>
                <a:schemeClr val="accent1"/>
              </a:solidFill>
              <a:prstDash val="solid"/>
              <a:miter lim="800000"/>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9" name="Google Shape;9;p1" descr="HDRibbonContent-UniformTrim.png"/>
            <p:cNvPicPr preferRelativeResize="0"/>
            <p:nvPr/>
          </p:nvPicPr>
          <p:blipFill rotWithShape="1">
            <a:blip r:embed="rId21">
              <a:alphaModFix/>
            </a:blip>
            <a:srcRect/>
            <a:stretch/>
          </p:blipFill>
          <p:spPr>
            <a:xfrm>
              <a:off x="-15736" y="3153832"/>
              <a:ext cx="777240" cy="606425"/>
            </a:xfrm>
            <a:prstGeom prst="rect">
              <a:avLst/>
            </a:prstGeom>
            <a:noFill/>
            <a:ln>
              <a:noFill/>
            </a:ln>
          </p:spPr>
        </p:pic>
        <p:pic>
          <p:nvPicPr>
            <p:cNvPr id="10" name="Google Shape;10;p1" descr="HDRibbonContent-UniformTrim.png"/>
            <p:cNvPicPr preferRelativeResize="0"/>
            <p:nvPr/>
          </p:nvPicPr>
          <p:blipFill rotWithShape="1">
            <a:blip r:embed="rId21">
              <a:alphaModFix/>
            </a:blip>
            <a:srcRect/>
            <a:stretch/>
          </p:blipFill>
          <p:spPr>
            <a:xfrm>
              <a:off x="11436986" y="3153832"/>
              <a:ext cx="777240" cy="606425"/>
            </a:xfrm>
            <a:prstGeom prst="rect">
              <a:avLst/>
            </a:prstGeom>
            <a:noFill/>
            <a:ln>
              <a:noFill/>
            </a:ln>
          </p:spPr>
        </p:pic>
      </p:grpSp>
      <p:sp>
        <p:nvSpPr>
          <p:cNvPr id="11" name="Google Shape;11;p1"/>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Clr>
                <a:srgbClr val="262626"/>
              </a:buClr>
              <a:buSzPts val="4400"/>
              <a:buFont typeface="Garamond"/>
              <a:buNone/>
              <a:defRPr sz="4400" b="0" i="0" u="none" strike="noStrike" cap="none">
                <a:solidFill>
                  <a:srgbClr val="262626"/>
                </a:solidFill>
                <a:latin typeface="Garamond"/>
                <a:ea typeface="Garamond"/>
                <a:cs typeface="Garamond"/>
                <a:sym typeface="Garamond"/>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2" name="Google Shape;12;p1"/>
          <p:cNvSpPr txBox="1">
            <a:spLocks noGrp="1"/>
          </p:cNvSpPr>
          <p:nvPr>
            <p:ph type="body" idx="1"/>
          </p:nvPr>
        </p:nvSpPr>
        <p:spPr>
          <a:xfrm>
            <a:off x="1295401" y="2556932"/>
            <a:ext cx="9601196" cy="3318936"/>
          </a:xfrm>
          <a:prstGeom prst="rect">
            <a:avLst/>
          </a:prstGeom>
          <a:noFill/>
          <a:ln>
            <a:noFill/>
          </a:ln>
        </p:spPr>
        <p:txBody>
          <a:bodyPr spcFirstLastPara="1" wrap="square" lIns="91425" tIns="45700" rIns="91425" bIns="45700" anchor="t" anchorCtr="0">
            <a:noAutofit/>
          </a:bodyPr>
          <a:lstStyle>
            <a:lvl1pPr marL="457200" marR="0" lvl="0" indent="-403860" algn="l" rtl="0">
              <a:spcBef>
                <a:spcPts val="480"/>
              </a:spcBef>
              <a:spcAft>
                <a:spcPts val="0"/>
              </a:spcAft>
              <a:buClr>
                <a:schemeClr val="accent1"/>
              </a:buClr>
              <a:buSzPts val="2760"/>
              <a:buFont typeface="Arial"/>
              <a:buChar char="•"/>
              <a:defRPr sz="2400" b="0" i="0" u="none" strike="noStrike" cap="none">
                <a:solidFill>
                  <a:srgbClr val="262626"/>
                </a:solidFill>
                <a:latin typeface="Garamond"/>
                <a:ea typeface="Garamond"/>
                <a:cs typeface="Garamond"/>
                <a:sym typeface="Garamond"/>
              </a:defRPr>
            </a:lvl1pPr>
            <a:lvl2pPr marL="914400" marR="0" lvl="1" indent="-374650" algn="l" rtl="0">
              <a:spcBef>
                <a:spcPts val="600"/>
              </a:spcBef>
              <a:spcAft>
                <a:spcPts val="0"/>
              </a:spcAft>
              <a:buClr>
                <a:schemeClr val="accent1"/>
              </a:buClr>
              <a:buSzPts val="2300"/>
              <a:buFont typeface="Arial"/>
              <a:buChar char="•"/>
              <a:defRPr sz="2000" b="0" i="0" u="none" strike="noStrike" cap="none">
                <a:solidFill>
                  <a:srgbClr val="262626"/>
                </a:solidFill>
                <a:latin typeface="Garamond"/>
                <a:ea typeface="Garamond"/>
                <a:cs typeface="Garamond"/>
                <a:sym typeface="Garamond"/>
              </a:defRPr>
            </a:lvl2pPr>
            <a:lvl3pPr marL="1371600" marR="0" lvl="2" indent="-360044" algn="l" rtl="0">
              <a:spcBef>
                <a:spcPts val="600"/>
              </a:spcBef>
              <a:spcAft>
                <a:spcPts val="0"/>
              </a:spcAft>
              <a:buClr>
                <a:schemeClr val="accent1"/>
              </a:buClr>
              <a:buSzPts val="2070"/>
              <a:buFont typeface="Arial"/>
              <a:buChar char="•"/>
              <a:defRPr sz="1800" b="0" i="0" u="none" strike="noStrike" cap="none">
                <a:solidFill>
                  <a:srgbClr val="262626"/>
                </a:solidFill>
                <a:latin typeface="Garamond"/>
                <a:ea typeface="Garamond"/>
                <a:cs typeface="Garamond"/>
                <a:sym typeface="Garamond"/>
              </a:defRPr>
            </a:lvl3pPr>
            <a:lvl4pPr marL="1828800" marR="0" lvl="3" indent="-345439" algn="l" rtl="0">
              <a:spcBef>
                <a:spcPts val="600"/>
              </a:spcBef>
              <a:spcAft>
                <a:spcPts val="0"/>
              </a:spcAft>
              <a:buClr>
                <a:schemeClr val="accent1"/>
              </a:buClr>
              <a:buSzPts val="1840"/>
              <a:buFont typeface="Arial"/>
              <a:buChar char="•"/>
              <a:defRPr sz="1600" b="0" i="0" u="none" strike="noStrike" cap="none">
                <a:solidFill>
                  <a:srgbClr val="262626"/>
                </a:solidFill>
                <a:latin typeface="Garamond"/>
                <a:ea typeface="Garamond"/>
                <a:cs typeface="Garamond"/>
                <a:sym typeface="Garamond"/>
              </a:defRPr>
            </a:lvl4pPr>
            <a:lvl5pPr marL="2286000" marR="0" lvl="4" indent="-330835" algn="l" rtl="0">
              <a:spcBef>
                <a:spcPts val="600"/>
              </a:spcBef>
              <a:spcAft>
                <a:spcPts val="0"/>
              </a:spcAft>
              <a:buClr>
                <a:schemeClr val="accent1"/>
              </a:buClr>
              <a:buSzPts val="1610"/>
              <a:buFont typeface="Arial"/>
              <a:buChar char="•"/>
              <a:defRPr sz="1400" b="0" i="0" u="none" strike="noStrike" cap="none">
                <a:solidFill>
                  <a:srgbClr val="262626"/>
                </a:solidFill>
                <a:latin typeface="Garamond"/>
                <a:ea typeface="Garamond"/>
                <a:cs typeface="Garamond"/>
                <a:sym typeface="Garamond"/>
              </a:defRPr>
            </a:lvl5pPr>
            <a:lvl6pPr marL="2743200" marR="0" lvl="5" indent="-330835" algn="l" rtl="0">
              <a:spcBef>
                <a:spcPts val="600"/>
              </a:spcBef>
              <a:spcAft>
                <a:spcPts val="0"/>
              </a:spcAft>
              <a:buClr>
                <a:schemeClr val="accent1"/>
              </a:buClr>
              <a:buSzPts val="1610"/>
              <a:buFont typeface="Arial"/>
              <a:buChar char="•"/>
              <a:defRPr sz="1400" b="0" i="0" u="none" strike="noStrike" cap="none">
                <a:solidFill>
                  <a:srgbClr val="262626"/>
                </a:solidFill>
                <a:latin typeface="Garamond"/>
                <a:ea typeface="Garamond"/>
                <a:cs typeface="Garamond"/>
                <a:sym typeface="Garamond"/>
              </a:defRPr>
            </a:lvl6pPr>
            <a:lvl7pPr marL="3200400" marR="0" lvl="6" indent="-330835" algn="l" rtl="0">
              <a:spcBef>
                <a:spcPts val="600"/>
              </a:spcBef>
              <a:spcAft>
                <a:spcPts val="0"/>
              </a:spcAft>
              <a:buClr>
                <a:schemeClr val="accent1"/>
              </a:buClr>
              <a:buSzPts val="1610"/>
              <a:buFont typeface="Arial"/>
              <a:buChar char="•"/>
              <a:defRPr sz="1400" b="0" i="0" u="none" strike="noStrike" cap="none">
                <a:solidFill>
                  <a:srgbClr val="262626"/>
                </a:solidFill>
                <a:latin typeface="Garamond"/>
                <a:ea typeface="Garamond"/>
                <a:cs typeface="Garamond"/>
                <a:sym typeface="Garamond"/>
              </a:defRPr>
            </a:lvl7pPr>
            <a:lvl8pPr marL="3657600" marR="0" lvl="7" indent="-330834" algn="l" rtl="0">
              <a:spcBef>
                <a:spcPts val="600"/>
              </a:spcBef>
              <a:spcAft>
                <a:spcPts val="0"/>
              </a:spcAft>
              <a:buClr>
                <a:schemeClr val="accent1"/>
              </a:buClr>
              <a:buSzPts val="1610"/>
              <a:buFont typeface="Arial"/>
              <a:buChar char="•"/>
              <a:defRPr sz="1400" b="0" i="0" u="none" strike="noStrike" cap="none">
                <a:solidFill>
                  <a:srgbClr val="262626"/>
                </a:solidFill>
                <a:latin typeface="Garamond"/>
                <a:ea typeface="Garamond"/>
                <a:cs typeface="Garamond"/>
                <a:sym typeface="Garamond"/>
              </a:defRPr>
            </a:lvl8pPr>
            <a:lvl9pPr marL="4114800" marR="0" lvl="8" indent="-330834" algn="l" rtl="0">
              <a:spcBef>
                <a:spcPts val="600"/>
              </a:spcBef>
              <a:spcAft>
                <a:spcPts val="600"/>
              </a:spcAft>
              <a:buClr>
                <a:schemeClr val="accent1"/>
              </a:buClr>
              <a:buSzPts val="1610"/>
              <a:buFont typeface="Arial"/>
              <a:buChar char="•"/>
              <a:defRPr sz="1400" b="0" i="0" u="none" strike="noStrike" cap="none">
                <a:solidFill>
                  <a:srgbClr val="262626"/>
                </a:solidFill>
                <a:latin typeface="Garamond"/>
                <a:ea typeface="Garamond"/>
                <a:cs typeface="Garamond"/>
                <a:sym typeface="Garamond"/>
              </a:defRPr>
            </a:lvl9pPr>
          </a:lstStyle>
          <a:p>
            <a:endParaRPr/>
          </a:p>
        </p:txBody>
      </p:sp>
      <p:sp>
        <p:nvSpPr>
          <p:cNvPr id="13" name="Google Shape;13;p1"/>
          <p:cNvSpPr txBox="1">
            <a:spLocks noGrp="1"/>
          </p:cNvSpPr>
          <p:nvPr>
            <p:ph type="dt" idx="10"/>
          </p:nvPr>
        </p:nvSpPr>
        <p:spPr>
          <a:xfrm>
            <a:off x="8677501" y="5969000"/>
            <a:ext cx="1600200" cy="279400"/>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chemeClr val="dk1"/>
                </a:solidFill>
                <a:latin typeface="Garamond"/>
                <a:ea typeface="Garamond"/>
                <a:cs typeface="Garamond"/>
                <a:sym typeface="Garamond"/>
              </a:defRPr>
            </a:lvl1pPr>
            <a:lvl2pPr marR="0" lvl="1"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2pPr>
            <a:lvl3pPr marR="0" lvl="2"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3pPr>
            <a:lvl4pPr marR="0" lvl="3"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4pPr>
            <a:lvl5pPr marR="0" lvl="4"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5pPr>
            <a:lvl6pPr marR="0" lvl="5"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6pPr>
            <a:lvl7pPr marR="0" lvl="6"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7pPr>
            <a:lvl8pPr marR="0" lvl="7"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8pPr>
            <a:lvl9pPr marR="0" lvl="8"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9pPr>
          </a:lstStyle>
          <a:p>
            <a:endParaRPr/>
          </a:p>
        </p:txBody>
      </p:sp>
      <p:sp>
        <p:nvSpPr>
          <p:cNvPr id="14" name="Google Shape;14;p1"/>
          <p:cNvSpPr txBox="1">
            <a:spLocks noGrp="1"/>
          </p:cNvSpPr>
          <p:nvPr>
            <p:ph type="ftr" idx="11"/>
          </p:nvPr>
        </p:nvSpPr>
        <p:spPr>
          <a:xfrm>
            <a:off x="1295401" y="5969000"/>
            <a:ext cx="7305900" cy="27940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chemeClr val="dk1"/>
                </a:solidFill>
                <a:latin typeface="Garamond"/>
                <a:ea typeface="Garamond"/>
                <a:cs typeface="Garamond"/>
                <a:sym typeface="Garamond"/>
              </a:defRPr>
            </a:lvl1pPr>
            <a:lvl2pPr marR="0" lvl="1"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2pPr>
            <a:lvl3pPr marR="0" lvl="2"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3pPr>
            <a:lvl4pPr marR="0" lvl="3"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4pPr>
            <a:lvl5pPr marR="0" lvl="4"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5pPr>
            <a:lvl6pPr marR="0" lvl="5"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6pPr>
            <a:lvl7pPr marR="0" lvl="6"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7pPr>
            <a:lvl8pPr marR="0" lvl="7"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8pPr>
            <a:lvl9pPr marR="0" lvl="8" algn="l" rtl="0">
              <a:spcBef>
                <a:spcPts val="0"/>
              </a:spcBef>
              <a:spcAft>
                <a:spcPts val="0"/>
              </a:spcAft>
              <a:buSzPts val="1400"/>
              <a:buNone/>
              <a:defRPr sz="1800" b="0" i="0" u="none" strike="noStrike" cap="none">
                <a:solidFill>
                  <a:schemeClr val="dk1"/>
                </a:solidFill>
                <a:latin typeface="Garamond"/>
                <a:ea typeface="Garamond"/>
                <a:cs typeface="Garamond"/>
                <a:sym typeface="Garamond"/>
              </a:defRPr>
            </a:lvl9pPr>
          </a:lstStyle>
          <a:p>
            <a:endParaRPr/>
          </a:p>
        </p:txBody>
      </p:sp>
      <p:sp>
        <p:nvSpPr>
          <p:cNvPr id="15" name="Google Shape;15;p1"/>
          <p:cNvSpPr txBox="1">
            <a:spLocks noGrp="1"/>
          </p:cNvSpPr>
          <p:nvPr>
            <p:ph type="sldNum" idx="12"/>
          </p:nvPr>
        </p:nvSpPr>
        <p:spPr>
          <a:xfrm>
            <a:off x="10353901" y="5969000"/>
            <a:ext cx="542697" cy="27940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Garamond"/>
                <a:ea typeface="Garamond"/>
                <a:cs typeface="Garamond"/>
                <a:sym typeface="Garamond"/>
              </a:defRPr>
            </a:lvl1pPr>
            <a:lvl2pPr marL="0" marR="0" lvl="1" indent="0" algn="r" rtl="0">
              <a:spcBef>
                <a:spcPts val="0"/>
              </a:spcBef>
              <a:buNone/>
              <a:defRPr sz="1000" b="0" i="0" u="none" strike="noStrike" cap="none">
                <a:solidFill>
                  <a:schemeClr val="dk1"/>
                </a:solidFill>
                <a:latin typeface="Garamond"/>
                <a:ea typeface="Garamond"/>
                <a:cs typeface="Garamond"/>
                <a:sym typeface="Garamond"/>
              </a:defRPr>
            </a:lvl2pPr>
            <a:lvl3pPr marL="0" marR="0" lvl="2" indent="0" algn="r" rtl="0">
              <a:spcBef>
                <a:spcPts val="0"/>
              </a:spcBef>
              <a:buNone/>
              <a:defRPr sz="1000" b="0" i="0" u="none" strike="noStrike" cap="none">
                <a:solidFill>
                  <a:schemeClr val="dk1"/>
                </a:solidFill>
                <a:latin typeface="Garamond"/>
                <a:ea typeface="Garamond"/>
                <a:cs typeface="Garamond"/>
                <a:sym typeface="Garamond"/>
              </a:defRPr>
            </a:lvl3pPr>
            <a:lvl4pPr marL="0" marR="0" lvl="3" indent="0" algn="r" rtl="0">
              <a:spcBef>
                <a:spcPts val="0"/>
              </a:spcBef>
              <a:buNone/>
              <a:defRPr sz="1000" b="0" i="0" u="none" strike="noStrike" cap="none">
                <a:solidFill>
                  <a:schemeClr val="dk1"/>
                </a:solidFill>
                <a:latin typeface="Garamond"/>
                <a:ea typeface="Garamond"/>
                <a:cs typeface="Garamond"/>
                <a:sym typeface="Garamond"/>
              </a:defRPr>
            </a:lvl4pPr>
            <a:lvl5pPr marL="0" marR="0" lvl="4" indent="0" algn="r" rtl="0">
              <a:spcBef>
                <a:spcPts val="0"/>
              </a:spcBef>
              <a:buNone/>
              <a:defRPr sz="1000" b="0" i="0" u="none" strike="noStrike" cap="none">
                <a:solidFill>
                  <a:schemeClr val="dk1"/>
                </a:solidFill>
                <a:latin typeface="Garamond"/>
                <a:ea typeface="Garamond"/>
                <a:cs typeface="Garamond"/>
                <a:sym typeface="Garamond"/>
              </a:defRPr>
            </a:lvl5pPr>
            <a:lvl6pPr marL="0" marR="0" lvl="5" indent="0" algn="r" rtl="0">
              <a:spcBef>
                <a:spcPts val="0"/>
              </a:spcBef>
              <a:buNone/>
              <a:defRPr sz="1000" b="0" i="0" u="none" strike="noStrike" cap="none">
                <a:solidFill>
                  <a:schemeClr val="dk1"/>
                </a:solidFill>
                <a:latin typeface="Garamond"/>
                <a:ea typeface="Garamond"/>
                <a:cs typeface="Garamond"/>
                <a:sym typeface="Garamond"/>
              </a:defRPr>
            </a:lvl6pPr>
            <a:lvl7pPr marL="0" marR="0" lvl="6" indent="0" algn="r" rtl="0">
              <a:spcBef>
                <a:spcPts val="0"/>
              </a:spcBef>
              <a:buNone/>
              <a:defRPr sz="1000" b="0" i="0" u="none" strike="noStrike" cap="none">
                <a:solidFill>
                  <a:schemeClr val="dk1"/>
                </a:solidFill>
                <a:latin typeface="Garamond"/>
                <a:ea typeface="Garamond"/>
                <a:cs typeface="Garamond"/>
                <a:sym typeface="Garamond"/>
              </a:defRPr>
            </a:lvl7pPr>
            <a:lvl8pPr marL="0" marR="0" lvl="7" indent="0" algn="r" rtl="0">
              <a:spcBef>
                <a:spcPts val="0"/>
              </a:spcBef>
              <a:buNone/>
              <a:defRPr sz="1000" b="0" i="0" u="none" strike="noStrike" cap="none">
                <a:solidFill>
                  <a:schemeClr val="dk1"/>
                </a:solidFill>
                <a:latin typeface="Garamond"/>
                <a:ea typeface="Garamond"/>
                <a:cs typeface="Garamond"/>
                <a:sym typeface="Garamond"/>
              </a:defRPr>
            </a:lvl8pPr>
            <a:lvl9pPr marL="0" marR="0" lvl="8" indent="0" algn="r" rtl="0">
              <a:spcBef>
                <a:spcPts val="0"/>
              </a:spcBef>
              <a:buNone/>
              <a:defRPr sz="1000" b="0" i="0" u="none" strike="noStrike" cap="none">
                <a:solidFill>
                  <a:schemeClr val="dk1"/>
                </a:solidFill>
                <a:latin typeface="Garamond"/>
                <a:ea typeface="Garamond"/>
                <a:cs typeface="Garamond"/>
                <a:sym typeface="Garamond"/>
              </a:defRPr>
            </a:lvl9pPr>
          </a:lstStyle>
          <a:p>
            <a:pPr marL="0" lvl="0" indent="0" algn="r" rtl="0">
              <a:spcBef>
                <a:spcPts val="0"/>
              </a:spcBef>
              <a:spcAft>
                <a:spcPts val="0"/>
              </a:spcAft>
              <a:buNone/>
            </a:pPr>
            <a:fld id="{00000000-1234-1234-1234-123412341234}" type="slidenum">
              <a:rPr lang="en-MY"/>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comments" Target="../comments/comment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9"/>
          <p:cNvSpPr txBox="1">
            <a:spLocks noGrp="1"/>
          </p:cNvSpPr>
          <p:nvPr>
            <p:ph type="ctrTitle"/>
          </p:nvPr>
        </p:nvSpPr>
        <p:spPr>
          <a:xfrm>
            <a:off x="2692398" y="1871131"/>
            <a:ext cx="6815669" cy="1491047"/>
          </a:xfrm>
          <a:prstGeom prst="rect">
            <a:avLst/>
          </a:prstGeom>
          <a:noFill/>
          <a:ln>
            <a:noFill/>
          </a:ln>
        </p:spPr>
        <p:txBody>
          <a:bodyPr spcFirstLastPara="1" wrap="square" lIns="91425" tIns="45700" rIns="91425" bIns="45700" anchor="b" anchorCtr="0">
            <a:noAutofit/>
          </a:bodyPr>
          <a:lstStyle/>
          <a:p>
            <a:pPr marL="0" lvl="0" indent="0" algn="ctr" rtl="0">
              <a:spcBef>
                <a:spcPts val="0"/>
              </a:spcBef>
              <a:spcAft>
                <a:spcPts val="0"/>
              </a:spcAft>
              <a:buClr>
                <a:srgbClr val="262626"/>
              </a:buClr>
              <a:buSzPts val="5400"/>
              <a:buFont typeface="Garamond"/>
              <a:buNone/>
            </a:pPr>
            <a:r>
              <a:rPr lang="en-MY" dirty="0"/>
              <a:t/>
            </a:r>
            <a:br>
              <a:rPr lang="en-MY" dirty="0"/>
            </a:br>
            <a:r>
              <a:rPr lang="en-MY" dirty="0"/>
              <a:t>Oral Presentation</a:t>
            </a:r>
            <a:endParaRPr dirty="0"/>
          </a:p>
        </p:txBody>
      </p:sp>
    </p:spTree>
  </p:cSld>
  <p:clrMapOvr>
    <a:masterClrMapping/>
  </p:clrMapOvr>
  <p:transition spd="slow">
    <p:push/>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FC84E13-2B73-4CF9-81D0-B67553C31B7A}"/>
              </a:ext>
            </a:extLst>
          </p:cNvPr>
          <p:cNvSpPr>
            <a:spLocks noGrp="1"/>
          </p:cNvSpPr>
          <p:nvPr>
            <p:ph type="title"/>
          </p:nvPr>
        </p:nvSpPr>
        <p:spPr/>
        <p:txBody>
          <a:bodyPr/>
          <a:lstStyle/>
          <a:p>
            <a:r>
              <a:rPr lang="en-US" sz="4000" dirty="0" err="1" smtClean="0"/>
              <a:t>Zhongyong</a:t>
            </a:r>
            <a:r>
              <a:rPr lang="en-US" sz="4000" dirty="0"/>
              <a:t> </a:t>
            </a:r>
            <a:r>
              <a:rPr lang="en-US" sz="4000" dirty="0" smtClean="0"/>
              <a:t>or Doctrine </a:t>
            </a:r>
            <a:r>
              <a:rPr lang="en-US" sz="4000" dirty="0"/>
              <a:t>of the Mean </a:t>
            </a:r>
          </a:p>
        </p:txBody>
      </p:sp>
      <p:sp>
        <p:nvSpPr>
          <p:cNvPr id="3" name="Text Placeholder 2">
            <a:extLst>
              <a:ext uri="{FF2B5EF4-FFF2-40B4-BE49-F238E27FC236}">
                <a16:creationId xmlns:a16="http://schemas.microsoft.com/office/drawing/2014/main" xmlns="" id="{E5831B5D-3727-4CBF-BCB2-86F109470118}"/>
              </a:ext>
            </a:extLst>
          </p:cNvPr>
          <p:cNvSpPr>
            <a:spLocks noGrp="1"/>
          </p:cNvSpPr>
          <p:nvPr>
            <p:ph type="body" idx="1"/>
          </p:nvPr>
        </p:nvSpPr>
        <p:spPr/>
        <p:txBody>
          <a:bodyPr/>
          <a:lstStyle/>
          <a:p>
            <a:r>
              <a:rPr lang="en-US" dirty="0"/>
              <a:t>One of the Four Books of Confucian philosophy</a:t>
            </a:r>
          </a:p>
          <a:p>
            <a:r>
              <a:rPr lang="en-US" dirty="0"/>
              <a:t>Text is attributed by </a:t>
            </a:r>
            <a:r>
              <a:rPr lang="en-US" dirty="0" err="1"/>
              <a:t>Zisi</a:t>
            </a:r>
            <a:r>
              <a:rPr lang="en-US" dirty="0"/>
              <a:t>, grandson of Confucius</a:t>
            </a:r>
          </a:p>
          <a:p>
            <a:r>
              <a:rPr lang="en-US" dirty="0"/>
              <a:t>The goal of the mean is to maintain balance and harmony from directing the mind to a state of constant equilibrium (James </a:t>
            </a:r>
            <a:r>
              <a:rPr lang="en-US" dirty="0" err="1"/>
              <a:t>Legge</a:t>
            </a:r>
            <a:r>
              <a:rPr lang="en-US" dirty="0"/>
              <a:t>)</a:t>
            </a:r>
          </a:p>
          <a:p>
            <a:endParaRPr lang="en-US" sz="2000" dirty="0"/>
          </a:p>
        </p:txBody>
      </p:sp>
    </p:spTree>
    <p:extLst>
      <p:ext uri="{BB962C8B-B14F-4D97-AF65-F5344CB8AC3E}">
        <p14:creationId xmlns:p14="http://schemas.microsoft.com/office/powerpoint/2010/main" val="358412195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5"/>
        <p:cNvGrpSpPr/>
        <p:nvPr/>
      </p:nvGrpSpPr>
      <p:grpSpPr>
        <a:xfrm>
          <a:off x="0" y="0"/>
          <a:ext cx="0" cy="0"/>
          <a:chOff x="0" y="0"/>
          <a:chExt cx="0" cy="0"/>
        </a:xfrm>
      </p:grpSpPr>
      <p:sp>
        <p:nvSpPr>
          <p:cNvPr id="156" name="Google Shape;156;p20"/>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chemeClr val="accent4"/>
              </a:buClr>
              <a:buSzPts val="2000"/>
              <a:buFont typeface="Garamond"/>
              <a:buNone/>
            </a:pPr>
            <a:r>
              <a:rPr lang="en-MY" sz="2000" dirty="0" err="1">
                <a:solidFill>
                  <a:schemeClr val="accent4"/>
                </a:solidFill>
              </a:rPr>
              <a:t>孔子曰。凡為天下國家者。有九經焉。曰。修身也。尊賢也。親親也。敬大臣也。體群臣也。子庶人也。來百工也。柔遠人也。懷諸侯也</a:t>
            </a:r>
            <a:r>
              <a:rPr lang="en-MY" sz="2000" dirty="0">
                <a:solidFill>
                  <a:schemeClr val="accent4"/>
                </a:solidFill>
              </a:rPr>
              <a:t>。</a:t>
            </a:r>
            <a:endParaRPr sz="2000" dirty="0">
              <a:solidFill>
                <a:schemeClr val="accent4"/>
              </a:solidFill>
            </a:endParaRPr>
          </a:p>
        </p:txBody>
      </p:sp>
      <p:sp>
        <p:nvSpPr>
          <p:cNvPr id="157" name="Google Shape;157;p20"/>
          <p:cNvSpPr txBox="1">
            <a:spLocks noGrp="1"/>
          </p:cNvSpPr>
          <p:nvPr>
            <p:ph type="body" idx="1"/>
          </p:nvPr>
        </p:nvSpPr>
        <p:spPr>
          <a:xfrm>
            <a:off x="1295401" y="2556932"/>
            <a:ext cx="9601196" cy="3318936"/>
          </a:xfrm>
          <a:prstGeom prst="rect">
            <a:avLst/>
          </a:prstGeom>
          <a:noFill/>
          <a:ln>
            <a:noFill/>
          </a:ln>
        </p:spPr>
        <p:txBody>
          <a:bodyPr spcFirstLastPara="1" wrap="square" lIns="91425" tIns="45700" rIns="91425" bIns="45700" anchor="t" anchorCtr="0">
            <a:noAutofit/>
          </a:bodyPr>
          <a:lstStyle/>
          <a:p>
            <a:pPr marL="285750" lvl="0" indent="-285750" algn="l" rtl="0">
              <a:spcBef>
                <a:spcPts val="0"/>
              </a:spcBef>
              <a:spcAft>
                <a:spcPts val="0"/>
              </a:spcAft>
              <a:buSzPts val="2300"/>
              <a:buChar char="•"/>
            </a:pPr>
            <a:r>
              <a:rPr lang="en-MY" dirty="0"/>
              <a:t>Confucius said : “ In governing the countries, if the ruler wants to successful in managing the nation, he must abide and attend to the following nine cardinal rules/principles.</a:t>
            </a:r>
            <a:endParaRPr dirty="0"/>
          </a:p>
          <a:p>
            <a:pPr marL="285750" lvl="0" indent="-285750" algn="l" rtl="0">
              <a:spcBef>
                <a:spcPts val="1000"/>
              </a:spcBef>
              <a:spcAft>
                <a:spcPts val="0"/>
              </a:spcAft>
              <a:buSzPts val="2300"/>
              <a:buChar char="•"/>
            </a:pPr>
            <a:r>
              <a:rPr lang="en-MY" dirty="0"/>
              <a:t>1. Cultivate good values in the ruler’s personal conducts</a:t>
            </a:r>
            <a:endParaRPr dirty="0"/>
          </a:p>
          <a:p>
            <a:pPr marL="285750" lvl="0" indent="-285750" algn="l" rtl="0">
              <a:spcBef>
                <a:spcPts val="1000"/>
              </a:spcBef>
              <a:spcAft>
                <a:spcPts val="0"/>
              </a:spcAft>
              <a:buSzPts val="2300"/>
              <a:buChar char="•"/>
            </a:pPr>
            <a:r>
              <a:rPr lang="en-MY" dirty="0"/>
              <a:t>2. Honour the men of virtue and talents </a:t>
            </a:r>
            <a:endParaRPr dirty="0"/>
          </a:p>
          <a:p>
            <a:pPr marL="285750" lvl="0" indent="-285750" algn="l" rtl="0">
              <a:spcBef>
                <a:spcPts val="1000"/>
              </a:spcBef>
              <a:spcAft>
                <a:spcPts val="0"/>
              </a:spcAft>
              <a:buSzPts val="2300"/>
              <a:buChar char="•"/>
            </a:pPr>
            <a:r>
              <a:rPr lang="en-MY" dirty="0"/>
              <a:t>3. Cherish his duty towards his kindred</a:t>
            </a:r>
            <a:endParaRPr dirty="0"/>
          </a:p>
          <a:p>
            <a:pPr marL="285750" lvl="0" indent="-285750" algn="l" rtl="0">
              <a:spcBef>
                <a:spcPts val="1000"/>
              </a:spcBef>
              <a:spcAft>
                <a:spcPts val="0"/>
              </a:spcAft>
              <a:buSzPts val="2300"/>
              <a:buChar char="•"/>
            </a:pPr>
            <a:r>
              <a:rPr lang="en-MY" dirty="0"/>
              <a:t>4. Respect high ministers of the country</a:t>
            </a:r>
            <a:endParaRPr dirty="0"/>
          </a:p>
          <a:p>
            <a:pPr marL="285750" lvl="0" indent="-154305" algn="l" rtl="0">
              <a:spcBef>
                <a:spcPts val="960"/>
              </a:spcBef>
              <a:spcAft>
                <a:spcPts val="0"/>
              </a:spcAft>
              <a:buSzPts val="2070"/>
              <a:buNone/>
            </a:pPr>
            <a:endParaRPr sz="1800" dirty="0"/>
          </a:p>
        </p:txBody>
      </p:sp>
    </p:spTree>
  </p:cSld>
  <p:clrMapOvr>
    <a:masterClrMapping/>
  </p:clrMapOvr>
  <p:transition spd="slow">
    <p:fade thruBlk="1"/>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21"/>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23C33"/>
              </a:buClr>
              <a:buSzPts val="2000"/>
              <a:buFont typeface="Garamond"/>
              <a:buNone/>
            </a:pPr>
            <a:r>
              <a:rPr lang="en-MY" sz="2000" dirty="0" err="1">
                <a:solidFill>
                  <a:srgbClr val="A23C33"/>
                </a:solidFill>
              </a:rPr>
              <a:t>孔子曰。凡為天下國家者。有九經焉。曰。修身也。尊賢也。親親也。敬大臣也。體群臣也。子庶人也。來百工也。柔遠人也。懷諸侯也</a:t>
            </a:r>
            <a:r>
              <a:rPr lang="en-MY" sz="2000" dirty="0">
                <a:solidFill>
                  <a:srgbClr val="A23C33"/>
                </a:solidFill>
              </a:rPr>
              <a:t>。</a:t>
            </a:r>
            <a:endParaRPr dirty="0">
              <a:solidFill>
                <a:schemeClr val="accent4"/>
              </a:solidFill>
            </a:endParaRPr>
          </a:p>
        </p:txBody>
      </p:sp>
      <p:sp>
        <p:nvSpPr>
          <p:cNvPr id="163" name="Google Shape;163;p21"/>
          <p:cNvSpPr txBox="1">
            <a:spLocks noGrp="1"/>
          </p:cNvSpPr>
          <p:nvPr>
            <p:ph type="body" idx="1"/>
          </p:nvPr>
        </p:nvSpPr>
        <p:spPr>
          <a:xfrm>
            <a:off x="1295401" y="2556932"/>
            <a:ext cx="9601196" cy="3318936"/>
          </a:xfrm>
          <a:prstGeom prst="rect">
            <a:avLst/>
          </a:prstGeom>
          <a:noFill/>
          <a:ln>
            <a:noFill/>
          </a:ln>
        </p:spPr>
        <p:txBody>
          <a:bodyPr spcFirstLastPara="1" wrap="square" lIns="91425" tIns="45700" rIns="91425" bIns="45700" anchor="t" anchorCtr="0">
            <a:noAutofit/>
          </a:bodyPr>
          <a:lstStyle/>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sz="2400" b="0" i="0" u="none" strike="noStrike" kern="0" cap="none" spc="0" normalizeH="0" baseline="0" noProof="0" dirty="0">
                <a:ln>
                  <a:noFill/>
                </a:ln>
                <a:solidFill>
                  <a:srgbClr val="262626"/>
                </a:solidFill>
                <a:effectLst/>
                <a:uLnTx/>
                <a:uFillTx/>
                <a:latin typeface="Garamond"/>
                <a:sym typeface="Garamond"/>
              </a:rPr>
              <a:t>5. Exercise empathy to the whole body of public officers</a:t>
            </a:r>
          </a:p>
          <a:p>
            <a:pPr marL="285750" lvl="0" indent="-285750" algn="l" rtl="0">
              <a:spcBef>
                <a:spcPts val="0"/>
              </a:spcBef>
              <a:spcAft>
                <a:spcPts val="0"/>
              </a:spcAft>
              <a:buClr>
                <a:srgbClr val="83992A"/>
              </a:buClr>
              <a:buSzPts val="2300"/>
              <a:buChar char="•"/>
            </a:pPr>
            <a:r>
              <a:rPr lang="en-MY" dirty="0">
                <a:solidFill>
                  <a:srgbClr val="262626"/>
                </a:solidFill>
              </a:rPr>
              <a:t>6. Love and care the people as if they are his children</a:t>
            </a:r>
            <a:endParaRPr dirty="0"/>
          </a:p>
          <a:p>
            <a:pPr marL="285750" lvl="0" indent="-285750" algn="l" rtl="0">
              <a:spcBef>
                <a:spcPts val="1000"/>
              </a:spcBef>
              <a:spcAft>
                <a:spcPts val="0"/>
              </a:spcAft>
              <a:buClr>
                <a:srgbClr val="83992A"/>
              </a:buClr>
              <a:buSzPts val="2300"/>
              <a:buChar char="•"/>
            </a:pPr>
            <a:r>
              <a:rPr lang="en-MY" dirty="0">
                <a:solidFill>
                  <a:srgbClr val="262626"/>
                </a:solidFill>
              </a:rPr>
              <a:t>7. Promote and solicit the services of all useful arts professionals</a:t>
            </a:r>
            <a:endParaRPr dirty="0"/>
          </a:p>
          <a:p>
            <a:pPr marL="285750" lvl="0" indent="-285750" algn="l" rtl="0">
              <a:spcBef>
                <a:spcPts val="1000"/>
              </a:spcBef>
              <a:spcAft>
                <a:spcPts val="0"/>
              </a:spcAft>
              <a:buClr>
                <a:srgbClr val="83992A"/>
              </a:buClr>
              <a:buSzPts val="2300"/>
              <a:buChar char="•"/>
            </a:pPr>
            <a:r>
              <a:rPr lang="en-MY" dirty="0">
                <a:solidFill>
                  <a:srgbClr val="262626"/>
                </a:solidFill>
              </a:rPr>
              <a:t>8. Show the kindness to people from different far countries</a:t>
            </a:r>
            <a:endParaRPr dirty="0"/>
          </a:p>
          <a:p>
            <a:pPr marL="285750" lvl="0" indent="-285750" algn="l" rtl="0">
              <a:spcBef>
                <a:spcPts val="1000"/>
              </a:spcBef>
              <a:spcAft>
                <a:spcPts val="0"/>
              </a:spcAft>
              <a:buClr>
                <a:srgbClr val="83992A"/>
              </a:buClr>
              <a:buSzPts val="2300"/>
              <a:buChar char="•"/>
            </a:pPr>
            <a:r>
              <a:rPr lang="en-MY" dirty="0">
                <a:solidFill>
                  <a:srgbClr val="262626"/>
                </a:solidFill>
              </a:rPr>
              <a:t>9. Take interest in the welfare of the other feudal states </a:t>
            </a:r>
            <a:endParaRPr dirty="0">
              <a:solidFill>
                <a:srgbClr val="262626"/>
              </a:solidFill>
            </a:endParaRPr>
          </a:p>
          <a:p>
            <a:pPr marL="285750" lvl="0" indent="-139700" algn="l" rtl="0">
              <a:spcBef>
                <a:spcPts val="1000"/>
              </a:spcBef>
              <a:spcAft>
                <a:spcPts val="0"/>
              </a:spcAft>
              <a:buSzPts val="2300"/>
              <a:buNone/>
            </a:pPr>
            <a:endParaRPr sz="2000" dirty="0"/>
          </a:p>
        </p:txBody>
      </p:sp>
    </p:spTree>
  </p:cSld>
  <p:clrMapOvr>
    <a:masterClrMapping/>
  </p:clrMapOvr>
  <mc:AlternateContent xmlns:mc="http://schemas.openxmlformats.org/markup-compatibility/2006" xmlns:p14="http://schemas.microsoft.com/office/powerpoint/2010/main">
    <mc:Choice Requires="p14">
      <p:transition spd="slow" p14:dur="1500">
        <p:fade thruBlk="1"/>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Connector 5">
            <a:extLst>
              <a:ext uri="{FF2B5EF4-FFF2-40B4-BE49-F238E27FC236}">
                <a16:creationId xmlns:a16="http://schemas.microsoft.com/office/drawing/2014/main" xmlns="" id="{E3AA7E54-E888-4156-B1AC-A25D913A1515}"/>
              </a:ext>
            </a:extLst>
          </p:cNvPr>
          <p:cNvSpPr/>
          <p:nvPr/>
        </p:nvSpPr>
        <p:spPr>
          <a:xfrm>
            <a:off x="5361922" y="835602"/>
            <a:ext cx="2382982" cy="2318472"/>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Role of Ruler</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Cultivate personal ethical values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err="1">
                <a:solidFill>
                  <a:prstClr val="black"/>
                </a:solidFill>
                <a:latin typeface="Calibri" panose="020F0502020204030204"/>
              </a:rPr>
              <a:t>Honour</a:t>
            </a:r>
            <a:r>
              <a:rPr lang="en-US" sz="1200" kern="1200" dirty="0">
                <a:solidFill>
                  <a:prstClr val="black"/>
                </a:solidFill>
                <a:latin typeface="Calibri" panose="020F0502020204030204"/>
              </a:rPr>
              <a:t>, respect, show empathy to its ministers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Attract talented people</a:t>
            </a:r>
          </a:p>
        </p:txBody>
      </p:sp>
      <p:sp>
        <p:nvSpPr>
          <p:cNvPr id="7" name="Flowchart: Connector 6">
            <a:extLst>
              <a:ext uri="{FF2B5EF4-FFF2-40B4-BE49-F238E27FC236}">
                <a16:creationId xmlns:a16="http://schemas.microsoft.com/office/drawing/2014/main" xmlns="" id="{83D66304-F070-47BB-A65A-9823DA5D972E}"/>
              </a:ext>
            </a:extLst>
          </p:cNvPr>
          <p:cNvSpPr/>
          <p:nvPr/>
        </p:nvSpPr>
        <p:spPr>
          <a:xfrm>
            <a:off x="3392018" y="2900855"/>
            <a:ext cx="2382982" cy="2318472"/>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panose="020F0502020204030204"/>
                <a:ea typeface="+mn-ea"/>
                <a:cs typeface="+mn-cs"/>
              </a:rPr>
              <a:t>People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prstClr val="black"/>
                </a:solidFill>
                <a:latin typeface="Calibri" panose="020F0502020204030204"/>
              </a:rPr>
              <a:t>Love its people like father and son relationship</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prstClr val="black"/>
                </a:solidFill>
                <a:latin typeface="Calibri" panose="020F0502020204030204"/>
              </a:rPr>
              <a:t>Live in harmony</a:t>
            </a:r>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8" name="Flowchart: Connector 7">
            <a:extLst>
              <a:ext uri="{FF2B5EF4-FFF2-40B4-BE49-F238E27FC236}">
                <a16:creationId xmlns:a16="http://schemas.microsoft.com/office/drawing/2014/main" xmlns="" id="{EB8DF052-6231-43D2-A354-51E68041BDB0}"/>
              </a:ext>
            </a:extLst>
          </p:cNvPr>
          <p:cNvSpPr/>
          <p:nvPr/>
        </p:nvSpPr>
        <p:spPr>
          <a:xfrm>
            <a:off x="7410155" y="2830518"/>
            <a:ext cx="2382982" cy="2318472"/>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marR="0" lvl="0" defTabSz="914400" rtl="0" eaLnBrk="1" fontAlgn="auto" latinLnBrk="0" hangingPunct="1">
              <a:lnSpc>
                <a:spcPct val="100000"/>
              </a:lnSpc>
              <a:spcBef>
                <a:spcPts val="0"/>
              </a:spcBef>
              <a:spcAft>
                <a:spcPts val="0"/>
              </a:spcAft>
              <a:buClrTx/>
              <a:buSzTx/>
              <a:tabLst/>
              <a:defRPr/>
            </a:pPr>
            <a:r>
              <a:rPr lang="en-US" sz="1800" kern="1200" dirty="0">
                <a:solidFill>
                  <a:prstClr val="black"/>
                </a:solidFill>
                <a:latin typeface="Calibri" panose="020F0502020204030204"/>
              </a:rPr>
              <a:t>Government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Deliver and cultivate ethical culture within government</a:t>
            </a:r>
          </a:p>
        </p:txBody>
      </p:sp>
      <p:cxnSp>
        <p:nvCxnSpPr>
          <p:cNvPr id="11" name="Curved Connector 20">
            <a:extLst>
              <a:ext uri="{FF2B5EF4-FFF2-40B4-BE49-F238E27FC236}">
                <a16:creationId xmlns:a16="http://schemas.microsoft.com/office/drawing/2014/main" xmlns="" id="{1E6358FD-45E3-475F-8A19-7C7F2486EA43}"/>
              </a:ext>
            </a:extLst>
          </p:cNvPr>
          <p:cNvCxnSpPr>
            <a:cxnSpLocks/>
          </p:cNvCxnSpPr>
          <p:nvPr/>
        </p:nvCxnSpPr>
        <p:spPr>
          <a:xfrm rot="10560000" flipV="1">
            <a:off x="4161479" y="1309965"/>
            <a:ext cx="1524000" cy="1590891"/>
          </a:xfrm>
          <a:prstGeom prst="curvedConnector2">
            <a:avLst/>
          </a:prstGeom>
          <a:ln w="825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16" name="Curved Connector 12">
            <a:extLst>
              <a:ext uri="{FF2B5EF4-FFF2-40B4-BE49-F238E27FC236}">
                <a16:creationId xmlns:a16="http://schemas.microsoft.com/office/drawing/2014/main" xmlns="" id="{AD6BC9DE-92FD-40C9-85A1-01B468184623}"/>
              </a:ext>
            </a:extLst>
          </p:cNvPr>
          <p:cNvCxnSpPr/>
          <p:nvPr/>
        </p:nvCxnSpPr>
        <p:spPr>
          <a:xfrm>
            <a:off x="7505752" y="1309965"/>
            <a:ext cx="1461654" cy="1590891"/>
          </a:xfrm>
          <a:prstGeom prst="curvedConnector2">
            <a:avLst/>
          </a:prstGeom>
          <a:ln w="825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2" name="Curved Connector 12">
            <a:extLst>
              <a:ext uri="{FF2B5EF4-FFF2-40B4-BE49-F238E27FC236}">
                <a16:creationId xmlns:a16="http://schemas.microsoft.com/office/drawing/2014/main" xmlns="" id="{1A865571-0BCC-429D-885C-B211578EC7A9}"/>
              </a:ext>
            </a:extLst>
          </p:cNvPr>
          <p:cNvCxnSpPr>
            <a:cxnSpLocks/>
          </p:cNvCxnSpPr>
          <p:nvPr/>
        </p:nvCxnSpPr>
        <p:spPr>
          <a:xfrm rot="7980000">
            <a:off x="5916103" y="3926553"/>
            <a:ext cx="1461654" cy="1590891"/>
          </a:xfrm>
          <a:prstGeom prst="curvedConnector2">
            <a:avLst/>
          </a:prstGeom>
          <a:ln w="825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5952766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Google Shape;163;p21">
            <a:extLst>
              <a:ext uri="{FF2B5EF4-FFF2-40B4-BE49-F238E27FC236}">
                <a16:creationId xmlns:a16="http://schemas.microsoft.com/office/drawing/2014/main" xmlns="" id="{200017D0-D1D6-4893-B2F3-E35C53D8F196}"/>
              </a:ext>
            </a:extLst>
          </p:cNvPr>
          <p:cNvSpPr txBox="1">
            <a:spLocks/>
          </p:cNvSpPr>
          <p:nvPr/>
        </p:nvSpPr>
        <p:spPr>
          <a:xfrm>
            <a:off x="1295401" y="773723"/>
            <a:ext cx="9601196" cy="5102145"/>
          </a:xfrm>
          <a:prstGeom prst="rect">
            <a:avLst/>
          </a:prstGeom>
          <a:noFill/>
          <a:ln>
            <a:noFill/>
          </a:ln>
        </p:spPr>
        <p:txBody>
          <a:bodyPr spcFirstLastPara="1" wrap="square" lIns="91425" tIns="45700" rIns="91425" bIns="457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marL="285750" indent="-285750">
              <a:spcBef>
                <a:spcPts val="1000"/>
              </a:spcBef>
              <a:buClr>
                <a:srgbClr val="83992A"/>
              </a:buClr>
              <a:buSzPts val="2300"/>
              <a:buFont typeface="Arial"/>
              <a:buChar char="•"/>
            </a:pPr>
            <a:endParaRPr lang="en-US" sz="2000" b="1" dirty="0">
              <a:solidFill>
                <a:srgbClr val="262626"/>
              </a:solidFill>
              <a:latin typeface="Garamond" panose="02020404030301010803" pitchFamily="18" charset="0"/>
            </a:endParaRPr>
          </a:p>
          <a:p>
            <a:pPr marL="285750" indent="-285750">
              <a:spcBef>
                <a:spcPts val="1000"/>
              </a:spcBef>
              <a:buClr>
                <a:srgbClr val="83992A"/>
              </a:buClr>
              <a:buSzPts val="2300"/>
              <a:buFont typeface="Arial"/>
              <a:buChar char="•"/>
            </a:pPr>
            <a:r>
              <a:rPr lang="en-US" sz="2000" b="1" dirty="0">
                <a:solidFill>
                  <a:srgbClr val="262626"/>
                </a:solidFill>
                <a:latin typeface="Garamond" panose="02020404030301010803" pitchFamily="18" charset="0"/>
              </a:rPr>
              <a:t>Question : </a:t>
            </a:r>
          </a:p>
          <a:p>
            <a:pPr marL="285750" indent="-285750">
              <a:spcBef>
                <a:spcPts val="1000"/>
              </a:spcBef>
              <a:buClr>
                <a:srgbClr val="83992A"/>
              </a:buClr>
              <a:buSzPts val="2300"/>
              <a:buFont typeface="Arial"/>
              <a:buChar char="•"/>
            </a:pPr>
            <a:r>
              <a:rPr lang="en-US" sz="2800" u="sng" dirty="0">
                <a:solidFill>
                  <a:srgbClr val="262626"/>
                </a:solidFill>
                <a:latin typeface="Garamond" panose="02020404030301010803" pitchFamily="18" charset="0"/>
              </a:rPr>
              <a:t>Can Confucius wisdom some 2,500 years ago still applies to today world ?</a:t>
            </a:r>
          </a:p>
          <a:p>
            <a:pPr marL="285750" indent="-285750">
              <a:spcBef>
                <a:spcPts val="1000"/>
              </a:spcBef>
              <a:buClr>
                <a:srgbClr val="83992A"/>
              </a:buClr>
              <a:buSzPts val="2300"/>
              <a:buFont typeface="Arial"/>
              <a:buChar char="•"/>
            </a:pPr>
            <a:endParaRPr lang="en-US" sz="2800" dirty="0">
              <a:solidFill>
                <a:srgbClr val="262626"/>
              </a:solidFill>
              <a:latin typeface="Garamond" panose="02020404030301010803" pitchFamily="18" charset="0"/>
            </a:endParaRPr>
          </a:p>
          <a:p>
            <a:pPr marL="285750" indent="-285750">
              <a:spcBef>
                <a:spcPts val="1000"/>
              </a:spcBef>
              <a:buClr>
                <a:srgbClr val="83992A"/>
              </a:buClr>
              <a:buSzPts val="2300"/>
              <a:buFont typeface="Arial"/>
              <a:buChar char="•"/>
            </a:pPr>
            <a:endParaRPr lang="en-US" sz="2800" dirty="0">
              <a:solidFill>
                <a:srgbClr val="262626"/>
              </a:solidFill>
              <a:latin typeface="Garamond" panose="02020404030301010803" pitchFamily="18" charset="0"/>
            </a:endParaRPr>
          </a:p>
          <a:p>
            <a:pPr marL="285750" indent="-285750">
              <a:spcBef>
                <a:spcPts val="1000"/>
              </a:spcBef>
              <a:buClr>
                <a:srgbClr val="83992A"/>
              </a:buClr>
              <a:buSzPts val="2300"/>
              <a:buFont typeface="Arial"/>
              <a:buChar char="•"/>
            </a:pPr>
            <a:r>
              <a:rPr lang="en-US" sz="2000" b="1" dirty="0">
                <a:solidFill>
                  <a:srgbClr val="262626"/>
                </a:solidFill>
                <a:latin typeface="Garamond" panose="02020404030301010803" pitchFamily="18" charset="0"/>
              </a:rPr>
              <a:t>Answer </a:t>
            </a:r>
          </a:p>
          <a:p>
            <a:pPr marL="285750" indent="-285750">
              <a:spcBef>
                <a:spcPts val="1000"/>
              </a:spcBef>
              <a:buClr>
                <a:srgbClr val="83992A"/>
              </a:buClr>
              <a:buSzPts val="2300"/>
              <a:buFont typeface="Arial"/>
              <a:buChar char="•"/>
            </a:pPr>
            <a:r>
              <a:rPr lang="en-US" sz="2800" dirty="0">
                <a:solidFill>
                  <a:srgbClr val="262626"/>
                </a:solidFill>
                <a:latin typeface="Garamond" panose="02020404030301010803" pitchFamily="18" charset="0"/>
              </a:rPr>
              <a:t>Yes. This Confucian benevolent leadership has significantly influenced modern business organizations </a:t>
            </a:r>
          </a:p>
          <a:p>
            <a:pPr marL="285750" indent="-285750">
              <a:spcBef>
                <a:spcPts val="1000"/>
              </a:spcBef>
              <a:buClr>
                <a:srgbClr val="83992A"/>
              </a:buClr>
              <a:buSzPts val="2300"/>
              <a:buFont typeface="Arial"/>
              <a:buChar char="•"/>
            </a:pPr>
            <a:endParaRPr lang="en-US" sz="4000" dirty="0">
              <a:solidFill>
                <a:srgbClr val="262626"/>
              </a:solidFill>
              <a:latin typeface="Garamond" panose="02020404030301010803" pitchFamily="18" charset="0"/>
            </a:endParaRPr>
          </a:p>
          <a:p>
            <a:pPr marL="285750" indent="-285750">
              <a:spcBef>
                <a:spcPts val="1000"/>
              </a:spcBef>
              <a:buClr>
                <a:srgbClr val="83992A"/>
              </a:buClr>
              <a:buSzPts val="2300"/>
              <a:buFont typeface="Arial"/>
              <a:buChar char="•"/>
            </a:pPr>
            <a:endParaRPr lang="en-US" sz="2000" dirty="0">
              <a:solidFill>
                <a:srgbClr val="262626"/>
              </a:solidFill>
            </a:endParaRPr>
          </a:p>
          <a:p>
            <a:pPr marL="285750" indent="-139700">
              <a:spcBef>
                <a:spcPts val="1000"/>
              </a:spcBef>
              <a:buSzPts val="2300"/>
            </a:pPr>
            <a:endParaRPr lang="en-US" sz="2000" dirty="0"/>
          </a:p>
        </p:txBody>
      </p:sp>
    </p:spTree>
    <p:extLst>
      <p:ext uri="{BB962C8B-B14F-4D97-AF65-F5344CB8AC3E}">
        <p14:creationId xmlns:p14="http://schemas.microsoft.com/office/powerpoint/2010/main" val="32595589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owchart: Connector 1">
            <a:extLst>
              <a:ext uri="{FF2B5EF4-FFF2-40B4-BE49-F238E27FC236}">
                <a16:creationId xmlns:a16="http://schemas.microsoft.com/office/drawing/2014/main" xmlns="" id="{9CDA5211-05C5-4EC5-B732-6A6F73AB0CA1}"/>
              </a:ext>
            </a:extLst>
          </p:cNvPr>
          <p:cNvSpPr/>
          <p:nvPr/>
        </p:nvSpPr>
        <p:spPr>
          <a:xfrm>
            <a:off x="5404125" y="666790"/>
            <a:ext cx="2382982" cy="2318472"/>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800" dirty="0">
                <a:solidFill>
                  <a:prstClr val="black"/>
                </a:solidFill>
                <a:latin typeface="Calibri" panose="020F0502020204030204" pitchFamily="34" charset="0"/>
              </a:rPr>
              <a:t>Self</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prstClr val="black"/>
                </a:solidFill>
                <a:latin typeface="Calibri" panose="020F0502020204030204" pitchFamily="34" charset="0"/>
              </a:rPr>
              <a:t>Ethical Values</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prstClr val="black"/>
                </a:solidFill>
                <a:latin typeface="Calibri" panose="020F0502020204030204" pitchFamily="34" charset="0"/>
              </a:rPr>
              <a:t>Conscience</a:t>
            </a:r>
          </a:p>
          <a:p>
            <a:pPr marR="0" lvl="0" defTabSz="914400" rtl="0" eaLnBrk="1" fontAlgn="auto" latinLnBrk="0" hangingPunct="1">
              <a:lnSpc>
                <a:spcPct val="100000"/>
              </a:lnSpc>
              <a:spcBef>
                <a:spcPts val="0"/>
              </a:spcBef>
              <a:spcAft>
                <a:spcPts val="0"/>
              </a:spcAft>
              <a:buClrTx/>
              <a:buSzTx/>
              <a:tabLst/>
              <a:defRPr/>
            </a:pPr>
            <a:endParaRPr lang="en-US" sz="1200" dirty="0">
              <a:solidFill>
                <a:prstClr val="black"/>
              </a:solidFill>
              <a:latin typeface="Calibri" panose="020F0502020204030204" pitchFamily="34" charset="0"/>
            </a:endParaRPr>
          </a:p>
        </p:txBody>
      </p:sp>
      <p:sp>
        <p:nvSpPr>
          <p:cNvPr id="3" name="Flowchart: Connector 2">
            <a:extLst>
              <a:ext uri="{FF2B5EF4-FFF2-40B4-BE49-F238E27FC236}">
                <a16:creationId xmlns:a16="http://schemas.microsoft.com/office/drawing/2014/main" xmlns="" id="{241A24CC-2EA4-4901-82BC-157166428834}"/>
              </a:ext>
            </a:extLst>
          </p:cNvPr>
          <p:cNvSpPr/>
          <p:nvPr/>
        </p:nvSpPr>
        <p:spPr>
          <a:xfrm>
            <a:off x="3546766" y="2746108"/>
            <a:ext cx="2382982" cy="2318472"/>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Calibri" panose="020F0502020204030204"/>
                <a:ea typeface="+mn-ea"/>
                <a:cs typeface="+mn-cs"/>
              </a:rPr>
              <a:t>Community</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sym typeface="Arial"/>
              </a:rPr>
              <a:t>Ethics of care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Law (External)</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Etiquette (Internal)</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Flowchart: Connector 3">
            <a:extLst>
              <a:ext uri="{FF2B5EF4-FFF2-40B4-BE49-F238E27FC236}">
                <a16:creationId xmlns:a16="http://schemas.microsoft.com/office/drawing/2014/main" xmlns="" id="{1EE222B2-3C9E-46D5-A40F-4A32C6A6C0F7}"/>
              </a:ext>
            </a:extLst>
          </p:cNvPr>
          <p:cNvSpPr/>
          <p:nvPr/>
        </p:nvSpPr>
        <p:spPr>
          <a:xfrm>
            <a:off x="7452354" y="2653984"/>
            <a:ext cx="2382982" cy="2318472"/>
          </a:xfrm>
          <a:prstGeom prst="flowChartConnector">
            <a:avLst/>
          </a:prstGeom>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strike="noStrike" kern="1200" cap="none" spc="0" normalizeH="0" baseline="0" noProof="0" dirty="0" smtClean="0">
                <a:ln>
                  <a:noFill/>
                </a:ln>
                <a:solidFill>
                  <a:prstClr val="black"/>
                </a:solidFill>
                <a:effectLst/>
                <a:uLnTx/>
                <a:uFillTx/>
                <a:latin typeface="Calibri" panose="020F0502020204030204"/>
                <a:ea typeface="+mn-ea"/>
                <a:cs typeface="+mn-cs"/>
              </a:rPr>
              <a:t>Organization</a:t>
            </a:r>
            <a:endParaRPr kumimoji="0" lang="en-US" sz="1800" b="0" i="0" strike="noStrike" kern="1200" cap="none" spc="0" normalizeH="0" baseline="0" noProof="0" dirty="0">
              <a:ln>
                <a:noFill/>
              </a:ln>
              <a:solidFill>
                <a:prstClr val="black"/>
              </a:solidFill>
              <a:effectLst/>
              <a:uLnTx/>
              <a:uFillTx/>
              <a:latin typeface="Calibri" panose="020F0502020204030204"/>
              <a:ea typeface="+mn-ea"/>
              <a:cs typeface="+mn-cs"/>
            </a:endParaRP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Conducive and harmony working environment with ethical culture </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kern="1200" dirty="0">
                <a:solidFill>
                  <a:prstClr val="black"/>
                </a:solidFill>
                <a:latin typeface="Calibri" panose="020F0502020204030204"/>
              </a:rPr>
              <a:t>Recruit talented people</a:t>
            </a:r>
          </a:p>
          <a:p>
            <a:pPr marL="285750" marR="0" lvl="0" indent="-285750"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Retain talented </a:t>
            </a:r>
            <a:r>
              <a:rPr kumimoji="0" lang="en-US" sz="1200" b="0" i="0" u="none" strike="noStrike" kern="1200" cap="none" spc="0" normalizeH="0" baseline="0" noProof="0" dirty="0" smtClean="0">
                <a:ln>
                  <a:noFill/>
                </a:ln>
                <a:solidFill>
                  <a:prstClr val="black"/>
                </a:solidFill>
                <a:effectLst/>
                <a:uLnTx/>
                <a:uFillTx/>
                <a:latin typeface="Calibri" panose="020F0502020204030204"/>
                <a:ea typeface="+mn-ea"/>
                <a:cs typeface="+mn-cs"/>
              </a:rPr>
              <a:t>people</a:t>
            </a: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cxnSp>
        <p:nvCxnSpPr>
          <p:cNvPr id="216" name="Curved Connector 20">
            <a:extLst>
              <a:ext uri="{FF2B5EF4-FFF2-40B4-BE49-F238E27FC236}">
                <a16:creationId xmlns:a16="http://schemas.microsoft.com/office/drawing/2014/main" xmlns="" id="{B4F9FBB3-81CA-497B-A6DB-AA5312182A8C}"/>
              </a:ext>
            </a:extLst>
          </p:cNvPr>
          <p:cNvCxnSpPr>
            <a:cxnSpLocks/>
          </p:cNvCxnSpPr>
          <p:nvPr/>
        </p:nvCxnSpPr>
        <p:spPr>
          <a:xfrm rot="10560000" flipV="1">
            <a:off x="4091139" y="1253696"/>
            <a:ext cx="1524000" cy="1590891"/>
          </a:xfrm>
          <a:prstGeom prst="curvedConnector2">
            <a:avLst/>
          </a:prstGeom>
          <a:ln w="825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7" name="Curved Connector 12">
            <a:extLst>
              <a:ext uri="{FF2B5EF4-FFF2-40B4-BE49-F238E27FC236}">
                <a16:creationId xmlns:a16="http://schemas.microsoft.com/office/drawing/2014/main" xmlns="" id="{0C0D4D1C-D487-49FC-948D-EF3C82C4E936}"/>
              </a:ext>
            </a:extLst>
          </p:cNvPr>
          <p:cNvCxnSpPr/>
          <p:nvPr/>
        </p:nvCxnSpPr>
        <p:spPr>
          <a:xfrm>
            <a:off x="7533887" y="1113017"/>
            <a:ext cx="1461654" cy="1590891"/>
          </a:xfrm>
          <a:prstGeom prst="curvedConnector2">
            <a:avLst/>
          </a:prstGeom>
          <a:ln w="825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cxnSp>
        <p:nvCxnSpPr>
          <p:cNvPr id="218" name="Curved Connector 12">
            <a:extLst>
              <a:ext uri="{FF2B5EF4-FFF2-40B4-BE49-F238E27FC236}">
                <a16:creationId xmlns:a16="http://schemas.microsoft.com/office/drawing/2014/main" xmlns="" id="{98245E8D-6284-43B6-AF92-BD19FAA3D6CD}"/>
              </a:ext>
            </a:extLst>
          </p:cNvPr>
          <p:cNvCxnSpPr>
            <a:cxnSpLocks/>
          </p:cNvCxnSpPr>
          <p:nvPr/>
        </p:nvCxnSpPr>
        <p:spPr>
          <a:xfrm rot="7980000">
            <a:off x="6028644" y="3856214"/>
            <a:ext cx="1461654" cy="1590891"/>
          </a:xfrm>
          <a:prstGeom prst="curvedConnector2">
            <a:avLst/>
          </a:prstGeom>
          <a:ln w="82550" cap="flat" cmpd="sng" algn="ctr">
            <a:solidFill>
              <a:schemeClr val="dk1"/>
            </a:solidFill>
            <a:prstDash val="solid"/>
            <a:round/>
            <a:headEnd type="none" w="med" len="med"/>
            <a:tailEnd type="arrow" w="med" len="med"/>
          </a:ln>
        </p:spPr>
        <p:style>
          <a:lnRef idx="0">
            <a:scrgbClr r="0" g="0" b="0"/>
          </a:lnRef>
          <a:fillRef idx="0">
            <a:scrgbClr r="0" g="0" b="0"/>
          </a:fillRef>
          <a:effectRef idx="0">
            <a:scrgbClr r="0" g="0" b="0"/>
          </a:effectRef>
          <a:fontRef idx="minor">
            <a:schemeClr val="tx1"/>
          </a:fontRef>
        </p:style>
      </p:cxnSp>
    </p:spTree>
    <p:extLst>
      <p:ext uri="{BB962C8B-B14F-4D97-AF65-F5344CB8AC3E}">
        <p14:creationId xmlns:p14="http://schemas.microsoft.com/office/powerpoint/2010/main" val="21263026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 name="Group 19">
            <a:extLst>
              <a:ext uri="{FF2B5EF4-FFF2-40B4-BE49-F238E27FC236}">
                <a16:creationId xmlns:a16="http://schemas.microsoft.com/office/drawing/2014/main" xmlns="" id="{526F90D2-71EE-4CBC-B8C0-06230D96E910}"/>
              </a:ext>
            </a:extLst>
          </p:cNvPr>
          <p:cNvGrpSpPr/>
          <p:nvPr/>
        </p:nvGrpSpPr>
        <p:grpSpPr>
          <a:xfrm>
            <a:off x="1308296" y="869849"/>
            <a:ext cx="9645747" cy="1468178"/>
            <a:chOff x="1308296" y="869849"/>
            <a:chExt cx="9645747" cy="1468178"/>
          </a:xfrm>
        </p:grpSpPr>
        <p:grpSp>
          <p:nvGrpSpPr>
            <p:cNvPr id="13" name="Group 12">
              <a:extLst>
                <a:ext uri="{FF2B5EF4-FFF2-40B4-BE49-F238E27FC236}">
                  <a16:creationId xmlns:a16="http://schemas.microsoft.com/office/drawing/2014/main" xmlns="" id="{AE0D1749-7032-40B4-9690-C1A67A336562}"/>
                </a:ext>
              </a:extLst>
            </p:cNvPr>
            <p:cNvGrpSpPr/>
            <p:nvPr/>
          </p:nvGrpSpPr>
          <p:grpSpPr>
            <a:xfrm>
              <a:off x="1308296" y="900331"/>
              <a:ext cx="1519311" cy="1437696"/>
              <a:chOff x="998806" y="1083211"/>
              <a:chExt cx="1519311" cy="1437696"/>
            </a:xfrm>
          </p:grpSpPr>
          <p:sp>
            <p:nvSpPr>
              <p:cNvPr id="3" name="TextBox 2">
                <a:extLst>
                  <a:ext uri="{FF2B5EF4-FFF2-40B4-BE49-F238E27FC236}">
                    <a16:creationId xmlns:a16="http://schemas.microsoft.com/office/drawing/2014/main" xmlns="" id="{219ED9CD-68B5-4635-9017-476E83CB1EFB}"/>
                  </a:ext>
                </a:extLst>
              </p:cNvPr>
              <p:cNvSpPr txBox="1"/>
              <p:nvPr/>
            </p:nvSpPr>
            <p:spPr>
              <a:xfrm>
                <a:off x="1125415" y="1505244"/>
                <a:ext cx="1336432" cy="1015663"/>
              </a:xfrm>
              <a:prstGeom prst="rect">
                <a:avLst/>
              </a:prstGeom>
              <a:noFill/>
            </p:spPr>
            <p:txBody>
              <a:bodyPr wrap="square" rtlCol="0">
                <a:spAutoFit/>
              </a:bodyPr>
              <a:lstStyle/>
              <a:p>
                <a:r>
                  <a:rPr lang="en-US" sz="2000" dirty="0">
                    <a:latin typeface="Garamond" panose="02020404030301010803" pitchFamily="18" charset="0"/>
                  </a:rPr>
                  <a:t>CEO (Leader)</a:t>
                </a:r>
              </a:p>
              <a:p>
                <a:endParaRPr lang="en-US" sz="2000" dirty="0">
                  <a:latin typeface="Garamond" panose="02020404030301010803" pitchFamily="18" charset="0"/>
                </a:endParaRPr>
              </a:p>
            </p:txBody>
          </p:sp>
          <p:sp>
            <p:nvSpPr>
              <p:cNvPr id="6" name="Rectangle 5">
                <a:extLst>
                  <a:ext uri="{FF2B5EF4-FFF2-40B4-BE49-F238E27FC236}">
                    <a16:creationId xmlns:a16="http://schemas.microsoft.com/office/drawing/2014/main" xmlns="" id="{4CB89D98-3739-491E-BBDC-9977D1030A4A}"/>
                  </a:ext>
                </a:extLst>
              </p:cNvPr>
              <p:cNvSpPr/>
              <p:nvPr/>
            </p:nvSpPr>
            <p:spPr>
              <a:xfrm>
                <a:off x="998806" y="1083211"/>
                <a:ext cx="1519311" cy="1420837"/>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14" name="Group 13">
              <a:extLst>
                <a:ext uri="{FF2B5EF4-FFF2-40B4-BE49-F238E27FC236}">
                  <a16:creationId xmlns:a16="http://schemas.microsoft.com/office/drawing/2014/main" xmlns="" id="{540302D5-580E-4C02-8082-651DD133297A}"/>
                </a:ext>
              </a:extLst>
            </p:cNvPr>
            <p:cNvGrpSpPr/>
            <p:nvPr/>
          </p:nvGrpSpPr>
          <p:grpSpPr>
            <a:xfrm>
              <a:off x="3964748" y="869849"/>
              <a:ext cx="1521653" cy="1423185"/>
              <a:chOff x="3162889" y="1066797"/>
              <a:chExt cx="1521653" cy="1423185"/>
            </a:xfrm>
          </p:grpSpPr>
          <p:sp>
            <p:nvSpPr>
              <p:cNvPr id="7" name="Rectangle 6">
                <a:extLst>
                  <a:ext uri="{FF2B5EF4-FFF2-40B4-BE49-F238E27FC236}">
                    <a16:creationId xmlns:a16="http://schemas.microsoft.com/office/drawing/2014/main" xmlns="" id="{6E6E6EDD-33C8-474B-8DF9-38D6B3B5FEEA}"/>
                  </a:ext>
                </a:extLst>
              </p:cNvPr>
              <p:cNvSpPr/>
              <p:nvPr/>
            </p:nvSpPr>
            <p:spPr>
              <a:xfrm>
                <a:off x="3162889" y="1066797"/>
                <a:ext cx="1521653" cy="1423185"/>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a:extLst>
                  <a:ext uri="{FF2B5EF4-FFF2-40B4-BE49-F238E27FC236}">
                    <a16:creationId xmlns:a16="http://schemas.microsoft.com/office/drawing/2014/main" xmlns="" id="{C32D6278-BE5C-496A-86DE-66B616D10595}"/>
                  </a:ext>
                </a:extLst>
              </p:cNvPr>
              <p:cNvSpPr txBox="1"/>
              <p:nvPr/>
            </p:nvSpPr>
            <p:spPr>
              <a:xfrm>
                <a:off x="3176953" y="1376291"/>
                <a:ext cx="1507588" cy="707886"/>
              </a:xfrm>
              <a:prstGeom prst="rect">
                <a:avLst/>
              </a:prstGeom>
              <a:noFill/>
            </p:spPr>
            <p:txBody>
              <a:bodyPr wrap="square" rtlCol="0">
                <a:spAutoFit/>
              </a:bodyPr>
              <a:lstStyle/>
              <a:p>
                <a:pPr algn="ctr"/>
                <a:r>
                  <a:rPr lang="en-US" sz="2000" dirty="0">
                    <a:latin typeface="Garamond" panose="02020404030301010803" pitchFamily="18" charset="0"/>
                  </a:rPr>
                  <a:t>Management   Team</a:t>
                </a:r>
              </a:p>
            </p:txBody>
          </p:sp>
        </p:grpSp>
        <p:grpSp>
          <p:nvGrpSpPr>
            <p:cNvPr id="15" name="Group 14">
              <a:extLst>
                <a:ext uri="{FF2B5EF4-FFF2-40B4-BE49-F238E27FC236}">
                  <a16:creationId xmlns:a16="http://schemas.microsoft.com/office/drawing/2014/main" xmlns="" id="{DEA1016B-710E-426F-9C45-2A1CBEFA78D2}"/>
                </a:ext>
              </a:extLst>
            </p:cNvPr>
            <p:cNvGrpSpPr/>
            <p:nvPr/>
          </p:nvGrpSpPr>
          <p:grpSpPr>
            <a:xfrm>
              <a:off x="6719667" y="909705"/>
              <a:ext cx="1509934" cy="1411464"/>
              <a:chOff x="6213229" y="1064450"/>
              <a:chExt cx="1509934" cy="1411464"/>
            </a:xfrm>
          </p:grpSpPr>
          <p:sp>
            <p:nvSpPr>
              <p:cNvPr id="8" name="Rectangle 7">
                <a:extLst>
                  <a:ext uri="{FF2B5EF4-FFF2-40B4-BE49-F238E27FC236}">
                    <a16:creationId xmlns:a16="http://schemas.microsoft.com/office/drawing/2014/main" xmlns="" id="{AE737660-5B37-41B7-A7B5-2950EE4DB77E}"/>
                  </a:ext>
                </a:extLst>
              </p:cNvPr>
              <p:cNvSpPr/>
              <p:nvPr/>
            </p:nvSpPr>
            <p:spPr>
              <a:xfrm>
                <a:off x="6213233" y="1064450"/>
                <a:ext cx="1509930" cy="1411464"/>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67B949C4-8032-4BE7-ABFE-54C454503C18}"/>
                  </a:ext>
                </a:extLst>
              </p:cNvPr>
              <p:cNvSpPr txBox="1"/>
              <p:nvPr/>
            </p:nvSpPr>
            <p:spPr>
              <a:xfrm>
                <a:off x="6213229" y="1472421"/>
                <a:ext cx="1507588" cy="400110"/>
              </a:xfrm>
              <a:prstGeom prst="rect">
                <a:avLst/>
              </a:prstGeom>
              <a:noFill/>
            </p:spPr>
            <p:txBody>
              <a:bodyPr wrap="square" rtlCol="0">
                <a:spAutoFit/>
              </a:bodyPr>
              <a:lstStyle/>
              <a:p>
                <a:pPr algn="ctr"/>
                <a:r>
                  <a:rPr lang="en-US" sz="2000" dirty="0" smtClean="0">
                    <a:latin typeface="Garamond" panose="02020404030301010803" pitchFamily="18" charset="0"/>
                  </a:rPr>
                  <a:t>Organization</a:t>
                </a:r>
                <a:endParaRPr lang="en-US" sz="2000" dirty="0">
                  <a:latin typeface="Garamond" panose="02020404030301010803" pitchFamily="18" charset="0"/>
                </a:endParaRPr>
              </a:p>
            </p:txBody>
          </p:sp>
        </p:grpSp>
        <p:grpSp>
          <p:nvGrpSpPr>
            <p:cNvPr id="16" name="Group 15">
              <a:extLst>
                <a:ext uri="{FF2B5EF4-FFF2-40B4-BE49-F238E27FC236}">
                  <a16:creationId xmlns:a16="http://schemas.microsoft.com/office/drawing/2014/main" xmlns="" id="{06EDFE00-0D45-409C-9A05-7C3E5FB8DFD0}"/>
                </a:ext>
              </a:extLst>
            </p:cNvPr>
            <p:cNvGrpSpPr/>
            <p:nvPr/>
          </p:nvGrpSpPr>
          <p:grpSpPr>
            <a:xfrm>
              <a:off x="9376118" y="879232"/>
              <a:ext cx="1577925" cy="1441937"/>
              <a:chOff x="8799342" y="1160586"/>
              <a:chExt cx="1577925" cy="1441937"/>
            </a:xfrm>
          </p:grpSpPr>
          <p:sp>
            <p:nvSpPr>
              <p:cNvPr id="9" name="Rectangle 8">
                <a:extLst>
                  <a:ext uri="{FF2B5EF4-FFF2-40B4-BE49-F238E27FC236}">
                    <a16:creationId xmlns:a16="http://schemas.microsoft.com/office/drawing/2014/main" xmlns="" id="{7F625B86-CE79-413D-A18B-7208449DF0FF}"/>
                  </a:ext>
                </a:extLst>
              </p:cNvPr>
              <p:cNvSpPr/>
              <p:nvPr/>
            </p:nvSpPr>
            <p:spPr>
              <a:xfrm>
                <a:off x="8799342" y="1188719"/>
                <a:ext cx="1512276" cy="1413804"/>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Box 11">
                <a:extLst>
                  <a:ext uri="{FF2B5EF4-FFF2-40B4-BE49-F238E27FC236}">
                    <a16:creationId xmlns:a16="http://schemas.microsoft.com/office/drawing/2014/main" xmlns="" id="{67E28ADE-AF82-44B3-B735-2030930E4ABD}"/>
                  </a:ext>
                </a:extLst>
              </p:cNvPr>
              <p:cNvSpPr txBox="1"/>
              <p:nvPr/>
            </p:nvSpPr>
            <p:spPr>
              <a:xfrm>
                <a:off x="8869679" y="1160586"/>
                <a:ext cx="1507588" cy="1384995"/>
              </a:xfrm>
              <a:prstGeom prst="rect">
                <a:avLst/>
              </a:prstGeom>
              <a:noFill/>
            </p:spPr>
            <p:txBody>
              <a:bodyPr wrap="square" rtlCol="0">
                <a:spAutoFit/>
              </a:bodyPr>
              <a:lstStyle/>
              <a:p>
                <a:pPr algn="just"/>
                <a:r>
                  <a:rPr lang="en-US" sz="2000" dirty="0">
                    <a:latin typeface="Garamond" panose="02020404030301010803" pitchFamily="18" charset="0"/>
                  </a:rPr>
                  <a:t>Stakeholders</a:t>
                </a:r>
              </a:p>
              <a:p>
                <a:pPr algn="just"/>
                <a:r>
                  <a:rPr lang="en-US" sz="1600" dirty="0">
                    <a:latin typeface="Garamond" panose="02020404030301010803" pitchFamily="18" charset="0"/>
                  </a:rPr>
                  <a:t>-shareholders</a:t>
                </a:r>
              </a:p>
              <a:p>
                <a:pPr algn="just"/>
                <a:r>
                  <a:rPr lang="en-US" sz="1600" dirty="0">
                    <a:latin typeface="Garamond" panose="02020404030301010803" pitchFamily="18" charset="0"/>
                  </a:rPr>
                  <a:t>-customers</a:t>
                </a:r>
              </a:p>
              <a:p>
                <a:pPr algn="just"/>
                <a:r>
                  <a:rPr lang="en-US" sz="1600" dirty="0">
                    <a:latin typeface="Garamond" panose="02020404030301010803" pitchFamily="18" charset="0"/>
                  </a:rPr>
                  <a:t>-creditors</a:t>
                </a:r>
              </a:p>
              <a:p>
                <a:pPr algn="just"/>
                <a:r>
                  <a:rPr lang="en-US" sz="1600" dirty="0">
                    <a:latin typeface="Garamond" panose="02020404030301010803" pitchFamily="18" charset="0"/>
                  </a:rPr>
                  <a:t>-community</a:t>
                </a:r>
              </a:p>
            </p:txBody>
          </p:sp>
        </p:grpSp>
        <p:sp>
          <p:nvSpPr>
            <p:cNvPr id="17" name="Arrow: Right 16">
              <a:extLst>
                <a:ext uri="{FF2B5EF4-FFF2-40B4-BE49-F238E27FC236}">
                  <a16:creationId xmlns:a16="http://schemas.microsoft.com/office/drawing/2014/main" xmlns="" id="{2ACA98DA-97DF-4486-98DA-38BD81620CCC}"/>
                </a:ext>
              </a:extLst>
            </p:cNvPr>
            <p:cNvSpPr/>
            <p:nvPr/>
          </p:nvSpPr>
          <p:spPr>
            <a:xfrm>
              <a:off x="3108959" y="1406769"/>
              <a:ext cx="457200" cy="2743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Arrow: Right 17">
              <a:extLst>
                <a:ext uri="{FF2B5EF4-FFF2-40B4-BE49-F238E27FC236}">
                  <a16:creationId xmlns:a16="http://schemas.microsoft.com/office/drawing/2014/main" xmlns="" id="{6AD2A1D4-9A47-4965-8085-AECC76D04687}"/>
                </a:ext>
              </a:extLst>
            </p:cNvPr>
            <p:cNvSpPr/>
            <p:nvPr/>
          </p:nvSpPr>
          <p:spPr>
            <a:xfrm>
              <a:off x="5920154" y="1432561"/>
              <a:ext cx="457200" cy="2743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Arrow: Right 18">
              <a:extLst>
                <a:ext uri="{FF2B5EF4-FFF2-40B4-BE49-F238E27FC236}">
                  <a16:creationId xmlns:a16="http://schemas.microsoft.com/office/drawing/2014/main" xmlns="" id="{008FA641-5D02-4418-9BB8-F02DFF9639FE}"/>
                </a:ext>
              </a:extLst>
            </p:cNvPr>
            <p:cNvSpPr/>
            <p:nvPr/>
          </p:nvSpPr>
          <p:spPr>
            <a:xfrm>
              <a:off x="8632874" y="1444282"/>
              <a:ext cx="457200" cy="27432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3" name="TextBox 22">
            <a:extLst>
              <a:ext uri="{FF2B5EF4-FFF2-40B4-BE49-F238E27FC236}">
                <a16:creationId xmlns:a16="http://schemas.microsoft.com/office/drawing/2014/main" xmlns="" id="{3175FD3F-82C2-48E2-8258-87A6A2218A47}"/>
              </a:ext>
            </a:extLst>
          </p:cNvPr>
          <p:cNvSpPr txBox="1"/>
          <p:nvPr/>
        </p:nvSpPr>
        <p:spPr>
          <a:xfrm>
            <a:off x="998806" y="2461846"/>
            <a:ext cx="10410092" cy="3847207"/>
          </a:xfrm>
          <a:prstGeom prst="rect">
            <a:avLst/>
          </a:prstGeom>
          <a:noFill/>
        </p:spPr>
        <p:txBody>
          <a:bodyPr wrap="square" rtlCol="0">
            <a:spAutoFit/>
          </a:bodyPr>
          <a:lstStyle/>
          <a:p>
            <a:r>
              <a:rPr lang="en-US" sz="2800" b="1" u="sng" dirty="0">
                <a:latin typeface="Garamond" panose="02020404030301010803" pitchFamily="18" charset="0"/>
              </a:rPr>
              <a:t>Applying this Chapter’s wisdom into today business organization</a:t>
            </a:r>
          </a:p>
          <a:p>
            <a:pPr marL="457200" indent="-457200">
              <a:buFont typeface="+mj-lt"/>
              <a:buAutoNum type="arabicPeriod"/>
            </a:pPr>
            <a:r>
              <a:rPr lang="en-US" sz="2400" dirty="0">
                <a:latin typeface="Garamond" panose="02020404030301010803" pitchFamily="18" charset="0"/>
              </a:rPr>
              <a:t>Role of the CEO (the Leader) – </a:t>
            </a:r>
          </a:p>
          <a:p>
            <a:pPr marL="342900" indent="-342900">
              <a:buFont typeface="Arial" panose="020B0604020202020204" pitchFamily="34" charset="0"/>
              <a:buChar char="•"/>
            </a:pPr>
            <a:r>
              <a:rPr lang="en-US" sz="2400" dirty="0">
                <a:latin typeface="Garamond" panose="02020404030301010803" pitchFamily="18" charset="0"/>
              </a:rPr>
              <a:t>The role of the CEO is the same of role of the Ruler. </a:t>
            </a:r>
          </a:p>
          <a:p>
            <a:pPr marL="342900" indent="-342900">
              <a:buFont typeface="Arial" panose="020B0604020202020204" pitchFamily="34" charset="0"/>
              <a:buChar char="•"/>
            </a:pPr>
            <a:r>
              <a:rPr lang="en-US" sz="2400" dirty="0">
                <a:latin typeface="Garamond" panose="02020404030301010803" pitchFamily="18" charset="0"/>
              </a:rPr>
              <a:t>Knowing how to cultivate his own character, he knows how to managing his management team (govern other men). Knowing how to manage management team (govern other men), he knows how to manage the organization (govern the country). </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By cultivation of his own character, the duties of universal obligation are set forth.</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Recruit talented personnel to join </a:t>
            </a:r>
          </a:p>
          <a:p>
            <a:pPr marL="342900" indent="-342900">
              <a:buFont typeface="Arial" panose="020B0604020202020204" pitchFamily="34" charset="0"/>
              <a:buChar char="•"/>
            </a:pP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p:txBody>
      </p:sp>
    </p:spTree>
    <p:extLst>
      <p:ext uri="{BB962C8B-B14F-4D97-AF65-F5344CB8AC3E}">
        <p14:creationId xmlns:p14="http://schemas.microsoft.com/office/powerpoint/2010/main" val="12989413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xmlns="" id="{89E7EB3A-DCAB-4C7B-AE5B-39C59B6C3342}"/>
              </a:ext>
            </a:extLst>
          </p:cNvPr>
          <p:cNvSpPr txBox="1"/>
          <p:nvPr/>
        </p:nvSpPr>
        <p:spPr>
          <a:xfrm>
            <a:off x="914401" y="759654"/>
            <a:ext cx="10142805" cy="4093428"/>
          </a:xfrm>
          <a:prstGeom prst="rect">
            <a:avLst/>
          </a:prstGeom>
          <a:noFill/>
        </p:spPr>
        <p:txBody>
          <a:bodyPr wrap="square" rtlCol="0">
            <a:spAutoFit/>
          </a:bodyPr>
          <a:lstStyle/>
          <a:p>
            <a:r>
              <a:rPr lang="en-US" sz="2400" dirty="0">
                <a:latin typeface="Garamond" panose="02020404030301010803" pitchFamily="18" charset="0"/>
              </a:rPr>
              <a:t>2.  Management Team</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err="1">
                <a:ln>
                  <a:noFill/>
                </a:ln>
                <a:solidFill>
                  <a:srgbClr val="000000"/>
                </a:solidFill>
                <a:effectLst/>
                <a:uLnTx/>
                <a:uFillTx/>
                <a:latin typeface="Garamond" panose="02020404030301010803" pitchFamily="18" charset="0"/>
                <a:cs typeface="Arial"/>
                <a:sym typeface="Arial"/>
              </a:rPr>
              <a:t>Honour</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 the men of virtue and talents, the CEO is </a:t>
            </a: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preserved </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from errors of judgment (in the business decision)</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2400" dirty="0">
                <a:latin typeface="Garamond" panose="02020404030301010803" pitchFamily="18" charset="0"/>
              </a:rPr>
              <a:t>Respect the department heads, seniors officers, the CEO is kept from errors in their daily business </a:t>
            </a:r>
            <a:r>
              <a:rPr lang="en-US" sz="2400" dirty="0" smtClean="0">
                <a:latin typeface="Garamond" panose="02020404030301010803" pitchFamily="18" charset="0"/>
              </a:rPr>
              <a:t>operations</a:t>
            </a:r>
            <a:endParaRPr lang="en-US" sz="2400" dirty="0">
              <a:latin typeface="Garamond" panose="02020404030301010803" pitchFamily="18" charset="0"/>
            </a:endParaRP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Set direction </a:t>
            </a: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towards organization </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ethical culture</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2400" dirty="0" smtClean="0">
                <a:latin typeface="Garamond" panose="02020404030301010803" pitchFamily="18" charset="0"/>
              </a:rPr>
              <a:t>The process includes delegation, </a:t>
            </a: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coordination</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 collaboration, planning and execution within ethical value</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342900" indent="-342900">
              <a:buFont typeface="Arial" panose="020B0604020202020204" pitchFamily="34" charset="0"/>
              <a:buChar char="•"/>
            </a:pPr>
            <a:endParaRPr lang="en-US" sz="2000" dirty="0">
              <a:latin typeface="Garamond" panose="02020404030301010803" pitchFamily="18" charset="0"/>
            </a:endParaRPr>
          </a:p>
        </p:txBody>
      </p:sp>
    </p:spTree>
    <p:extLst>
      <p:ext uri="{BB962C8B-B14F-4D97-AF65-F5344CB8AC3E}">
        <p14:creationId xmlns:p14="http://schemas.microsoft.com/office/powerpoint/2010/main" val="177079013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xmlns="" id="{ED660029-D6CE-4B48-9EC7-23A66D831C36}"/>
              </a:ext>
            </a:extLst>
          </p:cNvPr>
          <p:cNvSpPr txBox="1"/>
          <p:nvPr/>
        </p:nvSpPr>
        <p:spPr>
          <a:xfrm>
            <a:off x="914401" y="759654"/>
            <a:ext cx="10142805" cy="4093428"/>
          </a:xfrm>
          <a:prstGeom prst="rect">
            <a:avLst/>
          </a:prstGeom>
          <a:noFill/>
        </p:spPr>
        <p:txBody>
          <a:bodyPr wrap="square" rtlCol="0">
            <a:spAutoFit/>
          </a:bodyPr>
          <a:lstStyle/>
          <a:p>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3.  </a:t>
            </a: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Organization </a:t>
            </a: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342900" lvl="0" indent="-342900">
              <a:buFont typeface="Arial" panose="020B0604020202020204" pitchFamily="34" charset="0"/>
              <a:buChar char="•"/>
              <a:defRPr/>
            </a:pPr>
            <a:r>
              <a:rPr lang="en-US" sz="2400" dirty="0">
                <a:latin typeface="Garamond" panose="02020404030301010803" pitchFamily="18" charset="0"/>
              </a:rPr>
              <a:t>Implement righteous value across organization  </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Show </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empathy, kind and considerate to his employees, the employees will make the grateful return to the organization.</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Provide conducive and harmony working environment with ethical culture </a:t>
            </a: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2400" dirty="0">
                <a:latin typeface="Garamond" panose="02020404030301010803" pitchFamily="18" charset="0"/>
              </a:rPr>
              <a:t>Retain talented people</a:t>
            </a:r>
          </a:p>
          <a:p>
            <a:pPr marR="0" lvl="0" algn="l" defTabSz="914400" rtl="0" eaLnBrk="1" fontAlgn="auto" latinLnBrk="0" hangingPunct="1">
              <a:lnSpc>
                <a:spcPct val="100000"/>
              </a:lnSpc>
              <a:spcBef>
                <a:spcPts val="0"/>
              </a:spcBef>
              <a:spcAft>
                <a:spcPts val="0"/>
              </a:spcAft>
              <a:buClr>
                <a:srgbClr val="000000"/>
              </a:buClr>
              <a:buSzTx/>
              <a:tabLst/>
              <a:defRPr/>
            </a:pP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R="0" lvl="0" algn="l" defTabSz="914400" rtl="0" eaLnBrk="1" fontAlgn="auto" latinLnBrk="0" hangingPunct="1">
              <a:lnSpc>
                <a:spcPct val="100000"/>
              </a:lnSpc>
              <a:spcBef>
                <a:spcPts val="0"/>
              </a:spcBef>
              <a:spcAft>
                <a:spcPts val="0"/>
              </a:spcAft>
              <a:buClr>
                <a:srgbClr val="000000"/>
              </a:buClr>
              <a:buSzTx/>
              <a:tabLst/>
              <a:defRPr/>
            </a:pP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4.  Stakeholders </a:t>
            </a: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342900" marR="0" lvl="0" indent="-34290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lang="en-US" sz="2400" dirty="0">
                <a:latin typeface="Garamond" panose="02020404030301010803" pitchFamily="18" charset="0"/>
              </a:rPr>
              <a:t>Provide great services and show </a:t>
            </a:r>
            <a:r>
              <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Ethic of Cares </a:t>
            </a:r>
            <a:r>
              <a:rPr kumimoji="0" lang="en-US" sz="2400" b="0" i="0" u="none" strike="noStrike" kern="0" cap="none" spc="0" normalizeH="0" baseline="0" noProof="0" dirty="0" smtClean="0">
                <a:ln>
                  <a:noFill/>
                </a:ln>
                <a:solidFill>
                  <a:srgbClr val="000000"/>
                </a:solidFill>
                <a:effectLst/>
                <a:uLnTx/>
                <a:uFillTx/>
                <a:latin typeface="Garamond" panose="02020404030301010803" pitchFamily="18" charset="0"/>
                <a:cs typeface="Arial"/>
                <a:sym typeface="Arial"/>
              </a:rPr>
              <a:t>to shareholders, customers, creditors,</a:t>
            </a:r>
            <a:r>
              <a:rPr kumimoji="0" lang="en-US" sz="2400" b="0" i="0" u="none" strike="noStrike" kern="0" cap="none" spc="0" normalizeH="0" noProof="0" dirty="0" smtClean="0">
                <a:ln>
                  <a:noFill/>
                </a:ln>
                <a:solidFill>
                  <a:srgbClr val="000000"/>
                </a:solidFill>
                <a:effectLst/>
                <a:uLnTx/>
                <a:uFillTx/>
                <a:latin typeface="Garamond" panose="02020404030301010803" pitchFamily="18" charset="0"/>
                <a:cs typeface="Arial"/>
                <a:sym typeface="Arial"/>
              </a:rPr>
              <a:t> communities.</a:t>
            </a:r>
            <a:endParaRPr kumimoji="0" lang="en-US" sz="2400"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342900" indent="-342900">
              <a:buFont typeface="Arial" panose="020B0604020202020204" pitchFamily="34" charset="0"/>
              <a:buChar char="•"/>
            </a:pPr>
            <a:endParaRPr lang="en-US" sz="2000" dirty="0">
              <a:latin typeface="Garamond" panose="02020404030301010803" pitchFamily="18" charset="0"/>
            </a:endParaRPr>
          </a:p>
        </p:txBody>
      </p:sp>
    </p:spTree>
    <p:extLst>
      <p:ext uri="{BB962C8B-B14F-4D97-AF65-F5344CB8AC3E}">
        <p14:creationId xmlns:p14="http://schemas.microsoft.com/office/powerpoint/2010/main" val="246887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2"/>
          <p:cNvSpPr txBox="1">
            <a:spLocks noGrp="1"/>
          </p:cNvSpPr>
          <p:nvPr>
            <p:ph type="title"/>
          </p:nvPr>
        </p:nvSpPr>
        <p:spPr>
          <a:xfrm>
            <a:off x="1248907" y="997631"/>
            <a:ext cx="9601196" cy="1196930"/>
          </a:xfrm>
          <a:prstGeom prst="rect">
            <a:avLst/>
          </a:prstGeom>
          <a:noFill/>
          <a:ln>
            <a:noFill/>
          </a:ln>
        </p:spPr>
        <p:txBody>
          <a:bodyPr spcFirstLastPara="1" wrap="square" lIns="91425" tIns="45700" rIns="91425" bIns="45700" anchor="ctr" anchorCtr="0">
            <a:noAutofit/>
          </a:bodyPr>
          <a:lstStyle/>
          <a:p>
            <a:pPr>
              <a:buClr>
                <a:srgbClr val="A23C33"/>
              </a:buClr>
              <a:buSzPts val="2000"/>
            </a:pPr>
            <a:r>
              <a:rPr lang="en-US" sz="3200" dirty="0"/>
              <a:t/>
            </a:r>
            <a:br>
              <a:rPr lang="en-US" sz="3200" dirty="0"/>
            </a:br>
            <a:r>
              <a:rPr lang="en-US" sz="3200" dirty="0"/>
              <a:t>Why </a:t>
            </a:r>
            <a:r>
              <a:rPr lang="en-US" sz="3200" u="sng" dirty="0" smtClean="0"/>
              <a:t>Organization’s </a:t>
            </a:r>
            <a:r>
              <a:rPr lang="en-US" sz="3200" u="sng" dirty="0"/>
              <a:t>Ethical Culture </a:t>
            </a:r>
            <a:r>
              <a:rPr lang="en-US" sz="3200" dirty="0"/>
              <a:t>Is So Important ?</a:t>
            </a:r>
            <a:r>
              <a:rPr lang="en-US" sz="4400" dirty="0"/>
              <a:t/>
            </a:r>
            <a:br>
              <a:rPr lang="en-US" sz="4400" dirty="0"/>
            </a:br>
            <a:endParaRPr dirty="0"/>
          </a:p>
        </p:txBody>
      </p:sp>
      <p:sp>
        <p:nvSpPr>
          <p:cNvPr id="169" name="Google Shape;169;p22"/>
          <p:cNvSpPr txBox="1">
            <a:spLocks noGrp="1"/>
          </p:cNvSpPr>
          <p:nvPr>
            <p:ph type="body" idx="1"/>
          </p:nvPr>
        </p:nvSpPr>
        <p:spPr>
          <a:xfrm>
            <a:off x="1230966" y="2377439"/>
            <a:ext cx="9587902" cy="3868615"/>
          </a:xfrm>
          <a:prstGeom prst="rect">
            <a:avLst/>
          </a:prstGeom>
          <a:noFill/>
          <a:ln>
            <a:noFill/>
          </a:ln>
        </p:spPr>
        <p:txBody>
          <a:bodyPr spcFirstLastPara="1" wrap="square" lIns="91425" tIns="45700" rIns="91425" bIns="45700" anchor="t" anchorCtr="0">
            <a:noAutofit/>
          </a:bodyPr>
          <a:lstStyle/>
          <a:p>
            <a:pPr marL="283464" lvl="0" indent="-342900" algn="l" rtl="0">
              <a:spcBef>
                <a:spcPts val="1000"/>
              </a:spcBef>
              <a:spcAft>
                <a:spcPts val="0"/>
              </a:spcAft>
              <a:buFont typeface="Arial" panose="020B0604020202020204" pitchFamily="34" charset="0"/>
              <a:buChar char="•"/>
            </a:pPr>
            <a:r>
              <a:rPr lang="en-US" dirty="0"/>
              <a:t>It differentiate between one Organization’s Ethical Culture with others</a:t>
            </a:r>
          </a:p>
          <a:p>
            <a:pPr marL="283464" lvl="0" indent="-342900" algn="l" rtl="0">
              <a:spcBef>
                <a:spcPts val="1000"/>
              </a:spcBef>
              <a:spcAft>
                <a:spcPts val="0"/>
              </a:spcAft>
              <a:buFont typeface="Arial" panose="020B0604020202020204" pitchFamily="34" charset="0"/>
              <a:buChar char="•"/>
            </a:pPr>
            <a:r>
              <a:rPr lang="en-US" dirty="0"/>
              <a:t>Create an identity or brand name for its organization</a:t>
            </a: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r>
              <a:rPr kumimoji="0" lang="en-US" sz="2400" b="0" i="0" u="none" strike="noStrike" kern="0" cap="none" spc="0" normalizeH="0" baseline="0" noProof="0" dirty="0" smtClean="0">
                <a:ln>
                  <a:noFill/>
                </a:ln>
                <a:solidFill>
                  <a:srgbClr val="262626"/>
                </a:solidFill>
                <a:effectLst/>
                <a:uLnTx/>
                <a:uFillTx/>
                <a:latin typeface="Garamond"/>
                <a:sym typeface="Garamond"/>
              </a:rPr>
              <a:t>Organization </a:t>
            </a:r>
            <a:r>
              <a:rPr kumimoji="0" lang="en-US" sz="2400" b="0" i="0" u="none" strike="noStrike" kern="0" cap="none" spc="0" normalizeH="0" baseline="0" noProof="0" dirty="0">
                <a:ln>
                  <a:noFill/>
                </a:ln>
                <a:solidFill>
                  <a:srgbClr val="262626"/>
                </a:solidFill>
                <a:effectLst/>
                <a:uLnTx/>
                <a:uFillTx/>
                <a:latin typeface="Garamond"/>
                <a:sym typeface="Garamond"/>
              </a:rPr>
              <a:t>effectiveness</a:t>
            </a: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r>
              <a:rPr kumimoji="0" lang="en-US" sz="2400" b="0" i="0" u="none" strike="noStrike" kern="0" cap="none" spc="0" normalizeH="0" baseline="0" noProof="0" dirty="0">
                <a:ln>
                  <a:noFill/>
                </a:ln>
                <a:solidFill>
                  <a:srgbClr val="262626"/>
                </a:solidFill>
                <a:effectLst/>
                <a:uLnTx/>
                <a:uFillTx/>
                <a:latin typeface="Garamond"/>
                <a:sym typeface="Garamond"/>
              </a:rPr>
              <a:t>Increase employees’ commitment </a:t>
            </a:r>
          </a:p>
          <a:p>
            <a:pPr marL="283464" lvl="0" indent="-342900" algn="l" rtl="0">
              <a:spcBef>
                <a:spcPts val="1000"/>
              </a:spcBef>
              <a:spcAft>
                <a:spcPts val="0"/>
              </a:spcAft>
              <a:buFont typeface="Arial" panose="020B0604020202020204" pitchFamily="34" charset="0"/>
              <a:buChar char="•"/>
            </a:pPr>
            <a:r>
              <a:rPr lang="en-US" dirty="0"/>
              <a:t>Facilitate the generation of commitment higher than self-interest</a:t>
            </a: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r>
              <a:rPr kumimoji="0" lang="en-US" sz="2400" b="0" i="0" u="none" strike="noStrike" kern="0" cap="none" spc="0" normalizeH="0" baseline="0" noProof="0" dirty="0">
                <a:ln>
                  <a:noFill/>
                </a:ln>
                <a:solidFill>
                  <a:srgbClr val="262626"/>
                </a:solidFill>
                <a:effectLst/>
                <a:uLnTx/>
                <a:uFillTx/>
                <a:latin typeface="Garamond"/>
                <a:sym typeface="Garamond"/>
              </a:rPr>
              <a:t>Serves as a guideline or sense-making and control mechanism for fitting employees in the organization</a:t>
            </a: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r>
              <a:rPr kumimoji="0" lang="en-US" sz="2400" b="0" i="0" u="none" strike="noStrike" kern="0" cap="none" spc="0" normalizeH="0" baseline="0" noProof="0" dirty="0">
                <a:ln>
                  <a:noFill/>
                </a:ln>
                <a:solidFill>
                  <a:srgbClr val="262626"/>
                </a:solidFill>
                <a:effectLst/>
                <a:uLnTx/>
                <a:uFillTx/>
                <a:latin typeface="Garamond"/>
                <a:sym typeface="Garamond"/>
              </a:rPr>
              <a:t>Controls employees</a:t>
            </a:r>
            <a:r>
              <a:rPr kumimoji="0" lang="en-US" sz="2400" b="0" i="0" u="sng" strike="noStrike" kern="0" cap="none" spc="0" normalizeH="0" baseline="0" noProof="0" dirty="0">
                <a:ln>
                  <a:noFill/>
                </a:ln>
                <a:solidFill>
                  <a:srgbClr val="262626"/>
                </a:solidFill>
                <a:effectLst/>
                <a:uLnTx/>
                <a:uFillTx/>
                <a:latin typeface="Garamond"/>
                <a:sym typeface="Garamond"/>
              </a:rPr>
              <a:t>’</a:t>
            </a:r>
            <a:r>
              <a:rPr kumimoji="0" lang="en-US" sz="2400" b="0" i="0" u="none" strike="noStrike" kern="0" cap="none" spc="0" normalizeH="0" baseline="0" noProof="0" dirty="0">
                <a:ln>
                  <a:noFill/>
                </a:ln>
                <a:solidFill>
                  <a:srgbClr val="262626"/>
                </a:solidFill>
                <a:effectLst/>
                <a:uLnTx/>
                <a:uFillTx/>
                <a:latin typeface="Garamond"/>
                <a:sym typeface="Garamond"/>
              </a:rPr>
              <a:t> </a:t>
            </a:r>
            <a:r>
              <a:rPr kumimoji="0" lang="en-US" sz="2400" b="0" i="0" u="none" strike="noStrike" kern="0" cap="none" spc="0" normalizeH="0" baseline="0" noProof="0" dirty="0" err="1" smtClean="0">
                <a:ln>
                  <a:noFill/>
                </a:ln>
                <a:solidFill>
                  <a:srgbClr val="262626"/>
                </a:solidFill>
                <a:effectLst/>
                <a:uLnTx/>
                <a:uFillTx/>
                <a:latin typeface="Garamond"/>
                <a:sym typeface="Garamond"/>
              </a:rPr>
              <a:t>behaviours</a:t>
            </a:r>
            <a:endParaRPr kumimoji="0" lang="en-US" sz="2400" b="0" i="0" u="none" strike="noStrike" kern="0" cap="none" spc="0" normalizeH="0" baseline="0" noProof="0" dirty="0">
              <a:ln>
                <a:noFill/>
              </a:ln>
              <a:solidFill>
                <a:srgbClr val="262626"/>
              </a:solidFill>
              <a:effectLst/>
              <a:uLnTx/>
              <a:uFillTx/>
              <a:latin typeface="Garamond"/>
              <a:sym typeface="Garamond"/>
            </a:endParaRPr>
          </a:p>
          <a:p>
            <a:pPr marL="283464" lvl="0" indent="-342900" algn="l" rtl="0">
              <a:spcBef>
                <a:spcPts val="1000"/>
              </a:spcBef>
              <a:spcAft>
                <a:spcPts val="0"/>
              </a:spcAft>
              <a:buFont typeface="Arial" panose="020B0604020202020204" pitchFamily="34" charset="0"/>
              <a:buChar char="•"/>
            </a:pPr>
            <a:endParaRPr lang="en-US" dirty="0"/>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endParaRPr kumimoji="0" lang="en-US" sz="2000" b="0" i="0" u="none" strike="noStrike" kern="0" cap="none" spc="0" normalizeH="0" baseline="0" noProof="0" dirty="0">
              <a:ln>
                <a:noFill/>
              </a:ln>
              <a:solidFill>
                <a:srgbClr val="262626"/>
              </a:solidFill>
              <a:effectLst/>
              <a:uLnTx/>
              <a:uFillTx/>
              <a:latin typeface="Garamond"/>
              <a:sym typeface="Garamond"/>
            </a:endParaRPr>
          </a:p>
        </p:txBody>
      </p:sp>
    </p:spTree>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23E6A5E-8875-40A3-AC6F-CC9531F2B5FD}"/>
              </a:ext>
            </a:extLst>
          </p:cNvPr>
          <p:cNvSpPr>
            <a:spLocks noGrp="1"/>
          </p:cNvSpPr>
          <p:nvPr>
            <p:ph type="title"/>
          </p:nvPr>
        </p:nvSpPr>
        <p:spPr/>
        <p:txBody>
          <a:bodyPr/>
          <a:lstStyle/>
          <a:p>
            <a:r>
              <a:rPr kumimoji="0" lang="en-US" sz="3200" b="0" i="0" u="none" strike="noStrike" kern="0" cap="none" spc="0" normalizeH="0" baseline="0" noProof="0" dirty="0">
                <a:ln>
                  <a:noFill/>
                </a:ln>
                <a:solidFill>
                  <a:srgbClr val="262626"/>
                </a:solidFill>
                <a:effectLst/>
                <a:uLnTx/>
                <a:uFillTx/>
                <a:latin typeface="Garamond"/>
                <a:sym typeface="Garamond"/>
              </a:rPr>
              <a:t/>
            </a:r>
            <a:br>
              <a:rPr kumimoji="0" lang="en-US" sz="3200" b="0" i="0" u="none" strike="noStrike" kern="0" cap="none" spc="0" normalizeH="0" baseline="0" noProof="0" dirty="0">
                <a:ln>
                  <a:noFill/>
                </a:ln>
                <a:solidFill>
                  <a:srgbClr val="262626"/>
                </a:solidFill>
                <a:effectLst/>
                <a:uLnTx/>
                <a:uFillTx/>
                <a:latin typeface="Garamond"/>
                <a:sym typeface="Garamond"/>
              </a:rPr>
            </a:br>
            <a:r>
              <a:rPr kumimoji="0" lang="en-US" sz="3200" b="0" i="0" u="none" strike="noStrike" kern="0" cap="none" spc="0" normalizeH="0" baseline="0" noProof="0" dirty="0">
                <a:ln>
                  <a:noFill/>
                </a:ln>
                <a:solidFill>
                  <a:srgbClr val="262626"/>
                </a:solidFill>
                <a:effectLst/>
                <a:uLnTx/>
                <a:uFillTx/>
                <a:latin typeface="Garamond"/>
                <a:sym typeface="Garamond"/>
              </a:rPr>
              <a:t>Why </a:t>
            </a:r>
            <a:r>
              <a:rPr kumimoji="0" lang="en-US" sz="3200" b="0" i="0" u="sng" strike="noStrike" kern="0" cap="none" spc="0" normalizeH="0" baseline="0" noProof="0" dirty="0" smtClean="0">
                <a:ln>
                  <a:noFill/>
                </a:ln>
                <a:solidFill>
                  <a:srgbClr val="262626"/>
                </a:solidFill>
                <a:effectLst/>
                <a:uLnTx/>
                <a:uFillTx/>
                <a:latin typeface="Garamond"/>
                <a:sym typeface="Garamond"/>
              </a:rPr>
              <a:t>Organization’s </a:t>
            </a:r>
            <a:r>
              <a:rPr kumimoji="0" lang="en-US" sz="3200" b="0" i="0" u="sng" strike="noStrike" kern="0" cap="none" spc="0" normalizeH="0" baseline="0" noProof="0" dirty="0">
                <a:ln>
                  <a:noFill/>
                </a:ln>
                <a:solidFill>
                  <a:srgbClr val="262626"/>
                </a:solidFill>
                <a:effectLst/>
                <a:uLnTx/>
                <a:uFillTx/>
                <a:latin typeface="Garamond"/>
                <a:sym typeface="Garamond"/>
              </a:rPr>
              <a:t>Ethical Culture </a:t>
            </a:r>
            <a:r>
              <a:rPr kumimoji="0" lang="en-US" sz="3200" b="0" i="0" u="none" strike="noStrike" kern="0" cap="none" spc="0" normalizeH="0" baseline="0" noProof="0" dirty="0">
                <a:ln>
                  <a:noFill/>
                </a:ln>
                <a:solidFill>
                  <a:srgbClr val="262626"/>
                </a:solidFill>
                <a:effectLst/>
                <a:uLnTx/>
                <a:uFillTx/>
                <a:latin typeface="Garamond"/>
                <a:sym typeface="Garamond"/>
              </a:rPr>
              <a:t>Is So Important ?</a:t>
            </a:r>
            <a:r>
              <a:rPr kumimoji="0" lang="en-US" sz="4400" b="0" i="0" u="none" strike="noStrike" kern="0" cap="none" spc="0" normalizeH="0" baseline="0" noProof="0" dirty="0">
                <a:ln>
                  <a:noFill/>
                </a:ln>
                <a:solidFill>
                  <a:srgbClr val="262626"/>
                </a:solidFill>
                <a:effectLst/>
                <a:uLnTx/>
                <a:uFillTx/>
                <a:latin typeface="Garamond"/>
                <a:sym typeface="Garamond"/>
              </a:rPr>
              <a:t/>
            </a:r>
            <a:br>
              <a:rPr kumimoji="0" lang="en-US" sz="4400" b="0" i="0" u="none" strike="noStrike" kern="0" cap="none" spc="0" normalizeH="0" baseline="0" noProof="0" dirty="0">
                <a:ln>
                  <a:noFill/>
                </a:ln>
                <a:solidFill>
                  <a:srgbClr val="262626"/>
                </a:solidFill>
                <a:effectLst/>
                <a:uLnTx/>
                <a:uFillTx/>
                <a:latin typeface="Garamond"/>
                <a:sym typeface="Garamond"/>
              </a:rPr>
            </a:br>
            <a:endParaRPr lang="en-US" dirty="0"/>
          </a:p>
        </p:txBody>
      </p:sp>
      <p:sp>
        <p:nvSpPr>
          <p:cNvPr id="3" name="Text Placeholder 2">
            <a:extLst>
              <a:ext uri="{FF2B5EF4-FFF2-40B4-BE49-F238E27FC236}">
                <a16:creationId xmlns:a16="http://schemas.microsoft.com/office/drawing/2014/main" xmlns="" id="{7831A182-C51F-42A0-B7BC-6B790FB318C1}"/>
              </a:ext>
            </a:extLst>
          </p:cNvPr>
          <p:cNvSpPr>
            <a:spLocks noGrp="1"/>
          </p:cNvSpPr>
          <p:nvPr>
            <p:ph type="body" idx="1"/>
          </p:nvPr>
        </p:nvSpPr>
        <p:spPr>
          <a:xfrm>
            <a:off x="1295401" y="2419643"/>
            <a:ext cx="9601196" cy="3671668"/>
          </a:xfrm>
        </p:spPr>
        <p:txBody>
          <a:bodyPr/>
          <a:lstStyle/>
          <a:p>
            <a:pPr marL="283464" marR="0" lvl="0" indent="-342900" algn="l" defTabSz="914400" rtl="0" eaLnBrk="1" fontAlgn="auto" latinLnBrk="0" hangingPunct="1">
              <a:lnSpc>
                <a:spcPct val="100000"/>
              </a:lnSpc>
              <a:spcBef>
                <a:spcPts val="1000"/>
              </a:spcBef>
              <a:spcAft>
                <a:spcPts val="0"/>
              </a:spcAft>
              <a:buClr>
                <a:srgbClr val="000000"/>
              </a:buClr>
              <a:buSzTx/>
              <a:buFont typeface="Arial" panose="020B0604020202020204" pitchFamily="34" charset="0"/>
              <a:buChar char="•"/>
              <a:tabLst/>
              <a:defRPr/>
            </a:pPr>
            <a:r>
              <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Implement righteous values within the </a:t>
            </a:r>
            <a:r>
              <a:rPr lang="en-US" dirty="0">
                <a:solidFill>
                  <a:srgbClr val="000000"/>
                </a:solidFill>
                <a:latin typeface="Garamond" panose="02020404030301010803" pitchFamily="18" charset="0"/>
                <a:cs typeface="Arial"/>
                <a:sym typeface="Arial"/>
              </a:rPr>
              <a:t>organization – benevolence (ren), righteousness (</a:t>
            </a:r>
            <a:r>
              <a:rPr lang="en-US" dirty="0" err="1">
                <a:solidFill>
                  <a:srgbClr val="000000"/>
                </a:solidFill>
                <a:latin typeface="Garamond" panose="02020404030301010803" pitchFamily="18" charset="0"/>
                <a:cs typeface="Arial"/>
                <a:sym typeface="Arial"/>
              </a:rPr>
              <a:t>yi</a:t>
            </a:r>
            <a:r>
              <a:rPr lang="en-US" dirty="0">
                <a:solidFill>
                  <a:srgbClr val="000000"/>
                </a:solidFill>
                <a:latin typeface="Garamond" panose="02020404030301010803" pitchFamily="18" charset="0"/>
                <a:cs typeface="Arial"/>
                <a:sym typeface="Arial"/>
              </a:rPr>
              <a:t>), </a:t>
            </a:r>
            <a:r>
              <a:rPr lang="en-US" dirty="0" smtClean="0">
                <a:solidFill>
                  <a:srgbClr val="000000"/>
                </a:solidFill>
                <a:latin typeface="Garamond" panose="02020404030301010803" pitchFamily="18" charset="0"/>
                <a:cs typeface="Arial"/>
                <a:sym typeface="Arial"/>
              </a:rPr>
              <a:t>ritual </a:t>
            </a:r>
            <a:r>
              <a:rPr lang="en-US" dirty="0">
                <a:solidFill>
                  <a:srgbClr val="000000"/>
                </a:solidFill>
                <a:latin typeface="Garamond" panose="02020404030301010803" pitchFamily="18" charset="0"/>
                <a:cs typeface="Arial"/>
                <a:sym typeface="Arial"/>
              </a:rPr>
              <a:t>propriety (li), wisdom (</a:t>
            </a:r>
            <a:r>
              <a:rPr lang="en-US" dirty="0" err="1">
                <a:solidFill>
                  <a:srgbClr val="000000"/>
                </a:solidFill>
                <a:latin typeface="Garamond" panose="02020404030301010803" pitchFamily="18" charset="0"/>
                <a:cs typeface="Arial"/>
                <a:sym typeface="Arial"/>
              </a:rPr>
              <a:t>zhi</a:t>
            </a:r>
            <a:r>
              <a:rPr lang="en-US" dirty="0">
                <a:solidFill>
                  <a:srgbClr val="000000"/>
                </a:solidFill>
                <a:latin typeface="Garamond" panose="02020404030301010803" pitchFamily="18" charset="0"/>
                <a:cs typeface="Arial"/>
                <a:sym typeface="Arial"/>
              </a:rPr>
              <a:t>) and trustworthiness (</a:t>
            </a:r>
            <a:r>
              <a:rPr lang="en-US" dirty="0" err="1">
                <a:solidFill>
                  <a:srgbClr val="000000"/>
                </a:solidFill>
                <a:latin typeface="Garamond" panose="02020404030301010803" pitchFamily="18" charset="0"/>
                <a:cs typeface="Arial"/>
                <a:sym typeface="Arial"/>
              </a:rPr>
              <a:t>xin</a:t>
            </a:r>
            <a:r>
              <a:rPr lang="en-US" dirty="0">
                <a:solidFill>
                  <a:srgbClr val="000000"/>
                </a:solidFill>
                <a:latin typeface="Garamond" panose="02020404030301010803" pitchFamily="18" charset="0"/>
                <a:cs typeface="Arial"/>
                <a:sym typeface="Arial"/>
              </a:rPr>
              <a:t>)</a:t>
            </a:r>
          </a:p>
          <a:p>
            <a:pPr marL="283464" marR="0" lvl="0" indent="-342900" algn="l" defTabSz="914400" rtl="0" eaLnBrk="1" fontAlgn="auto" latinLnBrk="0" hangingPunct="1">
              <a:lnSpc>
                <a:spcPct val="100000"/>
              </a:lnSpc>
              <a:spcBef>
                <a:spcPts val="1000"/>
              </a:spcBef>
              <a:spcAft>
                <a:spcPts val="0"/>
              </a:spcAft>
              <a:buClr>
                <a:srgbClr val="000000"/>
              </a:buClr>
              <a:buSzTx/>
              <a:buFont typeface="Arial" panose="020B0604020202020204" pitchFamily="34" charset="0"/>
              <a:buChar char="•"/>
              <a:tabLst/>
              <a:defRPr/>
            </a:pPr>
            <a:r>
              <a:rPr lang="en-US" dirty="0">
                <a:solidFill>
                  <a:srgbClr val="000000"/>
                </a:solidFill>
                <a:latin typeface="Garamond" panose="02020404030301010803" pitchFamily="18" charset="0"/>
                <a:cs typeface="Arial"/>
                <a:sym typeface="Arial"/>
              </a:rPr>
              <a:t>The above virtues can be used as an “Espouse Value” or “Enacted Values” to guide the employees </a:t>
            </a:r>
            <a:r>
              <a:rPr lang="en-US" dirty="0" err="1">
                <a:solidFill>
                  <a:srgbClr val="000000"/>
                </a:solidFill>
                <a:latin typeface="Garamond" panose="02020404030301010803" pitchFamily="18" charset="0"/>
                <a:cs typeface="Arial"/>
                <a:sym typeface="Arial"/>
              </a:rPr>
              <a:t>behaviours</a:t>
            </a:r>
            <a:r>
              <a:rPr lang="en-US" dirty="0">
                <a:solidFill>
                  <a:srgbClr val="000000"/>
                </a:solidFill>
                <a:latin typeface="Garamond" panose="02020404030301010803" pitchFamily="18" charset="0"/>
                <a:cs typeface="Arial"/>
                <a:sym typeface="Arial"/>
              </a:rPr>
              <a:t> </a:t>
            </a:r>
            <a:endPar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283464" marR="0" lvl="0" indent="-342900" algn="l" defTabSz="914400" rtl="0" eaLnBrk="1" fontAlgn="auto" latinLnBrk="0" hangingPunct="1">
              <a:lnSpc>
                <a:spcPct val="100000"/>
              </a:lnSpc>
              <a:spcBef>
                <a:spcPts val="1000"/>
              </a:spcBef>
              <a:spcAft>
                <a:spcPts val="0"/>
              </a:spcAft>
              <a:buClr>
                <a:srgbClr val="000000"/>
              </a:buClr>
              <a:buSzTx/>
              <a:buFont typeface="Arial" panose="020B0604020202020204" pitchFamily="34" charset="0"/>
              <a:buChar char="•"/>
              <a:tabLst/>
              <a:defRPr/>
            </a:pPr>
            <a:r>
              <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Espouse values – values that desired to guide employees</a:t>
            </a:r>
            <a:r>
              <a:rPr lang="zh-CN" altLang="en-US" dirty="0">
                <a:solidFill>
                  <a:srgbClr val="000000"/>
                </a:solidFill>
                <a:latin typeface="Garamond" panose="02020404030301010803" pitchFamily="18" charset="0"/>
                <a:cs typeface="Arial"/>
                <a:sym typeface="Arial"/>
              </a:rPr>
              <a:t>’</a:t>
            </a:r>
            <a:r>
              <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 </a:t>
            </a:r>
            <a:r>
              <a:rPr kumimoji="0" lang="en-US" b="0" i="0" u="none" strike="noStrike" kern="0" cap="none" spc="0" normalizeH="0" baseline="0" noProof="0" dirty="0" err="1">
                <a:ln>
                  <a:noFill/>
                </a:ln>
                <a:solidFill>
                  <a:srgbClr val="000000"/>
                </a:solidFill>
                <a:effectLst/>
                <a:uLnTx/>
                <a:uFillTx/>
                <a:latin typeface="Garamond" panose="02020404030301010803" pitchFamily="18" charset="0"/>
                <a:cs typeface="Arial"/>
                <a:sym typeface="Arial"/>
              </a:rPr>
              <a:t>behaviours</a:t>
            </a:r>
            <a:endPar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283464" marR="0" lvl="0" indent="-342900" algn="l" defTabSz="914400" rtl="0" eaLnBrk="1" fontAlgn="auto" latinLnBrk="0" hangingPunct="1">
              <a:lnSpc>
                <a:spcPct val="100000"/>
              </a:lnSpc>
              <a:spcBef>
                <a:spcPts val="1000"/>
              </a:spcBef>
              <a:spcAft>
                <a:spcPts val="0"/>
              </a:spcAft>
              <a:buClr>
                <a:srgbClr val="000000"/>
              </a:buClr>
              <a:buSzTx/>
              <a:buFont typeface="Arial" panose="020B0604020202020204" pitchFamily="34" charset="0"/>
              <a:buChar char="•"/>
              <a:tabLst/>
              <a:defRPr/>
            </a:pPr>
            <a:r>
              <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rPr>
              <a:t>Enacted values – values most staff truly rely on to guide decisions and </a:t>
            </a:r>
            <a:r>
              <a:rPr kumimoji="0" lang="en-US" b="0" i="0" u="none" strike="noStrike" kern="0" cap="none" spc="0" normalizeH="0" baseline="0" noProof="0" dirty="0" err="1">
                <a:ln>
                  <a:noFill/>
                </a:ln>
                <a:solidFill>
                  <a:srgbClr val="000000"/>
                </a:solidFill>
                <a:effectLst/>
                <a:uLnTx/>
                <a:uFillTx/>
                <a:latin typeface="Garamond" panose="02020404030301010803" pitchFamily="18" charset="0"/>
                <a:cs typeface="Arial"/>
                <a:sym typeface="Arial"/>
              </a:rPr>
              <a:t>b</a:t>
            </a:r>
            <a:r>
              <a:rPr kumimoji="0" lang="en-US" altLang="zh-CN" b="0" i="0" u="none" strike="noStrike" kern="0" cap="none" spc="0" normalizeH="0" baseline="0" noProof="0" dirty="0" err="1">
                <a:ln>
                  <a:noFill/>
                </a:ln>
                <a:solidFill>
                  <a:srgbClr val="000000"/>
                </a:solidFill>
                <a:effectLst/>
                <a:uLnTx/>
                <a:uFillTx/>
                <a:latin typeface="Garamond" panose="02020404030301010803" pitchFamily="18" charset="0"/>
                <a:cs typeface="Arial"/>
                <a:sym typeface="Arial"/>
              </a:rPr>
              <a:t>e</a:t>
            </a:r>
            <a:r>
              <a:rPr kumimoji="0" lang="en-US" b="0" i="0" u="none" strike="noStrike" kern="0" cap="none" spc="0" normalizeH="0" baseline="0" noProof="0" dirty="0" err="1">
                <a:ln>
                  <a:noFill/>
                </a:ln>
                <a:solidFill>
                  <a:srgbClr val="000000"/>
                </a:solidFill>
                <a:effectLst/>
                <a:uLnTx/>
                <a:uFillTx/>
                <a:latin typeface="Garamond" panose="02020404030301010803" pitchFamily="18" charset="0"/>
                <a:cs typeface="Arial"/>
                <a:sym typeface="Arial"/>
              </a:rPr>
              <a:t>haviours</a:t>
            </a:r>
            <a:endPar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r>
              <a:rPr kumimoji="0" lang="en-US" sz="2400" b="0" i="0" u="none" strike="noStrike" kern="0" cap="none" spc="0" normalizeH="0" baseline="0" noProof="0" dirty="0">
                <a:ln>
                  <a:noFill/>
                </a:ln>
                <a:solidFill>
                  <a:srgbClr val="262626"/>
                </a:solidFill>
                <a:effectLst/>
                <a:uLnTx/>
                <a:uFillTx/>
                <a:latin typeface="Garamond"/>
                <a:sym typeface="Garamond"/>
              </a:rPr>
              <a:t>Enhance the stability of the social system</a:t>
            </a:r>
          </a:p>
          <a:p>
            <a:pPr marL="283464" marR="0" lvl="0" indent="-342900" algn="l" defTabSz="914400" rtl="0" eaLnBrk="1" fontAlgn="auto" latinLnBrk="0" hangingPunct="1">
              <a:lnSpc>
                <a:spcPct val="100000"/>
              </a:lnSpc>
              <a:spcBef>
                <a:spcPts val="1000"/>
              </a:spcBef>
              <a:spcAft>
                <a:spcPts val="0"/>
              </a:spcAft>
              <a:buClr>
                <a:srgbClr val="000000"/>
              </a:buClr>
              <a:buSzTx/>
              <a:buFont typeface="Arial" panose="020B0604020202020204" pitchFamily="34" charset="0"/>
              <a:buChar char="•"/>
              <a:tabLst/>
              <a:defRPr/>
            </a:pPr>
            <a:endParaRPr kumimoji="0" lang="en-US" b="0" i="0" u="none" strike="noStrike" kern="0" cap="none" spc="0" normalizeH="0" baseline="0" noProof="0" dirty="0">
              <a:ln>
                <a:noFill/>
              </a:ln>
              <a:solidFill>
                <a:srgbClr val="000000"/>
              </a:solidFill>
              <a:effectLst/>
              <a:uLnTx/>
              <a:uFillTx/>
              <a:latin typeface="Garamond" panose="02020404030301010803" pitchFamily="18" charset="0"/>
              <a:cs typeface="Arial"/>
              <a:sym typeface="Arial"/>
            </a:endParaRP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endParaRPr kumimoji="0" lang="en-US" sz="2000" b="0" i="0" u="none" strike="noStrike" kern="0" cap="none" spc="0" normalizeH="0" baseline="0" noProof="0" dirty="0">
              <a:ln>
                <a:noFill/>
              </a:ln>
              <a:solidFill>
                <a:srgbClr val="262626"/>
              </a:solidFill>
              <a:effectLst/>
              <a:uLnTx/>
              <a:uFillTx/>
              <a:latin typeface="Garamond"/>
              <a:sym typeface="Garamond"/>
            </a:endParaRPr>
          </a:p>
          <a:p>
            <a:pPr marL="283464" marR="0" lvl="0" indent="-342900" algn="l" defTabSz="914400" rtl="0" eaLnBrk="1" fontAlgn="auto" latinLnBrk="0" hangingPunct="1">
              <a:lnSpc>
                <a:spcPct val="100000"/>
              </a:lnSpc>
              <a:spcBef>
                <a:spcPts val="1000"/>
              </a:spcBef>
              <a:spcAft>
                <a:spcPts val="0"/>
              </a:spcAft>
              <a:buClr>
                <a:srgbClr val="83992A"/>
              </a:buClr>
              <a:buSzPts val="2070"/>
              <a:buFont typeface="Arial" panose="020B0604020202020204" pitchFamily="34" charset="0"/>
              <a:buChar char="•"/>
              <a:tabLst/>
              <a:defRPr/>
            </a:pPr>
            <a:endParaRPr kumimoji="0" lang="en-US" sz="2000" b="0" i="0" u="none" strike="noStrike" kern="0" cap="none" spc="0" normalizeH="0" baseline="0" noProof="0" dirty="0">
              <a:ln>
                <a:noFill/>
              </a:ln>
              <a:solidFill>
                <a:srgbClr val="262626"/>
              </a:solidFill>
              <a:effectLst/>
              <a:uLnTx/>
              <a:uFillTx/>
              <a:latin typeface="Garamond"/>
              <a:sym typeface="Garamond"/>
            </a:endParaRPr>
          </a:p>
        </p:txBody>
      </p:sp>
    </p:spTree>
    <p:extLst>
      <p:ext uri="{BB962C8B-B14F-4D97-AF65-F5344CB8AC3E}">
        <p14:creationId xmlns:p14="http://schemas.microsoft.com/office/powerpoint/2010/main" val="21893277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14FA3A6-C00F-4A6B-AD2D-B890D33E8938}"/>
              </a:ext>
            </a:extLst>
          </p:cNvPr>
          <p:cNvSpPr>
            <a:spLocks noGrp="1"/>
          </p:cNvSpPr>
          <p:nvPr>
            <p:ph type="title"/>
          </p:nvPr>
        </p:nvSpPr>
        <p:spPr/>
        <p:txBody>
          <a:bodyPr/>
          <a:lstStyle/>
          <a:p>
            <a:r>
              <a:rPr lang="en-US" dirty="0"/>
              <a:t>Conclusion</a:t>
            </a:r>
          </a:p>
        </p:txBody>
      </p:sp>
      <p:sp>
        <p:nvSpPr>
          <p:cNvPr id="3" name="Text Placeholder 2">
            <a:extLst>
              <a:ext uri="{FF2B5EF4-FFF2-40B4-BE49-F238E27FC236}">
                <a16:creationId xmlns:a16="http://schemas.microsoft.com/office/drawing/2014/main" xmlns="" id="{7F0961F1-AF50-4F2F-95A3-9F3C235F114D}"/>
              </a:ext>
            </a:extLst>
          </p:cNvPr>
          <p:cNvSpPr>
            <a:spLocks noGrp="1"/>
          </p:cNvSpPr>
          <p:nvPr>
            <p:ph type="body" idx="1"/>
          </p:nvPr>
        </p:nvSpPr>
        <p:spPr>
          <a:xfrm>
            <a:off x="1295400" y="2556932"/>
            <a:ext cx="9761805" cy="3590650"/>
          </a:xfrm>
        </p:spPr>
        <p:txBody>
          <a:bodyPr/>
          <a:lstStyle/>
          <a:p>
            <a:r>
              <a:rPr lang="en-US" dirty="0"/>
              <a:t>Individual effort is needed to cultivate oneself </a:t>
            </a:r>
            <a:r>
              <a:rPr lang="en-US" dirty="0" smtClean="0"/>
              <a:t>(leadership by example) </a:t>
            </a:r>
            <a:endParaRPr lang="en-US" dirty="0"/>
          </a:p>
          <a:p>
            <a:r>
              <a:rPr lang="en-US" dirty="0"/>
              <a:t>Confucianism requires a clarification of what may be reasonable expected in any given relationship. All relationship must be beneficials, but each has its own principal or inner logic. </a:t>
            </a:r>
          </a:p>
          <a:p>
            <a:r>
              <a:rPr lang="en-US" dirty="0"/>
              <a:t>A ruler must justify his position by acting benevolently before he can expect reciprocation from the people. (must </a:t>
            </a:r>
            <a:r>
              <a:rPr lang="en-US" dirty="0" smtClean="0"/>
              <a:t>lead </a:t>
            </a:r>
            <a:r>
              <a:rPr lang="en-US" dirty="0"/>
              <a:t>to become benevolent </a:t>
            </a:r>
            <a:r>
              <a:rPr lang="en-US" dirty="0" smtClean="0"/>
              <a:t>first then only </a:t>
            </a:r>
            <a:r>
              <a:rPr lang="en-US" dirty="0"/>
              <a:t>can expect the loyalty from his people)</a:t>
            </a:r>
          </a:p>
          <a:p>
            <a:r>
              <a:rPr lang="en-US" dirty="0"/>
              <a:t>Follows the virtue of righteousness, not benefits</a:t>
            </a:r>
          </a:p>
          <a:p>
            <a:r>
              <a:rPr lang="en-US" dirty="0"/>
              <a:t>This is to uphold common morality </a:t>
            </a:r>
          </a:p>
        </p:txBody>
      </p:sp>
    </p:spTree>
    <p:extLst>
      <p:ext uri="{BB962C8B-B14F-4D97-AF65-F5344CB8AC3E}">
        <p14:creationId xmlns:p14="http://schemas.microsoft.com/office/powerpoint/2010/main" val="4057906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C4E5A36-0448-1D45-A9A1-8547E3246BA2}"/>
              </a:ext>
            </a:extLst>
          </p:cNvPr>
          <p:cNvSpPr>
            <a:spLocks noGrp="1"/>
          </p:cNvSpPr>
          <p:nvPr>
            <p:ph type="title"/>
          </p:nvPr>
        </p:nvSpPr>
        <p:spPr/>
        <p:txBody>
          <a:bodyPr/>
          <a:lstStyle/>
          <a:p>
            <a:r>
              <a:rPr lang="en-US" dirty="0"/>
              <a:t>References</a:t>
            </a:r>
          </a:p>
        </p:txBody>
      </p:sp>
      <p:sp>
        <p:nvSpPr>
          <p:cNvPr id="3" name="Text Placeholder 2">
            <a:extLst>
              <a:ext uri="{FF2B5EF4-FFF2-40B4-BE49-F238E27FC236}">
                <a16:creationId xmlns:a16="http://schemas.microsoft.com/office/drawing/2014/main" xmlns="" id="{FE6BE1FA-FC6B-874C-95A0-D8289EF1D423}"/>
              </a:ext>
            </a:extLst>
          </p:cNvPr>
          <p:cNvSpPr>
            <a:spLocks noGrp="1"/>
          </p:cNvSpPr>
          <p:nvPr>
            <p:ph type="body" idx="1"/>
          </p:nvPr>
        </p:nvSpPr>
        <p:spPr/>
        <p:txBody>
          <a:bodyPr/>
          <a:lstStyle/>
          <a:p>
            <a:pPr marL="554355" indent="-457200">
              <a:buFont typeface="+mj-lt"/>
              <a:buAutoNum type="arabicPeriod"/>
            </a:pPr>
            <a:r>
              <a:rPr lang="en-US" altLang="zh-CN" dirty="0"/>
              <a:t>The Governing Principles Of Ancient China, Chung Hua Cultural Education Centre (M) </a:t>
            </a:r>
            <a:r>
              <a:rPr lang="en-US" altLang="zh-CN" dirty="0" err="1"/>
              <a:t>Bhd</a:t>
            </a:r>
            <a:endParaRPr lang="en-US" altLang="zh-CN" dirty="0"/>
          </a:p>
          <a:p>
            <a:pPr marL="554355" indent="-457200">
              <a:buFont typeface="+mj-lt"/>
              <a:buAutoNum type="arabicPeriod"/>
            </a:pPr>
            <a:r>
              <a:rPr lang="en-US" altLang="zh-CN" dirty="0"/>
              <a:t>Moral Issues In Business, 3</a:t>
            </a:r>
            <a:r>
              <a:rPr lang="en-US" altLang="zh-CN" baseline="30000" dirty="0"/>
              <a:t>rd</a:t>
            </a:r>
            <a:r>
              <a:rPr lang="en-US" altLang="zh-CN" dirty="0"/>
              <a:t> Asia </a:t>
            </a:r>
            <a:r>
              <a:rPr lang="en-US" altLang="zh-CN" dirty="0" err="1"/>
              <a:t>Padific</a:t>
            </a:r>
            <a:r>
              <a:rPr lang="en-US" altLang="zh-CN" dirty="0"/>
              <a:t> Edition, Cengage Learning</a:t>
            </a:r>
          </a:p>
          <a:p>
            <a:pPr marL="554355" indent="-457200">
              <a:buFont typeface="+mj-lt"/>
              <a:buAutoNum type="arabicPeriod"/>
            </a:pPr>
            <a:r>
              <a:rPr lang="en-US" altLang="zh-CN" dirty="0" smtClean="0"/>
              <a:t>Organizational </a:t>
            </a:r>
            <a:r>
              <a:rPr lang="en-US" altLang="zh-CN" dirty="0"/>
              <a:t>Culture and Change, Myers et al. 2012, </a:t>
            </a:r>
            <a:r>
              <a:rPr lang="en-US" altLang="zh-CN" dirty="0" err="1"/>
              <a:t>Ch</a:t>
            </a:r>
            <a:r>
              <a:rPr lang="en-US" altLang="zh-CN" dirty="0"/>
              <a:t> 6</a:t>
            </a:r>
          </a:p>
          <a:p>
            <a:endParaRPr lang="en-US" dirty="0"/>
          </a:p>
        </p:txBody>
      </p:sp>
    </p:spTree>
    <p:extLst>
      <p:ext uri="{BB962C8B-B14F-4D97-AF65-F5344CB8AC3E}">
        <p14:creationId xmlns:p14="http://schemas.microsoft.com/office/powerpoint/2010/main" val="4077156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A34E1EEB-1725-4A0B-AB20-644981477FD9}"/>
              </a:ext>
            </a:extLst>
          </p:cNvPr>
          <p:cNvSpPr>
            <a:spLocks noGrp="1"/>
          </p:cNvSpPr>
          <p:nvPr>
            <p:ph type="title"/>
          </p:nvPr>
        </p:nvSpPr>
        <p:spPr/>
        <p:txBody>
          <a:bodyPr/>
          <a:lstStyle/>
          <a:p>
            <a:endParaRPr lang="en-US" dirty="0"/>
          </a:p>
        </p:txBody>
      </p:sp>
      <p:sp>
        <p:nvSpPr>
          <p:cNvPr id="3" name="Text Placeholder 2">
            <a:extLst>
              <a:ext uri="{FF2B5EF4-FFF2-40B4-BE49-F238E27FC236}">
                <a16:creationId xmlns:a16="http://schemas.microsoft.com/office/drawing/2014/main" xmlns="" id="{50D86B60-AE50-4895-9673-B39C5714EF95}"/>
              </a:ext>
            </a:extLst>
          </p:cNvPr>
          <p:cNvSpPr>
            <a:spLocks noGrp="1"/>
          </p:cNvSpPr>
          <p:nvPr>
            <p:ph type="body" idx="1"/>
          </p:nvPr>
        </p:nvSpPr>
        <p:spPr/>
        <p:txBody>
          <a:bodyPr/>
          <a:lstStyle/>
          <a:p>
            <a:pPr marL="97155" indent="0" algn="just">
              <a:buNone/>
            </a:pPr>
            <a:r>
              <a:rPr lang="en-US" dirty="0"/>
              <a:t>				</a:t>
            </a:r>
          </a:p>
          <a:p>
            <a:pPr marL="97155" indent="0" algn="just">
              <a:buNone/>
            </a:pPr>
            <a:r>
              <a:rPr lang="en-US" dirty="0"/>
              <a:t>				</a:t>
            </a:r>
          </a:p>
          <a:p>
            <a:pPr marL="97155" indent="0" algn="just">
              <a:buNone/>
            </a:pPr>
            <a:r>
              <a:rPr lang="en-US" dirty="0"/>
              <a:t>				</a:t>
            </a:r>
            <a:r>
              <a:rPr lang="en-US" sz="4000" dirty="0"/>
              <a:t>THE END</a:t>
            </a:r>
          </a:p>
        </p:txBody>
      </p:sp>
    </p:spTree>
    <p:extLst>
      <p:ext uri="{BB962C8B-B14F-4D97-AF65-F5344CB8AC3E}">
        <p14:creationId xmlns:p14="http://schemas.microsoft.com/office/powerpoint/2010/main" val="33659899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73"/>
        <p:cNvGrpSpPr/>
        <p:nvPr/>
      </p:nvGrpSpPr>
      <p:grpSpPr>
        <a:xfrm>
          <a:off x="0" y="0"/>
          <a:ext cx="0" cy="0"/>
          <a:chOff x="0" y="0"/>
          <a:chExt cx="0" cy="0"/>
        </a:xfrm>
      </p:grpSpPr>
      <p:sp>
        <p:nvSpPr>
          <p:cNvPr id="174" name="Google Shape;174;p23"/>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23C33"/>
              </a:buClr>
              <a:buSzPts val="2000"/>
              <a:buFont typeface="Garamond"/>
              <a:buNone/>
            </a:pPr>
            <a:r>
              <a:rPr lang="en-US" dirty="0"/>
              <a:t>Presentation Speech </a:t>
            </a:r>
            <a:endParaRPr dirty="0"/>
          </a:p>
        </p:txBody>
      </p:sp>
      <p:sp>
        <p:nvSpPr>
          <p:cNvPr id="175" name="Google Shape;175;p23"/>
          <p:cNvSpPr txBox="1">
            <a:spLocks noGrp="1"/>
          </p:cNvSpPr>
          <p:nvPr>
            <p:ph type="body" idx="1"/>
          </p:nvPr>
        </p:nvSpPr>
        <p:spPr>
          <a:xfrm>
            <a:off x="1295401" y="2556932"/>
            <a:ext cx="9601196" cy="3318936"/>
          </a:xfrm>
          <a:prstGeom prst="rect">
            <a:avLst/>
          </a:prstGeom>
          <a:noFill/>
          <a:ln>
            <a:noFill/>
          </a:ln>
        </p:spPr>
        <p:txBody>
          <a:bodyPr spcFirstLastPara="1" wrap="square" lIns="91425" tIns="45700" rIns="91425" bIns="45700" anchor="t" anchorCtr="0">
            <a:noAutofit/>
          </a:bodyPr>
          <a:lstStyle/>
          <a:p>
            <a:pPr marL="285750" lvl="0" indent="-285750" algn="l" rtl="0">
              <a:spcBef>
                <a:spcPts val="1000"/>
              </a:spcBef>
              <a:spcAft>
                <a:spcPts val="0"/>
              </a:spcAft>
              <a:buClr>
                <a:srgbClr val="83992A"/>
              </a:buClr>
              <a:buSzPts val="2300"/>
              <a:buChar char="•"/>
            </a:pPr>
            <a:r>
              <a:rPr lang="en-MY" dirty="0">
                <a:solidFill>
                  <a:srgbClr val="262626"/>
                </a:solidFill>
              </a:rPr>
              <a:t>The success of political is very much depends on the requirement of moral transformation led by the Ruler. It involves cultivation of “ethical leadership” and creation of “ethical culture”</a:t>
            </a:r>
            <a:endParaRPr dirty="0">
              <a:solidFill>
                <a:srgbClr val="262626"/>
              </a:solidFill>
            </a:endParaRPr>
          </a:p>
          <a:p>
            <a:pPr marL="285750" lvl="0" indent="-285750" algn="l" rtl="0">
              <a:spcBef>
                <a:spcPts val="1000"/>
              </a:spcBef>
              <a:spcAft>
                <a:spcPts val="0"/>
              </a:spcAft>
              <a:buClr>
                <a:srgbClr val="83992A"/>
              </a:buClr>
              <a:buSzPts val="2300"/>
              <a:buChar char="•"/>
            </a:pPr>
            <a:r>
              <a:rPr lang="en-MY" dirty="0">
                <a:solidFill>
                  <a:srgbClr val="262626"/>
                </a:solidFill>
              </a:rPr>
              <a:t>Development of virtues to become an “excellent</a:t>
            </a:r>
            <a:r>
              <a:rPr lang="en-MY" dirty="0"/>
              <a:t>”</a:t>
            </a:r>
            <a:r>
              <a:rPr lang="en-MY" dirty="0">
                <a:solidFill>
                  <a:srgbClr val="262626"/>
                </a:solidFill>
              </a:rPr>
              <a:t> p</a:t>
            </a:r>
            <a:r>
              <a:rPr lang="en-MY" dirty="0"/>
              <a:t>erson - “</a:t>
            </a:r>
            <a:r>
              <a:rPr lang="en-MY" dirty="0">
                <a:solidFill>
                  <a:srgbClr val="262626"/>
                </a:solidFill>
              </a:rPr>
              <a:t>ethical” with benevolent leadership. This benevolent leader </a:t>
            </a:r>
            <a:r>
              <a:rPr lang="en-MY" dirty="0"/>
              <a:t>place nation interest above self interest.</a:t>
            </a:r>
          </a:p>
          <a:p>
            <a:pPr marL="285750" lvl="0" indent="-285750" algn="l" rtl="0">
              <a:spcBef>
                <a:spcPts val="1000"/>
              </a:spcBef>
              <a:spcAft>
                <a:spcPts val="0"/>
              </a:spcAft>
              <a:buClr>
                <a:srgbClr val="83992A"/>
              </a:buClr>
              <a:buSzPts val="2300"/>
              <a:buChar char="•"/>
            </a:pPr>
            <a:r>
              <a:rPr lang="en-MY" dirty="0">
                <a:solidFill>
                  <a:srgbClr val="262626"/>
                </a:solidFill>
              </a:rPr>
              <a:t>Honour, respect and shows empathy to minister, public officers </a:t>
            </a: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sz="2400" b="0" i="0" u="none" strike="noStrike" kern="0" cap="none" spc="0" normalizeH="0" baseline="0" noProof="0" dirty="0">
                <a:ln>
                  <a:noFill/>
                </a:ln>
                <a:solidFill>
                  <a:srgbClr val="262626"/>
                </a:solidFill>
                <a:effectLst/>
                <a:uLnTx/>
                <a:uFillTx/>
                <a:latin typeface="Garamond"/>
                <a:sym typeface="Garamond"/>
              </a:rPr>
              <a:t>Attract talented people with high morality value</a:t>
            </a:r>
          </a:p>
          <a:p>
            <a:pPr marL="285750" lvl="0" indent="-285750" algn="l" rtl="0">
              <a:spcBef>
                <a:spcPts val="1000"/>
              </a:spcBef>
              <a:spcAft>
                <a:spcPts val="0"/>
              </a:spcAft>
              <a:buClr>
                <a:srgbClr val="83992A"/>
              </a:buClr>
              <a:buSzPts val="2300"/>
              <a:buChar char="•"/>
            </a:pPr>
            <a:endParaRPr lang="en-MY" dirty="0">
              <a:solidFill>
                <a:srgbClr val="262626"/>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91"/>
        <p:cNvGrpSpPr/>
        <p:nvPr/>
      </p:nvGrpSpPr>
      <p:grpSpPr>
        <a:xfrm>
          <a:off x="0" y="0"/>
          <a:ext cx="0" cy="0"/>
          <a:chOff x="0" y="0"/>
          <a:chExt cx="0" cy="0"/>
        </a:xfrm>
      </p:grpSpPr>
      <p:sp>
        <p:nvSpPr>
          <p:cNvPr id="192" name="Google Shape;192;p26"/>
          <p:cNvSpPr txBox="1">
            <a:spLocks noGrp="1"/>
          </p:cNvSpPr>
          <p:nvPr>
            <p:ph type="title"/>
          </p:nvPr>
        </p:nvSpPr>
        <p:spPr>
          <a:xfrm>
            <a:off x="1295402" y="982132"/>
            <a:ext cx="9601196" cy="1303867"/>
          </a:xfrm>
          <a:prstGeom prst="rect">
            <a:avLst/>
          </a:prstGeom>
          <a:noFill/>
          <a:ln>
            <a:noFill/>
          </a:ln>
        </p:spPr>
        <p:txBody>
          <a:bodyPr spcFirstLastPara="1" wrap="square" lIns="91425" tIns="45700" rIns="91425" bIns="45700" anchor="ctr" anchorCtr="0">
            <a:noAutofit/>
          </a:bodyPr>
          <a:lstStyle/>
          <a:p>
            <a:pPr marL="0" lvl="0" indent="0" algn="ctr" rtl="0">
              <a:spcBef>
                <a:spcPts val="0"/>
              </a:spcBef>
              <a:spcAft>
                <a:spcPts val="0"/>
              </a:spcAft>
              <a:buClr>
                <a:srgbClr val="A23C33"/>
              </a:buClr>
              <a:buSzPts val="2000"/>
              <a:buFont typeface="Garamond"/>
              <a:buNone/>
            </a:pPr>
            <a:r>
              <a:rPr lang="en-US" dirty="0"/>
              <a:t/>
            </a:r>
            <a:br>
              <a:rPr lang="en-US" dirty="0"/>
            </a:br>
            <a:r>
              <a:rPr lang="en-US" dirty="0"/>
              <a:t/>
            </a:r>
            <a:br>
              <a:rPr lang="en-US" dirty="0"/>
            </a:br>
            <a:endParaRPr dirty="0"/>
          </a:p>
        </p:txBody>
      </p:sp>
      <p:sp>
        <p:nvSpPr>
          <p:cNvPr id="193" name="Google Shape;193;p26"/>
          <p:cNvSpPr txBox="1">
            <a:spLocks noGrp="1"/>
          </p:cNvSpPr>
          <p:nvPr>
            <p:ph type="body" idx="1"/>
          </p:nvPr>
        </p:nvSpPr>
        <p:spPr>
          <a:xfrm>
            <a:off x="1295401" y="2556932"/>
            <a:ext cx="9601196" cy="3318936"/>
          </a:xfrm>
          <a:prstGeom prst="rect">
            <a:avLst/>
          </a:prstGeom>
          <a:noFill/>
          <a:ln>
            <a:noFill/>
          </a:ln>
        </p:spPr>
        <p:txBody>
          <a:bodyPr spcFirstLastPara="1" wrap="square" lIns="91425" tIns="45700" rIns="91425" bIns="45700" numCol="1" anchor="t" anchorCtr="0">
            <a:noAutofit/>
          </a:bodyPr>
          <a:lstStyle/>
          <a:p>
            <a:pPr marL="285750" indent="-285750">
              <a:spcBef>
                <a:spcPts val="1000"/>
              </a:spcBef>
              <a:buClr>
                <a:srgbClr val="83992A"/>
              </a:buClr>
              <a:buSzPts val="2300"/>
              <a:defRPr/>
            </a:pPr>
            <a:r>
              <a:rPr lang="en-US" dirty="0">
                <a:solidFill>
                  <a:srgbClr val="262626"/>
                </a:solidFill>
              </a:rPr>
              <a:t>Lead the government ministers to cultivate and form the ethical culture </a:t>
            </a:r>
            <a:endParaRPr lang="en-MY" dirty="0"/>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lang="en-MY" dirty="0"/>
              <a:t>Develop virtues and </a:t>
            </a:r>
            <a:r>
              <a:rPr kumimoji="0" lang="en-US" b="0" i="0" u="none" strike="noStrike" kern="0" cap="none" spc="0" normalizeH="0" baseline="0" noProof="0" dirty="0">
                <a:ln>
                  <a:noFill/>
                </a:ln>
                <a:solidFill>
                  <a:srgbClr val="262626"/>
                </a:solidFill>
                <a:effectLst/>
                <a:uLnTx/>
                <a:uFillTx/>
                <a:latin typeface="Garamond"/>
                <a:sym typeface="Garamond"/>
              </a:rPr>
              <a:t>goodness of human nature in context of morality, perfectionism and harmony in order to create community which </a:t>
            </a:r>
            <a:r>
              <a:rPr lang="en-MY" dirty="0"/>
              <a:t>live in a life of excellence</a:t>
            </a:r>
          </a:p>
          <a:p>
            <a:pPr marL="285750" lvl="0" indent="-285750" algn="l" rtl="0">
              <a:spcBef>
                <a:spcPts val="1000"/>
              </a:spcBef>
              <a:spcAft>
                <a:spcPts val="0"/>
              </a:spcAft>
              <a:buSzPts val="2300"/>
              <a:buChar char="•"/>
            </a:pPr>
            <a:r>
              <a:rPr lang="en-MY" dirty="0"/>
              <a:t>Exercise Ethics of Care to its people  – care for those with whom they are inter-related </a:t>
            </a: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b="0" i="0" u="none" strike="noStrike" kern="0" cap="none" spc="0" normalizeH="0" baseline="0" noProof="0" dirty="0">
                <a:ln>
                  <a:noFill/>
                </a:ln>
                <a:solidFill>
                  <a:srgbClr val="262626"/>
                </a:solidFill>
                <a:effectLst/>
                <a:uLnTx/>
                <a:uFillTx/>
                <a:latin typeface="Garamond"/>
                <a:sym typeface="Garamond"/>
              </a:rPr>
              <a:t>Treating others as an end in themselves</a:t>
            </a:r>
          </a:p>
          <a:p>
            <a:pPr marL="285750" lvl="0" indent="-139700" algn="l" rtl="0">
              <a:spcBef>
                <a:spcPts val="1000"/>
              </a:spcBef>
              <a:spcAft>
                <a:spcPts val="0"/>
              </a:spcAft>
              <a:buSzPts val="2300"/>
              <a:buNone/>
            </a:pPr>
            <a:endParaRPr sz="2000" dirty="0"/>
          </a:p>
          <a:p>
            <a:pPr marL="285750" lvl="0" indent="-139700" algn="l" rtl="0">
              <a:spcBef>
                <a:spcPts val="1000"/>
              </a:spcBef>
              <a:spcAft>
                <a:spcPts val="0"/>
              </a:spcAft>
              <a:buSzPts val="2300"/>
              <a:buNone/>
            </a:pPr>
            <a:endParaRPr sz="2000" dirty="0"/>
          </a:p>
          <a:p>
            <a:pPr marL="285750" lvl="0" indent="-139700" algn="l" rtl="0">
              <a:spcBef>
                <a:spcPts val="1000"/>
              </a:spcBef>
              <a:spcAft>
                <a:spcPts val="0"/>
              </a:spcAft>
              <a:buSzPts val="2300"/>
              <a:buNone/>
            </a:pPr>
            <a:endParaRPr sz="2000" dirty="0"/>
          </a:p>
        </p:txBody>
      </p:sp>
      <p:sp>
        <p:nvSpPr>
          <p:cNvPr id="5" name="TextBox 4">
            <a:extLst>
              <a:ext uri="{FF2B5EF4-FFF2-40B4-BE49-F238E27FC236}">
                <a16:creationId xmlns:a16="http://schemas.microsoft.com/office/drawing/2014/main" xmlns="" id="{0CB5428E-AC80-431C-8387-5D304A4B7851}"/>
              </a:ext>
            </a:extLst>
          </p:cNvPr>
          <p:cNvSpPr txBox="1"/>
          <p:nvPr/>
        </p:nvSpPr>
        <p:spPr>
          <a:xfrm>
            <a:off x="3026045" y="1217713"/>
            <a:ext cx="6114080" cy="769441"/>
          </a:xfrm>
          <a:prstGeom prst="rect">
            <a:avLst/>
          </a:prstGeom>
          <a:noFill/>
        </p:spPr>
        <p:txBody>
          <a:bodyPr wrap="square">
            <a:spAutoFit/>
          </a:bodyPr>
          <a:lstStyle/>
          <a:p>
            <a:pPr algn="ctr"/>
            <a:r>
              <a:rPr kumimoji="0" lang="en-US" sz="4400" b="0" i="0" u="none" strike="noStrike" kern="0" cap="none" spc="0" normalizeH="0" baseline="0" noProof="0" dirty="0">
                <a:ln>
                  <a:noFill/>
                </a:ln>
                <a:solidFill>
                  <a:srgbClr val="262626"/>
                </a:solidFill>
                <a:effectLst/>
                <a:uLnTx/>
                <a:uFillTx/>
                <a:latin typeface="Garamond"/>
                <a:sym typeface="Garamond"/>
              </a:rPr>
              <a:t>Presentation Speech </a:t>
            </a:r>
            <a:endParaRPr lang="en-US" sz="4400" dirty="0"/>
          </a:p>
        </p:txBody>
      </p:sp>
    </p:spTree>
  </p:cSld>
  <p:clrMapOvr>
    <a:masterClrMapping/>
  </p:clrMapOvr>
  <p:transition spd="med">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A0FD56-0850-4C01-B068-24442F69A779}"/>
              </a:ext>
            </a:extLst>
          </p:cNvPr>
          <p:cNvSpPr>
            <a:spLocks noGrp="1"/>
          </p:cNvSpPr>
          <p:nvPr>
            <p:ph type="title"/>
          </p:nvPr>
        </p:nvSpPr>
        <p:spPr>
          <a:xfrm>
            <a:off x="1301857" y="976394"/>
            <a:ext cx="9608949" cy="1286360"/>
          </a:xfrm>
        </p:spPr>
        <p:txBody>
          <a:bodyPr/>
          <a:lstStyle/>
          <a:p>
            <a:r>
              <a:rPr kumimoji="0" lang="en-US" sz="4400" b="0" i="0" u="none" strike="noStrike" kern="0" cap="none" spc="0" normalizeH="0" baseline="0" noProof="0" dirty="0">
                <a:ln>
                  <a:noFill/>
                </a:ln>
                <a:solidFill>
                  <a:srgbClr val="262626"/>
                </a:solidFill>
                <a:effectLst/>
                <a:uLnTx/>
                <a:uFillTx/>
                <a:latin typeface="Garamond"/>
                <a:sym typeface="Garamond"/>
              </a:rPr>
              <a:t>Presentation Speech </a:t>
            </a:r>
            <a:endParaRPr lang="en-US" dirty="0"/>
          </a:p>
        </p:txBody>
      </p:sp>
      <p:sp>
        <p:nvSpPr>
          <p:cNvPr id="3" name="Text Placeholder 2">
            <a:extLst>
              <a:ext uri="{FF2B5EF4-FFF2-40B4-BE49-F238E27FC236}">
                <a16:creationId xmlns:a16="http://schemas.microsoft.com/office/drawing/2014/main" xmlns="" id="{31C2B402-056E-46F5-A187-86F1CF07ACA0}"/>
              </a:ext>
            </a:extLst>
          </p:cNvPr>
          <p:cNvSpPr>
            <a:spLocks noGrp="1"/>
          </p:cNvSpPr>
          <p:nvPr>
            <p:ph type="body" idx="1"/>
          </p:nvPr>
        </p:nvSpPr>
        <p:spPr/>
        <p:txBody>
          <a:bodyPr/>
          <a:lstStyle/>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b="1" i="0" strike="noStrike" kern="0" cap="none" spc="0" normalizeH="0" baseline="0" noProof="0" dirty="0">
                <a:ln>
                  <a:noFill/>
                </a:ln>
                <a:solidFill>
                  <a:srgbClr val="262626"/>
                </a:solidFill>
                <a:effectLst/>
                <a:uLnTx/>
                <a:uFillTx/>
                <a:latin typeface="Garamond" panose="02020404030301010803" pitchFamily="18" charset="0"/>
                <a:cs typeface="Arial"/>
                <a:sym typeface="Arial"/>
              </a:rPr>
              <a:t>Can Confucius wisdom still applies to today world ? </a:t>
            </a:r>
            <a:r>
              <a:rPr kumimoji="0" lang="en-US" b="0" i="0" strike="noStrike" kern="0" cap="none" spc="0" normalizeH="0" baseline="0" noProof="0" dirty="0">
                <a:ln>
                  <a:noFill/>
                </a:ln>
                <a:solidFill>
                  <a:srgbClr val="262626"/>
                </a:solidFill>
                <a:effectLst/>
                <a:uLnTx/>
                <a:uFillTx/>
                <a:latin typeface="Garamond" panose="02020404030301010803" pitchFamily="18" charset="0"/>
                <a:cs typeface="Arial"/>
                <a:sym typeface="Arial"/>
              </a:rPr>
              <a:t>Yes</a:t>
            </a: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lang="en-US" dirty="0">
                <a:latin typeface="Garamond" panose="02020404030301010803" pitchFamily="18" charset="0"/>
                <a:cs typeface="Arial"/>
                <a:sym typeface="Arial"/>
              </a:rPr>
              <a:t>Lets take Business </a:t>
            </a:r>
            <a:r>
              <a:rPr lang="en-US" dirty="0" smtClean="0">
                <a:latin typeface="Garamond" panose="02020404030301010803" pitchFamily="18" charset="0"/>
                <a:cs typeface="Arial"/>
                <a:sym typeface="Arial"/>
              </a:rPr>
              <a:t>Organization </a:t>
            </a:r>
            <a:r>
              <a:rPr lang="en-US" dirty="0">
                <a:latin typeface="Garamond" panose="02020404030301010803" pitchFamily="18" charset="0"/>
                <a:cs typeface="Arial"/>
                <a:sym typeface="Arial"/>
              </a:rPr>
              <a:t>as an example.</a:t>
            </a: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b="0" i="0" strike="noStrike" kern="0" cap="none" spc="0" normalizeH="0" baseline="0" noProof="0" dirty="0">
                <a:ln>
                  <a:noFill/>
                </a:ln>
                <a:solidFill>
                  <a:srgbClr val="262626"/>
                </a:solidFill>
                <a:effectLst/>
                <a:uLnTx/>
                <a:uFillTx/>
                <a:latin typeface="Garamond" panose="02020404030301010803" pitchFamily="18" charset="0"/>
                <a:cs typeface="Arial"/>
                <a:sym typeface="Arial"/>
              </a:rPr>
              <a:t>The CEO</a:t>
            </a:r>
            <a:r>
              <a:rPr lang="en-US" dirty="0">
                <a:latin typeface="Garamond" panose="02020404030301010803" pitchFamily="18" charset="0"/>
                <a:cs typeface="Arial"/>
                <a:sym typeface="Arial"/>
              </a:rPr>
              <a:t> with ethical value and conscience, will </a:t>
            </a:r>
            <a:r>
              <a:rPr lang="en-US" dirty="0" smtClean="0">
                <a:latin typeface="Garamond" panose="02020404030301010803" pitchFamily="18" charset="0"/>
                <a:cs typeface="Arial"/>
                <a:sym typeface="Arial"/>
              </a:rPr>
              <a:t>recruit talented </a:t>
            </a:r>
            <a:r>
              <a:rPr lang="en-US" dirty="0">
                <a:latin typeface="Garamond" panose="02020404030301010803" pitchFamily="18" charset="0"/>
                <a:cs typeface="Arial"/>
                <a:sym typeface="Arial"/>
              </a:rPr>
              <a:t>personnel with good morality to join the Excellent Management Team</a:t>
            </a: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b="0" i="0" strike="noStrike" kern="0" cap="none" spc="0" normalizeH="0" baseline="0" noProof="0" dirty="0">
                <a:ln>
                  <a:noFill/>
                </a:ln>
                <a:solidFill>
                  <a:srgbClr val="262626"/>
                </a:solidFill>
                <a:effectLst/>
                <a:uLnTx/>
                <a:uFillTx/>
                <a:latin typeface="Garamond" panose="02020404030301010803" pitchFamily="18" charset="0"/>
                <a:cs typeface="Arial"/>
                <a:sym typeface="Arial"/>
              </a:rPr>
              <a:t>The CEO  may influence its Management Team to set the direction</a:t>
            </a:r>
            <a:r>
              <a:rPr lang="en-US" dirty="0">
                <a:latin typeface="Garamond" panose="02020404030301010803" pitchFamily="18" charset="0"/>
                <a:cs typeface="Arial"/>
                <a:sym typeface="Arial"/>
              </a:rPr>
              <a:t>. </a:t>
            </a: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b="0" i="0" strike="noStrike" kern="0" cap="none" spc="0" normalizeH="0" baseline="0" noProof="0" dirty="0">
                <a:ln>
                  <a:noFill/>
                </a:ln>
                <a:solidFill>
                  <a:srgbClr val="262626"/>
                </a:solidFill>
                <a:effectLst/>
                <a:uLnTx/>
                <a:uFillTx/>
                <a:latin typeface="Garamond" panose="02020404030301010803" pitchFamily="18" charset="0"/>
                <a:cs typeface="Arial"/>
                <a:sym typeface="Arial"/>
              </a:rPr>
              <a:t>The process involve delegation, co</a:t>
            </a:r>
            <a:r>
              <a:rPr lang="en-US" dirty="0">
                <a:latin typeface="Garamond" panose="02020404030301010803" pitchFamily="18" charset="0"/>
                <a:cs typeface="Arial"/>
                <a:sym typeface="Arial"/>
              </a:rPr>
              <a:t>ordination, collaboration, planning and execution with ethical value </a:t>
            </a:r>
            <a:endParaRPr kumimoji="0" lang="en-US" b="0" i="0" strike="noStrike" kern="0" cap="none" spc="0" normalizeH="0" baseline="0" noProof="0" dirty="0">
              <a:ln>
                <a:noFill/>
              </a:ln>
              <a:solidFill>
                <a:srgbClr val="262626"/>
              </a:solidFill>
              <a:effectLst/>
              <a:uLnTx/>
              <a:uFillTx/>
              <a:latin typeface="Garamond" panose="02020404030301010803" pitchFamily="18" charset="0"/>
              <a:cs typeface="Arial"/>
              <a:sym typeface="Arial"/>
            </a:endParaRPr>
          </a:p>
          <a:p>
            <a:endParaRPr lang="en-US" dirty="0"/>
          </a:p>
        </p:txBody>
      </p:sp>
    </p:spTree>
    <p:extLst>
      <p:ext uri="{BB962C8B-B14F-4D97-AF65-F5344CB8AC3E}">
        <p14:creationId xmlns:p14="http://schemas.microsoft.com/office/powerpoint/2010/main" val="226529516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E7072AE-54A1-40F6-B65B-26A872F27C2C}"/>
              </a:ext>
            </a:extLst>
          </p:cNvPr>
          <p:cNvSpPr>
            <a:spLocks noGrp="1"/>
          </p:cNvSpPr>
          <p:nvPr>
            <p:ph type="title"/>
          </p:nvPr>
        </p:nvSpPr>
        <p:spPr/>
        <p:txBody>
          <a:bodyPr/>
          <a:lstStyle/>
          <a:p>
            <a:pPr marL="0" marR="0" lvl="0" indent="0" defTabSz="914400" rtl="0" eaLnBrk="1" fontAlgn="auto" latinLnBrk="0" hangingPunct="1">
              <a:lnSpc>
                <a:spcPct val="100000"/>
              </a:lnSpc>
              <a:spcBef>
                <a:spcPts val="0"/>
              </a:spcBef>
              <a:spcAft>
                <a:spcPts val="0"/>
              </a:spcAft>
              <a:tabLst/>
              <a:defRPr/>
            </a:pPr>
            <a:r>
              <a:rPr kumimoji="0" lang="en-US" sz="4400" b="0" i="0" u="none" strike="noStrike" kern="0" cap="none" spc="0" normalizeH="0" baseline="0" noProof="0" dirty="0">
                <a:ln>
                  <a:noFill/>
                </a:ln>
                <a:solidFill>
                  <a:srgbClr val="262626"/>
                </a:solidFill>
                <a:effectLst/>
                <a:uLnTx/>
                <a:uFillTx/>
                <a:latin typeface="Garamond"/>
                <a:cs typeface="Arial"/>
                <a:sym typeface="Garamond"/>
              </a:rPr>
              <a:t/>
            </a:r>
            <a:br>
              <a:rPr kumimoji="0" lang="en-US" sz="4400" b="0" i="0" u="none" strike="noStrike" kern="0" cap="none" spc="0" normalizeH="0" baseline="0" noProof="0" dirty="0">
                <a:ln>
                  <a:noFill/>
                </a:ln>
                <a:solidFill>
                  <a:srgbClr val="262626"/>
                </a:solidFill>
                <a:effectLst/>
                <a:uLnTx/>
                <a:uFillTx/>
                <a:latin typeface="Garamond"/>
                <a:cs typeface="Arial"/>
                <a:sym typeface="Garamond"/>
              </a:rPr>
            </a:br>
            <a:r>
              <a:rPr kumimoji="0" lang="en-US" sz="4400" b="0" i="0" u="none" strike="noStrike" kern="0" cap="none" spc="0" normalizeH="0" baseline="0" noProof="0" dirty="0">
                <a:ln>
                  <a:noFill/>
                </a:ln>
                <a:solidFill>
                  <a:srgbClr val="262626"/>
                </a:solidFill>
                <a:effectLst/>
                <a:uLnTx/>
                <a:uFillTx/>
                <a:latin typeface="Garamond"/>
                <a:cs typeface="Arial"/>
                <a:sym typeface="Garamond"/>
              </a:rPr>
              <a:t>Presentation Speech </a:t>
            </a:r>
            <a:r>
              <a:rPr kumimoji="0" lang="en-US" sz="4400" b="0" i="0" u="none" strike="noStrike" kern="0" cap="none" spc="0" normalizeH="0" baseline="0" noProof="0" dirty="0">
                <a:ln>
                  <a:noFill/>
                </a:ln>
                <a:solidFill>
                  <a:srgbClr val="000000"/>
                </a:solidFill>
                <a:effectLst/>
                <a:uLnTx/>
                <a:uFillTx/>
                <a:latin typeface="Arial"/>
                <a:cs typeface="Arial"/>
                <a:sym typeface="Arial"/>
              </a:rPr>
              <a:t/>
            </a:r>
            <a:br>
              <a:rPr kumimoji="0" lang="en-US" sz="4400" b="0" i="0" u="none" strike="noStrike" kern="0" cap="none" spc="0" normalizeH="0" baseline="0" noProof="0" dirty="0">
                <a:ln>
                  <a:noFill/>
                </a:ln>
                <a:solidFill>
                  <a:srgbClr val="000000"/>
                </a:solidFill>
                <a:effectLst/>
                <a:uLnTx/>
                <a:uFillTx/>
                <a:latin typeface="Arial"/>
                <a:cs typeface="Arial"/>
                <a:sym typeface="Arial"/>
              </a:rPr>
            </a:br>
            <a:endParaRPr lang="en-US" dirty="0"/>
          </a:p>
        </p:txBody>
      </p:sp>
      <p:sp>
        <p:nvSpPr>
          <p:cNvPr id="3" name="Text Placeholder 2">
            <a:extLst>
              <a:ext uri="{FF2B5EF4-FFF2-40B4-BE49-F238E27FC236}">
                <a16:creationId xmlns:a16="http://schemas.microsoft.com/office/drawing/2014/main" xmlns="" id="{DCF3E9E4-4E59-454C-A083-33F6AA8C5FAE}"/>
              </a:ext>
            </a:extLst>
          </p:cNvPr>
          <p:cNvSpPr>
            <a:spLocks noGrp="1"/>
          </p:cNvSpPr>
          <p:nvPr>
            <p:ph type="body" idx="1"/>
          </p:nvPr>
        </p:nvSpPr>
        <p:spPr/>
        <p:txBody>
          <a:bodyPr/>
          <a:lstStyle/>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kumimoji="0" lang="en-US" sz="2400" b="0" i="0" u="none" strike="noStrike" kern="0" cap="none" spc="0" normalizeH="0" baseline="0" noProof="0" dirty="0">
                <a:ln>
                  <a:noFill/>
                </a:ln>
                <a:solidFill>
                  <a:srgbClr val="262626"/>
                </a:solidFill>
                <a:effectLst/>
                <a:uLnTx/>
                <a:uFillTx/>
                <a:latin typeface="Garamond" panose="02020404030301010803" pitchFamily="18" charset="0"/>
                <a:cs typeface="Arial"/>
                <a:sym typeface="Arial"/>
              </a:rPr>
              <a:t>The CEO and Management Team cultivate “</a:t>
            </a:r>
            <a:r>
              <a:rPr lang="en-US" dirty="0">
                <a:latin typeface="Garamond" panose="02020404030301010803" pitchFamily="18" charset="0"/>
                <a:cs typeface="Arial"/>
                <a:sym typeface="Arial"/>
              </a:rPr>
              <a:t>Ethical Culture” in the </a:t>
            </a:r>
            <a:r>
              <a:rPr lang="en-US" dirty="0" smtClean="0">
                <a:latin typeface="Garamond" panose="02020404030301010803" pitchFamily="18" charset="0"/>
                <a:cs typeface="Arial"/>
                <a:sym typeface="Arial"/>
              </a:rPr>
              <a:t>Organization </a:t>
            </a:r>
            <a:r>
              <a:rPr lang="en-US" dirty="0">
                <a:latin typeface="Garamond" panose="02020404030301010803" pitchFamily="18" charset="0"/>
                <a:cs typeface="Arial"/>
                <a:sym typeface="Arial"/>
              </a:rPr>
              <a:t>to provide conducive and harmony working environment </a:t>
            </a:r>
            <a:endParaRPr lang="en-US" dirty="0" smtClean="0">
              <a:latin typeface="Garamond" panose="02020404030301010803" pitchFamily="18" charset="0"/>
              <a:cs typeface="Arial"/>
              <a:sym typeface="Arial"/>
            </a:endParaRP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lang="en-US" dirty="0" smtClean="0">
                <a:latin typeface="Garamond" panose="02020404030301010803" pitchFamily="18" charset="0"/>
                <a:cs typeface="Arial"/>
                <a:sym typeface="Arial"/>
              </a:rPr>
              <a:t>As a result, the company able to retain the talented people </a:t>
            </a:r>
            <a:endParaRPr lang="en-US" dirty="0">
              <a:latin typeface="Garamond" panose="02020404030301010803" pitchFamily="18" charset="0"/>
              <a:cs typeface="Arial"/>
              <a:sym typeface="Arial"/>
            </a:endParaRPr>
          </a:p>
          <a:p>
            <a:pPr marL="285750" marR="0" lvl="0" indent="-285750" algn="l" defTabSz="914400" rtl="0" eaLnBrk="1" fontAlgn="auto" latinLnBrk="0" hangingPunct="1">
              <a:lnSpc>
                <a:spcPct val="100000"/>
              </a:lnSpc>
              <a:spcBef>
                <a:spcPts val="1000"/>
              </a:spcBef>
              <a:spcAft>
                <a:spcPts val="0"/>
              </a:spcAft>
              <a:buClr>
                <a:srgbClr val="83992A"/>
              </a:buClr>
              <a:buSzPts val="2300"/>
              <a:buFont typeface="Arial"/>
              <a:buChar char="•"/>
              <a:tabLst/>
              <a:defRPr/>
            </a:pPr>
            <a:r>
              <a:rPr lang="en-US" dirty="0">
                <a:latin typeface="Garamond" panose="02020404030301010803" pitchFamily="18" charset="0"/>
                <a:cs typeface="Arial"/>
                <a:sym typeface="Arial"/>
              </a:rPr>
              <a:t>Once the </a:t>
            </a:r>
            <a:r>
              <a:rPr lang="en-US" dirty="0" smtClean="0">
                <a:latin typeface="Garamond" panose="02020404030301010803" pitchFamily="18" charset="0"/>
                <a:cs typeface="Arial"/>
                <a:sym typeface="Arial"/>
              </a:rPr>
              <a:t>Organization </a:t>
            </a:r>
            <a:r>
              <a:rPr lang="en-US" dirty="0">
                <a:latin typeface="Garamond" panose="02020404030301010803" pitchFamily="18" charset="0"/>
                <a:cs typeface="Arial"/>
                <a:sym typeface="Arial"/>
              </a:rPr>
              <a:t>have “Ethical Culture”, it will serve or treat their Stakeholders (Shareholders, Customers, Creditors, Communities) with “Ethic of Care”</a:t>
            </a:r>
            <a:endParaRPr lang="en-US" dirty="0"/>
          </a:p>
        </p:txBody>
      </p:sp>
    </p:spTree>
    <p:extLst>
      <p:ext uri="{BB962C8B-B14F-4D97-AF65-F5344CB8AC3E}">
        <p14:creationId xmlns:p14="http://schemas.microsoft.com/office/powerpoint/2010/main" val="232151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9E219AC-144A-4D79-AE11-F73220760413}"/>
              </a:ext>
            </a:extLst>
          </p:cNvPr>
          <p:cNvSpPr>
            <a:spLocks noGrp="1"/>
          </p:cNvSpPr>
          <p:nvPr>
            <p:ph type="title"/>
          </p:nvPr>
        </p:nvSpPr>
        <p:spPr/>
        <p:txBody>
          <a:bodyPr/>
          <a:lstStyle/>
          <a:p>
            <a:pPr marL="0" marR="0" lvl="0" indent="0" defTabSz="914400" rtl="0" eaLnBrk="1" fontAlgn="auto" latinLnBrk="0" hangingPunct="1">
              <a:lnSpc>
                <a:spcPct val="100000"/>
              </a:lnSpc>
              <a:spcBef>
                <a:spcPts val="0"/>
              </a:spcBef>
              <a:spcAft>
                <a:spcPts val="0"/>
              </a:spcAft>
              <a:tabLst/>
              <a:defRPr/>
            </a:pPr>
            <a:r>
              <a:rPr kumimoji="0" lang="en-US" sz="4400" b="0" i="0" u="none" strike="noStrike" kern="0" cap="none" spc="0" normalizeH="0" baseline="0" noProof="0" dirty="0">
                <a:ln>
                  <a:noFill/>
                </a:ln>
                <a:solidFill>
                  <a:srgbClr val="262626"/>
                </a:solidFill>
                <a:effectLst/>
                <a:uLnTx/>
                <a:uFillTx/>
                <a:latin typeface="Garamond"/>
                <a:cs typeface="Arial"/>
                <a:sym typeface="Garamond"/>
              </a:rPr>
              <a:t/>
            </a:r>
            <a:br>
              <a:rPr kumimoji="0" lang="en-US" sz="4400" b="0" i="0" u="none" strike="noStrike" kern="0" cap="none" spc="0" normalizeH="0" baseline="0" noProof="0" dirty="0">
                <a:ln>
                  <a:noFill/>
                </a:ln>
                <a:solidFill>
                  <a:srgbClr val="262626"/>
                </a:solidFill>
                <a:effectLst/>
                <a:uLnTx/>
                <a:uFillTx/>
                <a:latin typeface="Garamond"/>
                <a:cs typeface="Arial"/>
                <a:sym typeface="Garamond"/>
              </a:rPr>
            </a:br>
            <a:r>
              <a:rPr kumimoji="0" lang="en-US" sz="4400" b="0" i="0" u="none" strike="noStrike" kern="0" cap="none" spc="0" normalizeH="0" baseline="0" noProof="0" dirty="0">
                <a:ln>
                  <a:noFill/>
                </a:ln>
                <a:solidFill>
                  <a:srgbClr val="262626"/>
                </a:solidFill>
                <a:effectLst/>
                <a:uLnTx/>
                <a:uFillTx/>
                <a:latin typeface="Garamond"/>
                <a:cs typeface="Arial"/>
                <a:sym typeface="Garamond"/>
              </a:rPr>
              <a:t>Presentation Speech </a:t>
            </a:r>
            <a:r>
              <a:rPr kumimoji="0" lang="en-US" sz="4400" b="0" i="0" u="none" strike="noStrike" kern="0" cap="none" spc="0" normalizeH="0" baseline="0" noProof="0" dirty="0">
                <a:ln>
                  <a:noFill/>
                </a:ln>
                <a:solidFill>
                  <a:srgbClr val="000000"/>
                </a:solidFill>
                <a:effectLst/>
                <a:uLnTx/>
                <a:uFillTx/>
                <a:latin typeface="Arial"/>
                <a:cs typeface="Arial"/>
                <a:sym typeface="Arial"/>
              </a:rPr>
              <a:t/>
            </a:r>
            <a:br>
              <a:rPr kumimoji="0" lang="en-US" sz="4400" b="0" i="0" u="none" strike="noStrike" kern="0" cap="none" spc="0" normalizeH="0" baseline="0" noProof="0" dirty="0">
                <a:ln>
                  <a:noFill/>
                </a:ln>
                <a:solidFill>
                  <a:srgbClr val="000000"/>
                </a:solidFill>
                <a:effectLst/>
                <a:uLnTx/>
                <a:uFillTx/>
                <a:latin typeface="Arial"/>
                <a:cs typeface="Arial"/>
                <a:sym typeface="Arial"/>
              </a:rPr>
            </a:br>
            <a:endParaRPr lang="en-US" dirty="0"/>
          </a:p>
        </p:txBody>
      </p:sp>
      <p:sp>
        <p:nvSpPr>
          <p:cNvPr id="3" name="Text Placeholder 2">
            <a:extLst>
              <a:ext uri="{FF2B5EF4-FFF2-40B4-BE49-F238E27FC236}">
                <a16:creationId xmlns:a16="http://schemas.microsoft.com/office/drawing/2014/main" xmlns="" id="{6643699D-12F9-47B0-BF04-13D78978A38A}"/>
              </a:ext>
            </a:extLst>
          </p:cNvPr>
          <p:cNvSpPr>
            <a:spLocks noGrp="1"/>
          </p:cNvSpPr>
          <p:nvPr>
            <p:ph type="body" idx="1"/>
          </p:nvPr>
        </p:nvSpPr>
        <p:spPr/>
        <p:txBody>
          <a:bodyPr/>
          <a:lstStyle/>
          <a:p>
            <a:r>
              <a:rPr kumimoji="0" lang="en-US" b="0" i="0" u="none" strike="noStrike" kern="0" cap="none" spc="0" normalizeH="0" baseline="0" noProof="0" dirty="0" smtClean="0">
                <a:ln>
                  <a:noFill/>
                </a:ln>
                <a:solidFill>
                  <a:srgbClr val="262626"/>
                </a:solidFill>
                <a:effectLst/>
                <a:uLnTx/>
                <a:uFillTx/>
                <a:latin typeface="Garamond"/>
                <a:sym typeface="Garamond"/>
              </a:rPr>
              <a:t>Organization’s </a:t>
            </a:r>
            <a:r>
              <a:rPr kumimoji="0" lang="en-US" b="0" i="0" u="none" strike="noStrike" kern="0" cap="none" spc="0" normalizeH="0" baseline="0" noProof="0" dirty="0">
                <a:ln>
                  <a:noFill/>
                </a:ln>
                <a:solidFill>
                  <a:srgbClr val="262626"/>
                </a:solidFill>
                <a:effectLst/>
                <a:uLnTx/>
                <a:uFillTx/>
                <a:latin typeface="Garamond"/>
                <a:sym typeface="Garamond"/>
              </a:rPr>
              <a:t>Ethical Culture refers the pattern of beliefs, values and learned ways of coping with experience that developed in the course of organization</a:t>
            </a:r>
            <a:r>
              <a:rPr lang="en-US" dirty="0"/>
              <a:t>’s history.</a:t>
            </a:r>
          </a:p>
          <a:p>
            <a:r>
              <a:rPr lang="en-US" dirty="0"/>
              <a:t>It distinguish or differentiate the boundary between one </a:t>
            </a:r>
            <a:r>
              <a:rPr lang="en-US" dirty="0" smtClean="0"/>
              <a:t>organization </a:t>
            </a:r>
            <a:r>
              <a:rPr lang="en-US" dirty="0"/>
              <a:t>and others in terms of moral and ethic in products, services provided</a:t>
            </a:r>
          </a:p>
          <a:p>
            <a:r>
              <a:rPr lang="en-US" dirty="0"/>
              <a:t>Create the identity or brand name for the </a:t>
            </a:r>
            <a:r>
              <a:rPr lang="en-US" dirty="0" smtClean="0"/>
              <a:t>organization</a:t>
            </a:r>
            <a:endParaRPr lang="en-US" dirty="0"/>
          </a:p>
          <a:p>
            <a:r>
              <a:rPr lang="en-US" dirty="0"/>
              <a:t>Increase </a:t>
            </a:r>
            <a:r>
              <a:rPr lang="en-US" dirty="0" smtClean="0"/>
              <a:t>Organization </a:t>
            </a:r>
            <a:r>
              <a:rPr lang="en-US" dirty="0"/>
              <a:t>Effectiveness – the speed and efficiency with which things get done  </a:t>
            </a:r>
          </a:p>
        </p:txBody>
      </p:sp>
    </p:spTree>
    <p:extLst>
      <p:ext uri="{BB962C8B-B14F-4D97-AF65-F5344CB8AC3E}">
        <p14:creationId xmlns:p14="http://schemas.microsoft.com/office/powerpoint/2010/main" val="241032920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14AC579-8A39-4A5C-9D09-AE51593663A9}"/>
              </a:ext>
            </a:extLst>
          </p:cNvPr>
          <p:cNvSpPr>
            <a:spLocks noGrp="1"/>
          </p:cNvSpPr>
          <p:nvPr>
            <p:ph type="title"/>
          </p:nvPr>
        </p:nvSpPr>
        <p:spPr/>
        <p:txBody>
          <a:bodyPr/>
          <a:lstStyle/>
          <a:p>
            <a:pPr marL="0" marR="0" lvl="0" indent="0" defTabSz="914400" rtl="0" eaLnBrk="1" fontAlgn="auto" latinLnBrk="0" hangingPunct="1">
              <a:lnSpc>
                <a:spcPct val="100000"/>
              </a:lnSpc>
              <a:spcBef>
                <a:spcPts val="0"/>
              </a:spcBef>
              <a:spcAft>
                <a:spcPts val="0"/>
              </a:spcAft>
              <a:tabLst/>
              <a:defRPr/>
            </a:pPr>
            <a:r>
              <a:rPr kumimoji="0" lang="en-US" sz="4400" b="0" i="0" u="none" strike="noStrike" kern="0" cap="none" spc="0" normalizeH="0" baseline="0" noProof="0" dirty="0">
                <a:ln>
                  <a:noFill/>
                </a:ln>
                <a:solidFill>
                  <a:srgbClr val="262626"/>
                </a:solidFill>
                <a:effectLst/>
                <a:uLnTx/>
                <a:uFillTx/>
                <a:latin typeface="Garamond"/>
                <a:cs typeface="Arial"/>
                <a:sym typeface="Garamond"/>
              </a:rPr>
              <a:t/>
            </a:r>
            <a:br>
              <a:rPr kumimoji="0" lang="en-US" sz="4400" b="0" i="0" u="none" strike="noStrike" kern="0" cap="none" spc="0" normalizeH="0" baseline="0" noProof="0" dirty="0">
                <a:ln>
                  <a:noFill/>
                </a:ln>
                <a:solidFill>
                  <a:srgbClr val="262626"/>
                </a:solidFill>
                <a:effectLst/>
                <a:uLnTx/>
                <a:uFillTx/>
                <a:latin typeface="Garamond"/>
                <a:cs typeface="Arial"/>
                <a:sym typeface="Garamond"/>
              </a:rPr>
            </a:br>
            <a:r>
              <a:rPr kumimoji="0" lang="en-US" sz="4400" b="0" i="0" u="none" strike="noStrike" kern="0" cap="none" spc="0" normalizeH="0" baseline="0" noProof="0" dirty="0">
                <a:ln>
                  <a:noFill/>
                </a:ln>
                <a:solidFill>
                  <a:srgbClr val="262626"/>
                </a:solidFill>
                <a:effectLst/>
                <a:uLnTx/>
                <a:uFillTx/>
                <a:latin typeface="Garamond"/>
                <a:cs typeface="Arial"/>
                <a:sym typeface="Garamond"/>
              </a:rPr>
              <a:t>Presentation Speech </a:t>
            </a:r>
            <a:r>
              <a:rPr kumimoji="0" lang="en-US" sz="4400" b="0" i="0" u="none" strike="noStrike" kern="0" cap="none" spc="0" normalizeH="0" baseline="0" noProof="0" dirty="0">
                <a:ln>
                  <a:noFill/>
                </a:ln>
                <a:solidFill>
                  <a:srgbClr val="000000"/>
                </a:solidFill>
                <a:effectLst/>
                <a:uLnTx/>
                <a:uFillTx/>
                <a:latin typeface="Arial"/>
                <a:cs typeface="Arial"/>
                <a:sym typeface="Arial"/>
              </a:rPr>
              <a:t/>
            </a:r>
            <a:br>
              <a:rPr kumimoji="0" lang="en-US" sz="4400" b="0" i="0" u="none" strike="noStrike" kern="0" cap="none" spc="0" normalizeH="0" baseline="0" noProof="0" dirty="0">
                <a:ln>
                  <a:noFill/>
                </a:ln>
                <a:solidFill>
                  <a:srgbClr val="000000"/>
                </a:solidFill>
                <a:effectLst/>
                <a:uLnTx/>
                <a:uFillTx/>
                <a:latin typeface="Arial"/>
                <a:cs typeface="Arial"/>
                <a:sym typeface="Arial"/>
              </a:rPr>
            </a:br>
            <a:endParaRPr lang="en-US" dirty="0"/>
          </a:p>
        </p:txBody>
      </p:sp>
      <p:sp>
        <p:nvSpPr>
          <p:cNvPr id="3" name="Text Placeholder 2">
            <a:extLst>
              <a:ext uri="{FF2B5EF4-FFF2-40B4-BE49-F238E27FC236}">
                <a16:creationId xmlns:a16="http://schemas.microsoft.com/office/drawing/2014/main" xmlns="" id="{8867B414-481B-456E-9003-D04C6B5E56EE}"/>
              </a:ext>
            </a:extLst>
          </p:cNvPr>
          <p:cNvSpPr>
            <a:spLocks noGrp="1"/>
          </p:cNvSpPr>
          <p:nvPr>
            <p:ph type="body" idx="1"/>
          </p:nvPr>
        </p:nvSpPr>
        <p:spPr/>
        <p:txBody>
          <a:bodyPr/>
          <a:lstStyle/>
          <a:p>
            <a:r>
              <a:rPr lang="en-US" dirty="0"/>
              <a:t>How individuals, work groups and the </a:t>
            </a:r>
            <a:r>
              <a:rPr lang="en-US" dirty="0" smtClean="0"/>
              <a:t>organization </a:t>
            </a:r>
            <a:r>
              <a:rPr lang="en-US" dirty="0"/>
              <a:t>as a whole deal with work assigned to them – increase employees’ commitment and facilitate generation of commitment higher than self-interest</a:t>
            </a:r>
          </a:p>
          <a:p>
            <a:r>
              <a:rPr lang="en-US" dirty="0"/>
              <a:t>What individuals consider to be appropriate </a:t>
            </a:r>
            <a:r>
              <a:rPr lang="en-US" dirty="0" err="1"/>
              <a:t>behaviours</a:t>
            </a:r>
            <a:r>
              <a:rPr lang="en-US" dirty="0"/>
              <a:t> and how they interact with each other within the </a:t>
            </a:r>
            <a:r>
              <a:rPr lang="en-US" dirty="0" smtClean="0"/>
              <a:t>organization </a:t>
            </a:r>
            <a:r>
              <a:rPr lang="en-US" dirty="0"/>
              <a:t>– serve as a guidelines, sense-making, control mechanism for the employees, control employees’ </a:t>
            </a:r>
            <a:r>
              <a:rPr lang="en-US" dirty="0" err="1"/>
              <a:t>behaviours</a:t>
            </a:r>
            <a:r>
              <a:rPr lang="en-US" dirty="0"/>
              <a:t>, </a:t>
            </a:r>
            <a:r>
              <a:rPr lang="en-US" dirty="0" smtClean="0"/>
              <a:t>implement and provide righteous value (which includes espoused </a:t>
            </a:r>
            <a:r>
              <a:rPr lang="en-US" dirty="0"/>
              <a:t>values and enacted </a:t>
            </a:r>
            <a:r>
              <a:rPr lang="en-US" dirty="0" smtClean="0"/>
              <a:t>values) </a:t>
            </a:r>
            <a:r>
              <a:rPr lang="en-US" dirty="0"/>
              <a:t>as a guiding principles   </a:t>
            </a:r>
          </a:p>
        </p:txBody>
      </p:sp>
    </p:spTree>
    <p:extLst>
      <p:ext uri="{BB962C8B-B14F-4D97-AF65-F5344CB8AC3E}">
        <p14:creationId xmlns:p14="http://schemas.microsoft.com/office/powerpoint/2010/main" val="3271780052"/>
      </p:ext>
    </p:extLst>
  </p:cSld>
  <p:clrMapOvr>
    <a:masterClrMapping/>
  </p:clrMapOvr>
</p:sld>
</file>

<file path=ppt/theme/theme1.xml><?xml version="1.0" encoding="utf-8"?>
<a:theme xmlns:a="http://schemas.openxmlformats.org/drawingml/2006/main" name="Organic">
  <a:themeElements>
    <a:clrScheme name="Organic">
      <a:dk1>
        <a:srgbClr val="000000"/>
      </a:dk1>
      <a:lt1>
        <a:srgbClr val="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1298</TotalTime>
  <Words>1261</Words>
  <Application>Microsoft Office PowerPoint</Application>
  <PresentationFormat>Widescreen</PresentationFormat>
  <Paragraphs>130</Paragraphs>
  <Slides>21</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宋体</vt:lpstr>
      <vt:lpstr>Garamond</vt:lpstr>
      <vt:lpstr>Calibri</vt:lpstr>
      <vt:lpstr>Organic</vt:lpstr>
      <vt:lpstr> Oral Presentation</vt:lpstr>
      <vt:lpstr>Zhongyong or Doctrine of the Mean </vt:lpstr>
      <vt:lpstr>孔子曰。凡為天下國家者。有九經焉。曰。修身也。尊賢也。親親也。敬大臣也。體群臣也。子庶人也。來百工也。柔遠人也。懷諸侯也。</vt:lpstr>
      <vt:lpstr>孔子曰。凡為天下國家者。有九經焉。曰。修身也。尊賢也。親親也。敬大臣也。體群臣也。子庶人也。來百工也。柔遠人也。懷諸侯也。</vt:lpstr>
      <vt:lpstr>PowerPoint Presentation</vt:lpstr>
      <vt:lpstr>PowerPoint Presentation</vt:lpstr>
      <vt:lpstr>PowerPoint Presentation</vt:lpstr>
      <vt:lpstr>PowerPoint Presentation</vt:lpstr>
      <vt:lpstr>PowerPoint Presentation</vt:lpstr>
      <vt:lpstr>PowerPoint Presentation</vt:lpstr>
      <vt:lpstr> Why Organization’s Ethical Culture Is So Important ? </vt:lpstr>
      <vt:lpstr> Why Organization’s Ethical Culture Is So Important ? </vt:lpstr>
      <vt:lpstr>Conclusion</vt:lpstr>
      <vt:lpstr>References</vt:lpstr>
      <vt:lpstr>PowerPoint Presentation</vt:lpstr>
      <vt:lpstr>Presentation Speech </vt:lpstr>
      <vt:lpstr>  </vt:lpstr>
      <vt:lpstr>Presentation Speech </vt:lpstr>
      <vt:lpstr> Presentation Speech  </vt:lpstr>
      <vt:lpstr> Presentation Speech  </vt:lpstr>
      <vt:lpstr> Presentation Speech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Tutorials</dc:title>
  <dc:creator>EKAng</dc:creator>
  <cp:lastModifiedBy>AEKhong-DP</cp:lastModifiedBy>
  <cp:revision>85</cp:revision>
  <dcterms:modified xsi:type="dcterms:W3CDTF">2021-01-17T23:57:47Z</dcterms:modified>
</cp:coreProperties>
</file>