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6000" b="1" kern="1200">
        <a:solidFill>
          <a:schemeClr val="bg1"/>
        </a:solidFill>
        <a:latin typeface="Comic Sans MS" pitchFamily="66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6000" b="1" kern="1200">
        <a:solidFill>
          <a:schemeClr val="bg1"/>
        </a:solidFill>
        <a:latin typeface="Comic Sans MS" pitchFamily="66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6000" b="1" kern="1200">
        <a:solidFill>
          <a:schemeClr val="bg1"/>
        </a:solidFill>
        <a:latin typeface="Comic Sans MS" pitchFamily="66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6000" b="1" kern="1200">
        <a:solidFill>
          <a:schemeClr val="bg1"/>
        </a:solidFill>
        <a:latin typeface="Comic Sans MS" pitchFamily="66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6000" b="1" kern="1200">
        <a:solidFill>
          <a:schemeClr val="bg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sz="6000" b="1" kern="1200">
        <a:solidFill>
          <a:schemeClr val="bg1"/>
        </a:solidFill>
        <a:latin typeface="Comic Sans MS" pitchFamily="66" charset="0"/>
        <a:ea typeface="+mn-ea"/>
        <a:cs typeface="+mn-cs"/>
      </a:defRPr>
    </a:lvl6pPr>
    <a:lvl7pPr marL="2743200" algn="l" defTabSz="914400" rtl="0" eaLnBrk="1" latinLnBrk="0" hangingPunct="1">
      <a:defRPr sz="6000" b="1" kern="1200">
        <a:solidFill>
          <a:schemeClr val="bg1"/>
        </a:solidFill>
        <a:latin typeface="Comic Sans MS" pitchFamily="66" charset="0"/>
        <a:ea typeface="+mn-ea"/>
        <a:cs typeface="+mn-cs"/>
      </a:defRPr>
    </a:lvl7pPr>
    <a:lvl8pPr marL="3200400" algn="l" defTabSz="914400" rtl="0" eaLnBrk="1" latinLnBrk="0" hangingPunct="1">
      <a:defRPr sz="6000" b="1" kern="1200">
        <a:solidFill>
          <a:schemeClr val="bg1"/>
        </a:solidFill>
        <a:latin typeface="Comic Sans MS" pitchFamily="66" charset="0"/>
        <a:ea typeface="+mn-ea"/>
        <a:cs typeface="+mn-cs"/>
      </a:defRPr>
    </a:lvl8pPr>
    <a:lvl9pPr marL="3657600" algn="l" defTabSz="914400" rtl="0" eaLnBrk="1" latinLnBrk="0" hangingPunct="1">
      <a:defRPr sz="6000" b="1" kern="1200">
        <a:solidFill>
          <a:schemeClr val="bg1"/>
        </a:solidFill>
        <a:latin typeface="Comic Sans MS" pitchFamily="66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FFFF00"/>
    <a:srgbClr val="008000"/>
    <a:srgbClr val="00FF00"/>
    <a:srgbClr val="0066FF"/>
    <a:srgbClr val="FF3300"/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490" autoAdjust="0"/>
    <p:restoredTop sz="94660"/>
  </p:normalViewPr>
  <p:slideViewPr>
    <p:cSldViewPr snapToGrid="0">
      <p:cViewPr>
        <p:scale>
          <a:sx n="80" d="100"/>
          <a:sy n="80" d="100"/>
        </p:scale>
        <p:origin x="-2718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FDDF79-2096-43E6-8240-3CF8D491D0B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E653C5-AE1F-4FBF-83DB-CFF0A44C5F4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4846A2-B0FD-46A0-B768-A1E6AF9B04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1542B9-ABC6-4F26-8D63-1EFF2943BB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F75822-6CCB-4E27-876E-65F080B897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CB57D-699C-4283-8E4E-75ACB09ED4E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0AA871-2C8E-4A1F-A5A9-07511A34A37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AE555B-B2A1-4B06-A1FC-B944D1CF963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525408-930A-4171-94DF-5DED376F9E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04FD89-D662-43D8-8588-DB15F101251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ACE588-A602-4423-9540-EB5264E123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75418FC-DED4-44B0-A116-DB42335FB71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fld id="{513E1AA2-30C0-4243-B976-F0A2B77D866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2"/>
          <p:cNvSpPr txBox="1">
            <a:spLocks noChangeArrowheads="1"/>
          </p:cNvSpPr>
          <p:nvPr/>
        </p:nvSpPr>
        <p:spPr bwMode="auto">
          <a:xfrm>
            <a:off x="3038475" y="549275"/>
            <a:ext cx="5554663" cy="1569660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800" dirty="0" err="1" smtClean="0">
                <a:solidFill>
                  <a:srgbClr val="FFFF00"/>
                </a:solidFill>
              </a:rPr>
              <a:t>Rhifau</a:t>
            </a:r>
            <a:r>
              <a:rPr lang="en-GB" sz="4800" dirty="0" smtClean="0">
                <a:solidFill>
                  <a:srgbClr val="FFFF00"/>
                </a:solidFill>
              </a:rPr>
              <a:t> </a:t>
            </a:r>
            <a:r>
              <a:rPr lang="en-GB" sz="4800" dirty="0" err="1" smtClean="0">
                <a:solidFill>
                  <a:srgbClr val="FFFF00"/>
                </a:solidFill>
              </a:rPr>
              <a:t>Dau</a:t>
            </a:r>
            <a:r>
              <a:rPr lang="en-GB" sz="4800" dirty="0" smtClean="0">
                <a:solidFill>
                  <a:srgbClr val="FFFF00"/>
                </a:solidFill>
              </a:rPr>
              <a:t> a </a:t>
            </a:r>
            <a:r>
              <a:rPr lang="en-GB" sz="4800" dirty="0" err="1" smtClean="0">
                <a:solidFill>
                  <a:srgbClr val="FFFF00"/>
                </a:solidFill>
              </a:rPr>
              <a:t>Thri</a:t>
            </a:r>
            <a:r>
              <a:rPr lang="en-GB" sz="4800" dirty="0" smtClean="0">
                <a:solidFill>
                  <a:srgbClr val="FFFF00"/>
                </a:solidFill>
              </a:rPr>
              <a:t> </a:t>
            </a:r>
            <a:r>
              <a:rPr lang="en-GB" sz="4800" dirty="0" err="1" smtClean="0">
                <a:solidFill>
                  <a:srgbClr val="FFFF00"/>
                </a:solidFill>
              </a:rPr>
              <a:t>Digid</a:t>
            </a:r>
            <a:endParaRPr lang="en-US" sz="3600" dirty="0">
              <a:solidFill>
                <a:srgbClr val="FFFF00"/>
              </a:solidFill>
            </a:endParaRPr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3200" dirty="0" err="1" smtClean="0">
                <a:solidFill>
                  <a:schemeClr val="accent2"/>
                </a:solidFill>
              </a:rPr>
              <a:t>Adiwch</a:t>
            </a:r>
            <a:r>
              <a:rPr lang="en-GB" sz="3200" dirty="0" smtClean="0">
                <a:solidFill>
                  <a:schemeClr val="accent2"/>
                </a:solidFill>
              </a:rPr>
              <a:t> y </a:t>
            </a:r>
            <a:r>
              <a:rPr lang="en-GB" sz="3200" dirty="0" err="1" smtClean="0">
                <a:solidFill>
                  <a:schemeClr val="accent2"/>
                </a:solidFill>
              </a:rPr>
              <a:t>rhifau</a:t>
            </a:r>
            <a:r>
              <a:rPr lang="en-GB" sz="3200" dirty="0" smtClean="0">
                <a:solidFill>
                  <a:schemeClr val="accent2"/>
                </a:solidFill>
              </a:rPr>
              <a:t> a </a:t>
            </a:r>
            <a:r>
              <a:rPr lang="en-GB" sz="3200" dirty="0" err="1" smtClean="0">
                <a:solidFill>
                  <a:schemeClr val="accent2"/>
                </a:solidFill>
              </a:rPr>
              <a:t>roddir</a:t>
            </a:r>
            <a:r>
              <a:rPr lang="en-GB" sz="3200" dirty="0" smtClean="0">
                <a:solidFill>
                  <a:schemeClr val="accent2"/>
                </a:solidFill>
              </a:rPr>
              <a:t> </a:t>
            </a:r>
            <a:r>
              <a:rPr lang="en-GB" sz="3200" dirty="0" err="1" smtClean="0">
                <a:solidFill>
                  <a:schemeClr val="accent2"/>
                </a:solidFill>
              </a:rPr>
              <a:t>ym</a:t>
            </a:r>
            <a:r>
              <a:rPr lang="en-GB" sz="3200" dirty="0" smtClean="0">
                <a:solidFill>
                  <a:schemeClr val="accent2"/>
                </a:solidFill>
              </a:rPr>
              <a:t> </a:t>
            </a:r>
            <a:r>
              <a:rPr lang="en-GB" sz="3200" dirty="0" err="1" smtClean="0">
                <a:solidFill>
                  <a:schemeClr val="accent2"/>
                </a:solidFill>
              </a:rPr>
              <a:t>mhob</a:t>
            </a:r>
            <a:r>
              <a:rPr lang="en-GB" sz="3200" dirty="0" smtClean="0">
                <a:solidFill>
                  <a:schemeClr val="accent2"/>
                </a:solidFill>
              </a:rPr>
              <a:t> </a:t>
            </a:r>
            <a:r>
              <a:rPr lang="en-GB" sz="3200" dirty="0" err="1" smtClean="0">
                <a:solidFill>
                  <a:schemeClr val="accent2"/>
                </a:solidFill>
              </a:rPr>
              <a:t>cwestiwn</a:t>
            </a:r>
            <a:r>
              <a:rPr lang="en-GB" sz="3200" dirty="0" smtClean="0">
                <a:solidFill>
                  <a:schemeClr val="accent2"/>
                </a:solidFill>
              </a:rPr>
              <a:t>.</a:t>
            </a:r>
            <a:endParaRPr lang="en-US" sz="3200" dirty="0">
              <a:solidFill>
                <a:schemeClr val="accent2"/>
              </a:solidFill>
            </a:endParaRPr>
          </a:p>
        </p:txBody>
      </p:sp>
      <p:sp>
        <p:nvSpPr>
          <p:cNvPr id="8704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8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557213" y="84138"/>
            <a:ext cx="21907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0" b="0">
                <a:solidFill>
                  <a:srgbClr val="0066FF"/>
                </a:solidFill>
              </a:rPr>
              <a:t>+</a:t>
            </a:r>
            <a:endParaRPr lang="en-US" sz="18000" b="0">
              <a:solidFill>
                <a:srgbClr val="00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 autoUpdateAnimBg="0"/>
      <p:bldP spid="87043" grpId="0" autoUpdateAnimBg="0"/>
      <p:bldP spid="87048" grpId="0" animBg="1"/>
      <p:bldP spid="87049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1" name="AutoShape 27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8096" name="Group 32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88079" name="AutoShape 15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0" name="Text Box 6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172</a:t>
              </a:r>
              <a:endParaRPr lang="en-US"/>
            </a:p>
          </p:txBody>
        </p:sp>
      </p:grpSp>
      <p:grpSp>
        <p:nvGrpSpPr>
          <p:cNvPr id="88097" name="Group 33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88084" name="AutoShape 20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5" name="Text Box 21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77</a:t>
              </a:r>
              <a:endParaRPr lang="en-US"/>
            </a:p>
          </p:txBody>
        </p:sp>
      </p:grpSp>
      <p:grpSp>
        <p:nvGrpSpPr>
          <p:cNvPr id="88098" name="Group 34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88087" name="AutoShape 23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8" name="Text Box 24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96</a:t>
              </a:r>
              <a:endParaRPr lang="en-US"/>
            </a:p>
          </p:txBody>
        </p:sp>
      </p:grpSp>
      <p:grpSp>
        <p:nvGrpSpPr>
          <p:cNvPr id="88095" name="Group 31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88068" name="Text Box 4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345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88093" name="AutoShape 29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4" name="AutoShape 30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80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80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8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8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80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80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8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8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8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8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8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8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80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80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7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8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8549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08550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551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208</a:t>
              </a:r>
              <a:endParaRPr lang="en-US"/>
            </a:p>
          </p:txBody>
        </p:sp>
      </p:grpSp>
      <p:grpSp>
        <p:nvGrpSpPr>
          <p:cNvPr id="108552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08553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554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412</a:t>
              </a:r>
              <a:endParaRPr lang="en-US"/>
            </a:p>
          </p:txBody>
        </p:sp>
      </p:grpSp>
      <p:grpSp>
        <p:nvGrpSpPr>
          <p:cNvPr id="108555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08556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557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33</a:t>
              </a:r>
              <a:endParaRPr lang="en-US"/>
            </a:p>
          </p:txBody>
        </p:sp>
      </p:grpSp>
      <p:grpSp>
        <p:nvGrpSpPr>
          <p:cNvPr id="108558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08559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653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08560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561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85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85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85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1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2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9573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09574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9575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176</a:t>
              </a:r>
              <a:endParaRPr lang="en-US"/>
            </a:p>
          </p:txBody>
        </p:sp>
      </p:grpSp>
      <p:grpSp>
        <p:nvGrpSpPr>
          <p:cNvPr id="109576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09577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9578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300</a:t>
              </a:r>
              <a:endParaRPr lang="en-US"/>
            </a:p>
          </p:txBody>
        </p:sp>
      </p:grpSp>
      <p:grpSp>
        <p:nvGrpSpPr>
          <p:cNvPr id="109579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09580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9581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87</a:t>
              </a:r>
              <a:endParaRPr lang="en-US"/>
            </a:p>
          </p:txBody>
        </p:sp>
      </p:grpSp>
      <p:grpSp>
        <p:nvGrpSpPr>
          <p:cNvPr id="109582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09583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563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09584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9585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95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95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95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95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9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9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9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9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95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95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5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6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0597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10598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599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132</a:t>
              </a:r>
              <a:endParaRPr lang="en-US"/>
            </a:p>
          </p:txBody>
        </p:sp>
      </p:grpSp>
      <p:grpSp>
        <p:nvGrpSpPr>
          <p:cNvPr id="110600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10601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602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12</a:t>
              </a:r>
              <a:endParaRPr lang="en-US"/>
            </a:p>
          </p:txBody>
        </p:sp>
      </p:grpSp>
      <p:grpSp>
        <p:nvGrpSpPr>
          <p:cNvPr id="110603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10604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605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468</a:t>
              </a:r>
              <a:endParaRPr lang="en-US"/>
            </a:p>
          </p:txBody>
        </p:sp>
      </p:grpSp>
      <p:grpSp>
        <p:nvGrpSpPr>
          <p:cNvPr id="110606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10607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612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10608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609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06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06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06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06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0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0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0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0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0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0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19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0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1621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11622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1623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76</a:t>
              </a:r>
              <a:endParaRPr lang="en-US"/>
            </a:p>
          </p:txBody>
        </p:sp>
      </p:grpSp>
      <p:grpSp>
        <p:nvGrpSpPr>
          <p:cNvPr id="111624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11625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1626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260</a:t>
              </a:r>
              <a:endParaRPr lang="en-US"/>
            </a:p>
          </p:txBody>
        </p:sp>
      </p:grpSp>
      <p:grpSp>
        <p:nvGrpSpPr>
          <p:cNvPr id="111627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11628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1629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86</a:t>
              </a:r>
              <a:endParaRPr lang="en-US"/>
            </a:p>
          </p:txBody>
        </p:sp>
      </p:grpSp>
      <p:grpSp>
        <p:nvGrpSpPr>
          <p:cNvPr id="111630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11631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422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11632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1633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16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16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16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16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1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1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1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1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16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16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3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4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2645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12646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47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212</a:t>
              </a:r>
              <a:endParaRPr lang="en-US"/>
            </a:p>
          </p:txBody>
        </p:sp>
      </p:grpSp>
      <p:grpSp>
        <p:nvGrpSpPr>
          <p:cNvPr id="112648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12649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50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54</a:t>
              </a:r>
              <a:endParaRPr lang="en-US"/>
            </a:p>
          </p:txBody>
        </p:sp>
      </p:grpSp>
      <p:grpSp>
        <p:nvGrpSpPr>
          <p:cNvPr id="112651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12652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53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288</a:t>
              </a:r>
              <a:endParaRPr lang="en-US"/>
            </a:p>
          </p:txBody>
        </p:sp>
      </p:grpSp>
      <p:grpSp>
        <p:nvGrpSpPr>
          <p:cNvPr id="112654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12655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554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12656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57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26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26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2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2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26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26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7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8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3669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13670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671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144</a:t>
              </a:r>
              <a:endParaRPr lang="en-US"/>
            </a:p>
          </p:txBody>
        </p:sp>
      </p:grpSp>
      <p:grpSp>
        <p:nvGrpSpPr>
          <p:cNvPr id="113672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13673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674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188</a:t>
              </a:r>
              <a:endParaRPr lang="en-US"/>
            </a:p>
          </p:txBody>
        </p:sp>
      </p:grpSp>
      <p:grpSp>
        <p:nvGrpSpPr>
          <p:cNvPr id="113675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13676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677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53</a:t>
              </a:r>
              <a:endParaRPr lang="en-US"/>
            </a:p>
          </p:txBody>
        </p:sp>
      </p:grpSp>
      <p:grpSp>
        <p:nvGrpSpPr>
          <p:cNvPr id="113678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13679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385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13680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681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36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36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3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3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3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3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3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3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36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36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1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4692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4693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14694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695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448</a:t>
              </a:r>
              <a:endParaRPr lang="en-US"/>
            </a:p>
          </p:txBody>
        </p:sp>
      </p:grpSp>
      <p:grpSp>
        <p:nvGrpSpPr>
          <p:cNvPr id="114696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14697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698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272</a:t>
              </a:r>
              <a:endParaRPr lang="en-US"/>
            </a:p>
          </p:txBody>
        </p:sp>
      </p:grpSp>
      <p:grpSp>
        <p:nvGrpSpPr>
          <p:cNvPr id="114699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14700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701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23</a:t>
              </a:r>
              <a:endParaRPr lang="en-US"/>
            </a:p>
          </p:txBody>
        </p:sp>
      </p:grpSp>
      <p:grpSp>
        <p:nvGrpSpPr>
          <p:cNvPr id="114702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14703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743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14704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4705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46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46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46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46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4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4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4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4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47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47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5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5716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5717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15718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19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404</a:t>
              </a:r>
              <a:endParaRPr lang="en-US"/>
            </a:p>
          </p:txBody>
        </p:sp>
      </p:grpSp>
      <p:grpSp>
        <p:nvGrpSpPr>
          <p:cNvPr id="115720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15721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22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78</a:t>
              </a:r>
              <a:endParaRPr lang="en-US"/>
            </a:p>
          </p:txBody>
        </p:sp>
      </p:grpSp>
      <p:grpSp>
        <p:nvGrpSpPr>
          <p:cNvPr id="115723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15724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25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360</a:t>
              </a:r>
              <a:endParaRPr lang="en-US"/>
            </a:p>
          </p:txBody>
        </p:sp>
      </p:grpSp>
      <p:grpSp>
        <p:nvGrpSpPr>
          <p:cNvPr id="115726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15727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842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15728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5729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57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57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39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6740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6741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16742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743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452</a:t>
              </a:r>
              <a:endParaRPr lang="en-US"/>
            </a:p>
          </p:txBody>
        </p:sp>
      </p:grpSp>
      <p:grpSp>
        <p:nvGrpSpPr>
          <p:cNvPr id="116744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16745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746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124</a:t>
              </a:r>
              <a:endParaRPr lang="en-US"/>
            </a:p>
          </p:txBody>
        </p:sp>
      </p:grpSp>
      <p:grpSp>
        <p:nvGrpSpPr>
          <p:cNvPr id="116747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16748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749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34</a:t>
              </a:r>
              <a:endParaRPr lang="en-US"/>
            </a:p>
          </p:txBody>
        </p:sp>
      </p:grpSp>
      <p:grpSp>
        <p:nvGrpSpPr>
          <p:cNvPr id="116750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16751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610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16752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6753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67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67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67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67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67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67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67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67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67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67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6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6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67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67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63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7764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7765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17766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67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240</a:t>
              </a:r>
              <a:endParaRPr lang="en-US"/>
            </a:p>
          </p:txBody>
        </p:sp>
      </p:grpSp>
      <p:grpSp>
        <p:nvGrpSpPr>
          <p:cNvPr id="117768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17769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70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66</a:t>
              </a:r>
              <a:endParaRPr lang="en-US"/>
            </a:p>
          </p:txBody>
        </p:sp>
      </p:grpSp>
      <p:grpSp>
        <p:nvGrpSpPr>
          <p:cNvPr id="117771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17772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73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436</a:t>
              </a:r>
              <a:endParaRPr lang="en-US"/>
            </a:p>
          </p:txBody>
        </p:sp>
      </p:grpSp>
      <p:grpSp>
        <p:nvGrpSpPr>
          <p:cNvPr id="117774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17775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742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17776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7777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77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7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7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7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7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77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77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787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8788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8789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18790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8791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248</a:t>
              </a:r>
              <a:endParaRPr lang="en-US"/>
            </a:p>
          </p:txBody>
        </p:sp>
      </p:grpSp>
      <p:grpSp>
        <p:nvGrpSpPr>
          <p:cNvPr id="118792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18793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8794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43</a:t>
              </a:r>
              <a:endParaRPr lang="en-US"/>
            </a:p>
          </p:txBody>
        </p:sp>
      </p:grpSp>
      <p:grpSp>
        <p:nvGrpSpPr>
          <p:cNvPr id="118795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18796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8797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356</a:t>
              </a:r>
              <a:endParaRPr lang="en-US"/>
            </a:p>
          </p:txBody>
        </p:sp>
      </p:grpSp>
      <p:grpSp>
        <p:nvGrpSpPr>
          <p:cNvPr id="118798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18799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647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18800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8801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87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7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7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87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87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87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87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87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87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87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87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87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87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87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11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9812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9813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19814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9815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380</a:t>
              </a:r>
              <a:endParaRPr lang="en-US"/>
            </a:p>
          </p:txBody>
        </p:sp>
      </p:grpSp>
      <p:grpSp>
        <p:nvGrpSpPr>
          <p:cNvPr id="119816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19817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9818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36</a:t>
              </a:r>
              <a:endParaRPr lang="en-US"/>
            </a:p>
          </p:txBody>
        </p:sp>
      </p:grpSp>
      <p:grpSp>
        <p:nvGrpSpPr>
          <p:cNvPr id="119819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19820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9821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76</a:t>
              </a:r>
              <a:endParaRPr lang="en-US"/>
            </a:p>
          </p:txBody>
        </p:sp>
      </p:grpSp>
      <p:grpSp>
        <p:nvGrpSpPr>
          <p:cNvPr id="119822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19823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492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19824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9825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98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98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98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98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98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98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98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98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98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98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98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35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36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0837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20838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0839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128</a:t>
              </a:r>
              <a:endParaRPr lang="en-US"/>
            </a:p>
          </p:txBody>
        </p:sp>
      </p:grpSp>
      <p:grpSp>
        <p:nvGrpSpPr>
          <p:cNvPr id="120840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20841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0842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45</a:t>
              </a:r>
              <a:endParaRPr lang="en-US"/>
            </a:p>
          </p:txBody>
        </p:sp>
      </p:grpSp>
      <p:grpSp>
        <p:nvGrpSpPr>
          <p:cNvPr id="120843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20844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0845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392</a:t>
              </a:r>
              <a:endParaRPr lang="en-US"/>
            </a:p>
          </p:txBody>
        </p:sp>
      </p:grpSp>
      <p:grpSp>
        <p:nvGrpSpPr>
          <p:cNvPr id="120846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20847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565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20848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0849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08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08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08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08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08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08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08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08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08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08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08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0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08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08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59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1860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1861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21862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1863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424</a:t>
              </a:r>
              <a:endParaRPr lang="en-US"/>
            </a:p>
          </p:txBody>
        </p:sp>
      </p:grpSp>
      <p:grpSp>
        <p:nvGrpSpPr>
          <p:cNvPr id="121864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21865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1866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92</a:t>
              </a:r>
              <a:endParaRPr lang="en-US"/>
            </a:p>
          </p:txBody>
        </p:sp>
      </p:grpSp>
      <p:grpSp>
        <p:nvGrpSpPr>
          <p:cNvPr id="121867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21868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1869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43</a:t>
              </a:r>
              <a:endParaRPr lang="en-US"/>
            </a:p>
          </p:txBody>
        </p:sp>
      </p:grpSp>
      <p:grpSp>
        <p:nvGrpSpPr>
          <p:cNvPr id="121870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21871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559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21872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1873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18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18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18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18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18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18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18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18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1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1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1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1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18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18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883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884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2885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22886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887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472</a:t>
              </a:r>
              <a:endParaRPr lang="en-US"/>
            </a:p>
          </p:txBody>
        </p:sp>
      </p:grpSp>
      <p:grpSp>
        <p:nvGrpSpPr>
          <p:cNvPr id="122888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22889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890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55</a:t>
              </a:r>
              <a:endParaRPr lang="en-US"/>
            </a:p>
          </p:txBody>
        </p:sp>
      </p:grpSp>
      <p:grpSp>
        <p:nvGrpSpPr>
          <p:cNvPr id="122891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22892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893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300</a:t>
              </a:r>
              <a:endParaRPr lang="en-US"/>
            </a:p>
          </p:txBody>
        </p:sp>
      </p:grpSp>
      <p:grpSp>
        <p:nvGrpSpPr>
          <p:cNvPr id="122894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22895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827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22896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897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28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8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8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28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28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8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8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2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28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28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3907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3908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3909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23910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911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400</a:t>
              </a:r>
              <a:endParaRPr lang="en-US"/>
            </a:p>
          </p:txBody>
        </p:sp>
      </p:grpSp>
      <p:grpSp>
        <p:nvGrpSpPr>
          <p:cNvPr id="123912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23913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914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22</a:t>
              </a:r>
              <a:endParaRPr lang="en-US"/>
            </a:p>
          </p:txBody>
        </p:sp>
      </p:grpSp>
      <p:grpSp>
        <p:nvGrpSpPr>
          <p:cNvPr id="123915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23916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917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244</a:t>
              </a:r>
              <a:endParaRPr lang="en-US"/>
            </a:p>
          </p:txBody>
        </p:sp>
      </p:grpSp>
      <p:grpSp>
        <p:nvGrpSpPr>
          <p:cNvPr id="123918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23919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666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23920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921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39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39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39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39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39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39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39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39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3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3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39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39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39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39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4931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4932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4933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24934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4935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148</a:t>
              </a:r>
              <a:endParaRPr lang="en-US"/>
            </a:p>
          </p:txBody>
        </p:sp>
      </p:grpSp>
      <p:grpSp>
        <p:nvGrpSpPr>
          <p:cNvPr id="124936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24937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4938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360</a:t>
              </a:r>
              <a:endParaRPr lang="en-US"/>
            </a:p>
          </p:txBody>
        </p:sp>
      </p:grpSp>
      <p:grpSp>
        <p:nvGrpSpPr>
          <p:cNvPr id="124939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24940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4941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17</a:t>
              </a:r>
              <a:endParaRPr lang="en-US"/>
            </a:p>
          </p:txBody>
        </p:sp>
      </p:grpSp>
      <p:grpSp>
        <p:nvGrpSpPr>
          <p:cNvPr id="124942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24943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525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24944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4945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49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49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49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49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9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49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49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4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4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4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49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49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49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49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5955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5956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5957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25958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59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248</a:t>
              </a:r>
              <a:endParaRPr lang="en-US"/>
            </a:p>
          </p:txBody>
        </p:sp>
      </p:grpSp>
      <p:grpSp>
        <p:nvGrpSpPr>
          <p:cNvPr id="125960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25961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62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85</a:t>
              </a:r>
              <a:endParaRPr lang="en-US"/>
            </a:p>
          </p:txBody>
        </p:sp>
      </p:grpSp>
      <p:grpSp>
        <p:nvGrpSpPr>
          <p:cNvPr id="125963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25964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65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220</a:t>
              </a:r>
              <a:endParaRPr lang="en-US"/>
            </a:p>
          </p:txBody>
        </p:sp>
      </p:grpSp>
      <p:grpSp>
        <p:nvGrpSpPr>
          <p:cNvPr id="125966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25967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553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25968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69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59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59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59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59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59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59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59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59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59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59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59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59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59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59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8000"/>
              </a:gs>
              <a:gs pos="50000">
                <a:schemeClr val="folHlink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79" name="AutoShape 3"/>
          <p:cNvSpPr>
            <a:spLocks noChangeArrowheads="1"/>
          </p:cNvSpPr>
          <p:nvPr/>
        </p:nvSpPr>
        <p:spPr bwMode="auto">
          <a:xfrm>
            <a:off x="2381250" y="1238250"/>
            <a:ext cx="4381500" cy="4381500"/>
          </a:xfrm>
          <a:prstGeom prst="star16">
            <a:avLst>
              <a:gd name="adj" fmla="val 18588"/>
            </a:avLst>
          </a:prstGeom>
          <a:gradFill rotWithShape="0">
            <a:gsLst>
              <a:gs pos="0">
                <a:srgbClr val="008000"/>
              </a:gs>
              <a:gs pos="50000">
                <a:srgbClr val="99CC00"/>
              </a:gs>
              <a:gs pos="100000">
                <a:srgbClr val="008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6980" name="AutoShape 4"/>
          <p:cNvSpPr>
            <a:spLocks noChangeArrowheads="1"/>
          </p:cNvSpPr>
          <p:nvPr/>
        </p:nvSpPr>
        <p:spPr bwMode="auto">
          <a:xfrm>
            <a:off x="1900238" y="4473575"/>
            <a:ext cx="5341937" cy="190341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66FF"/>
              </a:gs>
              <a:gs pos="50000">
                <a:srgbClr val="D60093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26981" name="Group 5"/>
          <p:cNvGrpSpPr>
            <a:grpSpLocks/>
          </p:cNvGrpSpPr>
          <p:nvPr/>
        </p:nvGrpSpPr>
        <p:grpSpPr bwMode="auto">
          <a:xfrm>
            <a:off x="612775" y="862013"/>
            <a:ext cx="2363788" cy="2363787"/>
            <a:chOff x="386" y="543"/>
            <a:chExt cx="1489" cy="1489"/>
          </a:xfrm>
        </p:grpSpPr>
        <p:sp>
          <p:nvSpPr>
            <p:cNvPr id="126982" name="AutoShape 6"/>
            <p:cNvSpPr>
              <a:spLocks noChangeArrowheads="1"/>
            </p:cNvSpPr>
            <p:nvPr/>
          </p:nvSpPr>
          <p:spPr bwMode="auto">
            <a:xfrm>
              <a:off x="386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983" name="Text Box 7"/>
            <p:cNvSpPr txBox="1">
              <a:spLocks noChangeArrowheads="1"/>
            </p:cNvSpPr>
            <p:nvPr/>
          </p:nvSpPr>
          <p:spPr bwMode="auto">
            <a:xfrm>
              <a:off x="549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120</a:t>
              </a:r>
              <a:endParaRPr lang="en-US"/>
            </a:p>
          </p:txBody>
        </p:sp>
      </p:grpSp>
      <p:grpSp>
        <p:nvGrpSpPr>
          <p:cNvPr id="126984" name="Group 8"/>
          <p:cNvGrpSpPr>
            <a:grpSpLocks/>
          </p:cNvGrpSpPr>
          <p:nvPr/>
        </p:nvGrpSpPr>
        <p:grpSpPr bwMode="auto">
          <a:xfrm>
            <a:off x="3389313" y="863600"/>
            <a:ext cx="2363787" cy="2363788"/>
            <a:chOff x="2135" y="544"/>
            <a:chExt cx="1489" cy="1489"/>
          </a:xfrm>
        </p:grpSpPr>
        <p:sp>
          <p:nvSpPr>
            <p:cNvPr id="126985" name="AutoShape 9"/>
            <p:cNvSpPr>
              <a:spLocks noChangeArrowheads="1"/>
            </p:cNvSpPr>
            <p:nvPr/>
          </p:nvSpPr>
          <p:spPr bwMode="auto">
            <a:xfrm>
              <a:off x="2135" y="544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FF8200"/>
                </a:gs>
                <a:gs pos="50000">
                  <a:srgbClr val="000082"/>
                </a:gs>
                <a:gs pos="100000">
                  <a:srgbClr val="FF8200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986" name="Text Box 10"/>
            <p:cNvSpPr txBox="1">
              <a:spLocks noChangeArrowheads="1"/>
            </p:cNvSpPr>
            <p:nvPr/>
          </p:nvSpPr>
          <p:spPr bwMode="auto">
            <a:xfrm>
              <a:off x="229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160</a:t>
              </a:r>
              <a:endParaRPr lang="en-US"/>
            </a:p>
          </p:txBody>
        </p:sp>
      </p:grpSp>
      <p:grpSp>
        <p:nvGrpSpPr>
          <p:cNvPr id="126987" name="Group 11"/>
          <p:cNvGrpSpPr>
            <a:grpSpLocks/>
          </p:cNvGrpSpPr>
          <p:nvPr/>
        </p:nvGrpSpPr>
        <p:grpSpPr bwMode="auto">
          <a:xfrm>
            <a:off x="6167438" y="862013"/>
            <a:ext cx="2363787" cy="2363787"/>
            <a:chOff x="3885" y="543"/>
            <a:chExt cx="1489" cy="1489"/>
          </a:xfrm>
        </p:grpSpPr>
        <p:sp>
          <p:nvSpPr>
            <p:cNvPr id="126988" name="AutoShape 12"/>
            <p:cNvSpPr>
              <a:spLocks noChangeArrowheads="1"/>
            </p:cNvSpPr>
            <p:nvPr/>
          </p:nvSpPr>
          <p:spPr bwMode="auto">
            <a:xfrm>
              <a:off x="3885" y="543"/>
              <a:ext cx="1489" cy="1489"/>
            </a:xfrm>
            <a:prstGeom prst="star16">
              <a:avLst>
                <a:gd name="adj" fmla="val 37500"/>
              </a:avLst>
            </a:prstGeom>
            <a:gradFill rotWithShape="0">
              <a:gsLst>
                <a:gs pos="0">
                  <a:srgbClr val="660033"/>
                </a:gs>
                <a:gs pos="50000">
                  <a:srgbClr val="FF8200"/>
                </a:gs>
                <a:gs pos="100000">
                  <a:srgbClr val="660033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989" name="Text Box 13"/>
            <p:cNvSpPr txBox="1">
              <a:spLocks noChangeArrowheads="1"/>
            </p:cNvSpPr>
            <p:nvPr/>
          </p:nvSpPr>
          <p:spPr bwMode="auto">
            <a:xfrm>
              <a:off x="4048" y="971"/>
              <a:ext cx="116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/>
                <a:t>43</a:t>
              </a:r>
              <a:endParaRPr lang="en-US"/>
            </a:p>
          </p:txBody>
        </p:sp>
      </p:grpSp>
      <p:grpSp>
        <p:nvGrpSpPr>
          <p:cNvPr id="126990" name="Group 14"/>
          <p:cNvGrpSpPr>
            <a:grpSpLocks/>
          </p:cNvGrpSpPr>
          <p:nvPr/>
        </p:nvGrpSpPr>
        <p:grpSpPr bwMode="auto">
          <a:xfrm>
            <a:off x="1504950" y="4694238"/>
            <a:ext cx="6134100" cy="1463675"/>
            <a:chOff x="948" y="2957"/>
            <a:chExt cx="3864" cy="922"/>
          </a:xfrm>
        </p:grpSpPr>
        <p:sp>
          <p:nvSpPr>
            <p:cNvPr id="126991" name="Text Box 15"/>
            <p:cNvSpPr txBox="1">
              <a:spLocks noChangeArrowheads="1"/>
            </p:cNvSpPr>
            <p:nvPr/>
          </p:nvSpPr>
          <p:spPr bwMode="auto">
            <a:xfrm>
              <a:off x="948" y="2957"/>
              <a:ext cx="3864" cy="9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9000">
                  <a:solidFill>
                    <a:srgbClr val="FFFF00"/>
                  </a:solidFill>
                </a:rPr>
                <a:t>323</a:t>
              </a:r>
              <a:endParaRPr lang="en-US" sz="9000">
                <a:solidFill>
                  <a:srgbClr val="FFFF00"/>
                </a:solidFill>
              </a:endParaRPr>
            </a:p>
          </p:txBody>
        </p:sp>
        <p:sp>
          <p:nvSpPr>
            <p:cNvPr id="126992" name="AutoShape 16"/>
            <p:cNvSpPr>
              <a:spLocks noChangeArrowheads="1"/>
            </p:cNvSpPr>
            <p:nvPr/>
          </p:nvSpPr>
          <p:spPr bwMode="auto">
            <a:xfrm>
              <a:off x="122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993" name="AutoShape 17"/>
            <p:cNvSpPr>
              <a:spLocks noChangeArrowheads="1"/>
            </p:cNvSpPr>
            <p:nvPr/>
          </p:nvSpPr>
          <p:spPr bwMode="auto">
            <a:xfrm>
              <a:off x="3980" y="3132"/>
              <a:ext cx="570" cy="570"/>
            </a:xfrm>
            <a:prstGeom prst="star16">
              <a:avLst>
                <a:gd name="adj" fmla="val 27231"/>
              </a:avLst>
            </a:prstGeom>
            <a:gradFill rotWithShape="0">
              <a:gsLst>
                <a:gs pos="0">
                  <a:schemeClr val="accent1">
                    <a:gamma/>
                    <a:shade val="46275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69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69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69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69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69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69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69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69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69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69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69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69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69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69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 b="0">
                <a:solidFill>
                  <a:srgbClr val="6699FF"/>
                </a:solidFill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omic Sans MS" pitchFamily="66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omic Sans MS" pitchFamily="66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100</Words>
  <Application>Microsoft Office PowerPoint</Application>
  <PresentationFormat>On-screen Show (4:3)</PresentationFormat>
  <Paragraphs>84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41</cp:revision>
  <dcterms:created xsi:type="dcterms:W3CDTF">2006-03-03T16:34:11Z</dcterms:created>
  <dcterms:modified xsi:type="dcterms:W3CDTF">2014-08-18T15:24:25Z</dcterms:modified>
</cp:coreProperties>
</file>