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66" r:id="rId4"/>
    <p:sldId id="267" r:id="rId5"/>
    <p:sldId id="261" r:id="rId6"/>
    <p:sldId id="272" r:id="rId7"/>
    <p:sldId id="262" r:id="rId8"/>
    <p:sldId id="260" r:id="rId9"/>
    <p:sldId id="271" r:id="rId10"/>
    <p:sldId id="274" r:id="rId11"/>
    <p:sldId id="276" r:id="rId12"/>
    <p:sldId id="277" r:id="rId13"/>
    <p:sldId id="278" r:id="rId14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AD7F32-9F4D-38BA-E3E2-BBC0DDFD1034}" v="465" dt="2022-10-29T18:03:52.574"/>
    <p1510:client id="{077CFF4C-0DEE-5BDF-973D-388A6E00C880}" v="50" dt="2022-11-05T14:08:20.896"/>
    <p1510:client id="{15332F12-6E39-EFED-D429-320231CB4E05}" v="1" dt="2022-11-01T19:07:20.584"/>
    <p1510:client id="{15789873-124B-C899-2BD5-6C8ADD7AFB61}" v="6" dt="2022-11-05T14:01:26.896"/>
    <p1510:client id="{19E4E61B-3F2B-A0B0-AC40-90740C11C56A}" v="9" dt="2022-11-05T15:02:42.879"/>
    <p1510:client id="{65268FB8-235D-1F5A-82A6-96CC1F85AF41}" v="37" dt="2022-11-01T19:11:02.010"/>
    <p1510:client id="{6E8BCB20-AA36-BF00-517E-4CAC73E522EF}" v="111" dt="2022-11-07T09:19:52.110"/>
    <p1510:client id="{74B0DA99-53C9-47FB-96A0-6BD481953F3A}" v="36" dt="2022-10-25T12:41:37.570"/>
    <p1510:client id="{A66F52F7-AED9-6475-EE38-B596BDBEB0B8}" v="680" dt="2022-11-05T13:53:52.021"/>
    <p1510:client id="{A9A2993B-B916-ADE6-2634-237A9048C6E1}" v="495" dt="2022-11-03T11:36:53.487"/>
    <p1510:client id="{D0025875-1313-5E75-D13E-F83D8E88FC65}" v="319" dt="2022-10-28T09:14:24.581"/>
    <p1510:client id="{E60A6D96-DC38-CB47-32DE-36DA28CC3ED3}" v="251" dt="2022-11-05T17:23:53.740"/>
    <p1510:client id="{F6131F5C-A7E0-F056-DA2D-E881CDF8DE3E}" v="1592" dt="2022-11-05T11:03:30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 Richards (2212289)" userId="S::2212289@student.uwtsd.ac.uk::c2df7197-3027-49c1-afea-226583947910" providerId="AD" clId="Web-{74B0DA99-53C9-47FB-96A0-6BD481953F3A}"/>
    <pc:docChg chg="addSld modSld">
      <pc:chgData name="Rhian Richards (2212289)" userId="S::2212289@student.uwtsd.ac.uk::c2df7197-3027-49c1-afea-226583947910" providerId="AD" clId="Web-{74B0DA99-53C9-47FB-96A0-6BD481953F3A}" dt="2022-10-25T12:41:37.570" v="39"/>
      <pc:docMkLst>
        <pc:docMk/>
      </pc:docMkLst>
      <pc:sldChg chg="modSp">
        <pc:chgData name="Rhian Richards (2212289)" userId="S::2212289@student.uwtsd.ac.uk::c2df7197-3027-49c1-afea-226583947910" providerId="AD" clId="Web-{74B0DA99-53C9-47FB-96A0-6BD481953F3A}" dt="2022-10-25T12:37:36.663" v="12" actId="20577"/>
        <pc:sldMkLst>
          <pc:docMk/>
          <pc:sldMk cId="2299734367" sldId="256"/>
        </pc:sldMkLst>
        <pc:spChg chg="mod">
          <ac:chgData name="Rhian Richards (2212289)" userId="S::2212289@student.uwtsd.ac.uk::c2df7197-3027-49c1-afea-226583947910" providerId="AD" clId="Web-{74B0DA99-53C9-47FB-96A0-6BD481953F3A}" dt="2022-10-25T12:37:11.958" v="4" actId="20577"/>
          <ac:spMkLst>
            <pc:docMk/>
            <pc:sldMk cId="2299734367" sldId="256"/>
            <ac:spMk id="2" creationId="{00000000-0000-0000-0000-000000000000}"/>
          </ac:spMkLst>
        </pc:spChg>
        <pc:spChg chg="mod">
          <ac:chgData name="Rhian Richards (2212289)" userId="S::2212289@student.uwtsd.ac.uk::c2df7197-3027-49c1-afea-226583947910" providerId="AD" clId="Web-{74B0DA99-53C9-47FB-96A0-6BD481953F3A}" dt="2022-10-25T12:37:36.663" v="12" actId="20577"/>
          <ac:spMkLst>
            <pc:docMk/>
            <pc:sldMk cId="2299734367" sldId="256"/>
            <ac:spMk id="3" creationId="{00000000-0000-0000-0000-000000000000}"/>
          </ac:spMkLst>
        </pc:spChg>
      </pc:sldChg>
      <pc:sldChg chg="modSp new">
        <pc:chgData name="Rhian Richards (2212289)" userId="S::2212289@student.uwtsd.ac.uk::c2df7197-3027-49c1-afea-226583947910" providerId="AD" clId="Web-{74B0DA99-53C9-47FB-96A0-6BD481953F3A}" dt="2022-10-25T12:39:47.031" v="18" actId="20577"/>
        <pc:sldMkLst>
          <pc:docMk/>
          <pc:sldMk cId="1991432672" sldId="257"/>
        </pc:sldMkLst>
        <pc:spChg chg="mod">
          <ac:chgData name="Rhian Richards (2212289)" userId="S::2212289@student.uwtsd.ac.uk::c2df7197-3027-49c1-afea-226583947910" providerId="AD" clId="Web-{74B0DA99-53C9-47FB-96A0-6BD481953F3A}" dt="2022-10-25T12:39:47.031" v="18" actId="20577"/>
          <ac:spMkLst>
            <pc:docMk/>
            <pc:sldMk cId="1991432672" sldId="257"/>
            <ac:spMk id="2" creationId="{7DEA81E9-82F0-3C84-4542-2A44B42A82CE}"/>
          </ac:spMkLst>
        </pc:spChg>
      </pc:sldChg>
      <pc:sldChg chg="addSp delSp modSp new mod setBg setClrOvrMap">
        <pc:chgData name="Rhian Richards (2212289)" userId="S::2212289@student.uwtsd.ac.uk::c2df7197-3027-49c1-afea-226583947910" providerId="AD" clId="Web-{74B0DA99-53C9-47FB-96A0-6BD481953F3A}" dt="2022-10-25T12:40:53.520" v="36"/>
        <pc:sldMkLst>
          <pc:docMk/>
          <pc:sldMk cId="3070972410" sldId="258"/>
        </pc:sldMkLst>
        <pc:spChg chg="mod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2" creationId="{181C1DDF-D7F4-7EAB-40F3-775FAF8D9975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3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53.505" v="35"/>
          <ac:spMkLst>
            <pc:docMk/>
            <pc:sldMk cId="3070972410" sldId="258"/>
            <ac:spMk id="8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53.505" v="35"/>
          <ac:spMkLst>
            <pc:docMk/>
            <pc:sldMk cId="3070972410" sldId="258"/>
            <ac:spMk id="10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53.505" v="35"/>
          <ac:spMkLst>
            <pc:docMk/>
            <pc:sldMk cId="3070972410" sldId="258"/>
            <ac:spMk id="12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38.879" v="33"/>
          <ac:spMkLst>
            <pc:docMk/>
            <pc:sldMk cId="3070972410" sldId="258"/>
            <ac:spMk id="13" creationId="{989BE678-777B-482A-A616-FEDC47B162E5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53.505" v="35"/>
          <ac:spMkLst>
            <pc:docMk/>
            <pc:sldMk cId="3070972410" sldId="258"/>
            <ac:spMk id="14" creationId="{6A681326-1C9D-44A3-A627-3871BDAE4127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38.879" v="33"/>
          <ac:spMkLst>
            <pc:docMk/>
            <pc:sldMk cId="3070972410" sldId="258"/>
            <ac:spMk id="19" creationId="{D28BE0C3-2102-4820-B88B-A448B1840D14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38.879" v="33"/>
          <ac:spMkLst>
            <pc:docMk/>
            <pc:sldMk cId="3070972410" sldId="258"/>
            <ac:spMk id="21" creationId="{C885E190-58DD-42DD-A4A8-401E15C92A52}"/>
          </ac:spMkLst>
        </pc:spChg>
        <pc:spChg chg="add del">
          <ac:chgData name="Rhian Richards (2212289)" userId="S::2212289@student.uwtsd.ac.uk::c2df7197-3027-49c1-afea-226583947910" providerId="AD" clId="Web-{74B0DA99-53C9-47FB-96A0-6BD481953F3A}" dt="2022-10-25T12:40:53.505" v="35"/>
          <ac:spMkLst>
            <pc:docMk/>
            <pc:sldMk cId="3070972410" sldId="258"/>
            <ac:spMk id="23" creationId="{BBC1AF96-1C8E-F4F2-B5E9-346DFA311229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25" creationId="{052BEFF1-896C-45B1-B02C-96A6A1BC389A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26" creationId="{BB237A14-61B1-4C00-A670-5D8D68A8668E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27" creationId="{8598F259-6F54-47A3-8D13-1603D786A328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28" creationId="{0BA768A8-4FED-4ED8-9E46-6BE72188ECD2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0:53.520" v="36"/>
          <ac:spMkLst>
            <pc:docMk/>
            <pc:sldMk cId="3070972410" sldId="258"/>
            <ac:spMk id="29" creationId="{BBC1AF96-1C8E-F4F2-B5E9-346DFA311229}"/>
          </ac:spMkLst>
        </pc:spChg>
        <pc:picChg chg="add del">
          <ac:chgData name="Rhian Richards (2212289)" userId="S::2212289@student.uwtsd.ac.uk::c2df7197-3027-49c1-afea-226583947910" providerId="AD" clId="Web-{74B0DA99-53C9-47FB-96A0-6BD481953F3A}" dt="2022-10-25T12:40:38.879" v="33"/>
          <ac:picMkLst>
            <pc:docMk/>
            <pc:sldMk cId="3070972410" sldId="258"/>
            <ac:picMk id="5" creationId="{8F60ABE5-EBE3-F669-AACE-47C197AE2279}"/>
          </ac:picMkLst>
        </pc:picChg>
        <pc:picChg chg="add del">
          <ac:chgData name="Rhian Richards (2212289)" userId="S::2212289@student.uwtsd.ac.uk::c2df7197-3027-49c1-afea-226583947910" providerId="AD" clId="Web-{74B0DA99-53C9-47FB-96A0-6BD481953F3A}" dt="2022-10-25T12:40:38.879" v="33"/>
          <ac:picMkLst>
            <pc:docMk/>
            <pc:sldMk cId="3070972410" sldId="258"/>
            <ac:picMk id="9" creationId="{DF19BAF3-7E20-4B9D-B544-BABAEEA1FA75}"/>
          </ac:picMkLst>
        </pc:picChg>
        <pc:picChg chg="add del">
          <ac:chgData name="Rhian Richards (2212289)" userId="S::2212289@student.uwtsd.ac.uk::c2df7197-3027-49c1-afea-226583947910" providerId="AD" clId="Web-{74B0DA99-53C9-47FB-96A0-6BD481953F3A}" dt="2022-10-25T12:40:38.879" v="33"/>
          <ac:picMkLst>
            <pc:docMk/>
            <pc:sldMk cId="3070972410" sldId="258"/>
            <ac:picMk id="11" creationId="{950648F4-ABCD-4DF0-8641-76CFB2354721}"/>
          </ac:picMkLst>
        </pc:picChg>
        <pc:picChg chg="add del">
          <ac:chgData name="Rhian Richards (2212289)" userId="S::2212289@student.uwtsd.ac.uk::c2df7197-3027-49c1-afea-226583947910" providerId="AD" clId="Web-{74B0DA99-53C9-47FB-96A0-6BD481953F3A}" dt="2022-10-25T12:40:38.879" v="33"/>
          <ac:picMkLst>
            <pc:docMk/>
            <pc:sldMk cId="3070972410" sldId="258"/>
            <ac:picMk id="15" creationId="{CF1EB4BD-9C7E-4AA3-9681-C7EB0DA6250B}"/>
          </ac:picMkLst>
        </pc:picChg>
        <pc:picChg chg="add del">
          <ac:chgData name="Rhian Richards (2212289)" userId="S::2212289@student.uwtsd.ac.uk::c2df7197-3027-49c1-afea-226583947910" providerId="AD" clId="Web-{74B0DA99-53C9-47FB-96A0-6BD481953F3A}" dt="2022-10-25T12:40:38.879" v="33"/>
          <ac:picMkLst>
            <pc:docMk/>
            <pc:sldMk cId="3070972410" sldId="258"/>
            <ac:picMk id="17" creationId="{94AAE3AA-3759-4D28-B0EF-575F25A5146C}"/>
          </ac:picMkLst>
        </pc:picChg>
      </pc:sldChg>
      <pc:sldChg chg="addSp modSp new mod setBg setClrOvrMap">
        <pc:chgData name="Rhian Richards (2212289)" userId="S::2212289@student.uwtsd.ac.uk::c2df7197-3027-49c1-afea-226583947910" providerId="AD" clId="Web-{74B0DA99-53C9-47FB-96A0-6BD481953F3A}" dt="2022-10-25T12:41:27.476" v="38"/>
        <pc:sldMkLst>
          <pc:docMk/>
          <pc:sldMk cId="3614391995" sldId="259"/>
        </pc:sldMkLst>
        <pc:spChg chg="mod">
          <ac:chgData name="Rhian Richards (2212289)" userId="S::2212289@student.uwtsd.ac.uk::c2df7197-3027-49c1-afea-226583947910" providerId="AD" clId="Web-{74B0DA99-53C9-47FB-96A0-6BD481953F3A}" dt="2022-10-25T12:41:27.476" v="38"/>
          <ac:spMkLst>
            <pc:docMk/>
            <pc:sldMk cId="3614391995" sldId="259"/>
            <ac:spMk id="2" creationId="{335D5F89-448E-570D-B2AC-C823D09A4626}"/>
          </ac:spMkLst>
        </pc:spChg>
        <pc:spChg chg="mod">
          <ac:chgData name="Rhian Richards (2212289)" userId="S::2212289@student.uwtsd.ac.uk::c2df7197-3027-49c1-afea-226583947910" providerId="AD" clId="Web-{74B0DA99-53C9-47FB-96A0-6BD481953F3A}" dt="2022-10-25T12:41:27.476" v="38"/>
          <ac:spMkLst>
            <pc:docMk/>
            <pc:sldMk cId="3614391995" sldId="259"/>
            <ac:spMk id="3" creationId="{A740965C-A0B8-BE2A-091E-97562A70BE42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1:27.476" v="38"/>
          <ac:spMkLst>
            <pc:docMk/>
            <pc:sldMk cId="3614391995" sldId="259"/>
            <ac:spMk id="8" creationId="{74CD14DB-BB81-479F-A1FC-1C75640E9F84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1:27.476" v="38"/>
          <ac:spMkLst>
            <pc:docMk/>
            <pc:sldMk cId="3614391995" sldId="259"/>
            <ac:spMk id="10" creationId="{C943A91B-7CA7-4592-A975-73B1BF8C4C74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1:27.476" v="38"/>
          <ac:spMkLst>
            <pc:docMk/>
            <pc:sldMk cId="3614391995" sldId="259"/>
            <ac:spMk id="12" creationId="{EC471314-E46A-414B-8D91-74880E84F187}"/>
          </ac:spMkLst>
        </pc:spChg>
        <pc:spChg chg="add">
          <ac:chgData name="Rhian Richards (2212289)" userId="S::2212289@student.uwtsd.ac.uk::c2df7197-3027-49c1-afea-226583947910" providerId="AD" clId="Web-{74B0DA99-53C9-47FB-96A0-6BD481953F3A}" dt="2022-10-25T12:41:27.476" v="38"/>
          <ac:spMkLst>
            <pc:docMk/>
            <pc:sldMk cId="3614391995" sldId="259"/>
            <ac:spMk id="14" creationId="{6A681326-1C9D-44A3-A627-3871BDAE4127}"/>
          </ac:spMkLst>
        </pc:spChg>
      </pc:sldChg>
      <pc:sldChg chg="new">
        <pc:chgData name="Rhian Richards (2212289)" userId="S::2212289@student.uwtsd.ac.uk::c2df7197-3027-49c1-afea-226583947910" providerId="AD" clId="Web-{74B0DA99-53C9-47FB-96A0-6BD481953F3A}" dt="2022-10-25T12:41:37.570" v="39"/>
        <pc:sldMkLst>
          <pc:docMk/>
          <pc:sldMk cId="946594226" sldId="260"/>
        </pc:sldMkLst>
      </pc:sldChg>
    </pc:docChg>
  </pc:docChgLst>
  <pc:docChgLst>
    <pc:chgData name="Rhian Richards (2212289)" userId="S::2212289@student.uwtsd.ac.uk::c2df7197-3027-49c1-afea-226583947910" providerId="AD" clId="Web-{F6131F5C-A7E0-F056-DA2D-E881CDF8DE3E}"/>
    <pc:docChg chg="addSld delSld modSld sldOrd">
      <pc:chgData name="Rhian Richards (2212289)" userId="S::2212289@student.uwtsd.ac.uk::c2df7197-3027-49c1-afea-226583947910" providerId="AD" clId="Web-{F6131F5C-A7E0-F056-DA2D-E881CDF8DE3E}" dt="2022-11-05T11:03:30.127" v="1643" actId="20577"/>
      <pc:docMkLst>
        <pc:docMk/>
      </pc:docMkLst>
      <pc:sldChg chg="modSp">
        <pc:chgData name="Rhian Richards (2212289)" userId="S::2212289@student.uwtsd.ac.uk::c2df7197-3027-49c1-afea-226583947910" providerId="AD" clId="Web-{F6131F5C-A7E0-F056-DA2D-E881CDF8DE3E}" dt="2022-11-03T19:18:08.718" v="702" actId="20577"/>
        <pc:sldMkLst>
          <pc:docMk/>
          <pc:sldMk cId="1991432672" sldId="257"/>
        </pc:sldMkLst>
        <pc:spChg chg="mod">
          <ac:chgData name="Rhian Richards (2212289)" userId="S::2212289@student.uwtsd.ac.uk::c2df7197-3027-49c1-afea-226583947910" providerId="AD" clId="Web-{F6131F5C-A7E0-F056-DA2D-E881CDF8DE3E}" dt="2022-11-03T19:17:48.124" v="691" actId="20577"/>
          <ac:spMkLst>
            <pc:docMk/>
            <pc:sldMk cId="1991432672" sldId="257"/>
            <ac:spMk id="2" creationId="{7DEA81E9-82F0-3C84-4542-2A44B42A82CE}"/>
          </ac:spMkLst>
        </pc:spChg>
        <pc:spChg chg="mod">
          <ac:chgData name="Rhian Richards (2212289)" userId="S::2212289@student.uwtsd.ac.uk::c2df7197-3027-49c1-afea-226583947910" providerId="AD" clId="Web-{F6131F5C-A7E0-F056-DA2D-E881CDF8DE3E}" dt="2022-11-03T19:18:08.718" v="702" actId="20577"/>
          <ac:spMkLst>
            <pc:docMk/>
            <pc:sldMk cId="1991432672" sldId="257"/>
            <ac:spMk id="3" creationId="{F12E845D-83F5-8B61-484C-B35018FFF2EE}"/>
          </ac:spMkLst>
        </pc:spChg>
      </pc:sldChg>
      <pc:sldChg chg="addSp delSp modSp mod ord setBg setClrOvrMap">
        <pc:chgData name="Rhian Richards (2212289)" userId="S::2212289@student.uwtsd.ac.uk::c2df7197-3027-49c1-afea-226583947910" providerId="AD" clId="Web-{F6131F5C-A7E0-F056-DA2D-E881CDF8DE3E}" dt="2022-11-03T19:58:52.750" v="923" actId="20577"/>
        <pc:sldMkLst>
          <pc:docMk/>
          <pc:sldMk cId="3614391995" sldId="259"/>
        </pc:sldMkLst>
        <pc:spChg chg="mod">
          <ac:chgData name="Rhian Richards (2212289)" userId="S::2212289@student.uwtsd.ac.uk::c2df7197-3027-49c1-afea-226583947910" providerId="AD" clId="Web-{F6131F5C-A7E0-F056-DA2D-E881CDF8DE3E}" dt="2022-11-03T15:16:41.573" v="239" actId="20577"/>
          <ac:spMkLst>
            <pc:docMk/>
            <pc:sldMk cId="3614391995" sldId="259"/>
            <ac:spMk id="2" creationId="{335D5F89-448E-570D-B2AC-C823D09A4626}"/>
          </ac:spMkLst>
        </pc:spChg>
        <pc:spChg chg="mod">
          <ac:chgData name="Rhian Richards (2212289)" userId="S::2212289@student.uwtsd.ac.uk::c2df7197-3027-49c1-afea-226583947910" providerId="AD" clId="Web-{F6131F5C-A7E0-F056-DA2D-E881CDF8DE3E}" dt="2022-11-03T19:58:52.750" v="923" actId="20577"/>
          <ac:spMkLst>
            <pc:docMk/>
            <pc:sldMk cId="3614391995" sldId="259"/>
            <ac:spMk id="3" creationId="{A740965C-A0B8-BE2A-091E-97562A70BE4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3"/>
          <ac:spMkLst>
            <pc:docMk/>
            <pc:sldMk cId="3614391995" sldId="259"/>
            <ac:spMk id="5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3"/>
          <ac:spMkLst>
            <pc:docMk/>
            <pc:sldMk cId="3614391995" sldId="259"/>
            <ac:spMk id="6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3"/>
          <ac:spMkLst>
            <pc:docMk/>
            <pc:sldMk cId="3614391995" sldId="259"/>
            <ac:spMk id="7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3"/>
          <ac:spMkLst>
            <pc:docMk/>
            <pc:sldMk cId="3614391995" sldId="259"/>
            <ac:spMk id="9" creationId="{6A681326-1C9D-44A3-A627-3871BDAE412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2.793" v="90"/>
          <ac:spMkLst>
            <pc:docMk/>
            <pc:sldMk cId="3614391995" sldId="259"/>
            <ac:spMk id="15" creationId="{909FE742-1A27-4AEF-B5F0-F8C383EAB1D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2"/>
          <ac:spMkLst>
            <pc:docMk/>
            <pc:sldMk cId="3614391995" sldId="259"/>
            <ac:spMk id="16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2"/>
          <ac:spMkLst>
            <pc:docMk/>
            <pc:sldMk cId="3614391995" sldId="259"/>
            <ac:spMk id="17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2"/>
          <ac:spMkLst>
            <pc:docMk/>
            <pc:sldMk cId="3614391995" sldId="259"/>
            <ac:spMk id="18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4:51:06.606" v="92"/>
          <ac:spMkLst>
            <pc:docMk/>
            <pc:sldMk cId="3614391995" sldId="259"/>
            <ac:spMk id="20" creationId="{0BA768A8-4FED-4ED8-9E46-6BE72188ECD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22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23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24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25" creationId="{6A681326-1C9D-44A3-A627-3871BDAE4127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30" creationId="{74CD14DB-BB81-479F-A1FC-1C75640E9F84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32" creationId="{C943A91B-7CA7-4592-A975-73B1BF8C4C74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34" creationId="{EC471314-E46A-414B-8D91-74880E84F187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5:39:21.254" v="463"/>
          <ac:spMkLst>
            <pc:docMk/>
            <pc:sldMk cId="3614391995" sldId="259"/>
            <ac:spMk id="36" creationId="{6A681326-1C9D-44A3-A627-3871BDAE4127}"/>
          </ac:spMkLst>
        </pc:spChg>
        <pc:picChg chg="add del">
          <ac:chgData name="Rhian Richards (2212289)" userId="S::2212289@student.uwtsd.ac.uk::c2df7197-3027-49c1-afea-226583947910" providerId="AD" clId="Web-{F6131F5C-A7E0-F056-DA2D-E881CDF8DE3E}" dt="2022-11-03T14:51:02.793" v="90"/>
          <ac:picMkLst>
            <pc:docMk/>
            <pc:sldMk cId="3614391995" sldId="259"/>
            <ac:picMk id="11" creationId="{9CCEB1BA-1D7F-9892-70F4-9A5264A5D50B}"/>
          </ac:picMkLst>
        </pc:picChg>
      </pc:sldChg>
      <pc:sldChg chg="addSp delSp modSp mod setBg setClrOvrMap">
        <pc:chgData name="Rhian Richards (2212289)" userId="S::2212289@student.uwtsd.ac.uk::c2df7197-3027-49c1-afea-226583947910" providerId="AD" clId="Web-{F6131F5C-A7E0-F056-DA2D-E881CDF8DE3E}" dt="2022-11-05T08:59:28.892" v="1147"/>
        <pc:sldMkLst>
          <pc:docMk/>
          <pc:sldMk cId="3650454770" sldId="260"/>
        </pc:sldMkLst>
        <pc:spChg chg="mod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2" creationId="{6071F27C-3932-37D4-207C-B040F155EB96}"/>
          </ac:spMkLst>
        </pc:spChg>
        <pc:spChg chg="add del mod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3" creationId="{4112C21F-A9D5-E973-9171-2C9530347CD9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8:20.404" v="1138"/>
          <ac:spMkLst>
            <pc:docMk/>
            <pc:sldMk cId="3650454770" sldId="260"/>
            <ac:spMk id="8" creationId="{923E8915-D2AA-4327-A45A-972C3CA9574B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8:20.404" v="1138"/>
          <ac:spMkLst>
            <pc:docMk/>
            <pc:sldMk cId="3650454770" sldId="260"/>
            <ac:spMk id="10" creationId="{8302FC3C-9804-4950-B721-5FD704BA6065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8:20.404" v="1138"/>
          <ac:spMkLst>
            <pc:docMk/>
            <pc:sldMk cId="3650454770" sldId="260"/>
            <ac:spMk id="16" creationId="{F3798573-F27B-47EB-8EA4-7EE34954C2D6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18" creationId="{0D9B8FD4-CDEB-4EB4-B4DE-C89E11938958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19" creationId="{5A2E3D1D-9E9F-4739-BA14-D4D7FA9FBDD1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20" creationId="{1FFB365B-E9DC-4859-B8AB-CB83EEBE4E28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21" creationId="{8ADAB9C8-EB37-4914-A699-C716FC8FE4FE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1.141" v="1144"/>
          <ac:spMkLst>
            <pc:docMk/>
            <pc:sldMk cId="3650454770" sldId="260"/>
            <ac:spMk id="26" creationId="{923E8915-D2AA-4327-A45A-972C3CA9574B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07.047" v="1142"/>
          <ac:spMkLst>
            <pc:docMk/>
            <pc:sldMk cId="3650454770" sldId="260"/>
            <ac:spMk id="27" creationId="{ABE6F9A3-300E-47F5-B41C-C8C5E758DE7C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1.141" v="1144"/>
          <ac:spMkLst>
            <pc:docMk/>
            <pc:sldMk cId="3650454770" sldId="260"/>
            <ac:spMk id="28" creationId="{8302FC3C-9804-4950-B721-5FD704BA6065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07.047" v="1142"/>
          <ac:spMkLst>
            <pc:docMk/>
            <pc:sldMk cId="3650454770" sldId="260"/>
            <ac:spMk id="29" creationId="{61B4701B-39FE-43B8-86AA-D6B8789C220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07.047" v="1142"/>
          <ac:spMkLst>
            <pc:docMk/>
            <pc:sldMk cId="3650454770" sldId="260"/>
            <ac:spMk id="31" creationId="{E9A7EF13-49FA-4355-971A-34B065F3502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07.047" v="1142"/>
          <ac:spMkLst>
            <pc:docMk/>
            <pc:sldMk cId="3650454770" sldId="260"/>
            <ac:spMk id="33" creationId="{92CF3C3E-0F7B-4F0C-8EBD-BDD38E9C66F5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1.141" v="1144"/>
          <ac:spMkLst>
            <pc:docMk/>
            <pc:sldMk cId="3650454770" sldId="260"/>
            <ac:spMk id="34" creationId="{F3798573-F27B-47EB-8EA4-7EE34954C2D6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1.141" v="1144"/>
          <ac:spMkLst>
            <pc:docMk/>
            <pc:sldMk cId="3650454770" sldId="260"/>
            <ac:spMk id="35" creationId="{4112C21F-A9D5-E973-9171-2C9530347CD9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60" v="1146"/>
          <ac:spMkLst>
            <pc:docMk/>
            <pc:sldMk cId="3650454770" sldId="260"/>
            <ac:spMk id="37" creationId="{0D9B8FD4-CDEB-4EB4-B4DE-C89E11938958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60" v="1146"/>
          <ac:spMkLst>
            <pc:docMk/>
            <pc:sldMk cId="3650454770" sldId="260"/>
            <ac:spMk id="38" creationId="{5A2E3D1D-9E9F-4739-BA14-D4D7FA9FBDD1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60" v="1146"/>
          <ac:spMkLst>
            <pc:docMk/>
            <pc:sldMk cId="3650454770" sldId="260"/>
            <ac:spMk id="39" creationId="{1FFB365B-E9DC-4859-B8AB-CB83EEBE4E28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60" v="1146"/>
          <ac:spMkLst>
            <pc:docMk/>
            <pc:sldMk cId="3650454770" sldId="260"/>
            <ac:spMk id="40" creationId="{8ADAB9C8-EB37-4914-A699-C716FC8FE4FE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8:59:28.860" v="1146"/>
          <ac:spMkLst>
            <pc:docMk/>
            <pc:sldMk cId="3650454770" sldId="260"/>
            <ac:spMk id="41" creationId="{4112C21F-A9D5-E973-9171-2C9530347CD9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43" creationId="{4E78424C-6FD0-41F8-9CAA-5DC19C42359F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44" creationId="{DD136760-57DC-4301-8BEA-B71AD2D13905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45" creationId="{BDC58DEA-1307-4F44-AD47-E613D8B76A89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59:28.892" v="1147"/>
          <ac:spMkLst>
            <pc:docMk/>
            <pc:sldMk cId="3650454770" sldId="260"/>
            <ac:spMk id="46" creationId="{C99B912D-1E4B-42AF-A2BE-CFEFEC916EE7}"/>
          </ac:spMkLst>
        </pc:spChg>
        <pc:graphicFrameChg chg="add del">
          <ac:chgData name="Rhian Richards (2212289)" userId="S::2212289@student.uwtsd.ac.uk::c2df7197-3027-49c1-afea-226583947910" providerId="AD" clId="Web-{F6131F5C-A7E0-F056-DA2D-E881CDF8DE3E}" dt="2022-11-05T08:59:07.047" v="1142"/>
          <ac:graphicFrameMkLst>
            <pc:docMk/>
            <pc:sldMk cId="3650454770" sldId="260"/>
            <ac:graphicFrameMk id="23" creationId="{5354D3F4-0926-27B2-13A5-801D3137542A}"/>
          </ac:graphicFrameMkLst>
        </pc:graphicFrameChg>
        <pc:graphicFrameChg chg="add">
          <ac:chgData name="Rhian Richards (2212289)" userId="S::2212289@student.uwtsd.ac.uk::c2df7197-3027-49c1-afea-226583947910" providerId="AD" clId="Web-{F6131F5C-A7E0-F056-DA2D-E881CDF8DE3E}" dt="2022-11-05T08:59:28.892" v="1147"/>
          <ac:graphicFrameMkLst>
            <pc:docMk/>
            <pc:sldMk cId="3650454770" sldId="260"/>
            <ac:graphicFrameMk id="47" creationId="{B8920D14-67EA-25DA-36FE-77DD4B473CD7}"/>
          </ac:graphicFrameMkLst>
        </pc:graphicFrameChg>
        <pc:picChg chg="add del">
          <ac:chgData name="Rhian Richards (2212289)" userId="S::2212289@student.uwtsd.ac.uk::c2df7197-3027-49c1-afea-226583947910" providerId="AD" clId="Web-{F6131F5C-A7E0-F056-DA2D-E881CDF8DE3E}" dt="2022-11-05T08:58:20.404" v="1138"/>
          <ac:picMkLst>
            <pc:docMk/>
            <pc:sldMk cId="3650454770" sldId="260"/>
            <ac:picMk id="14" creationId="{3BC6EBB2-9BDC-4075-BA6B-43A9FBF9C86C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5T08:59:21.141" v="1144"/>
          <ac:picMkLst>
            <pc:docMk/>
            <pc:sldMk cId="3650454770" sldId="260"/>
            <ac:picMk id="32" creationId="{3BC6EBB2-9BDC-4075-BA6B-43A9FBF9C86C}"/>
          </ac:picMkLst>
        </pc:picChg>
        <pc:cxnChg chg="add del">
          <ac:chgData name="Rhian Richards (2212289)" userId="S::2212289@student.uwtsd.ac.uk::c2df7197-3027-49c1-afea-226583947910" providerId="AD" clId="Web-{F6131F5C-A7E0-F056-DA2D-E881CDF8DE3E}" dt="2022-11-05T08:58:20.404" v="1138"/>
          <ac:cxnSpMkLst>
            <pc:docMk/>
            <pc:sldMk cId="3650454770" sldId="260"/>
            <ac:cxnSpMk id="12" creationId="{6B9695BD-ECF6-49CA-8877-8C493193C65D}"/>
          </ac:cxnSpMkLst>
        </pc:cxnChg>
        <pc:cxnChg chg="add del">
          <ac:chgData name="Rhian Richards (2212289)" userId="S::2212289@student.uwtsd.ac.uk::c2df7197-3027-49c1-afea-226583947910" providerId="AD" clId="Web-{F6131F5C-A7E0-F056-DA2D-E881CDF8DE3E}" dt="2022-11-05T08:59:21.141" v="1144"/>
          <ac:cxnSpMkLst>
            <pc:docMk/>
            <pc:sldMk cId="3650454770" sldId="260"/>
            <ac:cxnSpMk id="30" creationId="{6B9695BD-ECF6-49CA-8877-8C493193C65D}"/>
          </ac:cxnSpMkLst>
        </pc:cxnChg>
      </pc:sldChg>
      <pc:sldChg chg="modSp">
        <pc:chgData name="Rhian Richards (2212289)" userId="S::2212289@student.uwtsd.ac.uk::c2df7197-3027-49c1-afea-226583947910" providerId="AD" clId="Web-{F6131F5C-A7E0-F056-DA2D-E881CDF8DE3E}" dt="2022-11-03T14:21:24.680" v="4" actId="20577"/>
        <pc:sldMkLst>
          <pc:docMk/>
          <pc:sldMk cId="856381852" sldId="261"/>
        </pc:sldMkLst>
        <pc:spChg chg="mod">
          <ac:chgData name="Rhian Richards (2212289)" userId="S::2212289@student.uwtsd.ac.uk::c2df7197-3027-49c1-afea-226583947910" providerId="AD" clId="Web-{F6131F5C-A7E0-F056-DA2D-E881CDF8DE3E}" dt="2022-11-03T14:21:24.680" v="4" actId="20577"/>
          <ac:spMkLst>
            <pc:docMk/>
            <pc:sldMk cId="856381852" sldId="261"/>
            <ac:spMk id="2" creationId="{181C1DDF-D7F4-7EAB-40F3-775FAF8D9975}"/>
          </ac:spMkLst>
        </pc:spChg>
        <pc:spChg chg="mod">
          <ac:chgData name="Rhian Richards (2212289)" userId="S::2212289@student.uwtsd.ac.uk::c2df7197-3027-49c1-afea-226583947910" providerId="AD" clId="Web-{F6131F5C-A7E0-F056-DA2D-E881CDF8DE3E}" dt="2022-11-03T14:21:08.304" v="1" actId="20577"/>
          <ac:spMkLst>
            <pc:docMk/>
            <pc:sldMk cId="856381852" sldId="261"/>
            <ac:spMk id="29" creationId="{BBC1AF96-1C8E-F4F2-B5E9-346DFA311229}"/>
          </ac:spMkLst>
        </pc:spChg>
      </pc:sldChg>
      <pc:sldChg chg="del">
        <pc:chgData name="Rhian Richards (2212289)" userId="S::2212289@student.uwtsd.ac.uk::c2df7197-3027-49c1-afea-226583947910" providerId="AD" clId="Web-{F6131F5C-A7E0-F056-DA2D-E881CDF8DE3E}" dt="2022-11-03T17:22:15.510" v="586"/>
        <pc:sldMkLst>
          <pc:docMk/>
          <pc:sldMk cId="1207953358" sldId="263"/>
        </pc:sldMkLst>
      </pc:sldChg>
      <pc:sldChg chg="addSp delSp modSp ord">
        <pc:chgData name="Rhian Richards (2212289)" userId="S::2212289@student.uwtsd.ac.uk::c2df7197-3027-49c1-afea-226583947910" providerId="AD" clId="Web-{F6131F5C-A7E0-F056-DA2D-E881CDF8DE3E}" dt="2022-11-03T17:20:16.225" v="582" actId="1076"/>
        <pc:sldMkLst>
          <pc:docMk/>
          <pc:sldMk cId="3788219076" sldId="264"/>
        </pc:sldMkLst>
        <pc:spChg chg="mod">
          <ac:chgData name="Rhian Richards (2212289)" userId="S::2212289@student.uwtsd.ac.uk::c2df7197-3027-49c1-afea-226583947910" providerId="AD" clId="Web-{F6131F5C-A7E0-F056-DA2D-E881CDF8DE3E}" dt="2022-11-03T17:03:13.189" v="497" actId="20577"/>
          <ac:spMkLst>
            <pc:docMk/>
            <pc:sldMk cId="3788219076" sldId="264"/>
            <ac:spMk id="2" creationId="{335D5F89-448E-570D-B2AC-C823D09A4626}"/>
          </ac:spMkLst>
        </pc:spChg>
        <pc:spChg chg="del">
          <ac:chgData name="Rhian Richards (2212289)" userId="S::2212289@student.uwtsd.ac.uk::c2df7197-3027-49c1-afea-226583947910" providerId="AD" clId="Web-{F6131F5C-A7E0-F056-DA2D-E881CDF8DE3E}" dt="2022-11-03T17:00:00.073" v="487"/>
          <ac:spMkLst>
            <pc:docMk/>
            <pc:sldMk cId="3788219076" sldId="264"/>
            <ac:spMk id="3" creationId="{A740965C-A0B8-BE2A-091E-97562A70BE42}"/>
          </ac:spMkLst>
        </pc:spChg>
        <pc:spChg chg="add mod">
          <ac:chgData name="Rhian Richards (2212289)" userId="S::2212289@student.uwtsd.ac.uk::c2df7197-3027-49c1-afea-226583947910" providerId="AD" clId="Web-{F6131F5C-A7E0-F056-DA2D-E881CDF8DE3E}" dt="2022-11-03T17:20:16.225" v="582" actId="1076"/>
          <ac:spMkLst>
            <pc:docMk/>
            <pc:sldMk cId="3788219076" sldId="264"/>
            <ac:spMk id="5" creationId="{241FD411-D6D4-0842-948C-7D8D141F7263}"/>
          </ac:spMkLst>
        </pc:spChg>
        <pc:spChg chg="add mod">
          <ac:chgData name="Rhian Richards (2212289)" userId="S::2212289@student.uwtsd.ac.uk::c2df7197-3027-49c1-afea-226583947910" providerId="AD" clId="Web-{F6131F5C-A7E0-F056-DA2D-E881CDF8DE3E}" dt="2022-11-03T17:12:23.490" v="538" actId="20577"/>
          <ac:spMkLst>
            <pc:docMk/>
            <pc:sldMk cId="3788219076" sldId="264"/>
            <ac:spMk id="6" creationId="{EF08CF05-7934-577B-D8F3-DBA41E1BAE49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7:00:14.386" v="488"/>
          <ac:spMkLst>
            <pc:docMk/>
            <pc:sldMk cId="3788219076" sldId="264"/>
            <ac:spMk id="11" creationId="{B4AAD3FD-83A5-4B89-9F8F-01B8870865BE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7:00:14.386" v="488"/>
          <ac:spMkLst>
            <pc:docMk/>
            <pc:sldMk cId="3788219076" sldId="264"/>
            <ac:spMk id="13" creationId="{61752F1D-FC0F-4103-9584-630E643CCDA6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7:00:14.386" v="488"/>
          <ac:spMkLst>
            <pc:docMk/>
            <pc:sldMk cId="3788219076" sldId="264"/>
            <ac:spMk id="15" creationId="{70151CB7-E7DE-4917-B831-01DF9CE01306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7:00:14.386" v="488"/>
          <ac:spMkLst>
            <pc:docMk/>
            <pc:sldMk cId="3788219076" sldId="264"/>
            <ac:spMk id="17" creationId="{A92A1116-1C84-41DF-B803-1F7B0883EC82}"/>
          </ac:spMkLst>
        </pc:spChg>
        <pc:picChg chg="add mod ord">
          <ac:chgData name="Rhian Richards (2212289)" userId="S::2212289@student.uwtsd.ac.uk::c2df7197-3027-49c1-afea-226583947910" providerId="AD" clId="Web-{F6131F5C-A7E0-F056-DA2D-E881CDF8DE3E}" dt="2022-11-03T17:00:14.386" v="488"/>
          <ac:picMkLst>
            <pc:docMk/>
            <pc:sldMk cId="3788219076" sldId="264"/>
            <ac:picMk id="4" creationId="{02B95325-CEFF-3A28-3263-5780E12F138F}"/>
          </ac:picMkLst>
        </pc:picChg>
      </pc:sldChg>
      <pc:sldChg chg="del">
        <pc:chgData name="Rhian Richards (2212289)" userId="S::2212289@student.uwtsd.ac.uk::c2df7197-3027-49c1-afea-226583947910" providerId="AD" clId="Web-{F6131F5C-A7E0-F056-DA2D-E881CDF8DE3E}" dt="2022-11-03T17:22:10.198" v="585"/>
        <pc:sldMkLst>
          <pc:docMk/>
          <pc:sldMk cId="581444506" sldId="265"/>
        </pc:sldMkLst>
      </pc:sldChg>
      <pc:sldChg chg="modSp">
        <pc:chgData name="Rhian Richards (2212289)" userId="S::2212289@student.uwtsd.ac.uk::c2df7197-3027-49c1-afea-226583947910" providerId="AD" clId="Web-{F6131F5C-A7E0-F056-DA2D-E881CDF8DE3E}" dt="2022-11-05T08:15:27.406" v="975" actId="20577"/>
        <pc:sldMkLst>
          <pc:docMk/>
          <pc:sldMk cId="3984676487" sldId="266"/>
        </pc:sldMkLst>
        <pc:graphicFrameChg chg="modGraphic">
          <ac:chgData name="Rhian Richards (2212289)" userId="S::2212289@student.uwtsd.ac.uk::c2df7197-3027-49c1-afea-226583947910" providerId="AD" clId="Web-{F6131F5C-A7E0-F056-DA2D-E881CDF8DE3E}" dt="2022-11-05T08:15:27.406" v="975" actId="20577"/>
          <ac:graphicFrameMkLst>
            <pc:docMk/>
            <pc:sldMk cId="3984676487" sldId="266"/>
            <ac:graphicFrameMk id="16" creationId="{C371A9BB-882C-53B6-A3D5-E735DA1E5E1E}"/>
          </ac:graphicFrameMkLst>
        </pc:graphicFrameChg>
      </pc:sldChg>
      <pc:sldChg chg="add ord replId">
        <pc:chgData name="Rhian Richards (2212289)" userId="S::2212289@student.uwtsd.ac.uk::c2df7197-3027-49c1-afea-226583947910" providerId="AD" clId="Web-{F6131F5C-A7E0-F056-DA2D-E881CDF8DE3E}" dt="2022-11-03T17:21:07.914" v="583"/>
        <pc:sldMkLst>
          <pc:docMk/>
          <pc:sldMk cId="758860670" sldId="268"/>
        </pc:sldMkLst>
      </pc:sldChg>
      <pc:sldChg chg="addSp delSp modSp add del mod ord replId setBg addAnim setClrOvrMap">
        <pc:chgData name="Rhian Richards (2212289)" userId="S::2212289@student.uwtsd.ac.uk::c2df7197-3027-49c1-afea-226583947910" providerId="AD" clId="Web-{F6131F5C-A7E0-F056-DA2D-E881CDF8DE3E}" dt="2022-11-03T19:33:26.528" v="708"/>
        <pc:sldMkLst>
          <pc:docMk/>
          <pc:sldMk cId="82045918" sldId="269"/>
        </pc:sldMkLst>
        <pc:spChg chg="mod">
          <ac:chgData name="Rhian Richards (2212289)" userId="S::2212289@student.uwtsd.ac.uk::c2df7197-3027-49c1-afea-226583947910" providerId="AD" clId="Web-{F6131F5C-A7E0-F056-DA2D-E881CDF8DE3E}" dt="2022-11-03T19:33:09.449" v="707"/>
          <ac:spMkLst>
            <pc:docMk/>
            <pc:sldMk cId="82045918" sldId="269"/>
            <ac:spMk id="2" creationId="{335D5F89-448E-570D-B2AC-C823D09A4626}"/>
          </ac:spMkLst>
        </pc:spChg>
        <pc:spChg chg="mod">
          <ac:chgData name="Rhian Richards (2212289)" userId="S::2212289@student.uwtsd.ac.uk::c2df7197-3027-49c1-afea-226583947910" providerId="AD" clId="Web-{F6131F5C-A7E0-F056-DA2D-E881CDF8DE3E}" dt="2022-11-03T19:33:09.449" v="707"/>
          <ac:spMkLst>
            <pc:docMk/>
            <pc:sldMk cId="82045918" sldId="269"/>
            <ac:spMk id="3" creationId="{A740965C-A0B8-BE2A-091E-97562A70BE4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89" v="688"/>
          <ac:spMkLst>
            <pc:docMk/>
            <pc:sldMk cId="82045918" sldId="269"/>
            <ac:spMk id="8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89" v="688"/>
          <ac:spMkLst>
            <pc:docMk/>
            <pc:sldMk cId="82045918" sldId="269"/>
            <ac:spMk id="10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89" v="688"/>
          <ac:spMkLst>
            <pc:docMk/>
            <pc:sldMk cId="82045918" sldId="269"/>
            <ac:spMk id="12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89" v="688"/>
          <ac:spMkLst>
            <pc:docMk/>
            <pc:sldMk cId="82045918" sldId="269"/>
            <ac:spMk id="14" creationId="{6A681326-1C9D-44A3-A627-3871BDAE412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31.088" v="683"/>
          <ac:spMkLst>
            <pc:docMk/>
            <pc:sldMk cId="82045918" sldId="269"/>
            <ac:spMk id="20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31.088" v="683"/>
          <ac:spMkLst>
            <pc:docMk/>
            <pc:sldMk cId="82045918" sldId="269"/>
            <ac:spMk id="22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48.620" v="685"/>
          <ac:spMkLst>
            <pc:docMk/>
            <pc:sldMk cId="82045918" sldId="269"/>
            <ac:spMk id="25" creationId="{495DDCFA-D3DE-4CEB-8AFF-C6501187E430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42" v="687"/>
          <ac:spMkLst>
            <pc:docMk/>
            <pc:sldMk cId="82045918" sldId="269"/>
            <ac:spMk id="30" creationId="{D28BE0C3-2102-4820-B88B-A448B1840D1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42" v="687"/>
          <ac:spMkLst>
            <pc:docMk/>
            <pc:sldMk cId="82045918" sldId="269"/>
            <ac:spMk id="31" creationId="{989BE678-777B-482A-A616-FEDC47B162E5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7:29:53.042" v="687"/>
          <ac:spMkLst>
            <pc:docMk/>
            <pc:sldMk cId="82045918" sldId="269"/>
            <ac:spMk id="32" creationId="{C885E190-58DD-42DD-A4A8-401E15C92A5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9:33:09.449" v="707"/>
          <ac:spMkLst>
            <pc:docMk/>
            <pc:sldMk cId="82045918" sldId="269"/>
            <ac:spMk id="36" creationId="{495DDCFA-D3DE-4CEB-8AFF-C6501187E430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9:33:09.449" v="707"/>
          <ac:spMkLst>
            <pc:docMk/>
            <pc:sldMk cId="82045918" sldId="269"/>
            <ac:spMk id="45" creationId="{989BE678-777B-482A-A616-FEDC47B162E5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9:33:09.449" v="707"/>
          <ac:spMkLst>
            <pc:docMk/>
            <pc:sldMk cId="82045918" sldId="269"/>
            <ac:spMk id="51" creationId="{D28BE0C3-2102-4820-B88B-A448B1840D1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3T19:33:09.449" v="707"/>
          <ac:spMkLst>
            <pc:docMk/>
            <pc:sldMk cId="82045918" sldId="269"/>
            <ac:spMk id="53" creationId="{DEC9835E-03D3-4D0F-9408-14C8B62C0FB1}"/>
          </ac:spMkLst>
        </pc:spChg>
        <pc:picChg chg="add del">
          <ac:chgData name="Rhian Richards (2212289)" userId="S::2212289@student.uwtsd.ac.uk::c2df7197-3027-49c1-afea-226583947910" providerId="AD" clId="Web-{F6131F5C-A7E0-F056-DA2D-E881CDF8DE3E}" dt="2022-11-03T17:29:31.088" v="683"/>
          <ac:picMkLst>
            <pc:docMk/>
            <pc:sldMk cId="82045918" sldId="269"/>
            <ac:picMk id="16" creationId="{E3A131F0-5CE5-13A0-75FA-B1CF8F97C5D8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7:29:48.620" v="685"/>
          <ac:picMkLst>
            <pc:docMk/>
            <pc:sldMk cId="82045918" sldId="269"/>
            <ac:picMk id="24" creationId="{98D260DB-90A1-B930-9A08-68A957485AC9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7:29:53.042" v="687"/>
          <ac:picMkLst>
            <pc:docMk/>
            <pc:sldMk cId="82045918" sldId="269"/>
            <ac:picMk id="26" creationId="{CF1EB4BD-9C7E-4AA3-9681-C7EB0DA6250B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7:29:53.042" v="687"/>
          <ac:picMkLst>
            <pc:docMk/>
            <pc:sldMk cId="82045918" sldId="269"/>
            <ac:picMk id="27" creationId="{DF19BAF3-7E20-4B9D-B544-BABAEEA1FA75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7:29:53.042" v="687"/>
          <ac:picMkLst>
            <pc:docMk/>
            <pc:sldMk cId="82045918" sldId="269"/>
            <ac:picMk id="28" creationId="{94AAE3AA-3759-4D28-B0EF-575F25A5146C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7:29:53.042" v="687"/>
          <ac:picMkLst>
            <pc:docMk/>
            <pc:sldMk cId="82045918" sldId="269"/>
            <ac:picMk id="29" creationId="{950648F4-ABCD-4DF0-8641-76CFB2354721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7:29:53.042" v="687"/>
          <ac:picMkLst>
            <pc:docMk/>
            <pc:sldMk cId="82045918" sldId="269"/>
            <ac:picMk id="33" creationId="{08921BA6-578D-6831-61FB-A019E4CC3CA0}"/>
          </ac:picMkLst>
        </pc:picChg>
        <pc:picChg chg="add mod ord">
          <ac:chgData name="Rhian Richards (2212289)" userId="S::2212289@student.uwtsd.ac.uk::c2df7197-3027-49c1-afea-226583947910" providerId="AD" clId="Web-{F6131F5C-A7E0-F056-DA2D-E881CDF8DE3E}" dt="2022-11-03T19:33:09.449" v="707"/>
          <ac:picMkLst>
            <pc:docMk/>
            <pc:sldMk cId="82045918" sldId="269"/>
            <ac:picMk id="35" creationId="{98D260DB-90A1-B930-9A08-68A957485AC9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9:33:09.449" v="707"/>
          <ac:picMkLst>
            <pc:docMk/>
            <pc:sldMk cId="82045918" sldId="269"/>
            <ac:picMk id="41" creationId="{DF19BAF3-7E20-4B9D-B544-BABAEEA1FA75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9:33:09.449" v="707"/>
          <ac:picMkLst>
            <pc:docMk/>
            <pc:sldMk cId="82045918" sldId="269"/>
            <ac:picMk id="43" creationId="{950648F4-ABCD-4DF0-8641-76CFB2354721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9:33:09.449" v="707"/>
          <ac:picMkLst>
            <pc:docMk/>
            <pc:sldMk cId="82045918" sldId="269"/>
            <ac:picMk id="47" creationId="{CF1EB4BD-9C7E-4AA3-9681-C7EB0DA6250B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3T19:33:09.449" v="707"/>
          <ac:picMkLst>
            <pc:docMk/>
            <pc:sldMk cId="82045918" sldId="269"/>
            <ac:picMk id="49" creationId="{94AAE3AA-3759-4D28-B0EF-575F25A5146C}"/>
          </ac:picMkLst>
        </pc:picChg>
      </pc:sldChg>
      <pc:sldChg chg="addSp delSp modSp add del mod replId setBg">
        <pc:chgData name="Rhian Richards (2212289)" userId="S::2212289@student.uwtsd.ac.uk::c2df7197-3027-49c1-afea-226583947910" providerId="AD" clId="Web-{F6131F5C-A7E0-F056-DA2D-E881CDF8DE3E}" dt="2022-11-05T08:50:20.578" v="987"/>
        <pc:sldMkLst>
          <pc:docMk/>
          <pc:sldMk cId="4049748064" sldId="270"/>
        </pc:sldMkLst>
        <pc:spChg chg="mod">
          <ac:chgData name="Rhian Richards (2212289)" userId="S::2212289@student.uwtsd.ac.uk::c2df7197-3027-49c1-afea-226583947910" providerId="AD" clId="Web-{F6131F5C-A7E0-F056-DA2D-E881CDF8DE3E}" dt="2022-11-05T08:49:29.403" v="986" actId="20577"/>
          <ac:spMkLst>
            <pc:docMk/>
            <pc:sldMk cId="4049748064" sldId="270"/>
            <ac:spMk id="2" creationId="{335D5F89-448E-570D-B2AC-C823D09A4626}"/>
          </ac:spMkLst>
        </pc:spChg>
        <pc:spChg chg="del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3" creationId="{A740965C-A0B8-BE2A-091E-97562A70BE42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12" creationId="{4FA533C5-33E3-4611-AF9F-72811D8B26A6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18" creationId="{87F0FDC4-AD8C-47D9-9131-623C98ADB0AE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20" creationId="{DE27238C-8EAF-4098-86E6-7723B7DAE601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22" creationId="{992F97B1-1891-4FCC-9E5F-BA97EDB48F89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24" creationId="{78C6C821-FEE1-4EB6-9590-C021440C77DE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5T08:49:17.403" v="982"/>
          <ac:spMkLst>
            <pc:docMk/>
            <pc:sldMk cId="4049748064" sldId="270"/>
            <ac:spMk id="26" creationId="{B61A74B3-E247-44D4-8C48-FAE8E2056401}"/>
          </ac:spMkLst>
        </pc:spChg>
        <pc:picChg chg="add">
          <ac:chgData name="Rhian Richards (2212289)" userId="S::2212289@student.uwtsd.ac.uk::c2df7197-3027-49c1-afea-226583947910" providerId="AD" clId="Web-{F6131F5C-A7E0-F056-DA2D-E881CDF8DE3E}" dt="2022-11-05T08:49:17.403" v="982"/>
          <ac:picMkLst>
            <pc:docMk/>
            <pc:sldMk cId="4049748064" sldId="270"/>
            <ac:picMk id="8" creationId="{91B28F63-CF00-448F-B141-FE33C33B1891}"/>
          </ac:picMkLst>
        </pc:picChg>
        <pc:picChg chg="add">
          <ac:chgData name="Rhian Richards (2212289)" userId="S::2212289@student.uwtsd.ac.uk::c2df7197-3027-49c1-afea-226583947910" providerId="AD" clId="Web-{F6131F5C-A7E0-F056-DA2D-E881CDF8DE3E}" dt="2022-11-05T08:49:17.403" v="982"/>
          <ac:picMkLst>
            <pc:docMk/>
            <pc:sldMk cId="4049748064" sldId="270"/>
            <ac:picMk id="10" creationId="{2AE609E2-8522-44E4-9077-980E5BCF3E14}"/>
          </ac:picMkLst>
        </pc:picChg>
        <pc:picChg chg="add">
          <ac:chgData name="Rhian Richards (2212289)" userId="S::2212289@student.uwtsd.ac.uk::c2df7197-3027-49c1-afea-226583947910" providerId="AD" clId="Web-{F6131F5C-A7E0-F056-DA2D-E881CDF8DE3E}" dt="2022-11-05T08:49:17.403" v="982"/>
          <ac:picMkLst>
            <pc:docMk/>
            <pc:sldMk cId="4049748064" sldId="270"/>
            <ac:picMk id="14" creationId="{8949AD42-25FD-4C3D-9EEE-B7FEC5809988}"/>
          </ac:picMkLst>
        </pc:picChg>
        <pc:picChg chg="add">
          <ac:chgData name="Rhian Richards (2212289)" userId="S::2212289@student.uwtsd.ac.uk::c2df7197-3027-49c1-afea-226583947910" providerId="AD" clId="Web-{F6131F5C-A7E0-F056-DA2D-E881CDF8DE3E}" dt="2022-11-05T08:49:17.403" v="982"/>
          <ac:picMkLst>
            <pc:docMk/>
            <pc:sldMk cId="4049748064" sldId="270"/>
            <ac:picMk id="16" creationId="{6AC7D913-60B7-4603-881B-831DA5D3A940}"/>
          </ac:picMkLst>
        </pc:picChg>
      </pc:sldChg>
      <pc:sldChg chg="addSp delSp modSp add mod replId setBg setClrOvrMap">
        <pc:chgData name="Rhian Richards (2212289)" userId="S::2212289@student.uwtsd.ac.uk::c2df7197-3027-49c1-afea-226583947910" providerId="AD" clId="Web-{F6131F5C-A7E0-F056-DA2D-E881CDF8DE3E}" dt="2022-11-05T09:59:05.419" v="1182" actId="20577"/>
        <pc:sldMkLst>
          <pc:docMk/>
          <pc:sldMk cId="2237418999" sldId="271"/>
        </pc:sldMkLst>
        <pc:spChg chg="mod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2" creationId="{335D5F89-448E-570D-B2AC-C823D09A4626}"/>
          </ac:spMkLst>
        </pc:spChg>
        <pc:spChg chg="del">
          <ac:chgData name="Rhian Richards (2212289)" userId="S::2212289@student.uwtsd.ac.uk::c2df7197-3027-49c1-afea-226583947910" providerId="AD" clId="Web-{F6131F5C-A7E0-F056-DA2D-E881CDF8DE3E}" dt="2022-11-05T09:40:54.951" v="1172"/>
          <ac:spMkLst>
            <pc:docMk/>
            <pc:sldMk cId="2237418999" sldId="271"/>
            <ac:spMk id="3" creationId="{A740965C-A0B8-BE2A-091E-97562A70BE4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1:01.358" v="1173"/>
          <ac:spMkLst>
            <pc:docMk/>
            <pc:sldMk cId="2237418999" sldId="271"/>
            <ac:spMk id="8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1:01.358" v="1173"/>
          <ac:spMkLst>
            <pc:docMk/>
            <pc:sldMk cId="2237418999" sldId="271"/>
            <ac:spMk id="10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1:01.358" v="1173"/>
          <ac:spMkLst>
            <pc:docMk/>
            <pc:sldMk cId="2237418999" sldId="271"/>
            <ac:spMk id="12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1:01.358" v="1173"/>
          <ac:spMkLst>
            <pc:docMk/>
            <pc:sldMk cId="2237418999" sldId="271"/>
            <ac:spMk id="14" creationId="{6A681326-1C9D-44A3-A627-3871BDAE4127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7:27.406" v="1175"/>
          <ac:spMkLst>
            <pc:docMk/>
            <pc:sldMk cId="2237418999" sldId="271"/>
            <ac:spMk id="18" creationId="{ACB82D2E-D7AA-90CB-7C0E-7145C7E8651B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7:30.844" v="1176"/>
          <ac:spMkLst>
            <pc:docMk/>
            <pc:sldMk cId="2237418999" sldId="271"/>
            <ac:spMk id="21" creationId="{A93A089E-0A16-452C-B341-0F769780D262}"/>
          </ac:spMkLst>
        </pc:spChg>
        <pc:spChg chg="add del mod">
          <ac:chgData name="Rhian Richards (2212289)" userId="S::2212289@student.uwtsd.ac.uk::c2df7197-3027-49c1-afea-226583947910" providerId="AD" clId="Web-{F6131F5C-A7E0-F056-DA2D-E881CDF8DE3E}" dt="2022-11-05T09:59:05.419" v="1182" actId="20577"/>
          <ac:spMkLst>
            <pc:docMk/>
            <pc:sldMk cId="2237418999" sldId="271"/>
            <ac:spMk id="25" creationId="{884783B5-7D1C-76CA-0C2D-7BA85B8B663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28" creationId="{A93A089E-0A16-452C-B341-0F769780D26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37" creationId="{4AC0CD9D-7610-4620-93B4-798CCD9AB581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43" creationId="{DE4D62F9-188E-4530-84C2-24BDEE4BEB8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45" creationId="{757B325C-3E35-45CF-9D07-3BCB281F3B9C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47" creationId="{C24BEC42-AFF3-40D1-93A2-A27A42E1E23C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49" creationId="{608F427C-1EC9-4280-9367-F2B3AA063E82}"/>
          </ac:spMkLst>
        </pc:spChg>
        <pc:spChg chg="add del">
          <ac:chgData name="Rhian Richards (2212289)" userId="S::2212289@student.uwtsd.ac.uk::c2df7197-3027-49c1-afea-226583947910" providerId="AD" clId="Web-{F6131F5C-A7E0-F056-DA2D-E881CDF8DE3E}" dt="2022-11-05T09:48:07.944" v="1180"/>
          <ac:spMkLst>
            <pc:docMk/>
            <pc:sldMk cId="2237418999" sldId="271"/>
            <ac:spMk id="51" creationId="{F98810A7-E114-447A-A7D6-69B27CFB5650}"/>
          </ac:spMkLst>
        </pc:spChg>
        <pc:picChg chg="add del mod ord">
          <ac:chgData name="Rhian Richards (2212289)" userId="S::2212289@student.uwtsd.ac.uk::c2df7197-3027-49c1-afea-226583947910" providerId="AD" clId="Web-{F6131F5C-A7E0-F056-DA2D-E881CDF8DE3E}" dt="2022-11-05T09:45:21.591" v="1174"/>
          <ac:picMkLst>
            <pc:docMk/>
            <pc:sldMk cId="2237418999" sldId="271"/>
            <ac:picMk id="4" creationId="{767D7031-3C08-E33E-4AC9-81612A78691A}"/>
          </ac:picMkLst>
        </pc:picChg>
        <pc:picChg chg="add mod ord">
          <ac:chgData name="Rhian Richards (2212289)" userId="S::2212289@student.uwtsd.ac.uk::c2df7197-3027-49c1-afea-226583947910" providerId="AD" clId="Web-{F6131F5C-A7E0-F056-DA2D-E881CDF8DE3E}" dt="2022-11-05T09:48:07.944" v="1180"/>
          <ac:picMkLst>
            <pc:docMk/>
            <pc:sldMk cId="2237418999" sldId="271"/>
            <ac:picMk id="5" creationId="{84B07871-BCB3-71EF-DF4C-13ECB39C7ABD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5T09:48:07.944" v="1180"/>
          <ac:picMkLst>
            <pc:docMk/>
            <pc:sldMk cId="2237418999" sldId="271"/>
            <ac:picMk id="33" creationId="{41B68C77-138E-4BF7-A276-BD0C78A4219F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5T09:48:07.944" v="1180"/>
          <ac:picMkLst>
            <pc:docMk/>
            <pc:sldMk cId="2237418999" sldId="271"/>
            <ac:picMk id="35" creationId="{7C268552-D473-46ED-B1B8-422042C4DEF1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5T09:48:07.944" v="1180"/>
          <ac:picMkLst>
            <pc:docMk/>
            <pc:sldMk cId="2237418999" sldId="271"/>
            <ac:picMk id="39" creationId="{B9238B3E-24AA-439A-B527-6C5DF6D72145}"/>
          </ac:picMkLst>
        </pc:picChg>
        <pc:picChg chg="add del">
          <ac:chgData name="Rhian Richards (2212289)" userId="S::2212289@student.uwtsd.ac.uk::c2df7197-3027-49c1-afea-226583947910" providerId="AD" clId="Web-{F6131F5C-A7E0-F056-DA2D-E881CDF8DE3E}" dt="2022-11-05T09:48:07.944" v="1180"/>
          <ac:picMkLst>
            <pc:docMk/>
            <pc:sldMk cId="2237418999" sldId="271"/>
            <ac:picMk id="41" creationId="{69F01145-BEA3-4CBF-AA21-10077B948CA8}"/>
          </ac:picMkLst>
        </pc:picChg>
      </pc:sldChg>
      <pc:sldChg chg="add del replId">
        <pc:chgData name="Rhian Richards (2212289)" userId="S::2212289@student.uwtsd.ac.uk::c2df7197-3027-49c1-afea-226583947910" providerId="AD" clId="Web-{F6131F5C-A7E0-F056-DA2D-E881CDF8DE3E}" dt="2022-11-03T19:33:04.793" v="706"/>
        <pc:sldMkLst>
          <pc:docMk/>
          <pc:sldMk cId="231022675" sldId="272"/>
        </pc:sldMkLst>
      </pc:sldChg>
      <pc:sldChg chg="addSp delSp modSp add del replId">
        <pc:chgData name="Rhian Richards (2212289)" userId="S::2212289@student.uwtsd.ac.uk::c2df7197-3027-49c1-afea-226583947910" providerId="AD" clId="Web-{F6131F5C-A7E0-F056-DA2D-E881CDF8DE3E}" dt="2022-11-03T19:19:30.221" v="703"/>
        <pc:sldMkLst>
          <pc:docMk/>
          <pc:sldMk cId="1037534048" sldId="272"/>
        </pc:sldMkLst>
        <pc:spChg chg="del">
          <ac:chgData name="Rhian Richards (2212289)" userId="S::2212289@student.uwtsd.ac.uk::c2df7197-3027-49c1-afea-226583947910" providerId="AD" clId="Web-{F6131F5C-A7E0-F056-DA2D-E881CDF8DE3E}" dt="2022-11-03T17:22:36.667" v="589"/>
          <ac:spMkLst>
            <pc:docMk/>
            <pc:sldMk cId="1037534048" sldId="272"/>
            <ac:spMk id="3" creationId="{A740965C-A0B8-BE2A-091E-97562A70BE42}"/>
          </ac:spMkLst>
        </pc:spChg>
        <pc:graphicFrameChg chg="add mod ord modGraphic">
          <ac:chgData name="Rhian Richards (2212289)" userId="S::2212289@student.uwtsd.ac.uk::c2df7197-3027-49c1-afea-226583947910" providerId="AD" clId="Web-{F6131F5C-A7E0-F056-DA2D-E881CDF8DE3E}" dt="2022-11-03T17:22:36.667" v="589"/>
          <ac:graphicFrameMkLst>
            <pc:docMk/>
            <pc:sldMk cId="1037534048" sldId="272"/>
            <ac:graphicFrameMk id="4" creationId="{0046CE86-34A2-AE82-C67B-C78259E806FE}"/>
          </ac:graphicFrameMkLst>
        </pc:graphicFrameChg>
      </pc:sldChg>
      <pc:sldChg chg="addSp modSp add replId">
        <pc:chgData name="Rhian Richards (2212289)" userId="S::2212289@student.uwtsd.ac.uk::c2df7197-3027-49c1-afea-226583947910" providerId="AD" clId="Web-{F6131F5C-A7E0-F056-DA2D-E881CDF8DE3E}" dt="2022-11-03T19:48:45.388" v="921" actId="20577"/>
        <pc:sldMkLst>
          <pc:docMk/>
          <pc:sldMk cId="2057526895" sldId="272"/>
        </pc:sldMkLst>
        <pc:spChg chg="mod">
          <ac:chgData name="Rhian Richards (2212289)" userId="S::2212289@student.uwtsd.ac.uk::c2df7197-3027-49c1-afea-226583947910" providerId="AD" clId="Web-{F6131F5C-A7E0-F056-DA2D-E881CDF8DE3E}" dt="2022-11-03T19:34:43.624" v="727" actId="20577"/>
          <ac:spMkLst>
            <pc:docMk/>
            <pc:sldMk cId="2057526895" sldId="272"/>
            <ac:spMk id="2" creationId="{335D5F89-448E-570D-B2AC-C823D09A4626}"/>
          </ac:spMkLst>
        </pc:spChg>
        <pc:spChg chg="mod">
          <ac:chgData name="Rhian Richards (2212289)" userId="S::2212289@student.uwtsd.ac.uk::c2df7197-3027-49c1-afea-226583947910" providerId="AD" clId="Web-{F6131F5C-A7E0-F056-DA2D-E881CDF8DE3E}" dt="2022-11-03T19:48:45.388" v="921" actId="20577"/>
          <ac:spMkLst>
            <pc:docMk/>
            <pc:sldMk cId="2057526895" sldId="272"/>
            <ac:spMk id="3" creationId="{A740965C-A0B8-BE2A-091E-97562A70BE42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9:34:02.482" v="715"/>
          <ac:spMkLst>
            <pc:docMk/>
            <pc:sldMk cId="2057526895" sldId="272"/>
            <ac:spMk id="8" creationId="{74CD14DB-BB81-479F-A1FC-1C75640E9F84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9:34:02.482" v="715"/>
          <ac:spMkLst>
            <pc:docMk/>
            <pc:sldMk cId="2057526895" sldId="272"/>
            <ac:spMk id="10" creationId="{C943A91B-7CA7-4592-A975-73B1BF8C4C74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9:34:02.482" v="715"/>
          <ac:spMkLst>
            <pc:docMk/>
            <pc:sldMk cId="2057526895" sldId="272"/>
            <ac:spMk id="12" creationId="{EC471314-E46A-414B-8D91-74880E84F187}"/>
          </ac:spMkLst>
        </pc:spChg>
        <pc:spChg chg="add">
          <ac:chgData name="Rhian Richards (2212289)" userId="S::2212289@student.uwtsd.ac.uk::c2df7197-3027-49c1-afea-226583947910" providerId="AD" clId="Web-{F6131F5C-A7E0-F056-DA2D-E881CDF8DE3E}" dt="2022-11-03T19:34:02.482" v="715"/>
          <ac:spMkLst>
            <pc:docMk/>
            <pc:sldMk cId="2057526895" sldId="272"/>
            <ac:spMk id="14" creationId="{6A681326-1C9D-44A3-A627-3871BDAE4127}"/>
          </ac:spMkLst>
        </pc:spChg>
      </pc:sldChg>
      <pc:sldChg chg="add ord replId">
        <pc:chgData name="Rhian Richards (2212289)" userId="S::2212289@student.uwtsd.ac.uk::c2df7197-3027-49c1-afea-226583947910" providerId="AD" clId="Web-{F6131F5C-A7E0-F056-DA2D-E881CDF8DE3E}" dt="2022-11-05T09:59:22.091" v="1183"/>
        <pc:sldMkLst>
          <pc:docMk/>
          <pc:sldMk cId="2418729579" sldId="273"/>
        </pc:sldMkLst>
      </pc:sldChg>
      <pc:sldChg chg="modSp new">
        <pc:chgData name="Rhian Richards (2212289)" userId="S::2212289@student.uwtsd.ac.uk::c2df7197-3027-49c1-afea-226583947910" providerId="AD" clId="Web-{F6131F5C-A7E0-F056-DA2D-E881CDF8DE3E}" dt="2022-11-05T11:03:30.127" v="1643" actId="20577"/>
        <pc:sldMkLst>
          <pc:docMk/>
          <pc:sldMk cId="2887154949" sldId="274"/>
        </pc:sldMkLst>
        <pc:spChg chg="mod">
          <ac:chgData name="Rhian Richards (2212289)" userId="S::2212289@student.uwtsd.ac.uk::c2df7197-3027-49c1-afea-226583947910" providerId="AD" clId="Web-{F6131F5C-A7E0-F056-DA2D-E881CDF8DE3E}" dt="2022-11-05T10:02:57.286" v="1203" actId="20577"/>
          <ac:spMkLst>
            <pc:docMk/>
            <pc:sldMk cId="2887154949" sldId="274"/>
            <ac:spMk id="2" creationId="{96295843-6440-A046-F29A-2D7DD88C4C7A}"/>
          </ac:spMkLst>
        </pc:spChg>
        <pc:spChg chg="mod">
          <ac:chgData name="Rhian Richards (2212289)" userId="S::2212289@student.uwtsd.ac.uk::c2df7197-3027-49c1-afea-226583947910" providerId="AD" clId="Web-{F6131F5C-A7E0-F056-DA2D-E881CDF8DE3E}" dt="2022-11-05T11:03:30.127" v="1643" actId="20577"/>
          <ac:spMkLst>
            <pc:docMk/>
            <pc:sldMk cId="2887154949" sldId="274"/>
            <ac:spMk id="3" creationId="{A0FEF022-6A06-3B7E-4FF0-81570BE63549}"/>
          </ac:spMkLst>
        </pc:spChg>
      </pc:sldChg>
    </pc:docChg>
  </pc:docChgLst>
  <pc:docChgLst>
    <pc:chgData name="Rhian Richards (2212289)" userId="S::2212289@student.uwtsd.ac.uk::c2df7197-3027-49c1-afea-226583947910" providerId="AD" clId="Web-{65268FB8-235D-1F5A-82A6-96CC1F85AF41}"/>
    <pc:docChg chg="modSld addMainMaster delMainMaster">
      <pc:chgData name="Rhian Richards (2212289)" userId="S::2212289@student.uwtsd.ac.uk::c2df7197-3027-49c1-afea-226583947910" providerId="AD" clId="Web-{65268FB8-235D-1F5A-82A6-96CC1F85AF41}" dt="2022-11-01T19:11:49.339" v="35"/>
      <pc:docMkLst>
        <pc:docMk/>
      </pc:docMkLst>
      <pc:sldChg chg="addSp modSp mod setBg modClrScheme addAnim setClrOvrMap chgLayout">
        <pc:chgData name="Rhian Richards (2212289)" userId="S::2212289@student.uwtsd.ac.uk::c2df7197-3027-49c1-afea-226583947910" providerId="AD" clId="Web-{65268FB8-235D-1F5A-82A6-96CC1F85AF41}" dt="2022-11-01T19:11:02.010" v="34" actId="1076"/>
        <pc:sldMkLst>
          <pc:docMk/>
          <pc:sldMk cId="2299734367" sldId="256"/>
        </pc:sldMkLst>
        <pc:spChg chg="mod ord">
          <ac:chgData name="Rhian Richards (2212289)" userId="S::2212289@student.uwtsd.ac.uk::c2df7197-3027-49c1-afea-226583947910" providerId="AD" clId="Web-{65268FB8-235D-1F5A-82A6-96CC1F85AF41}" dt="2022-11-01T19:11:02.010" v="34" actId="1076"/>
          <ac:spMkLst>
            <pc:docMk/>
            <pc:sldMk cId="2299734367" sldId="256"/>
            <ac:spMk id="2" creationId="{00000000-0000-0000-0000-000000000000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10:04.363" v="26" actId="20577"/>
          <ac:spMkLst>
            <pc:docMk/>
            <pc:sldMk cId="2299734367" sldId="256"/>
            <ac:spMk id="3" creationId="{00000000-0000-0000-0000-000000000000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08:14.923" v="1"/>
          <ac:spMkLst>
            <pc:docMk/>
            <pc:sldMk cId="2299734367" sldId="256"/>
            <ac:spMk id="8" creationId="{DE27238C-8EAF-4098-86E6-7723B7DAE601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08:14.923" v="1"/>
          <ac:spMkLst>
            <pc:docMk/>
            <pc:sldMk cId="2299734367" sldId="256"/>
            <ac:spMk id="10" creationId="{992F97B1-1891-4FCC-9E5F-BA97EDB48F89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08:14.923" v="1"/>
          <ac:spMkLst>
            <pc:docMk/>
            <pc:sldMk cId="2299734367" sldId="256"/>
            <ac:spMk id="12" creationId="{78C6C821-FEE1-4EB6-9590-C021440C77DE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08:14.923" v="1"/>
          <ac:spMkLst>
            <pc:docMk/>
            <pc:sldMk cId="2299734367" sldId="256"/>
            <ac:spMk id="14" creationId="{B61A74B3-E247-44D4-8C48-FAE8E2056401}"/>
          </ac:spMkLst>
        </pc:spChg>
      </pc:sldChg>
      <pc:sldChg chg="modSp mod modClrScheme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1991432672" sldId="257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991432672" sldId="257"/>
            <ac:spMk id="2" creationId="{7DEA81E9-82F0-3C84-4542-2A44B42A82CE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991432672" sldId="257"/>
            <ac:spMk id="3" creationId="{F12E845D-83F5-8B61-484C-B35018FFF2EE}"/>
          </ac:spMkLst>
        </pc:spChg>
      </pc:sldChg>
      <pc:sldChg chg="addSp delSp modSp mod setBg delDesignElem chgLayout">
        <pc:chgData name="Rhian Richards (2212289)" userId="S::2212289@student.uwtsd.ac.uk::c2df7197-3027-49c1-afea-226583947910" providerId="AD" clId="Web-{65268FB8-235D-1F5A-82A6-96CC1F85AF41}" dt="2022-11-01T19:11:49.339" v="35"/>
        <pc:sldMkLst>
          <pc:docMk/>
          <pc:sldMk cId="3070972410" sldId="258"/>
        </pc:sldMkLst>
        <pc:spChg chg="mod ord">
          <ac:chgData name="Rhian Richards (2212289)" userId="S::2212289@student.uwtsd.ac.uk::c2df7197-3027-49c1-afea-226583947910" providerId="AD" clId="Web-{65268FB8-235D-1F5A-82A6-96CC1F85AF41}" dt="2022-11-01T19:11:49.339" v="35"/>
          <ac:spMkLst>
            <pc:docMk/>
            <pc:sldMk cId="3070972410" sldId="258"/>
            <ac:spMk id="2" creationId="{181C1DDF-D7F4-7EAB-40F3-775FAF8D9975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070972410" sldId="258"/>
            <ac:spMk id="25" creationId="{052BEFF1-896C-45B1-B02C-96A6A1BC389A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070972410" sldId="258"/>
            <ac:spMk id="26" creationId="{BB237A14-61B1-4C00-A670-5D8D68A8668E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070972410" sldId="258"/>
            <ac:spMk id="27" creationId="{8598F259-6F54-47A3-8D13-1603D786A328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070972410" sldId="258"/>
            <ac:spMk id="28" creationId="{0BA768A8-4FED-4ED8-9E46-6BE72188ECD2}"/>
          </ac:spMkLst>
        </pc:spChg>
        <pc:spChg chg="del mod ord">
          <ac:chgData name="Rhian Richards (2212289)" userId="S::2212289@student.uwtsd.ac.uk::c2df7197-3027-49c1-afea-226583947910" providerId="AD" clId="Web-{65268FB8-235D-1F5A-82A6-96CC1F85AF41}" dt="2022-11-01T19:11:49.339" v="35"/>
          <ac:spMkLst>
            <pc:docMk/>
            <pc:sldMk cId="3070972410" sldId="258"/>
            <ac:spMk id="29" creationId="{BBC1AF96-1C8E-F4F2-B5E9-346DFA311229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11:49.339" v="35"/>
          <ac:spMkLst>
            <pc:docMk/>
            <pc:sldMk cId="3070972410" sldId="258"/>
            <ac:spMk id="32" creationId="{4E78424C-6FD0-41F8-9CAA-5DC19C42359F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11:49.339" v="35"/>
          <ac:spMkLst>
            <pc:docMk/>
            <pc:sldMk cId="3070972410" sldId="258"/>
            <ac:spMk id="33" creationId="{DD136760-57DC-4301-8BEA-B71AD2D13905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11:49.339" v="35"/>
          <ac:spMkLst>
            <pc:docMk/>
            <pc:sldMk cId="3070972410" sldId="258"/>
            <ac:spMk id="39" creationId="{BDC58DEA-1307-4F44-AD47-E613D8B76A89}"/>
          </ac:spMkLst>
        </pc:spChg>
        <pc:spChg chg="add">
          <ac:chgData name="Rhian Richards (2212289)" userId="S::2212289@student.uwtsd.ac.uk::c2df7197-3027-49c1-afea-226583947910" providerId="AD" clId="Web-{65268FB8-235D-1F5A-82A6-96CC1F85AF41}" dt="2022-11-01T19:11:49.339" v="35"/>
          <ac:spMkLst>
            <pc:docMk/>
            <pc:sldMk cId="3070972410" sldId="258"/>
            <ac:spMk id="41" creationId="{C99B912D-1E4B-42AF-A2BE-CFEFEC916EE7}"/>
          </ac:spMkLst>
        </pc:spChg>
        <pc:graphicFrameChg chg="add">
          <ac:chgData name="Rhian Richards (2212289)" userId="S::2212289@student.uwtsd.ac.uk::c2df7197-3027-49c1-afea-226583947910" providerId="AD" clId="Web-{65268FB8-235D-1F5A-82A6-96CC1F85AF41}" dt="2022-11-01T19:11:49.339" v="35"/>
          <ac:graphicFrameMkLst>
            <pc:docMk/>
            <pc:sldMk cId="3070972410" sldId="258"/>
            <ac:graphicFrameMk id="34" creationId="{6D33EB3F-28D6-F37E-0FF2-26F6D4247FC4}"/>
          </ac:graphicFrameMkLst>
        </pc:graphicFrameChg>
      </pc:sldChg>
      <pc:sldChg chg="delSp modSp mod delDesignElem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3614391995" sldId="259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14391995" sldId="259"/>
            <ac:spMk id="2" creationId="{335D5F89-448E-570D-B2AC-C823D09A4626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14391995" sldId="259"/>
            <ac:spMk id="3" creationId="{A740965C-A0B8-BE2A-091E-97562A70BE42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14391995" sldId="259"/>
            <ac:spMk id="8" creationId="{74CD14DB-BB81-479F-A1FC-1C75640E9F84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14391995" sldId="259"/>
            <ac:spMk id="10" creationId="{C943A91B-7CA7-4592-A975-73B1BF8C4C74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14391995" sldId="259"/>
            <ac:spMk id="12" creationId="{EC471314-E46A-414B-8D91-74880E84F187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14391995" sldId="259"/>
            <ac:spMk id="14" creationId="{6A681326-1C9D-44A3-A627-3871BDAE4127}"/>
          </ac:spMkLst>
        </pc:spChg>
      </pc:sldChg>
      <pc:sldChg chg="modSp mod modClrScheme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3650454770" sldId="260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50454770" sldId="260"/>
            <ac:spMk id="2" creationId="{6071F27C-3932-37D4-207C-B040F155EB96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650454770" sldId="260"/>
            <ac:spMk id="3" creationId="{4112C21F-A9D5-E973-9171-2C9530347CD9}"/>
          </ac:spMkLst>
        </pc:spChg>
      </pc:sldChg>
      <pc:sldChg chg="delSp modSp mod modClrScheme delDesignElem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856381852" sldId="261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856381852" sldId="261"/>
            <ac:spMk id="2" creationId="{181C1DDF-D7F4-7EAB-40F3-775FAF8D9975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856381852" sldId="261"/>
            <ac:spMk id="29" creationId="{BBC1AF96-1C8E-F4F2-B5E9-346DFA311229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856381852" sldId="261"/>
            <ac:spMk id="32" creationId="{0D9B8FD4-CDEB-4EB4-B4DE-C89E11938958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856381852" sldId="261"/>
            <ac:spMk id="33" creationId="{5A2E3D1D-9E9F-4739-BA14-D4D7FA9FBDD1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856381852" sldId="261"/>
            <ac:spMk id="44" creationId="{1FFB365B-E9DC-4859-B8AB-CB83EEBE4E28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856381852" sldId="261"/>
            <ac:spMk id="49" creationId="{8ADAB9C8-EB37-4914-A699-C716FC8FE4FE}"/>
          </ac:spMkLst>
        </pc:spChg>
      </pc:sldChg>
      <pc:sldChg chg="delSp modSp mod delDesignElem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1082918857" sldId="262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082918857" sldId="262"/>
            <ac:spMk id="2" creationId="{181C1DDF-D7F4-7EAB-40F3-775FAF8D9975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082918857" sldId="262"/>
            <ac:spMk id="25" creationId="{052BEFF1-896C-45B1-B02C-96A6A1BC389A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082918857" sldId="262"/>
            <ac:spMk id="26" creationId="{BB237A14-61B1-4C00-A670-5D8D68A8668E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082918857" sldId="262"/>
            <ac:spMk id="27" creationId="{8598F259-6F54-47A3-8D13-1603D786A328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082918857" sldId="262"/>
            <ac:spMk id="28" creationId="{0BA768A8-4FED-4ED8-9E46-6BE72188ECD2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082918857" sldId="262"/>
            <ac:spMk id="29" creationId="{BBC1AF96-1C8E-F4F2-B5E9-346DFA311229}"/>
          </ac:spMkLst>
        </pc:spChg>
      </pc:sldChg>
      <pc:sldChg chg="delSp modSp mod delDesignElem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1207953358" sldId="263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207953358" sldId="263"/>
            <ac:spMk id="2" creationId="{181C1DDF-D7F4-7EAB-40F3-775FAF8D9975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207953358" sldId="263"/>
            <ac:spMk id="25" creationId="{052BEFF1-896C-45B1-B02C-96A6A1BC389A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207953358" sldId="263"/>
            <ac:spMk id="26" creationId="{BB237A14-61B1-4C00-A670-5D8D68A8668E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207953358" sldId="263"/>
            <ac:spMk id="27" creationId="{8598F259-6F54-47A3-8D13-1603D786A328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207953358" sldId="263"/>
            <ac:spMk id="28" creationId="{0BA768A8-4FED-4ED8-9E46-6BE72188ECD2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1207953358" sldId="263"/>
            <ac:spMk id="29" creationId="{BBC1AF96-1C8E-F4F2-B5E9-346DFA311229}"/>
          </ac:spMkLst>
        </pc:spChg>
      </pc:sldChg>
      <pc:sldChg chg="delSp modSp mod delDesignElem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3788219076" sldId="264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788219076" sldId="264"/>
            <ac:spMk id="2" creationId="{335D5F89-448E-570D-B2AC-C823D09A4626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788219076" sldId="264"/>
            <ac:spMk id="3" creationId="{A740965C-A0B8-BE2A-091E-97562A70BE42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788219076" sldId="264"/>
            <ac:spMk id="8" creationId="{74CD14DB-BB81-479F-A1FC-1C75640E9F84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788219076" sldId="264"/>
            <ac:spMk id="10" creationId="{C943A91B-7CA7-4592-A975-73B1BF8C4C74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788219076" sldId="264"/>
            <ac:spMk id="12" creationId="{EC471314-E46A-414B-8D91-74880E84F187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3788219076" sldId="264"/>
            <ac:spMk id="14" creationId="{6A681326-1C9D-44A3-A627-3871BDAE4127}"/>
          </ac:spMkLst>
        </pc:spChg>
      </pc:sldChg>
      <pc:sldChg chg="delSp modSp mod delDesignElem chgLayout">
        <pc:chgData name="Rhian Richards (2212289)" userId="S::2212289@student.uwtsd.ac.uk::c2df7197-3027-49c1-afea-226583947910" providerId="AD" clId="Web-{65268FB8-235D-1F5A-82A6-96CC1F85AF41}" dt="2022-11-01T19:07:58.173" v="0"/>
        <pc:sldMkLst>
          <pc:docMk/>
          <pc:sldMk cId="581444506" sldId="265"/>
        </pc:sldMkLst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581444506" sldId="265"/>
            <ac:spMk id="2" creationId="{181C1DDF-D7F4-7EAB-40F3-775FAF8D9975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581444506" sldId="265"/>
            <ac:spMk id="25" creationId="{052BEFF1-896C-45B1-B02C-96A6A1BC389A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581444506" sldId="265"/>
            <ac:spMk id="26" creationId="{BB237A14-61B1-4C00-A670-5D8D68A8668E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581444506" sldId="265"/>
            <ac:spMk id="27" creationId="{8598F259-6F54-47A3-8D13-1603D786A328}"/>
          </ac:spMkLst>
        </pc:spChg>
        <pc:spChg chg="del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581444506" sldId="265"/>
            <ac:spMk id="28" creationId="{0BA768A8-4FED-4ED8-9E46-6BE72188ECD2}"/>
          </ac:spMkLst>
        </pc:spChg>
        <pc:spChg chg="mod ord">
          <ac:chgData name="Rhian Richards (2212289)" userId="S::2212289@student.uwtsd.ac.uk::c2df7197-3027-49c1-afea-226583947910" providerId="AD" clId="Web-{65268FB8-235D-1F5A-82A6-96CC1F85AF41}" dt="2022-11-01T19:07:58.173" v="0"/>
          <ac:spMkLst>
            <pc:docMk/>
            <pc:sldMk cId="581444506" sldId="265"/>
            <ac:spMk id="29" creationId="{BBC1AF96-1C8E-F4F2-B5E9-346DFA311229}"/>
          </ac:spMkLst>
        </pc:spChg>
      </pc:sldChg>
      <pc:sldMasterChg chg="del delSldLayout">
        <pc:chgData name="Rhian Richards (2212289)" userId="S::2212289@student.uwtsd.ac.uk::c2df7197-3027-49c1-afea-226583947910" providerId="AD" clId="Web-{65268FB8-235D-1F5A-82A6-96CC1F85AF41}" dt="2022-11-01T19:07:58.173" v="0"/>
        <pc:sldMasterMkLst>
          <pc:docMk/>
          <pc:sldMasterMk cId="0" sldId="2147483648"/>
        </pc:sldMasterMkLst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59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61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62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64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67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68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69"/>
          </pc:sldLayoutMkLst>
        </pc:sldLayoutChg>
        <pc:sldLayoutChg chg="del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0" sldId="2147483648"/>
            <pc:sldLayoutMk cId="0" sldId="2147483670"/>
          </pc:sldLayoutMkLst>
        </pc:sldLayoutChg>
      </pc:sldMasterChg>
      <pc:sldMasterChg chg="add addSldLayout modSldLayout">
        <pc:chgData name="Rhian Richards (2212289)" userId="S::2212289@student.uwtsd.ac.uk::c2df7197-3027-49c1-afea-226583947910" providerId="AD" clId="Web-{65268FB8-235D-1F5A-82A6-96CC1F85AF41}" dt="2022-11-01T19:07:58.173" v="0"/>
        <pc:sldMasterMkLst>
          <pc:docMk/>
          <pc:sldMasterMk cId="1545529170" sldId="2147483671"/>
        </pc:sldMasterMkLst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520833512" sldId="2147483672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2928136658" sldId="2147483673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2586866280" sldId="2147483674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724695405" sldId="2147483675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916985904" sldId="2147483676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179035189" sldId="2147483677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3001524084" sldId="2147483678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3503639495" sldId="2147483679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475098797" sldId="2147483680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4210029296" sldId="2147483681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787730480" sldId="2147483682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3318387083" sldId="2147483683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3475340654" sldId="2147483684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3440313849" sldId="2147483685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2809064682" sldId="2147483686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3960603324" sldId="2147483687"/>
          </pc:sldLayoutMkLst>
        </pc:sldLayoutChg>
        <pc:sldLayoutChg chg="add mod replId">
          <pc:chgData name="Rhian Richards (2212289)" userId="S::2212289@student.uwtsd.ac.uk::c2df7197-3027-49c1-afea-226583947910" providerId="AD" clId="Web-{65268FB8-235D-1F5A-82A6-96CC1F85AF41}" dt="2022-11-01T19:07:58.173" v="0"/>
          <pc:sldLayoutMkLst>
            <pc:docMk/>
            <pc:sldMasterMk cId="1545529170" sldId="2147483671"/>
            <pc:sldLayoutMk cId="160659541" sldId="2147483688"/>
          </pc:sldLayoutMkLst>
        </pc:sldLayoutChg>
      </pc:sldMasterChg>
    </pc:docChg>
  </pc:docChgLst>
  <pc:docChgLst>
    <pc:chgData name="Rhian Richards (2212289)" userId="S::2212289@student.uwtsd.ac.uk::c2df7197-3027-49c1-afea-226583947910" providerId="AD" clId="Web-{15332F12-6E39-EFED-D429-320231CB4E05}"/>
    <pc:docChg chg="modSld">
      <pc:chgData name="Rhian Richards (2212289)" userId="S::2212289@student.uwtsd.ac.uk::c2df7197-3027-49c1-afea-226583947910" providerId="AD" clId="Web-{15332F12-6E39-EFED-D429-320231CB4E05}" dt="2022-11-01T19:07:20.584" v="0"/>
      <pc:docMkLst>
        <pc:docMk/>
      </pc:docMkLst>
      <pc:sldChg chg="mod setBg">
        <pc:chgData name="Rhian Richards (2212289)" userId="S::2212289@student.uwtsd.ac.uk::c2df7197-3027-49c1-afea-226583947910" providerId="AD" clId="Web-{15332F12-6E39-EFED-D429-320231CB4E05}" dt="2022-11-01T19:07:20.584" v="0"/>
        <pc:sldMkLst>
          <pc:docMk/>
          <pc:sldMk cId="2299734367" sldId="256"/>
        </pc:sldMkLst>
      </pc:sldChg>
    </pc:docChg>
  </pc:docChgLst>
  <pc:docChgLst>
    <pc:chgData name="Rhian Richards (2212289)" userId="S::2212289@student.uwtsd.ac.uk::c2df7197-3027-49c1-afea-226583947910" providerId="AD" clId="Web-{D0025875-1313-5E75-D13E-F83D8E88FC65}"/>
    <pc:docChg chg="addSld delSld modSld">
      <pc:chgData name="Rhian Richards (2212289)" userId="S::2212289@student.uwtsd.ac.uk::c2df7197-3027-49c1-afea-226583947910" providerId="AD" clId="Web-{D0025875-1313-5E75-D13E-F83D8E88FC65}" dt="2022-10-28T09:11:59.374" v="318"/>
      <pc:docMkLst>
        <pc:docMk/>
      </pc:docMkLst>
      <pc:sldChg chg="modSp">
        <pc:chgData name="Rhian Richards (2212289)" userId="S::2212289@student.uwtsd.ac.uk::c2df7197-3027-49c1-afea-226583947910" providerId="AD" clId="Web-{D0025875-1313-5E75-D13E-F83D8E88FC65}" dt="2022-10-26T08:37:31.916" v="179" actId="20577"/>
        <pc:sldMkLst>
          <pc:docMk/>
          <pc:sldMk cId="1991432672" sldId="257"/>
        </pc:sldMkLst>
        <pc:spChg chg="mod">
          <ac:chgData name="Rhian Richards (2212289)" userId="S::2212289@student.uwtsd.ac.uk::c2df7197-3027-49c1-afea-226583947910" providerId="AD" clId="Web-{D0025875-1313-5E75-D13E-F83D8E88FC65}" dt="2022-10-26T08:37:31.916" v="179" actId="20577"/>
          <ac:spMkLst>
            <pc:docMk/>
            <pc:sldMk cId="1991432672" sldId="257"/>
            <ac:spMk id="3" creationId="{F12E845D-83F5-8B61-484C-B35018FFF2EE}"/>
          </ac:spMkLst>
        </pc:spChg>
      </pc:sldChg>
      <pc:sldChg chg="modSp mod modShow">
        <pc:chgData name="Rhian Richards (2212289)" userId="S::2212289@student.uwtsd.ac.uk::c2df7197-3027-49c1-afea-226583947910" providerId="AD" clId="Web-{D0025875-1313-5E75-D13E-F83D8E88FC65}" dt="2022-10-28T09:11:17.701" v="315"/>
        <pc:sldMkLst>
          <pc:docMk/>
          <pc:sldMk cId="3070972410" sldId="258"/>
        </pc:sldMkLst>
        <pc:spChg chg="mod">
          <ac:chgData name="Rhian Richards (2212289)" userId="S::2212289@student.uwtsd.ac.uk::c2df7197-3027-49c1-afea-226583947910" providerId="AD" clId="Web-{D0025875-1313-5E75-D13E-F83D8E88FC65}" dt="2022-10-28T09:08:11.790" v="303" actId="20577"/>
          <ac:spMkLst>
            <pc:docMk/>
            <pc:sldMk cId="3070972410" sldId="258"/>
            <ac:spMk id="29" creationId="{BBC1AF96-1C8E-F4F2-B5E9-346DFA311229}"/>
          </ac:spMkLst>
        </pc:spChg>
      </pc:sldChg>
      <pc:sldChg chg="modSp del">
        <pc:chgData name="Rhian Richards (2212289)" userId="S::2212289@student.uwtsd.ac.uk::c2df7197-3027-49c1-afea-226583947910" providerId="AD" clId="Web-{D0025875-1313-5E75-D13E-F83D8E88FC65}" dt="2022-10-28T09:10:14.449" v="313"/>
        <pc:sldMkLst>
          <pc:docMk/>
          <pc:sldMk cId="946594226" sldId="260"/>
        </pc:sldMkLst>
        <pc:spChg chg="mod">
          <ac:chgData name="Rhian Richards (2212289)" userId="S::2212289@student.uwtsd.ac.uk::c2df7197-3027-49c1-afea-226583947910" providerId="AD" clId="Web-{D0025875-1313-5E75-D13E-F83D8E88FC65}" dt="2022-10-28T09:09:59.933" v="312" actId="20577"/>
          <ac:spMkLst>
            <pc:docMk/>
            <pc:sldMk cId="946594226" sldId="260"/>
            <ac:spMk id="3" creationId="{A6EFC9D4-4D91-7ED6-5E46-B559ECE6ED2A}"/>
          </ac:spMkLst>
        </pc:spChg>
      </pc:sldChg>
      <pc:sldChg chg="new">
        <pc:chgData name="Rhian Richards (2212289)" userId="S::2212289@student.uwtsd.ac.uk::c2df7197-3027-49c1-afea-226583947910" providerId="AD" clId="Web-{D0025875-1313-5E75-D13E-F83D8E88FC65}" dt="2022-10-28T09:10:22.278" v="314"/>
        <pc:sldMkLst>
          <pc:docMk/>
          <pc:sldMk cId="3650454770" sldId="260"/>
        </pc:sldMkLst>
      </pc:sldChg>
      <pc:sldChg chg="modSp add replId">
        <pc:chgData name="Rhian Richards (2212289)" userId="S::2212289@student.uwtsd.ac.uk::c2df7197-3027-49c1-afea-226583947910" providerId="AD" clId="Web-{D0025875-1313-5E75-D13E-F83D8E88FC65}" dt="2022-10-28T09:11:47.545" v="317" actId="20577"/>
        <pc:sldMkLst>
          <pc:docMk/>
          <pc:sldMk cId="856381852" sldId="261"/>
        </pc:sldMkLst>
        <pc:spChg chg="mod">
          <ac:chgData name="Rhian Richards (2212289)" userId="S::2212289@student.uwtsd.ac.uk::c2df7197-3027-49c1-afea-226583947910" providerId="AD" clId="Web-{D0025875-1313-5E75-D13E-F83D8E88FC65}" dt="2022-10-28T09:11:47.545" v="317" actId="20577"/>
          <ac:spMkLst>
            <pc:docMk/>
            <pc:sldMk cId="856381852" sldId="261"/>
            <ac:spMk id="29" creationId="{BBC1AF96-1C8E-F4F2-B5E9-346DFA311229}"/>
          </ac:spMkLst>
        </pc:spChg>
      </pc:sldChg>
      <pc:sldChg chg="new del mod modShow">
        <pc:chgData name="Rhian Richards (2212289)" userId="S::2212289@student.uwtsd.ac.uk::c2df7197-3027-49c1-afea-226583947910" providerId="AD" clId="Web-{D0025875-1313-5E75-D13E-F83D8E88FC65}" dt="2022-10-28T09:09:21.182" v="306"/>
        <pc:sldMkLst>
          <pc:docMk/>
          <pc:sldMk cId="1067980440" sldId="261"/>
        </pc:sldMkLst>
      </pc:sldChg>
      <pc:sldChg chg="add replId">
        <pc:chgData name="Rhian Richards (2212289)" userId="S::2212289@student.uwtsd.ac.uk::c2df7197-3027-49c1-afea-226583947910" providerId="AD" clId="Web-{D0025875-1313-5E75-D13E-F83D8E88FC65}" dt="2022-10-28T09:11:59.374" v="318"/>
        <pc:sldMkLst>
          <pc:docMk/>
          <pc:sldMk cId="1082918857" sldId="262"/>
        </pc:sldMkLst>
      </pc:sldChg>
    </pc:docChg>
  </pc:docChgLst>
  <pc:docChgLst>
    <pc:chgData name="Rhian Richards (2212289)" userId="S::2212289@student.uwtsd.ac.uk::c2df7197-3027-49c1-afea-226583947910" providerId="AD" clId="Web-{077CFF4C-0DEE-5BDF-973D-388A6E00C880}"/>
    <pc:docChg chg="modSld">
      <pc:chgData name="Rhian Richards (2212289)" userId="S::2212289@student.uwtsd.ac.uk::c2df7197-3027-49c1-afea-226583947910" providerId="AD" clId="Web-{077CFF4C-0DEE-5BDF-973D-388A6E00C880}" dt="2022-11-05T14:08:20.896" v="49" actId="20577"/>
      <pc:docMkLst>
        <pc:docMk/>
      </pc:docMkLst>
      <pc:sldChg chg="modSp">
        <pc:chgData name="Rhian Richards (2212289)" userId="S::2212289@student.uwtsd.ac.uk::c2df7197-3027-49c1-afea-226583947910" providerId="AD" clId="Web-{077CFF4C-0DEE-5BDF-973D-388A6E00C880}" dt="2022-11-05T14:08:20.896" v="49" actId="20577"/>
        <pc:sldMkLst>
          <pc:docMk/>
          <pc:sldMk cId="835870771" sldId="277"/>
        </pc:sldMkLst>
        <pc:spChg chg="mod">
          <ac:chgData name="Rhian Richards (2212289)" userId="S::2212289@student.uwtsd.ac.uk::c2df7197-3027-49c1-afea-226583947910" providerId="AD" clId="Web-{077CFF4C-0DEE-5BDF-973D-388A6E00C880}" dt="2022-11-05T14:08:20.896" v="49" actId="20577"/>
          <ac:spMkLst>
            <pc:docMk/>
            <pc:sldMk cId="835870771" sldId="277"/>
            <ac:spMk id="3" creationId="{7EDDC4E2-5E2C-9881-EFA2-B78D29406B24}"/>
          </ac:spMkLst>
        </pc:spChg>
      </pc:sldChg>
    </pc:docChg>
  </pc:docChgLst>
  <pc:docChgLst>
    <pc:chgData name="Rhian Richards (2212289)" userId="S::2212289@student.uwtsd.ac.uk::c2df7197-3027-49c1-afea-226583947910" providerId="AD" clId="Web-{A9A2993B-B916-ADE6-2634-237A9048C6E1}"/>
    <pc:docChg chg="addSld delSld modSld">
      <pc:chgData name="Rhian Richards (2212289)" userId="S::2212289@student.uwtsd.ac.uk::c2df7197-3027-49c1-afea-226583947910" providerId="AD" clId="Web-{A9A2993B-B916-ADE6-2634-237A9048C6E1}" dt="2022-11-03T11:36:51.158" v="481" actId="20577"/>
      <pc:docMkLst>
        <pc:docMk/>
      </pc:docMkLst>
      <pc:sldChg chg="modSp">
        <pc:chgData name="Rhian Richards (2212289)" userId="S::2212289@student.uwtsd.ac.uk::c2df7197-3027-49c1-afea-226583947910" providerId="AD" clId="Web-{A9A2993B-B916-ADE6-2634-237A9048C6E1}" dt="2022-11-02T19:24:59.496" v="133" actId="20577"/>
        <pc:sldMkLst>
          <pc:docMk/>
          <pc:sldMk cId="1991432672" sldId="257"/>
        </pc:sldMkLst>
        <pc:spChg chg="mod">
          <ac:chgData name="Rhian Richards (2212289)" userId="S::2212289@student.uwtsd.ac.uk::c2df7197-3027-49c1-afea-226583947910" providerId="AD" clId="Web-{A9A2993B-B916-ADE6-2634-237A9048C6E1}" dt="2022-11-02T19:24:59.496" v="133" actId="20577"/>
          <ac:spMkLst>
            <pc:docMk/>
            <pc:sldMk cId="1991432672" sldId="257"/>
            <ac:spMk id="3" creationId="{F12E845D-83F5-8B61-484C-B35018FFF2EE}"/>
          </ac:spMkLst>
        </pc:spChg>
      </pc:sldChg>
      <pc:sldChg chg="addSp delSp modSp del">
        <pc:chgData name="Rhian Richards (2212289)" userId="S::2212289@student.uwtsd.ac.uk::c2df7197-3027-49c1-afea-226583947910" providerId="AD" clId="Web-{A9A2993B-B916-ADE6-2634-237A9048C6E1}" dt="2022-11-02T19:25:08.590" v="134"/>
        <pc:sldMkLst>
          <pc:docMk/>
          <pc:sldMk cId="3070972410" sldId="258"/>
        </pc:sldMkLst>
        <pc:spChg chg="mod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2" creationId="{181C1DDF-D7F4-7EAB-40F3-775FAF8D9975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611" v="4"/>
          <ac:spMkLst>
            <pc:docMk/>
            <pc:sldMk cId="3070972410" sldId="258"/>
            <ac:spMk id="32" creationId="{4E78424C-6FD0-41F8-9CAA-5DC19C42359F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611" v="4"/>
          <ac:spMkLst>
            <pc:docMk/>
            <pc:sldMk cId="3070972410" sldId="258"/>
            <ac:spMk id="33" creationId="{DD136760-57DC-4301-8BEA-B71AD2D13905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611" v="4"/>
          <ac:spMkLst>
            <pc:docMk/>
            <pc:sldMk cId="3070972410" sldId="258"/>
            <ac:spMk id="39" creationId="{BDC58DEA-1307-4F44-AD47-E613D8B76A89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611" v="4"/>
          <ac:spMkLst>
            <pc:docMk/>
            <pc:sldMk cId="3070972410" sldId="258"/>
            <ac:spMk id="41" creationId="{C99B912D-1E4B-42AF-A2BE-CFEFEC916EE7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31.048" v="1"/>
          <ac:spMkLst>
            <pc:docMk/>
            <pc:sldMk cId="3070972410" sldId="258"/>
            <ac:spMk id="46" creationId="{ABE6F9A3-300E-47F5-B41C-C8C5E758DE7C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31.048" v="1"/>
          <ac:spMkLst>
            <pc:docMk/>
            <pc:sldMk cId="3070972410" sldId="258"/>
            <ac:spMk id="48" creationId="{61B4701B-39FE-43B8-86AA-D6B8789C2207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31.048" v="1"/>
          <ac:spMkLst>
            <pc:docMk/>
            <pc:sldMk cId="3070972410" sldId="258"/>
            <ac:spMk id="50" creationId="{E9A7EF13-49FA-4355-971A-34B065F35022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31.048" v="1"/>
          <ac:spMkLst>
            <pc:docMk/>
            <pc:sldMk cId="3070972410" sldId="258"/>
            <ac:spMk id="52" creationId="{92CF3C3E-0F7B-4F0C-8EBD-BDD38E9C66F5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548" v="3"/>
          <ac:spMkLst>
            <pc:docMk/>
            <pc:sldMk cId="3070972410" sldId="258"/>
            <ac:spMk id="54" creationId="{F747F1B4-B831-4277-8AB0-32767F7EB7BF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548" v="3"/>
          <ac:spMkLst>
            <pc:docMk/>
            <pc:sldMk cId="3070972410" sldId="258"/>
            <ac:spMk id="55" creationId="{D80CFA21-AB7C-4BEB-9BFF-05764FBBF3C6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548" v="3"/>
          <ac:spMkLst>
            <pc:docMk/>
            <pc:sldMk cId="3070972410" sldId="258"/>
            <ac:spMk id="56" creationId="{12F7E335-851A-4CAE-B09F-E657819D4600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1T19:16:46.548" v="3"/>
          <ac:spMkLst>
            <pc:docMk/>
            <pc:sldMk cId="3070972410" sldId="258"/>
            <ac:spMk id="57" creationId="{10B541F0-7F6E-402E-84D8-CF96EACA5FBC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59" creationId="{ABE6F9A3-300E-47F5-B41C-C8C5E758DE7C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60" creationId="{61B4701B-39FE-43B8-86AA-D6B8789C2207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61" creationId="{E9A7EF13-49FA-4355-971A-34B065F35022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62" creationId="{92CF3C3E-0F7B-4F0C-8EBD-BDD38E9C66F5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67" creationId="{B5541CD5-D7AC-4686-8783-CF5D1D4FC266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69" creationId="{0420923D-0C6E-4656-9A01-EE9FB6345EB3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0:53.649" v="5"/>
          <ac:spMkLst>
            <pc:docMk/>
            <pc:sldMk cId="3070972410" sldId="258"/>
            <ac:spMk id="71" creationId="{904D0A95-DEAA-4B8D-A340-BEC3A5DBCDDB}"/>
          </ac:spMkLst>
        </pc:spChg>
        <pc:graphicFrameChg chg="mod modGraphic">
          <ac:chgData name="Rhian Richards (2212289)" userId="S::2212289@student.uwtsd.ac.uk::c2df7197-3027-49c1-afea-226583947910" providerId="AD" clId="Web-{A9A2993B-B916-ADE6-2634-237A9048C6E1}" dt="2022-11-02T19:10:53.649" v="5"/>
          <ac:graphicFrameMkLst>
            <pc:docMk/>
            <pc:sldMk cId="3070972410" sldId="258"/>
            <ac:graphicFrameMk id="34" creationId="{6D33EB3F-28D6-F37E-0FF2-26F6D4247FC4}"/>
          </ac:graphicFrameMkLst>
        </pc:graphicFrameChg>
      </pc:sldChg>
      <pc:sldChg chg="addSp delSp modSp">
        <pc:chgData name="Rhian Richards (2212289)" userId="S::2212289@student.uwtsd.ac.uk::c2df7197-3027-49c1-afea-226583947910" providerId="AD" clId="Web-{A9A2993B-B916-ADE6-2634-237A9048C6E1}" dt="2022-11-03T11:36:51.158" v="481" actId="20577"/>
        <pc:sldMkLst>
          <pc:docMk/>
          <pc:sldMk cId="856381852" sldId="261"/>
        </pc:sldMkLst>
        <pc:spChg chg="mod">
          <ac:chgData name="Rhian Richards (2212289)" userId="S::2212289@student.uwtsd.ac.uk::c2df7197-3027-49c1-afea-226583947910" providerId="AD" clId="Web-{A9A2993B-B916-ADE6-2634-237A9048C6E1}" dt="2022-11-03T11:36:51.158" v="481" actId="20577"/>
          <ac:spMkLst>
            <pc:docMk/>
            <pc:sldMk cId="856381852" sldId="261"/>
            <ac:spMk id="2" creationId="{181C1DDF-D7F4-7EAB-40F3-775FAF8D9975}"/>
          </ac:spMkLst>
        </pc:spChg>
        <pc:spChg chg="mod ord">
          <ac:chgData name="Rhian Richards (2212289)" userId="S::2212289@student.uwtsd.ac.uk::c2df7197-3027-49c1-afea-226583947910" providerId="AD" clId="Web-{A9A2993B-B916-ADE6-2634-237A9048C6E1}" dt="2022-11-03T11:28:42.195" v="430" actId="1076"/>
          <ac:spMkLst>
            <pc:docMk/>
            <pc:sldMk cId="856381852" sldId="261"/>
            <ac:spMk id="29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3T11:09:19.827" v="324"/>
          <ac:spMkLst>
            <pc:docMk/>
            <pc:sldMk cId="856381852" sldId="261"/>
            <ac:spMk id="54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3T11:09:19.827" v="324"/>
          <ac:spMkLst>
            <pc:docMk/>
            <pc:sldMk cId="856381852" sldId="261"/>
            <ac:spMk id="58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3T11:17:42.775" v="326"/>
          <ac:spMkLst>
            <pc:docMk/>
            <pc:sldMk cId="856381852" sldId="261"/>
            <ac:spMk id="70" creationId="{AA047838-7F9E-43CF-A116-26E7AAA8F842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3T11:23:26.548" v="377"/>
          <ac:spMkLst>
            <pc:docMk/>
            <pc:sldMk cId="856381852" sldId="261"/>
            <ac:spMk id="76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3T11:23:26.548" v="377"/>
          <ac:spMkLst>
            <pc:docMk/>
            <pc:sldMk cId="856381852" sldId="261"/>
            <ac:spMk id="82" creationId="{81CC9B02-E087-4350-AEBD-2C3CF001AF01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1:23:26.548" v="377"/>
          <ac:spMkLst>
            <pc:docMk/>
            <pc:sldMk cId="856381852" sldId="261"/>
            <ac:spMk id="88" creationId="{495DDCFA-D3DE-4CEB-8AFF-C6501187E430}"/>
          </ac:spMkLst>
        </pc:spChg>
        <pc:picChg chg="add mod ord">
          <ac:chgData name="Rhian Richards (2212289)" userId="S::2212289@student.uwtsd.ac.uk::c2df7197-3027-49c1-afea-226583947910" providerId="AD" clId="Web-{A9A2993B-B916-ADE6-2634-237A9048C6E1}" dt="2022-11-03T11:33:37.420" v="438" actId="14100"/>
          <ac:picMkLst>
            <pc:docMk/>
            <pc:sldMk cId="856381852" sldId="261"/>
            <ac:picMk id="64" creationId="{40800CB2-19DB-133F-A023-2DB550CA025F}"/>
          </ac:picMkLst>
        </pc:picChg>
      </pc:sldChg>
      <pc:sldChg chg="addSp modSp mod setBg setClrOvrMap">
        <pc:chgData name="Rhian Richards (2212289)" userId="S::2212289@student.uwtsd.ac.uk::c2df7197-3027-49c1-afea-226583947910" providerId="AD" clId="Web-{A9A2993B-B916-ADE6-2634-237A9048C6E1}" dt="2022-11-03T11:36:40.377" v="480" actId="20577"/>
        <pc:sldMkLst>
          <pc:docMk/>
          <pc:sldMk cId="1082918857" sldId="262"/>
        </pc:sldMkLst>
        <pc:spChg chg="mod">
          <ac:chgData name="Rhian Richards (2212289)" userId="S::2212289@student.uwtsd.ac.uk::c2df7197-3027-49c1-afea-226583947910" providerId="AD" clId="Web-{A9A2993B-B916-ADE6-2634-237A9048C6E1}" dt="2022-11-03T10:42:38.215" v="317"/>
          <ac:spMkLst>
            <pc:docMk/>
            <pc:sldMk cId="1082918857" sldId="262"/>
            <ac:spMk id="2" creationId="{181C1DDF-D7F4-7EAB-40F3-775FAF8D9975}"/>
          </ac:spMkLst>
        </pc:spChg>
        <pc:spChg chg="add mod">
          <ac:chgData name="Rhian Richards (2212289)" userId="S::2212289@student.uwtsd.ac.uk::c2df7197-3027-49c1-afea-226583947910" providerId="AD" clId="Web-{A9A2993B-B916-ADE6-2634-237A9048C6E1}" dt="2022-11-03T11:36:40.377" v="480" actId="20577"/>
          <ac:spMkLst>
            <pc:docMk/>
            <pc:sldMk cId="1082918857" sldId="262"/>
            <ac:spMk id="3" creationId="{C8C05C9E-18A6-88AD-9DDE-783809EC81FA}"/>
          </ac:spMkLst>
        </pc:spChg>
        <pc:spChg chg="mod">
          <ac:chgData name="Rhian Richards (2212289)" userId="S::2212289@student.uwtsd.ac.uk::c2df7197-3027-49c1-afea-226583947910" providerId="AD" clId="Web-{A9A2993B-B916-ADE6-2634-237A9048C6E1}" dt="2022-11-03T10:42:38.215" v="317"/>
          <ac:spMkLst>
            <pc:docMk/>
            <pc:sldMk cId="1082918857" sldId="262"/>
            <ac:spMk id="29" creationId="{BBC1AF96-1C8E-F4F2-B5E9-346DFA311229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0:42:38.215" v="317"/>
          <ac:spMkLst>
            <pc:docMk/>
            <pc:sldMk cId="1082918857" sldId="262"/>
            <ac:spMk id="35" creationId="{C8A3C342-1D03-412F-8DD3-BF519E8E0AE9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0:42:38.215" v="317"/>
          <ac:spMkLst>
            <pc:docMk/>
            <pc:sldMk cId="1082918857" sldId="262"/>
            <ac:spMk id="37" creationId="{81CC9B02-E087-4350-AEBD-2C3CF001AF01}"/>
          </ac:spMkLst>
        </pc:spChg>
        <pc:picChg chg="add">
          <ac:chgData name="Rhian Richards (2212289)" userId="S::2212289@student.uwtsd.ac.uk::c2df7197-3027-49c1-afea-226583947910" providerId="AD" clId="Web-{A9A2993B-B916-ADE6-2634-237A9048C6E1}" dt="2022-11-03T10:42:38.215" v="317"/>
          <ac:picMkLst>
            <pc:docMk/>
            <pc:sldMk cId="1082918857" sldId="262"/>
            <ac:picMk id="31" creationId="{D5F38F3B-8A73-51F4-7E2D-89B4266D68E2}"/>
          </ac:picMkLst>
        </pc:picChg>
      </pc:sldChg>
      <pc:sldChg chg="addSp modSp">
        <pc:chgData name="Rhian Richards (2212289)" userId="S::2212289@student.uwtsd.ac.uk::c2df7197-3027-49c1-afea-226583947910" providerId="AD" clId="Web-{A9A2993B-B916-ADE6-2634-237A9048C6E1}" dt="2022-11-02T19:12:14.823" v="6"/>
        <pc:sldMkLst>
          <pc:docMk/>
          <pc:sldMk cId="581444506" sldId="265"/>
        </pc:sldMkLst>
        <pc:spChg chg="mod">
          <ac:chgData name="Rhian Richards (2212289)" userId="S::2212289@student.uwtsd.ac.uk::c2df7197-3027-49c1-afea-226583947910" providerId="AD" clId="Web-{A9A2993B-B916-ADE6-2634-237A9048C6E1}" dt="2022-11-02T19:12:14.823" v="6"/>
          <ac:spMkLst>
            <pc:docMk/>
            <pc:sldMk cId="581444506" sldId="265"/>
            <ac:spMk id="29" creationId="{BBC1AF96-1C8E-F4F2-B5E9-346DFA311229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2:14.823" v="6"/>
          <ac:spMkLst>
            <pc:docMk/>
            <pc:sldMk cId="581444506" sldId="265"/>
            <ac:spMk id="34" creationId="{052BEFF1-896C-45B1-B02C-96A6A1BC389A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2:14.823" v="6"/>
          <ac:spMkLst>
            <pc:docMk/>
            <pc:sldMk cId="581444506" sldId="265"/>
            <ac:spMk id="36" creationId="{BB237A14-61B1-4C00-A670-5D8D68A8668E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2:14.823" v="6"/>
          <ac:spMkLst>
            <pc:docMk/>
            <pc:sldMk cId="581444506" sldId="265"/>
            <ac:spMk id="38" creationId="{8598F259-6F54-47A3-8D13-1603D786A328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12:14.823" v="6"/>
          <ac:spMkLst>
            <pc:docMk/>
            <pc:sldMk cId="581444506" sldId="265"/>
            <ac:spMk id="40" creationId="{0BA768A8-4FED-4ED8-9E46-6BE72188ECD2}"/>
          </ac:spMkLst>
        </pc:spChg>
      </pc:sldChg>
      <pc:sldChg chg="addSp delSp modSp new mod setBg setClrOvrMap">
        <pc:chgData name="Rhian Richards (2212289)" userId="S::2212289@student.uwtsd.ac.uk::c2df7197-3027-49c1-afea-226583947910" providerId="AD" clId="Web-{A9A2993B-B916-ADE6-2634-237A9048C6E1}" dt="2022-11-02T19:23:57.964" v="114"/>
        <pc:sldMkLst>
          <pc:docMk/>
          <pc:sldMk cId="3984676487" sldId="266"/>
        </pc:sldMkLst>
        <pc:spChg chg="mod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2" creationId="{1C6C6BF8-6493-AB3F-D5CC-67B03F22D5FB}"/>
          </ac:spMkLst>
        </pc:spChg>
        <pc:spChg chg="del mod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3" creationId="{AC469F39-256D-FE47-45CA-852B022B078B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8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10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12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14" creationId="{0BA768A8-4FED-4ED8-9E46-6BE72188ECD2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20" creationId="{ABE6F9A3-300E-47F5-B41C-C8C5E758DE7C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22" creationId="{61B4701B-39FE-43B8-86AA-D6B8789C2207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24" creationId="{E9A7EF13-49FA-4355-971A-34B065F35022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2T19:23:57.964" v="114"/>
          <ac:spMkLst>
            <pc:docMk/>
            <pc:sldMk cId="3984676487" sldId="266"/>
            <ac:spMk id="26" creationId="{92CF3C3E-0F7B-4F0C-8EBD-BDD38E9C66F5}"/>
          </ac:spMkLst>
        </pc:spChg>
        <pc:graphicFrameChg chg="add">
          <ac:chgData name="Rhian Richards (2212289)" userId="S::2212289@student.uwtsd.ac.uk::c2df7197-3027-49c1-afea-226583947910" providerId="AD" clId="Web-{A9A2993B-B916-ADE6-2634-237A9048C6E1}" dt="2022-11-02T19:23:57.964" v="114"/>
          <ac:graphicFrameMkLst>
            <pc:docMk/>
            <pc:sldMk cId="3984676487" sldId="266"/>
            <ac:graphicFrameMk id="16" creationId="{C371A9BB-882C-53B6-A3D5-E735DA1E5E1E}"/>
          </ac:graphicFrameMkLst>
        </pc:graphicFrameChg>
      </pc:sldChg>
      <pc:sldChg chg="addSp modSp new mod setBg">
        <pc:chgData name="Rhian Richards (2212289)" userId="S::2212289@student.uwtsd.ac.uk::c2df7197-3027-49c1-afea-226583947910" providerId="AD" clId="Web-{A9A2993B-B916-ADE6-2634-237A9048C6E1}" dt="2022-11-03T10:54:59.043" v="322" actId="14100"/>
        <pc:sldMkLst>
          <pc:docMk/>
          <pc:sldMk cId="2381206030" sldId="267"/>
        </pc:sldMkLst>
        <pc:spChg chg="mod">
          <ac:chgData name="Rhian Richards (2212289)" userId="S::2212289@student.uwtsd.ac.uk::c2df7197-3027-49c1-afea-226583947910" providerId="AD" clId="Web-{A9A2993B-B916-ADE6-2634-237A9048C6E1}" dt="2022-11-03T10:41:37.416" v="315"/>
          <ac:spMkLst>
            <pc:docMk/>
            <pc:sldMk cId="2381206030" sldId="267"/>
            <ac:spMk id="2" creationId="{487709D2-2934-57F3-0C14-FA204C9C2ACC}"/>
          </ac:spMkLst>
        </pc:spChg>
        <pc:spChg chg="mod">
          <ac:chgData name="Rhian Richards (2212289)" userId="S::2212289@student.uwtsd.ac.uk::c2df7197-3027-49c1-afea-226583947910" providerId="AD" clId="Web-{A9A2993B-B916-ADE6-2634-237A9048C6E1}" dt="2022-11-03T10:54:59.043" v="322" actId="14100"/>
          <ac:spMkLst>
            <pc:docMk/>
            <pc:sldMk cId="2381206030" sldId="267"/>
            <ac:spMk id="3" creationId="{C6937E3D-5751-85FB-97B8-1FC894D01901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0:41:37.416" v="315"/>
          <ac:spMkLst>
            <pc:docMk/>
            <pc:sldMk cId="2381206030" sldId="267"/>
            <ac:spMk id="8" creationId="{0D9B8FD4-CDEB-4EB4-B4DE-C89E11938958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0:41:37.416" v="315"/>
          <ac:spMkLst>
            <pc:docMk/>
            <pc:sldMk cId="2381206030" sldId="267"/>
            <ac:spMk id="10" creationId="{5A2E3D1D-9E9F-4739-BA14-D4D7FA9FBDD1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0:41:37.416" v="315"/>
          <ac:spMkLst>
            <pc:docMk/>
            <pc:sldMk cId="2381206030" sldId="267"/>
            <ac:spMk id="12" creationId="{1FFB365B-E9DC-4859-B8AB-CB83EEBE4E28}"/>
          </ac:spMkLst>
        </pc:spChg>
        <pc:spChg chg="add">
          <ac:chgData name="Rhian Richards (2212289)" userId="S::2212289@student.uwtsd.ac.uk::c2df7197-3027-49c1-afea-226583947910" providerId="AD" clId="Web-{A9A2993B-B916-ADE6-2634-237A9048C6E1}" dt="2022-11-03T10:41:37.416" v="315"/>
          <ac:spMkLst>
            <pc:docMk/>
            <pc:sldMk cId="2381206030" sldId="267"/>
            <ac:spMk id="14" creationId="{8ADAB9C8-EB37-4914-A699-C716FC8FE4FE}"/>
          </ac:spMkLst>
        </pc:spChg>
      </pc:sldChg>
    </pc:docChg>
  </pc:docChgLst>
  <pc:docChgLst>
    <pc:chgData name="Rhian Richards (2212289)" userId="S::2212289@student.uwtsd.ac.uk::c2df7197-3027-49c1-afea-226583947910" providerId="AD" clId="Web-{E60A6D96-DC38-CB47-32DE-36DA28CC3ED3}"/>
    <pc:docChg chg="modSld">
      <pc:chgData name="Rhian Richards (2212289)" userId="S::2212289@student.uwtsd.ac.uk::c2df7197-3027-49c1-afea-226583947910" providerId="AD" clId="Web-{E60A6D96-DC38-CB47-32DE-36DA28CC3ED3}" dt="2022-11-05T17:23:53.740" v="259" actId="20577"/>
      <pc:docMkLst>
        <pc:docMk/>
      </pc:docMkLst>
      <pc:sldChg chg="mod modShow">
        <pc:chgData name="Rhian Richards (2212289)" userId="S::2212289@student.uwtsd.ac.uk::c2df7197-3027-49c1-afea-226583947910" providerId="AD" clId="Web-{E60A6D96-DC38-CB47-32DE-36DA28CC3ED3}" dt="2022-11-05T15:16:47.313" v="0"/>
        <pc:sldMkLst>
          <pc:docMk/>
          <pc:sldMk cId="856381852" sldId="261"/>
        </pc:sldMkLst>
      </pc:sldChg>
      <pc:sldChg chg="mod modShow">
        <pc:chgData name="Rhian Richards (2212289)" userId="S::2212289@student.uwtsd.ac.uk::c2df7197-3027-49c1-afea-226583947910" providerId="AD" clId="Web-{E60A6D96-DC38-CB47-32DE-36DA28CC3ED3}" dt="2022-11-05T15:16:53.438" v="1"/>
        <pc:sldMkLst>
          <pc:docMk/>
          <pc:sldMk cId="1082918857" sldId="262"/>
        </pc:sldMkLst>
      </pc:sldChg>
      <pc:sldChg chg="addSp delSp modSp mod setBg setClrOvrMap">
        <pc:chgData name="Rhian Richards (2212289)" userId="S::2212289@student.uwtsd.ac.uk::c2df7197-3027-49c1-afea-226583947910" providerId="AD" clId="Web-{E60A6D96-DC38-CB47-32DE-36DA28CC3ED3}" dt="2022-11-05T15:46:46.318" v="180" actId="1076"/>
        <pc:sldMkLst>
          <pc:docMk/>
          <pc:sldMk cId="2237418999" sldId="271"/>
        </pc:sldMkLst>
        <pc:spChg chg="mod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2" creationId="{335D5F89-448E-570D-B2AC-C823D09A4626}"/>
          </ac:spMkLst>
        </pc:spChg>
        <pc:spChg chg="add mod">
          <ac:chgData name="Rhian Richards (2212289)" userId="S::2212289@student.uwtsd.ac.uk::c2df7197-3027-49c1-afea-226583947910" providerId="AD" clId="Web-{E60A6D96-DC38-CB47-32DE-36DA28CC3ED3}" dt="2022-11-05T15:46:33.615" v="179" actId="1076"/>
          <ac:spMkLst>
            <pc:docMk/>
            <pc:sldMk cId="2237418999" sldId="271"/>
            <ac:spMk id="3" creationId="{6C072C37-DEB0-FF56-1499-CEC9BA505CE1}"/>
          </ac:spMkLst>
        </pc:spChg>
        <pc:spChg chg="del mod ord">
          <ac:chgData name="Rhian Richards (2212289)" userId="S::2212289@student.uwtsd.ac.uk::c2df7197-3027-49c1-afea-226583947910" providerId="AD" clId="Web-{E60A6D96-DC38-CB47-32DE-36DA28CC3ED3}" dt="2022-11-05T15:44:25.300" v="164"/>
          <ac:spMkLst>
            <pc:docMk/>
            <pc:sldMk cId="2237418999" sldId="271"/>
            <ac:spMk id="25" creationId="{884783B5-7D1C-76CA-0C2D-7BA85B8B6632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4:25.269" v="163"/>
          <ac:spMkLst>
            <pc:docMk/>
            <pc:sldMk cId="2237418999" sldId="271"/>
            <ac:spMk id="27" creationId="{A93A089E-0A16-452C-B341-0F769780D262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2:28.907" v="152"/>
          <ac:spMkLst>
            <pc:docMk/>
            <pc:sldMk cId="2237418999" sldId="271"/>
            <ac:spMk id="28" creationId="{A93A089E-0A16-452C-B341-0F769780D262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2:28.891" v="151"/>
          <ac:spMkLst>
            <pc:docMk/>
            <pc:sldMk cId="2237418999" sldId="271"/>
            <ac:spMk id="30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2:28.891" v="151"/>
          <ac:spMkLst>
            <pc:docMk/>
            <pc:sldMk cId="2237418999" sldId="271"/>
            <ac:spMk id="31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2:28.891" v="151"/>
          <ac:spMkLst>
            <pc:docMk/>
            <pc:sldMk cId="2237418999" sldId="271"/>
            <ac:spMk id="32" creationId="{AC3BF0FA-36FA-4CE9-840E-F7C3A8F168B5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2:28.891" v="151"/>
          <ac:spMkLst>
            <pc:docMk/>
            <pc:sldMk cId="2237418999" sldId="271"/>
            <ac:spMk id="34" creationId="{D6F18ACE-6E82-4ADC-8A2F-A1771B309B16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3:50.612" v="159"/>
          <ac:spMkLst>
            <pc:docMk/>
            <pc:sldMk cId="2237418999" sldId="271"/>
            <ac:spMk id="36" creationId="{49076D5E-68ED-4CD1-A04F-E7934EBFAAD9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3:50.612" v="159"/>
          <ac:spMkLst>
            <pc:docMk/>
            <pc:sldMk cId="2237418999" sldId="271"/>
            <ac:spMk id="38" creationId="{21BE0A6B-EBF8-4301-B1AE-F6A1C4003E2A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3:50.612" v="159"/>
          <ac:spMkLst>
            <pc:docMk/>
            <pc:sldMk cId="2237418999" sldId="271"/>
            <ac:spMk id="40" creationId="{03C06118-B3FE-4B51-80A1-B82C2E9FF970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3:50.612" v="159"/>
          <ac:spMkLst>
            <pc:docMk/>
            <pc:sldMk cId="2237418999" sldId="271"/>
            <ac:spMk id="42" creationId="{172BE3F8-96D6-4535-9AE4-694DC4F5B13F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44" creationId="{C24BEC42-AFF3-40D1-93A2-A27A42E1E23C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46" creationId="{608F427C-1EC9-4280-9367-F2B3AA063E82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48" creationId="{F98810A7-E114-447A-A7D6-69B27CFB5650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52" creationId="{4AC0CD9D-7610-4620-93B4-798CCD9AB581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55" creationId="{DE4D62F9-188E-4530-84C2-24BDEE4BEB82}"/>
          </ac:spMkLst>
        </pc:spChg>
        <pc:spChg chg="add del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56" creationId="{757B325C-3E35-45CF-9D07-3BCB281F3B9C}"/>
          </ac:spMkLst>
        </pc:spChg>
        <pc:spChg chg="add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65" creationId="{4AC0CD9D-7610-4620-93B4-798CCD9AB581}"/>
          </ac:spMkLst>
        </pc:spChg>
        <pc:spChg chg="add">
          <ac:chgData name="Rhian Richards (2212289)" userId="S::2212289@student.uwtsd.ac.uk::c2df7197-3027-49c1-afea-226583947910" providerId="AD" clId="Web-{E60A6D96-DC38-CB47-32DE-36DA28CC3ED3}" dt="2022-11-05T15:46:22.787" v="177"/>
          <ac:spMkLst>
            <pc:docMk/>
            <pc:sldMk cId="2237418999" sldId="271"/>
            <ac:spMk id="71" creationId="{DE4D62F9-188E-4530-84C2-24BDEE4BEB82}"/>
          </ac:spMkLst>
        </pc:spChg>
        <pc:picChg chg="mod ord">
          <ac:chgData name="Rhian Richards (2212289)" userId="S::2212289@student.uwtsd.ac.uk::c2df7197-3027-49c1-afea-226583947910" providerId="AD" clId="Web-{E60A6D96-DC38-CB47-32DE-36DA28CC3ED3}" dt="2022-11-05T15:46:46.318" v="180" actId="1076"/>
          <ac:picMkLst>
            <pc:docMk/>
            <pc:sldMk cId="2237418999" sldId="271"/>
            <ac:picMk id="5" creationId="{84B07871-BCB3-71EF-DF4C-13ECB39C7ABD}"/>
          </ac:picMkLst>
        </pc:picChg>
        <pc:picChg chg="add del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29" creationId="{41B68C77-138E-4BF7-A276-BD0C78A4219F}"/>
          </ac:picMkLst>
        </pc:picChg>
        <pc:picChg chg="add del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50" creationId="{7C268552-D473-46ED-B1B8-422042C4DEF1}"/>
          </ac:picMkLst>
        </pc:picChg>
        <pc:picChg chg="add del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53" creationId="{B9238B3E-24AA-439A-B527-6C5DF6D72145}"/>
          </ac:picMkLst>
        </pc:picChg>
        <pc:picChg chg="add del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54" creationId="{69F01145-BEA3-4CBF-AA21-10077B948CA8}"/>
          </ac:picMkLst>
        </pc:picChg>
        <pc:picChg chg="add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61" creationId="{41B68C77-138E-4BF7-A276-BD0C78A4219F}"/>
          </ac:picMkLst>
        </pc:picChg>
        <pc:picChg chg="add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63" creationId="{7C268552-D473-46ED-B1B8-422042C4DEF1}"/>
          </ac:picMkLst>
        </pc:picChg>
        <pc:picChg chg="add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67" creationId="{B9238B3E-24AA-439A-B527-6C5DF6D72145}"/>
          </ac:picMkLst>
        </pc:picChg>
        <pc:picChg chg="add">
          <ac:chgData name="Rhian Richards (2212289)" userId="S::2212289@student.uwtsd.ac.uk::c2df7197-3027-49c1-afea-226583947910" providerId="AD" clId="Web-{E60A6D96-DC38-CB47-32DE-36DA28CC3ED3}" dt="2022-11-05T15:46:22.787" v="177"/>
          <ac:picMkLst>
            <pc:docMk/>
            <pc:sldMk cId="2237418999" sldId="271"/>
            <ac:picMk id="69" creationId="{69F01145-BEA3-4CBF-AA21-10077B948CA8}"/>
          </ac:picMkLst>
        </pc:picChg>
      </pc:sldChg>
      <pc:sldChg chg="modSp">
        <pc:chgData name="Rhian Richards (2212289)" userId="S::2212289@student.uwtsd.ac.uk::c2df7197-3027-49c1-afea-226583947910" providerId="AD" clId="Web-{E60A6D96-DC38-CB47-32DE-36DA28CC3ED3}" dt="2022-11-05T15:39:52.685" v="144" actId="20577"/>
        <pc:sldMkLst>
          <pc:docMk/>
          <pc:sldMk cId="2057526895" sldId="272"/>
        </pc:sldMkLst>
        <pc:spChg chg="mod">
          <ac:chgData name="Rhian Richards (2212289)" userId="S::2212289@student.uwtsd.ac.uk::c2df7197-3027-49c1-afea-226583947910" providerId="AD" clId="Web-{E60A6D96-DC38-CB47-32DE-36DA28CC3ED3}" dt="2022-11-05T15:39:52.685" v="144" actId="20577"/>
          <ac:spMkLst>
            <pc:docMk/>
            <pc:sldMk cId="2057526895" sldId="272"/>
            <ac:spMk id="3" creationId="{A740965C-A0B8-BE2A-091E-97562A70BE42}"/>
          </ac:spMkLst>
        </pc:spChg>
      </pc:sldChg>
      <pc:sldChg chg="modSp">
        <pc:chgData name="Rhian Richards (2212289)" userId="S::2212289@student.uwtsd.ac.uk::c2df7197-3027-49c1-afea-226583947910" providerId="AD" clId="Web-{E60A6D96-DC38-CB47-32DE-36DA28CC3ED3}" dt="2022-11-05T15:57:06.175" v="221" actId="20577"/>
        <pc:sldMkLst>
          <pc:docMk/>
          <pc:sldMk cId="2887154949" sldId="274"/>
        </pc:sldMkLst>
        <pc:spChg chg="mod">
          <ac:chgData name="Rhian Richards (2212289)" userId="S::2212289@student.uwtsd.ac.uk::c2df7197-3027-49c1-afea-226583947910" providerId="AD" clId="Web-{E60A6D96-DC38-CB47-32DE-36DA28CC3ED3}" dt="2022-11-05T15:57:06.175" v="221" actId="20577"/>
          <ac:spMkLst>
            <pc:docMk/>
            <pc:sldMk cId="2887154949" sldId="274"/>
            <ac:spMk id="3" creationId="{A0FEF022-6A06-3B7E-4FF0-81570BE63549}"/>
          </ac:spMkLst>
        </pc:spChg>
      </pc:sldChg>
      <pc:sldChg chg="modSp">
        <pc:chgData name="Rhian Richards (2212289)" userId="S::2212289@student.uwtsd.ac.uk::c2df7197-3027-49c1-afea-226583947910" providerId="AD" clId="Web-{E60A6D96-DC38-CB47-32DE-36DA28CC3ED3}" dt="2022-11-05T17:23:53.740" v="259" actId="20577"/>
        <pc:sldMkLst>
          <pc:docMk/>
          <pc:sldMk cId="835870771" sldId="277"/>
        </pc:sldMkLst>
        <pc:spChg chg="mod">
          <ac:chgData name="Rhian Richards (2212289)" userId="S::2212289@student.uwtsd.ac.uk::c2df7197-3027-49c1-afea-226583947910" providerId="AD" clId="Web-{E60A6D96-DC38-CB47-32DE-36DA28CC3ED3}" dt="2022-11-05T17:23:53.740" v="259" actId="20577"/>
          <ac:spMkLst>
            <pc:docMk/>
            <pc:sldMk cId="835870771" sldId="277"/>
            <ac:spMk id="3" creationId="{7EDDC4E2-5E2C-9881-EFA2-B78D29406B24}"/>
          </ac:spMkLst>
        </pc:spChg>
      </pc:sldChg>
    </pc:docChg>
  </pc:docChgLst>
  <pc:docChgLst>
    <pc:chgData name="Rhian Richards (2212289)" userId="S::2212289@student.uwtsd.ac.uk::c2df7197-3027-49c1-afea-226583947910" providerId="AD" clId="Web-{19E4E61B-3F2B-A0B0-AC40-90740C11C56A}"/>
    <pc:docChg chg="modSld">
      <pc:chgData name="Rhian Richards (2212289)" userId="S::2212289@student.uwtsd.ac.uk::c2df7197-3027-49c1-afea-226583947910" providerId="AD" clId="Web-{19E4E61B-3F2B-A0B0-AC40-90740C11C56A}" dt="2022-11-05T15:02:42.879" v="8" actId="20577"/>
      <pc:docMkLst>
        <pc:docMk/>
      </pc:docMkLst>
      <pc:sldChg chg="modSp">
        <pc:chgData name="Rhian Richards (2212289)" userId="S::2212289@student.uwtsd.ac.uk::c2df7197-3027-49c1-afea-226583947910" providerId="AD" clId="Web-{19E4E61B-3F2B-A0B0-AC40-90740C11C56A}" dt="2022-11-05T15:02:42.879" v="8" actId="20577"/>
        <pc:sldMkLst>
          <pc:docMk/>
          <pc:sldMk cId="1991432672" sldId="257"/>
        </pc:sldMkLst>
        <pc:spChg chg="mod">
          <ac:chgData name="Rhian Richards (2212289)" userId="S::2212289@student.uwtsd.ac.uk::c2df7197-3027-49c1-afea-226583947910" providerId="AD" clId="Web-{19E4E61B-3F2B-A0B0-AC40-90740C11C56A}" dt="2022-11-05T15:02:42.879" v="8" actId="20577"/>
          <ac:spMkLst>
            <pc:docMk/>
            <pc:sldMk cId="1991432672" sldId="257"/>
            <ac:spMk id="3" creationId="{F12E845D-83F5-8B61-484C-B35018FFF2EE}"/>
          </ac:spMkLst>
        </pc:spChg>
      </pc:sldChg>
    </pc:docChg>
  </pc:docChgLst>
  <pc:docChgLst>
    <pc:chgData name="Rhian Richards (2212289)" userId="S::2212289@student.uwtsd.ac.uk::c2df7197-3027-49c1-afea-226583947910" providerId="AD" clId="Web-{F6D1B71C-CEB8-4901-D516-C0B94E488D85}"/>
    <pc:docChg chg="modSld">
      <pc:chgData name="Rhian Richards (2212289)" userId="S::2212289@student.uwtsd.ac.uk::c2df7197-3027-49c1-afea-226583947910" providerId="AD" clId="Web-{F6D1B71C-CEB8-4901-D516-C0B94E488D85}" dt="2022-11-06T13:15:59.447" v="5" actId="20577"/>
      <pc:docMkLst>
        <pc:docMk/>
      </pc:docMkLst>
      <pc:sldChg chg="modSp">
        <pc:chgData name="Rhian Richards (2212289)" userId="S::2212289@student.uwtsd.ac.uk::c2df7197-3027-49c1-afea-226583947910" providerId="AD" clId="Web-{F6D1B71C-CEB8-4901-D516-C0B94E488D85}" dt="2022-11-06T13:15:59.447" v="5" actId="20577"/>
        <pc:sldMkLst>
          <pc:docMk/>
          <pc:sldMk cId="3650454770" sldId="260"/>
        </pc:sldMkLst>
        <pc:graphicFrameChg chg="modGraphic">
          <ac:chgData name="Rhian Richards (2212289)" userId="S::2212289@student.uwtsd.ac.uk::c2df7197-3027-49c1-afea-226583947910" providerId="AD" clId="Web-{F6D1B71C-CEB8-4901-D516-C0B94E488D85}" dt="2022-11-06T13:15:59.447" v="5" actId="20577"/>
          <ac:graphicFrameMkLst>
            <pc:docMk/>
            <pc:sldMk cId="3650454770" sldId="260"/>
            <ac:graphicFrameMk id="47" creationId="{B8920D14-67EA-25DA-36FE-77DD4B473CD7}"/>
          </ac:graphicFrameMkLst>
        </pc:graphicFrameChg>
      </pc:sldChg>
    </pc:docChg>
  </pc:docChgLst>
  <pc:docChgLst>
    <pc:chgData name="Rhian Richards (2212289)" userId="S::2212289@student.uwtsd.ac.uk::c2df7197-3027-49c1-afea-226583947910" providerId="AD" clId="Web-{02AD7F32-9F4D-38BA-E3E2-BBC0DDFD1034}"/>
    <pc:docChg chg="addSld modSld addMainMaster delMainMaster">
      <pc:chgData name="Rhian Richards (2212289)" userId="S::2212289@student.uwtsd.ac.uk::c2df7197-3027-49c1-afea-226583947910" providerId="AD" clId="Web-{02AD7F32-9F4D-38BA-E3E2-BBC0DDFD1034}" dt="2022-10-29T18:03:48.808" v="491" actId="20577"/>
      <pc:docMkLst>
        <pc:docMk/>
      </pc:docMkLst>
      <pc:sldChg chg="modSp mod modClrScheme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2299734367" sldId="256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2299734367" sldId="256"/>
            <ac:spMk id="2" creationId="{00000000-0000-0000-0000-000000000000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2299734367" sldId="256"/>
            <ac:spMk id="3" creationId="{00000000-0000-0000-0000-000000000000}"/>
          </ac:spMkLst>
        </pc:spChg>
      </pc:sldChg>
      <pc:sldChg chg="modSp mod modClrScheme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1991432672" sldId="257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991432672" sldId="257"/>
            <ac:spMk id="2" creationId="{7DEA81E9-82F0-3C84-4542-2A44B42A82CE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991432672" sldId="257"/>
            <ac:spMk id="3" creationId="{F12E845D-83F5-8B61-484C-B35018FFF2EE}"/>
          </ac:spMkLst>
        </pc:spChg>
      </pc:sldChg>
      <pc:sldChg chg="addSp delSp modSp mod setBg setClrOvrMap delDesignElem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3070972410" sldId="258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070972410" sldId="258"/>
            <ac:spMk id="2" creationId="{181C1DDF-D7F4-7EAB-40F3-775FAF8D997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070972410" sldId="258"/>
            <ac:spMk id="25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070972410" sldId="258"/>
            <ac:spMk id="26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070972410" sldId="258"/>
            <ac:spMk id="27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070972410" sldId="258"/>
            <ac:spMk id="28" creationId="{0BA768A8-4FED-4ED8-9E46-6BE72188ECD2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070972410" sldId="258"/>
            <ac:spMk id="29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0.193" v="445"/>
          <ac:spMkLst>
            <pc:docMk/>
            <pc:sldMk cId="3070972410" sldId="258"/>
            <ac:spMk id="35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0.193" v="445"/>
          <ac:spMkLst>
            <pc:docMk/>
            <pc:sldMk cId="3070972410" sldId="258"/>
            <ac:spMk id="37" creationId="{81CC9B02-E087-4350-AEBD-2C3CF001AF01}"/>
          </ac:spMkLst>
        </pc:spChg>
        <pc:picChg chg="add del">
          <ac:chgData name="Rhian Richards (2212289)" userId="S::2212289@student.uwtsd.ac.uk::c2df7197-3027-49c1-afea-226583947910" providerId="AD" clId="Web-{02AD7F32-9F4D-38BA-E3E2-BBC0DDFD1034}" dt="2022-10-29T17:28:00.193" v="445"/>
          <ac:picMkLst>
            <pc:docMk/>
            <pc:sldMk cId="3070972410" sldId="258"/>
            <ac:picMk id="31" creationId="{1DC92706-792E-5106-BE84-EFA716BB002E}"/>
          </ac:picMkLst>
        </pc:picChg>
      </pc:sldChg>
      <pc:sldChg chg="addSp delSp modSp mod delDesignElem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3614391995" sldId="259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14391995" sldId="259"/>
            <ac:spMk id="2" creationId="{335D5F89-448E-570D-B2AC-C823D09A4626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14391995" sldId="259"/>
            <ac:spMk id="3" creationId="{A740965C-A0B8-BE2A-091E-97562A70BE42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14391995" sldId="259"/>
            <ac:spMk id="8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14391995" sldId="259"/>
            <ac:spMk id="10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14391995" sldId="259"/>
            <ac:spMk id="12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14391995" sldId="259"/>
            <ac:spMk id="14" creationId="{6A681326-1C9D-44A3-A627-3871BDAE4127}"/>
          </ac:spMkLst>
        </pc:spChg>
      </pc:sldChg>
      <pc:sldChg chg="modSp mod modClrScheme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3650454770" sldId="260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50454770" sldId="260"/>
            <ac:spMk id="2" creationId="{6071F27C-3932-37D4-207C-B040F155EB96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650454770" sldId="260"/>
            <ac:spMk id="3" creationId="{4112C21F-A9D5-E973-9171-2C9530347CD9}"/>
          </ac:spMkLst>
        </pc:spChg>
      </pc:sldChg>
      <pc:sldChg chg="addSp delSp modSp mod setBg modClrScheme setClrOvrMap delDesignElem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856381852" sldId="261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856381852" sldId="261"/>
            <ac:spMk id="2" creationId="{181C1DDF-D7F4-7EAB-40F3-775FAF8D997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30.778" v="308"/>
          <ac:spMkLst>
            <pc:docMk/>
            <pc:sldMk cId="856381852" sldId="261"/>
            <ac:spMk id="25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30.778" v="308"/>
          <ac:spMkLst>
            <pc:docMk/>
            <pc:sldMk cId="856381852" sldId="261"/>
            <ac:spMk id="26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30.778" v="308"/>
          <ac:spMkLst>
            <pc:docMk/>
            <pc:sldMk cId="856381852" sldId="261"/>
            <ac:spMk id="27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30.778" v="308"/>
          <ac:spMkLst>
            <pc:docMk/>
            <pc:sldMk cId="856381852" sldId="261"/>
            <ac:spMk id="28" creationId="{0BA768A8-4FED-4ED8-9E46-6BE72188ECD2}"/>
          </ac:spMkLst>
        </pc:spChg>
        <pc:spChg chg="add del 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856381852" sldId="261"/>
            <ac:spMk id="29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856381852" sldId="261"/>
            <ac:spMk id="32" creationId="{0D9B8FD4-CDEB-4EB4-B4DE-C89E1193895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856381852" sldId="261"/>
            <ac:spMk id="33" creationId="{5A2E3D1D-9E9F-4739-BA14-D4D7FA9FBDD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6.085" v="273"/>
          <ac:spMkLst>
            <pc:docMk/>
            <pc:sldMk cId="856381852" sldId="261"/>
            <ac:spMk id="34" creationId="{923E8915-D2AA-4327-A45A-972C3CA9574B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39.006" v="265"/>
          <ac:spMkLst>
            <pc:docMk/>
            <pc:sldMk cId="856381852" sldId="261"/>
            <ac:spMk id="35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6.085" v="273"/>
          <ac:spMkLst>
            <pc:docMk/>
            <pc:sldMk cId="856381852" sldId="261"/>
            <ac:spMk id="36" creationId="{8302FC3C-9804-4950-B721-5FD704BA606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39.006" v="265"/>
          <ac:spMkLst>
            <pc:docMk/>
            <pc:sldMk cId="856381852" sldId="261"/>
            <ac:spMk id="37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0.772" v="267"/>
          <ac:spMkLst>
            <pc:docMk/>
            <pc:sldMk cId="856381852" sldId="261"/>
            <ac:spMk id="39" creationId="{BDC58DEA-1307-4F44-AD47-E613D8B76A8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0.772" v="267"/>
          <ac:spMkLst>
            <pc:docMk/>
            <pc:sldMk cId="856381852" sldId="261"/>
            <ac:spMk id="40" creationId="{4E78424C-6FD0-41F8-9CAA-5DC19C42359F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0.772" v="267"/>
          <ac:spMkLst>
            <pc:docMk/>
            <pc:sldMk cId="856381852" sldId="261"/>
            <ac:spMk id="41" creationId="{C99B912D-1E4B-42AF-A2BE-CFEFEC916EE7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0.772" v="267"/>
          <ac:spMkLst>
            <pc:docMk/>
            <pc:sldMk cId="856381852" sldId="261"/>
            <ac:spMk id="42" creationId="{DD136760-57DC-4301-8BEA-B71AD2D1390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856381852" sldId="261"/>
            <ac:spMk id="44" creationId="{1FFB365B-E9DC-4859-B8AB-CB83EEBE4E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7.335" v="269"/>
          <ac:spMkLst>
            <pc:docMk/>
            <pc:sldMk cId="856381852" sldId="261"/>
            <ac:spMk id="45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7.335" v="269"/>
          <ac:spMkLst>
            <pc:docMk/>
            <pc:sldMk cId="856381852" sldId="261"/>
            <ac:spMk id="46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8:57.335" v="269"/>
          <ac:spMkLst>
            <pc:docMk/>
            <pc:sldMk cId="856381852" sldId="261"/>
            <ac:spMk id="47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856381852" sldId="261"/>
            <ac:spMk id="49" creationId="{8ADAB9C8-EB37-4914-A699-C716FC8FE4F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2.944" v="271"/>
          <ac:spMkLst>
            <pc:docMk/>
            <pc:sldMk cId="856381852" sldId="261"/>
            <ac:spMk id="50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2.944" v="271"/>
          <ac:spMkLst>
            <pc:docMk/>
            <pc:sldMk cId="856381852" sldId="261"/>
            <ac:spMk id="51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2.944" v="271"/>
          <ac:spMkLst>
            <pc:docMk/>
            <pc:sldMk cId="856381852" sldId="261"/>
            <ac:spMk id="52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6.085" v="273"/>
          <ac:spMkLst>
            <pc:docMk/>
            <pc:sldMk cId="856381852" sldId="261"/>
            <ac:spMk id="56" creationId="{F3798573-F27B-47EB-8EA4-7EE34954C2D6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06.085" v="273"/>
          <ac:spMkLst>
            <pc:docMk/>
            <pc:sldMk cId="856381852" sldId="261"/>
            <ac:spMk id="57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14.523" v="275"/>
          <ac:spMkLst>
            <pc:docMk/>
            <pc:sldMk cId="856381852" sldId="261"/>
            <ac:spMk id="59" creationId="{F747F1B4-B831-4277-8AB0-32767F7EB7BF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14.523" v="275"/>
          <ac:spMkLst>
            <pc:docMk/>
            <pc:sldMk cId="856381852" sldId="261"/>
            <ac:spMk id="60" creationId="{D80CFA21-AB7C-4BEB-9BFF-05764FBBF3C6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14.523" v="275"/>
          <ac:spMkLst>
            <pc:docMk/>
            <pc:sldMk cId="856381852" sldId="261"/>
            <ac:spMk id="61" creationId="{12F7E335-851A-4CAE-B09F-E657819D4600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14.523" v="275"/>
          <ac:spMkLst>
            <pc:docMk/>
            <pc:sldMk cId="856381852" sldId="261"/>
            <ac:spMk id="62" creationId="{10B541F0-7F6E-402E-84D8-CF96EACA5FBC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0.008" v="277"/>
          <ac:spMkLst>
            <pc:docMk/>
            <pc:sldMk cId="856381852" sldId="261"/>
            <ac:spMk id="65" creationId="{0D9B8FD4-CDEB-4EB4-B4DE-C89E1193895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0.008" v="277"/>
          <ac:spMkLst>
            <pc:docMk/>
            <pc:sldMk cId="856381852" sldId="261"/>
            <ac:spMk id="66" creationId="{5A2E3D1D-9E9F-4739-BA14-D4D7FA9FBDD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0.008" v="277"/>
          <ac:spMkLst>
            <pc:docMk/>
            <pc:sldMk cId="856381852" sldId="261"/>
            <ac:spMk id="67" creationId="{1FFB365B-E9DC-4859-B8AB-CB83EEBE4E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0.008" v="277"/>
          <ac:spMkLst>
            <pc:docMk/>
            <pc:sldMk cId="856381852" sldId="261"/>
            <ac:spMk id="68" creationId="{8ADAB9C8-EB37-4914-A699-C716FC8FE4F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0.008" v="277"/>
          <ac:spMkLst>
            <pc:docMk/>
            <pc:sldMk cId="856381852" sldId="261"/>
            <ac:spMk id="69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2.711" v="279"/>
          <ac:spMkLst>
            <pc:docMk/>
            <pc:sldMk cId="856381852" sldId="261"/>
            <ac:spMk id="71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2.711" v="279"/>
          <ac:spMkLst>
            <pc:docMk/>
            <pc:sldMk cId="856381852" sldId="261"/>
            <ac:spMk id="72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2.711" v="279"/>
          <ac:spMkLst>
            <pc:docMk/>
            <pc:sldMk cId="856381852" sldId="261"/>
            <ac:spMk id="73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2.711" v="279"/>
          <ac:spMkLst>
            <pc:docMk/>
            <pc:sldMk cId="856381852" sldId="261"/>
            <ac:spMk id="74" creationId="{6A681326-1C9D-44A3-A627-3871BDAE4127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2.711" v="279"/>
          <ac:spMkLst>
            <pc:docMk/>
            <pc:sldMk cId="856381852" sldId="261"/>
            <ac:spMk id="75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5.321" v="281"/>
          <ac:spMkLst>
            <pc:docMk/>
            <pc:sldMk cId="856381852" sldId="261"/>
            <ac:spMk id="77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5.321" v="281"/>
          <ac:spMkLst>
            <pc:docMk/>
            <pc:sldMk cId="856381852" sldId="261"/>
            <ac:spMk id="78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5.321" v="281"/>
          <ac:spMkLst>
            <pc:docMk/>
            <pc:sldMk cId="856381852" sldId="261"/>
            <ac:spMk id="79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5.321" v="281"/>
          <ac:spMkLst>
            <pc:docMk/>
            <pc:sldMk cId="856381852" sldId="261"/>
            <ac:spMk id="80" creationId="{0BA768A8-4FED-4ED8-9E46-6BE72188ECD2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35.321" v="281"/>
          <ac:spMkLst>
            <pc:docMk/>
            <pc:sldMk cId="856381852" sldId="261"/>
            <ac:spMk id="81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2.055" v="283"/>
          <ac:spMkLst>
            <pc:docMk/>
            <pc:sldMk cId="856381852" sldId="261"/>
            <ac:spMk id="83" creationId="{0D9B8FD4-CDEB-4EB4-B4DE-C89E1193895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2.055" v="283"/>
          <ac:spMkLst>
            <pc:docMk/>
            <pc:sldMk cId="856381852" sldId="261"/>
            <ac:spMk id="84" creationId="{5A2E3D1D-9E9F-4739-BA14-D4D7FA9FBDD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2.055" v="283"/>
          <ac:spMkLst>
            <pc:docMk/>
            <pc:sldMk cId="856381852" sldId="261"/>
            <ac:spMk id="85" creationId="{1FFB365B-E9DC-4859-B8AB-CB83EEBE4E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2.055" v="283"/>
          <ac:spMkLst>
            <pc:docMk/>
            <pc:sldMk cId="856381852" sldId="261"/>
            <ac:spMk id="86" creationId="{8ADAB9C8-EB37-4914-A699-C716FC8FE4F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2.055" v="283"/>
          <ac:spMkLst>
            <pc:docMk/>
            <pc:sldMk cId="856381852" sldId="261"/>
            <ac:spMk id="87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6.212" v="285"/>
          <ac:spMkLst>
            <pc:docMk/>
            <pc:sldMk cId="856381852" sldId="261"/>
            <ac:spMk id="89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6.212" v="285"/>
          <ac:spMkLst>
            <pc:docMk/>
            <pc:sldMk cId="856381852" sldId="261"/>
            <ac:spMk id="90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46.212" v="285"/>
          <ac:spMkLst>
            <pc:docMk/>
            <pc:sldMk cId="856381852" sldId="261"/>
            <ac:spMk id="91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52.056" v="287"/>
          <ac:spMkLst>
            <pc:docMk/>
            <pc:sldMk cId="856381852" sldId="261"/>
            <ac:spMk id="94" creationId="{4E78424C-6FD0-41F8-9CAA-5DC19C42359F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52.056" v="287"/>
          <ac:spMkLst>
            <pc:docMk/>
            <pc:sldMk cId="856381852" sldId="261"/>
            <ac:spMk id="95" creationId="{DD136760-57DC-4301-8BEA-B71AD2D1390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52.056" v="287"/>
          <ac:spMkLst>
            <pc:docMk/>
            <pc:sldMk cId="856381852" sldId="261"/>
            <ac:spMk id="96" creationId="{BDC58DEA-1307-4F44-AD47-E613D8B76A8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09:52.056" v="287"/>
          <ac:spMkLst>
            <pc:docMk/>
            <pc:sldMk cId="856381852" sldId="261"/>
            <ac:spMk id="97" creationId="{C99B912D-1E4B-42AF-A2BE-CFEFEC916EE7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09.012" v="305"/>
          <ac:spMkLst>
            <pc:docMk/>
            <pc:sldMk cId="856381852" sldId="261"/>
            <ac:spMk id="100" creationId="{C8A3C342-1D03-412F-8DD3-BF519E8E0AE9}"/>
          </ac:spMkLst>
        </pc:spChg>
        <pc:spChg chg="add del mod ord">
          <ac:chgData name="Rhian Richards (2212289)" userId="S::2212289@student.uwtsd.ac.uk::c2df7197-3027-49c1-afea-226583947910" providerId="AD" clId="Web-{02AD7F32-9F4D-38BA-E3E2-BBC0DDFD1034}" dt="2022-10-28T10:11:09.012" v="305"/>
          <ac:spMkLst>
            <pc:docMk/>
            <pc:sldMk cId="856381852" sldId="261"/>
            <ac:spMk id="101" creationId="{BBC1AF96-1C8E-F4F2-B5E9-346DFA31122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09.012" v="305"/>
          <ac:spMkLst>
            <pc:docMk/>
            <pc:sldMk cId="856381852" sldId="261"/>
            <ac:spMk id="102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0:22.010" v="294"/>
          <ac:spMkLst>
            <pc:docMk/>
            <pc:sldMk cId="856381852" sldId="261"/>
            <ac:spMk id="108" creationId="{AA047838-7F9E-43CF-A116-26E7AAA8F842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0:25.354" v="296"/>
          <ac:spMkLst>
            <pc:docMk/>
            <pc:sldMk cId="856381852" sldId="261"/>
            <ac:spMk id="110" creationId="{4554089D-779D-46F6-81CB-EA9C1269394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0:41.136" v="298"/>
          <ac:spMkLst>
            <pc:docMk/>
            <pc:sldMk cId="856381852" sldId="261"/>
            <ac:spMk id="112" creationId="{29787B81-C7DF-412B-A405-EF4454012DE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05.840" v="300"/>
          <ac:spMkLst>
            <pc:docMk/>
            <pc:sldMk cId="856381852" sldId="261"/>
            <ac:spMk id="114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8T10:11:05.840" v="300"/>
          <ac:spMkLst>
            <pc:docMk/>
            <pc:sldMk cId="856381852" sldId="261"/>
            <ac:spMk id="115" creationId="{81CC9B02-E087-4350-AEBD-2C3CF001AF01}"/>
          </ac:spMkLst>
        </pc:spChg>
        <pc:graphicFrameChg chg="add del">
          <ac:chgData name="Rhian Richards (2212289)" userId="S::2212289@student.uwtsd.ac.uk::c2df7197-3027-49c1-afea-226583947910" providerId="AD" clId="Web-{02AD7F32-9F4D-38BA-E3E2-BBC0DDFD1034}" dt="2022-10-28T10:08:50.772" v="267"/>
          <ac:graphicFrameMkLst>
            <pc:docMk/>
            <pc:sldMk cId="856381852" sldId="261"/>
            <ac:graphicFrameMk id="43" creationId="{3BD09D8C-4A35-06F2-6A7D-FED49A8D922C}"/>
          </ac:graphicFrameMkLst>
        </pc:graphicFrameChg>
        <pc:graphicFrameChg chg="add del">
          <ac:chgData name="Rhian Richards (2212289)" userId="S::2212289@student.uwtsd.ac.uk::c2df7197-3027-49c1-afea-226583947910" providerId="AD" clId="Web-{02AD7F32-9F4D-38BA-E3E2-BBC0DDFD1034}" dt="2022-10-28T10:09:14.523" v="275"/>
          <ac:graphicFrameMkLst>
            <pc:docMk/>
            <pc:sldMk cId="856381852" sldId="261"/>
            <ac:graphicFrameMk id="63" creationId="{10A6542B-433B-1B0B-1601-088AE6EEC9C9}"/>
          </ac:graphicFrameMkLst>
        </pc:graphicFrameChg>
        <pc:graphicFrameChg chg="add del">
          <ac:chgData name="Rhian Richards (2212289)" userId="S::2212289@student.uwtsd.ac.uk::c2df7197-3027-49c1-afea-226583947910" providerId="AD" clId="Web-{02AD7F32-9F4D-38BA-E3E2-BBC0DDFD1034}" dt="2022-10-28T10:09:52.056" v="287"/>
          <ac:graphicFrameMkLst>
            <pc:docMk/>
            <pc:sldMk cId="856381852" sldId="261"/>
            <ac:graphicFrameMk id="98" creationId="{3BD09D8C-4A35-06F2-6A7D-FED49A8D922C}"/>
          </ac:graphicFrameMkLst>
        </pc:graphicFrameChg>
        <pc:picChg chg="add del">
          <ac:chgData name="Rhian Richards (2212289)" userId="S::2212289@student.uwtsd.ac.uk::c2df7197-3027-49c1-afea-226583947910" providerId="AD" clId="Web-{02AD7F32-9F4D-38BA-E3E2-BBC0DDFD1034}" dt="2022-10-28T10:08:39.006" v="265"/>
          <ac:picMkLst>
            <pc:docMk/>
            <pc:sldMk cId="856381852" sldId="261"/>
            <ac:picMk id="31" creationId="{F93CB549-E167-6629-C466-D4C72F4F6A76}"/>
          </ac:picMkLst>
        </pc:picChg>
        <pc:picChg chg="add del">
          <ac:chgData name="Rhian Richards (2212289)" userId="S::2212289@student.uwtsd.ac.uk::c2df7197-3027-49c1-afea-226583947910" providerId="AD" clId="Web-{02AD7F32-9F4D-38BA-E3E2-BBC0DDFD1034}" dt="2022-10-28T10:08:57.335" v="269"/>
          <ac:picMkLst>
            <pc:docMk/>
            <pc:sldMk cId="856381852" sldId="261"/>
            <ac:picMk id="48" creationId="{3C91E890-CBAB-6AC5-9070-ACF83DAEC253}"/>
          </ac:picMkLst>
        </pc:picChg>
        <pc:picChg chg="add del">
          <ac:chgData name="Rhian Richards (2212289)" userId="S::2212289@student.uwtsd.ac.uk::c2df7197-3027-49c1-afea-226583947910" providerId="AD" clId="Web-{02AD7F32-9F4D-38BA-E3E2-BBC0DDFD1034}" dt="2022-10-28T10:09:02.944" v="271"/>
          <ac:picMkLst>
            <pc:docMk/>
            <pc:sldMk cId="856381852" sldId="261"/>
            <ac:picMk id="53" creationId="{F93CB549-E167-6629-C466-D4C72F4F6A76}"/>
          </ac:picMkLst>
        </pc:picChg>
        <pc:picChg chg="add del">
          <ac:chgData name="Rhian Richards (2212289)" userId="S::2212289@student.uwtsd.ac.uk::c2df7197-3027-49c1-afea-226583947910" providerId="AD" clId="Web-{02AD7F32-9F4D-38BA-E3E2-BBC0DDFD1034}" dt="2022-10-28T10:09:06.085" v="273"/>
          <ac:picMkLst>
            <pc:docMk/>
            <pc:sldMk cId="856381852" sldId="261"/>
            <ac:picMk id="55" creationId="{3BC6EBB2-9BDC-4075-BA6B-43A9FBF9C86C}"/>
          </ac:picMkLst>
        </pc:picChg>
        <pc:picChg chg="add del">
          <ac:chgData name="Rhian Richards (2212289)" userId="S::2212289@student.uwtsd.ac.uk::c2df7197-3027-49c1-afea-226583947910" providerId="AD" clId="Web-{02AD7F32-9F4D-38BA-E3E2-BBC0DDFD1034}" dt="2022-10-28T10:09:46.212" v="285"/>
          <ac:picMkLst>
            <pc:docMk/>
            <pc:sldMk cId="856381852" sldId="261"/>
            <ac:picMk id="92" creationId="{3C91E890-CBAB-6AC5-9070-ACF83DAEC253}"/>
          </ac:picMkLst>
        </pc:picChg>
        <pc:picChg chg="add del mod ord">
          <ac:chgData name="Rhian Richards (2212289)" userId="S::2212289@student.uwtsd.ac.uk::c2df7197-3027-49c1-afea-226583947910" providerId="AD" clId="Web-{02AD7F32-9F4D-38BA-E3E2-BBC0DDFD1034}" dt="2022-10-28T10:11:09.012" v="305"/>
          <ac:picMkLst>
            <pc:docMk/>
            <pc:sldMk cId="856381852" sldId="261"/>
            <ac:picMk id="103" creationId="{3C91E890-CBAB-6AC5-9070-ACF83DAEC253}"/>
          </ac:picMkLst>
        </pc:picChg>
        <pc:cxnChg chg="add del">
          <ac:chgData name="Rhian Richards (2212289)" userId="S::2212289@student.uwtsd.ac.uk::c2df7197-3027-49c1-afea-226583947910" providerId="AD" clId="Web-{02AD7F32-9F4D-38BA-E3E2-BBC0DDFD1034}" dt="2022-10-28T10:09:06.085" v="273"/>
          <ac:cxnSpMkLst>
            <pc:docMk/>
            <pc:sldMk cId="856381852" sldId="261"/>
            <ac:cxnSpMk id="38" creationId="{6B9695BD-ECF6-49CA-8877-8C493193C65D}"/>
          </ac:cxnSpMkLst>
        </pc:cxnChg>
      </pc:sldChg>
      <pc:sldChg chg="addSp delSp modSp mod delDesignElem chgLayout">
        <pc:chgData name="Rhian Richards (2212289)" userId="S::2212289@student.uwtsd.ac.uk::c2df7197-3027-49c1-afea-226583947910" providerId="AD" clId="Web-{02AD7F32-9F4D-38BA-E3E2-BBC0DDFD1034}" dt="2022-10-29T18:03:07.994" v="482" actId="20577"/>
        <pc:sldMkLst>
          <pc:docMk/>
          <pc:sldMk cId="1082918857" sldId="262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082918857" sldId="262"/>
            <ac:spMk id="2" creationId="{181C1DDF-D7F4-7EAB-40F3-775FAF8D997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082918857" sldId="262"/>
            <ac:spMk id="25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082918857" sldId="262"/>
            <ac:spMk id="26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082918857" sldId="262"/>
            <ac:spMk id="27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082918857" sldId="262"/>
            <ac:spMk id="28" creationId="{0BA768A8-4FED-4ED8-9E46-6BE72188ECD2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8:03:07.994" v="482" actId="20577"/>
          <ac:spMkLst>
            <pc:docMk/>
            <pc:sldMk cId="1082918857" sldId="262"/>
            <ac:spMk id="29" creationId="{BBC1AF96-1C8E-F4F2-B5E9-346DFA311229}"/>
          </ac:spMkLst>
        </pc:spChg>
      </pc:sldChg>
      <pc:sldChg chg="addSp delSp modSp add mod replId delDesignElem chgLayout">
        <pc:chgData name="Rhian Richards (2212289)" userId="S::2212289@student.uwtsd.ac.uk::c2df7197-3027-49c1-afea-226583947910" providerId="AD" clId="Web-{02AD7F32-9F4D-38BA-E3E2-BBC0DDFD1034}" dt="2022-10-29T18:03:48.808" v="491" actId="20577"/>
        <pc:sldMkLst>
          <pc:docMk/>
          <pc:sldMk cId="1207953358" sldId="263"/>
        </pc:sldMkLst>
        <pc:spChg chg="mod ord">
          <ac:chgData name="Rhian Richards (2212289)" userId="S::2212289@student.uwtsd.ac.uk::c2df7197-3027-49c1-afea-226583947910" providerId="AD" clId="Web-{02AD7F32-9F4D-38BA-E3E2-BBC0DDFD1034}" dt="2022-10-29T18:03:48.808" v="491" actId="20577"/>
          <ac:spMkLst>
            <pc:docMk/>
            <pc:sldMk cId="1207953358" sldId="263"/>
            <ac:spMk id="2" creationId="{181C1DDF-D7F4-7EAB-40F3-775FAF8D9975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207953358" sldId="263"/>
            <ac:spMk id="25" creationId="{052BEFF1-896C-45B1-B02C-96A6A1BC389A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207953358" sldId="263"/>
            <ac:spMk id="26" creationId="{BB237A14-61B1-4C00-A670-5D8D68A8668E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207953358" sldId="263"/>
            <ac:spMk id="27" creationId="{8598F259-6F54-47A3-8D13-1603D786A328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207953358" sldId="263"/>
            <ac:spMk id="28" creationId="{0BA768A8-4FED-4ED8-9E46-6BE72188ECD2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1207953358" sldId="263"/>
            <ac:spMk id="29" creationId="{BBC1AF96-1C8E-F4F2-B5E9-346DFA311229}"/>
          </ac:spMkLst>
        </pc:spChg>
      </pc:sldChg>
      <pc:sldChg chg="addSp delSp modSp add mod replId delDesignElem chgLayout">
        <pc:chgData name="Rhian Richards (2212289)" userId="S::2212289@student.uwtsd.ac.uk::c2df7197-3027-49c1-afea-226583947910" providerId="AD" clId="Web-{02AD7F32-9F4D-38BA-E3E2-BBC0DDFD1034}" dt="2022-10-29T17:28:08.959" v="456"/>
        <pc:sldMkLst>
          <pc:docMk/>
          <pc:sldMk cId="3788219076" sldId="264"/>
        </pc:sldMkLst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788219076" sldId="264"/>
            <ac:spMk id="2" creationId="{335D5F89-448E-570D-B2AC-C823D09A4626}"/>
          </ac:spMkLst>
        </pc:spChg>
        <pc:spChg chg="mod ord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788219076" sldId="264"/>
            <ac:spMk id="3" creationId="{A740965C-A0B8-BE2A-091E-97562A70BE42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788219076" sldId="264"/>
            <ac:spMk id="8" creationId="{74CD14DB-BB81-479F-A1FC-1C75640E9F8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788219076" sldId="264"/>
            <ac:spMk id="10" creationId="{C943A91B-7CA7-4592-A975-73B1BF8C4C74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788219076" sldId="264"/>
            <ac:spMk id="12" creationId="{EC471314-E46A-414B-8D91-74880E84F187}"/>
          </ac:spMkLst>
        </pc:spChg>
        <pc:spChg chg="add del">
          <ac:chgData name="Rhian Richards (2212289)" userId="S::2212289@student.uwtsd.ac.uk::c2df7197-3027-49c1-afea-226583947910" providerId="AD" clId="Web-{02AD7F32-9F4D-38BA-E3E2-BBC0DDFD1034}" dt="2022-10-29T17:28:08.959" v="456"/>
          <ac:spMkLst>
            <pc:docMk/>
            <pc:sldMk cId="3788219076" sldId="264"/>
            <ac:spMk id="14" creationId="{6A681326-1C9D-44A3-A627-3871BDAE4127}"/>
          </ac:spMkLst>
        </pc:spChg>
      </pc:sldChg>
      <pc:sldChg chg="add replId">
        <pc:chgData name="Rhian Richards (2212289)" userId="S::2212289@student.uwtsd.ac.uk::c2df7197-3027-49c1-afea-226583947910" providerId="AD" clId="Web-{02AD7F32-9F4D-38BA-E3E2-BBC0DDFD1034}" dt="2022-10-29T18:03:23.839" v="483"/>
        <pc:sldMkLst>
          <pc:docMk/>
          <pc:sldMk cId="581444506" sldId="265"/>
        </pc:sldMkLst>
      </pc:sldChg>
      <pc:sldMasterChg chg="add del addSldLayout delSldLayout">
        <pc:chgData name="Rhian Richards (2212289)" userId="S::2212289@student.uwtsd.ac.uk::c2df7197-3027-49c1-afea-226583947910" providerId="AD" clId="Web-{02AD7F32-9F4D-38BA-E3E2-BBC0DDFD1034}" dt="2022-10-29T17:28:08.959" v="456"/>
        <pc:sldMasterMkLst>
          <pc:docMk/>
          <pc:sldMasterMk cId="0" sldId="2147483648"/>
        </pc:sldMasterMkLst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49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0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1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2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3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4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5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6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8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59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61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62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64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67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68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69"/>
          </pc:sldLayoutMkLst>
        </pc:sldLayoutChg>
        <pc:sldLayoutChg chg="add del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0" sldId="2147483648"/>
            <pc:sldLayoutMk cId="0" sldId="2147483670"/>
          </pc:sldLayoutMkLst>
        </pc:sldLayoutChg>
      </pc:sldMasterChg>
      <pc:sldMasterChg chg="add del addSldLayout delSldLayout modSldLayout">
        <pc:chgData name="Rhian Richards (2212289)" userId="S::2212289@student.uwtsd.ac.uk::c2df7197-3027-49c1-afea-226583947910" providerId="AD" clId="Web-{02AD7F32-9F4D-38BA-E3E2-BBC0DDFD1034}" dt="2022-10-29T17:28:08.959" v="456"/>
        <pc:sldMasterMkLst>
          <pc:docMk/>
          <pc:sldMasterMk cId="445140686" sldId="2147483671"/>
        </pc:sldMasterMkLst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1061599137" sldId="2147483672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1346215405" sldId="2147483673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46735380" sldId="2147483674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1009477953" sldId="2147483675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1317187341" sldId="2147483676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822779551" sldId="2147483677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611289265" sldId="2147483678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2216514264" sldId="2147483679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534206550" sldId="2147483680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147986662" sldId="2147483681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675523686" sldId="2147483682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612081509" sldId="2147483683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944191360" sldId="2147483684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2622096792" sldId="2147483685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2862669340" sldId="2147483686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2123044570" sldId="2147483687"/>
          </pc:sldLayoutMkLst>
        </pc:sldLayoutChg>
        <pc:sldLayoutChg chg="add del mod replId">
          <pc:chgData name="Rhian Richards (2212289)" userId="S::2212289@student.uwtsd.ac.uk::c2df7197-3027-49c1-afea-226583947910" providerId="AD" clId="Web-{02AD7F32-9F4D-38BA-E3E2-BBC0DDFD1034}" dt="2022-10-29T17:28:08.959" v="456"/>
          <pc:sldLayoutMkLst>
            <pc:docMk/>
            <pc:sldMasterMk cId="445140686" sldId="2147483671"/>
            <pc:sldLayoutMk cId="3411813150" sldId="2147483688"/>
          </pc:sldLayoutMkLst>
        </pc:sldLayoutChg>
      </pc:sldMasterChg>
    </pc:docChg>
  </pc:docChgLst>
  <pc:docChgLst>
    <pc:chgData name="Rhian Richards (2212289)" userId="S::2212289@student.uwtsd.ac.uk::c2df7197-3027-49c1-afea-226583947910" providerId="AD" clId="Web-{15789873-124B-C899-2BD5-6C8ADD7AFB61}"/>
    <pc:docChg chg="modSld">
      <pc:chgData name="Rhian Richards (2212289)" userId="S::2212289@student.uwtsd.ac.uk::c2df7197-3027-49c1-afea-226583947910" providerId="AD" clId="Web-{15789873-124B-C899-2BD5-6C8ADD7AFB61}" dt="2022-11-05T14:01:26.380" v="4" actId="20577"/>
      <pc:docMkLst>
        <pc:docMk/>
      </pc:docMkLst>
      <pc:sldChg chg="modSp">
        <pc:chgData name="Rhian Richards (2212289)" userId="S::2212289@student.uwtsd.ac.uk::c2df7197-3027-49c1-afea-226583947910" providerId="AD" clId="Web-{15789873-124B-C899-2BD5-6C8ADD7AFB61}" dt="2022-11-05T14:01:26.380" v="4" actId="20577"/>
        <pc:sldMkLst>
          <pc:docMk/>
          <pc:sldMk cId="2887154949" sldId="274"/>
        </pc:sldMkLst>
        <pc:spChg chg="mod">
          <ac:chgData name="Rhian Richards (2212289)" userId="S::2212289@student.uwtsd.ac.uk::c2df7197-3027-49c1-afea-226583947910" providerId="AD" clId="Web-{15789873-124B-C899-2BD5-6C8ADD7AFB61}" dt="2022-11-05T14:01:26.380" v="4" actId="20577"/>
          <ac:spMkLst>
            <pc:docMk/>
            <pc:sldMk cId="2887154949" sldId="274"/>
            <ac:spMk id="3" creationId="{A0FEF022-6A06-3B7E-4FF0-81570BE63549}"/>
          </ac:spMkLst>
        </pc:spChg>
      </pc:sldChg>
    </pc:docChg>
  </pc:docChgLst>
  <pc:docChgLst>
    <pc:chgData name="Rhian Richards (2212289)" userId="S::2212289@student.uwtsd.ac.uk::c2df7197-3027-49c1-afea-226583947910" providerId="AD" clId="Web-{6E8BCB20-AA36-BF00-517E-4CAC73E522EF}"/>
    <pc:docChg chg="modSld">
      <pc:chgData name="Rhian Richards (2212289)" userId="S::2212289@student.uwtsd.ac.uk::c2df7197-3027-49c1-afea-226583947910" providerId="AD" clId="Web-{6E8BCB20-AA36-BF00-517E-4CAC73E522EF}" dt="2022-11-07T09:19:52.110" v="111" actId="20577"/>
      <pc:docMkLst>
        <pc:docMk/>
      </pc:docMkLst>
      <pc:sldChg chg="modSp">
        <pc:chgData name="Rhian Richards (2212289)" userId="S::2212289@student.uwtsd.ac.uk::c2df7197-3027-49c1-afea-226583947910" providerId="AD" clId="Web-{6E8BCB20-AA36-BF00-517E-4CAC73E522EF}" dt="2022-11-07T09:19:52.110" v="111" actId="20577"/>
        <pc:sldMkLst>
          <pc:docMk/>
          <pc:sldMk cId="835870771" sldId="277"/>
        </pc:sldMkLst>
        <pc:spChg chg="mod">
          <ac:chgData name="Rhian Richards (2212289)" userId="S::2212289@student.uwtsd.ac.uk::c2df7197-3027-49c1-afea-226583947910" providerId="AD" clId="Web-{6E8BCB20-AA36-BF00-517E-4CAC73E522EF}" dt="2022-11-07T09:19:52.110" v="111" actId="20577"/>
          <ac:spMkLst>
            <pc:docMk/>
            <pc:sldMk cId="835870771" sldId="277"/>
            <ac:spMk id="3" creationId="{7EDDC4E2-5E2C-9881-EFA2-B78D29406B24}"/>
          </ac:spMkLst>
        </pc:spChg>
      </pc:sldChg>
    </pc:docChg>
  </pc:docChgLst>
  <pc:docChgLst>
    <pc:chgData name="Rhian Richards (2212289)" userId="S::2212289@student.uwtsd.ac.uk::c2df7197-3027-49c1-afea-226583947910" providerId="AD" clId="Web-{A66F52F7-AED9-6475-EE38-B596BDBEB0B8}"/>
    <pc:docChg chg="addSld delSld modSld sldOrd">
      <pc:chgData name="Rhian Richards (2212289)" userId="S::2212289@student.uwtsd.ac.uk::c2df7197-3027-49c1-afea-226583947910" providerId="AD" clId="Web-{A66F52F7-AED9-6475-EE38-B596BDBEB0B8}" dt="2022-11-05T13:53:52.021" v="649" actId="20577"/>
      <pc:docMkLst>
        <pc:docMk/>
      </pc:docMkLst>
      <pc:sldChg chg="modSp">
        <pc:chgData name="Rhian Richards (2212289)" userId="S::2212289@student.uwtsd.ac.uk::c2df7197-3027-49c1-afea-226583947910" providerId="AD" clId="Web-{A66F52F7-AED9-6475-EE38-B596BDBEB0B8}" dt="2022-11-05T13:53:52.021" v="649" actId="20577"/>
        <pc:sldMkLst>
          <pc:docMk/>
          <pc:sldMk cId="1991432672" sldId="257"/>
        </pc:sldMkLst>
        <pc:spChg chg="mod">
          <ac:chgData name="Rhian Richards (2212289)" userId="S::2212289@student.uwtsd.ac.uk::c2df7197-3027-49c1-afea-226583947910" providerId="AD" clId="Web-{A66F52F7-AED9-6475-EE38-B596BDBEB0B8}" dt="2022-11-05T13:53:52.021" v="649" actId="20577"/>
          <ac:spMkLst>
            <pc:docMk/>
            <pc:sldMk cId="1991432672" sldId="257"/>
            <ac:spMk id="3" creationId="{F12E845D-83F5-8B61-484C-B35018FFF2EE}"/>
          </ac:spMkLst>
        </pc:spChg>
      </pc:sldChg>
      <pc:sldChg chg="del">
        <pc:chgData name="Rhian Richards (2212289)" userId="S::2212289@student.uwtsd.ac.uk::c2df7197-3027-49c1-afea-226583947910" providerId="AD" clId="Web-{A66F52F7-AED9-6475-EE38-B596BDBEB0B8}" dt="2022-11-05T12:42:56.225" v="128"/>
        <pc:sldMkLst>
          <pc:docMk/>
          <pc:sldMk cId="3614391995" sldId="259"/>
        </pc:sldMkLst>
      </pc:sldChg>
      <pc:sldChg chg="del ord">
        <pc:chgData name="Rhian Richards (2212289)" userId="S::2212289@student.uwtsd.ac.uk::c2df7197-3027-49c1-afea-226583947910" providerId="AD" clId="Web-{A66F52F7-AED9-6475-EE38-B596BDBEB0B8}" dt="2022-11-05T12:59:12.642" v="140"/>
        <pc:sldMkLst>
          <pc:docMk/>
          <pc:sldMk cId="3788219076" sldId="264"/>
        </pc:sldMkLst>
      </pc:sldChg>
      <pc:sldChg chg="del">
        <pc:chgData name="Rhian Richards (2212289)" userId="S::2212289@student.uwtsd.ac.uk::c2df7197-3027-49c1-afea-226583947910" providerId="AD" clId="Web-{A66F52F7-AED9-6475-EE38-B596BDBEB0B8}" dt="2022-11-05T12:42:45.319" v="127"/>
        <pc:sldMkLst>
          <pc:docMk/>
          <pc:sldMk cId="758860670" sldId="268"/>
        </pc:sldMkLst>
      </pc:sldChg>
      <pc:sldChg chg="addSp modSp del">
        <pc:chgData name="Rhian Richards (2212289)" userId="S::2212289@student.uwtsd.ac.uk::c2df7197-3027-49c1-afea-226583947910" providerId="AD" clId="Web-{A66F52F7-AED9-6475-EE38-B596BDBEB0B8}" dt="2022-11-05T12:15:29.881" v="18"/>
        <pc:sldMkLst>
          <pc:docMk/>
          <pc:sldMk cId="2418729579" sldId="273"/>
        </pc:sldMkLst>
        <pc:spChg chg="mod">
          <ac:chgData name="Rhian Richards (2212289)" userId="S::2212289@student.uwtsd.ac.uk::c2df7197-3027-49c1-afea-226583947910" providerId="AD" clId="Web-{A66F52F7-AED9-6475-EE38-B596BDBEB0B8}" dt="2022-11-05T12:14:40.550" v="16" actId="20577"/>
          <ac:spMkLst>
            <pc:docMk/>
            <pc:sldMk cId="2418729579" sldId="273"/>
            <ac:spMk id="2" creationId="{335D5F89-448E-570D-B2AC-C823D09A4626}"/>
          </ac:spMkLst>
        </pc:spChg>
        <pc:spChg chg="mod">
          <ac:chgData name="Rhian Richards (2212289)" userId="S::2212289@student.uwtsd.ac.uk::c2df7197-3027-49c1-afea-226583947910" providerId="AD" clId="Web-{A66F52F7-AED9-6475-EE38-B596BDBEB0B8}" dt="2022-11-05T12:14:40.768" v="17"/>
          <ac:spMkLst>
            <pc:docMk/>
            <pc:sldMk cId="2418729579" sldId="273"/>
            <ac:spMk id="3" creationId="{A740965C-A0B8-BE2A-091E-97562A70BE42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14:40.768" v="17"/>
          <ac:spMkLst>
            <pc:docMk/>
            <pc:sldMk cId="2418729579" sldId="273"/>
            <ac:spMk id="8" creationId="{74CD14DB-BB81-479F-A1FC-1C75640E9F84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14:40.768" v="17"/>
          <ac:spMkLst>
            <pc:docMk/>
            <pc:sldMk cId="2418729579" sldId="273"/>
            <ac:spMk id="10" creationId="{C943A91B-7CA7-4592-A975-73B1BF8C4C74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14:40.768" v="17"/>
          <ac:spMkLst>
            <pc:docMk/>
            <pc:sldMk cId="2418729579" sldId="273"/>
            <ac:spMk id="12" creationId="{EC471314-E46A-414B-8D91-74880E84F187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14:40.768" v="17"/>
          <ac:spMkLst>
            <pc:docMk/>
            <pc:sldMk cId="2418729579" sldId="273"/>
            <ac:spMk id="14" creationId="{6A681326-1C9D-44A3-A627-3871BDAE4127}"/>
          </ac:spMkLst>
        </pc:spChg>
      </pc:sldChg>
      <pc:sldChg chg="addSp delSp modSp new del mod setBg setClrOvrMap">
        <pc:chgData name="Rhian Richards (2212289)" userId="S::2212289@student.uwtsd.ac.uk::c2df7197-3027-49c1-afea-226583947910" providerId="AD" clId="Web-{A66F52F7-AED9-6475-EE38-B596BDBEB0B8}" dt="2022-11-05T12:42:15.458" v="126"/>
        <pc:sldMkLst>
          <pc:docMk/>
          <pc:sldMk cId="1385886994" sldId="275"/>
        </pc:sldMkLst>
        <pc:spChg chg="mod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2" creationId="{AD2560B2-BF57-F466-3B36-15CCF0CDE8E5}"/>
          </ac:spMkLst>
        </pc:spChg>
        <pc:spChg chg="del">
          <ac:chgData name="Rhian Richards (2212289)" userId="S::2212289@student.uwtsd.ac.uk::c2df7197-3027-49c1-afea-226583947910" providerId="AD" clId="Web-{A66F52F7-AED9-6475-EE38-B596BDBEB0B8}" dt="2022-11-05T12:18:50.251" v="52"/>
          <ac:spMkLst>
            <pc:docMk/>
            <pc:sldMk cId="1385886994" sldId="275"/>
            <ac:spMk id="3" creationId="{C6A013BE-5585-DD90-12DF-E2DA7BBCA63C}"/>
          </ac:spMkLst>
        </pc:spChg>
        <pc:spChg chg="add mod">
          <ac:chgData name="Rhian Richards (2212289)" userId="S::2212289@student.uwtsd.ac.uk::c2df7197-3027-49c1-afea-226583947910" providerId="AD" clId="Web-{A66F52F7-AED9-6475-EE38-B596BDBEB0B8}" dt="2022-11-05T12:41:19.954" v="121" actId="20577"/>
          <ac:spMkLst>
            <pc:docMk/>
            <pc:sldMk cId="1385886994" sldId="275"/>
            <ac:spMk id="4" creationId="{1F3EF115-435B-E64E-9BA6-C631ED590F67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13" creationId="{989BE678-777B-482A-A616-FEDC47B162E5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19" creationId="{D28BE0C3-2102-4820-B88B-A448B1840D14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21" creationId="{C885E190-58DD-42DD-A4A8-401E15C92A52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33" v="98"/>
          <ac:spMkLst>
            <pc:docMk/>
            <pc:sldMk cId="1385886994" sldId="275"/>
            <ac:spMk id="26" creationId="{C8A3C342-1D03-412F-8DD3-BF519E8E0AE9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33" v="98"/>
          <ac:spMkLst>
            <pc:docMk/>
            <pc:sldMk cId="1385886994" sldId="275"/>
            <ac:spMk id="28" creationId="{81CC9B02-E087-4350-AEBD-2C3CF001AF01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33" v="98"/>
          <ac:spMkLst>
            <pc:docMk/>
            <pc:sldMk cId="1385886994" sldId="275"/>
            <ac:spMk id="30" creationId="{AC3BF0FA-36FA-4CE9-840E-F7C3A8F168B5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36:49.533" v="98"/>
          <ac:spMkLst>
            <pc:docMk/>
            <pc:sldMk cId="1385886994" sldId="275"/>
            <ac:spMk id="32" creationId="{D6F18ACE-6E82-4ADC-8A2F-A1771B309B16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34" creationId="{EE4E366E-272A-409E-840F-9A6A64A9E3FF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35" creationId="{A721560C-E4AB-4287-A29C-3F6916794CB9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36" creationId="{DF6CFF07-D953-4F9C-9A0E-E0A6AACB6158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36:49.564" v="99"/>
          <ac:spMkLst>
            <pc:docMk/>
            <pc:sldMk cId="1385886994" sldId="275"/>
            <ac:spMk id="37" creationId="{DAA4FEEE-0B5F-41BF-825D-60F9FB089568}"/>
          </ac:spMkLst>
        </pc:spChg>
        <pc:picChg chg="add mod ord">
          <ac:chgData name="Rhian Richards (2212289)" userId="S::2212289@student.uwtsd.ac.uk::c2df7197-3027-49c1-afea-226583947910" providerId="AD" clId="Web-{A66F52F7-AED9-6475-EE38-B596BDBEB0B8}" dt="2022-11-05T12:36:49.564" v="99"/>
          <ac:picMkLst>
            <pc:docMk/>
            <pc:sldMk cId="1385886994" sldId="275"/>
            <ac:picMk id="5" creationId="{0EC56452-EDE5-B9BA-C73B-FA3D4D453200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36:49.564" v="99"/>
          <ac:picMkLst>
            <pc:docMk/>
            <pc:sldMk cId="1385886994" sldId="275"/>
            <ac:picMk id="9" creationId="{DF19BAF3-7E20-4B9D-B544-BABAEEA1FA75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36:49.564" v="99"/>
          <ac:picMkLst>
            <pc:docMk/>
            <pc:sldMk cId="1385886994" sldId="275"/>
            <ac:picMk id="11" creationId="{950648F4-ABCD-4DF0-8641-76CFB2354721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36:49.564" v="99"/>
          <ac:picMkLst>
            <pc:docMk/>
            <pc:sldMk cId="1385886994" sldId="275"/>
            <ac:picMk id="15" creationId="{CF1EB4BD-9C7E-4AA3-9681-C7EB0DA6250B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36:49.564" v="99"/>
          <ac:picMkLst>
            <pc:docMk/>
            <pc:sldMk cId="1385886994" sldId="275"/>
            <ac:picMk id="17" creationId="{94AAE3AA-3759-4D28-B0EF-575F25A5146C}"/>
          </ac:picMkLst>
        </pc:picChg>
      </pc:sldChg>
      <pc:sldChg chg="addSp delSp modSp new mod setBg addAnim setClrOvrMap">
        <pc:chgData name="Rhian Richards (2212289)" userId="S::2212289@student.uwtsd.ac.uk::c2df7197-3027-49c1-afea-226583947910" providerId="AD" clId="Web-{A66F52F7-AED9-6475-EE38-B596BDBEB0B8}" dt="2022-11-05T12:41:42.112" v="125" actId="14100"/>
        <pc:sldMkLst>
          <pc:docMk/>
          <pc:sldMk cId="1152937309" sldId="276"/>
        </pc:sldMkLst>
        <pc:spChg chg="mod ord">
          <ac:chgData name="Rhian Richards (2212289)" userId="S::2212289@student.uwtsd.ac.uk::c2df7197-3027-49c1-afea-226583947910" providerId="AD" clId="Web-{A66F52F7-AED9-6475-EE38-B596BDBEB0B8}" dt="2022-11-05T12:40:20.873" v="115"/>
          <ac:spMkLst>
            <pc:docMk/>
            <pc:sldMk cId="1152937309" sldId="276"/>
            <ac:spMk id="2" creationId="{D47FA800-6C86-A7DC-B198-E93EC2361B4C}"/>
          </ac:spMkLst>
        </pc:spChg>
        <pc:spChg chg="mod">
          <ac:chgData name="Rhian Richards (2212289)" userId="S::2212289@student.uwtsd.ac.uk::c2df7197-3027-49c1-afea-226583947910" providerId="AD" clId="Web-{A66F52F7-AED9-6475-EE38-B596BDBEB0B8}" dt="2022-11-05T12:40:38.874" v="118" actId="14100"/>
          <ac:spMkLst>
            <pc:docMk/>
            <pc:sldMk cId="1152937309" sldId="276"/>
            <ac:spMk id="3" creationId="{64CF5264-74C2-FCAF-5999-CC4A5F8622E6}"/>
          </ac:spMkLst>
        </pc:spChg>
        <pc:spChg chg="add mod">
          <ac:chgData name="Rhian Richards (2212289)" userId="S::2212289@student.uwtsd.ac.uk::c2df7197-3027-49c1-afea-226583947910" providerId="AD" clId="Web-{A66F52F7-AED9-6475-EE38-B596BDBEB0B8}" dt="2022-11-05T12:41:42.112" v="125" actId="14100"/>
          <ac:spMkLst>
            <pc:docMk/>
            <pc:sldMk cId="1152937309" sldId="276"/>
            <ac:spMk id="4" creationId="{86128A9F-AB0D-1683-F741-88AA970E0A9D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40:20.857" v="114"/>
          <ac:spMkLst>
            <pc:docMk/>
            <pc:sldMk cId="1152937309" sldId="276"/>
            <ac:spMk id="12" creationId="{4FA533C5-33E3-4611-AF9F-72811D8B26A6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40:20.857" v="114"/>
          <ac:spMkLst>
            <pc:docMk/>
            <pc:sldMk cId="1152937309" sldId="276"/>
            <ac:spMk id="18" creationId="{87F0FDC4-AD8C-47D9-9131-623C98ADB0AE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40:20.857" v="114"/>
          <ac:spMkLst>
            <pc:docMk/>
            <pc:sldMk cId="1152937309" sldId="276"/>
            <ac:spMk id="20" creationId="{DE27238C-8EAF-4098-86E6-7723B7DAE601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40:20.857" v="114"/>
          <ac:spMkLst>
            <pc:docMk/>
            <pc:sldMk cId="1152937309" sldId="276"/>
            <ac:spMk id="22" creationId="{992F97B1-1891-4FCC-9E5F-BA97EDB48F89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40:20.857" v="114"/>
          <ac:spMkLst>
            <pc:docMk/>
            <pc:sldMk cId="1152937309" sldId="276"/>
            <ac:spMk id="24" creationId="{78C6C821-FEE1-4EB6-9590-C021440C77DE}"/>
          </ac:spMkLst>
        </pc:spChg>
        <pc:spChg chg="add del">
          <ac:chgData name="Rhian Richards (2212289)" userId="S::2212289@student.uwtsd.ac.uk::c2df7197-3027-49c1-afea-226583947910" providerId="AD" clId="Web-{A66F52F7-AED9-6475-EE38-B596BDBEB0B8}" dt="2022-11-05T12:40:20.857" v="114"/>
          <ac:spMkLst>
            <pc:docMk/>
            <pc:sldMk cId="1152937309" sldId="276"/>
            <ac:spMk id="26" creationId="{B61A74B3-E247-44D4-8C48-FAE8E2056401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40:20.873" v="115"/>
          <ac:spMkLst>
            <pc:docMk/>
            <pc:sldMk cId="1152937309" sldId="276"/>
            <ac:spMk id="28" creationId="{74CD14DB-BB81-479F-A1FC-1C75640E9F84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40:20.873" v="115"/>
          <ac:spMkLst>
            <pc:docMk/>
            <pc:sldMk cId="1152937309" sldId="276"/>
            <ac:spMk id="29" creationId="{C943A91B-7CA7-4592-A975-73B1BF8C4C74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40:20.873" v="115"/>
          <ac:spMkLst>
            <pc:docMk/>
            <pc:sldMk cId="1152937309" sldId="276"/>
            <ac:spMk id="30" creationId="{EC471314-E46A-414B-8D91-74880E84F187}"/>
          </ac:spMkLst>
        </pc:spChg>
        <pc:spChg chg="add">
          <ac:chgData name="Rhian Richards (2212289)" userId="S::2212289@student.uwtsd.ac.uk::c2df7197-3027-49c1-afea-226583947910" providerId="AD" clId="Web-{A66F52F7-AED9-6475-EE38-B596BDBEB0B8}" dt="2022-11-05T12:40:20.873" v="115"/>
          <ac:spMkLst>
            <pc:docMk/>
            <pc:sldMk cId="1152937309" sldId="276"/>
            <ac:spMk id="31" creationId="{6A681326-1C9D-44A3-A627-3871BDAE4127}"/>
          </ac:spMkLst>
        </pc:spChg>
        <pc:picChg chg="add del">
          <ac:chgData name="Rhian Richards (2212289)" userId="S::2212289@student.uwtsd.ac.uk::c2df7197-3027-49c1-afea-226583947910" providerId="AD" clId="Web-{A66F52F7-AED9-6475-EE38-B596BDBEB0B8}" dt="2022-11-05T12:40:20.857" v="114"/>
          <ac:picMkLst>
            <pc:docMk/>
            <pc:sldMk cId="1152937309" sldId="276"/>
            <ac:picMk id="8" creationId="{91B28F63-CF00-448F-B141-FE33C33B1891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40:20.857" v="114"/>
          <ac:picMkLst>
            <pc:docMk/>
            <pc:sldMk cId="1152937309" sldId="276"/>
            <ac:picMk id="10" creationId="{2AE609E2-8522-44E4-9077-980E5BCF3E14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40:20.857" v="114"/>
          <ac:picMkLst>
            <pc:docMk/>
            <pc:sldMk cId="1152937309" sldId="276"/>
            <ac:picMk id="14" creationId="{8949AD42-25FD-4C3D-9EEE-B7FEC5809988}"/>
          </ac:picMkLst>
        </pc:picChg>
        <pc:picChg chg="add del">
          <ac:chgData name="Rhian Richards (2212289)" userId="S::2212289@student.uwtsd.ac.uk::c2df7197-3027-49c1-afea-226583947910" providerId="AD" clId="Web-{A66F52F7-AED9-6475-EE38-B596BDBEB0B8}" dt="2022-11-05T12:40:20.857" v="114"/>
          <ac:picMkLst>
            <pc:docMk/>
            <pc:sldMk cId="1152937309" sldId="276"/>
            <ac:picMk id="16" creationId="{6AC7D913-60B7-4603-881B-831DA5D3A940}"/>
          </ac:picMkLst>
        </pc:picChg>
      </pc:sldChg>
      <pc:sldChg chg="modSp new">
        <pc:chgData name="Rhian Richards (2212289)" userId="S::2212289@student.uwtsd.ac.uk::c2df7197-3027-49c1-afea-226583947910" providerId="AD" clId="Web-{A66F52F7-AED9-6475-EE38-B596BDBEB0B8}" dt="2022-11-05T13:51:48.329" v="571" actId="20577"/>
        <pc:sldMkLst>
          <pc:docMk/>
          <pc:sldMk cId="835870771" sldId="277"/>
        </pc:sldMkLst>
        <pc:spChg chg="mod">
          <ac:chgData name="Rhian Richards (2212289)" userId="S::2212289@student.uwtsd.ac.uk::c2df7197-3027-49c1-afea-226583947910" providerId="AD" clId="Web-{A66F52F7-AED9-6475-EE38-B596BDBEB0B8}" dt="2022-11-05T12:43:31.509" v="133" actId="20577"/>
          <ac:spMkLst>
            <pc:docMk/>
            <pc:sldMk cId="835870771" sldId="277"/>
            <ac:spMk id="2" creationId="{C674A348-9FC2-C488-E226-FBA5843BC14A}"/>
          </ac:spMkLst>
        </pc:spChg>
        <pc:spChg chg="mod">
          <ac:chgData name="Rhian Richards (2212289)" userId="S::2212289@student.uwtsd.ac.uk::c2df7197-3027-49c1-afea-226583947910" providerId="AD" clId="Web-{A66F52F7-AED9-6475-EE38-B596BDBEB0B8}" dt="2022-11-05T13:51:48.329" v="571" actId="20577"/>
          <ac:spMkLst>
            <pc:docMk/>
            <pc:sldMk cId="835870771" sldId="277"/>
            <ac:spMk id="3" creationId="{7EDDC4E2-5E2C-9881-EFA2-B78D29406B24}"/>
          </ac:spMkLst>
        </pc:spChg>
      </pc:sldChg>
      <pc:sldChg chg="modSp new">
        <pc:chgData name="Rhian Richards (2212289)" userId="S::2212289@student.uwtsd.ac.uk::c2df7197-3027-49c1-afea-226583947910" providerId="AD" clId="Web-{A66F52F7-AED9-6475-EE38-B596BDBEB0B8}" dt="2022-11-05T13:07:36.952" v="154" actId="14100"/>
        <pc:sldMkLst>
          <pc:docMk/>
          <pc:sldMk cId="1915152410" sldId="278"/>
        </pc:sldMkLst>
        <pc:spChg chg="mod">
          <ac:chgData name="Rhian Richards (2212289)" userId="S::2212289@student.uwtsd.ac.uk::c2df7197-3027-49c1-afea-226583947910" providerId="AD" clId="Web-{A66F52F7-AED9-6475-EE38-B596BDBEB0B8}" dt="2022-11-05T12:43:45.181" v="136" actId="20577"/>
          <ac:spMkLst>
            <pc:docMk/>
            <pc:sldMk cId="1915152410" sldId="278"/>
            <ac:spMk id="2" creationId="{79EC40CB-1220-776D-2BF7-DB5D74F87E09}"/>
          </ac:spMkLst>
        </pc:spChg>
        <pc:spChg chg="mod">
          <ac:chgData name="Rhian Richards (2212289)" userId="S::2212289@student.uwtsd.ac.uk::c2df7197-3027-49c1-afea-226583947910" providerId="AD" clId="Web-{A66F52F7-AED9-6475-EE38-B596BDBEB0B8}" dt="2022-11-05T13:07:36.952" v="154" actId="14100"/>
          <ac:spMkLst>
            <pc:docMk/>
            <pc:sldMk cId="1915152410" sldId="278"/>
            <ac:spMk id="3" creationId="{69955B53-02DA-F5F9-9C77-DCC1F5AE9FF3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8DF618-8049-479B-8694-69761D94096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D0E7488-556C-465F-BC01-C87583B0210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Not simply looking back and thinking about an event.</a:t>
          </a:r>
          <a:endParaRPr lang="en-US"/>
        </a:p>
      </dgm:t>
    </dgm:pt>
    <dgm:pt modelId="{8909A032-6431-40F6-885C-DF3CB44B7173}" type="parTrans" cxnId="{ABB3B3B4-559D-47E8-B3C6-B306A927FA0B}">
      <dgm:prSet/>
      <dgm:spPr/>
      <dgm:t>
        <a:bodyPr/>
        <a:lstStyle/>
        <a:p>
          <a:endParaRPr lang="en-US"/>
        </a:p>
      </dgm:t>
    </dgm:pt>
    <dgm:pt modelId="{252D5DE6-E953-473D-9474-135686B387B3}" type="sibTrans" cxnId="{ABB3B3B4-559D-47E8-B3C6-B306A927FA0B}">
      <dgm:prSet/>
      <dgm:spPr/>
      <dgm:t>
        <a:bodyPr/>
        <a:lstStyle/>
        <a:p>
          <a:endParaRPr lang="en-US"/>
        </a:p>
      </dgm:t>
    </dgm:pt>
    <dgm:pt modelId="{8D1FB905-90B4-492E-9737-77E0B25A875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Looking deeply and taking learning from our findings.</a:t>
          </a:r>
          <a:endParaRPr lang="en-US"/>
        </a:p>
      </dgm:t>
    </dgm:pt>
    <dgm:pt modelId="{EDA6A670-B91D-466F-859B-CFDD063E46C1}" type="parTrans" cxnId="{CF30F134-C7EF-49BC-BA83-8CA562DA0FA7}">
      <dgm:prSet/>
      <dgm:spPr/>
      <dgm:t>
        <a:bodyPr/>
        <a:lstStyle/>
        <a:p>
          <a:endParaRPr lang="en-US"/>
        </a:p>
      </dgm:t>
    </dgm:pt>
    <dgm:pt modelId="{2AA31CB8-4505-48FF-8208-B86E6711237F}" type="sibTrans" cxnId="{CF30F134-C7EF-49BC-BA83-8CA562DA0FA7}">
      <dgm:prSet/>
      <dgm:spPr/>
      <dgm:t>
        <a:bodyPr/>
        <a:lstStyle/>
        <a:p>
          <a:endParaRPr lang="en-US"/>
        </a:p>
      </dgm:t>
    </dgm:pt>
    <dgm:pt modelId="{D5C562D7-717D-4088-834D-D33D77F6093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Many theories can assist our understanding and personal practice.</a:t>
          </a:r>
        </a:p>
      </dgm:t>
    </dgm:pt>
    <dgm:pt modelId="{188CDF48-6831-4A62-A993-1913D0EB0F38}" type="parTrans" cxnId="{90C56CE2-6CA0-439F-9EAB-611276A2A89E}">
      <dgm:prSet/>
      <dgm:spPr/>
      <dgm:t>
        <a:bodyPr/>
        <a:lstStyle/>
        <a:p>
          <a:endParaRPr lang="en-US"/>
        </a:p>
      </dgm:t>
    </dgm:pt>
    <dgm:pt modelId="{8DDECD46-85BA-4137-A22B-771B6EE4014B}" type="sibTrans" cxnId="{90C56CE2-6CA0-439F-9EAB-611276A2A89E}">
      <dgm:prSet/>
      <dgm:spPr/>
      <dgm:t>
        <a:bodyPr/>
        <a:lstStyle/>
        <a:p>
          <a:endParaRPr lang="en-US"/>
        </a:p>
      </dgm:t>
    </dgm:pt>
    <dgm:pt modelId="{9F8D4EE2-EA7A-411A-B061-2012852451E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Considered </a:t>
          </a:r>
          <a:r>
            <a:rPr lang="en-GB">
              <a:latin typeface="Century Gothic" panose="020B0502020202020204"/>
            </a:rPr>
            <a:t>essential</a:t>
          </a:r>
          <a:r>
            <a:rPr lang="en-GB"/>
            <a:t> by many professions.</a:t>
          </a:r>
          <a:endParaRPr lang="en-US"/>
        </a:p>
      </dgm:t>
    </dgm:pt>
    <dgm:pt modelId="{869B25A7-9C9D-4788-8E8D-808F3BECBE51}" type="parTrans" cxnId="{6EA7F577-8EA1-4636-8032-4FD4C0C683C4}">
      <dgm:prSet/>
      <dgm:spPr/>
    </dgm:pt>
    <dgm:pt modelId="{E30816A1-577B-4E76-9D29-A6D4F3D230B7}" type="sibTrans" cxnId="{6EA7F577-8EA1-4636-8032-4FD4C0C683C4}">
      <dgm:prSet/>
      <dgm:spPr/>
    </dgm:pt>
    <dgm:pt modelId="{B7F445B2-9B99-4A49-8178-2D25FB55BC95}" type="pres">
      <dgm:prSet presAssocID="{F88DF618-8049-479B-8694-69761D94096D}" presName="root" presStyleCnt="0">
        <dgm:presLayoutVars>
          <dgm:dir/>
          <dgm:resizeHandles val="exact"/>
        </dgm:presLayoutVars>
      </dgm:prSet>
      <dgm:spPr/>
    </dgm:pt>
    <dgm:pt modelId="{12579DF6-0E86-44BE-A0A3-DE026D2CD8F5}" type="pres">
      <dgm:prSet presAssocID="{9F8D4EE2-EA7A-411A-B061-2012852451E5}" presName="compNode" presStyleCnt="0"/>
      <dgm:spPr/>
    </dgm:pt>
    <dgm:pt modelId="{71A27232-C8EE-4461-ACD9-46044F376666}" type="pres">
      <dgm:prSet presAssocID="{9F8D4EE2-EA7A-411A-B061-2012852451E5}" presName="bgRect" presStyleLbl="bgShp" presStyleIdx="0" presStyleCnt="4"/>
      <dgm:spPr/>
    </dgm:pt>
    <dgm:pt modelId="{EEA6E9B8-2ED2-49BF-90B0-E3C94D60CE5D}" type="pres">
      <dgm:prSet presAssocID="{9F8D4EE2-EA7A-411A-B061-2012852451E5}" presName="iconRect" presStyleLbl="node1" presStyleIdx="0" presStyleCnt="4"/>
      <dgm:spPr/>
    </dgm:pt>
    <dgm:pt modelId="{59084ED9-4ACB-4B43-9BC5-F1E8B49345B0}" type="pres">
      <dgm:prSet presAssocID="{9F8D4EE2-EA7A-411A-B061-2012852451E5}" presName="spaceRect" presStyleCnt="0"/>
      <dgm:spPr/>
    </dgm:pt>
    <dgm:pt modelId="{9047BEFC-36B9-4DEF-9FB0-5427C3A1AF31}" type="pres">
      <dgm:prSet presAssocID="{9F8D4EE2-EA7A-411A-B061-2012852451E5}" presName="parTx" presStyleLbl="revTx" presStyleIdx="0" presStyleCnt="4">
        <dgm:presLayoutVars>
          <dgm:chMax val="0"/>
          <dgm:chPref val="0"/>
        </dgm:presLayoutVars>
      </dgm:prSet>
      <dgm:spPr/>
    </dgm:pt>
    <dgm:pt modelId="{481325A7-755C-470E-9AA5-69908E6C7388}" type="pres">
      <dgm:prSet presAssocID="{E30816A1-577B-4E76-9D29-A6D4F3D230B7}" presName="sibTrans" presStyleCnt="0"/>
      <dgm:spPr/>
    </dgm:pt>
    <dgm:pt modelId="{DA967318-3FDD-4C05-B64D-A39F35DD8E89}" type="pres">
      <dgm:prSet presAssocID="{8D0E7488-556C-465F-BC01-C87583B0210F}" presName="compNode" presStyleCnt="0"/>
      <dgm:spPr/>
    </dgm:pt>
    <dgm:pt modelId="{1A6B577A-EEE4-4962-9935-4FAFC22B1E8F}" type="pres">
      <dgm:prSet presAssocID="{8D0E7488-556C-465F-BC01-C87583B0210F}" presName="bgRect" presStyleLbl="bgShp" presStyleIdx="1" presStyleCnt="4"/>
      <dgm:spPr/>
    </dgm:pt>
    <dgm:pt modelId="{70F5DEDD-89D0-4B75-92E9-BF947A7E9CB4}" type="pres">
      <dgm:prSet presAssocID="{8D0E7488-556C-465F-BC01-C87583B0210F}" presName="iconRect" presStyleLbl="node1" presStyleIdx="1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8A5860DC-2F71-4A95-9A90-1C10DF51DCAD}" type="pres">
      <dgm:prSet presAssocID="{8D0E7488-556C-465F-BC01-C87583B0210F}" presName="spaceRect" presStyleCnt="0"/>
      <dgm:spPr/>
    </dgm:pt>
    <dgm:pt modelId="{7406ED46-1787-4131-9535-4E5A0C70CBC3}" type="pres">
      <dgm:prSet presAssocID="{8D0E7488-556C-465F-BC01-C87583B0210F}" presName="parTx" presStyleLbl="revTx" presStyleIdx="1" presStyleCnt="4">
        <dgm:presLayoutVars>
          <dgm:chMax val="0"/>
          <dgm:chPref val="0"/>
        </dgm:presLayoutVars>
      </dgm:prSet>
      <dgm:spPr/>
    </dgm:pt>
    <dgm:pt modelId="{33D912F9-6B9E-48F2-A17C-6C2B581F25C5}" type="pres">
      <dgm:prSet presAssocID="{252D5DE6-E953-473D-9474-135686B387B3}" presName="sibTrans" presStyleCnt="0"/>
      <dgm:spPr/>
    </dgm:pt>
    <dgm:pt modelId="{A7EB82F8-8402-45D2-A78F-BBBA28170543}" type="pres">
      <dgm:prSet presAssocID="{8D1FB905-90B4-492E-9737-77E0B25A8759}" presName="compNode" presStyleCnt="0"/>
      <dgm:spPr/>
    </dgm:pt>
    <dgm:pt modelId="{C9D63566-54C1-422B-85C7-6421BEC47D3F}" type="pres">
      <dgm:prSet presAssocID="{8D1FB905-90B4-492E-9737-77E0B25A8759}" presName="bgRect" presStyleLbl="bgShp" presStyleIdx="2" presStyleCnt="4"/>
      <dgm:spPr/>
    </dgm:pt>
    <dgm:pt modelId="{36F526B9-8EB4-4E59-9033-C426E4AEA97B}" type="pres">
      <dgm:prSet presAssocID="{8D1FB905-90B4-492E-9737-77E0B25A8759}" presName="iconRect" presStyleLbl="nod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472356E4-BC48-41F4-B53B-3B0B4CD2E95E}" type="pres">
      <dgm:prSet presAssocID="{8D1FB905-90B4-492E-9737-77E0B25A8759}" presName="spaceRect" presStyleCnt="0"/>
      <dgm:spPr/>
    </dgm:pt>
    <dgm:pt modelId="{F84AD2FB-77D2-4704-8DC4-04507964FB2E}" type="pres">
      <dgm:prSet presAssocID="{8D1FB905-90B4-492E-9737-77E0B25A8759}" presName="parTx" presStyleLbl="revTx" presStyleIdx="2" presStyleCnt="4">
        <dgm:presLayoutVars>
          <dgm:chMax val="0"/>
          <dgm:chPref val="0"/>
        </dgm:presLayoutVars>
      </dgm:prSet>
      <dgm:spPr/>
    </dgm:pt>
    <dgm:pt modelId="{63D7E5C2-3106-4A8F-A112-52BAE3D457AA}" type="pres">
      <dgm:prSet presAssocID="{2AA31CB8-4505-48FF-8208-B86E6711237F}" presName="sibTrans" presStyleCnt="0"/>
      <dgm:spPr/>
    </dgm:pt>
    <dgm:pt modelId="{3C8708D5-8CBC-4AEA-A8C5-16AF72FF221E}" type="pres">
      <dgm:prSet presAssocID="{D5C562D7-717D-4088-834D-D33D77F60939}" presName="compNode" presStyleCnt="0"/>
      <dgm:spPr/>
    </dgm:pt>
    <dgm:pt modelId="{872B4DCA-4675-490D-89DE-37FEF166FDFD}" type="pres">
      <dgm:prSet presAssocID="{D5C562D7-717D-4088-834D-D33D77F60939}" presName="bgRect" presStyleLbl="bgShp" presStyleIdx="3" presStyleCnt="4"/>
      <dgm:spPr/>
    </dgm:pt>
    <dgm:pt modelId="{F2059CA0-85D3-4810-88A3-94A210827AC1}" type="pres">
      <dgm:prSet presAssocID="{D5C562D7-717D-4088-834D-D33D77F60939}" presName="iconRect" presStyleLbl="node1" presStyleIdx="3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66653BF-6F52-4298-AEEE-625DE59717A5}" type="pres">
      <dgm:prSet presAssocID="{D5C562D7-717D-4088-834D-D33D77F60939}" presName="spaceRect" presStyleCnt="0"/>
      <dgm:spPr/>
    </dgm:pt>
    <dgm:pt modelId="{49B7572A-30A0-4A33-B392-A51866822517}" type="pres">
      <dgm:prSet presAssocID="{D5C562D7-717D-4088-834D-D33D77F6093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391A407-96D9-47F7-B207-58876E45D6C0}" type="presOf" srcId="{8D0E7488-556C-465F-BC01-C87583B0210F}" destId="{7406ED46-1787-4131-9535-4E5A0C70CBC3}" srcOrd="0" destOrd="0" presId="urn:microsoft.com/office/officeart/2018/2/layout/IconVerticalSolidList"/>
    <dgm:cxn modelId="{CF30F134-C7EF-49BC-BA83-8CA562DA0FA7}" srcId="{F88DF618-8049-479B-8694-69761D94096D}" destId="{8D1FB905-90B4-492E-9737-77E0B25A8759}" srcOrd="2" destOrd="0" parTransId="{EDA6A670-B91D-466F-859B-CFDD063E46C1}" sibTransId="{2AA31CB8-4505-48FF-8208-B86E6711237F}"/>
    <dgm:cxn modelId="{6EA7F577-8EA1-4636-8032-4FD4C0C683C4}" srcId="{F88DF618-8049-479B-8694-69761D94096D}" destId="{9F8D4EE2-EA7A-411A-B061-2012852451E5}" srcOrd="0" destOrd="0" parTransId="{869B25A7-9C9D-4788-8E8D-808F3BECBE51}" sibTransId="{E30816A1-577B-4E76-9D29-A6D4F3D230B7}"/>
    <dgm:cxn modelId="{7D63C496-CCAE-4858-BFC4-308043246005}" type="presOf" srcId="{8D1FB905-90B4-492E-9737-77E0B25A8759}" destId="{F84AD2FB-77D2-4704-8DC4-04507964FB2E}" srcOrd="0" destOrd="0" presId="urn:microsoft.com/office/officeart/2018/2/layout/IconVerticalSolidList"/>
    <dgm:cxn modelId="{4BF2AF9C-B1BA-40D0-90D8-C9B204A1635A}" type="presOf" srcId="{9F8D4EE2-EA7A-411A-B061-2012852451E5}" destId="{9047BEFC-36B9-4DEF-9FB0-5427C3A1AF31}" srcOrd="0" destOrd="0" presId="urn:microsoft.com/office/officeart/2018/2/layout/IconVerticalSolidList"/>
    <dgm:cxn modelId="{ABB3B3B4-559D-47E8-B3C6-B306A927FA0B}" srcId="{F88DF618-8049-479B-8694-69761D94096D}" destId="{8D0E7488-556C-465F-BC01-C87583B0210F}" srcOrd="1" destOrd="0" parTransId="{8909A032-6431-40F6-885C-DF3CB44B7173}" sibTransId="{252D5DE6-E953-473D-9474-135686B387B3}"/>
    <dgm:cxn modelId="{F12521B6-CB51-4E08-9030-6E9F2DC0175C}" type="presOf" srcId="{D5C562D7-717D-4088-834D-D33D77F60939}" destId="{49B7572A-30A0-4A33-B392-A51866822517}" srcOrd="0" destOrd="0" presId="urn:microsoft.com/office/officeart/2018/2/layout/IconVerticalSolidList"/>
    <dgm:cxn modelId="{B1E91AD1-4DC7-4F2D-B0D3-7D6E46E6AD23}" type="presOf" srcId="{F88DF618-8049-479B-8694-69761D94096D}" destId="{B7F445B2-9B99-4A49-8178-2D25FB55BC95}" srcOrd="0" destOrd="0" presId="urn:microsoft.com/office/officeart/2018/2/layout/IconVerticalSolidList"/>
    <dgm:cxn modelId="{90C56CE2-6CA0-439F-9EAB-611276A2A89E}" srcId="{F88DF618-8049-479B-8694-69761D94096D}" destId="{D5C562D7-717D-4088-834D-D33D77F60939}" srcOrd="3" destOrd="0" parTransId="{188CDF48-6831-4A62-A993-1913D0EB0F38}" sibTransId="{8DDECD46-85BA-4137-A22B-771B6EE4014B}"/>
    <dgm:cxn modelId="{2C6C3783-13F7-46DE-ADC6-173F8B8B3CC8}" type="presParOf" srcId="{B7F445B2-9B99-4A49-8178-2D25FB55BC95}" destId="{12579DF6-0E86-44BE-A0A3-DE026D2CD8F5}" srcOrd="0" destOrd="0" presId="urn:microsoft.com/office/officeart/2018/2/layout/IconVerticalSolidList"/>
    <dgm:cxn modelId="{98FFF1DF-AAC4-4436-B170-FB443A6CD746}" type="presParOf" srcId="{12579DF6-0E86-44BE-A0A3-DE026D2CD8F5}" destId="{71A27232-C8EE-4461-ACD9-46044F376666}" srcOrd="0" destOrd="0" presId="urn:microsoft.com/office/officeart/2018/2/layout/IconVerticalSolidList"/>
    <dgm:cxn modelId="{016C014E-A213-409B-974F-6A6EBA405BD9}" type="presParOf" srcId="{12579DF6-0E86-44BE-A0A3-DE026D2CD8F5}" destId="{EEA6E9B8-2ED2-49BF-90B0-E3C94D60CE5D}" srcOrd="1" destOrd="0" presId="urn:microsoft.com/office/officeart/2018/2/layout/IconVerticalSolidList"/>
    <dgm:cxn modelId="{31569017-5B4E-444C-8FF1-E33E292A8A67}" type="presParOf" srcId="{12579DF6-0E86-44BE-A0A3-DE026D2CD8F5}" destId="{59084ED9-4ACB-4B43-9BC5-F1E8B49345B0}" srcOrd="2" destOrd="0" presId="urn:microsoft.com/office/officeart/2018/2/layout/IconVerticalSolidList"/>
    <dgm:cxn modelId="{4E802877-4D49-4CA5-9790-DF5356DCC93F}" type="presParOf" srcId="{12579DF6-0E86-44BE-A0A3-DE026D2CD8F5}" destId="{9047BEFC-36B9-4DEF-9FB0-5427C3A1AF31}" srcOrd="3" destOrd="0" presId="urn:microsoft.com/office/officeart/2018/2/layout/IconVerticalSolidList"/>
    <dgm:cxn modelId="{7DC2BF14-62EB-476E-972F-FC82F2D26704}" type="presParOf" srcId="{B7F445B2-9B99-4A49-8178-2D25FB55BC95}" destId="{481325A7-755C-470E-9AA5-69908E6C7388}" srcOrd="1" destOrd="0" presId="urn:microsoft.com/office/officeart/2018/2/layout/IconVerticalSolidList"/>
    <dgm:cxn modelId="{6CDC788F-9B89-4085-9AB0-AE07FA00E7A2}" type="presParOf" srcId="{B7F445B2-9B99-4A49-8178-2D25FB55BC95}" destId="{DA967318-3FDD-4C05-B64D-A39F35DD8E89}" srcOrd="2" destOrd="0" presId="urn:microsoft.com/office/officeart/2018/2/layout/IconVerticalSolidList"/>
    <dgm:cxn modelId="{F399E97A-E01F-4FCE-9C4F-34C55FE164CC}" type="presParOf" srcId="{DA967318-3FDD-4C05-B64D-A39F35DD8E89}" destId="{1A6B577A-EEE4-4962-9935-4FAFC22B1E8F}" srcOrd="0" destOrd="0" presId="urn:microsoft.com/office/officeart/2018/2/layout/IconVerticalSolidList"/>
    <dgm:cxn modelId="{33BDBFA3-648B-461D-9F55-FF0FB00E78CC}" type="presParOf" srcId="{DA967318-3FDD-4C05-B64D-A39F35DD8E89}" destId="{70F5DEDD-89D0-4B75-92E9-BF947A7E9CB4}" srcOrd="1" destOrd="0" presId="urn:microsoft.com/office/officeart/2018/2/layout/IconVerticalSolidList"/>
    <dgm:cxn modelId="{DB344C0B-DC0F-4646-A0E7-D780E4795BEE}" type="presParOf" srcId="{DA967318-3FDD-4C05-B64D-A39F35DD8E89}" destId="{8A5860DC-2F71-4A95-9A90-1C10DF51DCAD}" srcOrd="2" destOrd="0" presId="urn:microsoft.com/office/officeart/2018/2/layout/IconVerticalSolidList"/>
    <dgm:cxn modelId="{B6282A83-2D7D-4A8B-9BFC-FE4D316A2524}" type="presParOf" srcId="{DA967318-3FDD-4C05-B64D-A39F35DD8E89}" destId="{7406ED46-1787-4131-9535-4E5A0C70CBC3}" srcOrd="3" destOrd="0" presId="urn:microsoft.com/office/officeart/2018/2/layout/IconVerticalSolidList"/>
    <dgm:cxn modelId="{B5A32683-F4B4-43DB-BD46-E23E844AF80B}" type="presParOf" srcId="{B7F445B2-9B99-4A49-8178-2D25FB55BC95}" destId="{33D912F9-6B9E-48F2-A17C-6C2B581F25C5}" srcOrd="3" destOrd="0" presId="urn:microsoft.com/office/officeart/2018/2/layout/IconVerticalSolidList"/>
    <dgm:cxn modelId="{CCBA29DC-27BA-451C-8EA9-CACDB2C98CC8}" type="presParOf" srcId="{B7F445B2-9B99-4A49-8178-2D25FB55BC95}" destId="{A7EB82F8-8402-45D2-A78F-BBBA28170543}" srcOrd="4" destOrd="0" presId="urn:microsoft.com/office/officeart/2018/2/layout/IconVerticalSolidList"/>
    <dgm:cxn modelId="{68CDEA55-7CCC-4B7E-B0EC-18D2A1636B0D}" type="presParOf" srcId="{A7EB82F8-8402-45D2-A78F-BBBA28170543}" destId="{C9D63566-54C1-422B-85C7-6421BEC47D3F}" srcOrd="0" destOrd="0" presId="urn:microsoft.com/office/officeart/2018/2/layout/IconVerticalSolidList"/>
    <dgm:cxn modelId="{8E730475-DC61-4212-BFCA-6267CD485AA7}" type="presParOf" srcId="{A7EB82F8-8402-45D2-A78F-BBBA28170543}" destId="{36F526B9-8EB4-4E59-9033-C426E4AEA97B}" srcOrd="1" destOrd="0" presId="urn:microsoft.com/office/officeart/2018/2/layout/IconVerticalSolidList"/>
    <dgm:cxn modelId="{61964EC8-6AD5-4A78-931F-E1D072A150BD}" type="presParOf" srcId="{A7EB82F8-8402-45D2-A78F-BBBA28170543}" destId="{472356E4-BC48-41F4-B53B-3B0B4CD2E95E}" srcOrd="2" destOrd="0" presId="urn:microsoft.com/office/officeart/2018/2/layout/IconVerticalSolidList"/>
    <dgm:cxn modelId="{76514A65-9A10-4E62-9912-0D9146C96ECD}" type="presParOf" srcId="{A7EB82F8-8402-45D2-A78F-BBBA28170543}" destId="{F84AD2FB-77D2-4704-8DC4-04507964FB2E}" srcOrd="3" destOrd="0" presId="urn:microsoft.com/office/officeart/2018/2/layout/IconVerticalSolidList"/>
    <dgm:cxn modelId="{AA467C16-4ADB-47CE-9418-A6CCDDD7C240}" type="presParOf" srcId="{B7F445B2-9B99-4A49-8178-2D25FB55BC95}" destId="{63D7E5C2-3106-4A8F-A112-52BAE3D457AA}" srcOrd="5" destOrd="0" presId="urn:microsoft.com/office/officeart/2018/2/layout/IconVerticalSolidList"/>
    <dgm:cxn modelId="{026F37BB-32F0-44B5-AAA8-00AE00F7C2E6}" type="presParOf" srcId="{B7F445B2-9B99-4A49-8178-2D25FB55BC95}" destId="{3C8708D5-8CBC-4AEA-A8C5-16AF72FF221E}" srcOrd="6" destOrd="0" presId="urn:microsoft.com/office/officeart/2018/2/layout/IconVerticalSolidList"/>
    <dgm:cxn modelId="{3C09973C-3D3E-4108-9DAB-750E5ED5D857}" type="presParOf" srcId="{3C8708D5-8CBC-4AEA-A8C5-16AF72FF221E}" destId="{872B4DCA-4675-490D-89DE-37FEF166FDFD}" srcOrd="0" destOrd="0" presId="urn:microsoft.com/office/officeart/2018/2/layout/IconVerticalSolidList"/>
    <dgm:cxn modelId="{0EA54F7C-21DE-4D3A-B9D9-4E156E8792CF}" type="presParOf" srcId="{3C8708D5-8CBC-4AEA-A8C5-16AF72FF221E}" destId="{F2059CA0-85D3-4810-88A3-94A210827AC1}" srcOrd="1" destOrd="0" presId="urn:microsoft.com/office/officeart/2018/2/layout/IconVerticalSolidList"/>
    <dgm:cxn modelId="{E14BA83F-36F5-411F-B71B-B9A852200267}" type="presParOf" srcId="{3C8708D5-8CBC-4AEA-A8C5-16AF72FF221E}" destId="{266653BF-6F52-4298-AEEE-625DE59717A5}" srcOrd="2" destOrd="0" presId="urn:microsoft.com/office/officeart/2018/2/layout/IconVerticalSolidList"/>
    <dgm:cxn modelId="{6C6CDB6F-5DEA-4CE6-ABD9-AB0277952C9A}" type="presParOf" srcId="{3C8708D5-8CBC-4AEA-A8C5-16AF72FF221E}" destId="{49B7572A-30A0-4A33-B392-A518668225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663FDF-C83B-408F-A9D5-371A92641B7C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BEB0D91-B30C-4D1C-8D0E-9CBEB02A3CDC}">
      <dgm:prSet/>
      <dgm:spPr/>
      <dgm:t>
        <a:bodyPr/>
        <a:lstStyle/>
        <a:p>
          <a:r>
            <a:rPr lang="en-GB" dirty="0"/>
            <a:t>The </a:t>
          </a:r>
          <a:r>
            <a:rPr lang="en-GB" dirty="0">
              <a:latin typeface="Century Gothic" panose="020B0502020202020204"/>
            </a:rPr>
            <a:t>difficulties</a:t>
          </a:r>
          <a:r>
            <a:rPr lang="en-GB" dirty="0"/>
            <a:t> experienced to become a parent.</a:t>
          </a:r>
          <a:endParaRPr lang="en-US" dirty="0"/>
        </a:p>
      </dgm:t>
    </dgm:pt>
    <dgm:pt modelId="{1026C094-CDC7-4D56-A28F-F6CE61A0BB14}" type="parTrans" cxnId="{75939809-DBAC-4EC8-A2D2-44398A802EB6}">
      <dgm:prSet/>
      <dgm:spPr/>
      <dgm:t>
        <a:bodyPr/>
        <a:lstStyle/>
        <a:p>
          <a:endParaRPr lang="en-US"/>
        </a:p>
      </dgm:t>
    </dgm:pt>
    <dgm:pt modelId="{1887B9B1-D650-456A-97C5-48FF084E8B04}" type="sibTrans" cxnId="{75939809-DBAC-4EC8-A2D2-44398A802EB6}">
      <dgm:prSet/>
      <dgm:spPr/>
      <dgm:t>
        <a:bodyPr/>
        <a:lstStyle/>
        <a:p>
          <a:endParaRPr lang="en-US"/>
        </a:p>
      </dgm:t>
    </dgm:pt>
    <dgm:pt modelId="{563CB7CD-1A28-44E3-939A-A35240468225}">
      <dgm:prSet/>
      <dgm:spPr/>
      <dgm:t>
        <a:bodyPr/>
        <a:lstStyle/>
        <a:p>
          <a:r>
            <a:rPr lang="en-GB" dirty="0"/>
            <a:t>How achieving this goal of motherhood became my priority.</a:t>
          </a:r>
          <a:endParaRPr lang="en-US" dirty="0"/>
        </a:p>
      </dgm:t>
    </dgm:pt>
    <dgm:pt modelId="{8CAFCD0F-4F46-420D-AA3A-0B8C66F700D5}" type="parTrans" cxnId="{D6451C98-89ED-479D-97B9-AD278AE3DC08}">
      <dgm:prSet/>
      <dgm:spPr/>
      <dgm:t>
        <a:bodyPr/>
        <a:lstStyle/>
        <a:p>
          <a:endParaRPr lang="en-US"/>
        </a:p>
      </dgm:t>
    </dgm:pt>
    <dgm:pt modelId="{A1BCDF1B-D809-441A-9C73-E18AF799CD85}" type="sibTrans" cxnId="{D6451C98-89ED-479D-97B9-AD278AE3DC08}">
      <dgm:prSet/>
      <dgm:spPr/>
      <dgm:t>
        <a:bodyPr/>
        <a:lstStyle/>
        <a:p>
          <a:endParaRPr lang="en-US"/>
        </a:p>
      </dgm:t>
    </dgm:pt>
    <dgm:pt modelId="{EA59D57E-87A6-4874-B2AA-38DCB1BC6E80}">
      <dgm:prSet/>
      <dgm:spPr/>
      <dgm:t>
        <a:bodyPr/>
        <a:lstStyle/>
        <a:p>
          <a:r>
            <a:rPr lang="en-GB" dirty="0"/>
            <a:t>The joy of experiencing motherhood.</a:t>
          </a:r>
          <a:endParaRPr lang="en-US" dirty="0"/>
        </a:p>
      </dgm:t>
    </dgm:pt>
    <dgm:pt modelId="{11C965CD-2D13-4EAB-8267-883276A91CED}" type="parTrans" cxnId="{91A309FF-C23E-4264-95B3-DCC9CE1F6911}">
      <dgm:prSet/>
      <dgm:spPr/>
      <dgm:t>
        <a:bodyPr/>
        <a:lstStyle/>
        <a:p>
          <a:endParaRPr lang="en-US"/>
        </a:p>
      </dgm:t>
    </dgm:pt>
    <dgm:pt modelId="{480ACA7E-8B2A-4A3A-BD6B-4B98E29B5782}" type="sibTrans" cxnId="{91A309FF-C23E-4264-95B3-DCC9CE1F6911}">
      <dgm:prSet/>
      <dgm:spPr/>
      <dgm:t>
        <a:bodyPr/>
        <a:lstStyle/>
        <a:p>
          <a:endParaRPr lang="en-US"/>
        </a:p>
      </dgm:t>
    </dgm:pt>
    <dgm:pt modelId="{1ABB6B14-4189-4F07-AA4E-AA9085A8B0B3}">
      <dgm:prSet/>
      <dgm:spPr/>
      <dgm:t>
        <a:bodyPr/>
        <a:lstStyle/>
        <a:p>
          <a:r>
            <a:rPr lang="en-GB" dirty="0"/>
            <a:t>The changing stages and challenges</a:t>
          </a:r>
          <a:r>
            <a:rPr lang="en-GB" dirty="0">
              <a:latin typeface="Century Gothic" panose="020B0502020202020204"/>
            </a:rPr>
            <a:t>.</a:t>
          </a:r>
          <a:endParaRPr lang="en-US" dirty="0"/>
        </a:p>
      </dgm:t>
    </dgm:pt>
    <dgm:pt modelId="{3EE5B615-610E-4739-86CD-0B5BA4AF6E71}" type="parTrans" cxnId="{86E2E55C-F421-40C0-9D79-F31BE8822814}">
      <dgm:prSet/>
      <dgm:spPr/>
      <dgm:t>
        <a:bodyPr/>
        <a:lstStyle/>
        <a:p>
          <a:endParaRPr lang="en-US"/>
        </a:p>
      </dgm:t>
    </dgm:pt>
    <dgm:pt modelId="{7CCB354B-1C24-49A5-B24F-A5C40F4B999B}" type="sibTrans" cxnId="{86E2E55C-F421-40C0-9D79-F31BE8822814}">
      <dgm:prSet/>
      <dgm:spPr/>
      <dgm:t>
        <a:bodyPr/>
        <a:lstStyle/>
        <a:p>
          <a:endParaRPr lang="en-US"/>
        </a:p>
      </dgm:t>
    </dgm:pt>
    <dgm:pt modelId="{5C150422-42A7-47BA-A100-05FE3943D7F8}">
      <dgm:prSet/>
      <dgm:spPr/>
      <dgm:t>
        <a:bodyPr/>
        <a:lstStyle/>
        <a:p>
          <a:r>
            <a:rPr lang="en-GB" dirty="0"/>
            <a:t>Feeling a shift in the importance of my role as a mother.</a:t>
          </a:r>
          <a:endParaRPr lang="en-US" dirty="0"/>
        </a:p>
      </dgm:t>
    </dgm:pt>
    <dgm:pt modelId="{A2D00BCE-F3B1-4F35-9EDB-1C3EBD8CFF68}" type="parTrans" cxnId="{9423E417-1B27-4B28-B5B4-E59EB721D0D9}">
      <dgm:prSet/>
      <dgm:spPr/>
      <dgm:t>
        <a:bodyPr/>
        <a:lstStyle/>
        <a:p>
          <a:endParaRPr lang="en-US"/>
        </a:p>
      </dgm:t>
    </dgm:pt>
    <dgm:pt modelId="{6A597453-B23B-44A9-A63C-8346E0EA80AD}" type="sibTrans" cxnId="{9423E417-1B27-4B28-B5B4-E59EB721D0D9}">
      <dgm:prSet/>
      <dgm:spPr/>
      <dgm:t>
        <a:bodyPr/>
        <a:lstStyle/>
        <a:p>
          <a:endParaRPr lang="en-US"/>
        </a:p>
      </dgm:t>
    </dgm:pt>
    <dgm:pt modelId="{398E72AF-41A7-4E11-A7ED-3F5277B53769}" type="pres">
      <dgm:prSet presAssocID="{FD663FDF-C83B-408F-A9D5-371A92641B7C}" presName="vert0" presStyleCnt="0">
        <dgm:presLayoutVars>
          <dgm:dir/>
          <dgm:animOne val="branch"/>
          <dgm:animLvl val="lvl"/>
        </dgm:presLayoutVars>
      </dgm:prSet>
      <dgm:spPr/>
    </dgm:pt>
    <dgm:pt modelId="{CD913A87-BA43-49B2-A621-FD4567563C75}" type="pres">
      <dgm:prSet presAssocID="{6BEB0D91-B30C-4D1C-8D0E-9CBEB02A3CDC}" presName="thickLine" presStyleLbl="alignNode1" presStyleIdx="0" presStyleCnt="5"/>
      <dgm:spPr/>
    </dgm:pt>
    <dgm:pt modelId="{483538D6-B427-4FB7-A95C-8E7BAE8F8105}" type="pres">
      <dgm:prSet presAssocID="{6BEB0D91-B30C-4D1C-8D0E-9CBEB02A3CDC}" presName="horz1" presStyleCnt="0"/>
      <dgm:spPr/>
    </dgm:pt>
    <dgm:pt modelId="{F18491BE-A04C-4E56-82AE-37DCA170F3DE}" type="pres">
      <dgm:prSet presAssocID="{6BEB0D91-B30C-4D1C-8D0E-9CBEB02A3CDC}" presName="tx1" presStyleLbl="revTx" presStyleIdx="0" presStyleCnt="5"/>
      <dgm:spPr/>
    </dgm:pt>
    <dgm:pt modelId="{0D749C7D-0003-4C88-80AD-5DC1E326E957}" type="pres">
      <dgm:prSet presAssocID="{6BEB0D91-B30C-4D1C-8D0E-9CBEB02A3CDC}" presName="vert1" presStyleCnt="0"/>
      <dgm:spPr/>
    </dgm:pt>
    <dgm:pt modelId="{20E8ED56-BFCD-4B7F-AC1F-898DFA4B6641}" type="pres">
      <dgm:prSet presAssocID="{563CB7CD-1A28-44E3-939A-A35240468225}" presName="thickLine" presStyleLbl="alignNode1" presStyleIdx="1" presStyleCnt="5"/>
      <dgm:spPr/>
    </dgm:pt>
    <dgm:pt modelId="{7DF14E90-13D9-4DB0-95E4-915FC4467876}" type="pres">
      <dgm:prSet presAssocID="{563CB7CD-1A28-44E3-939A-A35240468225}" presName="horz1" presStyleCnt="0"/>
      <dgm:spPr/>
    </dgm:pt>
    <dgm:pt modelId="{C1366AD7-652D-4142-831B-7B5E4B0A899F}" type="pres">
      <dgm:prSet presAssocID="{563CB7CD-1A28-44E3-939A-A35240468225}" presName="tx1" presStyleLbl="revTx" presStyleIdx="1" presStyleCnt="5"/>
      <dgm:spPr/>
    </dgm:pt>
    <dgm:pt modelId="{C2F88D79-4CAB-4E11-8B02-8DCFB98461B1}" type="pres">
      <dgm:prSet presAssocID="{563CB7CD-1A28-44E3-939A-A35240468225}" presName="vert1" presStyleCnt="0"/>
      <dgm:spPr/>
    </dgm:pt>
    <dgm:pt modelId="{687FC613-9C6D-42B5-B17D-E8ADB9918E7B}" type="pres">
      <dgm:prSet presAssocID="{EA59D57E-87A6-4874-B2AA-38DCB1BC6E80}" presName="thickLine" presStyleLbl="alignNode1" presStyleIdx="2" presStyleCnt="5"/>
      <dgm:spPr/>
    </dgm:pt>
    <dgm:pt modelId="{5BCEEA0C-9A06-4189-AB94-5AFD4E2AA5A1}" type="pres">
      <dgm:prSet presAssocID="{EA59D57E-87A6-4874-B2AA-38DCB1BC6E80}" presName="horz1" presStyleCnt="0"/>
      <dgm:spPr/>
    </dgm:pt>
    <dgm:pt modelId="{06085A23-2651-4B84-9681-A90BFDA6CC44}" type="pres">
      <dgm:prSet presAssocID="{EA59D57E-87A6-4874-B2AA-38DCB1BC6E80}" presName="tx1" presStyleLbl="revTx" presStyleIdx="2" presStyleCnt="5"/>
      <dgm:spPr/>
    </dgm:pt>
    <dgm:pt modelId="{B2565C52-999E-4B51-9E2B-6F7409D3BF6F}" type="pres">
      <dgm:prSet presAssocID="{EA59D57E-87A6-4874-B2AA-38DCB1BC6E80}" presName="vert1" presStyleCnt="0"/>
      <dgm:spPr/>
    </dgm:pt>
    <dgm:pt modelId="{39A81894-43BB-4D4B-8C43-54AE78490DAC}" type="pres">
      <dgm:prSet presAssocID="{1ABB6B14-4189-4F07-AA4E-AA9085A8B0B3}" presName="thickLine" presStyleLbl="alignNode1" presStyleIdx="3" presStyleCnt="5"/>
      <dgm:spPr/>
    </dgm:pt>
    <dgm:pt modelId="{39DF1BFD-D57B-4E6D-A445-E248799DAE35}" type="pres">
      <dgm:prSet presAssocID="{1ABB6B14-4189-4F07-AA4E-AA9085A8B0B3}" presName="horz1" presStyleCnt="0"/>
      <dgm:spPr/>
    </dgm:pt>
    <dgm:pt modelId="{FBE4DD37-61E8-438B-8614-46C749BCBB45}" type="pres">
      <dgm:prSet presAssocID="{1ABB6B14-4189-4F07-AA4E-AA9085A8B0B3}" presName="tx1" presStyleLbl="revTx" presStyleIdx="3" presStyleCnt="5"/>
      <dgm:spPr/>
    </dgm:pt>
    <dgm:pt modelId="{3EF02216-CE1C-4711-94B2-B3FC7D6BF7A0}" type="pres">
      <dgm:prSet presAssocID="{1ABB6B14-4189-4F07-AA4E-AA9085A8B0B3}" presName="vert1" presStyleCnt="0"/>
      <dgm:spPr/>
    </dgm:pt>
    <dgm:pt modelId="{80F1DFE5-0C8B-44A0-851B-79D2999E80D5}" type="pres">
      <dgm:prSet presAssocID="{5C150422-42A7-47BA-A100-05FE3943D7F8}" presName="thickLine" presStyleLbl="alignNode1" presStyleIdx="4" presStyleCnt="5"/>
      <dgm:spPr/>
    </dgm:pt>
    <dgm:pt modelId="{02ADF705-4B29-4347-9D83-2F5ED597B15E}" type="pres">
      <dgm:prSet presAssocID="{5C150422-42A7-47BA-A100-05FE3943D7F8}" presName="horz1" presStyleCnt="0"/>
      <dgm:spPr/>
    </dgm:pt>
    <dgm:pt modelId="{EE771AAD-5676-4C95-BAB0-8F597D232BFB}" type="pres">
      <dgm:prSet presAssocID="{5C150422-42A7-47BA-A100-05FE3943D7F8}" presName="tx1" presStyleLbl="revTx" presStyleIdx="4" presStyleCnt="5"/>
      <dgm:spPr/>
    </dgm:pt>
    <dgm:pt modelId="{596048CD-E888-4269-ABED-631C1DA3CA85}" type="pres">
      <dgm:prSet presAssocID="{5C150422-42A7-47BA-A100-05FE3943D7F8}" presName="vert1" presStyleCnt="0"/>
      <dgm:spPr/>
    </dgm:pt>
  </dgm:ptLst>
  <dgm:cxnLst>
    <dgm:cxn modelId="{75939809-DBAC-4EC8-A2D2-44398A802EB6}" srcId="{FD663FDF-C83B-408F-A9D5-371A92641B7C}" destId="{6BEB0D91-B30C-4D1C-8D0E-9CBEB02A3CDC}" srcOrd="0" destOrd="0" parTransId="{1026C094-CDC7-4D56-A28F-F6CE61A0BB14}" sibTransId="{1887B9B1-D650-456A-97C5-48FF084E8B04}"/>
    <dgm:cxn modelId="{9423E417-1B27-4B28-B5B4-E59EB721D0D9}" srcId="{FD663FDF-C83B-408F-A9D5-371A92641B7C}" destId="{5C150422-42A7-47BA-A100-05FE3943D7F8}" srcOrd="4" destOrd="0" parTransId="{A2D00BCE-F3B1-4F35-9EDB-1C3EBD8CFF68}" sibTransId="{6A597453-B23B-44A9-A63C-8346E0EA80AD}"/>
    <dgm:cxn modelId="{86E2E55C-F421-40C0-9D79-F31BE8822814}" srcId="{FD663FDF-C83B-408F-A9D5-371A92641B7C}" destId="{1ABB6B14-4189-4F07-AA4E-AA9085A8B0B3}" srcOrd="3" destOrd="0" parTransId="{3EE5B615-610E-4739-86CD-0B5BA4AF6E71}" sibTransId="{7CCB354B-1C24-49A5-B24F-A5C40F4B999B}"/>
    <dgm:cxn modelId="{48191448-C050-43B8-9BD9-3856C0DBCD2F}" type="presOf" srcId="{6BEB0D91-B30C-4D1C-8D0E-9CBEB02A3CDC}" destId="{F18491BE-A04C-4E56-82AE-37DCA170F3DE}" srcOrd="0" destOrd="0" presId="urn:microsoft.com/office/officeart/2008/layout/LinedList"/>
    <dgm:cxn modelId="{6DC26793-830C-44EF-A758-7D581EB645F8}" type="presOf" srcId="{FD663FDF-C83B-408F-A9D5-371A92641B7C}" destId="{398E72AF-41A7-4E11-A7ED-3F5277B53769}" srcOrd="0" destOrd="0" presId="urn:microsoft.com/office/officeart/2008/layout/LinedList"/>
    <dgm:cxn modelId="{D6451C98-89ED-479D-97B9-AD278AE3DC08}" srcId="{FD663FDF-C83B-408F-A9D5-371A92641B7C}" destId="{563CB7CD-1A28-44E3-939A-A35240468225}" srcOrd="1" destOrd="0" parTransId="{8CAFCD0F-4F46-420D-AA3A-0B8C66F700D5}" sibTransId="{A1BCDF1B-D809-441A-9C73-E18AF799CD85}"/>
    <dgm:cxn modelId="{F4CEADB3-6CF1-47F1-856D-8D1892EFD6A7}" type="presOf" srcId="{563CB7CD-1A28-44E3-939A-A35240468225}" destId="{C1366AD7-652D-4142-831B-7B5E4B0A899F}" srcOrd="0" destOrd="0" presId="urn:microsoft.com/office/officeart/2008/layout/LinedList"/>
    <dgm:cxn modelId="{8C9CE8CC-C66D-4409-B074-08FC38DC5E91}" type="presOf" srcId="{EA59D57E-87A6-4874-B2AA-38DCB1BC6E80}" destId="{06085A23-2651-4B84-9681-A90BFDA6CC44}" srcOrd="0" destOrd="0" presId="urn:microsoft.com/office/officeart/2008/layout/LinedList"/>
    <dgm:cxn modelId="{1ED68EF0-CB40-45F3-8BEE-AD3E90805DD2}" type="presOf" srcId="{1ABB6B14-4189-4F07-AA4E-AA9085A8B0B3}" destId="{FBE4DD37-61E8-438B-8614-46C749BCBB45}" srcOrd="0" destOrd="0" presId="urn:microsoft.com/office/officeart/2008/layout/LinedList"/>
    <dgm:cxn modelId="{02FE11F1-BC18-4D20-B52D-3DDAEE89D508}" type="presOf" srcId="{5C150422-42A7-47BA-A100-05FE3943D7F8}" destId="{EE771AAD-5676-4C95-BAB0-8F597D232BFB}" srcOrd="0" destOrd="0" presId="urn:microsoft.com/office/officeart/2008/layout/LinedList"/>
    <dgm:cxn modelId="{91A309FF-C23E-4264-95B3-DCC9CE1F6911}" srcId="{FD663FDF-C83B-408F-A9D5-371A92641B7C}" destId="{EA59D57E-87A6-4874-B2AA-38DCB1BC6E80}" srcOrd="2" destOrd="0" parTransId="{11C965CD-2D13-4EAB-8267-883276A91CED}" sibTransId="{480ACA7E-8B2A-4A3A-BD6B-4B98E29B5782}"/>
    <dgm:cxn modelId="{C91301C9-621E-43CF-973E-A1F08E07314D}" type="presParOf" srcId="{398E72AF-41A7-4E11-A7ED-3F5277B53769}" destId="{CD913A87-BA43-49B2-A621-FD4567563C75}" srcOrd="0" destOrd="0" presId="urn:microsoft.com/office/officeart/2008/layout/LinedList"/>
    <dgm:cxn modelId="{13B3A810-1AF7-4F64-B15A-BCA64294B4B9}" type="presParOf" srcId="{398E72AF-41A7-4E11-A7ED-3F5277B53769}" destId="{483538D6-B427-4FB7-A95C-8E7BAE8F8105}" srcOrd="1" destOrd="0" presId="urn:microsoft.com/office/officeart/2008/layout/LinedList"/>
    <dgm:cxn modelId="{E62BC368-5E76-4416-8EB5-D70C6E450C49}" type="presParOf" srcId="{483538D6-B427-4FB7-A95C-8E7BAE8F8105}" destId="{F18491BE-A04C-4E56-82AE-37DCA170F3DE}" srcOrd="0" destOrd="0" presId="urn:microsoft.com/office/officeart/2008/layout/LinedList"/>
    <dgm:cxn modelId="{E6217414-2E5F-4BF5-AB8A-A1210973EBDB}" type="presParOf" srcId="{483538D6-B427-4FB7-A95C-8E7BAE8F8105}" destId="{0D749C7D-0003-4C88-80AD-5DC1E326E957}" srcOrd="1" destOrd="0" presId="urn:microsoft.com/office/officeart/2008/layout/LinedList"/>
    <dgm:cxn modelId="{587DD329-95FC-4C66-BEB2-E3E408466882}" type="presParOf" srcId="{398E72AF-41A7-4E11-A7ED-3F5277B53769}" destId="{20E8ED56-BFCD-4B7F-AC1F-898DFA4B6641}" srcOrd="2" destOrd="0" presId="urn:microsoft.com/office/officeart/2008/layout/LinedList"/>
    <dgm:cxn modelId="{BC70D0FC-2EFC-42BF-B0CB-9445F930B697}" type="presParOf" srcId="{398E72AF-41A7-4E11-A7ED-3F5277B53769}" destId="{7DF14E90-13D9-4DB0-95E4-915FC4467876}" srcOrd="3" destOrd="0" presId="urn:microsoft.com/office/officeart/2008/layout/LinedList"/>
    <dgm:cxn modelId="{1CB60724-09F8-4E6B-9DAE-59578E30E148}" type="presParOf" srcId="{7DF14E90-13D9-4DB0-95E4-915FC4467876}" destId="{C1366AD7-652D-4142-831B-7B5E4B0A899F}" srcOrd="0" destOrd="0" presId="urn:microsoft.com/office/officeart/2008/layout/LinedList"/>
    <dgm:cxn modelId="{B1DFAD85-2B9E-4A16-8BE0-0E7198468AFF}" type="presParOf" srcId="{7DF14E90-13D9-4DB0-95E4-915FC4467876}" destId="{C2F88D79-4CAB-4E11-8B02-8DCFB98461B1}" srcOrd="1" destOrd="0" presId="urn:microsoft.com/office/officeart/2008/layout/LinedList"/>
    <dgm:cxn modelId="{2C660C38-EDB9-4FAD-8B94-0A77B6F43F96}" type="presParOf" srcId="{398E72AF-41A7-4E11-A7ED-3F5277B53769}" destId="{687FC613-9C6D-42B5-B17D-E8ADB9918E7B}" srcOrd="4" destOrd="0" presId="urn:microsoft.com/office/officeart/2008/layout/LinedList"/>
    <dgm:cxn modelId="{FCF2987E-8A29-4D73-9120-A063E2042F2B}" type="presParOf" srcId="{398E72AF-41A7-4E11-A7ED-3F5277B53769}" destId="{5BCEEA0C-9A06-4189-AB94-5AFD4E2AA5A1}" srcOrd="5" destOrd="0" presId="urn:microsoft.com/office/officeart/2008/layout/LinedList"/>
    <dgm:cxn modelId="{9415264A-F001-4A8A-BB28-4D8D49A44967}" type="presParOf" srcId="{5BCEEA0C-9A06-4189-AB94-5AFD4E2AA5A1}" destId="{06085A23-2651-4B84-9681-A90BFDA6CC44}" srcOrd="0" destOrd="0" presId="urn:microsoft.com/office/officeart/2008/layout/LinedList"/>
    <dgm:cxn modelId="{EB418214-E226-41FC-95BA-AA91C5E1AA3A}" type="presParOf" srcId="{5BCEEA0C-9A06-4189-AB94-5AFD4E2AA5A1}" destId="{B2565C52-999E-4B51-9E2B-6F7409D3BF6F}" srcOrd="1" destOrd="0" presId="urn:microsoft.com/office/officeart/2008/layout/LinedList"/>
    <dgm:cxn modelId="{30CAFF30-34E7-4D50-BCBA-AFEF4E1D9CBA}" type="presParOf" srcId="{398E72AF-41A7-4E11-A7ED-3F5277B53769}" destId="{39A81894-43BB-4D4B-8C43-54AE78490DAC}" srcOrd="6" destOrd="0" presId="urn:microsoft.com/office/officeart/2008/layout/LinedList"/>
    <dgm:cxn modelId="{341D4825-DA33-4DC1-A01C-598FCC30063A}" type="presParOf" srcId="{398E72AF-41A7-4E11-A7ED-3F5277B53769}" destId="{39DF1BFD-D57B-4E6D-A445-E248799DAE35}" srcOrd="7" destOrd="0" presId="urn:microsoft.com/office/officeart/2008/layout/LinedList"/>
    <dgm:cxn modelId="{7E781128-53B2-439E-A5D4-9E2BAA26AEE5}" type="presParOf" srcId="{39DF1BFD-D57B-4E6D-A445-E248799DAE35}" destId="{FBE4DD37-61E8-438B-8614-46C749BCBB45}" srcOrd="0" destOrd="0" presId="urn:microsoft.com/office/officeart/2008/layout/LinedList"/>
    <dgm:cxn modelId="{D80964E0-FF19-4FEA-83C7-D5B3D90DDCA7}" type="presParOf" srcId="{39DF1BFD-D57B-4E6D-A445-E248799DAE35}" destId="{3EF02216-CE1C-4711-94B2-B3FC7D6BF7A0}" srcOrd="1" destOrd="0" presId="urn:microsoft.com/office/officeart/2008/layout/LinedList"/>
    <dgm:cxn modelId="{634967D6-E946-40DD-8EA4-16D70C8A836E}" type="presParOf" srcId="{398E72AF-41A7-4E11-A7ED-3F5277B53769}" destId="{80F1DFE5-0C8B-44A0-851B-79D2999E80D5}" srcOrd="8" destOrd="0" presId="urn:microsoft.com/office/officeart/2008/layout/LinedList"/>
    <dgm:cxn modelId="{FD83C26C-8B94-491E-B7E7-97F8CCCF892F}" type="presParOf" srcId="{398E72AF-41A7-4E11-A7ED-3F5277B53769}" destId="{02ADF705-4B29-4347-9D83-2F5ED597B15E}" srcOrd="9" destOrd="0" presId="urn:microsoft.com/office/officeart/2008/layout/LinedList"/>
    <dgm:cxn modelId="{E9B9B5C9-DB00-4DEB-9DC7-1A261F762681}" type="presParOf" srcId="{02ADF705-4B29-4347-9D83-2F5ED597B15E}" destId="{EE771AAD-5676-4C95-BAB0-8F597D232BFB}" srcOrd="0" destOrd="0" presId="urn:microsoft.com/office/officeart/2008/layout/LinedList"/>
    <dgm:cxn modelId="{11F155CE-F00A-480A-9554-10B58761DE2C}" type="presParOf" srcId="{02ADF705-4B29-4347-9D83-2F5ED597B15E}" destId="{596048CD-E888-4269-ABED-631C1DA3CA8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A27232-C8EE-4461-ACD9-46044F376666}">
      <dsp:nvSpPr>
        <dsp:cNvPr id="0" name=""/>
        <dsp:cNvSpPr/>
      </dsp:nvSpPr>
      <dsp:spPr>
        <a:xfrm>
          <a:off x="0" y="1981"/>
          <a:ext cx="5614987" cy="10041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A6E9B8-2ED2-49BF-90B0-E3C94D60CE5D}">
      <dsp:nvSpPr>
        <dsp:cNvPr id="0" name=""/>
        <dsp:cNvSpPr/>
      </dsp:nvSpPr>
      <dsp:spPr>
        <a:xfrm>
          <a:off x="303751" y="227912"/>
          <a:ext cx="552275" cy="5522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47BEFC-36B9-4DEF-9FB0-5427C3A1AF31}">
      <dsp:nvSpPr>
        <dsp:cNvPr id="0" name=""/>
        <dsp:cNvSpPr/>
      </dsp:nvSpPr>
      <dsp:spPr>
        <a:xfrm>
          <a:off x="1159778" y="1981"/>
          <a:ext cx="4455208" cy="1004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271" tIns="106271" rIns="106271" bIns="10627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Considered </a:t>
          </a:r>
          <a:r>
            <a:rPr lang="en-GB" sz="1800" kern="1200">
              <a:latin typeface="Century Gothic" panose="020B0502020202020204"/>
            </a:rPr>
            <a:t>essential</a:t>
          </a:r>
          <a:r>
            <a:rPr lang="en-GB" sz="1800" kern="1200"/>
            <a:t> by many professions.</a:t>
          </a:r>
          <a:endParaRPr lang="en-US" sz="1800" kern="1200"/>
        </a:p>
      </dsp:txBody>
      <dsp:txXfrm>
        <a:off x="1159778" y="1981"/>
        <a:ext cx="4455208" cy="1004136"/>
      </dsp:txXfrm>
    </dsp:sp>
    <dsp:sp modelId="{1A6B577A-EEE4-4962-9935-4FAFC22B1E8F}">
      <dsp:nvSpPr>
        <dsp:cNvPr id="0" name=""/>
        <dsp:cNvSpPr/>
      </dsp:nvSpPr>
      <dsp:spPr>
        <a:xfrm>
          <a:off x="0" y="1257152"/>
          <a:ext cx="5614987" cy="10041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F5DEDD-89D0-4B75-92E9-BF947A7E9CB4}">
      <dsp:nvSpPr>
        <dsp:cNvPr id="0" name=""/>
        <dsp:cNvSpPr/>
      </dsp:nvSpPr>
      <dsp:spPr>
        <a:xfrm>
          <a:off x="303751" y="1483083"/>
          <a:ext cx="552275" cy="5522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06ED46-1787-4131-9535-4E5A0C70CBC3}">
      <dsp:nvSpPr>
        <dsp:cNvPr id="0" name=""/>
        <dsp:cNvSpPr/>
      </dsp:nvSpPr>
      <dsp:spPr>
        <a:xfrm>
          <a:off x="1159778" y="1257152"/>
          <a:ext cx="4455208" cy="1004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271" tIns="106271" rIns="106271" bIns="10627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Not simply looking back and thinking about an event.</a:t>
          </a:r>
          <a:endParaRPr lang="en-US" sz="1800" kern="1200"/>
        </a:p>
      </dsp:txBody>
      <dsp:txXfrm>
        <a:off x="1159778" y="1257152"/>
        <a:ext cx="4455208" cy="1004136"/>
      </dsp:txXfrm>
    </dsp:sp>
    <dsp:sp modelId="{C9D63566-54C1-422B-85C7-6421BEC47D3F}">
      <dsp:nvSpPr>
        <dsp:cNvPr id="0" name=""/>
        <dsp:cNvSpPr/>
      </dsp:nvSpPr>
      <dsp:spPr>
        <a:xfrm>
          <a:off x="0" y="2512323"/>
          <a:ext cx="5614987" cy="10041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F526B9-8EB4-4E59-9033-C426E4AEA97B}">
      <dsp:nvSpPr>
        <dsp:cNvPr id="0" name=""/>
        <dsp:cNvSpPr/>
      </dsp:nvSpPr>
      <dsp:spPr>
        <a:xfrm>
          <a:off x="303751" y="2738254"/>
          <a:ext cx="552275" cy="5522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AD2FB-77D2-4704-8DC4-04507964FB2E}">
      <dsp:nvSpPr>
        <dsp:cNvPr id="0" name=""/>
        <dsp:cNvSpPr/>
      </dsp:nvSpPr>
      <dsp:spPr>
        <a:xfrm>
          <a:off x="1159778" y="2512323"/>
          <a:ext cx="4455208" cy="1004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271" tIns="106271" rIns="106271" bIns="10627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Looking deeply and taking learning from our findings.</a:t>
          </a:r>
          <a:endParaRPr lang="en-US" sz="1800" kern="1200"/>
        </a:p>
      </dsp:txBody>
      <dsp:txXfrm>
        <a:off x="1159778" y="2512323"/>
        <a:ext cx="4455208" cy="1004136"/>
      </dsp:txXfrm>
    </dsp:sp>
    <dsp:sp modelId="{872B4DCA-4675-490D-89DE-37FEF166FDFD}">
      <dsp:nvSpPr>
        <dsp:cNvPr id="0" name=""/>
        <dsp:cNvSpPr/>
      </dsp:nvSpPr>
      <dsp:spPr>
        <a:xfrm>
          <a:off x="0" y="3767494"/>
          <a:ext cx="5614987" cy="10041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059CA0-85D3-4810-88A3-94A210827AC1}">
      <dsp:nvSpPr>
        <dsp:cNvPr id="0" name=""/>
        <dsp:cNvSpPr/>
      </dsp:nvSpPr>
      <dsp:spPr>
        <a:xfrm>
          <a:off x="303751" y="3993425"/>
          <a:ext cx="552275" cy="5522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7572A-30A0-4A33-B392-A51866822517}">
      <dsp:nvSpPr>
        <dsp:cNvPr id="0" name=""/>
        <dsp:cNvSpPr/>
      </dsp:nvSpPr>
      <dsp:spPr>
        <a:xfrm>
          <a:off x="1159778" y="3767494"/>
          <a:ext cx="4455208" cy="1004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271" tIns="106271" rIns="106271" bIns="10627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Many theories can assist our understanding and personal practice.</a:t>
          </a:r>
        </a:p>
      </dsp:txBody>
      <dsp:txXfrm>
        <a:off x="1159778" y="3767494"/>
        <a:ext cx="4455208" cy="10041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13A87-BA43-49B2-A621-FD4567563C75}">
      <dsp:nvSpPr>
        <dsp:cNvPr id="0" name=""/>
        <dsp:cNvSpPr/>
      </dsp:nvSpPr>
      <dsp:spPr>
        <a:xfrm>
          <a:off x="0" y="558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8491BE-A04C-4E56-82AE-37DCA170F3DE}">
      <dsp:nvSpPr>
        <dsp:cNvPr id="0" name=""/>
        <dsp:cNvSpPr/>
      </dsp:nvSpPr>
      <dsp:spPr>
        <a:xfrm>
          <a:off x="0" y="558"/>
          <a:ext cx="6496050" cy="914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The </a:t>
          </a:r>
          <a:r>
            <a:rPr lang="en-GB" sz="2600" kern="1200" dirty="0">
              <a:latin typeface="Century Gothic" panose="020B0502020202020204"/>
            </a:rPr>
            <a:t>difficulties</a:t>
          </a:r>
          <a:r>
            <a:rPr lang="en-GB" sz="2600" kern="1200" dirty="0"/>
            <a:t> experienced to become a parent.</a:t>
          </a:r>
          <a:endParaRPr lang="en-US" sz="2600" kern="1200" dirty="0"/>
        </a:p>
      </dsp:txBody>
      <dsp:txXfrm>
        <a:off x="0" y="558"/>
        <a:ext cx="6496050" cy="914176"/>
      </dsp:txXfrm>
    </dsp:sp>
    <dsp:sp modelId="{20E8ED56-BFCD-4B7F-AC1F-898DFA4B6641}">
      <dsp:nvSpPr>
        <dsp:cNvPr id="0" name=""/>
        <dsp:cNvSpPr/>
      </dsp:nvSpPr>
      <dsp:spPr>
        <a:xfrm>
          <a:off x="0" y="914734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338703"/>
                <a:satOff val="-1658"/>
                <a:lumOff val="931"/>
                <a:alphaOff val="0"/>
                <a:tint val="98000"/>
                <a:lumMod val="114000"/>
              </a:schemeClr>
            </a:gs>
            <a:gs pos="100000">
              <a:schemeClr val="accent2">
                <a:hueOff val="338703"/>
                <a:satOff val="-1658"/>
                <a:lumOff val="931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338703"/>
              <a:satOff val="-1658"/>
              <a:lumOff val="93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1366AD7-652D-4142-831B-7B5E4B0A899F}">
      <dsp:nvSpPr>
        <dsp:cNvPr id="0" name=""/>
        <dsp:cNvSpPr/>
      </dsp:nvSpPr>
      <dsp:spPr>
        <a:xfrm>
          <a:off x="0" y="914734"/>
          <a:ext cx="6496050" cy="914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How achieving this goal of motherhood became my priority.</a:t>
          </a:r>
          <a:endParaRPr lang="en-US" sz="2600" kern="1200" dirty="0"/>
        </a:p>
      </dsp:txBody>
      <dsp:txXfrm>
        <a:off x="0" y="914734"/>
        <a:ext cx="6496050" cy="914176"/>
      </dsp:txXfrm>
    </dsp:sp>
    <dsp:sp modelId="{687FC613-9C6D-42B5-B17D-E8ADB9918E7B}">
      <dsp:nvSpPr>
        <dsp:cNvPr id="0" name=""/>
        <dsp:cNvSpPr/>
      </dsp:nvSpPr>
      <dsp:spPr>
        <a:xfrm>
          <a:off x="0" y="1828911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677407"/>
                <a:satOff val="-3316"/>
                <a:lumOff val="1862"/>
                <a:alphaOff val="0"/>
                <a:tint val="98000"/>
                <a:lumMod val="114000"/>
              </a:schemeClr>
            </a:gs>
            <a:gs pos="100000">
              <a:schemeClr val="accent2">
                <a:hueOff val="677407"/>
                <a:satOff val="-3316"/>
                <a:lumOff val="1862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677407"/>
              <a:satOff val="-3316"/>
              <a:lumOff val="186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085A23-2651-4B84-9681-A90BFDA6CC44}">
      <dsp:nvSpPr>
        <dsp:cNvPr id="0" name=""/>
        <dsp:cNvSpPr/>
      </dsp:nvSpPr>
      <dsp:spPr>
        <a:xfrm>
          <a:off x="0" y="1828911"/>
          <a:ext cx="6496050" cy="914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The joy of experiencing motherhood.</a:t>
          </a:r>
          <a:endParaRPr lang="en-US" sz="2600" kern="1200" dirty="0"/>
        </a:p>
      </dsp:txBody>
      <dsp:txXfrm>
        <a:off x="0" y="1828911"/>
        <a:ext cx="6496050" cy="914176"/>
      </dsp:txXfrm>
    </dsp:sp>
    <dsp:sp modelId="{39A81894-43BB-4D4B-8C43-54AE78490DAC}">
      <dsp:nvSpPr>
        <dsp:cNvPr id="0" name=""/>
        <dsp:cNvSpPr/>
      </dsp:nvSpPr>
      <dsp:spPr>
        <a:xfrm>
          <a:off x="0" y="2743088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1016110"/>
                <a:satOff val="-4974"/>
                <a:lumOff val="2794"/>
                <a:alphaOff val="0"/>
                <a:tint val="98000"/>
                <a:lumMod val="114000"/>
              </a:schemeClr>
            </a:gs>
            <a:gs pos="100000">
              <a:schemeClr val="accent2">
                <a:hueOff val="1016110"/>
                <a:satOff val="-4974"/>
                <a:lumOff val="2794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1016110"/>
              <a:satOff val="-4974"/>
              <a:lumOff val="279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E4DD37-61E8-438B-8614-46C749BCBB45}">
      <dsp:nvSpPr>
        <dsp:cNvPr id="0" name=""/>
        <dsp:cNvSpPr/>
      </dsp:nvSpPr>
      <dsp:spPr>
        <a:xfrm>
          <a:off x="0" y="2743088"/>
          <a:ext cx="6496050" cy="914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The changing stages and challenges</a:t>
          </a:r>
          <a:r>
            <a:rPr lang="en-GB" sz="2600" kern="1200" dirty="0">
              <a:latin typeface="Century Gothic" panose="020B0502020202020204"/>
            </a:rPr>
            <a:t>.</a:t>
          </a:r>
          <a:endParaRPr lang="en-US" sz="2600" kern="1200" dirty="0"/>
        </a:p>
      </dsp:txBody>
      <dsp:txXfrm>
        <a:off x="0" y="2743088"/>
        <a:ext cx="6496050" cy="914176"/>
      </dsp:txXfrm>
    </dsp:sp>
    <dsp:sp modelId="{80F1DFE5-0C8B-44A0-851B-79D2999E80D5}">
      <dsp:nvSpPr>
        <dsp:cNvPr id="0" name=""/>
        <dsp:cNvSpPr/>
      </dsp:nvSpPr>
      <dsp:spPr>
        <a:xfrm>
          <a:off x="0" y="3657265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1354814"/>
                <a:satOff val="-6632"/>
                <a:lumOff val="3725"/>
                <a:alphaOff val="0"/>
                <a:tint val="98000"/>
                <a:lumMod val="114000"/>
              </a:schemeClr>
            </a:gs>
            <a:gs pos="100000">
              <a:schemeClr val="accent2">
                <a:hueOff val="1354814"/>
                <a:satOff val="-6632"/>
                <a:lumOff val="3725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771AAD-5676-4C95-BAB0-8F597D232BFB}">
      <dsp:nvSpPr>
        <dsp:cNvPr id="0" name=""/>
        <dsp:cNvSpPr/>
      </dsp:nvSpPr>
      <dsp:spPr>
        <a:xfrm>
          <a:off x="0" y="3657265"/>
          <a:ext cx="6496050" cy="914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Feeling a shift in the importance of my role as a mother.</a:t>
          </a:r>
          <a:endParaRPr lang="en-US" sz="2600" kern="1200" dirty="0"/>
        </a:p>
      </dsp:txBody>
      <dsp:txXfrm>
        <a:off x="0" y="3657265"/>
        <a:ext cx="6496050" cy="914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8B8025-020F-4177-8923-A113458B020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3BF0D7-34D6-4F21-A89C-6E56A70DAA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07670-ED36-4F0A-A281-2C1CAA6A7C67}" type="datetime1">
              <a:rPr lang="en-GB" smtClean="0"/>
              <a:t>07/11/2022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961BE4-40B3-4C17-94CC-EA9A790349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B8A2F4-ED8E-403F-A4B6-34FEE7ADE2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7DE40-7AEB-4C7C-BC44-FA39FAEF5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9188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2D2D3-0165-4B5D-ADED-1331DF83D0BE}" type="datetime1">
              <a:rPr lang="en-GB" smtClean="0"/>
              <a:pPr/>
              <a:t>07/11/2022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6AA59-A65D-4FFD-9D6B-AAE6A5DDB6B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178258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46AA59-A65D-4FFD-9D6B-AAE6A5DDB6B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83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36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866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695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985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35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2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63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098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029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30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8387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340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13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64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59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291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cole-brown.co.uk/wp-content/uploads/2015/09/gibbs-300x300.jpg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icole-brown.co.uk/wp-content/uploads/2015/09/gibbs-300x300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E27238C-8EAF-4098-86E6-7723B7DAE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992F97B1-1891-4FCC-9E5F-BA97EDB48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351010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78C6C821-FEE1-4EB6-9590-C021440C7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9700459" cy="6858001"/>
          </a:xfrm>
          <a:custGeom>
            <a:avLst/>
            <a:gdLst>
              <a:gd name="connsiteX0" fmla="*/ 0 w 9700459"/>
              <a:gd name="connsiteY0" fmla="*/ 0 h 6858001"/>
              <a:gd name="connsiteX1" fmla="*/ 1323975 w 9700459"/>
              <a:gd name="connsiteY1" fmla="*/ 0 h 6858001"/>
              <a:gd name="connsiteX2" fmla="*/ 1517015 w 9700459"/>
              <a:gd name="connsiteY2" fmla="*/ 0 h 6858001"/>
              <a:gd name="connsiteX3" fmla="*/ 3241265 w 9700459"/>
              <a:gd name="connsiteY3" fmla="*/ 0 h 6858001"/>
              <a:gd name="connsiteX4" fmla="*/ 3241265 w 9700459"/>
              <a:gd name="connsiteY4" fmla="*/ 1 h 6858001"/>
              <a:gd name="connsiteX5" fmla="*/ 8355744 w 9700459"/>
              <a:gd name="connsiteY5" fmla="*/ 1 h 6858001"/>
              <a:gd name="connsiteX6" fmla="*/ 8355744 w 9700459"/>
              <a:gd name="connsiteY6" fmla="*/ 0 h 6858001"/>
              <a:gd name="connsiteX7" fmla="*/ 9699282 w 9700459"/>
              <a:gd name="connsiteY7" fmla="*/ 0 h 6858001"/>
              <a:gd name="connsiteX8" fmla="*/ 9674237 w 9700459"/>
              <a:gd name="connsiteY8" fmla="*/ 155677 h 6858001"/>
              <a:gd name="connsiteX9" fmla="*/ 9650368 w 9700459"/>
              <a:gd name="connsiteY9" fmla="*/ 310668 h 6858001"/>
              <a:gd name="connsiteX10" fmla="*/ 9627004 w 9700459"/>
              <a:gd name="connsiteY10" fmla="*/ 466344 h 6858001"/>
              <a:gd name="connsiteX11" fmla="*/ 9607001 w 9700459"/>
              <a:gd name="connsiteY11" fmla="*/ 622707 h 6858001"/>
              <a:gd name="connsiteX12" fmla="*/ 9586830 w 9700459"/>
              <a:gd name="connsiteY12" fmla="*/ 778383 h 6858001"/>
              <a:gd name="connsiteX13" fmla="*/ 9568004 w 9700459"/>
              <a:gd name="connsiteY13" fmla="*/ 934746 h 6858001"/>
              <a:gd name="connsiteX14" fmla="*/ 9551868 w 9700459"/>
              <a:gd name="connsiteY14" fmla="*/ 1089051 h 6858001"/>
              <a:gd name="connsiteX15" fmla="*/ 9536572 w 9700459"/>
              <a:gd name="connsiteY15" fmla="*/ 1245413 h 6858001"/>
              <a:gd name="connsiteX16" fmla="*/ 9522620 w 9700459"/>
              <a:gd name="connsiteY16" fmla="*/ 1401090 h 6858001"/>
              <a:gd name="connsiteX17" fmla="*/ 9510518 w 9700459"/>
              <a:gd name="connsiteY17" fmla="*/ 1554023 h 6858001"/>
              <a:gd name="connsiteX18" fmla="*/ 9498415 w 9700459"/>
              <a:gd name="connsiteY18" fmla="*/ 1709014 h 6858001"/>
              <a:gd name="connsiteX19" fmla="*/ 9488330 w 9700459"/>
              <a:gd name="connsiteY19" fmla="*/ 1861947 h 6858001"/>
              <a:gd name="connsiteX20" fmla="*/ 9480430 w 9700459"/>
              <a:gd name="connsiteY20" fmla="*/ 2014881 h 6858001"/>
              <a:gd name="connsiteX21" fmla="*/ 9472193 w 9700459"/>
              <a:gd name="connsiteY21" fmla="*/ 2167128 h 6858001"/>
              <a:gd name="connsiteX22" fmla="*/ 9465302 w 9700459"/>
              <a:gd name="connsiteY22" fmla="*/ 2318004 h 6858001"/>
              <a:gd name="connsiteX23" fmla="*/ 9460427 w 9700459"/>
              <a:gd name="connsiteY23" fmla="*/ 2467509 h 6858001"/>
              <a:gd name="connsiteX24" fmla="*/ 9456225 w 9700459"/>
              <a:gd name="connsiteY24" fmla="*/ 2617013 h 6858001"/>
              <a:gd name="connsiteX25" fmla="*/ 9452191 w 9700459"/>
              <a:gd name="connsiteY25" fmla="*/ 2765146 h 6858001"/>
              <a:gd name="connsiteX26" fmla="*/ 9450342 w 9700459"/>
              <a:gd name="connsiteY26" fmla="*/ 2911221 h 6858001"/>
              <a:gd name="connsiteX27" fmla="*/ 9448325 w 9700459"/>
              <a:gd name="connsiteY27" fmla="*/ 3057297 h 6858001"/>
              <a:gd name="connsiteX28" fmla="*/ 9447316 w 9700459"/>
              <a:gd name="connsiteY28" fmla="*/ 3201315 h 6858001"/>
              <a:gd name="connsiteX29" fmla="*/ 9448325 w 9700459"/>
              <a:gd name="connsiteY29" fmla="*/ 3343961 h 6858001"/>
              <a:gd name="connsiteX30" fmla="*/ 9448325 w 9700459"/>
              <a:gd name="connsiteY30" fmla="*/ 3485236 h 6858001"/>
              <a:gd name="connsiteX31" fmla="*/ 9450342 w 9700459"/>
              <a:gd name="connsiteY31" fmla="*/ 3625139 h 6858001"/>
              <a:gd name="connsiteX32" fmla="*/ 9453367 w 9700459"/>
              <a:gd name="connsiteY32" fmla="*/ 3762299 h 6858001"/>
              <a:gd name="connsiteX33" fmla="*/ 9456225 w 9700459"/>
              <a:gd name="connsiteY33" fmla="*/ 3898087 h 6858001"/>
              <a:gd name="connsiteX34" fmla="*/ 9459419 w 9700459"/>
              <a:gd name="connsiteY34" fmla="*/ 4031133 h 6858001"/>
              <a:gd name="connsiteX35" fmla="*/ 9464293 w 9700459"/>
              <a:gd name="connsiteY35" fmla="*/ 4163492 h 6858001"/>
              <a:gd name="connsiteX36" fmla="*/ 9469504 w 9700459"/>
              <a:gd name="connsiteY36" fmla="*/ 4293793 h 6858001"/>
              <a:gd name="connsiteX37" fmla="*/ 9474210 w 9700459"/>
              <a:gd name="connsiteY37" fmla="*/ 4421352 h 6858001"/>
              <a:gd name="connsiteX38" fmla="*/ 9487490 w 9700459"/>
              <a:gd name="connsiteY38" fmla="*/ 4670298 h 6858001"/>
              <a:gd name="connsiteX39" fmla="*/ 9501609 w 9700459"/>
              <a:gd name="connsiteY39" fmla="*/ 4908956 h 6858001"/>
              <a:gd name="connsiteX40" fmla="*/ 9516401 w 9700459"/>
              <a:gd name="connsiteY40" fmla="*/ 5138013 h 6858001"/>
              <a:gd name="connsiteX41" fmla="*/ 9532706 w 9700459"/>
              <a:gd name="connsiteY41" fmla="*/ 5354726 h 6858001"/>
              <a:gd name="connsiteX42" fmla="*/ 9549683 w 9700459"/>
              <a:gd name="connsiteY42" fmla="*/ 5561838 h 6858001"/>
              <a:gd name="connsiteX43" fmla="*/ 9568004 w 9700459"/>
              <a:gd name="connsiteY43" fmla="*/ 5753862 h 6858001"/>
              <a:gd name="connsiteX44" fmla="*/ 9585990 w 9700459"/>
              <a:gd name="connsiteY44" fmla="*/ 5934227 h 6858001"/>
              <a:gd name="connsiteX45" fmla="*/ 9603975 w 9700459"/>
              <a:gd name="connsiteY45" fmla="*/ 6100191 h 6858001"/>
              <a:gd name="connsiteX46" fmla="*/ 9620952 w 9700459"/>
              <a:gd name="connsiteY46" fmla="*/ 6252438 h 6858001"/>
              <a:gd name="connsiteX47" fmla="*/ 9637089 w 9700459"/>
              <a:gd name="connsiteY47" fmla="*/ 6387541 h 6858001"/>
              <a:gd name="connsiteX48" fmla="*/ 9652385 w 9700459"/>
              <a:gd name="connsiteY48" fmla="*/ 6509613 h 6858001"/>
              <a:gd name="connsiteX49" fmla="*/ 9665160 w 9700459"/>
              <a:gd name="connsiteY49" fmla="*/ 6612483 h 6858001"/>
              <a:gd name="connsiteX50" fmla="*/ 9677262 w 9700459"/>
              <a:gd name="connsiteY50" fmla="*/ 6698894 h 6858001"/>
              <a:gd name="connsiteX51" fmla="*/ 9694576 w 9700459"/>
              <a:gd name="connsiteY51" fmla="*/ 6817538 h 6858001"/>
              <a:gd name="connsiteX52" fmla="*/ 9700459 w 9700459"/>
              <a:gd name="connsiteY52" fmla="*/ 6858000 h 6858001"/>
              <a:gd name="connsiteX53" fmla="*/ 8795105 w 9700459"/>
              <a:gd name="connsiteY53" fmla="*/ 6858000 h 6858001"/>
              <a:gd name="connsiteX54" fmla="*/ 8795105 w 9700459"/>
              <a:gd name="connsiteY54" fmla="*/ 6858001 h 6858001"/>
              <a:gd name="connsiteX55" fmla="*/ 2704541 w 9700459"/>
              <a:gd name="connsiteY55" fmla="*/ 6858001 h 6858001"/>
              <a:gd name="connsiteX56" fmla="*/ 2704541 w 9700459"/>
              <a:gd name="connsiteY56" fmla="*/ 6858000 h 6858001"/>
              <a:gd name="connsiteX57" fmla="*/ 1517015 w 9700459"/>
              <a:gd name="connsiteY57" fmla="*/ 6858000 h 6858001"/>
              <a:gd name="connsiteX58" fmla="*/ 1323975 w 9700459"/>
              <a:gd name="connsiteY58" fmla="*/ 6858000 h 6858001"/>
              <a:gd name="connsiteX59" fmla="*/ 0 w 9700459"/>
              <a:gd name="connsiteY5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00459" h="6858001">
                <a:moveTo>
                  <a:pt x="0" y="0"/>
                </a:moveTo>
                <a:lnTo>
                  <a:pt x="1323975" y="0"/>
                </a:lnTo>
                <a:lnTo>
                  <a:pt x="1517015" y="0"/>
                </a:lnTo>
                <a:lnTo>
                  <a:pt x="3241265" y="0"/>
                </a:lnTo>
                <a:lnTo>
                  <a:pt x="3241265" y="1"/>
                </a:lnTo>
                <a:lnTo>
                  <a:pt x="8355744" y="1"/>
                </a:lnTo>
                <a:lnTo>
                  <a:pt x="8355744" y="0"/>
                </a:lnTo>
                <a:lnTo>
                  <a:pt x="9699282" y="0"/>
                </a:lnTo>
                <a:lnTo>
                  <a:pt x="9674237" y="155677"/>
                </a:lnTo>
                <a:lnTo>
                  <a:pt x="9650368" y="310668"/>
                </a:lnTo>
                <a:lnTo>
                  <a:pt x="9627004" y="466344"/>
                </a:lnTo>
                <a:lnTo>
                  <a:pt x="9607001" y="622707"/>
                </a:lnTo>
                <a:lnTo>
                  <a:pt x="9586830" y="778383"/>
                </a:lnTo>
                <a:lnTo>
                  <a:pt x="9568004" y="934746"/>
                </a:lnTo>
                <a:lnTo>
                  <a:pt x="9551868" y="1089051"/>
                </a:lnTo>
                <a:lnTo>
                  <a:pt x="9536572" y="1245413"/>
                </a:lnTo>
                <a:lnTo>
                  <a:pt x="9522620" y="1401090"/>
                </a:lnTo>
                <a:lnTo>
                  <a:pt x="9510518" y="1554023"/>
                </a:lnTo>
                <a:lnTo>
                  <a:pt x="9498415" y="1709014"/>
                </a:lnTo>
                <a:lnTo>
                  <a:pt x="9488330" y="1861947"/>
                </a:lnTo>
                <a:lnTo>
                  <a:pt x="9480430" y="2014881"/>
                </a:lnTo>
                <a:lnTo>
                  <a:pt x="9472193" y="2167128"/>
                </a:lnTo>
                <a:lnTo>
                  <a:pt x="9465302" y="2318004"/>
                </a:lnTo>
                <a:lnTo>
                  <a:pt x="9460427" y="2467509"/>
                </a:lnTo>
                <a:lnTo>
                  <a:pt x="9456225" y="2617013"/>
                </a:lnTo>
                <a:lnTo>
                  <a:pt x="9452191" y="2765146"/>
                </a:lnTo>
                <a:lnTo>
                  <a:pt x="9450342" y="2911221"/>
                </a:lnTo>
                <a:lnTo>
                  <a:pt x="9448325" y="3057297"/>
                </a:lnTo>
                <a:lnTo>
                  <a:pt x="9447316" y="3201315"/>
                </a:lnTo>
                <a:lnTo>
                  <a:pt x="9448325" y="3343961"/>
                </a:lnTo>
                <a:lnTo>
                  <a:pt x="9448325" y="3485236"/>
                </a:lnTo>
                <a:lnTo>
                  <a:pt x="9450342" y="3625139"/>
                </a:lnTo>
                <a:lnTo>
                  <a:pt x="9453367" y="3762299"/>
                </a:lnTo>
                <a:lnTo>
                  <a:pt x="9456225" y="3898087"/>
                </a:lnTo>
                <a:lnTo>
                  <a:pt x="9459419" y="4031133"/>
                </a:lnTo>
                <a:lnTo>
                  <a:pt x="9464293" y="4163492"/>
                </a:lnTo>
                <a:lnTo>
                  <a:pt x="9469504" y="4293793"/>
                </a:lnTo>
                <a:lnTo>
                  <a:pt x="9474210" y="4421352"/>
                </a:lnTo>
                <a:lnTo>
                  <a:pt x="9487490" y="4670298"/>
                </a:lnTo>
                <a:lnTo>
                  <a:pt x="9501609" y="4908956"/>
                </a:lnTo>
                <a:lnTo>
                  <a:pt x="9516401" y="5138013"/>
                </a:lnTo>
                <a:lnTo>
                  <a:pt x="9532706" y="5354726"/>
                </a:lnTo>
                <a:lnTo>
                  <a:pt x="9549683" y="5561838"/>
                </a:lnTo>
                <a:lnTo>
                  <a:pt x="9568004" y="5753862"/>
                </a:lnTo>
                <a:lnTo>
                  <a:pt x="9585990" y="5934227"/>
                </a:lnTo>
                <a:lnTo>
                  <a:pt x="9603975" y="6100191"/>
                </a:lnTo>
                <a:lnTo>
                  <a:pt x="9620952" y="6252438"/>
                </a:lnTo>
                <a:lnTo>
                  <a:pt x="9637089" y="6387541"/>
                </a:lnTo>
                <a:lnTo>
                  <a:pt x="9652385" y="6509613"/>
                </a:lnTo>
                <a:lnTo>
                  <a:pt x="9665160" y="6612483"/>
                </a:lnTo>
                <a:lnTo>
                  <a:pt x="9677262" y="6698894"/>
                </a:lnTo>
                <a:lnTo>
                  <a:pt x="9694576" y="6817538"/>
                </a:lnTo>
                <a:lnTo>
                  <a:pt x="9700459" y="6858000"/>
                </a:lnTo>
                <a:lnTo>
                  <a:pt x="8795105" y="6858000"/>
                </a:lnTo>
                <a:lnTo>
                  <a:pt x="8795105" y="6858001"/>
                </a:lnTo>
                <a:lnTo>
                  <a:pt x="2704541" y="6858001"/>
                </a:lnTo>
                <a:lnTo>
                  <a:pt x="2704541" y="6858000"/>
                </a:lnTo>
                <a:lnTo>
                  <a:pt x="1517015" y="6858000"/>
                </a:lnTo>
                <a:lnTo>
                  <a:pt x="132397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6974911" cy="861420"/>
          </a:xfrm>
        </p:spPr>
        <p:txBody>
          <a:bodyPr rtlCol="0"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Rhian Richards</a:t>
            </a:r>
          </a:p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2212289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321367"/>
            <a:ext cx="6974915" cy="4124710"/>
          </a:xfrm>
        </p:spPr>
        <p:txBody>
          <a:bodyPr rtlCol="0">
            <a:normAutofit fontScale="90000"/>
          </a:bodyPr>
          <a:lstStyle/>
          <a:p>
            <a:r>
              <a:rPr lang="en-GB"/>
              <a:t>Presentation:</a:t>
            </a:r>
            <a:br>
              <a:rPr lang="en-GB"/>
            </a:br>
            <a:br>
              <a:rPr lang="en-GB"/>
            </a:br>
            <a:r>
              <a:rPr lang="en-GB"/>
              <a:t>Reflective Practice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1A74B3-E247-44D4-8C48-FAE8E2056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9734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A81E9-82F0-3C84-4542-2A44B42A8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E845D-83F5-8B61-484C-B35018FFF2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8AD0D6"/>
              </a:buClr>
            </a:pPr>
            <a:r>
              <a:rPr lang="en-GB"/>
              <a:t>What is reflective practice?</a:t>
            </a:r>
            <a:endParaRPr lang="en-US"/>
          </a:p>
          <a:p>
            <a:pPr>
              <a:buClr>
                <a:srgbClr val="8AD0D6"/>
              </a:buClr>
            </a:pPr>
            <a:r>
              <a:rPr lang="en-GB"/>
              <a:t>Why is it important?</a:t>
            </a:r>
          </a:p>
          <a:p>
            <a:pPr>
              <a:buClr>
                <a:srgbClr val="8AD0D6"/>
              </a:buClr>
            </a:pPr>
            <a:r>
              <a:rPr lang="en-GB"/>
              <a:t>My journey</a:t>
            </a:r>
          </a:p>
          <a:p>
            <a:pPr>
              <a:buClr>
                <a:srgbClr val="8AD0D6"/>
              </a:buClr>
            </a:pPr>
            <a:r>
              <a:rPr lang="en-GB"/>
              <a:t>Critically reflecting on a transition in my life.</a:t>
            </a:r>
          </a:p>
          <a:p>
            <a:pPr>
              <a:buClr>
                <a:srgbClr val="8AD0D6"/>
              </a:buClr>
            </a:pPr>
            <a:r>
              <a:rPr lang="en-GB"/>
              <a:t>A metaphor reflecting my growing edge.</a:t>
            </a:r>
          </a:p>
          <a:p>
            <a:pPr>
              <a:buClr>
                <a:srgbClr val="8AD0D6"/>
              </a:buClr>
            </a:pPr>
            <a:r>
              <a:rPr lang="en-GB"/>
              <a:t>Conclusion</a:t>
            </a:r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432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6C6BF8-6493-AB3F-D5CC-67B03F22D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What is Reflective Practice?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C371A9BB-882C-53B6-A3D5-E735DA1E5E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7663873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46764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D9B8FD4-CDEB-4EB4-B4DE-C89E11938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5A2E3D1D-9E9F-4739-BA14-D4D7FA9FB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FFB365B-E9DC-4859-B8AB-CB83EEBE4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DAB9C8-EB37-4914-A699-C716FC8FE4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7709D2-2934-57F3-0C14-FA204C9C2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bg2"/>
                </a:solidFill>
              </a:rPr>
              <a:t>Donald Schön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37E3D-5751-85FB-97B8-1FC894D01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3066" y="1480268"/>
            <a:ext cx="6589694" cy="364256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/>
              <a:t>Referred to by Bager(2010) as the father of reflective practice.</a:t>
            </a:r>
          </a:p>
          <a:p>
            <a:pPr>
              <a:buClr>
                <a:srgbClr val="8AD0D6"/>
              </a:buClr>
            </a:pPr>
            <a:r>
              <a:rPr lang="en-GB" sz="2800"/>
              <a:t>Recognised the limitations of technical rationality (</a:t>
            </a:r>
            <a:r>
              <a:rPr lang="en-GB" sz="2800" err="1"/>
              <a:t>Shön</a:t>
            </a:r>
            <a:r>
              <a:rPr lang="en-GB" sz="2800"/>
              <a:t>, 1983).</a:t>
            </a:r>
          </a:p>
          <a:p>
            <a:pPr>
              <a:buClr>
                <a:srgbClr val="8AD0D6"/>
              </a:buClr>
            </a:pPr>
            <a:r>
              <a:rPr lang="en-GB" sz="2800"/>
              <a:t>Differentiates between reflection-in-action and reflection-on action.</a:t>
            </a:r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  <a:p>
            <a:pPr marL="0" indent="0">
              <a:buClr>
                <a:srgbClr val="8AD0D6"/>
              </a:buClr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206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C1DDF-D7F4-7EAB-40F3-775FAF8D9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972" y="5863875"/>
            <a:ext cx="4802031" cy="692247"/>
          </a:xfrm>
        </p:spPr>
        <p:txBody>
          <a:bodyPr>
            <a:normAutofit/>
          </a:bodyPr>
          <a:lstStyle/>
          <a:p>
            <a:r>
              <a:rPr lang="en-GB" sz="1600"/>
              <a:t>Flying Hawk, Stock Image, Microsoft PowerPoint, accessed 03/11/2022 </a:t>
            </a:r>
          </a:p>
        </p:txBody>
      </p:sp>
      <p:pic>
        <p:nvPicPr>
          <p:cNvPr id="64" name="Picture 30" descr="Falcon landing">
            <a:extLst>
              <a:ext uri="{FF2B5EF4-FFF2-40B4-BE49-F238E27FC236}">
                <a16:creationId xmlns:a16="http://schemas.microsoft.com/office/drawing/2014/main" id="{40800CB2-19DB-133F-A023-2DB550CA02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03" r="30178" b="-1"/>
          <a:stretch/>
        </p:blipFill>
        <p:spPr>
          <a:xfrm>
            <a:off x="5570311" y="10"/>
            <a:ext cx="6624499" cy="5654252"/>
          </a:xfrm>
          <a:prstGeom prst="rect">
            <a:avLst/>
          </a:prstGeom>
        </p:spPr>
      </p:pic>
      <p:sp>
        <p:nvSpPr>
          <p:cNvPr id="88" name="Rectangle 86">
            <a:extLst>
              <a:ext uri="{FF2B5EF4-FFF2-40B4-BE49-F238E27FC236}">
                <a16:creationId xmlns:a16="http://schemas.microsoft.com/office/drawing/2014/main" id="{495DDCFA-D3DE-4CEB-8AFF-C6501187E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BBC1AF96-1C8E-F4F2-B5E9-346DFA311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277" y="1367183"/>
            <a:ext cx="4802031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700"/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GB" sz="1700"/>
              <a:t>Bolton and </a:t>
            </a:r>
            <a:r>
              <a:rPr lang="en-GB" sz="1700" err="1"/>
              <a:t>Denderfield</a:t>
            </a:r>
            <a:r>
              <a:rPr lang="en-GB" sz="1700"/>
              <a:t> (2018, p.9), describe reflection-in-action as a hovering hawk, drawing on our knowledge, skills and experience.  </a:t>
            </a:r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GB" sz="1700"/>
              <a:t>Reflection on action taking place after the event.  </a:t>
            </a:r>
            <a:endParaRPr lang="en-GB"/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GB" sz="1700"/>
              <a:t>This can give us a deeper understanding and reflexivity in our interactions.</a:t>
            </a:r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GB" sz="1700"/>
              <a:t>Thompson and Thompson (2008, p.16) further the idea with their concept of reflection-for-action to anticipate what may happen next.</a:t>
            </a:r>
          </a:p>
          <a:p>
            <a:pPr>
              <a:lnSpc>
                <a:spcPct val="90000"/>
              </a:lnSpc>
              <a:buClr>
                <a:srgbClr val="F7F7F7"/>
              </a:buClr>
            </a:pPr>
            <a:endParaRPr lang="en-GB" sz="1700"/>
          </a:p>
          <a:p>
            <a:pPr>
              <a:lnSpc>
                <a:spcPct val="90000"/>
              </a:lnSpc>
              <a:buClr>
                <a:srgbClr val="F7F7F7"/>
              </a:buClr>
            </a:pPr>
            <a:endParaRPr lang="en-GB" sz="1700"/>
          </a:p>
          <a:p>
            <a:pPr>
              <a:lnSpc>
                <a:spcPct val="90000"/>
              </a:lnSpc>
              <a:buClr>
                <a:srgbClr val="F7F7F7"/>
              </a:buClr>
            </a:pPr>
            <a:endParaRPr lang="en-GB" sz="1700"/>
          </a:p>
          <a:p>
            <a:pPr marL="0" indent="0">
              <a:lnSpc>
                <a:spcPct val="90000"/>
              </a:lnSpc>
              <a:buClr>
                <a:srgbClr val="F7F7F7"/>
              </a:buClr>
              <a:buNone/>
            </a:pPr>
            <a:endParaRPr lang="en-GB" sz="1700"/>
          </a:p>
          <a:p>
            <a:pPr marL="0" indent="0">
              <a:lnSpc>
                <a:spcPct val="90000"/>
              </a:lnSpc>
              <a:buClr>
                <a:srgbClr val="F7F7F7"/>
              </a:buClr>
              <a:buNone/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856381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5D5F89-448E-570D-B2AC-C823D09A4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Brookfields Four Lenses (1998)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0965C-A0B8-BE2A-091E-97562A70B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Brookfield highlights four lenses from which to view how we frame our practice; ourselves, the learner, our colleagues and theory.</a:t>
            </a:r>
          </a:p>
          <a:p>
            <a:pPr>
              <a:buClr>
                <a:srgbClr val="F7F7F7"/>
              </a:buClr>
            </a:pPr>
            <a:endParaRPr lang="en-GB" dirty="0"/>
          </a:p>
          <a:p>
            <a:pPr>
              <a:buClr>
                <a:srgbClr val="F7F7F7"/>
              </a:buClr>
            </a:pPr>
            <a:r>
              <a:rPr lang="en-GB" dirty="0"/>
              <a:t>Looking from these four different views can give us a much fuller picture.</a:t>
            </a:r>
          </a:p>
          <a:p>
            <a:pPr>
              <a:buClr>
                <a:srgbClr val="F7F7F7"/>
              </a:buClr>
            </a:pPr>
            <a:endParaRPr lang="en-GB"/>
          </a:p>
          <a:p>
            <a:pPr>
              <a:buClr>
                <a:srgbClr val="F7F7F7"/>
              </a:buClr>
            </a:pPr>
            <a:r>
              <a:rPr lang="en-GB" dirty="0"/>
              <a:t>"A critically reflective practitioner can stand outside her practice and see what she does from a wider perspective" Brookfield (1998, p.204)</a:t>
            </a:r>
          </a:p>
        </p:txBody>
      </p:sp>
    </p:spTree>
    <p:extLst>
      <p:ext uri="{BB962C8B-B14F-4D97-AF65-F5344CB8AC3E}">
        <p14:creationId xmlns:p14="http://schemas.microsoft.com/office/powerpoint/2010/main" val="2057526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1C1DDF-D7F4-7EAB-40F3-775FAF8D9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6188190" cy="162232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Why is Reflective practice important?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BBC1AF96-1C8E-F4F2-B5E9-346DFA311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188189" cy="3785419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  <a:p>
            <a:pPr>
              <a:buClr>
                <a:srgbClr val="F7F7F7"/>
              </a:buClr>
              <a:buFont typeface="Wingdings" charset="2"/>
              <a:buChar char="Ø"/>
            </a:pPr>
            <a:r>
              <a:rPr lang="en-GB">
                <a:solidFill>
                  <a:srgbClr val="FFFFFF"/>
                </a:solidFill>
              </a:rPr>
              <a:t>Opportunity to explore our espoused values and if our actions in practice reflect these or differ.</a:t>
            </a:r>
          </a:p>
          <a:p>
            <a:pPr>
              <a:buFont typeface="Wingdings" charset="2"/>
              <a:buChar char="Ø"/>
            </a:pPr>
            <a:endParaRPr lang="en-GB">
              <a:solidFill>
                <a:srgbClr val="FFFFFF"/>
              </a:solidFill>
              <a:ea typeface="+mj-lt"/>
              <a:cs typeface="+mj-lt"/>
            </a:endParaRPr>
          </a:p>
          <a:p>
            <a:pPr>
              <a:buClr>
                <a:srgbClr val="F7F7F7"/>
              </a:buClr>
              <a:buFont typeface="Wingdings" charset="2"/>
              <a:buChar char="Ø"/>
            </a:pPr>
            <a:r>
              <a:rPr lang="en-GB">
                <a:solidFill>
                  <a:srgbClr val="FFFFFF"/>
                </a:solidFill>
                <a:ea typeface="+mj-lt"/>
                <a:cs typeface="+mj-lt"/>
              </a:rPr>
              <a:t>“Professional integrity can be defined as having values-in-practice as close to the same as espoused values as possible”. (Bolton and Delderfield, 2018, p.27)</a:t>
            </a:r>
            <a:endParaRPr lang="en-GB">
              <a:solidFill>
                <a:srgbClr val="FFFFFF"/>
              </a:solidFill>
            </a:endParaRPr>
          </a:p>
          <a:p>
            <a:pPr marL="0" indent="0">
              <a:buClr>
                <a:srgbClr val="F7F7F7"/>
              </a:buClr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Clr>
                <a:srgbClr val="F7F7F7"/>
              </a:buClr>
              <a:buNone/>
            </a:pPr>
            <a:endParaRPr lang="en-GB">
              <a:solidFill>
                <a:srgbClr val="FFFFFF"/>
              </a:solidFill>
            </a:endParaRPr>
          </a:p>
          <a:p>
            <a:pPr>
              <a:buClr>
                <a:srgbClr val="F7F7F7"/>
              </a:buClr>
            </a:pPr>
            <a:endParaRPr lang="en-GB">
              <a:solidFill>
                <a:srgbClr val="FFFFFF"/>
              </a:solidFill>
            </a:endParaRPr>
          </a:p>
          <a:p>
            <a:pPr>
              <a:buClr>
                <a:srgbClr val="F7F7F7"/>
              </a:buClr>
            </a:pPr>
            <a:endParaRPr lang="en-GB">
              <a:solidFill>
                <a:srgbClr val="FFFFFF"/>
              </a:solidFill>
            </a:endParaRPr>
          </a:p>
          <a:p>
            <a:pPr>
              <a:buClr>
                <a:srgbClr val="F7F7F7"/>
              </a:buClr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7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 descr="Pen placed on top of a signature line">
            <a:extLst>
              <a:ext uri="{FF2B5EF4-FFF2-40B4-BE49-F238E27FC236}">
                <a16:creationId xmlns:a16="http://schemas.microsoft.com/office/drawing/2014/main" id="{D5F38F3B-8A73-51F4-7E2D-89B4266D68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766" r="-4" b="-4"/>
          <a:stretch/>
        </p:blipFill>
        <p:spPr>
          <a:xfrm>
            <a:off x="7229175" y="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C05C9E-18A6-88AD-9DDE-783809EC81FA}"/>
              </a:ext>
            </a:extLst>
          </p:cNvPr>
          <p:cNvSpPr txBox="1"/>
          <p:nvPr/>
        </p:nvSpPr>
        <p:spPr>
          <a:xfrm>
            <a:off x="803413" y="6228522"/>
            <a:ext cx="578001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/>
              <a:t>Pen, Stock image, Microsoft PowerPoint, accessed 03/11/2022</a:t>
            </a:r>
          </a:p>
        </p:txBody>
      </p:sp>
    </p:spTree>
    <p:extLst>
      <p:ext uri="{BB962C8B-B14F-4D97-AF65-F5344CB8AC3E}">
        <p14:creationId xmlns:p14="http://schemas.microsoft.com/office/powerpoint/2010/main" val="1082918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26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71F27C-3932-37D4-207C-B040F155E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55" y="1447800"/>
            <a:ext cx="3108626" cy="4572000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rgbClr val="F2F2F2"/>
                </a:solidFill>
              </a:rPr>
              <a:t>My Journey of Motherhood</a:t>
            </a:r>
            <a:br>
              <a:rPr lang="en-GB" sz="3200">
                <a:solidFill>
                  <a:srgbClr val="F2F2F2"/>
                </a:solidFill>
              </a:rPr>
            </a:br>
            <a:endParaRPr lang="en-GB" sz="3200">
              <a:solidFill>
                <a:srgbClr val="F2F2F2"/>
              </a:solidFill>
            </a:endParaRPr>
          </a:p>
        </p:txBody>
      </p:sp>
      <p:sp>
        <p:nvSpPr>
          <p:cNvPr id="44" name="Freeform: Shape 28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32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7" name="Content Placeholder 2">
            <a:extLst>
              <a:ext uri="{FF2B5EF4-FFF2-40B4-BE49-F238E27FC236}">
                <a16:creationId xmlns:a16="http://schemas.microsoft.com/office/drawing/2014/main" id="{B8920D14-67EA-25DA-36FE-77DD4B473C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9496459"/>
              </p:ext>
            </p:extLst>
          </p:nvPr>
        </p:nvGraphicFramePr>
        <p:xfrm>
          <a:off x="5048250" y="1447800"/>
          <a:ext cx="64960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0454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5D5F89-448E-570D-B2AC-C823D09A4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3829" y="1447800"/>
            <a:ext cx="439782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1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Reflecting on my transition</a:t>
            </a:r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84B07871-BCB3-71EF-DF4C-13ECB39C7A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t="2391" r="1" b="10751"/>
          <a:stretch/>
        </p:blipFill>
        <p:spPr>
          <a:xfrm>
            <a:off x="643854" y="893265"/>
            <a:ext cx="5450557" cy="4438400"/>
          </a:xfrm>
          <a:prstGeom prst="rect">
            <a:avLst/>
          </a:prstGeom>
          <a:effectLst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072C37-DEB0-FF56-1499-CEC9BA505CE1}"/>
              </a:ext>
            </a:extLst>
          </p:cNvPr>
          <p:cNvSpPr txBox="1"/>
          <p:nvPr/>
        </p:nvSpPr>
        <p:spPr>
          <a:xfrm>
            <a:off x="762001" y="5865213"/>
            <a:ext cx="1204229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Brown, D.N. (2022) Reflective Model According to Gibbs, Dr Nicole Brown. Available at: </a:t>
            </a:r>
            <a:r>
              <a:rPr lang="en-US" dirty="0">
                <a:ea typeface="+mn-lt"/>
                <a:cs typeface="+mn-lt"/>
                <a:hlinkClick r:id="rId8"/>
              </a:rPr>
              <a:t>https://www.nicole-brown.co.uk/wp-content/uploads/2015/09/gibbs-300x300.jpg</a:t>
            </a:r>
            <a:r>
              <a:rPr lang="en-US" dirty="0">
                <a:ea typeface="+mn-lt"/>
                <a:cs typeface="+mn-lt"/>
              </a:rPr>
              <a:t> (Accessed: November 5, 2022).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418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95843-6440-A046-F29A-2D7DD88C4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useful was this Model?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FEF022-6A06-3B7E-4FF0-81570BE63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Clr>
                <a:srgbClr val="8AD0D6"/>
              </a:buClr>
            </a:pPr>
            <a:r>
              <a:rPr lang="en-GB" dirty="0"/>
              <a:t>Guided me through step by step.</a:t>
            </a:r>
            <a:endParaRPr lang="en-US" dirty="0"/>
          </a:p>
          <a:p>
            <a:pPr>
              <a:buClr>
                <a:srgbClr val="8AD0D6"/>
              </a:buClr>
            </a:pPr>
            <a:r>
              <a:rPr lang="en-GB" dirty="0"/>
              <a:t>Added further steps to alternative models such as Jasper's (2013, cited in Bassot 2016 p.43) Experience, Reflection and Action, </a:t>
            </a:r>
            <a:r>
              <a:rPr lang="en-GB" dirty="0">
                <a:ea typeface="+mj-lt"/>
                <a:cs typeface="+mj-lt"/>
              </a:rPr>
              <a:t>Driscoll's (2007, cited in Bassot 2016 p.49) What? So what? and What now? Or Kolb's (1984, citied in Bassot 2016 p.43) Reflective Learning Cycle. </a:t>
            </a:r>
          </a:p>
          <a:p>
            <a:pPr>
              <a:buClr>
                <a:srgbClr val="8AD0D6"/>
              </a:buClr>
            </a:pPr>
            <a:r>
              <a:rPr lang="en-GB" dirty="0"/>
              <a:t>Some limited exploration of feelings.</a:t>
            </a:r>
          </a:p>
          <a:p>
            <a:pPr>
              <a:buClr>
                <a:srgbClr val="8AD0D6"/>
              </a:buClr>
            </a:pPr>
            <a:r>
              <a:rPr lang="en-GB" dirty="0"/>
              <a:t>Gave me actions to take forward relating to how I would deal with similar situations.</a:t>
            </a:r>
          </a:p>
          <a:p>
            <a:pPr>
              <a:buClr>
                <a:srgbClr val="8AD0D6"/>
              </a:buClr>
            </a:pPr>
            <a:r>
              <a:rPr lang="en-GB" dirty="0"/>
              <a:t>Led me to consider complimenting this model with another theory to look at my transition again. </a:t>
            </a:r>
          </a:p>
          <a:p>
            <a:pPr>
              <a:buClr>
                <a:srgbClr val="8AD0D6"/>
              </a:buClr>
            </a:pPr>
            <a:r>
              <a:rPr lang="en-GB" dirty="0"/>
              <a:t>Using the learning to then look at Bassot's (2016, p.16) 'Metaphorical Mirrors' developed further self-awareness.</a:t>
            </a:r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154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31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7FA800-6C86-A7DC-B198-E93EC2361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Metaphor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F5264-74C2-FCAF-5999-CC4A5F862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22298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ea typeface="+mj-lt"/>
                <a:cs typeface="+mj-lt"/>
              </a:rPr>
              <a:t>Life is like riding a bicycle, to keep your balance you must keep moving.</a:t>
            </a:r>
            <a:endParaRPr lang="en-GB" sz="4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128A9F-AB0D-1683-F741-88AA970E0A9D}"/>
              </a:ext>
            </a:extLst>
          </p:cNvPr>
          <p:cNvSpPr txBox="1"/>
          <p:nvPr/>
        </p:nvSpPr>
        <p:spPr>
          <a:xfrm>
            <a:off x="1179419" y="5855073"/>
            <a:ext cx="62657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</a:rPr>
              <a:t>Albert Einstein (1930, quoted in </a:t>
            </a:r>
            <a:r>
              <a:rPr lang="en-US" err="1">
                <a:ea typeface="+mn-lt"/>
                <a:cs typeface="+mn-lt"/>
              </a:rPr>
              <a:t>Highfield</a:t>
            </a:r>
            <a:r>
              <a:rPr lang="en-US">
                <a:ea typeface="+mn-lt"/>
                <a:cs typeface="+mn-lt"/>
              </a:rPr>
              <a:t>, 1994, p.234)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9373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4A348-9FC2-C488-E226-FBA5843BC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DC4E2-5E2C-9881-EFA2-B78D29406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A useful tool for a variety of professions to compliment the technical knowledge of their work.</a:t>
            </a:r>
          </a:p>
          <a:p>
            <a:pPr>
              <a:buClr>
                <a:srgbClr val="8AD0D6"/>
              </a:buClr>
            </a:pPr>
            <a:r>
              <a:rPr lang="en-GB" dirty="0"/>
              <a:t>An all-encompassing pursuit.</a:t>
            </a:r>
          </a:p>
          <a:p>
            <a:pPr>
              <a:buClr>
                <a:srgbClr val="8AD0D6"/>
              </a:buClr>
            </a:pPr>
            <a:r>
              <a:rPr lang="en-GB" dirty="0"/>
              <a:t>Many theories and models can assist and enhance reflective practice when used appropriately.</a:t>
            </a:r>
          </a:p>
          <a:p>
            <a:pPr>
              <a:buClr>
                <a:srgbClr val="8AD0D6"/>
              </a:buClr>
            </a:pPr>
            <a:r>
              <a:rPr lang="en-GB" dirty="0"/>
              <a:t>Highlight the difference between our hypothetical response to our actual response.</a:t>
            </a:r>
          </a:p>
          <a:p>
            <a:pPr>
              <a:buClr>
                <a:srgbClr val="8AD0D6"/>
              </a:buClr>
            </a:pPr>
            <a:r>
              <a:rPr lang="en-GB" dirty="0"/>
              <a:t>How we used the models and theories is key, we only get out what we put in.</a:t>
            </a:r>
          </a:p>
          <a:p>
            <a:pPr>
              <a:buClr>
                <a:srgbClr val="8AD0D6"/>
              </a:buClr>
            </a:pPr>
            <a:r>
              <a:rPr lang="en-GB" dirty="0"/>
              <a:t>By beginning to undertake reflective practice I have become more self-aware, putting the theories into practice has highlighted the benefits it can provide.</a:t>
            </a:r>
          </a:p>
          <a:p>
            <a:pPr>
              <a:buClr>
                <a:srgbClr val="8AD0D6"/>
              </a:buClr>
            </a:pPr>
            <a:endParaRPr lang="en-GB" dirty="0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870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40CB-1220-776D-2BF7-DB5D74F87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55B53-02DA-F5F9-9C77-DCC1F5AE9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257301"/>
            <a:ext cx="8935336" cy="537209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>
                <a:ea typeface="+mj-lt"/>
                <a:cs typeface="+mj-lt"/>
              </a:rPr>
              <a:t>Bager-Charleson, S. (2010) </a:t>
            </a:r>
            <a:r>
              <a:rPr lang="en-GB" i="1">
                <a:ea typeface="+mj-lt"/>
                <a:cs typeface="+mj-lt"/>
              </a:rPr>
              <a:t>Reflective practice in counselling and psychotherapy</a:t>
            </a:r>
            <a:r>
              <a:rPr lang="en-GB">
                <a:ea typeface="+mj-lt"/>
                <a:cs typeface="+mj-lt"/>
              </a:rPr>
              <a:t>. Exeter: Learning Matters. 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Bassot, B. (2016) </a:t>
            </a:r>
            <a:r>
              <a:rPr lang="en-GB" i="1">
                <a:ea typeface="+mj-lt"/>
                <a:cs typeface="+mj-lt"/>
              </a:rPr>
              <a:t>The reflective practice guide an interdisciplinary approach to critical reflection.</a:t>
            </a:r>
            <a:r>
              <a:rPr lang="en-GB">
                <a:ea typeface="+mj-lt"/>
                <a:cs typeface="+mj-lt"/>
              </a:rPr>
              <a:t> Abingdon, England : Routledge. 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Bolton, G. and </a:t>
            </a:r>
            <a:r>
              <a:rPr lang="en-GB" err="1">
                <a:ea typeface="+mj-lt"/>
                <a:cs typeface="+mj-lt"/>
              </a:rPr>
              <a:t>Delderfield</a:t>
            </a:r>
            <a:r>
              <a:rPr lang="en-GB">
                <a:ea typeface="+mj-lt"/>
                <a:cs typeface="+mj-lt"/>
              </a:rPr>
              <a:t>, R. (2018) </a:t>
            </a:r>
            <a:r>
              <a:rPr lang="en-GB" i="1">
                <a:ea typeface="+mj-lt"/>
                <a:cs typeface="+mj-lt"/>
              </a:rPr>
              <a:t>Reflective Practice: Writing and professional development.</a:t>
            </a:r>
            <a:r>
              <a:rPr lang="en-GB">
                <a:ea typeface="+mj-lt"/>
                <a:cs typeface="+mj-lt"/>
              </a:rPr>
              <a:t> 5th </a:t>
            </a:r>
            <a:r>
              <a:rPr lang="en-GB" err="1">
                <a:ea typeface="+mj-lt"/>
                <a:cs typeface="+mj-lt"/>
              </a:rPr>
              <a:t>edn</a:t>
            </a:r>
            <a:r>
              <a:rPr lang="en-GB">
                <a:ea typeface="+mj-lt"/>
                <a:cs typeface="+mj-lt"/>
              </a:rPr>
              <a:t>. London: Sage.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Brookfield, S., (1998) ‘Critically reflective practice’, </a:t>
            </a:r>
            <a:r>
              <a:rPr lang="en-GB" i="1">
                <a:ea typeface="+mj-lt"/>
                <a:cs typeface="+mj-lt"/>
              </a:rPr>
              <a:t>Journal of Continuing Education in the Health</a:t>
            </a:r>
            <a:r>
              <a:rPr lang="en-GB">
                <a:ea typeface="+mj-lt"/>
                <a:cs typeface="+mj-lt"/>
              </a:rPr>
              <a:t> </a:t>
            </a:r>
            <a:r>
              <a:rPr lang="en-GB" i="1">
                <a:ea typeface="+mj-lt"/>
                <a:cs typeface="+mj-lt"/>
              </a:rPr>
              <a:t>Professions</a:t>
            </a:r>
            <a:r>
              <a:rPr lang="en-GB">
                <a:ea typeface="+mj-lt"/>
                <a:cs typeface="+mj-lt"/>
              </a:rPr>
              <a:t>, 18(4), pp.197-205. 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Brown, D.N. (2022) Reflective Model According to Gibbs, Dr Nicole Brown. Available at: </a:t>
            </a:r>
            <a:r>
              <a:rPr lang="en-GB">
                <a:ea typeface="+mj-lt"/>
                <a:cs typeface="+mj-lt"/>
                <a:hlinkClick r:id="rId2"/>
              </a:rPr>
              <a:t>https://www.nicole-brown.co.uk/wp-content/uploads/2015/09/gibbs-300x300.jpg</a:t>
            </a:r>
            <a:r>
              <a:rPr lang="en-GB">
                <a:ea typeface="+mj-lt"/>
                <a:cs typeface="+mj-lt"/>
              </a:rPr>
              <a:t> (Accessed: November 5, 2022).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Flying Hawk, Stock image, Microsoft PowerPoint, accessed 03/11/2022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Gibbs, G. (1988) </a:t>
            </a:r>
            <a:r>
              <a:rPr lang="en-GB" i="1">
                <a:ea typeface="+mj-lt"/>
                <a:cs typeface="+mj-lt"/>
              </a:rPr>
              <a:t>Learning by doing: a guide to teaching and learning methods. </a:t>
            </a:r>
            <a:r>
              <a:rPr lang="en-GB">
                <a:ea typeface="+mj-lt"/>
                <a:cs typeface="+mj-lt"/>
              </a:rPr>
              <a:t>London: FEU.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Highfield, R. (1994) </a:t>
            </a:r>
            <a:r>
              <a:rPr lang="en-GB" i="1">
                <a:ea typeface="+mj-lt"/>
                <a:cs typeface="+mj-lt"/>
              </a:rPr>
              <a:t>The private lives of Albert Einstein.</a:t>
            </a:r>
            <a:r>
              <a:rPr lang="en-GB">
                <a:ea typeface="+mj-lt"/>
                <a:cs typeface="+mj-lt"/>
              </a:rPr>
              <a:t> London: Faber &amp; Faber.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Pen, Stock image, Microsoft PowerPoint, accessed 03/11/2022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Schön, D.A. (2016). </a:t>
            </a:r>
            <a:r>
              <a:rPr lang="en-GB" i="1">
                <a:ea typeface="+mj-lt"/>
                <a:cs typeface="+mj-lt"/>
              </a:rPr>
              <a:t>The Reflective Practitioner: How Professionals Think in Action </a:t>
            </a:r>
            <a:r>
              <a:rPr lang="en-GB">
                <a:ea typeface="+mj-lt"/>
                <a:cs typeface="+mj-lt"/>
              </a:rPr>
              <a:t>1st </a:t>
            </a:r>
            <a:r>
              <a:rPr lang="en-GB" err="1">
                <a:ea typeface="+mj-lt"/>
                <a:cs typeface="+mj-lt"/>
              </a:rPr>
              <a:t>edn</a:t>
            </a:r>
            <a:r>
              <a:rPr lang="en-GB">
                <a:ea typeface="+mj-lt"/>
                <a:cs typeface="+mj-lt"/>
              </a:rPr>
              <a:t>. Abingdon, England: Routledge.</a:t>
            </a:r>
          </a:p>
          <a:p>
            <a:pPr>
              <a:buClr>
                <a:srgbClr val="8AD0D6"/>
              </a:buClr>
            </a:pPr>
            <a:r>
              <a:rPr lang="en-GB">
                <a:ea typeface="+mj-lt"/>
                <a:cs typeface="+mj-lt"/>
              </a:rPr>
              <a:t>Thompson, S. and Thompson, N. (2008) </a:t>
            </a:r>
            <a:r>
              <a:rPr lang="en-GB" i="1">
                <a:ea typeface="+mj-lt"/>
                <a:cs typeface="+mj-lt"/>
              </a:rPr>
              <a:t>The critically reflective practitioner</a:t>
            </a:r>
            <a:r>
              <a:rPr lang="en-GB">
                <a:ea typeface="+mj-lt"/>
                <a:cs typeface="+mj-lt"/>
              </a:rPr>
              <a:t>. Basingstoke; Palgrave Macmillan.</a:t>
            </a:r>
          </a:p>
          <a:p>
            <a:pPr>
              <a:buClr>
                <a:srgbClr val="8AD0D6"/>
              </a:buClr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524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Application>Microsoft Office PowerPoint</Application>
  <PresentationFormat>Widescreen</PresentationFormat>
  <Slides>13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Ion</vt:lpstr>
      <vt:lpstr>Presentation:  Reflective Practice</vt:lpstr>
      <vt:lpstr>Introduction</vt:lpstr>
      <vt:lpstr>What is Reflective Practice?</vt:lpstr>
      <vt:lpstr>Donald Schön</vt:lpstr>
      <vt:lpstr>Flying Hawk, Stock Image, Microsoft PowerPoint, accessed 03/11/2022 </vt:lpstr>
      <vt:lpstr>Brookfields Four Lenses (1998)</vt:lpstr>
      <vt:lpstr>Why is Reflective practice important?</vt:lpstr>
      <vt:lpstr>My Journey of Motherhood </vt:lpstr>
      <vt:lpstr>Reflecting on my transition</vt:lpstr>
      <vt:lpstr>How useful was this Model?</vt:lpstr>
      <vt:lpstr>Metaphor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114</cp:revision>
  <dcterms:created xsi:type="dcterms:W3CDTF">2022-10-25T12:36:36Z</dcterms:created>
  <dcterms:modified xsi:type="dcterms:W3CDTF">2022-11-07T09:19:52Z</dcterms:modified>
</cp:coreProperties>
</file>