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39"/>
    <p:restoredTop sz="94727"/>
  </p:normalViewPr>
  <p:slideViewPr>
    <p:cSldViewPr snapToGrid="0">
      <p:cViewPr varScale="1">
        <p:scale>
          <a:sx n="78" d="100"/>
          <a:sy n="78" d="100"/>
        </p:scale>
        <p:origin x="176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1A6B51-C29B-754C-A25A-FC9E61F93ABD}" type="datetimeFigureOut">
              <a:rPr lang="en-US" smtClean="0"/>
              <a:t>2/28/23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FE3EF3-F4B5-C747-816A-CA835DBAA8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094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9AAE5-17F6-32B7-FC2B-83B72C55C6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12C1E0-63D5-CFD7-A95C-F17C32070E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DC072-6E61-C95F-2D81-5593AD161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502FA-CBD7-2191-D4F1-D3E1677A0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64952-65E0-1D77-2165-B30EC0AB2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646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22901-7D90-BC98-4322-B48A53221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68409-C43D-F7CB-69F1-9AA0A931C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E95DD-15A1-EA62-9D9B-868575C93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741528-0E31-31EC-EDEE-4A7DCBFB5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43696-C7BB-A705-8CE9-A4161E591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45B3D-99AC-3C9A-0C97-7E5D5E054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F2B86E-5E4D-AD20-0954-299C6B471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5672D-2481-66CD-66A2-88E2ABDEB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DE088-9DD2-8CE2-258E-3F3D643EA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DED68-6AF4-C31E-4582-E75BD77CB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10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D094D-989D-0520-621A-B562E2D41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105F0-6EE1-9895-C0D6-45A275B535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58D15A-AD86-DC13-5D7C-FE8C1746C1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95E59C-413A-8193-1CD7-E08D208E1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EAC821-BFDA-203A-82E3-4A75E6C97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6E575B-5F80-C806-930D-76235A339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64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EDF83-5C5D-3E88-414C-49F4BF36E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769475-9C59-B606-601D-B9EADF0A6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534A5-F89E-3119-CDB4-6B4FAC030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58C84B-53EA-630E-D8C2-65F9C1356E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F75EC2-F12C-DD36-5D47-75A2598A59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981B33-92CA-D84F-755C-A85FAEB7E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2BF78-6234-A630-E33C-E622CBAD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2492DC-4EDA-0533-3FBE-24ABDE83C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36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DD7C7-C99F-6B74-B3E0-B361F134B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3DE52D-58E0-9D12-21C9-59DFEA602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C01B53-1776-6CEA-1317-6961B6DDB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F047C6-E8CA-EE0A-A392-8EC036DB8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204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B6B38D-31A1-6F7A-5CF0-D2433383B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8801FE-E520-D745-CBD5-11FF510F6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CE16D-A636-7A61-F9F6-DF0526B5E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580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27A80-72B2-D9F4-9ABE-B6540BE32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3261-AC13-1605-42C4-C3963CF3B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8B437F-2A42-AF0C-D5A7-B882B34363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C6A29-0C25-4149-527E-6C88CE87F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540117-1E8C-D14C-36C2-6F2CA739E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9FDD51-6CCB-CFFB-D7ED-160BCB326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172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AFAD0-AC26-C632-3D5C-DAF4B895D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C15889-F420-8F01-78E9-522D2693D9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3A6F86-91B0-1768-1BFA-59B829420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6A482A-7469-7575-438A-25D20590E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6A5A38-3905-DB71-DA9E-CDCD1E1D3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EAD12A-DE59-DD9A-ECE9-4D4D27BC6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266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581A1-0847-B6A1-1164-432345453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D09D35-B3C1-05E0-8FFD-25A380E0DB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630043-B496-E1A7-8242-817AD5D85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32CEF-FAD4-54B7-89E5-99BAB8D33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76A39-08BC-0B0B-1328-EBE09C310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832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2058A4-05D0-AED8-BD55-A757C4DB0D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A80F76-8EF0-3CBB-D67B-6E9464AF7F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F4BC7-F534-1DAB-705B-C8BC7E593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9E7C6-EA08-C3D5-AED9-8C569B70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4D4DC-12F0-7053-34CC-CFD307963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16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EA76AA-F041-9392-E889-5A2ABC1FC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0F0898-BFE5-774E-21FE-EC12AFEF4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30037-D0CA-2719-C751-7C048741E8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0787A-4B9D-1B4D-9E6F-53697BEF94BA}" type="datetimeFigureOut">
              <a:rPr lang="en-US" smtClean="0"/>
              <a:t>2/28/23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1544E-170F-A1B1-CFE3-1DA05F3BD1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E0D77-5BC3-AE63-8AE4-4BAAD1E0F6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1E6CB2-595F-9643-ACF9-C006C115D4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766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1F946-5CFC-2AB1-1FD1-75FC1A50E2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16A0FD-F3D9-290D-8901-BBE90335B4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FA20C5-FC15-65BC-8957-05D0B68B33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95" y="485294"/>
            <a:ext cx="11982963" cy="62789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A5781B-B96E-2FE8-94E3-388250A94C1D}"/>
              </a:ext>
            </a:extLst>
          </p:cNvPr>
          <p:cNvSpPr txBox="1"/>
          <p:nvPr/>
        </p:nvSpPr>
        <p:spPr>
          <a:xfrm>
            <a:off x="1524000" y="255181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1402EF-07A9-5502-CB39-8890DE172126}"/>
              </a:ext>
            </a:extLst>
          </p:cNvPr>
          <p:cNvSpPr txBox="1"/>
          <p:nvPr/>
        </p:nvSpPr>
        <p:spPr>
          <a:xfrm>
            <a:off x="3090673" y="501689"/>
            <a:ext cx="46335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   DESAYUNO MENU</a:t>
            </a:r>
          </a:p>
          <a:p>
            <a:pPr algn="ctr"/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     DE 7:30 A.M A 10:00 AM</a:t>
            </a:r>
          </a:p>
          <a:p>
            <a:pPr algn="ctr"/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    BREAKFAST MENU</a:t>
            </a:r>
          </a:p>
          <a:p>
            <a:pPr algn="ctr"/>
            <a:r>
              <a:rPr lang="en-US" sz="1400" dirty="0">
                <a:solidFill>
                  <a:schemeClr val="accent1">
                    <a:lumMod val="50000"/>
                  </a:schemeClr>
                </a:solidFill>
              </a:rPr>
              <a:t>FROM 7:00 A.M TO 10:00 A.M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highlight>
                  <a:srgbClr val="FF0000"/>
                </a:highlight>
              </a:rPr>
              <a:t>SERVISIO DE HABITACIÓN O RESTAURANTE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highlight>
                  <a:srgbClr val="FF0000"/>
                </a:highlight>
              </a:rPr>
              <a:t>ROOM SERVICE OR RESTAURANT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046D1C-8C32-97CD-743B-A80759E09DE0}"/>
              </a:ext>
            </a:extLst>
          </p:cNvPr>
          <p:cNvSpPr txBox="1"/>
          <p:nvPr/>
        </p:nvSpPr>
        <p:spPr>
          <a:xfrm>
            <a:off x="999346" y="-6014"/>
            <a:ext cx="10183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  GARA HOTEL SUITES GOLF &amp; SPA PLAYA DE LAS AMERICAS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D322D3-70C1-C90A-3C32-BA6E7E7EAD41}"/>
              </a:ext>
            </a:extLst>
          </p:cNvPr>
          <p:cNvSpPr txBox="1"/>
          <p:nvPr/>
        </p:nvSpPr>
        <p:spPr>
          <a:xfrm>
            <a:off x="0" y="947251"/>
            <a:ext cx="3365947" cy="58169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1200" dirty="0">
                <a:highlight>
                  <a:srgbClr val="00FF00"/>
                </a:highlight>
              </a:rPr>
              <a:t>CAFÉ SIMPLE…………………1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SIMPLE COFFEE</a:t>
            </a:r>
          </a:p>
          <a:p>
            <a:r>
              <a:rPr lang="en-US" sz="1200" dirty="0">
                <a:highlight>
                  <a:srgbClr val="00FF00"/>
                </a:highlight>
              </a:rPr>
              <a:t>CAFÉ CON LECHE………….1,5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COFFEE WITH MILK</a:t>
            </a:r>
          </a:p>
          <a:p>
            <a:r>
              <a:rPr lang="en-US" sz="1200" dirty="0">
                <a:highlight>
                  <a:srgbClr val="00FF00"/>
                </a:highlight>
              </a:rPr>
              <a:t>NESCAFE COMPLETO……1,5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NESCAFE COMPLETE</a:t>
            </a:r>
          </a:p>
          <a:p>
            <a:r>
              <a:rPr lang="en-US" sz="1200" dirty="0">
                <a:highlight>
                  <a:srgbClr val="00FF00"/>
                </a:highlight>
              </a:rPr>
              <a:t>TÉ…………………………………1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TEA</a:t>
            </a:r>
          </a:p>
          <a:p>
            <a:r>
              <a:rPr lang="en-US" sz="1200" dirty="0">
                <a:highlight>
                  <a:srgbClr val="00FF00"/>
                </a:highlight>
              </a:rPr>
              <a:t>CHOCOLATE CALIENTE,,,,,1,5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HOT CHOCOLATE </a:t>
            </a:r>
          </a:p>
          <a:p>
            <a:r>
              <a:rPr lang="en-US" sz="1200" dirty="0">
                <a:highlight>
                  <a:srgbClr val="00FF00"/>
                </a:highlight>
              </a:rPr>
              <a:t>JUGO DE NARANJA…………2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ORANGE JUICE</a:t>
            </a:r>
          </a:p>
          <a:p>
            <a:r>
              <a:rPr lang="en-US" sz="1200" dirty="0">
                <a:highlight>
                  <a:srgbClr val="00FF00"/>
                </a:highlight>
              </a:rPr>
              <a:t>JUGO DE TOMATE…………..2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TOMATO JUICE </a:t>
            </a:r>
          </a:p>
          <a:p>
            <a:r>
              <a:rPr lang="en-US" sz="1200" dirty="0">
                <a:highlight>
                  <a:srgbClr val="00FF00"/>
                </a:highlight>
              </a:rPr>
              <a:t>JUGO DE POMELO/LIMON………… 2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POMELO JUICE/LEMON JUICE</a:t>
            </a:r>
          </a:p>
          <a:p>
            <a:r>
              <a:rPr lang="en-US" sz="1200" dirty="0">
                <a:highlight>
                  <a:srgbClr val="00FF00"/>
                </a:highlight>
              </a:rPr>
              <a:t>YOUGHOURT………………….1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YOGHURT</a:t>
            </a:r>
          </a:p>
          <a:p>
            <a:endParaRPr lang="en-US" sz="1200" dirty="0">
              <a:highlight>
                <a:srgbClr val="00FF00"/>
              </a:highlight>
            </a:endParaRPr>
          </a:p>
          <a:p>
            <a:r>
              <a:rPr lang="en-US" sz="1200" dirty="0">
                <a:highlight>
                  <a:srgbClr val="00FF00"/>
                </a:highlight>
              </a:rPr>
              <a:t>HUEVOS PASADOS POR AGUA…2,5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SOFT BOILED EGGS </a:t>
            </a:r>
          </a:p>
          <a:p>
            <a:r>
              <a:rPr lang="en-US" sz="1200" dirty="0">
                <a:highlight>
                  <a:srgbClr val="00FF00"/>
                </a:highlight>
              </a:rPr>
              <a:t>HUEVOS AL PLATO NATURALES….2,5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SIMPLE FRIED EGGS</a:t>
            </a:r>
          </a:p>
          <a:p>
            <a:r>
              <a:rPr lang="en-US" sz="1200" dirty="0">
                <a:highlight>
                  <a:srgbClr val="00FF00"/>
                </a:highlight>
              </a:rPr>
              <a:t>HUEVOS AL PLATO CON JAMÓN…..2,5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FRIED EGGS WITH HAM</a:t>
            </a:r>
          </a:p>
          <a:p>
            <a:r>
              <a:rPr lang="en-US" sz="1200" dirty="0">
                <a:highlight>
                  <a:srgbClr val="00FF00"/>
                </a:highlight>
              </a:rPr>
              <a:t>HUEVOS AL PLATO CON BACON…….2,5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FRIED EGGS WITH BACON</a:t>
            </a:r>
          </a:p>
          <a:p>
            <a:r>
              <a:rPr lang="en-US" sz="1200" dirty="0">
                <a:highlight>
                  <a:srgbClr val="00FF00"/>
                </a:highlight>
              </a:rPr>
              <a:t>HUEVOS REVUELTOS……………………2,5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SCRAMBLED EGGS</a:t>
            </a:r>
          </a:p>
          <a:p>
            <a:r>
              <a:rPr lang="en-US" sz="1200" dirty="0">
                <a:highlight>
                  <a:srgbClr val="00FF00"/>
                </a:highlight>
              </a:rPr>
              <a:t>TORTILLA FRANCESA ……………………3 EUR</a:t>
            </a:r>
          </a:p>
          <a:p>
            <a:r>
              <a:rPr lang="en-US" sz="1200" dirty="0">
                <a:highlight>
                  <a:srgbClr val="00FF00"/>
                </a:highlight>
              </a:rPr>
              <a:t>FRENCH TORTILLA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F46F9A-361F-2567-CD6C-E957B48AA458}"/>
              </a:ext>
            </a:extLst>
          </p:cNvPr>
          <p:cNvSpPr txBox="1"/>
          <p:nvPr/>
        </p:nvSpPr>
        <p:spPr>
          <a:xfrm>
            <a:off x="9043676" y="947251"/>
            <a:ext cx="293928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TORTILLA CON JAMÓN……………..3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TORTILLA WITH HAM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TORTILLA CON JAMÓN YORK…….3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TORTILLA WITH YORK HAM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JAMÓN SERRANO/YORK……………7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SERRANO HAM/YORK HAM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BACON…………………………………….6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BACON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QUESO…………………………………….5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CHEESE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CEREAL…………………………………….3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CEREALS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COMPOSTAS…………………………….3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COMPOTE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FRUTA DEL TIEMPO…………………..5 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SEASONAL FRUITS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PANKAKES CON MERMELADA DE….4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PANKAKES WITH JELLY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 FRESAS SIMPLE/ CON CHOCOLATE……5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STRAWBERRIES /WITH CHOCOLATE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TOSTADA DE PAN……………………..3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TOAST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EMPANADAS…………………………….5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EMPANADAS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CRUASÁN………………………………….5 EUR</a:t>
            </a:r>
          </a:p>
          <a:p>
            <a:r>
              <a:rPr lang="en-US" sz="1200" dirty="0">
                <a:solidFill>
                  <a:schemeClr val="bg1"/>
                </a:solidFill>
                <a:highlight>
                  <a:srgbClr val="000080"/>
                </a:highlight>
              </a:rPr>
              <a:t>CROISSANT</a:t>
            </a:r>
          </a:p>
        </p:txBody>
      </p:sp>
    </p:spTree>
    <p:extLst>
      <p:ext uri="{BB962C8B-B14F-4D97-AF65-F5344CB8AC3E}">
        <p14:creationId xmlns:p14="http://schemas.microsoft.com/office/powerpoint/2010/main" val="182519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272</Words>
  <Application>Microsoft Macintosh PowerPoint</Application>
  <PresentationFormat>Widescreen</PresentationFormat>
  <Paragraphs>64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APPLE CHANCERY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 ivy</dc:creator>
  <cp:lastModifiedBy>simo ivy</cp:lastModifiedBy>
  <cp:revision>5</cp:revision>
  <dcterms:created xsi:type="dcterms:W3CDTF">2023-02-28T18:49:05Z</dcterms:created>
  <dcterms:modified xsi:type="dcterms:W3CDTF">2023-02-28T20:15:12Z</dcterms:modified>
</cp:coreProperties>
</file>